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74" r:id="rId2"/>
    <p:sldId id="324" r:id="rId3"/>
    <p:sldId id="323" r:id="rId4"/>
    <p:sldId id="322" r:id="rId5"/>
    <p:sldId id="321" r:id="rId6"/>
    <p:sldId id="320" r:id="rId7"/>
    <p:sldId id="319" r:id="rId8"/>
    <p:sldId id="318" r:id="rId9"/>
    <p:sldId id="317" r:id="rId10"/>
    <p:sldId id="316" r:id="rId11"/>
    <p:sldId id="315" r:id="rId12"/>
    <p:sldId id="314" r:id="rId13"/>
    <p:sldId id="313" r:id="rId14"/>
    <p:sldId id="312" r:id="rId15"/>
    <p:sldId id="311" r:id="rId16"/>
    <p:sldId id="310" r:id="rId17"/>
    <p:sldId id="309" r:id="rId18"/>
    <p:sldId id="307" r:id="rId19"/>
    <p:sldId id="306" r:id="rId20"/>
    <p:sldId id="305" r:id="rId21"/>
    <p:sldId id="304" r:id="rId22"/>
    <p:sldId id="303" r:id="rId23"/>
    <p:sldId id="332" r:id="rId24"/>
    <p:sldId id="302" r:id="rId25"/>
    <p:sldId id="301" r:id="rId26"/>
    <p:sldId id="300" r:id="rId27"/>
    <p:sldId id="299" r:id="rId28"/>
    <p:sldId id="298" r:id="rId29"/>
    <p:sldId id="294" r:id="rId30"/>
    <p:sldId id="333" r:id="rId31"/>
    <p:sldId id="334" r:id="rId32"/>
    <p:sldId id="293" r:id="rId33"/>
    <p:sldId id="292" r:id="rId34"/>
    <p:sldId id="291" r:id="rId35"/>
    <p:sldId id="290" r:id="rId36"/>
    <p:sldId id="289" r:id="rId37"/>
    <p:sldId id="288" r:id="rId38"/>
    <p:sldId id="287" r:id="rId39"/>
    <p:sldId id="285" r:id="rId40"/>
    <p:sldId id="284" r:id="rId41"/>
    <p:sldId id="283" r:id="rId42"/>
    <p:sldId id="280" r:id="rId43"/>
    <p:sldId id="335" r:id="rId44"/>
    <p:sldId id="336" r:id="rId45"/>
    <p:sldId id="279" r:id="rId46"/>
    <p:sldId id="278" r:id="rId47"/>
    <p:sldId id="337" r:id="rId48"/>
    <p:sldId id="277" r:id="rId49"/>
    <p:sldId id="338" r:id="rId50"/>
    <p:sldId id="276" r:id="rId51"/>
    <p:sldId id="275" r:id="rId52"/>
    <p:sldId id="339" r:id="rId53"/>
    <p:sldId id="340" r:id="rId54"/>
    <p:sldId id="269" r:id="rId55"/>
    <p:sldId id="341" r:id="rId56"/>
    <p:sldId id="342" r:id="rId57"/>
    <p:sldId id="272" r:id="rId58"/>
    <p:sldId id="329" r:id="rId59"/>
    <p:sldId id="328" r:id="rId60"/>
    <p:sldId id="327" r:id="rId61"/>
    <p:sldId id="326" r:id="rId62"/>
    <p:sldId id="325" r:id="rId63"/>
    <p:sldId id="271" r:id="rId64"/>
    <p:sldId id="331" r:id="rId6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2B3"/>
    <a:srgbClr val="F59C6F"/>
    <a:srgbClr val="FAD0BA"/>
    <a:srgbClr val="A83A45"/>
    <a:srgbClr val="B85736"/>
    <a:srgbClr val="B25435"/>
    <a:srgbClr val="753823"/>
    <a:srgbClr val="B91D21"/>
    <a:srgbClr val="FB018A"/>
    <a:srgbClr val="EB55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71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484" y="-16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23BA1B-E6AD-422C-93E6-C333B68CFD58}" type="datetimeFigureOut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F9D08-6234-4247-8463-B1A4C33B23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84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 userDrawn="1"/>
        </p:nvSpPr>
        <p:spPr>
          <a:xfrm>
            <a:off x="8470900" y="6350000"/>
            <a:ext cx="572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047902-68A9-479F-9F0B-1722C759C34C}" type="slidenum">
              <a:rPr kumimoji="1" lang="ja-JP" altLang="en-US" smtClean="0">
                <a:latin typeface="Meiryo UI" pitchFamily="50" charset="-128"/>
                <a:ea typeface="Meiryo UI" pitchFamily="50" charset="-128"/>
              </a:rPr>
              <a:t>‹#›</a:t>
            </a:fld>
            <a:endParaRPr kumimoji="1" lang="ja-JP" altLang="en-US" dirty="0">
              <a:latin typeface="Meiryo UI" pitchFamily="50" charset="-128"/>
              <a:ea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43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695AA-3DC1-4BB4-A1D1-188BADCA5435}" type="datetime1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89E4-51C3-481A-A4D7-9C3A8D939E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978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D6DD-D6A2-4A2F-A91D-24F118AC9BEE}" type="datetime1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89E4-51C3-481A-A4D7-9C3A8D939E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442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03E9-A997-4022-82FA-003E87B9C1D1}" type="datetime1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89E4-51C3-481A-A4D7-9C3A8D939E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95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FA95A-295A-4C49-B08D-4CD03834A07E}" type="datetime1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89E4-51C3-481A-A4D7-9C3A8D939E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00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1BBEF-5C93-4372-A51F-2B42C09BF653}" type="datetime1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89E4-51C3-481A-A4D7-9C3A8D939E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23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4A70-7740-4F69-B0B9-16D600C86509}" type="datetime1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89E4-51C3-481A-A4D7-9C3A8D939E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36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C661D-F175-4955-99FE-A20AA3D2689D}" type="datetime1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89E4-51C3-481A-A4D7-9C3A8D939E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72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E498-E3DB-48AF-9E12-ECE0B30EB1D8}" type="datetime1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89E4-51C3-481A-A4D7-9C3A8D939E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407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CDBC-8E24-48B4-ADD2-52594F6CB1BC}" type="datetime1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89E4-51C3-481A-A4D7-9C3A8D939E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998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0A1AD-6325-4D16-80BC-842459669E5D}" type="datetime1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89E4-51C3-481A-A4D7-9C3A8D939E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4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49598-EA88-4B47-B9E6-BFD466E2297D}" type="datetime1">
              <a:rPr kumimoji="1" lang="ja-JP" altLang="en-US" smtClean="0"/>
              <a:t>2020/6/18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689E4-51C3-481A-A4D7-9C3A8D939E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015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  <p:pic>
        <p:nvPicPr>
          <p:cNvPr id="2" name="カリキュラマシーンのテーマ">
            <a:hlinkClick r:id="" action="ppaction://media"/>
            <a:extLst>
              <a:ext uri="{FF2B5EF4-FFF2-40B4-BE49-F238E27FC236}">
                <a16:creationId xmlns:a16="http://schemas.microsoft.com/office/drawing/2014/main" id="{7AE64B22-790A-4C2D-9B4F-38ADD3D208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2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168574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346412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388792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46494B7-A8CD-470A-95CC-5F1F5C3E3A39}"/>
              </a:ext>
            </a:extLst>
          </p:cNvPr>
          <p:cNvSpPr/>
          <p:nvPr/>
        </p:nvSpPr>
        <p:spPr>
          <a:xfrm>
            <a:off x="577820" y="3328754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311076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46494B7-A8CD-470A-95CC-5F1F5C3E3A39}"/>
              </a:ext>
            </a:extLst>
          </p:cNvPr>
          <p:cNvSpPr/>
          <p:nvPr/>
        </p:nvSpPr>
        <p:spPr>
          <a:xfrm>
            <a:off x="577820" y="3328754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FCACA-D592-4804-AF5F-3CEE6386A7EC}"/>
              </a:ext>
            </a:extLst>
          </p:cNvPr>
          <p:cNvSpPr/>
          <p:nvPr/>
        </p:nvSpPr>
        <p:spPr>
          <a:xfrm>
            <a:off x="792132" y="1961442"/>
            <a:ext cx="2955345" cy="2587835"/>
          </a:xfrm>
          <a:custGeom>
            <a:avLst/>
            <a:gdLst>
              <a:gd name="connsiteX0" fmla="*/ 0 w 2593298"/>
              <a:gd name="connsiteY0" fmla="*/ 0 h 1705131"/>
              <a:gd name="connsiteX1" fmla="*/ 2593298 w 2593298"/>
              <a:gd name="connsiteY1" fmla="*/ 0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92047 h 1692247"/>
              <a:gd name="connsiteX1" fmla="*/ 2593298 w 2593298"/>
              <a:gd name="connsiteY1" fmla="*/ 77057 h 1692247"/>
              <a:gd name="connsiteX2" fmla="*/ 2593298 w 2593298"/>
              <a:gd name="connsiteY2" fmla="*/ 1692247 h 1692247"/>
              <a:gd name="connsiteX3" fmla="*/ 0 w 2593298"/>
              <a:gd name="connsiteY3" fmla="*/ 1692247 h 1692247"/>
              <a:gd name="connsiteX4" fmla="*/ 0 w 2593298"/>
              <a:gd name="connsiteY4" fmla="*/ 92047 h 1692247"/>
              <a:gd name="connsiteX0" fmla="*/ 0 w 2593298"/>
              <a:gd name="connsiteY0" fmla="*/ 138287 h 1738487"/>
              <a:gd name="connsiteX1" fmla="*/ 2593298 w 2593298"/>
              <a:gd name="connsiteY1" fmla="*/ 123297 h 1738487"/>
              <a:gd name="connsiteX2" fmla="*/ 2593298 w 2593298"/>
              <a:gd name="connsiteY2" fmla="*/ 1738487 h 1738487"/>
              <a:gd name="connsiteX3" fmla="*/ 0 w 2593298"/>
              <a:gd name="connsiteY3" fmla="*/ 1738487 h 1738487"/>
              <a:gd name="connsiteX4" fmla="*/ 0 w 2593298"/>
              <a:gd name="connsiteY4" fmla="*/ 138287 h 1738487"/>
              <a:gd name="connsiteX0" fmla="*/ 93272 w 2686570"/>
              <a:gd name="connsiteY0" fmla="*/ 138287 h 1738487"/>
              <a:gd name="connsiteX1" fmla="*/ 2686570 w 2686570"/>
              <a:gd name="connsiteY1" fmla="*/ 123297 h 1738487"/>
              <a:gd name="connsiteX2" fmla="*/ 2686570 w 2686570"/>
              <a:gd name="connsiteY2" fmla="*/ 1738487 h 1738487"/>
              <a:gd name="connsiteX3" fmla="*/ 93272 w 2686570"/>
              <a:gd name="connsiteY3" fmla="*/ 1738487 h 1738487"/>
              <a:gd name="connsiteX4" fmla="*/ 93272 w 2686570"/>
              <a:gd name="connsiteY4" fmla="*/ 138287 h 1738487"/>
              <a:gd name="connsiteX0" fmla="*/ 93272 w 2786504"/>
              <a:gd name="connsiteY0" fmla="*/ 138287 h 1738487"/>
              <a:gd name="connsiteX1" fmla="*/ 2686570 w 2786504"/>
              <a:gd name="connsiteY1" fmla="*/ 123297 h 1738487"/>
              <a:gd name="connsiteX2" fmla="*/ 2686570 w 2786504"/>
              <a:gd name="connsiteY2" fmla="*/ 1738487 h 1738487"/>
              <a:gd name="connsiteX3" fmla="*/ 93272 w 2786504"/>
              <a:gd name="connsiteY3" fmla="*/ 1738487 h 1738487"/>
              <a:gd name="connsiteX4" fmla="*/ 93272 w 2786504"/>
              <a:gd name="connsiteY4" fmla="*/ 138287 h 1738487"/>
              <a:gd name="connsiteX0" fmla="*/ 93272 w 2839248"/>
              <a:gd name="connsiteY0" fmla="*/ 138287 h 1768467"/>
              <a:gd name="connsiteX1" fmla="*/ 2686570 w 2839248"/>
              <a:gd name="connsiteY1" fmla="*/ 123297 h 1768467"/>
              <a:gd name="connsiteX2" fmla="*/ 2821482 w 2839248"/>
              <a:gd name="connsiteY2" fmla="*/ 1768467 h 1768467"/>
              <a:gd name="connsiteX3" fmla="*/ 93272 w 2839248"/>
              <a:gd name="connsiteY3" fmla="*/ 1738487 h 1768467"/>
              <a:gd name="connsiteX4" fmla="*/ 93272 w 2839248"/>
              <a:gd name="connsiteY4" fmla="*/ 138287 h 1768467"/>
              <a:gd name="connsiteX0" fmla="*/ 195106 w 2941082"/>
              <a:gd name="connsiteY0" fmla="*/ 138287 h 1798447"/>
              <a:gd name="connsiteX1" fmla="*/ 2788404 w 2941082"/>
              <a:gd name="connsiteY1" fmla="*/ 123297 h 1798447"/>
              <a:gd name="connsiteX2" fmla="*/ 2923316 w 2941082"/>
              <a:gd name="connsiteY2" fmla="*/ 1768467 h 1798447"/>
              <a:gd name="connsiteX3" fmla="*/ 234 w 2941082"/>
              <a:gd name="connsiteY3" fmla="*/ 1798447 h 1798447"/>
              <a:gd name="connsiteX4" fmla="*/ 195106 w 2941082"/>
              <a:gd name="connsiteY4" fmla="*/ 138287 h 1798447"/>
              <a:gd name="connsiteX0" fmla="*/ 195106 w 2941082"/>
              <a:gd name="connsiteY0" fmla="*/ 138287 h 1895356"/>
              <a:gd name="connsiteX1" fmla="*/ 2788404 w 2941082"/>
              <a:gd name="connsiteY1" fmla="*/ 123297 h 1895356"/>
              <a:gd name="connsiteX2" fmla="*/ 2923316 w 2941082"/>
              <a:gd name="connsiteY2" fmla="*/ 1768467 h 1895356"/>
              <a:gd name="connsiteX3" fmla="*/ 234 w 2941082"/>
              <a:gd name="connsiteY3" fmla="*/ 1798447 h 1895356"/>
              <a:gd name="connsiteX4" fmla="*/ 195106 w 2941082"/>
              <a:gd name="connsiteY4" fmla="*/ 138287 h 1895356"/>
              <a:gd name="connsiteX0" fmla="*/ 195106 w 2941082"/>
              <a:gd name="connsiteY0" fmla="*/ 138287 h 2003358"/>
              <a:gd name="connsiteX1" fmla="*/ 2788404 w 2941082"/>
              <a:gd name="connsiteY1" fmla="*/ 123297 h 2003358"/>
              <a:gd name="connsiteX2" fmla="*/ 2923316 w 2941082"/>
              <a:gd name="connsiteY2" fmla="*/ 1768467 h 2003358"/>
              <a:gd name="connsiteX3" fmla="*/ 234 w 2941082"/>
              <a:gd name="connsiteY3" fmla="*/ 1798447 h 2003358"/>
              <a:gd name="connsiteX4" fmla="*/ 195106 w 2941082"/>
              <a:gd name="connsiteY4" fmla="*/ 138287 h 2003358"/>
              <a:gd name="connsiteX0" fmla="*/ 195106 w 2941082"/>
              <a:gd name="connsiteY0" fmla="*/ 138287 h 2376560"/>
              <a:gd name="connsiteX1" fmla="*/ 2788404 w 2941082"/>
              <a:gd name="connsiteY1" fmla="*/ 123297 h 2376560"/>
              <a:gd name="connsiteX2" fmla="*/ 2923316 w 2941082"/>
              <a:gd name="connsiteY2" fmla="*/ 1768467 h 2376560"/>
              <a:gd name="connsiteX3" fmla="*/ 234 w 2941082"/>
              <a:gd name="connsiteY3" fmla="*/ 1798447 h 2376560"/>
              <a:gd name="connsiteX4" fmla="*/ 195106 w 2941082"/>
              <a:gd name="connsiteY4" fmla="*/ 138287 h 2376560"/>
              <a:gd name="connsiteX0" fmla="*/ 168940 w 2914916"/>
              <a:gd name="connsiteY0" fmla="*/ 138287 h 2400842"/>
              <a:gd name="connsiteX1" fmla="*/ 2762238 w 2914916"/>
              <a:gd name="connsiteY1" fmla="*/ 123297 h 2400842"/>
              <a:gd name="connsiteX2" fmla="*/ 2897150 w 2914916"/>
              <a:gd name="connsiteY2" fmla="*/ 1768467 h 2400842"/>
              <a:gd name="connsiteX3" fmla="*/ 4048 w 2914916"/>
              <a:gd name="connsiteY3" fmla="*/ 1873397 h 2400842"/>
              <a:gd name="connsiteX4" fmla="*/ 168940 w 2914916"/>
              <a:gd name="connsiteY4" fmla="*/ 138287 h 2400842"/>
              <a:gd name="connsiteX0" fmla="*/ 168940 w 2914916"/>
              <a:gd name="connsiteY0" fmla="*/ 138287 h 2540242"/>
              <a:gd name="connsiteX1" fmla="*/ 2762238 w 2914916"/>
              <a:gd name="connsiteY1" fmla="*/ 123297 h 2540242"/>
              <a:gd name="connsiteX2" fmla="*/ 2897150 w 2914916"/>
              <a:gd name="connsiteY2" fmla="*/ 1768467 h 2540242"/>
              <a:gd name="connsiteX3" fmla="*/ 4048 w 2914916"/>
              <a:gd name="connsiteY3" fmla="*/ 1873397 h 2540242"/>
              <a:gd name="connsiteX4" fmla="*/ 168940 w 2914916"/>
              <a:gd name="connsiteY4" fmla="*/ 138287 h 2540242"/>
              <a:gd name="connsiteX0" fmla="*/ 168940 w 2935132"/>
              <a:gd name="connsiteY0" fmla="*/ 138287 h 2546305"/>
              <a:gd name="connsiteX1" fmla="*/ 2762238 w 2935132"/>
              <a:gd name="connsiteY1" fmla="*/ 123297 h 2546305"/>
              <a:gd name="connsiteX2" fmla="*/ 2897150 w 2935132"/>
              <a:gd name="connsiteY2" fmla="*/ 1768467 h 2546305"/>
              <a:gd name="connsiteX3" fmla="*/ 4048 w 2935132"/>
              <a:gd name="connsiteY3" fmla="*/ 1873397 h 2546305"/>
              <a:gd name="connsiteX4" fmla="*/ 168940 w 2935132"/>
              <a:gd name="connsiteY4" fmla="*/ 138287 h 2546305"/>
              <a:gd name="connsiteX0" fmla="*/ 200444 w 2955345"/>
              <a:gd name="connsiteY0" fmla="*/ 138287 h 2587835"/>
              <a:gd name="connsiteX1" fmla="*/ 2793742 w 2955345"/>
              <a:gd name="connsiteY1" fmla="*/ 123297 h 2587835"/>
              <a:gd name="connsiteX2" fmla="*/ 2928654 w 2955345"/>
              <a:gd name="connsiteY2" fmla="*/ 1768467 h 2587835"/>
              <a:gd name="connsiteX3" fmla="*/ 35552 w 2955345"/>
              <a:gd name="connsiteY3" fmla="*/ 1873397 h 2587835"/>
              <a:gd name="connsiteX4" fmla="*/ 200444 w 2955345"/>
              <a:gd name="connsiteY4" fmla="*/ 138287 h 25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345" h="2587835">
                <a:moveTo>
                  <a:pt x="200444" y="138287"/>
                </a:moveTo>
                <a:cubicBezTo>
                  <a:pt x="1064877" y="-11615"/>
                  <a:pt x="2304063" y="-71575"/>
                  <a:pt x="2793742" y="123297"/>
                </a:cubicBezTo>
                <a:cubicBezTo>
                  <a:pt x="3018595" y="691674"/>
                  <a:pt x="2928654" y="1230070"/>
                  <a:pt x="2928654" y="1768467"/>
                </a:cubicBezTo>
                <a:cubicBezTo>
                  <a:pt x="3303408" y="3007653"/>
                  <a:pt x="-399162" y="2672874"/>
                  <a:pt x="35552" y="1873397"/>
                </a:cubicBezTo>
                <a:cubicBezTo>
                  <a:pt x="35552" y="1339997"/>
                  <a:pt x="-9418" y="776618"/>
                  <a:pt x="200444" y="1382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28282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312158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46494B7-A8CD-470A-95CC-5F1F5C3E3A39}"/>
              </a:ext>
            </a:extLst>
          </p:cNvPr>
          <p:cNvSpPr/>
          <p:nvPr/>
        </p:nvSpPr>
        <p:spPr>
          <a:xfrm>
            <a:off x="577820" y="3328754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FCACA-D592-4804-AF5F-3CEE6386A7EC}"/>
              </a:ext>
            </a:extLst>
          </p:cNvPr>
          <p:cNvSpPr/>
          <p:nvPr/>
        </p:nvSpPr>
        <p:spPr>
          <a:xfrm>
            <a:off x="792132" y="1961442"/>
            <a:ext cx="2955345" cy="2587835"/>
          </a:xfrm>
          <a:custGeom>
            <a:avLst/>
            <a:gdLst>
              <a:gd name="connsiteX0" fmla="*/ 0 w 2593298"/>
              <a:gd name="connsiteY0" fmla="*/ 0 h 1705131"/>
              <a:gd name="connsiteX1" fmla="*/ 2593298 w 2593298"/>
              <a:gd name="connsiteY1" fmla="*/ 0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92047 h 1692247"/>
              <a:gd name="connsiteX1" fmla="*/ 2593298 w 2593298"/>
              <a:gd name="connsiteY1" fmla="*/ 77057 h 1692247"/>
              <a:gd name="connsiteX2" fmla="*/ 2593298 w 2593298"/>
              <a:gd name="connsiteY2" fmla="*/ 1692247 h 1692247"/>
              <a:gd name="connsiteX3" fmla="*/ 0 w 2593298"/>
              <a:gd name="connsiteY3" fmla="*/ 1692247 h 1692247"/>
              <a:gd name="connsiteX4" fmla="*/ 0 w 2593298"/>
              <a:gd name="connsiteY4" fmla="*/ 92047 h 1692247"/>
              <a:gd name="connsiteX0" fmla="*/ 0 w 2593298"/>
              <a:gd name="connsiteY0" fmla="*/ 138287 h 1738487"/>
              <a:gd name="connsiteX1" fmla="*/ 2593298 w 2593298"/>
              <a:gd name="connsiteY1" fmla="*/ 123297 h 1738487"/>
              <a:gd name="connsiteX2" fmla="*/ 2593298 w 2593298"/>
              <a:gd name="connsiteY2" fmla="*/ 1738487 h 1738487"/>
              <a:gd name="connsiteX3" fmla="*/ 0 w 2593298"/>
              <a:gd name="connsiteY3" fmla="*/ 1738487 h 1738487"/>
              <a:gd name="connsiteX4" fmla="*/ 0 w 2593298"/>
              <a:gd name="connsiteY4" fmla="*/ 138287 h 1738487"/>
              <a:gd name="connsiteX0" fmla="*/ 93272 w 2686570"/>
              <a:gd name="connsiteY0" fmla="*/ 138287 h 1738487"/>
              <a:gd name="connsiteX1" fmla="*/ 2686570 w 2686570"/>
              <a:gd name="connsiteY1" fmla="*/ 123297 h 1738487"/>
              <a:gd name="connsiteX2" fmla="*/ 2686570 w 2686570"/>
              <a:gd name="connsiteY2" fmla="*/ 1738487 h 1738487"/>
              <a:gd name="connsiteX3" fmla="*/ 93272 w 2686570"/>
              <a:gd name="connsiteY3" fmla="*/ 1738487 h 1738487"/>
              <a:gd name="connsiteX4" fmla="*/ 93272 w 2686570"/>
              <a:gd name="connsiteY4" fmla="*/ 138287 h 1738487"/>
              <a:gd name="connsiteX0" fmla="*/ 93272 w 2786504"/>
              <a:gd name="connsiteY0" fmla="*/ 138287 h 1738487"/>
              <a:gd name="connsiteX1" fmla="*/ 2686570 w 2786504"/>
              <a:gd name="connsiteY1" fmla="*/ 123297 h 1738487"/>
              <a:gd name="connsiteX2" fmla="*/ 2686570 w 2786504"/>
              <a:gd name="connsiteY2" fmla="*/ 1738487 h 1738487"/>
              <a:gd name="connsiteX3" fmla="*/ 93272 w 2786504"/>
              <a:gd name="connsiteY3" fmla="*/ 1738487 h 1738487"/>
              <a:gd name="connsiteX4" fmla="*/ 93272 w 2786504"/>
              <a:gd name="connsiteY4" fmla="*/ 138287 h 1738487"/>
              <a:gd name="connsiteX0" fmla="*/ 93272 w 2839248"/>
              <a:gd name="connsiteY0" fmla="*/ 138287 h 1768467"/>
              <a:gd name="connsiteX1" fmla="*/ 2686570 w 2839248"/>
              <a:gd name="connsiteY1" fmla="*/ 123297 h 1768467"/>
              <a:gd name="connsiteX2" fmla="*/ 2821482 w 2839248"/>
              <a:gd name="connsiteY2" fmla="*/ 1768467 h 1768467"/>
              <a:gd name="connsiteX3" fmla="*/ 93272 w 2839248"/>
              <a:gd name="connsiteY3" fmla="*/ 1738487 h 1768467"/>
              <a:gd name="connsiteX4" fmla="*/ 93272 w 2839248"/>
              <a:gd name="connsiteY4" fmla="*/ 138287 h 1768467"/>
              <a:gd name="connsiteX0" fmla="*/ 195106 w 2941082"/>
              <a:gd name="connsiteY0" fmla="*/ 138287 h 1798447"/>
              <a:gd name="connsiteX1" fmla="*/ 2788404 w 2941082"/>
              <a:gd name="connsiteY1" fmla="*/ 123297 h 1798447"/>
              <a:gd name="connsiteX2" fmla="*/ 2923316 w 2941082"/>
              <a:gd name="connsiteY2" fmla="*/ 1768467 h 1798447"/>
              <a:gd name="connsiteX3" fmla="*/ 234 w 2941082"/>
              <a:gd name="connsiteY3" fmla="*/ 1798447 h 1798447"/>
              <a:gd name="connsiteX4" fmla="*/ 195106 w 2941082"/>
              <a:gd name="connsiteY4" fmla="*/ 138287 h 1798447"/>
              <a:gd name="connsiteX0" fmla="*/ 195106 w 2941082"/>
              <a:gd name="connsiteY0" fmla="*/ 138287 h 1895356"/>
              <a:gd name="connsiteX1" fmla="*/ 2788404 w 2941082"/>
              <a:gd name="connsiteY1" fmla="*/ 123297 h 1895356"/>
              <a:gd name="connsiteX2" fmla="*/ 2923316 w 2941082"/>
              <a:gd name="connsiteY2" fmla="*/ 1768467 h 1895356"/>
              <a:gd name="connsiteX3" fmla="*/ 234 w 2941082"/>
              <a:gd name="connsiteY3" fmla="*/ 1798447 h 1895356"/>
              <a:gd name="connsiteX4" fmla="*/ 195106 w 2941082"/>
              <a:gd name="connsiteY4" fmla="*/ 138287 h 1895356"/>
              <a:gd name="connsiteX0" fmla="*/ 195106 w 2941082"/>
              <a:gd name="connsiteY0" fmla="*/ 138287 h 2003358"/>
              <a:gd name="connsiteX1" fmla="*/ 2788404 w 2941082"/>
              <a:gd name="connsiteY1" fmla="*/ 123297 h 2003358"/>
              <a:gd name="connsiteX2" fmla="*/ 2923316 w 2941082"/>
              <a:gd name="connsiteY2" fmla="*/ 1768467 h 2003358"/>
              <a:gd name="connsiteX3" fmla="*/ 234 w 2941082"/>
              <a:gd name="connsiteY3" fmla="*/ 1798447 h 2003358"/>
              <a:gd name="connsiteX4" fmla="*/ 195106 w 2941082"/>
              <a:gd name="connsiteY4" fmla="*/ 138287 h 2003358"/>
              <a:gd name="connsiteX0" fmla="*/ 195106 w 2941082"/>
              <a:gd name="connsiteY0" fmla="*/ 138287 h 2376560"/>
              <a:gd name="connsiteX1" fmla="*/ 2788404 w 2941082"/>
              <a:gd name="connsiteY1" fmla="*/ 123297 h 2376560"/>
              <a:gd name="connsiteX2" fmla="*/ 2923316 w 2941082"/>
              <a:gd name="connsiteY2" fmla="*/ 1768467 h 2376560"/>
              <a:gd name="connsiteX3" fmla="*/ 234 w 2941082"/>
              <a:gd name="connsiteY3" fmla="*/ 1798447 h 2376560"/>
              <a:gd name="connsiteX4" fmla="*/ 195106 w 2941082"/>
              <a:gd name="connsiteY4" fmla="*/ 138287 h 2376560"/>
              <a:gd name="connsiteX0" fmla="*/ 168940 w 2914916"/>
              <a:gd name="connsiteY0" fmla="*/ 138287 h 2400842"/>
              <a:gd name="connsiteX1" fmla="*/ 2762238 w 2914916"/>
              <a:gd name="connsiteY1" fmla="*/ 123297 h 2400842"/>
              <a:gd name="connsiteX2" fmla="*/ 2897150 w 2914916"/>
              <a:gd name="connsiteY2" fmla="*/ 1768467 h 2400842"/>
              <a:gd name="connsiteX3" fmla="*/ 4048 w 2914916"/>
              <a:gd name="connsiteY3" fmla="*/ 1873397 h 2400842"/>
              <a:gd name="connsiteX4" fmla="*/ 168940 w 2914916"/>
              <a:gd name="connsiteY4" fmla="*/ 138287 h 2400842"/>
              <a:gd name="connsiteX0" fmla="*/ 168940 w 2914916"/>
              <a:gd name="connsiteY0" fmla="*/ 138287 h 2540242"/>
              <a:gd name="connsiteX1" fmla="*/ 2762238 w 2914916"/>
              <a:gd name="connsiteY1" fmla="*/ 123297 h 2540242"/>
              <a:gd name="connsiteX2" fmla="*/ 2897150 w 2914916"/>
              <a:gd name="connsiteY2" fmla="*/ 1768467 h 2540242"/>
              <a:gd name="connsiteX3" fmla="*/ 4048 w 2914916"/>
              <a:gd name="connsiteY3" fmla="*/ 1873397 h 2540242"/>
              <a:gd name="connsiteX4" fmla="*/ 168940 w 2914916"/>
              <a:gd name="connsiteY4" fmla="*/ 138287 h 2540242"/>
              <a:gd name="connsiteX0" fmla="*/ 168940 w 2935132"/>
              <a:gd name="connsiteY0" fmla="*/ 138287 h 2546305"/>
              <a:gd name="connsiteX1" fmla="*/ 2762238 w 2935132"/>
              <a:gd name="connsiteY1" fmla="*/ 123297 h 2546305"/>
              <a:gd name="connsiteX2" fmla="*/ 2897150 w 2935132"/>
              <a:gd name="connsiteY2" fmla="*/ 1768467 h 2546305"/>
              <a:gd name="connsiteX3" fmla="*/ 4048 w 2935132"/>
              <a:gd name="connsiteY3" fmla="*/ 1873397 h 2546305"/>
              <a:gd name="connsiteX4" fmla="*/ 168940 w 2935132"/>
              <a:gd name="connsiteY4" fmla="*/ 138287 h 2546305"/>
              <a:gd name="connsiteX0" fmla="*/ 200444 w 2955345"/>
              <a:gd name="connsiteY0" fmla="*/ 138287 h 2587835"/>
              <a:gd name="connsiteX1" fmla="*/ 2793742 w 2955345"/>
              <a:gd name="connsiteY1" fmla="*/ 123297 h 2587835"/>
              <a:gd name="connsiteX2" fmla="*/ 2928654 w 2955345"/>
              <a:gd name="connsiteY2" fmla="*/ 1768467 h 2587835"/>
              <a:gd name="connsiteX3" fmla="*/ 35552 w 2955345"/>
              <a:gd name="connsiteY3" fmla="*/ 1873397 h 2587835"/>
              <a:gd name="connsiteX4" fmla="*/ 200444 w 2955345"/>
              <a:gd name="connsiteY4" fmla="*/ 138287 h 25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345" h="2587835">
                <a:moveTo>
                  <a:pt x="200444" y="138287"/>
                </a:moveTo>
                <a:cubicBezTo>
                  <a:pt x="1064877" y="-11615"/>
                  <a:pt x="2304063" y="-71575"/>
                  <a:pt x="2793742" y="123297"/>
                </a:cubicBezTo>
                <a:cubicBezTo>
                  <a:pt x="3018595" y="691674"/>
                  <a:pt x="2928654" y="1230070"/>
                  <a:pt x="2928654" y="1768467"/>
                </a:cubicBezTo>
                <a:cubicBezTo>
                  <a:pt x="3303408" y="3007653"/>
                  <a:pt x="-399162" y="2672874"/>
                  <a:pt x="35552" y="1873397"/>
                </a:cubicBezTo>
                <a:cubicBezTo>
                  <a:pt x="35552" y="1339997"/>
                  <a:pt x="-9418" y="776618"/>
                  <a:pt x="200444" y="1382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28282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2D075A76-6487-4002-9FDA-B297ADFF7544}"/>
              </a:ext>
            </a:extLst>
          </p:cNvPr>
          <p:cNvSpPr/>
          <p:nvPr/>
        </p:nvSpPr>
        <p:spPr>
          <a:xfrm rot="18249094">
            <a:off x="2551122" y="2346079"/>
            <a:ext cx="946247" cy="479391"/>
          </a:xfrm>
          <a:prstGeom prst="arc">
            <a:avLst>
              <a:gd name="adj1" fmla="val 17303819"/>
              <a:gd name="adj2" fmla="val 144200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127186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46494B7-A8CD-470A-95CC-5F1F5C3E3A39}"/>
              </a:ext>
            </a:extLst>
          </p:cNvPr>
          <p:cNvSpPr/>
          <p:nvPr/>
        </p:nvSpPr>
        <p:spPr>
          <a:xfrm>
            <a:off x="577820" y="3328754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FCACA-D592-4804-AF5F-3CEE6386A7EC}"/>
              </a:ext>
            </a:extLst>
          </p:cNvPr>
          <p:cNvSpPr/>
          <p:nvPr/>
        </p:nvSpPr>
        <p:spPr>
          <a:xfrm>
            <a:off x="792132" y="1961442"/>
            <a:ext cx="2955345" cy="2587835"/>
          </a:xfrm>
          <a:custGeom>
            <a:avLst/>
            <a:gdLst>
              <a:gd name="connsiteX0" fmla="*/ 0 w 2593298"/>
              <a:gd name="connsiteY0" fmla="*/ 0 h 1705131"/>
              <a:gd name="connsiteX1" fmla="*/ 2593298 w 2593298"/>
              <a:gd name="connsiteY1" fmla="*/ 0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92047 h 1692247"/>
              <a:gd name="connsiteX1" fmla="*/ 2593298 w 2593298"/>
              <a:gd name="connsiteY1" fmla="*/ 77057 h 1692247"/>
              <a:gd name="connsiteX2" fmla="*/ 2593298 w 2593298"/>
              <a:gd name="connsiteY2" fmla="*/ 1692247 h 1692247"/>
              <a:gd name="connsiteX3" fmla="*/ 0 w 2593298"/>
              <a:gd name="connsiteY3" fmla="*/ 1692247 h 1692247"/>
              <a:gd name="connsiteX4" fmla="*/ 0 w 2593298"/>
              <a:gd name="connsiteY4" fmla="*/ 92047 h 1692247"/>
              <a:gd name="connsiteX0" fmla="*/ 0 w 2593298"/>
              <a:gd name="connsiteY0" fmla="*/ 138287 h 1738487"/>
              <a:gd name="connsiteX1" fmla="*/ 2593298 w 2593298"/>
              <a:gd name="connsiteY1" fmla="*/ 123297 h 1738487"/>
              <a:gd name="connsiteX2" fmla="*/ 2593298 w 2593298"/>
              <a:gd name="connsiteY2" fmla="*/ 1738487 h 1738487"/>
              <a:gd name="connsiteX3" fmla="*/ 0 w 2593298"/>
              <a:gd name="connsiteY3" fmla="*/ 1738487 h 1738487"/>
              <a:gd name="connsiteX4" fmla="*/ 0 w 2593298"/>
              <a:gd name="connsiteY4" fmla="*/ 138287 h 1738487"/>
              <a:gd name="connsiteX0" fmla="*/ 93272 w 2686570"/>
              <a:gd name="connsiteY0" fmla="*/ 138287 h 1738487"/>
              <a:gd name="connsiteX1" fmla="*/ 2686570 w 2686570"/>
              <a:gd name="connsiteY1" fmla="*/ 123297 h 1738487"/>
              <a:gd name="connsiteX2" fmla="*/ 2686570 w 2686570"/>
              <a:gd name="connsiteY2" fmla="*/ 1738487 h 1738487"/>
              <a:gd name="connsiteX3" fmla="*/ 93272 w 2686570"/>
              <a:gd name="connsiteY3" fmla="*/ 1738487 h 1738487"/>
              <a:gd name="connsiteX4" fmla="*/ 93272 w 2686570"/>
              <a:gd name="connsiteY4" fmla="*/ 138287 h 1738487"/>
              <a:gd name="connsiteX0" fmla="*/ 93272 w 2786504"/>
              <a:gd name="connsiteY0" fmla="*/ 138287 h 1738487"/>
              <a:gd name="connsiteX1" fmla="*/ 2686570 w 2786504"/>
              <a:gd name="connsiteY1" fmla="*/ 123297 h 1738487"/>
              <a:gd name="connsiteX2" fmla="*/ 2686570 w 2786504"/>
              <a:gd name="connsiteY2" fmla="*/ 1738487 h 1738487"/>
              <a:gd name="connsiteX3" fmla="*/ 93272 w 2786504"/>
              <a:gd name="connsiteY3" fmla="*/ 1738487 h 1738487"/>
              <a:gd name="connsiteX4" fmla="*/ 93272 w 2786504"/>
              <a:gd name="connsiteY4" fmla="*/ 138287 h 1738487"/>
              <a:gd name="connsiteX0" fmla="*/ 93272 w 2839248"/>
              <a:gd name="connsiteY0" fmla="*/ 138287 h 1768467"/>
              <a:gd name="connsiteX1" fmla="*/ 2686570 w 2839248"/>
              <a:gd name="connsiteY1" fmla="*/ 123297 h 1768467"/>
              <a:gd name="connsiteX2" fmla="*/ 2821482 w 2839248"/>
              <a:gd name="connsiteY2" fmla="*/ 1768467 h 1768467"/>
              <a:gd name="connsiteX3" fmla="*/ 93272 w 2839248"/>
              <a:gd name="connsiteY3" fmla="*/ 1738487 h 1768467"/>
              <a:gd name="connsiteX4" fmla="*/ 93272 w 2839248"/>
              <a:gd name="connsiteY4" fmla="*/ 138287 h 1768467"/>
              <a:gd name="connsiteX0" fmla="*/ 195106 w 2941082"/>
              <a:gd name="connsiteY0" fmla="*/ 138287 h 1798447"/>
              <a:gd name="connsiteX1" fmla="*/ 2788404 w 2941082"/>
              <a:gd name="connsiteY1" fmla="*/ 123297 h 1798447"/>
              <a:gd name="connsiteX2" fmla="*/ 2923316 w 2941082"/>
              <a:gd name="connsiteY2" fmla="*/ 1768467 h 1798447"/>
              <a:gd name="connsiteX3" fmla="*/ 234 w 2941082"/>
              <a:gd name="connsiteY3" fmla="*/ 1798447 h 1798447"/>
              <a:gd name="connsiteX4" fmla="*/ 195106 w 2941082"/>
              <a:gd name="connsiteY4" fmla="*/ 138287 h 1798447"/>
              <a:gd name="connsiteX0" fmla="*/ 195106 w 2941082"/>
              <a:gd name="connsiteY0" fmla="*/ 138287 h 1895356"/>
              <a:gd name="connsiteX1" fmla="*/ 2788404 w 2941082"/>
              <a:gd name="connsiteY1" fmla="*/ 123297 h 1895356"/>
              <a:gd name="connsiteX2" fmla="*/ 2923316 w 2941082"/>
              <a:gd name="connsiteY2" fmla="*/ 1768467 h 1895356"/>
              <a:gd name="connsiteX3" fmla="*/ 234 w 2941082"/>
              <a:gd name="connsiteY3" fmla="*/ 1798447 h 1895356"/>
              <a:gd name="connsiteX4" fmla="*/ 195106 w 2941082"/>
              <a:gd name="connsiteY4" fmla="*/ 138287 h 1895356"/>
              <a:gd name="connsiteX0" fmla="*/ 195106 w 2941082"/>
              <a:gd name="connsiteY0" fmla="*/ 138287 h 2003358"/>
              <a:gd name="connsiteX1" fmla="*/ 2788404 w 2941082"/>
              <a:gd name="connsiteY1" fmla="*/ 123297 h 2003358"/>
              <a:gd name="connsiteX2" fmla="*/ 2923316 w 2941082"/>
              <a:gd name="connsiteY2" fmla="*/ 1768467 h 2003358"/>
              <a:gd name="connsiteX3" fmla="*/ 234 w 2941082"/>
              <a:gd name="connsiteY3" fmla="*/ 1798447 h 2003358"/>
              <a:gd name="connsiteX4" fmla="*/ 195106 w 2941082"/>
              <a:gd name="connsiteY4" fmla="*/ 138287 h 2003358"/>
              <a:gd name="connsiteX0" fmla="*/ 195106 w 2941082"/>
              <a:gd name="connsiteY0" fmla="*/ 138287 h 2376560"/>
              <a:gd name="connsiteX1" fmla="*/ 2788404 w 2941082"/>
              <a:gd name="connsiteY1" fmla="*/ 123297 h 2376560"/>
              <a:gd name="connsiteX2" fmla="*/ 2923316 w 2941082"/>
              <a:gd name="connsiteY2" fmla="*/ 1768467 h 2376560"/>
              <a:gd name="connsiteX3" fmla="*/ 234 w 2941082"/>
              <a:gd name="connsiteY3" fmla="*/ 1798447 h 2376560"/>
              <a:gd name="connsiteX4" fmla="*/ 195106 w 2941082"/>
              <a:gd name="connsiteY4" fmla="*/ 138287 h 2376560"/>
              <a:gd name="connsiteX0" fmla="*/ 168940 w 2914916"/>
              <a:gd name="connsiteY0" fmla="*/ 138287 h 2400842"/>
              <a:gd name="connsiteX1" fmla="*/ 2762238 w 2914916"/>
              <a:gd name="connsiteY1" fmla="*/ 123297 h 2400842"/>
              <a:gd name="connsiteX2" fmla="*/ 2897150 w 2914916"/>
              <a:gd name="connsiteY2" fmla="*/ 1768467 h 2400842"/>
              <a:gd name="connsiteX3" fmla="*/ 4048 w 2914916"/>
              <a:gd name="connsiteY3" fmla="*/ 1873397 h 2400842"/>
              <a:gd name="connsiteX4" fmla="*/ 168940 w 2914916"/>
              <a:gd name="connsiteY4" fmla="*/ 138287 h 2400842"/>
              <a:gd name="connsiteX0" fmla="*/ 168940 w 2914916"/>
              <a:gd name="connsiteY0" fmla="*/ 138287 h 2540242"/>
              <a:gd name="connsiteX1" fmla="*/ 2762238 w 2914916"/>
              <a:gd name="connsiteY1" fmla="*/ 123297 h 2540242"/>
              <a:gd name="connsiteX2" fmla="*/ 2897150 w 2914916"/>
              <a:gd name="connsiteY2" fmla="*/ 1768467 h 2540242"/>
              <a:gd name="connsiteX3" fmla="*/ 4048 w 2914916"/>
              <a:gd name="connsiteY3" fmla="*/ 1873397 h 2540242"/>
              <a:gd name="connsiteX4" fmla="*/ 168940 w 2914916"/>
              <a:gd name="connsiteY4" fmla="*/ 138287 h 2540242"/>
              <a:gd name="connsiteX0" fmla="*/ 168940 w 2935132"/>
              <a:gd name="connsiteY0" fmla="*/ 138287 h 2546305"/>
              <a:gd name="connsiteX1" fmla="*/ 2762238 w 2935132"/>
              <a:gd name="connsiteY1" fmla="*/ 123297 h 2546305"/>
              <a:gd name="connsiteX2" fmla="*/ 2897150 w 2935132"/>
              <a:gd name="connsiteY2" fmla="*/ 1768467 h 2546305"/>
              <a:gd name="connsiteX3" fmla="*/ 4048 w 2935132"/>
              <a:gd name="connsiteY3" fmla="*/ 1873397 h 2546305"/>
              <a:gd name="connsiteX4" fmla="*/ 168940 w 2935132"/>
              <a:gd name="connsiteY4" fmla="*/ 138287 h 2546305"/>
              <a:gd name="connsiteX0" fmla="*/ 200444 w 2955345"/>
              <a:gd name="connsiteY0" fmla="*/ 138287 h 2587835"/>
              <a:gd name="connsiteX1" fmla="*/ 2793742 w 2955345"/>
              <a:gd name="connsiteY1" fmla="*/ 123297 h 2587835"/>
              <a:gd name="connsiteX2" fmla="*/ 2928654 w 2955345"/>
              <a:gd name="connsiteY2" fmla="*/ 1768467 h 2587835"/>
              <a:gd name="connsiteX3" fmla="*/ 35552 w 2955345"/>
              <a:gd name="connsiteY3" fmla="*/ 1873397 h 2587835"/>
              <a:gd name="connsiteX4" fmla="*/ 200444 w 2955345"/>
              <a:gd name="connsiteY4" fmla="*/ 138287 h 25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345" h="2587835">
                <a:moveTo>
                  <a:pt x="200444" y="138287"/>
                </a:moveTo>
                <a:cubicBezTo>
                  <a:pt x="1064877" y="-11615"/>
                  <a:pt x="2304063" y="-71575"/>
                  <a:pt x="2793742" y="123297"/>
                </a:cubicBezTo>
                <a:cubicBezTo>
                  <a:pt x="3018595" y="691674"/>
                  <a:pt x="2928654" y="1230070"/>
                  <a:pt x="2928654" y="1768467"/>
                </a:cubicBezTo>
                <a:cubicBezTo>
                  <a:pt x="3303408" y="3007653"/>
                  <a:pt x="-399162" y="2672874"/>
                  <a:pt x="35552" y="1873397"/>
                </a:cubicBezTo>
                <a:cubicBezTo>
                  <a:pt x="35552" y="1339997"/>
                  <a:pt x="-9418" y="776618"/>
                  <a:pt x="200444" y="1382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28282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2D075A76-6487-4002-9FDA-B297ADFF7544}"/>
              </a:ext>
            </a:extLst>
          </p:cNvPr>
          <p:cNvSpPr/>
          <p:nvPr/>
        </p:nvSpPr>
        <p:spPr>
          <a:xfrm rot="18249094">
            <a:off x="2551122" y="2346079"/>
            <a:ext cx="946247" cy="479391"/>
          </a:xfrm>
          <a:prstGeom prst="arc">
            <a:avLst>
              <a:gd name="adj1" fmla="val 17303819"/>
              <a:gd name="adj2" fmla="val 144200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弧 5">
            <a:extLst>
              <a:ext uri="{FF2B5EF4-FFF2-40B4-BE49-F238E27FC236}">
                <a16:creationId xmlns:a16="http://schemas.microsoft.com/office/drawing/2014/main" id="{4BC0B1F5-CB79-435B-894F-46F79736D817}"/>
              </a:ext>
            </a:extLst>
          </p:cNvPr>
          <p:cNvSpPr/>
          <p:nvPr/>
        </p:nvSpPr>
        <p:spPr>
          <a:xfrm rot="3325088" flipV="1">
            <a:off x="920263" y="2046176"/>
            <a:ext cx="1030061" cy="479391"/>
          </a:xfrm>
          <a:prstGeom prst="arc">
            <a:avLst>
              <a:gd name="adj1" fmla="val 17303819"/>
              <a:gd name="adj2" fmla="val 23939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110952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46494B7-A8CD-470A-95CC-5F1F5C3E3A39}"/>
              </a:ext>
            </a:extLst>
          </p:cNvPr>
          <p:cNvSpPr/>
          <p:nvPr/>
        </p:nvSpPr>
        <p:spPr>
          <a:xfrm>
            <a:off x="577820" y="3328754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FCACA-D592-4804-AF5F-3CEE6386A7EC}"/>
              </a:ext>
            </a:extLst>
          </p:cNvPr>
          <p:cNvSpPr/>
          <p:nvPr/>
        </p:nvSpPr>
        <p:spPr>
          <a:xfrm>
            <a:off x="792132" y="1961442"/>
            <a:ext cx="2955345" cy="2587835"/>
          </a:xfrm>
          <a:custGeom>
            <a:avLst/>
            <a:gdLst>
              <a:gd name="connsiteX0" fmla="*/ 0 w 2593298"/>
              <a:gd name="connsiteY0" fmla="*/ 0 h 1705131"/>
              <a:gd name="connsiteX1" fmla="*/ 2593298 w 2593298"/>
              <a:gd name="connsiteY1" fmla="*/ 0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92047 h 1692247"/>
              <a:gd name="connsiteX1" fmla="*/ 2593298 w 2593298"/>
              <a:gd name="connsiteY1" fmla="*/ 77057 h 1692247"/>
              <a:gd name="connsiteX2" fmla="*/ 2593298 w 2593298"/>
              <a:gd name="connsiteY2" fmla="*/ 1692247 h 1692247"/>
              <a:gd name="connsiteX3" fmla="*/ 0 w 2593298"/>
              <a:gd name="connsiteY3" fmla="*/ 1692247 h 1692247"/>
              <a:gd name="connsiteX4" fmla="*/ 0 w 2593298"/>
              <a:gd name="connsiteY4" fmla="*/ 92047 h 1692247"/>
              <a:gd name="connsiteX0" fmla="*/ 0 w 2593298"/>
              <a:gd name="connsiteY0" fmla="*/ 138287 h 1738487"/>
              <a:gd name="connsiteX1" fmla="*/ 2593298 w 2593298"/>
              <a:gd name="connsiteY1" fmla="*/ 123297 h 1738487"/>
              <a:gd name="connsiteX2" fmla="*/ 2593298 w 2593298"/>
              <a:gd name="connsiteY2" fmla="*/ 1738487 h 1738487"/>
              <a:gd name="connsiteX3" fmla="*/ 0 w 2593298"/>
              <a:gd name="connsiteY3" fmla="*/ 1738487 h 1738487"/>
              <a:gd name="connsiteX4" fmla="*/ 0 w 2593298"/>
              <a:gd name="connsiteY4" fmla="*/ 138287 h 1738487"/>
              <a:gd name="connsiteX0" fmla="*/ 93272 w 2686570"/>
              <a:gd name="connsiteY0" fmla="*/ 138287 h 1738487"/>
              <a:gd name="connsiteX1" fmla="*/ 2686570 w 2686570"/>
              <a:gd name="connsiteY1" fmla="*/ 123297 h 1738487"/>
              <a:gd name="connsiteX2" fmla="*/ 2686570 w 2686570"/>
              <a:gd name="connsiteY2" fmla="*/ 1738487 h 1738487"/>
              <a:gd name="connsiteX3" fmla="*/ 93272 w 2686570"/>
              <a:gd name="connsiteY3" fmla="*/ 1738487 h 1738487"/>
              <a:gd name="connsiteX4" fmla="*/ 93272 w 2686570"/>
              <a:gd name="connsiteY4" fmla="*/ 138287 h 1738487"/>
              <a:gd name="connsiteX0" fmla="*/ 93272 w 2786504"/>
              <a:gd name="connsiteY0" fmla="*/ 138287 h 1738487"/>
              <a:gd name="connsiteX1" fmla="*/ 2686570 w 2786504"/>
              <a:gd name="connsiteY1" fmla="*/ 123297 h 1738487"/>
              <a:gd name="connsiteX2" fmla="*/ 2686570 w 2786504"/>
              <a:gd name="connsiteY2" fmla="*/ 1738487 h 1738487"/>
              <a:gd name="connsiteX3" fmla="*/ 93272 w 2786504"/>
              <a:gd name="connsiteY3" fmla="*/ 1738487 h 1738487"/>
              <a:gd name="connsiteX4" fmla="*/ 93272 w 2786504"/>
              <a:gd name="connsiteY4" fmla="*/ 138287 h 1738487"/>
              <a:gd name="connsiteX0" fmla="*/ 93272 w 2839248"/>
              <a:gd name="connsiteY0" fmla="*/ 138287 h 1768467"/>
              <a:gd name="connsiteX1" fmla="*/ 2686570 w 2839248"/>
              <a:gd name="connsiteY1" fmla="*/ 123297 h 1768467"/>
              <a:gd name="connsiteX2" fmla="*/ 2821482 w 2839248"/>
              <a:gd name="connsiteY2" fmla="*/ 1768467 h 1768467"/>
              <a:gd name="connsiteX3" fmla="*/ 93272 w 2839248"/>
              <a:gd name="connsiteY3" fmla="*/ 1738487 h 1768467"/>
              <a:gd name="connsiteX4" fmla="*/ 93272 w 2839248"/>
              <a:gd name="connsiteY4" fmla="*/ 138287 h 1768467"/>
              <a:gd name="connsiteX0" fmla="*/ 195106 w 2941082"/>
              <a:gd name="connsiteY0" fmla="*/ 138287 h 1798447"/>
              <a:gd name="connsiteX1" fmla="*/ 2788404 w 2941082"/>
              <a:gd name="connsiteY1" fmla="*/ 123297 h 1798447"/>
              <a:gd name="connsiteX2" fmla="*/ 2923316 w 2941082"/>
              <a:gd name="connsiteY2" fmla="*/ 1768467 h 1798447"/>
              <a:gd name="connsiteX3" fmla="*/ 234 w 2941082"/>
              <a:gd name="connsiteY3" fmla="*/ 1798447 h 1798447"/>
              <a:gd name="connsiteX4" fmla="*/ 195106 w 2941082"/>
              <a:gd name="connsiteY4" fmla="*/ 138287 h 1798447"/>
              <a:gd name="connsiteX0" fmla="*/ 195106 w 2941082"/>
              <a:gd name="connsiteY0" fmla="*/ 138287 h 1895356"/>
              <a:gd name="connsiteX1" fmla="*/ 2788404 w 2941082"/>
              <a:gd name="connsiteY1" fmla="*/ 123297 h 1895356"/>
              <a:gd name="connsiteX2" fmla="*/ 2923316 w 2941082"/>
              <a:gd name="connsiteY2" fmla="*/ 1768467 h 1895356"/>
              <a:gd name="connsiteX3" fmla="*/ 234 w 2941082"/>
              <a:gd name="connsiteY3" fmla="*/ 1798447 h 1895356"/>
              <a:gd name="connsiteX4" fmla="*/ 195106 w 2941082"/>
              <a:gd name="connsiteY4" fmla="*/ 138287 h 1895356"/>
              <a:gd name="connsiteX0" fmla="*/ 195106 w 2941082"/>
              <a:gd name="connsiteY0" fmla="*/ 138287 h 2003358"/>
              <a:gd name="connsiteX1" fmla="*/ 2788404 w 2941082"/>
              <a:gd name="connsiteY1" fmla="*/ 123297 h 2003358"/>
              <a:gd name="connsiteX2" fmla="*/ 2923316 w 2941082"/>
              <a:gd name="connsiteY2" fmla="*/ 1768467 h 2003358"/>
              <a:gd name="connsiteX3" fmla="*/ 234 w 2941082"/>
              <a:gd name="connsiteY3" fmla="*/ 1798447 h 2003358"/>
              <a:gd name="connsiteX4" fmla="*/ 195106 w 2941082"/>
              <a:gd name="connsiteY4" fmla="*/ 138287 h 2003358"/>
              <a:gd name="connsiteX0" fmla="*/ 195106 w 2941082"/>
              <a:gd name="connsiteY0" fmla="*/ 138287 h 2376560"/>
              <a:gd name="connsiteX1" fmla="*/ 2788404 w 2941082"/>
              <a:gd name="connsiteY1" fmla="*/ 123297 h 2376560"/>
              <a:gd name="connsiteX2" fmla="*/ 2923316 w 2941082"/>
              <a:gd name="connsiteY2" fmla="*/ 1768467 h 2376560"/>
              <a:gd name="connsiteX3" fmla="*/ 234 w 2941082"/>
              <a:gd name="connsiteY3" fmla="*/ 1798447 h 2376560"/>
              <a:gd name="connsiteX4" fmla="*/ 195106 w 2941082"/>
              <a:gd name="connsiteY4" fmla="*/ 138287 h 2376560"/>
              <a:gd name="connsiteX0" fmla="*/ 168940 w 2914916"/>
              <a:gd name="connsiteY0" fmla="*/ 138287 h 2400842"/>
              <a:gd name="connsiteX1" fmla="*/ 2762238 w 2914916"/>
              <a:gd name="connsiteY1" fmla="*/ 123297 h 2400842"/>
              <a:gd name="connsiteX2" fmla="*/ 2897150 w 2914916"/>
              <a:gd name="connsiteY2" fmla="*/ 1768467 h 2400842"/>
              <a:gd name="connsiteX3" fmla="*/ 4048 w 2914916"/>
              <a:gd name="connsiteY3" fmla="*/ 1873397 h 2400842"/>
              <a:gd name="connsiteX4" fmla="*/ 168940 w 2914916"/>
              <a:gd name="connsiteY4" fmla="*/ 138287 h 2400842"/>
              <a:gd name="connsiteX0" fmla="*/ 168940 w 2914916"/>
              <a:gd name="connsiteY0" fmla="*/ 138287 h 2540242"/>
              <a:gd name="connsiteX1" fmla="*/ 2762238 w 2914916"/>
              <a:gd name="connsiteY1" fmla="*/ 123297 h 2540242"/>
              <a:gd name="connsiteX2" fmla="*/ 2897150 w 2914916"/>
              <a:gd name="connsiteY2" fmla="*/ 1768467 h 2540242"/>
              <a:gd name="connsiteX3" fmla="*/ 4048 w 2914916"/>
              <a:gd name="connsiteY3" fmla="*/ 1873397 h 2540242"/>
              <a:gd name="connsiteX4" fmla="*/ 168940 w 2914916"/>
              <a:gd name="connsiteY4" fmla="*/ 138287 h 2540242"/>
              <a:gd name="connsiteX0" fmla="*/ 168940 w 2935132"/>
              <a:gd name="connsiteY0" fmla="*/ 138287 h 2546305"/>
              <a:gd name="connsiteX1" fmla="*/ 2762238 w 2935132"/>
              <a:gd name="connsiteY1" fmla="*/ 123297 h 2546305"/>
              <a:gd name="connsiteX2" fmla="*/ 2897150 w 2935132"/>
              <a:gd name="connsiteY2" fmla="*/ 1768467 h 2546305"/>
              <a:gd name="connsiteX3" fmla="*/ 4048 w 2935132"/>
              <a:gd name="connsiteY3" fmla="*/ 1873397 h 2546305"/>
              <a:gd name="connsiteX4" fmla="*/ 168940 w 2935132"/>
              <a:gd name="connsiteY4" fmla="*/ 138287 h 2546305"/>
              <a:gd name="connsiteX0" fmla="*/ 200444 w 2955345"/>
              <a:gd name="connsiteY0" fmla="*/ 138287 h 2587835"/>
              <a:gd name="connsiteX1" fmla="*/ 2793742 w 2955345"/>
              <a:gd name="connsiteY1" fmla="*/ 123297 h 2587835"/>
              <a:gd name="connsiteX2" fmla="*/ 2928654 w 2955345"/>
              <a:gd name="connsiteY2" fmla="*/ 1768467 h 2587835"/>
              <a:gd name="connsiteX3" fmla="*/ 35552 w 2955345"/>
              <a:gd name="connsiteY3" fmla="*/ 1873397 h 2587835"/>
              <a:gd name="connsiteX4" fmla="*/ 200444 w 2955345"/>
              <a:gd name="connsiteY4" fmla="*/ 138287 h 25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345" h="2587835">
                <a:moveTo>
                  <a:pt x="200444" y="138287"/>
                </a:moveTo>
                <a:cubicBezTo>
                  <a:pt x="1064877" y="-11615"/>
                  <a:pt x="2304063" y="-71575"/>
                  <a:pt x="2793742" y="123297"/>
                </a:cubicBezTo>
                <a:cubicBezTo>
                  <a:pt x="3018595" y="691674"/>
                  <a:pt x="2928654" y="1230070"/>
                  <a:pt x="2928654" y="1768467"/>
                </a:cubicBezTo>
                <a:cubicBezTo>
                  <a:pt x="3303408" y="3007653"/>
                  <a:pt x="-399162" y="2672874"/>
                  <a:pt x="35552" y="1873397"/>
                </a:cubicBezTo>
                <a:cubicBezTo>
                  <a:pt x="35552" y="1339997"/>
                  <a:pt x="-9418" y="776618"/>
                  <a:pt x="200444" y="1382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28282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2D075A76-6487-4002-9FDA-B297ADFF7544}"/>
              </a:ext>
            </a:extLst>
          </p:cNvPr>
          <p:cNvSpPr/>
          <p:nvPr/>
        </p:nvSpPr>
        <p:spPr>
          <a:xfrm rot="18249094">
            <a:off x="2551122" y="2346079"/>
            <a:ext cx="946247" cy="479391"/>
          </a:xfrm>
          <a:prstGeom prst="arc">
            <a:avLst>
              <a:gd name="adj1" fmla="val 17303819"/>
              <a:gd name="adj2" fmla="val 144200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弧 5">
            <a:extLst>
              <a:ext uri="{FF2B5EF4-FFF2-40B4-BE49-F238E27FC236}">
                <a16:creationId xmlns:a16="http://schemas.microsoft.com/office/drawing/2014/main" id="{4BC0B1F5-CB79-435B-894F-46F79736D817}"/>
              </a:ext>
            </a:extLst>
          </p:cNvPr>
          <p:cNvSpPr/>
          <p:nvPr/>
        </p:nvSpPr>
        <p:spPr>
          <a:xfrm rot="3325088" flipV="1">
            <a:off x="920263" y="2046176"/>
            <a:ext cx="1030061" cy="479391"/>
          </a:xfrm>
          <a:prstGeom prst="arc">
            <a:avLst>
              <a:gd name="adj1" fmla="val 17303819"/>
              <a:gd name="adj2" fmla="val 23939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48B7766C-05F3-4BEA-80D1-966CA2BE5DA8}"/>
              </a:ext>
            </a:extLst>
          </p:cNvPr>
          <p:cNvSpPr/>
          <p:nvPr/>
        </p:nvSpPr>
        <p:spPr>
          <a:xfrm>
            <a:off x="2662731" y="2828694"/>
            <a:ext cx="875239" cy="1285875"/>
          </a:xfrm>
          <a:prstGeom prst="ellipse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60220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46494B7-A8CD-470A-95CC-5F1F5C3E3A39}"/>
              </a:ext>
            </a:extLst>
          </p:cNvPr>
          <p:cNvSpPr/>
          <p:nvPr/>
        </p:nvSpPr>
        <p:spPr>
          <a:xfrm>
            <a:off x="577820" y="3328754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FCACA-D592-4804-AF5F-3CEE6386A7EC}"/>
              </a:ext>
            </a:extLst>
          </p:cNvPr>
          <p:cNvSpPr/>
          <p:nvPr/>
        </p:nvSpPr>
        <p:spPr>
          <a:xfrm>
            <a:off x="792132" y="1961442"/>
            <a:ext cx="2955345" cy="2587835"/>
          </a:xfrm>
          <a:custGeom>
            <a:avLst/>
            <a:gdLst>
              <a:gd name="connsiteX0" fmla="*/ 0 w 2593298"/>
              <a:gd name="connsiteY0" fmla="*/ 0 h 1705131"/>
              <a:gd name="connsiteX1" fmla="*/ 2593298 w 2593298"/>
              <a:gd name="connsiteY1" fmla="*/ 0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92047 h 1692247"/>
              <a:gd name="connsiteX1" fmla="*/ 2593298 w 2593298"/>
              <a:gd name="connsiteY1" fmla="*/ 77057 h 1692247"/>
              <a:gd name="connsiteX2" fmla="*/ 2593298 w 2593298"/>
              <a:gd name="connsiteY2" fmla="*/ 1692247 h 1692247"/>
              <a:gd name="connsiteX3" fmla="*/ 0 w 2593298"/>
              <a:gd name="connsiteY3" fmla="*/ 1692247 h 1692247"/>
              <a:gd name="connsiteX4" fmla="*/ 0 w 2593298"/>
              <a:gd name="connsiteY4" fmla="*/ 92047 h 1692247"/>
              <a:gd name="connsiteX0" fmla="*/ 0 w 2593298"/>
              <a:gd name="connsiteY0" fmla="*/ 138287 h 1738487"/>
              <a:gd name="connsiteX1" fmla="*/ 2593298 w 2593298"/>
              <a:gd name="connsiteY1" fmla="*/ 123297 h 1738487"/>
              <a:gd name="connsiteX2" fmla="*/ 2593298 w 2593298"/>
              <a:gd name="connsiteY2" fmla="*/ 1738487 h 1738487"/>
              <a:gd name="connsiteX3" fmla="*/ 0 w 2593298"/>
              <a:gd name="connsiteY3" fmla="*/ 1738487 h 1738487"/>
              <a:gd name="connsiteX4" fmla="*/ 0 w 2593298"/>
              <a:gd name="connsiteY4" fmla="*/ 138287 h 1738487"/>
              <a:gd name="connsiteX0" fmla="*/ 93272 w 2686570"/>
              <a:gd name="connsiteY0" fmla="*/ 138287 h 1738487"/>
              <a:gd name="connsiteX1" fmla="*/ 2686570 w 2686570"/>
              <a:gd name="connsiteY1" fmla="*/ 123297 h 1738487"/>
              <a:gd name="connsiteX2" fmla="*/ 2686570 w 2686570"/>
              <a:gd name="connsiteY2" fmla="*/ 1738487 h 1738487"/>
              <a:gd name="connsiteX3" fmla="*/ 93272 w 2686570"/>
              <a:gd name="connsiteY3" fmla="*/ 1738487 h 1738487"/>
              <a:gd name="connsiteX4" fmla="*/ 93272 w 2686570"/>
              <a:gd name="connsiteY4" fmla="*/ 138287 h 1738487"/>
              <a:gd name="connsiteX0" fmla="*/ 93272 w 2786504"/>
              <a:gd name="connsiteY0" fmla="*/ 138287 h 1738487"/>
              <a:gd name="connsiteX1" fmla="*/ 2686570 w 2786504"/>
              <a:gd name="connsiteY1" fmla="*/ 123297 h 1738487"/>
              <a:gd name="connsiteX2" fmla="*/ 2686570 w 2786504"/>
              <a:gd name="connsiteY2" fmla="*/ 1738487 h 1738487"/>
              <a:gd name="connsiteX3" fmla="*/ 93272 w 2786504"/>
              <a:gd name="connsiteY3" fmla="*/ 1738487 h 1738487"/>
              <a:gd name="connsiteX4" fmla="*/ 93272 w 2786504"/>
              <a:gd name="connsiteY4" fmla="*/ 138287 h 1738487"/>
              <a:gd name="connsiteX0" fmla="*/ 93272 w 2839248"/>
              <a:gd name="connsiteY0" fmla="*/ 138287 h 1768467"/>
              <a:gd name="connsiteX1" fmla="*/ 2686570 w 2839248"/>
              <a:gd name="connsiteY1" fmla="*/ 123297 h 1768467"/>
              <a:gd name="connsiteX2" fmla="*/ 2821482 w 2839248"/>
              <a:gd name="connsiteY2" fmla="*/ 1768467 h 1768467"/>
              <a:gd name="connsiteX3" fmla="*/ 93272 w 2839248"/>
              <a:gd name="connsiteY3" fmla="*/ 1738487 h 1768467"/>
              <a:gd name="connsiteX4" fmla="*/ 93272 w 2839248"/>
              <a:gd name="connsiteY4" fmla="*/ 138287 h 1768467"/>
              <a:gd name="connsiteX0" fmla="*/ 195106 w 2941082"/>
              <a:gd name="connsiteY0" fmla="*/ 138287 h 1798447"/>
              <a:gd name="connsiteX1" fmla="*/ 2788404 w 2941082"/>
              <a:gd name="connsiteY1" fmla="*/ 123297 h 1798447"/>
              <a:gd name="connsiteX2" fmla="*/ 2923316 w 2941082"/>
              <a:gd name="connsiteY2" fmla="*/ 1768467 h 1798447"/>
              <a:gd name="connsiteX3" fmla="*/ 234 w 2941082"/>
              <a:gd name="connsiteY3" fmla="*/ 1798447 h 1798447"/>
              <a:gd name="connsiteX4" fmla="*/ 195106 w 2941082"/>
              <a:gd name="connsiteY4" fmla="*/ 138287 h 1798447"/>
              <a:gd name="connsiteX0" fmla="*/ 195106 w 2941082"/>
              <a:gd name="connsiteY0" fmla="*/ 138287 h 1895356"/>
              <a:gd name="connsiteX1" fmla="*/ 2788404 w 2941082"/>
              <a:gd name="connsiteY1" fmla="*/ 123297 h 1895356"/>
              <a:gd name="connsiteX2" fmla="*/ 2923316 w 2941082"/>
              <a:gd name="connsiteY2" fmla="*/ 1768467 h 1895356"/>
              <a:gd name="connsiteX3" fmla="*/ 234 w 2941082"/>
              <a:gd name="connsiteY3" fmla="*/ 1798447 h 1895356"/>
              <a:gd name="connsiteX4" fmla="*/ 195106 w 2941082"/>
              <a:gd name="connsiteY4" fmla="*/ 138287 h 1895356"/>
              <a:gd name="connsiteX0" fmla="*/ 195106 w 2941082"/>
              <a:gd name="connsiteY0" fmla="*/ 138287 h 2003358"/>
              <a:gd name="connsiteX1" fmla="*/ 2788404 w 2941082"/>
              <a:gd name="connsiteY1" fmla="*/ 123297 h 2003358"/>
              <a:gd name="connsiteX2" fmla="*/ 2923316 w 2941082"/>
              <a:gd name="connsiteY2" fmla="*/ 1768467 h 2003358"/>
              <a:gd name="connsiteX3" fmla="*/ 234 w 2941082"/>
              <a:gd name="connsiteY3" fmla="*/ 1798447 h 2003358"/>
              <a:gd name="connsiteX4" fmla="*/ 195106 w 2941082"/>
              <a:gd name="connsiteY4" fmla="*/ 138287 h 2003358"/>
              <a:gd name="connsiteX0" fmla="*/ 195106 w 2941082"/>
              <a:gd name="connsiteY0" fmla="*/ 138287 h 2376560"/>
              <a:gd name="connsiteX1" fmla="*/ 2788404 w 2941082"/>
              <a:gd name="connsiteY1" fmla="*/ 123297 h 2376560"/>
              <a:gd name="connsiteX2" fmla="*/ 2923316 w 2941082"/>
              <a:gd name="connsiteY2" fmla="*/ 1768467 h 2376560"/>
              <a:gd name="connsiteX3" fmla="*/ 234 w 2941082"/>
              <a:gd name="connsiteY3" fmla="*/ 1798447 h 2376560"/>
              <a:gd name="connsiteX4" fmla="*/ 195106 w 2941082"/>
              <a:gd name="connsiteY4" fmla="*/ 138287 h 2376560"/>
              <a:gd name="connsiteX0" fmla="*/ 168940 w 2914916"/>
              <a:gd name="connsiteY0" fmla="*/ 138287 h 2400842"/>
              <a:gd name="connsiteX1" fmla="*/ 2762238 w 2914916"/>
              <a:gd name="connsiteY1" fmla="*/ 123297 h 2400842"/>
              <a:gd name="connsiteX2" fmla="*/ 2897150 w 2914916"/>
              <a:gd name="connsiteY2" fmla="*/ 1768467 h 2400842"/>
              <a:gd name="connsiteX3" fmla="*/ 4048 w 2914916"/>
              <a:gd name="connsiteY3" fmla="*/ 1873397 h 2400842"/>
              <a:gd name="connsiteX4" fmla="*/ 168940 w 2914916"/>
              <a:gd name="connsiteY4" fmla="*/ 138287 h 2400842"/>
              <a:gd name="connsiteX0" fmla="*/ 168940 w 2914916"/>
              <a:gd name="connsiteY0" fmla="*/ 138287 h 2540242"/>
              <a:gd name="connsiteX1" fmla="*/ 2762238 w 2914916"/>
              <a:gd name="connsiteY1" fmla="*/ 123297 h 2540242"/>
              <a:gd name="connsiteX2" fmla="*/ 2897150 w 2914916"/>
              <a:gd name="connsiteY2" fmla="*/ 1768467 h 2540242"/>
              <a:gd name="connsiteX3" fmla="*/ 4048 w 2914916"/>
              <a:gd name="connsiteY3" fmla="*/ 1873397 h 2540242"/>
              <a:gd name="connsiteX4" fmla="*/ 168940 w 2914916"/>
              <a:gd name="connsiteY4" fmla="*/ 138287 h 2540242"/>
              <a:gd name="connsiteX0" fmla="*/ 168940 w 2935132"/>
              <a:gd name="connsiteY0" fmla="*/ 138287 h 2546305"/>
              <a:gd name="connsiteX1" fmla="*/ 2762238 w 2935132"/>
              <a:gd name="connsiteY1" fmla="*/ 123297 h 2546305"/>
              <a:gd name="connsiteX2" fmla="*/ 2897150 w 2935132"/>
              <a:gd name="connsiteY2" fmla="*/ 1768467 h 2546305"/>
              <a:gd name="connsiteX3" fmla="*/ 4048 w 2935132"/>
              <a:gd name="connsiteY3" fmla="*/ 1873397 h 2546305"/>
              <a:gd name="connsiteX4" fmla="*/ 168940 w 2935132"/>
              <a:gd name="connsiteY4" fmla="*/ 138287 h 2546305"/>
              <a:gd name="connsiteX0" fmla="*/ 200444 w 2955345"/>
              <a:gd name="connsiteY0" fmla="*/ 138287 h 2587835"/>
              <a:gd name="connsiteX1" fmla="*/ 2793742 w 2955345"/>
              <a:gd name="connsiteY1" fmla="*/ 123297 h 2587835"/>
              <a:gd name="connsiteX2" fmla="*/ 2928654 w 2955345"/>
              <a:gd name="connsiteY2" fmla="*/ 1768467 h 2587835"/>
              <a:gd name="connsiteX3" fmla="*/ 35552 w 2955345"/>
              <a:gd name="connsiteY3" fmla="*/ 1873397 h 2587835"/>
              <a:gd name="connsiteX4" fmla="*/ 200444 w 2955345"/>
              <a:gd name="connsiteY4" fmla="*/ 138287 h 25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345" h="2587835">
                <a:moveTo>
                  <a:pt x="200444" y="138287"/>
                </a:moveTo>
                <a:cubicBezTo>
                  <a:pt x="1064877" y="-11615"/>
                  <a:pt x="2304063" y="-71575"/>
                  <a:pt x="2793742" y="123297"/>
                </a:cubicBezTo>
                <a:cubicBezTo>
                  <a:pt x="3018595" y="691674"/>
                  <a:pt x="2928654" y="1230070"/>
                  <a:pt x="2928654" y="1768467"/>
                </a:cubicBezTo>
                <a:cubicBezTo>
                  <a:pt x="3303408" y="3007653"/>
                  <a:pt x="-399162" y="2672874"/>
                  <a:pt x="35552" y="1873397"/>
                </a:cubicBezTo>
                <a:cubicBezTo>
                  <a:pt x="35552" y="1339997"/>
                  <a:pt x="-9418" y="776618"/>
                  <a:pt x="200444" y="1382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28282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2D075A76-6487-4002-9FDA-B297ADFF7544}"/>
              </a:ext>
            </a:extLst>
          </p:cNvPr>
          <p:cNvSpPr/>
          <p:nvPr/>
        </p:nvSpPr>
        <p:spPr>
          <a:xfrm rot="18249094">
            <a:off x="2551122" y="2346079"/>
            <a:ext cx="946247" cy="479391"/>
          </a:xfrm>
          <a:prstGeom prst="arc">
            <a:avLst>
              <a:gd name="adj1" fmla="val 17303819"/>
              <a:gd name="adj2" fmla="val 144200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弧 5">
            <a:extLst>
              <a:ext uri="{FF2B5EF4-FFF2-40B4-BE49-F238E27FC236}">
                <a16:creationId xmlns:a16="http://schemas.microsoft.com/office/drawing/2014/main" id="{4BC0B1F5-CB79-435B-894F-46F79736D817}"/>
              </a:ext>
            </a:extLst>
          </p:cNvPr>
          <p:cNvSpPr/>
          <p:nvPr/>
        </p:nvSpPr>
        <p:spPr>
          <a:xfrm rot="3325088" flipV="1">
            <a:off x="920263" y="2046176"/>
            <a:ext cx="1030061" cy="479391"/>
          </a:xfrm>
          <a:prstGeom prst="arc">
            <a:avLst>
              <a:gd name="adj1" fmla="val 17303819"/>
              <a:gd name="adj2" fmla="val 23939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48B7766C-05F3-4BEA-80D1-966CA2BE5DA8}"/>
              </a:ext>
            </a:extLst>
          </p:cNvPr>
          <p:cNvSpPr/>
          <p:nvPr/>
        </p:nvSpPr>
        <p:spPr>
          <a:xfrm>
            <a:off x="2662731" y="2828694"/>
            <a:ext cx="875239" cy="1285875"/>
          </a:xfrm>
          <a:prstGeom prst="ellipse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3BE510B8-27D3-4D48-BCDE-83D21354CBA0}"/>
              </a:ext>
            </a:extLst>
          </p:cNvPr>
          <p:cNvSpPr/>
          <p:nvPr/>
        </p:nvSpPr>
        <p:spPr>
          <a:xfrm rot="21097321" flipH="1" flipV="1">
            <a:off x="2508398" y="3076033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231253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46494B7-A8CD-470A-95CC-5F1F5C3E3A39}"/>
              </a:ext>
            </a:extLst>
          </p:cNvPr>
          <p:cNvSpPr/>
          <p:nvPr/>
        </p:nvSpPr>
        <p:spPr>
          <a:xfrm>
            <a:off x="577820" y="3328754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FCACA-D592-4804-AF5F-3CEE6386A7EC}"/>
              </a:ext>
            </a:extLst>
          </p:cNvPr>
          <p:cNvSpPr/>
          <p:nvPr/>
        </p:nvSpPr>
        <p:spPr>
          <a:xfrm>
            <a:off x="792132" y="1961442"/>
            <a:ext cx="2955345" cy="2587835"/>
          </a:xfrm>
          <a:custGeom>
            <a:avLst/>
            <a:gdLst>
              <a:gd name="connsiteX0" fmla="*/ 0 w 2593298"/>
              <a:gd name="connsiteY0" fmla="*/ 0 h 1705131"/>
              <a:gd name="connsiteX1" fmla="*/ 2593298 w 2593298"/>
              <a:gd name="connsiteY1" fmla="*/ 0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92047 h 1692247"/>
              <a:gd name="connsiteX1" fmla="*/ 2593298 w 2593298"/>
              <a:gd name="connsiteY1" fmla="*/ 77057 h 1692247"/>
              <a:gd name="connsiteX2" fmla="*/ 2593298 w 2593298"/>
              <a:gd name="connsiteY2" fmla="*/ 1692247 h 1692247"/>
              <a:gd name="connsiteX3" fmla="*/ 0 w 2593298"/>
              <a:gd name="connsiteY3" fmla="*/ 1692247 h 1692247"/>
              <a:gd name="connsiteX4" fmla="*/ 0 w 2593298"/>
              <a:gd name="connsiteY4" fmla="*/ 92047 h 1692247"/>
              <a:gd name="connsiteX0" fmla="*/ 0 w 2593298"/>
              <a:gd name="connsiteY0" fmla="*/ 138287 h 1738487"/>
              <a:gd name="connsiteX1" fmla="*/ 2593298 w 2593298"/>
              <a:gd name="connsiteY1" fmla="*/ 123297 h 1738487"/>
              <a:gd name="connsiteX2" fmla="*/ 2593298 w 2593298"/>
              <a:gd name="connsiteY2" fmla="*/ 1738487 h 1738487"/>
              <a:gd name="connsiteX3" fmla="*/ 0 w 2593298"/>
              <a:gd name="connsiteY3" fmla="*/ 1738487 h 1738487"/>
              <a:gd name="connsiteX4" fmla="*/ 0 w 2593298"/>
              <a:gd name="connsiteY4" fmla="*/ 138287 h 1738487"/>
              <a:gd name="connsiteX0" fmla="*/ 93272 w 2686570"/>
              <a:gd name="connsiteY0" fmla="*/ 138287 h 1738487"/>
              <a:gd name="connsiteX1" fmla="*/ 2686570 w 2686570"/>
              <a:gd name="connsiteY1" fmla="*/ 123297 h 1738487"/>
              <a:gd name="connsiteX2" fmla="*/ 2686570 w 2686570"/>
              <a:gd name="connsiteY2" fmla="*/ 1738487 h 1738487"/>
              <a:gd name="connsiteX3" fmla="*/ 93272 w 2686570"/>
              <a:gd name="connsiteY3" fmla="*/ 1738487 h 1738487"/>
              <a:gd name="connsiteX4" fmla="*/ 93272 w 2686570"/>
              <a:gd name="connsiteY4" fmla="*/ 138287 h 1738487"/>
              <a:gd name="connsiteX0" fmla="*/ 93272 w 2786504"/>
              <a:gd name="connsiteY0" fmla="*/ 138287 h 1738487"/>
              <a:gd name="connsiteX1" fmla="*/ 2686570 w 2786504"/>
              <a:gd name="connsiteY1" fmla="*/ 123297 h 1738487"/>
              <a:gd name="connsiteX2" fmla="*/ 2686570 w 2786504"/>
              <a:gd name="connsiteY2" fmla="*/ 1738487 h 1738487"/>
              <a:gd name="connsiteX3" fmla="*/ 93272 w 2786504"/>
              <a:gd name="connsiteY3" fmla="*/ 1738487 h 1738487"/>
              <a:gd name="connsiteX4" fmla="*/ 93272 w 2786504"/>
              <a:gd name="connsiteY4" fmla="*/ 138287 h 1738487"/>
              <a:gd name="connsiteX0" fmla="*/ 93272 w 2839248"/>
              <a:gd name="connsiteY0" fmla="*/ 138287 h 1768467"/>
              <a:gd name="connsiteX1" fmla="*/ 2686570 w 2839248"/>
              <a:gd name="connsiteY1" fmla="*/ 123297 h 1768467"/>
              <a:gd name="connsiteX2" fmla="*/ 2821482 w 2839248"/>
              <a:gd name="connsiteY2" fmla="*/ 1768467 h 1768467"/>
              <a:gd name="connsiteX3" fmla="*/ 93272 w 2839248"/>
              <a:gd name="connsiteY3" fmla="*/ 1738487 h 1768467"/>
              <a:gd name="connsiteX4" fmla="*/ 93272 w 2839248"/>
              <a:gd name="connsiteY4" fmla="*/ 138287 h 1768467"/>
              <a:gd name="connsiteX0" fmla="*/ 195106 w 2941082"/>
              <a:gd name="connsiteY0" fmla="*/ 138287 h 1798447"/>
              <a:gd name="connsiteX1" fmla="*/ 2788404 w 2941082"/>
              <a:gd name="connsiteY1" fmla="*/ 123297 h 1798447"/>
              <a:gd name="connsiteX2" fmla="*/ 2923316 w 2941082"/>
              <a:gd name="connsiteY2" fmla="*/ 1768467 h 1798447"/>
              <a:gd name="connsiteX3" fmla="*/ 234 w 2941082"/>
              <a:gd name="connsiteY3" fmla="*/ 1798447 h 1798447"/>
              <a:gd name="connsiteX4" fmla="*/ 195106 w 2941082"/>
              <a:gd name="connsiteY4" fmla="*/ 138287 h 1798447"/>
              <a:gd name="connsiteX0" fmla="*/ 195106 w 2941082"/>
              <a:gd name="connsiteY0" fmla="*/ 138287 h 1895356"/>
              <a:gd name="connsiteX1" fmla="*/ 2788404 w 2941082"/>
              <a:gd name="connsiteY1" fmla="*/ 123297 h 1895356"/>
              <a:gd name="connsiteX2" fmla="*/ 2923316 w 2941082"/>
              <a:gd name="connsiteY2" fmla="*/ 1768467 h 1895356"/>
              <a:gd name="connsiteX3" fmla="*/ 234 w 2941082"/>
              <a:gd name="connsiteY3" fmla="*/ 1798447 h 1895356"/>
              <a:gd name="connsiteX4" fmla="*/ 195106 w 2941082"/>
              <a:gd name="connsiteY4" fmla="*/ 138287 h 1895356"/>
              <a:gd name="connsiteX0" fmla="*/ 195106 w 2941082"/>
              <a:gd name="connsiteY0" fmla="*/ 138287 h 2003358"/>
              <a:gd name="connsiteX1" fmla="*/ 2788404 w 2941082"/>
              <a:gd name="connsiteY1" fmla="*/ 123297 h 2003358"/>
              <a:gd name="connsiteX2" fmla="*/ 2923316 w 2941082"/>
              <a:gd name="connsiteY2" fmla="*/ 1768467 h 2003358"/>
              <a:gd name="connsiteX3" fmla="*/ 234 w 2941082"/>
              <a:gd name="connsiteY3" fmla="*/ 1798447 h 2003358"/>
              <a:gd name="connsiteX4" fmla="*/ 195106 w 2941082"/>
              <a:gd name="connsiteY4" fmla="*/ 138287 h 2003358"/>
              <a:gd name="connsiteX0" fmla="*/ 195106 w 2941082"/>
              <a:gd name="connsiteY0" fmla="*/ 138287 h 2376560"/>
              <a:gd name="connsiteX1" fmla="*/ 2788404 w 2941082"/>
              <a:gd name="connsiteY1" fmla="*/ 123297 h 2376560"/>
              <a:gd name="connsiteX2" fmla="*/ 2923316 w 2941082"/>
              <a:gd name="connsiteY2" fmla="*/ 1768467 h 2376560"/>
              <a:gd name="connsiteX3" fmla="*/ 234 w 2941082"/>
              <a:gd name="connsiteY3" fmla="*/ 1798447 h 2376560"/>
              <a:gd name="connsiteX4" fmla="*/ 195106 w 2941082"/>
              <a:gd name="connsiteY4" fmla="*/ 138287 h 2376560"/>
              <a:gd name="connsiteX0" fmla="*/ 168940 w 2914916"/>
              <a:gd name="connsiteY0" fmla="*/ 138287 h 2400842"/>
              <a:gd name="connsiteX1" fmla="*/ 2762238 w 2914916"/>
              <a:gd name="connsiteY1" fmla="*/ 123297 h 2400842"/>
              <a:gd name="connsiteX2" fmla="*/ 2897150 w 2914916"/>
              <a:gd name="connsiteY2" fmla="*/ 1768467 h 2400842"/>
              <a:gd name="connsiteX3" fmla="*/ 4048 w 2914916"/>
              <a:gd name="connsiteY3" fmla="*/ 1873397 h 2400842"/>
              <a:gd name="connsiteX4" fmla="*/ 168940 w 2914916"/>
              <a:gd name="connsiteY4" fmla="*/ 138287 h 2400842"/>
              <a:gd name="connsiteX0" fmla="*/ 168940 w 2914916"/>
              <a:gd name="connsiteY0" fmla="*/ 138287 h 2540242"/>
              <a:gd name="connsiteX1" fmla="*/ 2762238 w 2914916"/>
              <a:gd name="connsiteY1" fmla="*/ 123297 h 2540242"/>
              <a:gd name="connsiteX2" fmla="*/ 2897150 w 2914916"/>
              <a:gd name="connsiteY2" fmla="*/ 1768467 h 2540242"/>
              <a:gd name="connsiteX3" fmla="*/ 4048 w 2914916"/>
              <a:gd name="connsiteY3" fmla="*/ 1873397 h 2540242"/>
              <a:gd name="connsiteX4" fmla="*/ 168940 w 2914916"/>
              <a:gd name="connsiteY4" fmla="*/ 138287 h 2540242"/>
              <a:gd name="connsiteX0" fmla="*/ 168940 w 2935132"/>
              <a:gd name="connsiteY0" fmla="*/ 138287 h 2546305"/>
              <a:gd name="connsiteX1" fmla="*/ 2762238 w 2935132"/>
              <a:gd name="connsiteY1" fmla="*/ 123297 h 2546305"/>
              <a:gd name="connsiteX2" fmla="*/ 2897150 w 2935132"/>
              <a:gd name="connsiteY2" fmla="*/ 1768467 h 2546305"/>
              <a:gd name="connsiteX3" fmla="*/ 4048 w 2935132"/>
              <a:gd name="connsiteY3" fmla="*/ 1873397 h 2546305"/>
              <a:gd name="connsiteX4" fmla="*/ 168940 w 2935132"/>
              <a:gd name="connsiteY4" fmla="*/ 138287 h 2546305"/>
              <a:gd name="connsiteX0" fmla="*/ 200444 w 2955345"/>
              <a:gd name="connsiteY0" fmla="*/ 138287 h 2587835"/>
              <a:gd name="connsiteX1" fmla="*/ 2793742 w 2955345"/>
              <a:gd name="connsiteY1" fmla="*/ 123297 h 2587835"/>
              <a:gd name="connsiteX2" fmla="*/ 2928654 w 2955345"/>
              <a:gd name="connsiteY2" fmla="*/ 1768467 h 2587835"/>
              <a:gd name="connsiteX3" fmla="*/ 35552 w 2955345"/>
              <a:gd name="connsiteY3" fmla="*/ 1873397 h 2587835"/>
              <a:gd name="connsiteX4" fmla="*/ 200444 w 2955345"/>
              <a:gd name="connsiteY4" fmla="*/ 138287 h 25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345" h="2587835">
                <a:moveTo>
                  <a:pt x="200444" y="138287"/>
                </a:moveTo>
                <a:cubicBezTo>
                  <a:pt x="1064877" y="-11615"/>
                  <a:pt x="2304063" y="-71575"/>
                  <a:pt x="2793742" y="123297"/>
                </a:cubicBezTo>
                <a:cubicBezTo>
                  <a:pt x="3018595" y="691674"/>
                  <a:pt x="2928654" y="1230070"/>
                  <a:pt x="2928654" y="1768467"/>
                </a:cubicBezTo>
                <a:cubicBezTo>
                  <a:pt x="3303408" y="3007653"/>
                  <a:pt x="-399162" y="2672874"/>
                  <a:pt x="35552" y="1873397"/>
                </a:cubicBezTo>
                <a:cubicBezTo>
                  <a:pt x="35552" y="1339997"/>
                  <a:pt x="-9418" y="776618"/>
                  <a:pt x="200444" y="1382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28282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2D075A76-6487-4002-9FDA-B297ADFF7544}"/>
              </a:ext>
            </a:extLst>
          </p:cNvPr>
          <p:cNvSpPr/>
          <p:nvPr/>
        </p:nvSpPr>
        <p:spPr>
          <a:xfrm rot="18249094">
            <a:off x="2551122" y="2346079"/>
            <a:ext cx="946247" cy="479391"/>
          </a:xfrm>
          <a:prstGeom prst="arc">
            <a:avLst>
              <a:gd name="adj1" fmla="val 17303819"/>
              <a:gd name="adj2" fmla="val 144200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弧 5">
            <a:extLst>
              <a:ext uri="{FF2B5EF4-FFF2-40B4-BE49-F238E27FC236}">
                <a16:creationId xmlns:a16="http://schemas.microsoft.com/office/drawing/2014/main" id="{4BC0B1F5-CB79-435B-894F-46F79736D817}"/>
              </a:ext>
            </a:extLst>
          </p:cNvPr>
          <p:cNvSpPr/>
          <p:nvPr/>
        </p:nvSpPr>
        <p:spPr>
          <a:xfrm rot="3325088" flipV="1">
            <a:off x="920263" y="2046176"/>
            <a:ext cx="1030061" cy="479391"/>
          </a:xfrm>
          <a:prstGeom prst="arc">
            <a:avLst>
              <a:gd name="adj1" fmla="val 17303819"/>
              <a:gd name="adj2" fmla="val 23939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48B7766C-05F3-4BEA-80D1-966CA2BE5DA8}"/>
              </a:ext>
            </a:extLst>
          </p:cNvPr>
          <p:cNvSpPr/>
          <p:nvPr/>
        </p:nvSpPr>
        <p:spPr>
          <a:xfrm>
            <a:off x="2662731" y="2828694"/>
            <a:ext cx="875239" cy="1285875"/>
          </a:xfrm>
          <a:prstGeom prst="ellipse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1">
            <a:extLst>
              <a:ext uri="{FF2B5EF4-FFF2-40B4-BE49-F238E27FC236}">
                <a16:creationId xmlns:a16="http://schemas.microsoft.com/office/drawing/2014/main" id="{3DD75F2E-F25A-48CF-9D81-7406DEE2CD5F}"/>
              </a:ext>
            </a:extLst>
          </p:cNvPr>
          <p:cNvSpPr/>
          <p:nvPr/>
        </p:nvSpPr>
        <p:spPr>
          <a:xfrm rot="20936841">
            <a:off x="2582844" y="2827188"/>
            <a:ext cx="921250" cy="470008"/>
          </a:xfrm>
          <a:custGeom>
            <a:avLst/>
            <a:gdLst>
              <a:gd name="connsiteX0" fmla="*/ 0 w 875239"/>
              <a:gd name="connsiteY0" fmla="*/ 642938 h 1285875"/>
              <a:gd name="connsiteX1" fmla="*/ 437620 w 875239"/>
              <a:gd name="connsiteY1" fmla="*/ 0 h 1285875"/>
              <a:gd name="connsiteX2" fmla="*/ 875240 w 875239"/>
              <a:gd name="connsiteY2" fmla="*/ 642938 h 1285875"/>
              <a:gd name="connsiteX3" fmla="*/ 437620 w 875239"/>
              <a:gd name="connsiteY3" fmla="*/ 1285876 h 1285875"/>
              <a:gd name="connsiteX4" fmla="*/ 0 w 875239"/>
              <a:gd name="connsiteY4" fmla="*/ 642938 h 1285875"/>
              <a:gd name="connsiteX0" fmla="*/ 0 w 875240"/>
              <a:gd name="connsiteY0" fmla="*/ 642938 h 723305"/>
              <a:gd name="connsiteX1" fmla="*/ 437620 w 875240"/>
              <a:gd name="connsiteY1" fmla="*/ 0 h 723305"/>
              <a:gd name="connsiteX2" fmla="*/ 875240 w 875240"/>
              <a:gd name="connsiteY2" fmla="*/ 642938 h 723305"/>
              <a:gd name="connsiteX3" fmla="*/ 0 w 875240"/>
              <a:gd name="connsiteY3" fmla="*/ 642938 h 72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240" h="723305">
                <a:moveTo>
                  <a:pt x="0" y="642938"/>
                </a:moveTo>
                <a:cubicBezTo>
                  <a:pt x="0" y="287853"/>
                  <a:pt x="195929" y="0"/>
                  <a:pt x="437620" y="0"/>
                </a:cubicBezTo>
                <a:cubicBezTo>
                  <a:pt x="679311" y="0"/>
                  <a:pt x="875240" y="287853"/>
                  <a:pt x="875240" y="642938"/>
                </a:cubicBezTo>
                <a:cubicBezTo>
                  <a:pt x="802303" y="750094"/>
                  <a:pt x="72937" y="750094"/>
                  <a:pt x="0" y="6429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3BE510B8-27D3-4D48-BCDE-83D21354CBA0}"/>
              </a:ext>
            </a:extLst>
          </p:cNvPr>
          <p:cNvSpPr/>
          <p:nvPr/>
        </p:nvSpPr>
        <p:spPr>
          <a:xfrm rot="21097321" flipH="1" flipV="1">
            <a:off x="2508398" y="3076033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147022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64766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46494B7-A8CD-470A-95CC-5F1F5C3E3A39}"/>
              </a:ext>
            </a:extLst>
          </p:cNvPr>
          <p:cNvSpPr/>
          <p:nvPr/>
        </p:nvSpPr>
        <p:spPr>
          <a:xfrm>
            <a:off x="577820" y="3328754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FCACA-D592-4804-AF5F-3CEE6386A7EC}"/>
              </a:ext>
            </a:extLst>
          </p:cNvPr>
          <p:cNvSpPr/>
          <p:nvPr/>
        </p:nvSpPr>
        <p:spPr>
          <a:xfrm>
            <a:off x="792132" y="1961442"/>
            <a:ext cx="2955345" cy="2587835"/>
          </a:xfrm>
          <a:custGeom>
            <a:avLst/>
            <a:gdLst>
              <a:gd name="connsiteX0" fmla="*/ 0 w 2593298"/>
              <a:gd name="connsiteY0" fmla="*/ 0 h 1705131"/>
              <a:gd name="connsiteX1" fmla="*/ 2593298 w 2593298"/>
              <a:gd name="connsiteY1" fmla="*/ 0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92047 h 1692247"/>
              <a:gd name="connsiteX1" fmla="*/ 2593298 w 2593298"/>
              <a:gd name="connsiteY1" fmla="*/ 77057 h 1692247"/>
              <a:gd name="connsiteX2" fmla="*/ 2593298 w 2593298"/>
              <a:gd name="connsiteY2" fmla="*/ 1692247 h 1692247"/>
              <a:gd name="connsiteX3" fmla="*/ 0 w 2593298"/>
              <a:gd name="connsiteY3" fmla="*/ 1692247 h 1692247"/>
              <a:gd name="connsiteX4" fmla="*/ 0 w 2593298"/>
              <a:gd name="connsiteY4" fmla="*/ 92047 h 1692247"/>
              <a:gd name="connsiteX0" fmla="*/ 0 w 2593298"/>
              <a:gd name="connsiteY0" fmla="*/ 138287 h 1738487"/>
              <a:gd name="connsiteX1" fmla="*/ 2593298 w 2593298"/>
              <a:gd name="connsiteY1" fmla="*/ 123297 h 1738487"/>
              <a:gd name="connsiteX2" fmla="*/ 2593298 w 2593298"/>
              <a:gd name="connsiteY2" fmla="*/ 1738487 h 1738487"/>
              <a:gd name="connsiteX3" fmla="*/ 0 w 2593298"/>
              <a:gd name="connsiteY3" fmla="*/ 1738487 h 1738487"/>
              <a:gd name="connsiteX4" fmla="*/ 0 w 2593298"/>
              <a:gd name="connsiteY4" fmla="*/ 138287 h 1738487"/>
              <a:gd name="connsiteX0" fmla="*/ 93272 w 2686570"/>
              <a:gd name="connsiteY0" fmla="*/ 138287 h 1738487"/>
              <a:gd name="connsiteX1" fmla="*/ 2686570 w 2686570"/>
              <a:gd name="connsiteY1" fmla="*/ 123297 h 1738487"/>
              <a:gd name="connsiteX2" fmla="*/ 2686570 w 2686570"/>
              <a:gd name="connsiteY2" fmla="*/ 1738487 h 1738487"/>
              <a:gd name="connsiteX3" fmla="*/ 93272 w 2686570"/>
              <a:gd name="connsiteY3" fmla="*/ 1738487 h 1738487"/>
              <a:gd name="connsiteX4" fmla="*/ 93272 w 2686570"/>
              <a:gd name="connsiteY4" fmla="*/ 138287 h 1738487"/>
              <a:gd name="connsiteX0" fmla="*/ 93272 w 2786504"/>
              <a:gd name="connsiteY0" fmla="*/ 138287 h 1738487"/>
              <a:gd name="connsiteX1" fmla="*/ 2686570 w 2786504"/>
              <a:gd name="connsiteY1" fmla="*/ 123297 h 1738487"/>
              <a:gd name="connsiteX2" fmla="*/ 2686570 w 2786504"/>
              <a:gd name="connsiteY2" fmla="*/ 1738487 h 1738487"/>
              <a:gd name="connsiteX3" fmla="*/ 93272 w 2786504"/>
              <a:gd name="connsiteY3" fmla="*/ 1738487 h 1738487"/>
              <a:gd name="connsiteX4" fmla="*/ 93272 w 2786504"/>
              <a:gd name="connsiteY4" fmla="*/ 138287 h 1738487"/>
              <a:gd name="connsiteX0" fmla="*/ 93272 w 2839248"/>
              <a:gd name="connsiteY0" fmla="*/ 138287 h 1768467"/>
              <a:gd name="connsiteX1" fmla="*/ 2686570 w 2839248"/>
              <a:gd name="connsiteY1" fmla="*/ 123297 h 1768467"/>
              <a:gd name="connsiteX2" fmla="*/ 2821482 w 2839248"/>
              <a:gd name="connsiteY2" fmla="*/ 1768467 h 1768467"/>
              <a:gd name="connsiteX3" fmla="*/ 93272 w 2839248"/>
              <a:gd name="connsiteY3" fmla="*/ 1738487 h 1768467"/>
              <a:gd name="connsiteX4" fmla="*/ 93272 w 2839248"/>
              <a:gd name="connsiteY4" fmla="*/ 138287 h 1768467"/>
              <a:gd name="connsiteX0" fmla="*/ 195106 w 2941082"/>
              <a:gd name="connsiteY0" fmla="*/ 138287 h 1798447"/>
              <a:gd name="connsiteX1" fmla="*/ 2788404 w 2941082"/>
              <a:gd name="connsiteY1" fmla="*/ 123297 h 1798447"/>
              <a:gd name="connsiteX2" fmla="*/ 2923316 w 2941082"/>
              <a:gd name="connsiteY2" fmla="*/ 1768467 h 1798447"/>
              <a:gd name="connsiteX3" fmla="*/ 234 w 2941082"/>
              <a:gd name="connsiteY3" fmla="*/ 1798447 h 1798447"/>
              <a:gd name="connsiteX4" fmla="*/ 195106 w 2941082"/>
              <a:gd name="connsiteY4" fmla="*/ 138287 h 1798447"/>
              <a:gd name="connsiteX0" fmla="*/ 195106 w 2941082"/>
              <a:gd name="connsiteY0" fmla="*/ 138287 h 1895356"/>
              <a:gd name="connsiteX1" fmla="*/ 2788404 w 2941082"/>
              <a:gd name="connsiteY1" fmla="*/ 123297 h 1895356"/>
              <a:gd name="connsiteX2" fmla="*/ 2923316 w 2941082"/>
              <a:gd name="connsiteY2" fmla="*/ 1768467 h 1895356"/>
              <a:gd name="connsiteX3" fmla="*/ 234 w 2941082"/>
              <a:gd name="connsiteY3" fmla="*/ 1798447 h 1895356"/>
              <a:gd name="connsiteX4" fmla="*/ 195106 w 2941082"/>
              <a:gd name="connsiteY4" fmla="*/ 138287 h 1895356"/>
              <a:gd name="connsiteX0" fmla="*/ 195106 w 2941082"/>
              <a:gd name="connsiteY0" fmla="*/ 138287 h 2003358"/>
              <a:gd name="connsiteX1" fmla="*/ 2788404 w 2941082"/>
              <a:gd name="connsiteY1" fmla="*/ 123297 h 2003358"/>
              <a:gd name="connsiteX2" fmla="*/ 2923316 w 2941082"/>
              <a:gd name="connsiteY2" fmla="*/ 1768467 h 2003358"/>
              <a:gd name="connsiteX3" fmla="*/ 234 w 2941082"/>
              <a:gd name="connsiteY3" fmla="*/ 1798447 h 2003358"/>
              <a:gd name="connsiteX4" fmla="*/ 195106 w 2941082"/>
              <a:gd name="connsiteY4" fmla="*/ 138287 h 2003358"/>
              <a:gd name="connsiteX0" fmla="*/ 195106 w 2941082"/>
              <a:gd name="connsiteY0" fmla="*/ 138287 h 2376560"/>
              <a:gd name="connsiteX1" fmla="*/ 2788404 w 2941082"/>
              <a:gd name="connsiteY1" fmla="*/ 123297 h 2376560"/>
              <a:gd name="connsiteX2" fmla="*/ 2923316 w 2941082"/>
              <a:gd name="connsiteY2" fmla="*/ 1768467 h 2376560"/>
              <a:gd name="connsiteX3" fmla="*/ 234 w 2941082"/>
              <a:gd name="connsiteY3" fmla="*/ 1798447 h 2376560"/>
              <a:gd name="connsiteX4" fmla="*/ 195106 w 2941082"/>
              <a:gd name="connsiteY4" fmla="*/ 138287 h 2376560"/>
              <a:gd name="connsiteX0" fmla="*/ 168940 w 2914916"/>
              <a:gd name="connsiteY0" fmla="*/ 138287 h 2400842"/>
              <a:gd name="connsiteX1" fmla="*/ 2762238 w 2914916"/>
              <a:gd name="connsiteY1" fmla="*/ 123297 h 2400842"/>
              <a:gd name="connsiteX2" fmla="*/ 2897150 w 2914916"/>
              <a:gd name="connsiteY2" fmla="*/ 1768467 h 2400842"/>
              <a:gd name="connsiteX3" fmla="*/ 4048 w 2914916"/>
              <a:gd name="connsiteY3" fmla="*/ 1873397 h 2400842"/>
              <a:gd name="connsiteX4" fmla="*/ 168940 w 2914916"/>
              <a:gd name="connsiteY4" fmla="*/ 138287 h 2400842"/>
              <a:gd name="connsiteX0" fmla="*/ 168940 w 2914916"/>
              <a:gd name="connsiteY0" fmla="*/ 138287 h 2540242"/>
              <a:gd name="connsiteX1" fmla="*/ 2762238 w 2914916"/>
              <a:gd name="connsiteY1" fmla="*/ 123297 h 2540242"/>
              <a:gd name="connsiteX2" fmla="*/ 2897150 w 2914916"/>
              <a:gd name="connsiteY2" fmla="*/ 1768467 h 2540242"/>
              <a:gd name="connsiteX3" fmla="*/ 4048 w 2914916"/>
              <a:gd name="connsiteY3" fmla="*/ 1873397 h 2540242"/>
              <a:gd name="connsiteX4" fmla="*/ 168940 w 2914916"/>
              <a:gd name="connsiteY4" fmla="*/ 138287 h 2540242"/>
              <a:gd name="connsiteX0" fmla="*/ 168940 w 2935132"/>
              <a:gd name="connsiteY0" fmla="*/ 138287 h 2546305"/>
              <a:gd name="connsiteX1" fmla="*/ 2762238 w 2935132"/>
              <a:gd name="connsiteY1" fmla="*/ 123297 h 2546305"/>
              <a:gd name="connsiteX2" fmla="*/ 2897150 w 2935132"/>
              <a:gd name="connsiteY2" fmla="*/ 1768467 h 2546305"/>
              <a:gd name="connsiteX3" fmla="*/ 4048 w 2935132"/>
              <a:gd name="connsiteY3" fmla="*/ 1873397 h 2546305"/>
              <a:gd name="connsiteX4" fmla="*/ 168940 w 2935132"/>
              <a:gd name="connsiteY4" fmla="*/ 138287 h 2546305"/>
              <a:gd name="connsiteX0" fmla="*/ 200444 w 2955345"/>
              <a:gd name="connsiteY0" fmla="*/ 138287 h 2587835"/>
              <a:gd name="connsiteX1" fmla="*/ 2793742 w 2955345"/>
              <a:gd name="connsiteY1" fmla="*/ 123297 h 2587835"/>
              <a:gd name="connsiteX2" fmla="*/ 2928654 w 2955345"/>
              <a:gd name="connsiteY2" fmla="*/ 1768467 h 2587835"/>
              <a:gd name="connsiteX3" fmla="*/ 35552 w 2955345"/>
              <a:gd name="connsiteY3" fmla="*/ 1873397 h 2587835"/>
              <a:gd name="connsiteX4" fmla="*/ 200444 w 2955345"/>
              <a:gd name="connsiteY4" fmla="*/ 138287 h 25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345" h="2587835">
                <a:moveTo>
                  <a:pt x="200444" y="138287"/>
                </a:moveTo>
                <a:cubicBezTo>
                  <a:pt x="1064877" y="-11615"/>
                  <a:pt x="2304063" y="-71575"/>
                  <a:pt x="2793742" y="123297"/>
                </a:cubicBezTo>
                <a:cubicBezTo>
                  <a:pt x="3018595" y="691674"/>
                  <a:pt x="2928654" y="1230070"/>
                  <a:pt x="2928654" y="1768467"/>
                </a:cubicBezTo>
                <a:cubicBezTo>
                  <a:pt x="3303408" y="3007653"/>
                  <a:pt x="-399162" y="2672874"/>
                  <a:pt x="35552" y="1873397"/>
                </a:cubicBezTo>
                <a:cubicBezTo>
                  <a:pt x="35552" y="1339997"/>
                  <a:pt x="-9418" y="776618"/>
                  <a:pt x="200444" y="1382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28282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2D075A76-6487-4002-9FDA-B297ADFF7544}"/>
              </a:ext>
            </a:extLst>
          </p:cNvPr>
          <p:cNvSpPr/>
          <p:nvPr/>
        </p:nvSpPr>
        <p:spPr>
          <a:xfrm rot="18249094">
            <a:off x="2551122" y="2346079"/>
            <a:ext cx="946247" cy="479391"/>
          </a:xfrm>
          <a:prstGeom prst="arc">
            <a:avLst>
              <a:gd name="adj1" fmla="val 17303819"/>
              <a:gd name="adj2" fmla="val 144200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弧 5">
            <a:extLst>
              <a:ext uri="{FF2B5EF4-FFF2-40B4-BE49-F238E27FC236}">
                <a16:creationId xmlns:a16="http://schemas.microsoft.com/office/drawing/2014/main" id="{4BC0B1F5-CB79-435B-894F-46F79736D817}"/>
              </a:ext>
            </a:extLst>
          </p:cNvPr>
          <p:cNvSpPr/>
          <p:nvPr/>
        </p:nvSpPr>
        <p:spPr>
          <a:xfrm rot="3325088" flipV="1">
            <a:off x="920263" y="2046176"/>
            <a:ext cx="1030061" cy="479391"/>
          </a:xfrm>
          <a:prstGeom prst="arc">
            <a:avLst>
              <a:gd name="adj1" fmla="val 17303819"/>
              <a:gd name="adj2" fmla="val 23939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48B7766C-05F3-4BEA-80D1-966CA2BE5DA8}"/>
              </a:ext>
            </a:extLst>
          </p:cNvPr>
          <p:cNvSpPr/>
          <p:nvPr/>
        </p:nvSpPr>
        <p:spPr>
          <a:xfrm>
            <a:off x="2662731" y="2828694"/>
            <a:ext cx="875239" cy="1285875"/>
          </a:xfrm>
          <a:prstGeom prst="ellipse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37EBAF5C-1EC7-4847-BF15-E22AF2495C10}"/>
              </a:ext>
            </a:extLst>
          </p:cNvPr>
          <p:cNvSpPr/>
          <p:nvPr/>
        </p:nvSpPr>
        <p:spPr>
          <a:xfrm>
            <a:off x="2751631" y="3044594"/>
            <a:ext cx="575439" cy="923925"/>
          </a:xfrm>
          <a:prstGeom prst="ellipse">
            <a:avLst/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1">
            <a:extLst>
              <a:ext uri="{FF2B5EF4-FFF2-40B4-BE49-F238E27FC236}">
                <a16:creationId xmlns:a16="http://schemas.microsoft.com/office/drawing/2014/main" id="{3DD75F2E-F25A-48CF-9D81-7406DEE2CD5F}"/>
              </a:ext>
            </a:extLst>
          </p:cNvPr>
          <p:cNvSpPr/>
          <p:nvPr/>
        </p:nvSpPr>
        <p:spPr>
          <a:xfrm rot="20936841">
            <a:off x="2582844" y="2827188"/>
            <a:ext cx="921250" cy="470008"/>
          </a:xfrm>
          <a:custGeom>
            <a:avLst/>
            <a:gdLst>
              <a:gd name="connsiteX0" fmla="*/ 0 w 875239"/>
              <a:gd name="connsiteY0" fmla="*/ 642938 h 1285875"/>
              <a:gd name="connsiteX1" fmla="*/ 437620 w 875239"/>
              <a:gd name="connsiteY1" fmla="*/ 0 h 1285875"/>
              <a:gd name="connsiteX2" fmla="*/ 875240 w 875239"/>
              <a:gd name="connsiteY2" fmla="*/ 642938 h 1285875"/>
              <a:gd name="connsiteX3" fmla="*/ 437620 w 875239"/>
              <a:gd name="connsiteY3" fmla="*/ 1285876 h 1285875"/>
              <a:gd name="connsiteX4" fmla="*/ 0 w 875239"/>
              <a:gd name="connsiteY4" fmla="*/ 642938 h 1285875"/>
              <a:gd name="connsiteX0" fmla="*/ 0 w 875240"/>
              <a:gd name="connsiteY0" fmla="*/ 642938 h 723305"/>
              <a:gd name="connsiteX1" fmla="*/ 437620 w 875240"/>
              <a:gd name="connsiteY1" fmla="*/ 0 h 723305"/>
              <a:gd name="connsiteX2" fmla="*/ 875240 w 875240"/>
              <a:gd name="connsiteY2" fmla="*/ 642938 h 723305"/>
              <a:gd name="connsiteX3" fmla="*/ 0 w 875240"/>
              <a:gd name="connsiteY3" fmla="*/ 642938 h 72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240" h="723305">
                <a:moveTo>
                  <a:pt x="0" y="642938"/>
                </a:moveTo>
                <a:cubicBezTo>
                  <a:pt x="0" y="287853"/>
                  <a:pt x="195929" y="0"/>
                  <a:pt x="437620" y="0"/>
                </a:cubicBezTo>
                <a:cubicBezTo>
                  <a:pt x="679311" y="0"/>
                  <a:pt x="875240" y="287853"/>
                  <a:pt x="875240" y="642938"/>
                </a:cubicBezTo>
                <a:cubicBezTo>
                  <a:pt x="802303" y="750094"/>
                  <a:pt x="72937" y="750094"/>
                  <a:pt x="0" y="6429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3BE510B8-27D3-4D48-BCDE-83D21354CBA0}"/>
              </a:ext>
            </a:extLst>
          </p:cNvPr>
          <p:cNvSpPr/>
          <p:nvPr/>
        </p:nvSpPr>
        <p:spPr>
          <a:xfrm rot="21097321" flipH="1" flipV="1">
            <a:off x="2508398" y="3076033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381321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46494B7-A8CD-470A-95CC-5F1F5C3E3A39}"/>
              </a:ext>
            </a:extLst>
          </p:cNvPr>
          <p:cNvSpPr/>
          <p:nvPr/>
        </p:nvSpPr>
        <p:spPr>
          <a:xfrm>
            <a:off x="577820" y="3328754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FCACA-D592-4804-AF5F-3CEE6386A7EC}"/>
              </a:ext>
            </a:extLst>
          </p:cNvPr>
          <p:cNvSpPr/>
          <p:nvPr/>
        </p:nvSpPr>
        <p:spPr>
          <a:xfrm>
            <a:off x="792132" y="1961442"/>
            <a:ext cx="2955345" cy="2587835"/>
          </a:xfrm>
          <a:custGeom>
            <a:avLst/>
            <a:gdLst>
              <a:gd name="connsiteX0" fmla="*/ 0 w 2593298"/>
              <a:gd name="connsiteY0" fmla="*/ 0 h 1705131"/>
              <a:gd name="connsiteX1" fmla="*/ 2593298 w 2593298"/>
              <a:gd name="connsiteY1" fmla="*/ 0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92047 h 1692247"/>
              <a:gd name="connsiteX1" fmla="*/ 2593298 w 2593298"/>
              <a:gd name="connsiteY1" fmla="*/ 77057 h 1692247"/>
              <a:gd name="connsiteX2" fmla="*/ 2593298 w 2593298"/>
              <a:gd name="connsiteY2" fmla="*/ 1692247 h 1692247"/>
              <a:gd name="connsiteX3" fmla="*/ 0 w 2593298"/>
              <a:gd name="connsiteY3" fmla="*/ 1692247 h 1692247"/>
              <a:gd name="connsiteX4" fmla="*/ 0 w 2593298"/>
              <a:gd name="connsiteY4" fmla="*/ 92047 h 1692247"/>
              <a:gd name="connsiteX0" fmla="*/ 0 w 2593298"/>
              <a:gd name="connsiteY0" fmla="*/ 138287 h 1738487"/>
              <a:gd name="connsiteX1" fmla="*/ 2593298 w 2593298"/>
              <a:gd name="connsiteY1" fmla="*/ 123297 h 1738487"/>
              <a:gd name="connsiteX2" fmla="*/ 2593298 w 2593298"/>
              <a:gd name="connsiteY2" fmla="*/ 1738487 h 1738487"/>
              <a:gd name="connsiteX3" fmla="*/ 0 w 2593298"/>
              <a:gd name="connsiteY3" fmla="*/ 1738487 h 1738487"/>
              <a:gd name="connsiteX4" fmla="*/ 0 w 2593298"/>
              <a:gd name="connsiteY4" fmla="*/ 138287 h 1738487"/>
              <a:gd name="connsiteX0" fmla="*/ 93272 w 2686570"/>
              <a:gd name="connsiteY0" fmla="*/ 138287 h 1738487"/>
              <a:gd name="connsiteX1" fmla="*/ 2686570 w 2686570"/>
              <a:gd name="connsiteY1" fmla="*/ 123297 h 1738487"/>
              <a:gd name="connsiteX2" fmla="*/ 2686570 w 2686570"/>
              <a:gd name="connsiteY2" fmla="*/ 1738487 h 1738487"/>
              <a:gd name="connsiteX3" fmla="*/ 93272 w 2686570"/>
              <a:gd name="connsiteY3" fmla="*/ 1738487 h 1738487"/>
              <a:gd name="connsiteX4" fmla="*/ 93272 w 2686570"/>
              <a:gd name="connsiteY4" fmla="*/ 138287 h 1738487"/>
              <a:gd name="connsiteX0" fmla="*/ 93272 w 2786504"/>
              <a:gd name="connsiteY0" fmla="*/ 138287 h 1738487"/>
              <a:gd name="connsiteX1" fmla="*/ 2686570 w 2786504"/>
              <a:gd name="connsiteY1" fmla="*/ 123297 h 1738487"/>
              <a:gd name="connsiteX2" fmla="*/ 2686570 w 2786504"/>
              <a:gd name="connsiteY2" fmla="*/ 1738487 h 1738487"/>
              <a:gd name="connsiteX3" fmla="*/ 93272 w 2786504"/>
              <a:gd name="connsiteY3" fmla="*/ 1738487 h 1738487"/>
              <a:gd name="connsiteX4" fmla="*/ 93272 w 2786504"/>
              <a:gd name="connsiteY4" fmla="*/ 138287 h 1738487"/>
              <a:gd name="connsiteX0" fmla="*/ 93272 w 2839248"/>
              <a:gd name="connsiteY0" fmla="*/ 138287 h 1768467"/>
              <a:gd name="connsiteX1" fmla="*/ 2686570 w 2839248"/>
              <a:gd name="connsiteY1" fmla="*/ 123297 h 1768467"/>
              <a:gd name="connsiteX2" fmla="*/ 2821482 w 2839248"/>
              <a:gd name="connsiteY2" fmla="*/ 1768467 h 1768467"/>
              <a:gd name="connsiteX3" fmla="*/ 93272 w 2839248"/>
              <a:gd name="connsiteY3" fmla="*/ 1738487 h 1768467"/>
              <a:gd name="connsiteX4" fmla="*/ 93272 w 2839248"/>
              <a:gd name="connsiteY4" fmla="*/ 138287 h 1768467"/>
              <a:gd name="connsiteX0" fmla="*/ 195106 w 2941082"/>
              <a:gd name="connsiteY0" fmla="*/ 138287 h 1798447"/>
              <a:gd name="connsiteX1" fmla="*/ 2788404 w 2941082"/>
              <a:gd name="connsiteY1" fmla="*/ 123297 h 1798447"/>
              <a:gd name="connsiteX2" fmla="*/ 2923316 w 2941082"/>
              <a:gd name="connsiteY2" fmla="*/ 1768467 h 1798447"/>
              <a:gd name="connsiteX3" fmla="*/ 234 w 2941082"/>
              <a:gd name="connsiteY3" fmla="*/ 1798447 h 1798447"/>
              <a:gd name="connsiteX4" fmla="*/ 195106 w 2941082"/>
              <a:gd name="connsiteY4" fmla="*/ 138287 h 1798447"/>
              <a:gd name="connsiteX0" fmla="*/ 195106 w 2941082"/>
              <a:gd name="connsiteY0" fmla="*/ 138287 h 1895356"/>
              <a:gd name="connsiteX1" fmla="*/ 2788404 w 2941082"/>
              <a:gd name="connsiteY1" fmla="*/ 123297 h 1895356"/>
              <a:gd name="connsiteX2" fmla="*/ 2923316 w 2941082"/>
              <a:gd name="connsiteY2" fmla="*/ 1768467 h 1895356"/>
              <a:gd name="connsiteX3" fmla="*/ 234 w 2941082"/>
              <a:gd name="connsiteY3" fmla="*/ 1798447 h 1895356"/>
              <a:gd name="connsiteX4" fmla="*/ 195106 w 2941082"/>
              <a:gd name="connsiteY4" fmla="*/ 138287 h 1895356"/>
              <a:gd name="connsiteX0" fmla="*/ 195106 w 2941082"/>
              <a:gd name="connsiteY0" fmla="*/ 138287 h 2003358"/>
              <a:gd name="connsiteX1" fmla="*/ 2788404 w 2941082"/>
              <a:gd name="connsiteY1" fmla="*/ 123297 h 2003358"/>
              <a:gd name="connsiteX2" fmla="*/ 2923316 w 2941082"/>
              <a:gd name="connsiteY2" fmla="*/ 1768467 h 2003358"/>
              <a:gd name="connsiteX3" fmla="*/ 234 w 2941082"/>
              <a:gd name="connsiteY3" fmla="*/ 1798447 h 2003358"/>
              <a:gd name="connsiteX4" fmla="*/ 195106 w 2941082"/>
              <a:gd name="connsiteY4" fmla="*/ 138287 h 2003358"/>
              <a:gd name="connsiteX0" fmla="*/ 195106 w 2941082"/>
              <a:gd name="connsiteY0" fmla="*/ 138287 h 2376560"/>
              <a:gd name="connsiteX1" fmla="*/ 2788404 w 2941082"/>
              <a:gd name="connsiteY1" fmla="*/ 123297 h 2376560"/>
              <a:gd name="connsiteX2" fmla="*/ 2923316 w 2941082"/>
              <a:gd name="connsiteY2" fmla="*/ 1768467 h 2376560"/>
              <a:gd name="connsiteX3" fmla="*/ 234 w 2941082"/>
              <a:gd name="connsiteY3" fmla="*/ 1798447 h 2376560"/>
              <a:gd name="connsiteX4" fmla="*/ 195106 w 2941082"/>
              <a:gd name="connsiteY4" fmla="*/ 138287 h 2376560"/>
              <a:gd name="connsiteX0" fmla="*/ 168940 w 2914916"/>
              <a:gd name="connsiteY0" fmla="*/ 138287 h 2400842"/>
              <a:gd name="connsiteX1" fmla="*/ 2762238 w 2914916"/>
              <a:gd name="connsiteY1" fmla="*/ 123297 h 2400842"/>
              <a:gd name="connsiteX2" fmla="*/ 2897150 w 2914916"/>
              <a:gd name="connsiteY2" fmla="*/ 1768467 h 2400842"/>
              <a:gd name="connsiteX3" fmla="*/ 4048 w 2914916"/>
              <a:gd name="connsiteY3" fmla="*/ 1873397 h 2400842"/>
              <a:gd name="connsiteX4" fmla="*/ 168940 w 2914916"/>
              <a:gd name="connsiteY4" fmla="*/ 138287 h 2400842"/>
              <a:gd name="connsiteX0" fmla="*/ 168940 w 2914916"/>
              <a:gd name="connsiteY0" fmla="*/ 138287 h 2540242"/>
              <a:gd name="connsiteX1" fmla="*/ 2762238 w 2914916"/>
              <a:gd name="connsiteY1" fmla="*/ 123297 h 2540242"/>
              <a:gd name="connsiteX2" fmla="*/ 2897150 w 2914916"/>
              <a:gd name="connsiteY2" fmla="*/ 1768467 h 2540242"/>
              <a:gd name="connsiteX3" fmla="*/ 4048 w 2914916"/>
              <a:gd name="connsiteY3" fmla="*/ 1873397 h 2540242"/>
              <a:gd name="connsiteX4" fmla="*/ 168940 w 2914916"/>
              <a:gd name="connsiteY4" fmla="*/ 138287 h 2540242"/>
              <a:gd name="connsiteX0" fmla="*/ 168940 w 2935132"/>
              <a:gd name="connsiteY0" fmla="*/ 138287 h 2546305"/>
              <a:gd name="connsiteX1" fmla="*/ 2762238 w 2935132"/>
              <a:gd name="connsiteY1" fmla="*/ 123297 h 2546305"/>
              <a:gd name="connsiteX2" fmla="*/ 2897150 w 2935132"/>
              <a:gd name="connsiteY2" fmla="*/ 1768467 h 2546305"/>
              <a:gd name="connsiteX3" fmla="*/ 4048 w 2935132"/>
              <a:gd name="connsiteY3" fmla="*/ 1873397 h 2546305"/>
              <a:gd name="connsiteX4" fmla="*/ 168940 w 2935132"/>
              <a:gd name="connsiteY4" fmla="*/ 138287 h 2546305"/>
              <a:gd name="connsiteX0" fmla="*/ 200444 w 2955345"/>
              <a:gd name="connsiteY0" fmla="*/ 138287 h 2587835"/>
              <a:gd name="connsiteX1" fmla="*/ 2793742 w 2955345"/>
              <a:gd name="connsiteY1" fmla="*/ 123297 h 2587835"/>
              <a:gd name="connsiteX2" fmla="*/ 2928654 w 2955345"/>
              <a:gd name="connsiteY2" fmla="*/ 1768467 h 2587835"/>
              <a:gd name="connsiteX3" fmla="*/ 35552 w 2955345"/>
              <a:gd name="connsiteY3" fmla="*/ 1873397 h 2587835"/>
              <a:gd name="connsiteX4" fmla="*/ 200444 w 2955345"/>
              <a:gd name="connsiteY4" fmla="*/ 138287 h 25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345" h="2587835">
                <a:moveTo>
                  <a:pt x="200444" y="138287"/>
                </a:moveTo>
                <a:cubicBezTo>
                  <a:pt x="1064877" y="-11615"/>
                  <a:pt x="2304063" y="-71575"/>
                  <a:pt x="2793742" y="123297"/>
                </a:cubicBezTo>
                <a:cubicBezTo>
                  <a:pt x="3018595" y="691674"/>
                  <a:pt x="2928654" y="1230070"/>
                  <a:pt x="2928654" y="1768467"/>
                </a:cubicBezTo>
                <a:cubicBezTo>
                  <a:pt x="3303408" y="3007653"/>
                  <a:pt x="-399162" y="2672874"/>
                  <a:pt x="35552" y="1873397"/>
                </a:cubicBezTo>
                <a:cubicBezTo>
                  <a:pt x="35552" y="1339997"/>
                  <a:pt x="-9418" y="776618"/>
                  <a:pt x="200444" y="1382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28282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2D075A76-6487-4002-9FDA-B297ADFF7544}"/>
              </a:ext>
            </a:extLst>
          </p:cNvPr>
          <p:cNvSpPr/>
          <p:nvPr/>
        </p:nvSpPr>
        <p:spPr>
          <a:xfrm rot="18249094">
            <a:off x="2551122" y="2346079"/>
            <a:ext cx="946247" cy="479391"/>
          </a:xfrm>
          <a:prstGeom prst="arc">
            <a:avLst>
              <a:gd name="adj1" fmla="val 17303819"/>
              <a:gd name="adj2" fmla="val 144200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弧 5">
            <a:extLst>
              <a:ext uri="{FF2B5EF4-FFF2-40B4-BE49-F238E27FC236}">
                <a16:creationId xmlns:a16="http://schemas.microsoft.com/office/drawing/2014/main" id="{4BC0B1F5-CB79-435B-894F-46F79736D817}"/>
              </a:ext>
            </a:extLst>
          </p:cNvPr>
          <p:cNvSpPr/>
          <p:nvPr/>
        </p:nvSpPr>
        <p:spPr>
          <a:xfrm rot="3325088" flipV="1">
            <a:off x="920263" y="2046176"/>
            <a:ext cx="1030061" cy="479391"/>
          </a:xfrm>
          <a:prstGeom prst="arc">
            <a:avLst>
              <a:gd name="adj1" fmla="val 17303819"/>
              <a:gd name="adj2" fmla="val 23939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48B7766C-05F3-4BEA-80D1-966CA2BE5DA8}"/>
              </a:ext>
            </a:extLst>
          </p:cNvPr>
          <p:cNvSpPr/>
          <p:nvPr/>
        </p:nvSpPr>
        <p:spPr>
          <a:xfrm>
            <a:off x="2662731" y="2828694"/>
            <a:ext cx="875239" cy="1285875"/>
          </a:xfrm>
          <a:prstGeom prst="ellipse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37EBAF5C-1EC7-4847-BF15-E22AF2495C10}"/>
              </a:ext>
            </a:extLst>
          </p:cNvPr>
          <p:cNvSpPr/>
          <p:nvPr/>
        </p:nvSpPr>
        <p:spPr>
          <a:xfrm>
            <a:off x="2751631" y="3044594"/>
            <a:ext cx="575439" cy="923925"/>
          </a:xfrm>
          <a:prstGeom prst="ellipse">
            <a:avLst/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1">
            <a:extLst>
              <a:ext uri="{FF2B5EF4-FFF2-40B4-BE49-F238E27FC236}">
                <a16:creationId xmlns:a16="http://schemas.microsoft.com/office/drawing/2014/main" id="{3DD75F2E-F25A-48CF-9D81-7406DEE2CD5F}"/>
              </a:ext>
            </a:extLst>
          </p:cNvPr>
          <p:cNvSpPr/>
          <p:nvPr/>
        </p:nvSpPr>
        <p:spPr>
          <a:xfrm rot="20936841">
            <a:off x="2582844" y="2827188"/>
            <a:ext cx="921250" cy="470008"/>
          </a:xfrm>
          <a:custGeom>
            <a:avLst/>
            <a:gdLst>
              <a:gd name="connsiteX0" fmla="*/ 0 w 875239"/>
              <a:gd name="connsiteY0" fmla="*/ 642938 h 1285875"/>
              <a:gd name="connsiteX1" fmla="*/ 437620 w 875239"/>
              <a:gd name="connsiteY1" fmla="*/ 0 h 1285875"/>
              <a:gd name="connsiteX2" fmla="*/ 875240 w 875239"/>
              <a:gd name="connsiteY2" fmla="*/ 642938 h 1285875"/>
              <a:gd name="connsiteX3" fmla="*/ 437620 w 875239"/>
              <a:gd name="connsiteY3" fmla="*/ 1285876 h 1285875"/>
              <a:gd name="connsiteX4" fmla="*/ 0 w 875239"/>
              <a:gd name="connsiteY4" fmla="*/ 642938 h 1285875"/>
              <a:gd name="connsiteX0" fmla="*/ 0 w 875240"/>
              <a:gd name="connsiteY0" fmla="*/ 642938 h 723305"/>
              <a:gd name="connsiteX1" fmla="*/ 437620 w 875240"/>
              <a:gd name="connsiteY1" fmla="*/ 0 h 723305"/>
              <a:gd name="connsiteX2" fmla="*/ 875240 w 875240"/>
              <a:gd name="connsiteY2" fmla="*/ 642938 h 723305"/>
              <a:gd name="connsiteX3" fmla="*/ 0 w 875240"/>
              <a:gd name="connsiteY3" fmla="*/ 642938 h 72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240" h="723305">
                <a:moveTo>
                  <a:pt x="0" y="642938"/>
                </a:moveTo>
                <a:cubicBezTo>
                  <a:pt x="0" y="287853"/>
                  <a:pt x="195929" y="0"/>
                  <a:pt x="437620" y="0"/>
                </a:cubicBezTo>
                <a:cubicBezTo>
                  <a:pt x="679311" y="0"/>
                  <a:pt x="875240" y="287853"/>
                  <a:pt x="875240" y="642938"/>
                </a:cubicBezTo>
                <a:cubicBezTo>
                  <a:pt x="802303" y="750094"/>
                  <a:pt x="72937" y="750094"/>
                  <a:pt x="0" y="6429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F408984C-A00C-4B4D-BB7B-A74DBEF82889}"/>
              </a:ext>
            </a:extLst>
          </p:cNvPr>
          <p:cNvSpPr/>
          <p:nvPr/>
        </p:nvSpPr>
        <p:spPr>
          <a:xfrm>
            <a:off x="2787102" y="3429970"/>
            <a:ext cx="194873" cy="194873"/>
          </a:xfrm>
          <a:prstGeom prst="ellipse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3BE510B8-27D3-4D48-BCDE-83D21354CBA0}"/>
              </a:ext>
            </a:extLst>
          </p:cNvPr>
          <p:cNvSpPr/>
          <p:nvPr/>
        </p:nvSpPr>
        <p:spPr>
          <a:xfrm rot="21097321" flipH="1" flipV="1">
            <a:off x="2508398" y="3076033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11872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46494B7-A8CD-470A-95CC-5F1F5C3E3A39}"/>
              </a:ext>
            </a:extLst>
          </p:cNvPr>
          <p:cNvSpPr/>
          <p:nvPr/>
        </p:nvSpPr>
        <p:spPr>
          <a:xfrm>
            <a:off x="577820" y="3328754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FCACA-D592-4804-AF5F-3CEE6386A7EC}"/>
              </a:ext>
            </a:extLst>
          </p:cNvPr>
          <p:cNvSpPr/>
          <p:nvPr/>
        </p:nvSpPr>
        <p:spPr>
          <a:xfrm>
            <a:off x="792132" y="1961442"/>
            <a:ext cx="2955345" cy="2587835"/>
          </a:xfrm>
          <a:custGeom>
            <a:avLst/>
            <a:gdLst>
              <a:gd name="connsiteX0" fmla="*/ 0 w 2593298"/>
              <a:gd name="connsiteY0" fmla="*/ 0 h 1705131"/>
              <a:gd name="connsiteX1" fmla="*/ 2593298 w 2593298"/>
              <a:gd name="connsiteY1" fmla="*/ 0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92047 h 1692247"/>
              <a:gd name="connsiteX1" fmla="*/ 2593298 w 2593298"/>
              <a:gd name="connsiteY1" fmla="*/ 77057 h 1692247"/>
              <a:gd name="connsiteX2" fmla="*/ 2593298 w 2593298"/>
              <a:gd name="connsiteY2" fmla="*/ 1692247 h 1692247"/>
              <a:gd name="connsiteX3" fmla="*/ 0 w 2593298"/>
              <a:gd name="connsiteY3" fmla="*/ 1692247 h 1692247"/>
              <a:gd name="connsiteX4" fmla="*/ 0 w 2593298"/>
              <a:gd name="connsiteY4" fmla="*/ 92047 h 1692247"/>
              <a:gd name="connsiteX0" fmla="*/ 0 w 2593298"/>
              <a:gd name="connsiteY0" fmla="*/ 138287 h 1738487"/>
              <a:gd name="connsiteX1" fmla="*/ 2593298 w 2593298"/>
              <a:gd name="connsiteY1" fmla="*/ 123297 h 1738487"/>
              <a:gd name="connsiteX2" fmla="*/ 2593298 w 2593298"/>
              <a:gd name="connsiteY2" fmla="*/ 1738487 h 1738487"/>
              <a:gd name="connsiteX3" fmla="*/ 0 w 2593298"/>
              <a:gd name="connsiteY3" fmla="*/ 1738487 h 1738487"/>
              <a:gd name="connsiteX4" fmla="*/ 0 w 2593298"/>
              <a:gd name="connsiteY4" fmla="*/ 138287 h 1738487"/>
              <a:gd name="connsiteX0" fmla="*/ 93272 w 2686570"/>
              <a:gd name="connsiteY0" fmla="*/ 138287 h 1738487"/>
              <a:gd name="connsiteX1" fmla="*/ 2686570 w 2686570"/>
              <a:gd name="connsiteY1" fmla="*/ 123297 h 1738487"/>
              <a:gd name="connsiteX2" fmla="*/ 2686570 w 2686570"/>
              <a:gd name="connsiteY2" fmla="*/ 1738487 h 1738487"/>
              <a:gd name="connsiteX3" fmla="*/ 93272 w 2686570"/>
              <a:gd name="connsiteY3" fmla="*/ 1738487 h 1738487"/>
              <a:gd name="connsiteX4" fmla="*/ 93272 w 2686570"/>
              <a:gd name="connsiteY4" fmla="*/ 138287 h 1738487"/>
              <a:gd name="connsiteX0" fmla="*/ 93272 w 2786504"/>
              <a:gd name="connsiteY0" fmla="*/ 138287 h 1738487"/>
              <a:gd name="connsiteX1" fmla="*/ 2686570 w 2786504"/>
              <a:gd name="connsiteY1" fmla="*/ 123297 h 1738487"/>
              <a:gd name="connsiteX2" fmla="*/ 2686570 w 2786504"/>
              <a:gd name="connsiteY2" fmla="*/ 1738487 h 1738487"/>
              <a:gd name="connsiteX3" fmla="*/ 93272 w 2786504"/>
              <a:gd name="connsiteY3" fmla="*/ 1738487 h 1738487"/>
              <a:gd name="connsiteX4" fmla="*/ 93272 w 2786504"/>
              <a:gd name="connsiteY4" fmla="*/ 138287 h 1738487"/>
              <a:gd name="connsiteX0" fmla="*/ 93272 w 2839248"/>
              <a:gd name="connsiteY0" fmla="*/ 138287 h 1768467"/>
              <a:gd name="connsiteX1" fmla="*/ 2686570 w 2839248"/>
              <a:gd name="connsiteY1" fmla="*/ 123297 h 1768467"/>
              <a:gd name="connsiteX2" fmla="*/ 2821482 w 2839248"/>
              <a:gd name="connsiteY2" fmla="*/ 1768467 h 1768467"/>
              <a:gd name="connsiteX3" fmla="*/ 93272 w 2839248"/>
              <a:gd name="connsiteY3" fmla="*/ 1738487 h 1768467"/>
              <a:gd name="connsiteX4" fmla="*/ 93272 w 2839248"/>
              <a:gd name="connsiteY4" fmla="*/ 138287 h 1768467"/>
              <a:gd name="connsiteX0" fmla="*/ 195106 w 2941082"/>
              <a:gd name="connsiteY0" fmla="*/ 138287 h 1798447"/>
              <a:gd name="connsiteX1" fmla="*/ 2788404 w 2941082"/>
              <a:gd name="connsiteY1" fmla="*/ 123297 h 1798447"/>
              <a:gd name="connsiteX2" fmla="*/ 2923316 w 2941082"/>
              <a:gd name="connsiteY2" fmla="*/ 1768467 h 1798447"/>
              <a:gd name="connsiteX3" fmla="*/ 234 w 2941082"/>
              <a:gd name="connsiteY3" fmla="*/ 1798447 h 1798447"/>
              <a:gd name="connsiteX4" fmla="*/ 195106 w 2941082"/>
              <a:gd name="connsiteY4" fmla="*/ 138287 h 1798447"/>
              <a:gd name="connsiteX0" fmla="*/ 195106 w 2941082"/>
              <a:gd name="connsiteY0" fmla="*/ 138287 h 1895356"/>
              <a:gd name="connsiteX1" fmla="*/ 2788404 w 2941082"/>
              <a:gd name="connsiteY1" fmla="*/ 123297 h 1895356"/>
              <a:gd name="connsiteX2" fmla="*/ 2923316 w 2941082"/>
              <a:gd name="connsiteY2" fmla="*/ 1768467 h 1895356"/>
              <a:gd name="connsiteX3" fmla="*/ 234 w 2941082"/>
              <a:gd name="connsiteY3" fmla="*/ 1798447 h 1895356"/>
              <a:gd name="connsiteX4" fmla="*/ 195106 w 2941082"/>
              <a:gd name="connsiteY4" fmla="*/ 138287 h 1895356"/>
              <a:gd name="connsiteX0" fmla="*/ 195106 w 2941082"/>
              <a:gd name="connsiteY0" fmla="*/ 138287 h 2003358"/>
              <a:gd name="connsiteX1" fmla="*/ 2788404 w 2941082"/>
              <a:gd name="connsiteY1" fmla="*/ 123297 h 2003358"/>
              <a:gd name="connsiteX2" fmla="*/ 2923316 w 2941082"/>
              <a:gd name="connsiteY2" fmla="*/ 1768467 h 2003358"/>
              <a:gd name="connsiteX3" fmla="*/ 234 w 2941082"/>
              <a:gd name="connsiteY3" fmla="*/ 1798447 h 2003358"/>
              <a:gd name="connsiteX4" fmla="*/ 195106 w 2941082"/>
              <a:gd name="connsiteY4" fmla="*/ 138287 h 2003358"/>
              <a:gd name="connsiteX0" fmla="*/ 195106 w 2941082"/>
              <a:gd name="connsiteY0" fmla="*/ 138287 h 2376560"/>
              <a:gd name="connsiteX1" fmla="*/ 2788404 w 2941082"/>
              <a:gd name="connsiteY1" fmla="*/ 123297 h 2376560"/>
              <a:gd name="connsiteX2" fmla="*/ 2923316 w 2941082"/>
              <a:gd name="connsiteY2" fmla="*/ 1768467 h 2376560"/>
              <a:gd name="connsiteX3" fmla="*/ 234 w 2941082"/>
              <a:gd name="connsiteY3" fmla="*/ 1798447 h 2376560"/>
              <a:gd name="connsiteX4" fmla="*/ 195106 w 2941082"/>
              <a:gd name="connsiteY4" fmla="*/ 138287 h 2376560"/>
              <a:gd name="connsiteX0" fmla="*/ 168940 w 2914916"/>
              <a:gd name="connsiteY0" fmla="*/ 138287 h 2400842"/>
              <a:gd name="connsiteX1" fmla="*/ 2762238 w 2914916"/>
              <a:gd name="connsiteY1" fmla="*/ 123297 h 2400842"/>
              <a:gd name="connsiteX2" fmla="*/ 2897150 w 2914916"/>
              <a:gd name="connsiteY2" fmla="*/ 1768467 h 2400842"/>
              <a:gd name="connsiteX3" fmla="*/ 4048 w 2914916"/>
              <a:gd name="connsiteY3" fmla="*/ 1873397 h 2400842"/>
              <a:gd name="connsiteX4" fmla="*/ 168940 w 2914916"/>
              <a:gd name="connsiteY4" fmla="*/ 138287 h 2400842"/>
              <a:gd name="connsiteX0" fmla="*/ 168940 w 2914916"/>
              <a:gd name="connsiteY0" fmla="*/ 138287 h 2540242"/>
              <a:gd name="connsiteX1" fmla="*/ 2762238 w 2914916"/>
              <a:gd name="connsiteY1" fmla="*/ 123297 h 2540242"/>
              <a:gd name="connsiteX2" fmla="*/ 2897150 w 2914916"/>
              <a:gd name="connsiteY2" fmla="*/ 1768467 h 2540242"/>
              <a:gd name="connsiteX3" fmla="*/ 4048 w 2914916"/>
              <a:gd name="connsiteY3" fmla="*/ 1873397 h 2540242"/>
              <a:gd name="connsiteX4" fmla="*/ 168940 w 2914916"/>
              <a:gd name="connsiteY4" fmla="*/ 138287 h 2540242"/>
              <a:gd name="connsiteX0" fmla="*/ 168940 w 2935132"/>
              <a:gd name="connsiteY0" fmla="*/ 138287 h 2546305"/>
              <a:gd name="connsiteX1" fmla="*/ 2762238 w 2935132"/>
              <a:gd name="connsiteY1" fmla="*/ 123297 h 2546305"/>
              <a:gd name="connsiteX2" fmla="*/ 2897150 w 2935132"/>
              <a:gd name="connsiteY2" fmla="*/ 1768467 h 2546305"/>
              <a:gd name="connsiteX3" fmla="*/ 4048 w 2935132"/>
              <a:gd name="connsiteY3" fmla="*/ 1873397 h 2546305"/>
              <a:gd name="connsiteX4" fmla="*/ 168940 w 2935132"/>
              <a:gd name="connsiteY4" fmla="*/ 138287 h 2546305"/>
              <a:gd name="connsiteX0" fmla="*/ 200444 w 2955345"/>
              <a:gd name="connsiteY0" fmla="*/ 138287 h 2587835"/>
              <a:gd name="connsiteX1" fmla="*/ 2793742 w 2955345"/>
              <a:gd name="connsiteY1" fmla="*/ 123297 h 2587835"/>
              <a:gd name="connsiteX2" fmla="*/ 2928654 w 2955345"/>
              <a:gd name="connsiteY2" fmla="*/ 1768467 h 2587835"/>
              <a:gd name="connsiteX3" fmla="*/ 35552 w 2955345"/>
              <a:gd name="connsiteY3" fmla="*/ 1873397 h 2587835"/>
              <a:gd name="connsiteX4" fmla="*/ 200444 w 2955345"/>
              <a:gd name="connsiteY4" fmla="*/ 138287 h 25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345" h="2587835">
                <a:moveTo>
                  <a:pt x="200444" y="138287"/>
                </a:moveTo>
                <a:cubicBezTo>
                  <a:pt x="1064877" y="-11615"/>
                  <a:pt x="2304063" y="-71575"/>
                  <a:pt x="2793742" y="123297"/>
                </a:cubicBezTo>
                <a:cubicBezTo>
                  <a:pt x="3018595" y="691674"/>
                  <a:pt x="2928654" y="1230070"/>
                  <a:pt x="2928654" y="1768467"/>
                </a:cubicBezTo>
                <a:cubicBezTo>
                  <a:pt x="3303408" y="3007653"/>
                  <a:pt x="-399162" y="2672874"/>
                  <a:pt x="35552" y="1873397"/>
                </a:cubicBezTo>
                <a:cubicBezTo>
                  <a:pt x="35552" y="1339997"/>
                  <a:pt x="-9418" y="776618"/>
                  <a:pt x="200444" y="1382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28282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2D075A76-6487-4002-9FDA-B297ADFF7544}"/>
              </a:ext>
            </a:extLst>
          </p:cNvPr>
          <p:cNvSpPr/>
          <p:nvPr/>
        </p:nvSpPr>
        <p:spPr>
          <a:xfrm rot="18249094">
            <a:off x="2551122" y="2346079"/>
            <a:ext cx="946247" cy="479391"/>
          </a:xfrm>
          <a:prstGeom prst="arc">
            <a:avLst>
              <a:gd name="adj1" fmla="val 17303819"/>
              <a:gd name="adj2" fmla="val 144200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弧 5">
            <a:extLst>
              <a:ext uri="{FF2B5EF4-FFF2-40B4-BE49-F238E27FC236}">
                <a16:creationId xmlns:a16="http://schemas.microsoft.com/office/drawing/2014/main" id="{4BC0B1F5-CB79-435B-894F-46F79736D817}"/>
              </a:ext>
            </a:extLst>
          </p:cNvPr>
          <p:cNvSpPr/>
          <p:nvPr/>
        </p:nvSpPr>
        <p:spPr>
          <a:xfrm rot="3325088" flipV="1">
            <a:off x="920263" y="2046176"/>
            <a:ext cx="1030061" cy="479391"/>
          </a:xfrm>
          <a:prstGeom prst="arc">
            <a:avLst>
              <a:gd name="adj1" fmla="val 17303819"/>
              <a:gd name="adj2" fmla="val 23939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FDC70B0-DA70-428E-88FB-B705A4B8642A}"/>
              </a:ext>
            </a:extLst>
          </p:cNvPr>
          <p:cNvGrpSpPr/>
          <p:nvPr/>
        </p:nvGrpSpPr>
        <p:grpSpPr>
          <a:xfrm>
            <a:off x="2582844" y="2827188"/>
            <a:ext cx="955126" cy="1287381"/>
            <a:chOff x="4882638" y="2503569"/>
            <a:chExt cx="955126" cy="1287381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48B7766C-05F3-4BEA-80D1-966CA2BE5DA8}"/>
                </a:ext>
              </a:extLst>
            </p:cNvPr>
            <p:cNvSpPr/>
            <p:nvPr/>
          </p:nvSpPr>
          <p:spPr>
            <a:xfrm>
              <a:off x="4962525" y="2505075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37EBAF5C-1EC7-4847-BF15-E22AF2495C10}"/>
                </a:ext>
              </a:extLst>
            </p:cNvPr>
            <p:cNvSpPr/>
            <p:nvPr/>
          </p:nvSpPr>
          <p:spPr>
            <a:xfrm>
              <a:off x="5051425" y="2720975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1">
              <a:extLst>
                <a:ext uri="{FF2B5EF4-FFF2-40B4-BE49-F238E27FC236}">
                  <a16:creationId xmlns:a16="http://schemas.microsoft.com/office/drawing/2014/main" id="{3DD75F2E-F25A-48CF-9D81-7406DEE2CD5F}"/>
                </a:ext>
              </a:extLst>
            </p:cNvPr>
            <p:cNvSpPr/>
            <p:nvPr/>
          </p:nvSpPr>
          <p:spPr>
            <a:xfrm rot="20936841">
              <a:off x="4882638" y="2503569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F408984C-A00C-4B4D-BB7B-A74DBEF82889}"/>
                </a:ext>
              </a:extLst>
            </p:cNvPr>
            <p:cNvSpPr/>
            <p:nvPr/>
          </p:nvSpPr>
          <p:spPr>
            <a:xfrm>
              <a:off x="5086896" y="3106351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4901961A-E52F-414E-9FB8-4622852C0F5E}"/>
                </a:ext>
              </a:extLst>
            </p:cNvPr>
            <p:cNvSpPr/>
            <p:nvPr/>
          </p:nvSpPr>
          <p:spPr>
            <a:xfrm>
              <a:off x="5424651" y="3131928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8" name="円弧 27">
            <a:extLst>
              <a:ext uri="{FF2B5EF4-FFF2-40B4-BE49-F238E27FC236}">
                <a16:creationId xmlns:a16="http://schemas.microsoft.com/office/drawing/2014/main" id="{3BE510B8-27D3-4D48-BCDE-83D21354CBA0}"/>
              </a:ext>
            </a:extLst>
          </p:cNvPr>
          <p:cNvSpPr/>
          <p:nvPr/>
        </p:nvSpPr>
        <p:spPr>
          <a:xfrm rot="21097321" flipH="1" flipV="1">
            <a:off x="2508398" y="3076033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264347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46494B7-A8CD-470A-95CC-5F1F5C3E3A39}"/>
              </a:ext>
            </a:extLst>
          </p:cNvPr>
          <p:cNvSpPr/>
          <p:nvPr/>
        </p:nvSpPr>
        <p:spPr>
          <a:xfrm>
            <a:off x="577820" y="3328754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FCACA-D592-4804-AF5F-3CEE6386A7EC}"/>
              </a:ext>
            </a:extLst>
          </p:cNvPr>
          <p:cNvSpPr/>
          <p:nvPr/>
        </p:nvSpPr>
        <p:spPr>
          <a:xfrm>
            <a:off x="792132" y="1961442"/>
            <a:ext cx="2955345" cy="2587835"/>
          </a:xfrm>
          <a:custGeom>
            <a:avLst/>
            <a:gdLst>
              <a:gd name="connsiteX0" fmla="*/ 0 w 2593298"/>
              <a:gd name="connsiteY0" fmla="*/ 0 h 1705131"/>
              <a:gd name="connsiteX1" fmla="*/ 2593298 w 2593298"/>
              <a:gd name="connsiteY1" fmla="*/ 0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92047 h 1692247"/>
              <a:gd name="connsiteX1" fmla="*/ 2593298 w 2593298"/>
              <a:gd name="connsiteY1" fmla="*/ 77057 h 1692247"/>
              <a:gd name="connsiteX2" fmla="*/ 2593298 w 2593298"/>
              <a:gd name="connsiteY2" fmla="*/ 1692247 h 1692247"/>
              <a:gd name="connsiteX3" fmla="*/ 0 w 2593298"/>
              <a:gd name="connsiteY3" fmla="*/ 1692247 h 1692247"/>
              <a:gd name="connsiteX4" fmla="*/ 0 w 2593298"/>
              <a:gd name="connsiteY4" fmla="*/ 92047 h 1692247"/>
              <a:gd name="connsiteX0" fmla="*/ 0 w 2593298"/>
              <a:gd name="connsiteY0" fmla="*/ 138287 h 1738487"/>
              <a:gd name="connsiteX1" fmla="*/ 2593298 w 2593298"/>
              <a:gd name="connsiteY1" fmla="*/ 123297 h 1738487"/>
              <a:gd name="connsiteX2" fmla="*/ 2593298 w 2593298"/>
              <a:gd name="connsiteY2" fmla="*/ 1738487 h 1738487"/>
              <a:gd name="connsiteX3" fmla="*/ 0 w 2593298"/>
              <a:gd name="connsiteY3" fmla="*/ 1738487 h 1738487"/>
              <a:gd name="connsiteX4" fmla="*/ 0 w 2593298"/>
              <a:gd name="connsiteY4" fmla="*/ 138287 h 1738487"/>
              <a:gd name="connsiteX0" fmla="*/ 93272 w 2686570"/>
              <a:gd name="connsiteY0" fmla="*/ 138287 h 1738487"/>
              <a:gd name="connsiteX1" fmla="*/ 2686570 w 2686570"/>
              <a:gd name="connsiteY1" fmla="*/ 123297 h 1738487"/>
              <a:gd name="connsiteX2" fmla="*/ 2686570 w 2686570"/>
              <a:gd name="connsiteY2" fmla="*/ 1738487 h 1738487"/>
              <a:gd name="connsiteX3" fmla="*/ 93272 w 2686570"/>
              <a:gd name="connsiteY3" fmla="*/ 1738487 h 1738487"/>
              <a:gd name="connsiteX4" fmla="*/ 93272 w 2686570"/>
              <a:gd name="connsiteY4" fmla="*/ 138287 h 1738487"/>
              <a:gd name="connsiteX0" fmla="*/ 93272 w 2786504"/>
              <a:gd name="connsiteY0" fmla="*/ 138287 h 1738487"/>
              <a:gd name="connsiteX1" fmla="*/ 2686570 w 2786504"/>
              <a:gd name="connsiteY1" fmla="*/ 123297 h 1738487"/>
              <a:gd name="connsiteX2" fmla="*/ 2686570 w 2786504"/>
              <a:gd name="connsiteY2" fmla="*/ 1738487 h 1738487"/>
              <a:gd name="connsiteX3" fmla="*/ 93272 w 2786504"/>
              <a:gd name="connsiteY3" fmla="*/ 1738487 h 1738487"/>
              <a:gd name="connsiteX4" fmla="*/ 93272 w 2786504"/>
              <a:gd name="connsiteY4" fmla="*/ 138287 h 1738487"/>
              <a:gd name="connsiteX0" fmla="*/ 93272 w 2839248"/>
              <a:gd name="connsiteY0" fmla="*/ 138287 h 1768467"/>
              <a:gd name="connsiteX1" fmla="*/ 2686570 w 2839248"/>
              <a:gd name="connsiteY1" fmla="*/ 123297 h 1768467"/>
              <a:gd name="connsiteX2" fmla="*/ 2821482 w 2839248"/>
              <a:gd name="connsiteY2" fmla="*/ 1768467 h 1768467"/>
              <a:gd name="connsiteX3" fmla="*/ 93272 w 2839248"/>
              <a:gd name="connsiteY3" fmla="*/ 1738487 h 1768467"/>
              <a:gd name="connsiteX4" fmla="*/ 93272 w 2839248"/>
              <a:gd name="connsiteY4" fmla="*/ 138287 h 1768467"/>
              <a:gd name="connsiteX0" fmla="*/ 195106 w 2941082"/>
              <a:gd name="connsiteY0" fmla="*/ 138287 h 1798447"/>
              <a:gd name="connsiteX1" fmla="*/ 2788404 w 2941082"/>
              <a:gd name="connsiteY1" fmla="*/ 123297 h 1798447"/>
              <a:gd name="connsiteX2" fmla="*/ 2923316 w 2941082"/>
              <a:gd name="connsiteY2" fmla="*/ 1768467 h 1798447"/>
              <a:gd name="connsiteX3" fmla="*/ 234 w 2941082"/>
              <a:gd name="connsiteY3" fmla="*/ 1798447 h 1798447"/>
              <a:gd name="connsiteX4" fmla="*/ 195106 w 2941082"/>
              <a:gd name="connsiteY4" fmla="*/ 138287 h 1798447"/>
              <a:gd name="connsiteX0" fmla="*/ 195106 w 2941082"/>
              <a:gd name="connsiteY0" fmla="*/ 138287 h 1895356"/>
              <a:gd name="connsiteX1" fmla="*/ 2788404 w 2941082"/>
              <a:gd name="connsiteY1" fmla="*/ 123297 h 1895356"/>
              <a:gd name="connsiteX2" fmla="*/ 2923316 w 2941082"/>
              <a:gd name="connsiteY2" fmla="*/ 1768467 h 1895356"/>
              <a:gd name="connsiteX3" fmla="*/ 234 w 2941082"/>
              <a:gd name="connsiteY3" fmla="*/ 1798447 h 1895356"/>
              <a:gd name="connsiteX4" fmla="*/ 195106 w 2941082"/>
              <a:gd name="connsiteY4" fmla="*/ 138287 h 1895356"/>
              <a:gd name="connsiteX0" fmla="*/ 195106 w 2941082"/>
              <a:gd name="connsiteY0" fmla="*/ 138287 h 2003358"/>
              <a:gd name="connsiteX1" fmla="*/ 2788404 w 2941082"/>
              <a:gd name="connsiteY1" fmla="*/ 123297 h 2003358"/>
              <a:gd name="connsiteX2" fmla="*/ 2923316 w 2941082"/>
              <a:gd name="connsiteY2" fmla="*/ 1768467 h 2003358"/>
              <a:gd name="connsiteX3" fmla="*/ 234 w 2941082"/>
              <a:gd name="connsiteY3" fmla="*/ 1798447 h 2003358"/>
              <a:gd name="connsiteX4" fmla="*/ 195106 w 2941082"/>
              <a:gd name="connsiteY4" fmla="*/ 138287 h 2003358"/>
              <a:gd name="connsiteX0" fmla="*/ 195106 w 2941082"/>
              <a:gd name="connsiteY0" fmla="*/ 138287 h 2376560"/>
              <a:gd name="connsiteX1" fmla="*/ 2788404 w 2941082"/>
              <a:gd name="connsiteY1" fmla="*/ 123297 h 2376560"/>
              <a:gd name="connsiteX2" fmla="*/ 2923316 w 2941082"/>
              <a:gd name="connsiteY2" fmla="*/ 1768467 h 2376560"/>
              <a:gd name="connsiteX3" fmla="*/ 234 w 2941082"/>
              <a:gd name="connsiteY3" fmla="*/ 1798447 h 2376560"/>
              <a:gd name="connsiteX4" fmla="*/ 195106 w 2941082"/>
              <a:gd name="connsiteY4" fmla="*/ 138287 h 2376560"/>
              <a:gd name="connsiteX0" fmla="*/ 168940 w 2914916"/>
              <a:gd name="connsiteY0" fmla="*/ 138287 h 2400842"/>
              <a:gd name="connsiteX1" fmla="*/ 2762238 w 2914916"/>
              <a:gd name="connsiteY1" fmla="*/ 123297 h 2400842"/>
              <a:gd name="connsiteX2" fmla="*/ 2897150 w 2914916"/>
              <a:gd name="connsiteY2" fmla="*/ 1768467 h 2400842"/>
              <a:gd name="connsiteX3" fmla="*/ 4048 w 2914916"/>
              <a:gd name="connsiteY3" fmla="*/ 1873397 h 2400842"/>
              <a:gd name="connsiteX4" fmla="*/ 168940 w 2914916"/>
              <a:gd name="connsiteY4" fmla="*/ 138287 h 2400842"/>
              <a:gd name="connsiteX0" fmla="*/ 168940 w 2914916"/>
              <a:gd name="connsiteY0" fmla="*/ 138287 h 2540242"/>
              <a:gd name="connsiteX1" fmla="*/ 2762238 w 2914916"/>
              <a:gd name="connsiteY1" fmla="*/ 123297 h 2540242"/>
              <a:gd name="connsiteX2" fmla="*/ 2897150 w 2914916"/>
              <a:gd name="connsiteY2" fmla="*/ 1768467 h 2540242"/>
              <a:gd name="connsiteX3" fmla="*/ 4048 w 2914916"/>
              <a:gd name="connsiteY3" fmla="*/ 1873397 h 2540242"/>
              <a:gd name="connsiteX4" fmla="*/ 168940 w 2914916"/>
              <a:gd name="connsiteY4" fmla="*/ 138287 h 2540242"/>
              <a:gd name="connsiteX0" fmla="*/ 168940 w 2935132"/>
              <a:gd name="connsiteY0" fmla="*/ 138287 h 2546305"/>
              <a:gd name="connsiteX1" fmla="*/ 2762238 w 2935132"/>
              <a:gd name="connsiteY1" fmla="*/ 123297 h 2546305"/>
              <a:gd name="connsiteX2" fmla="*/ 2897150 w 2935132"/>
              <a:gd name="connsiteY2" fmla="*/ 1768467 h 2546305"/>
              <a:gd name="connsiteX3" fmla="*/ 4048 w 2935132"/>
              <a:gd name="connsiteY3" fmla="*/ 1873397 h 2546305"/>
              <a:gd name="connsiteX4" fmla="*/ 168940 w 2935132"/>
              <a:gd name="connsiteY4" fmla="*/ 138287 h 2546305"/>
              <a:gd name="connsiteX0" fmla="*/ 200444 w 2955345"/>
              <a:gd name="connsiteY0" fmla="*/ 138287 h 2587835"/>
              <a:gd name="connsiteX1" fmla="*/ 2793742 w 2955345"/>
              <a:gd name="connsiteY1" fmla="*/ 123297 h 2587835"/>
              <a:gd name="connsiteX2" fmla="*/ 2928654 w 2955345"/>
              <a:gd name="connsiteY2" fmla="*/ 1768467 h 2587835"/>
              <a:gd name="connsiteX3" fmla="*/ 35552 w 2955345"/>
              <a:gd name="connsiteY3" fmla="*/ 1873397 h 2587835"/>
              <a:gd name="connsiteX4" fmla="*/ 200444 w 2955345"/>
              <a:gd name="connsiteY4" fmla="*/ 138287 h 25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345" h="2587835">
                <a:moveTo>
                  <a:pt x="200444" y="138287"/>
                </a:moveTo>
                <a:cubicBezTo>
                  <a:pt x="1064877" y="-11615"/>
                  <a:pt x="2304063" y="-71575"/>
                  <a:pt x="2793742" y="123297"/>
                </a:cubicBezTo>
                <a:cubicBezTo>
                  <a:pt x="3018595" y="691674"/>
                  <a:pt x="2928654" y="1230070"/>
                  <a:pt x="2928654" y="1768467"/>
                </a:cubicBezTo>
                <a:cubicBezTo>
                  <a:pt x="3303408" y="3007653"/>
                  <a:pt x="-399162" y="2672874"/>
                  <a:pt x="35552" y="1873397"/>
                </a:cubicBezTo>
                <a:cubicBezTo>
                  <a:pt x="35552" y="1339997"/>
                  <a:pt x="-9418" y="776618"/>
                  <a:pt x="200444" y="1382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28282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2D075A76-6487-4002-9FDA-B297ADFF7544}"/>
              </a:ext>
            </a:extLst>
          </p:cNvPr>
          <p:cNvSpPr/>
          <p:nvPr/>
        </p:nvSpPr>
        <p:spPr>
          <a:xfrm rot="18249094">
            <a:off x="2551122" y="2346079"/>
            <a:ext cx="946247" cy="479391"/>
          </a:xfrm>
          <a:prstGeom prst="arc">
            <a:avLst>
              <a:gd name="adj1" fmla="val 17303819"/>
              <a:gd name="adj2" fmla="val 144200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弧 5">
            <a:extLst>
              <a:ext uri="{FF2B5EF4-FFF2-40B4-BE49-F238E27FC236}">
                <a16:creationId xmlns:a16="http://schemas.microsoft.com/office/drawing/2014/main" id="{4BC0B1F5-CB79-435B-894F-46F79736D817}"/>
              </a:ext>
            </a:extLst>
          </p:cNvPr>
          <p:cNvSpPr/>
          <p:nvPr/>
        </p:nvSpPr>
        <p:spPr>
          <a:xfrm rot="3325088" flipV="1">
            <a:off x="920263" y="2046176"/>
            <a:ext cx="1030061" cy="479391"/>
          </a:xfrm>
          <a:prstGeom prst="arc">
            <a:avLst>
              <a:gd name="adj1" fmla="val 17303819"/>
              <a:gd name="adj2" fmla="val 23939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FDC70B0-DA70-428E-88FB-B705A4B8642A}"/>
              </a:ext>
            </a:extLst>
          </p:cNvPr>
          <p:cNvGrpSpPr/>
          <p:nvPr/>
        </p:nvGrpSpPr>
        <p:grpSpPr>
          <a:xfrm>
            <a:off x="2582844" y="2827188"/>
            <a:ext cx="955126" cy="1287381"/>
            <a:chOff x="4882638" y="2503569"/>
            <a:chExt cx="955126" cy="1287381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48B7766C-05F3-4BEA-80D1-966CA2BE5DA8}"/>
                </a:ext>
              </a:extLst>
            </p:cNvPr>
            <p:cNvSpPr/>
            <p:nvPr/>
          </p:nvSpPr>
          <p:spPr>
            <a:xfrm>
              <a:off x="4962525" y="2505075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37EBAF5C-1EC7-4847-BF15-E22AF2495C10}"/>
                </a:ext>
              </a:extLst>
            </p:cNvPr>
            <p:cNvSpPr/>
            <p:nvPr/>
          </p:nvSpPr>
          <p:spPr>
            <a:xfrm>
              <a:off x="5051425" y="2720975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1">
              <a:extLst>
                <a:ext uri="{FF2B5EF4-FFF2-40B4-BE49-F238E27FC236}">
                  <a16:creationId xmlns:a16="http://schemas.microsoft.com/office/drawing/2014/main" id="{3DD75F2E-F25A-48CF-9D81-7406DEE2CD5F}"/>
                </a:ext>
              </a:extLst>
            </p:cNvPr>
            <p:cNvSpPr/>
            <p:nvPr/>
          </p:nvSpPr>
          <p:spPr>
            <a:xfrm rot="20936841">
              <a:off x="4882638" y="2503569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F408984C-A00C-4B4D-BB7B-A74DBEF82889}"/>
                </a:ext>
              </a:extLst>
            </p:cNvPr>
            <p:cNvSpPr/>
            <p:nvPr/>
          </p:nvSpPr>
          <p:spPr>
            <a:xfrm>
              <a:off x="5086896" y="3106351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4901961A-E52F-414E-9FB8-4622852C0F5E}"/>
                </a:ext>
              </a:extLst>
            </p:cNvPr>
            <p:cNvSpPr/>
            <p:nvPr/>
          </p:nvSpPr>
          <p:spPr>
            <a:xfrm>
              <a:off x="5424651" y="3131928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円弧 26">
            <a:extLst>
              <a:ext uri="{FF2B5EF4-FFF2-40B4-BE49-F238E27FC236}">
                <a16:creationId xmlns:a16="http://schemas.microsoft.com/office/drawing/2014/main" id="{47BC4BCB-4BF6-4706-B992-2F1C6F9F5534}"/>
              </a:ext>
            </a:extLst>
          </p:cNvPr>
          <p:cNvSpPr/>
          <p:nvPr/>
        </p:nvSpPr>
        <p:spPr>
          <a:xfrm rot="502679" flipV="1">
            <a:off x="1039629" y="3074370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3BE510B8-27D3-4D48-BCDE-83D21354CBA0}"/>
              </a:ext>
            </a:extLst>
          </p:cNvPr>
          <p:cNvSpPr/>
          <p:nvPr/>
        </p:nvSpPr>
        <p:spPr>
          <a:xfrm rot="21097321" flipH="1" flipV="1">
            <a:off x="2508398" y="3076033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390735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46494B7-A8CD-470A-95CC-5F1F5C3E3A39}"/>
              </a:ext>
            </a:extLst>
          </p:cNvPr>
          <p:cNvSpPr/>
          <p:nvPr/>
        </p:nvSpPr>
        <p:spPr>
          <a:xfrm>
            <a:off x="577820" y="3328754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FCACA-D592-4804-AF5F-3CEE6386A7EC}"/>
              </a:ext>
            </a:extLst>
          </p:cNvPr>
          <p:cNvSpPr/>
          <p:nvPr/>
        </p:nvSpPr>
        <p:spPr>
          <a:xfrm>
            <a:off x="792132" y="1961442"/>
            <a:ext cx="2955345" cy="2587835"/>
          </a:xfrm>
          <a:custGeom>
            <a:avLst/>
            <a:gdLst>
              <a:gd name="connsiteX0" fmla="*/ 0 w 2593298"/>
              <a:gd name="connsiteY0" fmla="*/ 0 h 1705131"/>
              <a:gd name="connsiteX1" fmla="*/ 2593298 w 2593298"/>
              <a:gd name="connsiteY1" fmla="*/ 0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92047 h 1692247"/>
              <a:gd name="connsiteX1" fmla="*/ 2593298 w 2593298"/>
              <a:gd name="connsiteY1" fmla="*/ 77057 h 1692247"/>
              <a:gd name="connsiteX2" fmla="*/ 2593298 w 2593298"/>
              <a:gd name="connsiteY2" fmla="*/ 1692247 h 1692247"/>
              <a:gd name="connsiteX3" fmla="*/ 0 w 2593298"/>
              <a:gd name="connsiteY3" fmla="*/ 1692247 h 1692247"/>
              <a:gd name="connsiteX4" fmla="*/ 0 w 2593298"/>
              <a:gd name="connsiteY4" fmla="*/ 92047 h 1692247"/>
              <a:gd name="connsiteX0" fmla="*/ 0 w 2593298"/>
              <a:gd name="connsiteY0" fmla="*/ 138287 h 1738487"/>
              <a:gd name="connsiteX1" fmla="*/ 2593298 w 2593298"/>
              <a:gd name="connsiteY1" fmla="*/ 123297 h 1738487"/>
              <a:gd name="connsiteX2" fmla="*/ 2593298 w 2593298"/>
              <a:gd name="connsiteY2" fmla="*/ 1738487 h 1738487"/>
              <a:gd name="connsiteX3" fmla="*/ 0 w 2593298"/>
              <a:gd name="connsiteY3" fmla="*/ 1738487 h 1738487"/>
              <a:gd name="connsiteX4" fmla="*/ 0 w 2593298"/>
              <a:gd name="connsiteY4" fmla="*/ 138287 h 1738487"/>
              <a:gd name="connsiteX0" fmla="*/ 93272 w 2686570"/>
              <a:gd name="connsiteY0" fmla="*/ 138287 h 1738487"/>
              <a:gd name="connsiteX1" fmla="*/ 2686570 w 2686570"/>
              <a:gd name="connsiteY1" fmla="*/ 123297 h 1738487"/>
              <a:gd name="connsiteX2" fmla="*/ 2686570 w 2686570"/>
              <a:gd name="connsiteY2" fmla="*/ 1738487 h 1738487"/>
              <a:gd name="connsiteX3" fmla="*/ 93272 w 2686570"/>
              <a:gd name="connsiteY3" fmla="*/ 1738487 h 1738487"/>
              <a:gd name="connsiteX4" fmla="*/ 93272 w 2686570"/>
              <a:gd name="connsiteY4" fmla="*/ 138287 h 1738487"/>
              <a:gd name="connsiteX0" fmla="*/ 93272 w 2786504"/>
              <a:gd name="connsiteY0" fmla="*/ 138287 h 1738487"/>
              <a:gd name="connsiteX1" fmla="*/ 2686570 w 2786504"/>
              <a:gd name="connsiteY1" fmla="*/ 123297 h 1738487"/>
              <a:gd name="connsiteX2" fmla="*/ 2686570 w 2786504"/>
              <a:gd name="connsiteY2" fmla="*/ 1738487 h 1738487"/>
              <a:gd name="connsiteX3" fmla="*/ 93272 w 2786504"/>
              <a:gd name="connsiteY3" fmla="*/ 1738487 h 1738487"/>
              <a:gd name="connsiteX4" fmla="*/ 93272 w 2786504"/>
              <a:gd name="connsiteY4" fmla="*/ 138287 h 1738487"/>
              <a:gd name="connsiteX0" fmla="*/ 93272 w 2839248"/>
              <a:gd name="connsiteY0" fmla="*/ 138287 h 1768467"/>
              <a:gd name="connsiteX1" fmla="*/ 2686570 w 2839248"/>
              <a:gd name="connsiteY1" fmla="*/ 123297 h 1768467"/>
              <a:gd name="connsiteX2" fmla="*/ 2821482 w 2839248"/>
              <a:gd name="connsiteY2" fmla="*/ 1768467 h 1768467"/>
              <a:gd name="connsiteX3" fmla="*/ 93272 w 2839248"/>
              <a:gd name="connsiteY3" fmla="*/ 1738487 h 1768467"/>
              <a:gd name="connsiteX4" fmla="*/ 93272 w 2839248"/>
              <a:gd name="connsiteY4" fmla="*/ 138287 h 1768467"/>
              <a:gd name="connsiteX0" fmla="*/ 195106 w 2941082"/>
              <a:gd name="connsiteY0" fmla="*/ 138287 h 1798447"/>
              <a:gd name="connsiteX1" fmla="*/ 2788404 w 2941082"/>
              <a:gd name="connsiteY1" fmla="*/ 123297 h 1798447"/>
              <a:gd name="connsiteX2" fmla="*/ 2923316 w 2941082"/>
              <a:gd name="connsiteY2" fmla="*/ 1768467 h 1798447"/>
              <a:gd name="connsiteX3" fmla="*/ 234 w 2941082"/>
              <a:gd name="connsiteY3" fmla="*/ 1798447 h 1798447"/>
              <a:gd name="connsiteX4" fmla="*/ 195106 w 2941082"/>
              <a:gd name="connsiteY4" fmla="*/ 138287 h 1798447"/>
              <a:gd name="connsiteX0" fmla="*/ 195106 w 2941082"/>
              <a:gd name="connsiteY0" fmla="*/ 138287 h 1895356"/>
              <a:gd name="connsiteX1" fmla="*/ 2788404 w 2941082"/>
              <a:gd name="connsiteY1" fmla="*/ 123297 h 1895356"/>
              <a:gd name="connsiteX2" fmla="*/ 2923316 w 2941082"/>
              <a:gd name="connsiteY2" fmla="*/ 1768467 h 1895356"/>
              <a:gd name="connsiteX3" fmla="*/ 234 w 2941082"/>
              <a:gd name="connsiteY3" fmla="*/ 1798447 h 1895356"/>
              <a:gd name="connsiteX4" fmla="*/ 195106 w 2941082"/>
              <a:gd name="connsiteY4" fmla="*/ 138287 h 1895356"/>
              <a:gd name="connsiteX0" fmla="*/ 195106 w 2941082"/>
              <a:gd name="connsiteY0" fmla="*/ 138287 h 2003358"/>
              <a:gd name="connsiteX1" fmla="*/ 2788404 w 2941082"/>
              <a:gd name="connsiteY1" fmla="*/ 123297 h 2003358"/>
              <a:gd name="connsiteX2" fmla="*/ 2923316 w 2941082"/>
              <a:gd name="connsiteY2" fmla="*/ 1768467 h 2003358"/>
              <a:gd name="connsiteX3" fmla="*/ 234 w 2941082"/>
              <a:gd name="connsiteY3" fmla="*/ 1798447 h 2003358"/>
              <a:gd name="connsiteX4" fmla="*/ 195106 w 2941082"/>
              <a:gd name="connsiteY4" fmla="*/ 138287 h 2003358"/>
              <a:gd name="connsiteX0" fmla="*/ 195106 w 2941082"/>
              <a:gd name="connsiteY0" fmla="*/ 138287 h 2376560"/>
              <a:gd name="connsiteX1" fmla="*/ 2788404 w 2941082"/>
              <a:gd name="connsiteY1" fmla="*/ 123297 h 2376560"/>
              <a:gd name="connsiteX2" fmla="*/ 2923316 w 2941082"/>
              <a:gd name="connsiteY2" fmla="*/ 1768467 h 2376560"/>
              <a:gd name="connsiteX3" fmla="*/ 234 w 2941082"/>
              <a:gd name="connsiteY3" fmla="*/ 1798447 h 2376560"/>
              <a:gd name="connsiteX4" fmla="*/ 195106 w 2941082"/>
              <a:gd name="connsiteY4" fmla="*/ 138287 h 2376560"/>
              <a:gd name="connsiteX0" fmla="*/ 168940 w 2914916"/>
              <a:gd name="connsiteY0" fmla="*/ 138287 h 2400842"/>
              <a:gd name="connsiteX1" fmla="*/ 2762238 w 2914916"/>
              <a:gd name="connsiteY1" fmla="*/ 123297 h 2400842"/>
              <a:gd name="connsiteX2" fmla="*/ 2897150 w 2914916"/>
              <a:gd name="connsiteY2" fmla="*/ 1768467 h 2400842"/>
              <a:gd name="connsiteX3" fmla="*/ 4048 w 2914916"/>
              <a:gd name="connsiteY3" fmla="*/ 1873397 h 2400842"/>
              <a:gd name="connsiteX4" fmla="*/ 168940 w 2914916"/>
              <a:gd name="connsiteY4" fmla="*/ 138287 h 2400842"/>
              <a:gd name="connsiteX0" fmla="*/ 168940 w 2914916"/>
              <a:gd name="connsiteY0" fmla="*/ 138287 h 2540242"/>
              <a:gd name="connsiteX1" fmla="*/ 2762238 w 2914916"/>
              <a:gd name="connsiteY1" fmla="*/ 123297 h 2540242"/>
              <a:gd name="connsiteX2" fmla="*/ 2897150 w 2914916"/>
              <a:gd name="connsiteY2" fmla="*/ 1768467 h 2540242"/>
              <a:gd name="connsiteX3" fmla="*/ 4048 w 2914916"/>
              <a:gd name="connsiteY3" fmla="*/ 1873397 h 2540242"/>
              <a:gd name="connsiteX4" fmla="*/ 168940 w 2914916"/>
              <a:gd name="connsiteY4" fmla="*/ 138287 h 2540242"/>
              <a:gd name="connsiteX0" fmla="*/ 168940 w 2935132"/>
              <a:gd name="connsiteY0" fmla="*/ 138287 h 2546305"/>
              <a:gd name="connsiteX1" fmla="*/ 2762238 w 2935132"/>
              <a:gd name="connsiteY1" fmla="*/ 123297 h 2546305"/>
              <a:gd name="connsiteX2" fmla="*/ 2897150 w 2935132"/>
              <a:gd name="connsiteY2" fmla="*/ 1768467 h 2546305"/>
              <a:gd name="connsiteX3" fmla="*/ 4048 w 2935132"/>
              <a:gd name="connsiteY3" fmla="*/ 1873397 h 2546305"/>
              <a:gd name="connsiteX4" fmla="*/ 168940 w 2935132"/>
              <a:gd name="connsiteY4" fmla="*/ 138287 h 2546305"/>
              <a:gd name="connsiteX0" fmla="*/ 200444 w 2955345"/>
              <a:gd name="connsiteY0" fmla="*/ 138287 h 2587835"/>
              <a:gd name="connsiteX1" fmla="*/ 2793742 w 2955345"/>
              <a:gd name="connsiteY1" fmla="*/ 123297 h 2587835"/>
              <a:gd name="connsiteX2" fmla="*/ 2928654 w 2955345"/>
              <a:gd name="connsiteY2" fmla="*/ 1768467 h 2587835"/>
              <a:gd name="connsiteX3" fmla="*/ 35552 w 2955345"/>
              <a:gd name="connsiteY3" fmla="*/ 1873397 h 2587835"/>
              <a:gd name="connsiteX4" fmla="*/ 200444 w 2955345"/>
              <a:gd name="connsiteY4" fmla="*/ 138287 h 25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345" h="2587835">
                <a:moveTo>
                  <a:pt x="200444" y="138287"/>
                </a:moveTo>
                <a:cubicBezTo>
                  <a:pt x="1064877" y="-11615"/>
                  <a:pt x="2304063" y="-71575"/>
                  <a:pt x="2793742" y="123297"/>
                </a:cubicBezTo>
                <a:cubicBezTo>
                  <a:pt x="3018595" y="691674"/>
                  <a:pt x="2928654" y="1230070"/>
                  <a:pt x="2928654" y="1768467"/>
                </a:cubicBezTo>
                <a:cubicBezTo>
                  <a:pt x="3303408" y="3007653"/>
                  <a:pt x="-399162" y="2672874"/>
                  <a:pt x="35552" y="1873397"/>
                </a:cubicBezTo>
                <a:cubicBezTo>
                  <a:pt x="35552" y="1339997"/>
                  <a:pt x="-9418" y="776618"/>
                  <a:pt x="200444" y="1382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28282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2D075A76-6487-4002-9FDA-B297ADFF7544}"/>
              </a:ext>
            </a:extLst>
          </p:cNvPr>
          <p:cNvSpPr/>
          <p:nvPr/>
        </p:nvSpPr>
        <p:spPr>
          <a:xfrm rot="18249094">
            <a:off x="2551122" y="2346079"/>
            <a:ext cx="946247" cy="479391"/>
          </a:xfrm>
          <a:prstGeom prst="arc">
            <a:avLst>
              <a:gd name="adj1" fmla="val 17303819"/>
              <a:gd name="adj2" fmla="val 144200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弧 5">
            <a:extLst>
              <a:ext uri="{FF2B5EF4-FFF2-40B4-BE49-F238E27FC236}">
                <a16:creationId xmlns:a16="http://schemas.microsoft.com/office/drawing/2014/main" id="{4BC0B1F5-CB79-435B-894F-46F79736D817}"/>
              </a:ext>
            </a:extLst>
          </p:cNvPr>
          <p:cNvSpPr/>
          <p:nvPr/>
        </p:nvSpPr>
        <p:spPr>
          <a:xfrm rot="3325088" flipV="1">
            <a:off x="920263" y="2046176"/>
            <a:ext cx="1030061" cy="479391"/>
          </a:xfrm>
          <a:prstGeom prst="arc">
            <a:avLst>
              <a:gd name="adj1" fmla="val 17303819"/>
              <a:gd name="adj2" fmla="val 23939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FDC70B0-DA70-428E-88FB-B705A4B8642A}"/>
              </a:ext>
            </a:extLst>
          </p:cNvPr>
          <p:cNvGrpSpPr/>
          <p:nvPr/>
        </p:nvGrpSpPr>
        <p:grpSpPr>
          <a:xfrm>
            <a:off x="2582844" y="2827188"/>
            <a:ext cx="955126" cy="1287381"/>
            <a:chOff x="4882638" y="2503569"/>
            <a:chExt cx="955126" cy="1287381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48B7766C-05F3-4BEA-80D1-966CA2BE5DA8}"/>
                </a:ext>
              </a:extLst>
            </p:cNvPr>
            <p:cNvSpPr/>
            <p:nvPr/>
          </p:nvSpPr>
          <p:spPr>
            <a:xfrm>
              <a:off x="4962525" y="2505075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37EBAF5C-1EC7-4847-BF15-E22AF2495C10}"/>
                </a:ext>
              </a:extLst>
            </p:cNvPr>
            <p:cNvSpPr/>
            <p:nvPr/>
          </p:nvSpPr>
          <p:spPr>
            <a:xfrm>
              <a:off x="5051425" y="2720975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1">
              <a:extLst>
                <a:ext uri="{FF2B5EF4-FFF2-40B4-BE49-F238E27FC236}">
                  <a16:creationId xmlns:a16="http://schemas.microsoft.com/office/drawing/2014/main" id="{3DD75F2E-F25A-48CF-9D81-7406DEE2CD5F}"/>
                </a:ext>
              </a:extLst>
            </p:cNvPr>
            <p:cNvSpPr/>
            <p:nvPr/>
          </p:nvSpPr>
          <p:spPr>
            <a:xfrm rot="20936841">
              <a:off x="4882638" y="2503569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F408984C-A00C-4B4D-BB7B-A74DBEF82889}"/>
                </a:ext>
              </a:extLst>
            </p:cNvPr>
            <p:cNvSpPr/>
            <p:nvPr/>
          </p:nvSpPr>
          <p:spPr>
            <a:xfrm>
              <a:off x="5086896" y="3106351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4901961A-E52F-414E-9FB8-4622852C0F5E}"/>
                </a:ext>
              </a:extLst>
            </p:cNvPr>
            <p:cNvSpPr/>
            <p:nvPr/>
          </p:nvSpPr>
          <p:spPr>
            <a:xfrm>
              <a:off x="5424651" y="3131928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4" name="楕円 11">
            <a:extLst>
              <a:ext uri="{FF2B5EF4-FFF2-40B4-BE49-F238E27FC236}">
                <a16:creationId xmlns:a16="http://schemas.microsoft.com/office/drawing/2014/main" id="{348D77E1-A6A4-498A-A9AE-6EDE0EA6E11C}"/>
              </a:ext>
            </a:extLst>
          </p:cNvPr>
          <p:cNvSpPr/>
          <p:nvPr/>
        </p:nvSpPr>
        <p:spPr>
          <a:xfrm rot="663159" flipH="1">
            <a:off x="1052432" y="2828694"/>
            <a:ext cx="921250" cy="470008"/>
          </a:xfrm>
          <a:custGeom>
            <a:avLst/>
            <a:gdLst>
              <a:gd name="connsiteX0" fmla="*/ 0 w 875239"/>
              <a:gd name="connsiteY0" fmla="*/ 642938 h 1285875"/>
              <a:gd name="connsiteX1" fmla="*/ 437620 w 875239"/>
              <a:gd name="connsiteY1" fmla="*/ 0 h 1285875"/>
              <a:gd name="connsiteX2" fmla="*/ 875240 w 875239"/>
              <a:gd name="connsiteY2" fmla="*/ 642938 h 1285875"/>
              <a:gd name="connsiteX3" fmla="*/ 437620 w 875239"/>
              <a:gd name="connsiteY3" fmla="*/ 1285876 h 1285875"/>
              <a:gd name="connsiteX4" fmla="*/ 0 w 875239"/>
              <a:gd name="connsiteY4" fmla="*/ 642938 h 1285875"/>
              <a:gd name="connsiteX0" fmla="*/ 0 w 875240"/>
              <a:gd name="connsiteY0" fmla="*/ 642938 h 723305"/>
              <a:gd name="connsiteX1" fmla="*/ 437620 w 875240"/>
              <a:gd name="connsiteY1" fmla="*/ 0 h 723305"/>
              <a:gd name="connsiteX2" fmla="*/ 875240 w 875240"/>
              <a:gd name="connsiteY2" fmla="*/ 642938 h 723305"/>
              <a:gd name="connsiteX3" fmla="*/ 0 w 875240"/>
              <a:gd name="connsiteY3" fmla="*/ 642938 h 72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240" h="723305">
                <a:moveTo>
                  <a:pt x="0" y="642938"/>
                </a:moveTo>
                <a:cubicBezTo>
                  <a:pt x="0" y="287853"/>
                  <a:pt x="195929" y="0"/>
                  <a:pt x="437620" y="0"/>
                </a:cubicBezTo>
                <a:cubicBezTo>
                  <a:pt x="679311" y="0"/>
                  <a:pt x="875240" y="287853"/>
                  <a:pt x="875240" y="642938"/>
                </a:cubicBezTo>
                <a:cubicBezTo>
                  <a:pt x="802303" y="750094"/>
                  <a:pt x="72937" y="750094"/>
                  <a:pt x="0" y="6429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弧 26">
            <a:extLst>
              <a:ext uri="{FF2B5EF4-FFF2-40B4-BE49-F238E27FC236}">
                <a16:creationId xmlns:a16="http://schemas.microsoft.com/office/drawing/2014/main" id="{47BC4BCB-4BF6-4706-B992-2F1C6F9F5534}"/>
              </a:ext>
            </a:extLst>
          </p:cNvPr>
          <p:cNvSpPr/>
          <p:nvPr/>
        </p:nvSpPr>
        <p:spPr>
          <a:xfrm rot="502679" flipV="1">
            <a:off x="1039629" y="3074370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3BE510B8-27D3-4D48-BCDE-83D21354CBA0}"/>
              </a:ext>
            </a:extLst>
          </p:cNvPr>
          <p:cNvSpPr/>
          <p:nvPr/>
        </p:nvSpPr>
        <p:spPr>
          <a:xfrm rot="21097321" flipH="1" flipV="1">
            <a:off x="2508398" y="3076033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391769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46494B7-A8CD-470A-95CC-5F1F5C3E3A39}"/>
              </a:ext>
            </a:extLst>
          </p:cNvPr>
          <p:cNvSpPr/>
          <p:nvPr/>
        </p:nvSpPr>
        <p:spPr>
          <a:xfrm>
            <a:off x="577820" y="3328754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FCACA-D592-4804-AF5F-3CEE6386A7EC}"/>
              </a:ext>
            </a:extLst>
          </p:cNvPr>
          <p:cNvSpPr/>
          <p:nvPr/>
        </p:nvSpPr>
        <p:spPr>
          <a:xfrm>
            <a:off x="792132" y="1961442"/>
            <a:ext cx="2955345" cy="2587835"/>
          </a:xfrm>
          <a:custGeom>
            <a:avLst/>
            <a:gdLst>
              <a:gd name="connsiteX0" fmla="*/ 0 w 2593298"/>
              <a:gd name="connsiteY0" fmla="*/ 0 h 1705131"/>
              <a:gd name="connsiteX1" fmla="*/ 2593298 w 2593298"/>
              <a:gd name="connsiteY1" fmla="*/ 0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92047 h 1692247"/>
              <a:gd name="connsiteX1" fmla="*/ 2593298 w 2593298"/>
              <a:gd name="connsiteY1" fmla="*/ 77057 h 1692247"/>
              <a:gd name="connsiteX2" fmla="*/ 2593298 w 2593298"/>
              <a:gd name="connsiteY2" fmla="*/ 1692247 h 1692247"/>
              <a:gd name="connsiteX3" fmla="*/ 0 w 2593298"/>
              <a:gd name="connsiteY3" fmla="*/ 1692247 h 1692247"/>
              <a:gd name="connsiteX4" fmla="*/ 0 w 2593298"/>
              <a:gd name="connsiteY4" fmla="*/ 92047 h 1692247"/>
              <a:gd name="connsiteX0" fmla="*/ 0 w 2593298"/>
              <a:gd name="connsiteY0" fmla="*/ 138287 h 1738487"/>
              <a:gd name="connsiteX1" fmla="*/ 2593298 w 2593298"/>
              <a:gd name="connsiteY1" fmla="*/ 123297 h 1738487"/>
              <a:gd name="connsiteX2" fmla="*/ 2593298 w 2593298"/>
              <a:gd name="connsiteY2" fmla="*/ 1738487 h 1738487"/>
              <a:gd name="connsiteX3" fmla="*/ 0 w 2593298"/>
              <a:gd name="connsiteY3" fmla="*/ 1738487 h 1738487"/>
              <a:gd name="connsiteX4" fmla="*/ 0 w 2593298"/>
              <a:gd name="connsiteY4" fmla="*/ 138287 h 1738487"/>
              <a:gd name="connsiteX0" fmla="*/ 93272 w 2686570"/>
              <a:gd name="connsiteY0" fmla="*/ 138287 h 1738487"/>
              <a:gd name="connsiteX1" fmla="*/ 2686570 w 2686570"/>
              <a:gd name="connsiteY1" fmla="*/ 123297 h 1738487"/>
              <a:gd name="connsiteX2" fmla="*/ 2686570 w 2686570"/>
              <a:gd name="connsiteY2" fmla="*/ 1738487 h 1738487"/>
              <a:gd name="connsiteX3" fmla="*/ 93272 w 2686570"/>
              <a:gd name="connsiteY3" fmla="*/ 1738487 h 1738487"/>
              <a:gd name="connsiteX4" fmla="*/ 93272 w 2686570"/>
              <a:gd name="connsiteY4" fmla="*/ 138287 h 1738487"/>
              <a:gd name="connsiteX0" fmla="*/ 93272 w 2786504"/>
              <a:gd name="connsiteY0" fmla="*/ 138287 h 1738487"/>
              <a:gd name="connsiteX1" fmla="*/ 2686570 w 2786504"/>
              <a:gd name="connsiteY1" fmla="*/ 123297 h 1738487"/>
              <a:gd name="connsiteX2" fmla="*/ 2686570 w 2786504"/>
              <a:gd name="connsiteY2" fmla="*/ 1738487 h 1738487"/>
              <a:gd name="connsiteX3" fmla="*/ 93272 w 2786504"/>
              <a:gd name="connsiteY3" fmla="*/ 1738487 h 1738487"/>
              <a:gd name="connsiteX4" fmla="*/ 93272 w 2786504"/>
              <a:gd name="connsiteY4" fmla="*/ 138287 h 1738487"/>
              <a:gd name="connsiteX0" fmla="*/ 93272 w 2839248"/>
              <a:gd name="connsiteY0" fmla="*/ 138287 h 1768467"/>
              <a:gd name="connsiteX1" fmla="*/ 2686570 w 2839248"/>
              <a:gd name="connsiteY1" fmla="*/ 123297 h 1768467"/>
              <a:gd name="connsiteX2" fmla="*/ 2821482 w 2839248"/>
              <a:gd name="connsiteY2" fmla="*/ 1768467 h 1768467"/>
              <a:gd name="connsiteX3" fmla="*/ 93272 w 2839248"/>
              <a:gd name="connsiteY3" fmla="*/ 1738487 h 1768467"/>
              <a:gd name="connsiteX4" fmla="*/ 93272 w 2839248"/>
              <a:gd name="connsiteY4" fmla="*/ 138287 h 1768467"/>
              <a:gd name="connsiteX0" fmla="*/ 195106 w 2941082"/>
              <a:gd name="connsiteY0" fmla="*/ 138287 h 1798447"/>
              <a:gd name="connsiteX1" fmla="*/ 2788404 w 2941082"/>
              <a:gd name="connsiteY1" fmla="*/ 123297 h 1798447"/>
              <a:gd name="connsiteX2" fmla="*/ 2923316 w 2941082"/>
              <a:gd name="connsiteY2" fmla="*/ 1768467 h 1798447"/>
              <a:gd name="connsiteX3" fmla="*/ 234 w 2941082"/>
              <a:gd name="connsiteY3" fmla="*/ 1798447 h 1798447"/>
              <a:gd name="connsiteX4" fmla="*/ 195106 w 2941082"/>
              <a:gd name="connsiteY4" fmla="*/ 138287 h 1798447"/>
              <a:gd name="connsiteX0" fmla="*/ 195106 w 2941082"/>
              <a:gd name="connsiteY0" fmla="*/ 138287 h 1895356"/>
              <a:gd name="connsiteX1" fmla="*/ 2788404 w 2941082"/>
              <a:gd name="connsiteY1" fmla="*/ 123297 h 1895356"/>
              <a:gd name="connsiteX2" fmla="*/ 2923316 w 2941082"/>
              <a:gd name="connsiteY2" fmla="*/ 1768467 h 1895356"/>
              <a:gd name="connsiteX3" fmla="*/ 234 w 2941082"/>
              <a:gd name="connsiteY3" fmla="*/ 1798447 h 1895356"/>
              <a:gd name="connsiteX4" fmla="*/ 195106 w 2941082"/>
              <a:gd name="connsiteY4" fmla="*/ 138287 h 1895356"/>
              <a:gd name="connsiteX0" fmla="*/ 195106 w 2941082"/>
              <a:gd name="connsiteY0" fmla="*/ 138287 h 2003358"/>
              <a:gd name="connsiteX1" fmla="*/ 2788404 w 2941082"/>
              <a:gd name="connsiteY1" fmla="*/ 123297 h 2003358"/>
              <a:gd name="connsiteX2" fmla="*/ 2923316 w 2941082"/>
              <a:gd name="connsiteY2" fmla="*/ 1768467 h 2003358"/>
              <a:gd name="connsiteX3" fmla="*/ 234 w 2941082"/>
              <a:gd name="connsiteY3" fmla="*/ 1798447 h 2003358"/>
              <a:gd name="connsiteX4" fmla="*/ 195106 w 2941082"/>
              <a:gd name="connsiteY4" fmla="*/ 138287 h 2003358"/>
              <a:gd name="connsiteX0" fmla="*/ 195106 w 2941082"/>
              <a:gd name="connsiteY0" fmla="*/ 138287 h 2376560"/>
              <a:gd name="connsiteX1" fmla="*/ 2788404 w 2941082"/>
              <a:gd name="connsiteY1" fmla="*/ 123297 h 2376560"/>
              <a:gd name="connsiteX2" fmla="*/ 2923316 w 2941082"/>
              <a:gd name="connsiteY2" fmla="*/ 1768467 h 2376560"/>
              <a:gd name="connsiteX3" fmla="*/ 234 w 2941082"/>
              <a:gd name="connsiteY3" fmla="*/ 1798447 h 2376560"/>
              <a:gd name="connsiteX4" fmla="*/ 195106 w 2941082"/>
              <a:gd name="connsiteY4" fmla="*/ 138287 h 2376560"/>
              <a:gd name="connsiteX0" fmla="*/ 168940 w 2914916"/>
              <a:gd name="connsiteY0" fmla="*/ 138287 h 2400842"/>
              <a:gd name="connsiteX1" fmla="*/ 2762238 w 2914916"/>
              <a:gd name="connsiteY1" fmla="*/ 123297 h 2400842"/>
              <a:gd name="connsiteX2" fmla="*/ 2897150 w 2914916"/>
              <a:gd name="connsiteY2" fmla="*/ 1768467 h 2400842"/>
              <a:gd name="connsiteX3" fmla="*/ 4048 w 2914916"/>
              <a:gd name="connsiteY3" fmla="*/ 1873397 h 2400842"/>
              <a:gd name="connsiteX4" fmla="*/ 168940 w 2914916"/>
              <a:gd name="connsiteY4" fmla="*/ 138287 h 2400842"/>
              <a:gd name="connsiteX0" fmla="*/ 168940 w 2914916"/>
              <a:gd name="connsiteY0" fmla="*/ 138287 h 2540242"/>
              <a:gd name="connsiteX1" fmla="*/ 2762238 w 2914916"/>
              <a:gd name="connsiteY1" fmla="*/ 123297 h 2540242"/>
              <a:gd name="connsiteX2" fmla="*/ 2897150 w 2914916"/>
              <a:gd name="connsiteY2" fmla="*/ 1768467 h 2540242"/>
              <a:gd name="connsiteX3" fmla="*/ 4048 w 2914916"/>
              <a:gd name="connsiteY3" fmla="*/ 1873397 h 2540242"/>
              <a:gd name="connsiteX4" fmla="*/ 168940 w 2914916"/>
              <a:gd name="connsiteY4" fmla="*/ 138287 h 2540242"/>
              <a:gd name="connsiteX0" fmla="*/ 168940 w 2935132"/>
              <a:gd name="connsiteY0" fmla="*/ 138287 h 2546305"/>
              <a:gd name="connsiteX1" fmla="*/ 2762238 w 2935132"/>
              <a:gd name="connsiteY1" fmla="*/ 123297 h 2546305"/>
              <a:gd name="connsiteX2" fmla="*/ 2897150 w 2935132"/>
              <a:gd name="connsiteY2" fmla="*/ 1768467 h 2546305"/>
              <a:gd name="connsiteX3" fmla="*/ 4048 w 2935132"/>
              <a:gd name="connsiteY3" fmla="*/ 1873397 h 2546305"/>
              <a:gd name="connsiteX4" fmla="*/ 168940 w 2935132"/>
              <a:gd name="connsiteY4" fmla="*/ 138287 h 2546305"/>
              <a:gd name="connsiteX0" fmla="*/ 200444 w 2955345"/>
              <a:gd name="connsiteY0" fmla="*/ 138287 h 2587835"/>
              <a:gd name="connsiteX1" fmla="*/ 2793742 w 2955345"/>
              <a:gd name="connsiteY1" fmla="*/ 123297 h 2587835"/>
              <a:gd name="connsiteX2" fmla="*/ 2928654 w 2955345"/>
              <a:gd name="connsiteY2" fmla="*/ 1768467 h 2587835"/>
              <a:gd name="connsiteX3" fmla="*/ 35552 w 2955345"/>
              <a:gd name="connsiteY3" fmla="*/ 1873397 h 2587835"/>
              <a:gd name="connsiteX4" fmla="*/ 200444 w 2955345"/>
              <a:gd name="connsiteY4" fmla="*/ 138287 h 25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345" h="2587835">
                <a:moveTo>
                  <a:pt x="200444" y="138287"/>
                </a:moveTo>
                <a:cubicBezTo>
                  <a:pt x="1064877" y="-11615"/>
                  <a:pt x="2304063" y="-71575"/>
                  <a:pt x="2793742" y="123297"/>
                </a:cubicBezTo>
                <a:cubicBezTo>
                  <a:pt x="3018595" y="691674"/>
                  <a:pt x="2928654" y="1230070"/>
                  <a:pt x="2928654" y="1768467"/>
                </a:cubicBezTo>
                <a:cubicBezTo>
                  <a:pt x="3303408" y="3007653"/>
                  <a:pt x="-399162" y="2672874"/>
                  <a:pt x="35552" y="1873397"/>
                </a:cubicBezTo>
                <a:cubicBezTo>
                  <a:pt x="35552" y="1339997"/>
                  <a:pt x="-9418" y="776618"/>
                  <a:pt x="200444" y="1382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28282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2D075A76-6487-4002-9FDA-B297ADFF7544}"/>
              </a:ext>
            </a:extLst>
          </p:cNvPr>
          <p:cNvSpPr/>
          <p:nvPr/>
        </p:nvSpPr>
        <p:spPr>
          <a:xfrm rot="18249094">
            <a:off x="2551122" y="2346079"/>
            <a:ext cx="946247" cy="479391"/>
          </a:xfrm>
          <a:prstGeom prst="arc">
            <a:avLst>
              <a:gd name="adj1" fmla="val 17303819"/>
              <a:gd name="adj2" fmla="val 144200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弧 5">
            <a:extLst>
              <a:ext uri="{FF2B5EF4-FFF2-40B4-BE49-F238E27FC236}">
                <a16:creationId xmlns:a16="http://schemas.microsoft.com/office/drawing/2014/main" id="{4BC0B1F5-CB79-435B-894F-46F79736D817}"/>
              </a:ext>
            </a:extLst>
          </p:cNvPr>
          <p:cNvSpPr/>
          <p:nvPr/>
        </p:nvSpPr>
        <p:spPr>
          <a:xfrm rot="3325088" flipV="1">
            <a:off x="920263" y="2046176"/>
            <a:ext cx="1030061" cy="479391"/>
          </a:xfrm>
          <a:prstGeom prst="arc">
            <a:avLst>
              <a:gd name="adj1" fmla="val 17303819"/>
              <a:gd name="adj2" fmla="val 23939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FDC70B0-DA70-428E-88FB-B705A4B8642A}"/>
              </a:ext>
            </a:extLst>
          </p:cNvPr>
          <p:cNvGrpSpPr/>
          <p:nvPr/>
        </p:nvGrpSpPr>
        <p:grpSpPr>
          <a:xfrm>
            <a:off x="2582844" y="2827188"/>
            <a:ext cx="955126" cy="1287381"/>
            <a:chOff x="4882638" y="2503569"/>
            <a:chExt cx="955126" cy="1287381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48B7766C-05F3-4BEA-80D1-966CA2BE5DA8}"/>
                </a:ext>
              </a:extLst>
            </p:cNvPr>
            <p:cNvSpPr/>
            <p:nvPr/>
          </p:nvSpPr>
          <p:spPr>
            <a:xfrm>
              <a:off x="4962525" y="2505075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37EBAF5C-1EC7-4847-BF15-E22AF2495C10}"/>
                </a:ext>
              </a:extLst>
            </p:cNvPr>
            <p:cNvSpPr/>
            <p:nvPr/>
          </p:nvSpPr>
          <p:spPr>
            <a:xfrm>
              <a:off x="5051425" y="2720975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1">
              <a:extLst>
                <a:ext uri="{FF2B5EF4-FFF2-40B4-BE49-F238E27FC236}">
                  <a16:creationId xmlns:a16="http://schemas.microsoft.com/office/drawing/2014/main" id="{3DD75F2E-F25A-48CF-9D81-7406DEE2CD5F}"/>
                </a:ext>
              </a:extLst>
            </p:cNvPr>
            <p:cNvSpPr/>
            <p:nvPr/>
          </p:nvSpPr>
          <p:spPr>
            <a:xfrm rot="20936841">
              <a:off x="4882638" y="2503569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F408984C-A00C-4B4D-BB7B-A74DBEF82889}"/>
                </a:ext>
              </a:extLst>
            </p:cNvPr>
            <p:cNvSpPr/>
            <p:nvPr/>
          </p:nvSpPr>
          <p:spPr>
            <a:xfrm>
              <a:off x="5086896" y="3106351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4901961A-E52F-414E-9FB8-4622852C0F5E}"/>
                </a:ext>
              </a:extLst>
            </p:cNvPr>
            <p:cNvSpPr/>
            <p:nvPr/>
          </p:nvSpPr>
          <p:spPr>
            <a:xfrm>
              <a:off x="5424651" y="3131928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楕円 22">
            <a:extLst>
              <a:ext uri="{FF2B5EF4-FFF2-40B4-BE49-F238E27FC236}">
                <a16:creationId xmlns:a16="http://schemas.microsoft.com/office/drawing/2014/main" id="{E2243A68-719A-49F7-A0A0-A7DB020B4466}"/>
              </a:ext>
            </a:extLst>
          </p:cNvPr>
          <p:cNvSpPr/>
          <p:nvPr/>
        </p:nvSpPr>
        <p:spPr>
          <a:xfrm flipH="1">
            <a:off x="1229456" y="3046100"/>
            <a:ext cx="575439" cy="923925"/>
          </a:xfrm>
          <a:prstGeom prst="ellipse">
            <a:avLst/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11">
            <a:extLst>
              <a:ext uri="{FF2B5EF4-FFF2-40B4-BE49-F238E27FC236}">
                <a16:creationId xmlns:a16="http://schemas.microsoft.com/office/drawing/2014/main" id="{348D77E1-A6A4-498A-A9AE-6EDE0EA6E11C}"/>
              </a:ext>
            </a:extLst>
          </p:cNvPr>
          <p:cNvSpPr/>
          <p:nvPr/>
        </p:nvSpPr>
        <p:spPr>
          <a:xfrm rot="663159" flipH="1">
            <a:off x="1052432" y="2828694"/>
            <a:ext cx="921250" cy="470008"/>
          </a:xfrm>
          <a:custGeom>
            <a:avLst/>
            <a:gdLst>
              <a:gd name="connsiteX0" fmla="*/ 0 w 875239"/>
              <a:gd name="connsiteY0" fmla="*/ 642938 h 1285875"/>
              <a:gd name="connsiteX1" fmla="*/ 437620 w 875239"/>
              <a:gd name="connsiteY1" fmla="*/ 0 h 1285875"/>
              <a:gd name="connsiteX2" fmla="*/ 875240 w 875239"/>
              <a:gd name="connsiteY2" fmla="*/ 642938 h 1285875"/>
              <a:gd name="connsiteX3" fmla="*/ 437620 w 875239"/>
              <a:gd name="connsiteY3" fmla="*/ 1285876 h 1285875"/>
              <a:gd name="connsiteX4" fmla="*/ 0 w 875239"/>
              <a:gd name="connsiteY4" fmla="*/ 642938 h 1285875"/>
              <a:gd name="connsiteX0" fmla="*/ 0 w 875240"/>
              <a:gd name="connsiteY0" fmla="*/ 642938 h 723305"/>
              <a:gd name="connsiteX1" fmla="*/ 437620 w 875240"/>
              <a:gd name="connsiteY1" fmla="*/ 0 h 723305"/>
              <a:gd name="connsiteX2" fmla="*/ 875240 w 875240"/>
              <a:gd name="connsiteY2" fmla="*/ 642938 h 723305"/>
              <a:gd name="connsiteX3" fmla="*/ 0 w 875240"/>
              <a:gd name="connsiteY3" fmla="*/ 642938 h 72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240" h="723305">
                <a:moveTo>
                  <a:pt x="0" y="642938"/>
                </a:moveTo>
                <a:cubicBezTo>
                  <a:pt x="0" y="287853"/>
                  <a:pt x="195929" y="0"/>
                  <a:pt x="437620" y="0"/>
                </a:cubicBezTo>
                <a:cubicBezTo>
                  <a:pt x="679311" y="0"/>
                  <a:pt x="875240" y="287853"/>
                  <a:pt x="875240" y="642938"/>
                </a:cubicBezTo>
                <a:cubicBezTo>
                  <a:pt x="802303" y="750094"/>
                  <a:pt x="72937" y="750094"/>
                  <a:pt x="0" y="6429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弧 26">
            <a:extLst>
              <a:ext uri="{FF2B5EF4-FFF2-40B4-BE49-F238E27FC236}">
                <a16:creationId xmlns:a16="http://schemas.microsoft.com/office/drawing/2014/main" id="{47BC4BCB-4BF6-4706-B992-2F1C6F9F5534}"/>
              </a:ext>
            </a:extLst>
          </p:cNvPr>
          <p:cNvSpPr/>
          <p:nvPr/>
        </p:nvSpPr>
        <p:spPr>
          <a:xfrm rot="502679" flipV="1">
            <a:off x="1039629" y="3074370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3BE510B8-27D3-4D48-BCDE-83D21354CBA0}"/>
              </a:ext>
            </a:extLst>
          </p:cNvPr>
          <p:cNvSpPr/>
          <p:nvPr/>
        </p:nvSpPr>
        <p:spPr>
          <a:xfrm rot="21097321" flipH="1" flipV="1">
            <a:off x="2508398" y="3076033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185337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46494B7-A8CD-470A-95CC-5F1F5C3E3A39}"/>
              </a:ext>
            </a:extLst>
          </p:cNvPr>
          <p:cNvSpPr/>
          <p:nvPr/>
        </p:nvSpPr>
        <p:spPr>
          <a:xfrm>
            <a:off x="577820" y="3328754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FCACA-D592-4804-AF5F-3CEE6386A7EC}"/>
              </a:ext>
            </a:extLst>
          </p:cNvPr>
          <p:cNvSpPr/>
          <p:nvPr/>
        </p:nvSpPr>
        <p:spPr>
          <a:xfrm>
            <a:off x="792132" y="1961442"/>
            <a:ext cx="2955345" cy="2587835"/>
          </a:xfrm>
          <a:custGeom>
            <a:avLst/>
            <a:gdLst>
              <a:gd name="connsiteX0" fmla="*/ 0 w 2593298"/>
              <a:gd name="connsiteY0" fmla="*/ 0 h 1705131"/>
              <a:gd name="connsiteX1" fmla="*/ 2593298 w 2593298"/>
              <a:gd name="connsiteY1" fmla="*/ 0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92047 h 1692247"/>
              <a:gd name="connsiteX1" fmla="*/ 2593298 w 2593298"/>
              <a:gd name="connsiteY1" fmla="*/ 77057 h 1692247"/>
              <a:gd name="connsiteX2" fmla="*/ 2593298 w 2593298"/>
              <a:gd name="connsiteY2" fmla="*/ 1692247 h 1692247"/>
              <a:gd name="connsiteX3" fmla="*/ 0 w 2593298"/>
              <a:gd name="connsiteY3" fmla="*/ 1692247 h 1692247"/>
              <a:gd name="connsiteX4" fmla="*/ 0 w 2593298"/>
              <a:gd name="connsiteY4" fmla="*/ 92047 h 1692247"/>
              <a:gd name="connsiteX0" fmla="*/ 0 w 2593298"/>
              <a:gd name="connsiteY0" fmla="*/ 138287 h 1738487"/>
              <a:gd name="connsiteX1" fmla="*/ 2593298 w 2593298"/>
              <a:gd name="connsiteY1" fmla="*/ 123297 h 1738487"/>
              <a:gd name="connsiteX2" fmla="*/ 2593298 w 2593298"/>
              <a:gd name="connsiteY2" fmla="*/ 1738487 h 1738487"/>
              <a:gd name="connsiteX3" fmla="*/ 0 w 2593298"/>
              <a:gd name="connsiteY3" fmla="*/ 1738487 h 1738487"/>
              <a:gd name="connsiteX4" fmla="*/ 0 w 2593298"/>
              <a:gd name="connsiteY4" fmla="*/ 138287 h 1738487"/>
              <a:gd name="connsiteX0" fmla="*/ 93272 w 2686570"/>
              <a:gd name="connsiteY0" fmla="*/ 138287 h 1738487"/>
              <a:gd name="connsiteX1" fmla="*/ 2686570 w 2686570"/>
              <a:gd name="connsiteY1" fmla="*/ 123297 h 1738487"/>
              <a:gd name="connsiteX2" fmla="*/ 2686570 w 2686570"/>
              <a:gd name="connsiteY2" fmla="*/ 1738487 h 1738487"/>
              <a:gd name="connsiteX3" fmla="*/ 93272 w 2686570"/>
              <a:gd name="connsiteY3" fmla="*/ 1738487 h 1738487"/>
              <a:gd name="connsiteX4" fmla="*/ 93272 w 2686570"/>
              <a:gd name="connsiteY4" fmla="*/ 138287 h 1738487"/>
              <a:gd name="connsiteX0" fmla="*/ 93272 w 2786504"/>
              <a:gd name="connsiteY0" fmla="*/ 138287 h 1738487"/>
              <a:gd name="connsiteX1" fmla="*/ 2686570 w 2786504"/>
              <a:gd name="connsiteY1" fmla="*/ 123297 h 1738487"/>
              <a:gd name="connsiteX2" fmla="*/ 2686570 w 2786504"/>
              <a:gd name="connsiteY2" fmla="*/ 1738487 h 1738487"/>
              <a:gd name="connsiteX3" fmla="*/ 93272 w 2786504"/>
              <a:gd name="connsiteY3" fmla="*/ 1738487 h 1738487"/>
              <a:gd name="connsiteX4" fmla="*/ 93272 w 2786504"/>
              <a:gd name="connsiteY4" fmla="*/ 138287 h 1738487"/>
              <a:gd name="connsiteX0" fmla="*/ 93272 w 2839248"/>
              <a:gd name="connsiteY0" fmla="*/ 138287 h 1768467"/>
              <a:gd name="connsiteX1" fmla="*/ 2686570 w 2839248"/>
              <a:gd name="connsiteY1" fmla="*/ 123297 h 1768467"/>
              <a:gd name="connsiteX2" fmla="*/ 2821482 w 2839248"/>
              <a:gd name="connsiteY2" fmla="*/ 1768467 h 1768467"/>
              <a:gd name="connsiteX3" fmla="*/ 93272 w 2839248"/>
              <a:gd name="connsiteY3" fmla="*/ 1738487 h 1768467"/>
              <a:gd name="connsiteX4" fmla="*/ 93272 w 2839248"/>
              <a:gd name="connsiteY4" fmla="*/ 138287 h 1768467"/>
              <a:gd name="connsiteX0" fmla="*/ 195106 w 2941082"/>
              <a:gd name="connsiteY0" fmla="*/ 138287 h 1798447"/>
              <a:gd name="connsiteX1" fmla="*/ 2788404 w 2941082"/>
              <a:gd name="connsiteY1" fmla="*/ 123297 h 1798447"/>
              <a:gd name="connsiteX2" fmla="*/ 2923316 w 2941082"/>
              <a:gd name="connsiteY2" fmla="*/ 1768467 h 1798447"/>
              <a:gd name="connsiteX3" fmla="*/ 234 w 2941082"/>
              <a:gd name="connsiteY3" fmla="*/ 1798447 h 1798447"/>
              <a:gd name="connsiteX4" fmla="*/ 195106 w 2941082"/>
              <a:gd name="connsiteY4" fmla="*/ 138287 h 1798447"/>
              <a:gd name="connsiteX0" fmla="*/ 195106 w 2941082"/>
              <a:gd name="connsiteY0" fmla="*/ 138287 h 1895356"/>
              <a:gd name="connsiteX1" fmla="*/ 2788404 w 2941082"/>
              <a:gd name="connsiteY1" fmla="*/ 123297 h 1895356"/>
              <a:gd name="connsiteX2" fmla="*/ 2923316 w 2941082"/>
              <a:gd name="connsiteY2" fmla="*/ 1768467 h 1895356"/>
              <a:gd name="connsiteX3" fmla="*/ 234 w 2941082"/>
              <a:gd name="connsiteY3" fmla="*/ 1798447 h 1895356"/>
              <a:gd name="connsiteX4" fmla="*/ 195106 w 2941082"/>
              <a:gd name="connsiteY4" fmla="*/ 138287 h 1895356"/>
              <a:gd name="connsiteX0" fmla="*/ 195106 w 2941082"/>
              <a:gd name="connsiteY0" fmla="*/ 138287 h 2003358"/>
              <a:gd name="connsiteX1" fmla="*/ 2788404 w 2941082"/>
              <a:gd name="connsiteY1" fmla="*/ 123297 h 2003358"/>
              <a:gd name="connsiteX2" fmla="*/ 2923316 w 2941082"/>
              <a:gd name="connsiteY2" fmla="*/ 1768467 h 2003358"/>
              <a:gd name="connsiteX3" fmla="*/ 234 w 2941082"/>
              <a:gd name="connsiteY3" fmla="*/ 1798447 h 2003358"/>
              <a:gd name="connsiteX4" fmla="*/ 195106 w 2941082"/>
              <a:gd name="connsiteY4" fmla="*/ 138287 h 2003358"/>
              <a:gd name="connsiteX0" fmla="*/ 195106 w 2941082"/>
              <a:gd name="connsiteY0" fmla="*/ 138287 h 2376560"/>
              <a:gd name="connsiteX1" fmla="*/ 2788404 w 2941082"/>
              <a:gd name="connsiteY1" fmla="*/ 123297 h 2376560"/>
              <a:gd name="connsiteX2" fmla="*/ 2923316 w 2941082"/>
              <a:gd name="connsiteY2" fmla="*/ 1768467 h 2376560"/>
              <a:gd name="connsiteX3" fmla="*/ 234 w 2941082"/>
              <a:gd name="connsiteY3" fmla="*/ 1798447 h 2376560"/>
              <a:gd name="connsiteX4" fmla="*/ 195106 w 2941082"/>
              <a:gd name="connsiteY4" fmla="*/ 138287 h 2376560"/>
              <a:gd name="connsiteX0" fmla="*/ 168940 w 2914916"/>
              <a:gd name="connsiteY0" fmla="*/ 138287 h 2400842"/>
              <a:gd name="connsiteX1" fmla="*/ 2762238 w 2914916"/>
              <a:gd name="connsiteY1" fmla="*/ 123297 h 2400842"/>
              <a:gd name="connsiteX2" fmla="*/ 2897150 w 2914916"/>
              <a:gd name="connsiteY2" fmla="*/ 1768467 h 2400842"/>
              <a:gd name="connsiteX3" fmla="*/ 4048 w 2914916"/>
              <a:gd name="connsiteY3" fmla="*/ 1873397 h 2400842"/>
              <a:gd name="connsiteX4" fmla="*/ 168940 w 2914916"/>
              <a:gd name="connsiteY4" fmla="*/ 138287 h 2400842"/>
              <a:gd name="connsiteX0" fmla="*/ 168940 w 2914916"/>
              <a:gd name="connsiteY0" fmla="*/ 138287 h 2540242"/>
              <a:gd name="connsiteX1" fmla="*/ 2762238 w 2914916"/>
              <a:gd name="connsiteY1" fmla="*/ 123297 h 2540242"/>
              <a:gd name="connsiteX2" fmla="*/ 2897150 w 2914916"/>
              <a:gd name="connsiteY2" fmla="*/ 1768467 h 2540242"/>
              <a:gd name="connsiteX3" fmla="*/ 4048 w 2914916"/>
              <a:gd name="connsiteY3" fmla="*/ 1873397 h 2540242"/>
              <a:gd name="connsiteX4" fmla="*/ 168940 w 2914916"/>
              <a:gd name="connsiteY4" fmla="*/ 138287 h 2540242"/>
              <a:gd name="connsiteX0" fmla="*/ 168940 w 2935132"/>
              <a:gd name="connsiteY0" fmla="*/ 138287 h 2546305"/>
              <a:gd name="connsiteX1" fmla="*/ 2762238 w 2935132"/>
              <a:gd name="connsiteY1" fmla="*/ 123297 h 2546305"/>
              <a:gd name="connsiteX2" fmla="*/ 2897150 w 2935132"/>
              <a:gd name="connsiteY2" fmla="*/ 1768467 h 2546305"/>
              <a:gd name="connsiteX3" fmla="*/ 4048 w 2935132"/>
              <a:gd name="connsiteY3" fmla="*/ 1873397 h 2546305"/>
              <a:gd name="connsiteX4" fmla="*/ 168940 w 2935132"/>
              <a:gd name="connsiteY4" fmla="*/ 138287 h 2546305"/>
              <a:gd name="connsiteX0" fmla="*/ 200444 w 2955345"/>
              <a:gd name="connsiteY0" fmla="*/ 138287 h 2587835"/>
              <a:gd name="connsiteX1" fmla="*/ 2793742 w 2955345"/>
              <a:gd name="connsiteY1" fmla="*/ 123297 h 2587835"/>
              <a:gd name="connsiteX2" fmla="*/ 2928654 w 2955345"/>
              <a:gd name="connsiteY2" fmla="*/ 1768467 h 2587835"/>
              <a:gd name="connsiteX3" fmla="*/ 35552 w 2955345"/>
              <a:gd name="connsiteY3" fmla="*/ 1873397 h 2587835"/>
              <a:gd name="connsiteX4" fmla="*/ 200444 w 2955345"/>
              <a:gd name="connsiteY4" fmla="*/ 138287 h 25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345" h="2587835">
                <a:moveTo>
                  <a:pt x="200444" y="138287"/>
                </a:moveTo>
                <a:cubicBezTo>
                  <a:pt x="1064877" y="-11615"/>
                  <a:pt x="2304063" y="-71575"/>
                  <a:pt x="2793742" y="123297"/>
                </a:cubicBezTo>
                <a:cubicBezTo>
                  <a:pt x="3018595" y="691674"/>
                  <a:pt x="2928654" y="1230070"/>
                  <a:pt x="2928654" y="1768467"/>
                </a:cubicBezTo>
                <a:cubicBezTo>
                  <a:pt x="3303408" y="3007653"/>
                  <a:pt x="-399162" y="2672874"/>
                  <a:pt x="35552" y="1873397"/>
                </a:cubicBezTo>
                <a:cubicBezTo>
                  <a:pt x="35552" y="1339997"/>
                  <a:pt x="-9418" y="776618"/>
                  <a:pt x="200444" y="1382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28282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2D075A76-6487-4002-9FDA-B297ADFF7544}"/>
              </a:ext>
            </a:extLst>
          </p:cNvPr>
          <p:cNvSpPr/>
          <p:nvPr/>
        </p:nvSpPr>
        <p:spPr>
          <a:xfrm rot="18249094">
            <a:off x="2551122" y="2346079"/>
            <a:ext cx="946247" cy="479391"/>
          </a:xfrm>
          <a:prstGeom prst="arc">
            <a:avLst>
              <a:gd name="adj1" fmla="val 17303819"/>
              <a:gd name="adj2" fmla="val 144200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弧 5">
            <a:extLst>
              <a:ext uri="{FF2B5EF4-FFF2-40B4-BE49-F238E27FC236}">
                <a16:creationId xmlns:a16="http://schemas.microsoft.com/office/drawing/2014/main" id="{4BC0B1F5-CB79-435B-894F-46F79736D817}"/>
              </a:ext>
            </a:extLst>
          </p:cNvPr>
          <p:cNvSpPr/>
          <p:nvPr/>
        </p:nvSpPr>
        <p:spPr>
          <a:xfrm rot="3325088" flipV="1">
            <a:off x="920263" y="2046176"/>
            <a:ext cx="1030061" cy="479391"/>
          </a:xfrm>
          <a:prstGeom prst="arc">
            <a:avLst>
              <a:gd name="adj1" fmla="val 17303819"/>
              <a:gd name="adj2" fmla="val 23939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FDC70B0-DA70-428E-88FB-B705A4B8642A}"/>
              </a:ext>
            </a:extLst>
          </p:cNvPr>
          <p:cNvGrpSpPr/>
          <p:nvPr/>
        </p:nvGrpSpPr>
        <p:grpSpPr>
          <a:xfrm>
            <a:off x="2582844" y="2827188"/>
            <a:ext cx="955126" cy="1287381"/>
            <a:chOff x="4882638" y="2503569"/>
            <a:chExt cx="955126" cy="1287381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48B7766C-05F3-4BEA-80D1-966CA2BE5DA8}"/>
                </a:ext>
              </a:extLst>
            </p:cNvPr>
            <p:cNvSpPr/>
            <p:nvPr/>
          </p:nvSpPr>
          <p:spPr>
            <a:xfrm>
              <a:off x="4962525" y="2505075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37EBAF5C-1EC7-4847-BF15-E22AF2495C10}"/>
                </a:ext>
              </a:extLst>
            </p:cNvPr>
            <p:cNvSpPr/>
            <p:nvPr/>
          </p:nvSpPr>
          <p:spPr>
            <a:xfrm>
              <a:off x="5051425" y="2720975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1">
              <a:extLst>
                <a:ext uri="{FF2B5EF4-FFF2-40B4-BE49-F238E27FC236}">
                  <a16:creationId xmlns:a16="http://schemas.microsoft.com/office/drawing/2014/main" id="{3DD75F2E-F25A-48CF-9D81-7406DEE2CD5F}"/>
                </a:ext>
              </a:extLst>
            </p:cNvPr>
            <p:cNvSpPr/>
            <p:nvPr/>
          </p:nvSpPr>
          <p:spPr>
            <a:xfrm rot="20936841">
              <a:off x="4882638" y="2503569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F408984C-A00C-4B4D-BB7B-A74DBEF82889}"/>
                </a:ext>
              </a:extLst>
            </p:cNvPr>
            <p:cNvSpPr/>
            <p:nvPr/>
          </p:nvSpPr>
          <p:spPr>
            <a:xfrm>
              <a:off x="5086896" y="3106351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4901961A-E52F-414E-9FB8-4622852C0F5E}"/>
                </a:ext>
              </a:extLst>
            </p:cNvPr>
            <p:cNvSpPr/>
            <p:nvPr/>
          </p:nvSpPr>
          <p:spPr>
            <a:xfrm>
              <a:off x="5424651" y="3131928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楕円 22">
            <a:extLst>
              <a:ext uri="{FF2B5EF4-FFF2-40B4-BE49-F238E27FC236}">
                <a16:creationId xmlns:a16="http://schemas.microsoft.com/office/drawing/2014/main" id="{E2243A68-719A-49F7-A0A0-A7DB020B4466}"/>
              </a:ext>
            </a:extLst>
          </p:cNvPr>
          <p:cNvSpPr/>
          <p:nvPr/>
        </p:nvSpPr>
        <p:spPr>
          <a:xfrm flipH="1">
            <a:off x="1229456" y="3046100"/>
            <a:ext cx="575439" cy="923925"/>
          </a:xfrm>
          <a:prstGeom prst="ellipse">
            <a:avLst/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11">
            <a:extLst>
              <a:ext uri="{FF2B5EF4-FFF2-40B4-BE49-F238E27FC236}">
                <a16:creationId xmlns:a16="http://schemas.microsoft.com/office/drawing/2014/main" id="{348D77E1-A6A4-498A-A9AE-6EDE0EA6E11C}"/>
              </a:ext>
            </a:extLst>
          </p:cNvPr>
          <p:cNvSpPr/>
          <p:nvPr/>
        </p:nvSpPr>
        <p:spPr>
          <a:xfrm rot="663159" flipH="1">
            <a:off x="1052432" y="2828694"/>
            <a:ext cx="921250" cy="470008"/>
          </a:xfrm>
          <a:custGeom>
            <a:avLst/>
            <a:gdLst>
              <a:gd name="connsiteX0" fmla="*/ 0 w 875239"/>
              <a:gd name="connsiteY0" fmla="*/ 642938 h 1285875"/>
              <a:gd name="connsiteX1" fmla="*/ 437620 w 875239"/>
              <a:gd name="connsiteY1" fmla="*/ 0 h 1285875"/>
              <a:gd name="connsiteX2" fmla="*/ 875240 w 875239"/>
              <a:gd name="connsiteY2" fmla="*/ 642938 h 1285875"/>
              <a:gd name="connsiteX3" fmla="*/ 437620 w 875239"/>
              <a:gd name="connsiteY3" fmla="*/ 1285876 h 1285875"/>
              <a:gd name="connsiteX4" fmla="*/ 0 w 875239"/>
              <a:gd name="connsiteY4" fmla="*/ 642938 h 1285875"/>
              <a:gd name="connsiteX0" fmla="*/ 0 w 875240"/>
              <a:gd name="connsiteY0" fmla="*/ 642938 h 723305"/>
              <a:gd name="connsiteX1" fmla="*/ 437620 w 875240"/>
              <a:gd name="connsiteY1" fmla="*/ 0 h 723305"/>
              <a:gd name="connsiteX2" fmla="*/ 875240 w 875240"/>
              <a:gd name="connsiteY2" fmla="*/ 642938 h 723305"/>
              <a:gd name="connsiteX3" fmla="*/ 0 w 875240"/>
              <a:gd name="connsiteY3" fmla="*/ 642938 h 72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240" h="723305">
                <a:moveTo>
                  <a:pt x="0" y="642938"/>
                </a:moveTo>
                <a:cubicBezTo>
                  <a:pt x="0" y="287853"/>
                  <a:pt x="195929" y="0"/>
                  <a:pt x="437620" y="0"/>
                </a:cubicBezTo>
                <a:cubicBezTo>
                  <a:pt x="679311" y="0"/>
                  <a:pt x="875240" y="287853"/>
                  <a:pt x="875240" y="642938"/>
                </a:cubicBezTo>
                <a:cubicBezTo>
                  <a:pt x="802303" y="750094"/>
                  <a:pt x="72937" y="750094"/>
                  <a:pt x="0" y="6429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F8761859-CB83-457E-A4A9-5E7629D86BD6}"/>
              </a:ext>
            </a:extLst>
          </p:cNvPr>
          <p:cNvSpPr/>
          <p:nvPr/>
        </p:nvSpPr>
        <p:spPr>
          <a:xfrm flipH="1">
            <a:off x="1290172" y="3457053"/>
            <a:ext cx="141497" cy="141497"/>
          </a:xfrm>
          <a:prstGeom prst="ellipse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弧 26">
            <a:extLst>
              <a:ext uri="{FF2B5EF4-FFF2-40B4-BE49-F238E27FC236}">
                <a16:creationId xmlns:a16="http://schemas.microsoft.com/office/drawing/2014/main" id="{47BC4BCB-4BF6-4706-B992-2F1C6F9F5534}"/>
              </a:ext>
            </a:extLst>
          </p:cNvPr>
          <p:cNvSpPr/>
          <p:nvPr/>
        </p:nvSpPr>
        <p:spPr>
          <a:xfrm rot="502679" flipV="1">
            <a:off x="1039629" y="3074370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3BE510B8-27D3-4D48-BCDE-83D21354CBA0}"/>
              </a:ext>
            </a:extLst>
          </p:cNvPr>
          <p:cNvSpPr/>
          <p:nvPr/>
        </p:nvSpPr>
        <p:spPr>
          <a:xfrm rot="21097321" flipH="1" flipV="1">
            <a:off x="2508398" y="3076033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347957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46494B7-A8CD-470A-95CC-5F1F5C3E3A39}"/>
              </a:ext>
            </a:extLst>
          </p:cNvPr>
          <p:cNvSpPr/>
          <p:nvPr/>
        </p:nvSpPr>
        <p:spPr>
          <a:xfrm>
            <a:off x="577820" y="3328754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FCACA-D592-4804-AF5F-3CEE6386A7EC}"/>
              </a:ext>
            </a:extLst>
          </p:cNvPr>
          <p:cNvSpPr/>
          <p:nvPr/>
        </p:nvSpPr>
        <p:spPr>
          <a:xfrm>
            <a:off x="792132" y="1961442"/>
            <a:ext cx="2955345" cy="2587835"/>
          </a:xfrm>
          <a:custGeom>
            <a:avLst/>
            <a:gdLst>
              <a:gd name="connsiteX0" fmla="*/ 0 w 2593298"/>
              <a:gd name="connsiteY0" fmla="*/ 0 h 1705131"/>
              <a:gd name="connsiteX1" fmla="*/ 2593298 w 2593298"/>
              <a:gd name="connsiteY1" fmla="*/ 0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92047 h 1692247"/>
              <a:gd name="connsiteX1" fmla="*/ 2593298 w 2593298"/>
              <a:gd name="connsiteY1" fmla="*/ 77057 h 1692247"/>
              <a:gd name="connsiteX2" fmla="*/ 2593298 w 2593298"/>
              <a:gd name="connsiteY2" fmla="*/ 1692247 h 1692247"/>
              <a:gd name="connsiteX3" fmla="*/ 0 w 2593298"/>
              <a:gd name="connsiteY3" fmla="*/ 1692247 h 1692247"/>
              <a:gd name="connsiteX4" fmla="*/ 0 w 2593298"/>
              <a:gd name="connsiteY4" fmla="*/ 92047 h 1692247"/>
              <a:gd name="connsiteX0" fmla="*/ 0 w 2593298"/>
              <a:gd name="connsiteY0" fmla="*/ 138287 h 1738487"/>
              <a:gd name="connsiteX1" fmla="*/ 2593298 w 2593298"/>
              <a:gd name="connsiteY1" fmla="*/ 123297 h 1738487"/>
              <a:gd name="connsiteX2" fmla="*/ 2593298 w 2593298"/>
              <a:gd name="connsiteY2" fmla="*/ 1738487 h 1738487"/>
              <a:gd name="connsiteX3" fmla="*/ 0 w 2593298"/>
              <a:gd name="connsiteY3" fmla="*/ 1738487 h 1738487"/>
              <a:gd name="connsiteX4" fmla="*/ 0 w 2593298"/>
              <a:gd name="connsiteY4" fmla="*/ 138287 h 1738487"/>
              <a:gd name="connsiteX0" fmla="*/ 93272 w 2686570"/>
              <a:gd name="connsiteY0" fmla="*/ 138287 h 1738487"/>
              <a:gd name="connsiteX1" fmla="*/ 2686570 w 2686570"/>
              <a:gd name="connsiteY1" fmla="*/ 123297 h 1738487"/>
              <a:gd name="connsiteX2" fmla="*/ 2686570 w 2686570"/>
              <a:gd name="connsiteY2" fmla="*/ 1738487 h 1738487"/>
              <a:gd name="connsiteX3" fmla="*/ 93272 w 2686570"/>
              <a:gd name="connsiteY3" fmla="*/ 1738487 h 1738487"/>
              <a:gd name="connsiteX4" fmla="*/ 93272 w 2686570"/>
              <a:gd name="connsiteY4" fmla="*/ 138287 h 1738487"/>
              <a:gd name="connsiteX0" fmla="*/ 93272 w 2786504"/>
              <a:gd name="connsiteY0" fmla="*/ 138287 h 1738487"/>
              <a:gd name="connsiteX1" fmla="*/ 2686570 w 2786504"/>
              <a:gd name="connsiteY1" fmla="*/ 123297 h 1738487"/>
              <a:gd name="connsiteX2" fmla="*/ 2686570 w 2786504"/>
              <a:gd name="connsiteY2" fmla="*/ 1738487 h 1738487"/>
              <a:gd name="connsiteX3" fmla="*/ 93272 w 2786504"/>
              <a:gd name="connsiteY3" fmla="*/ 1738487 h 1738487"/>
              <a:gd name="connsiteX4" fmla="*/ 93272 w 2786504"/>
              <a:gd name="connsiteY4" fmla="*/ 138287 h 1738487"/>
              <a:gd name="connsiteX0" fmla="*/ 93272 w 2839248"/>
              <a:gd name="connsiteY0" fmla="*/ 138287 h 1768467"/>
              <a:gd name="connsiteX1" fmla="*/ 2686570 w 2839248"/>
              <a:gd name="connsiteY1" fmla="*/ 123297 h 1768467"/>
              <a:gd name="connsiteX2" fmla="*/ 2821482 w 2839248"/>
              <a:gd name="connsiteY2" fmla="*/ 1768467 h 1768467"/>
              <a:gd name="connsiteX3" fmla="*/ 93272 w 2839248"/>
              <a:gd name="connsiteY3" fmla="*/ 1738487 h 1768467"/>
              <a:gd name="connsiteX4" fmla="*/ 93272 w 2839248"/>
              <a:gd name="connsiteY4" fmla="*/ 138287 h 1768467"/>
              <a:gd name="connsiteX0" fmla="*/ 195106 w 2941082"/>
              <a:gd name="connsiteY0" fmla="*/ 138287 h 1798447"/>
              <a:gd name="connsiteX1" fmla="*/ 2788404 w 2941082"/>
              <a:gd name="connsiteY1" fmla="*/ 123297 h 1798447"/>
              <a:gd name="connsiteX2" fmla="*/ 2923316 w 2941082"/>
              <a:gd name="connsiteY2" fmla="*/ 1768467 h 1798447"/>
              <a:gd name="connsiteX3" fmla="*/ 234 w 2941082"/>
              <a:gd name="connsiteY3" fmla="*/ 1798447 h 1798447"/>
              <a:gd name="connsiteX4" fmla="*/ 195106 w 2941082"/>
              <a:gd name="connsiteY4" fmla="*/ 138287 h 1798447"/>
              <a:gd name="connsiteX0" fmla="*/ 195106 w 2941082"/>
              <a:gd name="connsiteY0" fmla="*/ 138287 h 1895356"/>
              <a:gd name="connsiteX1" fmla="*/ 2788404 w 2941082"/>
              <a:gd name="connsiteY1" fmla="*/ 123297 h 1895356"/>
              <a:gd name="connsiteX2" fmla="*/ 2923316 w 2941082"/>
              <a:gd name="connsiteY2" fmla="*/ 1768467 h 1895356"/>
              <a:gd name="connsiteX3" fmla="*/ 234 w 2941082"/>
              <a:gd name="connsiteY3" fmla="*/ 1798447 h 1895356"/>
              <a:gd name="connsiteX4" fmla="*/ 195106 w 2941082"/>
              <a:gd name="connsiteY4" fmla="*/ 138287 h 1895356"/>
              <a:gd name="connsiteX0" fmla="*/ 195106 w 2941082"/>
              <a:gd name="connsiteY0" fmla="*/ 138287 h 2003358"/>
              <a:gd name="connsiteX1" fmla="*/ 2788404 w 2941082"/>
              <a:gd name="connsiteY1" fmla="*/ 123297 h 2003358"/>
              <a:gd name="connsiteX2" fmla="*/ 2923316 w 2941082"/>
              <a:gd name="connsiteY2" fmla="*/ 1768467 h 2003358"/>
              <a:gd name="connsiteX3" fmla="*/ 234 w 2941082"/>
              <a:gd name="connsiteY3" fmla="*/ 1798447 h 2003358"/>
              <a:gd name="connsiteX4" fmla="*/ 195106 w 2941082"/>
              <a:gd name="connsiteY4" fmla="*/ 138287 h 2003358"/>
              <a:gd name="connsiteX0" fmla="*/ 195106 w 2941082"/>
              <a:gd name="connsiteY0" fmla="*/ 138287 h 2376560"/>
              <a:gd name="connsiteX1" fmla="*/ 2788404 w 2941082"/>
              <a:gd name="connsiteY1" fmla="*/ 123297 h 2376560"/>
              <a:gd name="connsiteX2" fmla="*/ 2923316 w 2941082"/>
              <a:gd name="connsiteY2" fmla="*/ 1768467 h 2376560"/>
              <a:gd name="connsiteX3" fmla="*/ 234 w 2941082"/>
              <a:gd name="connsiteY3" fmla="*/ 1798447 h 2376560"/>
              <a:gd name="connsiteX4" fmla="*/ 195106 w 2941082"/>
              <a:gd name="connsiteY4" fmla="*/ 138287 h 2376560"/>
              <a:gd name="connsiteX0" fmla="*/ 168940 w 2914916"/>
              <a:gd name="connsiteY0" fmla="*/ 138287 h 2400842"/>
              <a:gd name="connsiteX1" fmla="*/ 2762238 w 2914916"/>
              <a:gd name="connsiteY1" fmla="*/ 123297 h 2400842"/>
              <a:gd name="connsiteX2" fmla="*/ 2897150 w 2914916"/>
              <a:gd name="connsiteY2" fmla="*/ 1768467 h 2400842"/>
              <a:gd name="connsiteX3" fmla="*/ 4048 w 2914916"/>
              <a:gd name="connsiteY3" fmla="*/ 1873397 h 2400842"/>
              <a:gd name="connsiteX4" fmla="*/ 168940 w 2914916"/>
              <a:gd name="connsiteY4" fmla="*/ 138287 h 2400842"/>
              <a:gd name="connsiteX0" fmla="*/ 168940 w 2914916"/>
              <a:gd name="connsiteY0" fmla="*/ 138287 h 2540242"/>
              <a:gd name="connsiteX1" fmla="*/ 2762238 w 2914916"/>
              <a:gd name="connsiteY1" fmla="*/ 123297 h 2540242"/>
              <a:gd name="connsiteX2" fmla="*/ 2897150 w 2914916"/>
              <a:gd name="connsiteY2" fmla="*/ 1768467 h 2540242"/>
              <a:gd name="connsiteX3" fmla="*/ 4048 w 2914916"/>
              <a:gd name="connsiteY3" fmla="*/ 1873397 h 2540242"/>
              <a:gd name="connsiteX4" fmla="*/ 168940 w 2914916"/>
              <a:gd name="connsiteY4" fmla="*/ 138287 h 2540242"/>
              <a:gd name="connsiteX0" fmla="*/ 168940 w 2935132"/>
              <a:gd name="connsiteY0" fmla="*/ 138287 h 2546305"/>
              <a:gd name="connsiteX1" fmla="*/ 2762238 w 2935132"/>
              <a:gd name="connsiteY1" fmla="*/ 123297 h 2546305"/>
              <a:gd name="connsiteX2" fmla="*/ 2897150 w 2935132"/>
              <a:gd name="connsiteY2" fmla="*/ 1768467 h 2546305"/>
              <a:gd name="connsiteX3" fmla="*/ 4048 w 2935132"/>
              <a:gd name="connsiteY3" fmla="*/ 1873397 h 2546305"/>
              <a:gd name="connsiteX4" fmla="*/ 168940 w 2935132"/>
              <a:gd name="connsiteY4" fmla="*/ 138287 h 2546305"/>
              <a:gd name="connsiteX0" fmla="*/ 200444 w 2955345"/>
              <a:gd name="connsiteY0" fmla="*/ 138287 h 2587835"/>
              <a:gd name="connsiteX1" fmla="*/ 2793742 w 2955345"/>
              <a:gd name="connsiteY1" fmla="*/ 123297 h 2587835"/>
              <a:gd name="connsiteX2" fmla="*/ 2928654 w 2955345"/>
              <a:gd name="connsiteY2" fmla="*/ 1768467 h 2587835"/>
              <a:gd name="connsiteX3" fmla="*/ 35552 w 2955345"/>
              <a:gd name="connsiteY3" fmla="*/ 1873397 h 2587835"/>
              <a:gd name="connsiteX4" fmla="*/ 200444 w 2955345"/>
              <a:gd name="connsiteY4" fmla="*/ 138287 h 25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345" h="2587835">
                <a:moveTo>
                  <a:pt x="200444" y="138287"/>
                </a:moveTo>
                <a:cubicBezTo>
                  <a:pt x="1064877" y="-11615"/>
                  <a:pt x="2304063" y="-71575"/>
                  <a:pt x="2793742" y="123297"/>
                </a:cubicBezTo>
                <a:cubicBezTo>
                  <a:pt x="3018595" y="691674"/>
                  <a:pt x="2928654" y="1230070"/>
                  <a:pt x="2928654" y="1768467"/>
                </a:cubicBezTo>
                <a:cubicBezTo>
                  <a:pt x="3303408" y="3007653"/>
                  <a:pt x="-399162" y="2672874"/>
                  <a:pt x="35552" y="1873397"/>
                </a:cubicBezTo>
                <a:cubicBezTo>
                  <a:pt x="35552" y="1339997"/>
                  <a:pt x="-9418" y="776618"/>
                  <a:pt x="200444" y="1382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28282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2D075A76-6487-4002-9FDA-B297ADFF7544}"/>
              </a:ext>
            </a:extLst>
          </p:cNvPr>
          <p:cNvSpPr/>
          <p:nvPr/>
        </p:nvSpPr>
        <p:spPr>
          <a:xfrm rot="18249094">
            <a:off x="2551122" y="2346079"/>
            <a:ext cx="946247" cy="479391"/>
          </a:xfrm>
          <a:prstGeom prst="arc">
            <a:avLst>
              <a:gd name="adj1" fmla="val 17303819"/>
              <a:gd name="adj2" fmla="val 144200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弧 5">
            <a:extLst>
              <a:ext uri="{FF2B5EF4-FFF2-40B4-BE49-F238E27FC236}">
                <a16:creationId xmlns:a16="http://schemas.microsoft.com/office/drawing/2014/main" id="{4BC0B1F5-CB79-435B-894F-46F79736D817}"/>
              </a:ext>
            </a:extLst>
          </p:cNvPr>
          <p:cNvSpPr/>
          <p:nvPr/>
        </p:nvSpPr>
        <p:spPr>
          <a:xfrm rot="3325088" flipV="1">
            <a:off x="920263" y="2046176"/>
            <a:ext cx="1030061" cy="479391"/>
          </a:xfrm>
          <a:prstGeom prst="arc">
            <a:avLst>
              <a:gd name="adj1" fmla="val 17303819"/>
              <a:gd name="adj2" fmla="val 23939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FDC70B0-DA70-428E-88FB-B705A4B8642A}"/>
              </a:ext>
            </a:extLst>
          </p:cNvPr>
          <p:cNvGrpSpPr/>
          <p:nvPr/>
        </p:nvGrpSpPr>
        <p:grpSpPr>
          <a:xfrm>
            <a:off x="2582844" y="2827188"/>
            <a:ext cx="955126" cy="1287381"/>
            <a:chOff x="4882638" y="2503569"/>
            <a:chExt cx="955126" cy="1287381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48B7766C-05F3-4BEA-80D1-966CA2BE5DA8}"/>
                </a:ext>
              </a:extLst>
            </p:cNvPr>
            <p:cNvSpPr/>
            <p:nvPr/>
          </p:nvSpPr>
          <p:spPr>
            <a:xfrm>
              <a:off x="4962525" y="2505075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37EBAF5C-1EC7-4847-BF15-E22AF2495C10}"/>
                </a:ext>
              </a:extLst>
            </p:cNvPr>
            <p:cNvSpPr/>
            <p:nvPr/>
          </p:nvSpPr>
          <p:spPr>
            <a:xfrm>
              <a:off x="5051425" y="2720975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1">
              <a:extLst>
                <a:ext uri="{FF2B5EF4-FFF2-40B4-BE49-F238E27FC236}">
                  <a16:creationId xmlns:a16="http://schemas.microsoft.com/office/drawing/2014/main" id="{3DD75F2E-F25A-48CF-9D81-7406DEE2CD5F}"/>
                </a:ext>
              </a:extLst>
            </p:cNvPr>
            <p:cNvSpPr/>
            <p:nvPr/>
          </p:nvSpPr>
          <p:spPr>
            <a:xfrm rot="20936841">
              <a:off x="4882638" y="2503569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F408984C-A00C-4B4D-BB7B-A74DBEF82889}"/>
                </a:ext>
              </a:extLst>
            </p:cNvPr>
            <p:cNvSpPr/>
            <p:nvPr/>
          </p:nvSpPr>
          <p:spPr>
            <a:xfrm>
              <a:off x="5086896" y="3106351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4901961A-E52F-414E-9FB8-4622852C0F5E}"/>
                </a:ext>
              </a:extLst>
            </p:cNvPr>
            <p:cNvSpPr/>
            <p:nvPr/>
          </p:nvSpPr>
          <p:spPr>
            <a:xfrm>
              <a:off x="5424651" y="3131928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3" name="楕円 22">
            <a:extLst>
              <a:ext uri="{FF2B5EF4-FFF2-40B4-BE49-F238E27FC236}">
                <a16:creationId xmlns:a16="http://schemas.microsoft.com/office/drawing/2014/main" id="{E2243A68-719A-49F7-A0A0-A7DB020B4466}"/>
              </a:ext>
            </a:extLst>
          </p:cNvPr>
          <p:cNvSpPr/>
          <p:nvPr/>
        </p:nvSpPr>
        <p:spPr>
          <a:xfrm flipH="1">
            <a:off x="1229456" y="3046100"/>
            <a:ext cx="575439" cy="923925"/>
          </a:xfrm>
          <a:prstGeom prst="ellipse">
            <a:avLst/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11">
            <a:extLst>
              <a:ext uri="{FF2B5EF4-FFF2-40B4-BE49-F238E27FC236}">
                <a16:creationId xmlns:a16="http://schemas.microsoft.com/office/drawing/2014/main" id="{348D77E1-A6A4-498A-A9AE-6EDE0EA6E11C}"/>
              </a:ext>
            </a:extLst>
          </p:cNvPr>
          <p:cNvSpPr/>
          <p:nvPr/>
        </p:nvSpPr>
        <p:spPr>
          <a:xfrm rot="663159" flipH="1">
            <a:off x="1052432" y="2828694"/>
            <a:ext cx="921250" cy="470008"/>
          </a:xfrm>
          <a:custGeom>
            <a:avLst/>
            <a:gdLst>
              <a:gd name="connsiteX0" fmla="*/ 0 w 875239"/>
              <a:gd name="connsiteY0" fmla="*/ 642938 h 1285875"/>
              <a:gd name="connsiteX1" fmla="*/ 437620 w 875239"/>
              <a:gd name="connsiteY1" fmla="*/ 0 h 1285875"/>
              <a:gd name="connsiteX2" fmla="*/ 875240 w 875239"/>
              <a:gd name="connsiteY2" fmla="*/ 642938 h 1285875"/>
              <a:gd name="connsiteX3" fmla="*/ 437620 w 875239"/>
              <a:gd name="connsiteY3" fmla="*/ 1285876 h 1285875"/>
              <a:gd name="connsiteX4" fmla="*/ 0 w 875239"/>
              <a:gd name="connsiteY4" fmla="*/ 642938 h 1285875"/>
              <a:gd name="connsiteX0" fmla="*/ 0 w 875240"/>
              <a:gd name="connsiteY0" fmla="*/ 642938 h 723305"/>
              <a:gd name="connsiteX1" fmla="*/ 437620 w 875240"/>
              <a:gd name="connsiteY1" fmla="*/ 0 h 723305"/>
              <a:gd name="connsiteX2" fmla="*/ 875240 w 875240"/>
              <a:gd name="connsiteY2" fmla="*/ 642938 h 723305"/>
              <a:gd name="connsiteX3" fmla="*/ 0 w 875240"/>
              <a:gd name="connsiteY3" fmla="*/ 642938 h 72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240" h="723305">
                <a:moveTo>
                  <a:pt x="0" y="642938"/>
                </a:moveTo>
                <a:cubicBezTo>
                  <a:pt x="0" y="287853"/>
                  <a:pt x="195929" y="0"/>
                  <a:pt x="437620" y="0"/>
                </a:cubicBezTo>
                <a:cubicBezTo>
                  <a:pt x="679311" y="0"/>
                  <a:pt x="875240" y="287853"/>
                  <a:pt x="875240" y="642938"/>
                </a:cubicBezTo>
                <a:cubicBezTo>
                  <a:pt x="802303" y="750094"/>
                  <a:pt x="72937" y="750094"/>
                  <a:pt x="0" y="6429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A01F9E92-DA41-4E81-A99A-0F2CBF20EC6E}"/>
              </a:ext>
            </a:extLst>
          </p:cNvPr>
          <p:cNvSpPr/>
          <p:nvPr/>
        </p:nvSpPr>
        <p:spPr>
          <a:xfrm flipH="1">
            <a:off x="1574551" y="3431476"/>
            <a:ext cx="194873" cy="194873"/>
          </a:xfrm>
          <a:prstGeom prst="ellipse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F8761859-CB83-457E-A4A9-5E7629D86BD6}"/>
              </a:ext>
            </a:extLst>
          </p:cNvPr>
          <p:cNvSpPr/>
          <p:nvPr/>
        </p:nvSpPr>
        <p:spPr>
          <a:xfrm flipH="1">
            <a:off x="1290172" y="3457053"/>
            <a:ext cx="141497" cy="141497"/>
          </a:xfrm>
          <a:prstGeom prst="ellipse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弧 26">
            <a:extLst>
              <a:ext uri="{FF2B5EF4-FFF2-40B4-BE49-F238E27FC236}">
                <a16:creationId xmlns:a16="http://schemas.microsoft.com/office/drawing/2014/main" id="{47BC4BCB-4BF6-4706-B992-2F1C6F9F5534}"/>
              </a:ext>
            </a:extLst>
          </p:cNvPr>
          <p:cNvSpPr/>
          <p:nvPr/>
        </p:nvSpPr>
        <p:spPr>
          <a:xfrm rot="502679" flipV="1">
            <a:off x="1039629" y="3074370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3BE510B8-27D3-4D48-BCDE-83D21354CBA0}"/>
              </a:ext>
            </a:extLst>
          </p:cNvPr>
          <p:cNvSpPr/>
          <p:nvPr/>
        </p:nvSpPr>
        <p:spPr>
          <a:xfrm rot="21097321" flipH="1" flipV="1">
            <a:off x="2508398" y="3076033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385899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46494B7-A8CD-470A-95CC-5F1F5C3E3A39}"/>
              </a:ext>
            </a:extLst>
          </p:cNvPr>
          <p:cNvSpPr/>
          <p:nvPr/>
        </p:nvSpPr>
        <p:spPr>
          <a:xfrm>
            <a:off x="577820" y="3328754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FCACA-D592-4804-AF5F-3CEE6386A7EC}"/>
              </a:ext>
            </a:extLst>
          </p:cNvPr>
          <p:cNvSpPr/>
          <p:nvPr/>
        </p:nvSpPr>
        <p:spPr>
          <a:xfrm>
            <a:off x="792132" y="1961442"/>
            <a:ext cx="2955345" cy="2587835"/>
          </a:xfrm>
          <a:custGeom>
            <a:avLst/>
            <a:gdLst>
              <a:gd name="connsiteX0" fmla="*/ 0 w 2593298"/>
              <a:gd name="connsiteY0" fmla="*/ 0 h 1705131"/>
              <a:gd name="connsiteX1" fmla="*/ 2593298 w 2593298"/>
              <a:gd name="connsiteY1" fmla="*/ 0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92047 h 1692247"/>
              <a:gd name="connsiteX1" fmla="*/ 2593298 w 2593298"/>
              <a:gd name="connsiteY1" fmla="*/ 77057 h 1692247"/>
              <a:gd name="connsiteX2" fmla="*/ 2593298 w 2593298"/>
              <a:gd name="connsiteY2" fmla="*/ 1692247 h 1692247"/>
              <a:gd name="connsiteX3" fmla="*/ 0 w 2593298"/>
              <a:gd name="connsiteY3" fmla="*/ 1692247 h 1692247"/>
              <a:gd name="connsiteX4" fmla="*/ 0 w 2593298"/>
              <a:gd name="connsiteY4" fmla="*/ 92047 h 1692247"/>
              <a:gd name="connsiteX0" fmla="*/ 0 w 2593298"/>
              <a:gd name="connsiteY0" fmla="*/ 138287 h 1738487"/>
              <a:gd name="connsiteX1" fmla="*/ 2593298 w 2593298"/>
              <a:gd name="connsiteY1" fmla="*/ 123297 h 1738487"/>
              <a:gd name="connsiteX2" fmla="*/ 2593298 w 2593298"/>
              <a:gd name="connsiteY2" fmla="*/ 1738487 h 1738487"/>
              <a:gd name="connsiteX3" fmla="*/ 0 w 2593298"/>
              <a:gd name="connsiteY3" fmla="*/ 1738487 h 1738487"/>
              <a:gd name="connsiteX4" fmla="*/ 0 w 2593298"/>
              <a:gd name="connsiteY4" fmla="*/ 138287 h 1738487"/>
              <a:gd name="connsiteX0" fmla="*/ 93272 w 2686570"/>
              <a:gd name="connsiteY0" fmla="*/ 138287 h 1738487"/>
              <a:gd name="connsiteX1" fmla="*/ 2686570 w 2686570"/>
              <a:gd name="connsiteY1" fmla="*/ 123297 h 1738487"/>
              <a:gd name="connsiteX2" fmla="*/ 2686570 w 2686570"/>
              <a:gd name="connsiteY2" fmla="*/ 1738487 h 1738487"/>
              <a:gd name="connsiteX3" fmla="*/ 93272 w 2686570"/>
              <a:gd name="connsiteY3" fmla="*/ 1738487 h 1738487"/>
              <a:gd name="connsiteX4" fmla="*/ 93272 w 2686570"/>
              <a:gd name="connsiteY4" fmla="*/ 138287 h 1738487"/>
              <a:gd name="connsiteX0" fmla="*/ 93272 w 2786504"/>
              <a:gd name="connsiteY0" fmla="*/ 138287 h 1738487"/>
              <a:gd name="connsiteX1" fmla="*/ 2686570 w 2786504"/>
              <a:gd name="connsiteY1" fmla="*/ 123297 h 1738487"/>
              <a:gd name="connsiteX2" fmla="*/ 2686570 w 2786504"/>
              <a:gd name="connsiteY2" fmla="*/ 1738487 h 1738487"/>
              <a:gd name="connsiteX3" fmla="*/ 93272 w 2786504"/>
              <a:gd name="connsiteY3" fmla="*/ 1738487 h 1738487"/>
              <a:gd name="connsiteX4" fmla="*/ 93272 w 2786504"/>
              <a:gd name="connsiteY4" fmla="*/ 138287 h 1738487"/>
              <a:gd name="connsiteX0" fmla="*/ 93272 w 2839248"/>
              <a:gd name="connsiteY0" fmla="*/ 138287 h 1768467"/>
              <a:gd name="connsiteX1" fmla="*/ 2686570 w 2839248"/>
              <a:gd name="connsiteY1" fmla="*/ 123297 h 1768467"/>
              <a:gd name="connsiteX2" fmla="*/ 2821482 w 2839248"/>
              <a:gd name="connsiteY2" fmla="*/ 1768467 h 1768467"/>
              <a:gd name="connsiteX3" fmla="*/ 93272 w 2839248"/>
              <a:gd name="connsiteY3" fmla="*/ 1738487 h 1768467"/>
              <a:gd name="connsiteX4" fmla="*/ 93272 w 2839248"/>
              <a:gd name="connsiteY4" fmla="*/ 138287 h 1768467"/>
              <a:gd name="connsiteX0" fmla="*/ 195106 w 2941082"/>
              <a:gd name="connsiteY0" fmla="*/ 138287 h 1798447"/>
              <a:gd name="connsiteX1" fmla="*/ 2788404 w 2941082"/>
              <a:gd name="connsiteY1" fmla="*/ 123297 h 1798447"/>
              <a:gd name="connsiteX2" fmla="*/ 2923316 w 2941082"/>
              <a:gd name="connsiteY2" fmla="*/ 1768467 h 1798447"/>
              <a:gd name="connsiteX3" fmla="*/ 234 w 2941082"/>
              <a:gd name="connsiteY3" fmla="*/ 1798447 h 1798447"/>
              <a:gd name="connsiteX4" fmla="*/ 195106 w 2941082"/>
              <a:gd name="connsiteY4" fmla="*/ 138287 h 1798447"/>
              <a:gd name="connsiteX0" fmla="*/ 195106 w 2941082"/>
              <a:gd name="connsiteY0" fmla="*/ 138287 h 1895356"/>
              <a:gd name="connsiteX1" fmla="*/ 2788404 w 2941082"/>
              <a:gd name="connsiteY1" fmla="*/ 123297 h 1895356"/>
              <a:gd name="connsiteX2" fmla="*/ 2923316 w 2941082"/>
              <a:gd name="connsiteY2" fmla="*/ 1768467 h 1895356"/>
              <a:gd name="connsiteX3" fmla="*/ 234 w 2941082"/>
              <a:gd name="connsiteY3" fmla="*/ 1798447 h 1895356"/>
              <a:gd name="connsiteX4" fmla="*/ 195106 w 2941082"/>
              <a:gd name="connsiteY4" fmla="*/ 138287 h 1895356"/>
              <a:gd name="connsiteX0" fmla="*/ 195106 w 2941082"/>
              <a:gd name="connsiteY0" fmla="*/ 138287 h 2003358"/>
              <a:gd name="connsiteX1" fmla="*/ 2788404 w 2941082"/>
              <a:gd name="connsiteY1" fmla="*/ 123297 h 2003358"/>
              <a:gd name="connsiteX2" fmla="*/ 2923316 w 2941082"/>
              <a:gd name="connsiteY2" fmla="*/ 1768467 h 2003358"/>
              <a:gd name="connsiteX3" fmla="*/ 234 w 2941082"/>
              <a:gd name="connsiteY3" fmla="*/ 1798447 h 2003358"/>
              <a:gd name="connsiteX4" fmla="*/ 195106 w 2941082"/>
              <a:gd name="connsiteY4" fmla="*/ 138287 h 2003358"/>
              <a:gd name="connsiteX0" fmla="*/ 195106 w 2941082"/>
              <a:gd name="connsiteY0" fmla="*/ 138287 h 2376560"/>
              <a:gd name="connsiteX1" fmla="*/ 2788404 w 2941082"/>
              <a:gd name="connsiteY1" fmla="*/ 123297 h 2376560"/>
              <a:gd name="connsiteX2" fmla="*/ 2923316 w 2941082"/>
              <a:gd name="connsiteY2" fmla="*/ 1768467 h 2376560"/>
              <a:gd name="connsiteX3" fmla="*/ 234 w 2941082"/>
              <a:gd name="connsiteY3" fmla="*/ 1798447 h 2376560"/>
              <a:gd name="connsiteX4" fmla="*/ 195106 w 2941082"/>
              <a:gd name="connsiteY4" fmla="*/ 138287 h 2376560"/>
              <a:gd name="connsiteX0" fmla="*/ 168940 w 2914916"/>
              <a:gd name="connsiteY0" fmla="*/ 138287 h 2400842"/>
              <a:gd name="connsiteX1" fmla="*/ 2762238 w 2914916"/>
              <a:gd name="connsiteY1" fmla="*/ 123297 h 2400842"/>
              <a:gd name="connsiteX2" fmla="*/ 2897150 w 2914916"/>
              <a:gd name="connsiteY2" fmla="*/ 1768467 h 2400842"/>
              <a:gd name="connsiteX3" fmla="*/ 4048 w 2914916"/>
              <a:gd name="connsiteY3" fmla="*/ 1873397 h 2400842"/>
              <a:gd name="connsiteX4" fmla="*/ 168940 w 2914916"/>
              <a:gd name="connsiteY4" fmla="*/ 138287 h 2400842"/>
              <a:gd name="connsiteX0" fmla="*/ 168940 w 2914916"/>
              <a:gd name="connsiteY0" fmla="*/ 138287 h 2540242"/>
              <a:gd name="connsiteX1" fmla="*/ 2762238 w 2914916"/>
              <a:gd name="connsiteY1" fmla="*/ 123297 h 2540242"/>
              <a:gd name="connsiteX2" fmla="*/ 2897150 w 2914916"/>
              <a:gd name="connsiteY2" fmla="*/ 1768467 h 2540242"/>
              <a:gd name="connsiteX3" fmla="*/ 4048 w 2914916"/>
              <a:gd name="connsiteY3" fmla="*/ 1873397 h 2540242"/>
              <a:gd name="connsiteX4" fmla="*/ 168940 w 2914916"/>
              <a:gd name="connsiteY4" fmla="*/ 138287 h 2540242"/>
              <a:gd name="connsiteX0" fmla="*/ 168940 w 2935132"/>
              <a:gd name="connsiteY0" fmla="*/ 138287 h 2546305"/>
              <a:gd name="connsiteX1" fmla="*/ 2762238 w 2935132"/>
              <a:gd name="connsiteY1" fmla="*/ 123297 h 2546305"/>
              <a:gd name="connsiteX2" fmla="*/ 2897150 w 2935132"/>
              <a:gd name="connsiteY2" fmla="*/ 1768467 h 2546305"/>
              <a:gd name="connsiteX3" fmla="*/ 4048 w 2935132"/>
              <a:gd name="connsiteY3" fmla="*/ 1873397 h 2546305"/>
              <a:gd name="connsiteX4" fmla="*/ 168940 w 2935132"/>
              <a:gd name="connsiteY4" fmla="*/ 138287 h 2546305"/>
              <a:gd name="connsiteX0" fmla="*/ 200444 w 2955345"/>
              <a:gd name="connsiteY0" fmla="*/ 138287 h 2587835"/>
              <a:gd name="connsiteX1" fmla="*/ 2793742 w 2955345"/>
              <a:gd name="connsiteY1" fmla="*/ 123297 h 2587835"/>
              <a:gd name="connsiteX2" fmla="*/ 2928654 w 2955345"/>
              <a:gd name="connsiteY2" fmla="*/ 1768467 h 2587835"/>
              <a:gd name="connsiteX3" fmla="*/ 35552 w 2955345"/>
              <a:gd name="connsiteY3" fmla="*/ 1873397 h 2587835"/>
              <a:gd name="connsiteX4" fmla="*/ 200444 w 2955345"/>
              <a:gd name="connsiteY4" fmla="*/ 138287 h 25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345" h="2587835">
                <a:moveTo>
                  <a:pt x="200444" y="138287"/>
                </a:moveTo>
                <a:cubicBezTo>
                  <a:pt x="1064877" y="-11615"/>
                  <a:pt x="2304063" y="-71575"/>
                  <a:pt x="2793742" y="123297"/>
                </a:cubicBezTo>
                <a:cubicBezTo>
                  <a:pt x="3018595" y="691674"/>
                  <a:pt x="2928654" y="1230070"/>
                  <a:pt x="2928654" y="1768467"/>
                </a:cubicBezTo>
                <a:cubicBezTo>
                  <a:pt x="3303408" y="3007653"/>
                  <a:pt x="-399162" y="2672874"/>
                  <a:pt x="35552" y="1873397"/>
                </a:cubicBezTo>
                <a:cubicBezTo>
                  <a:pt x="35552" y="1339997"/>
                  <a:pt x="-9418" y="776618"/>
                  <a:pt x="200444" y="1382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28282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2D075A76-6487-4002-9FDA-B297ADFF7544}"/>
              </a:ext>
            </a:extLst>
          </p:cNvPr>
          <p:cNvSpPr/>
          <p:nvPr/>
        </p:nvSpPr>
        <p:spPr>
          <a:xfrm rot="18249094">
            <a:off x="2551122" y="2346079"/>
            <a:ext cx="946247" cy="479391"/>
          </a:xfrm>
          <a:prstGeom prst="arc">
            <a:avLst>
              <a:gd name="adj1" fmla="val 17303819"/>
              <a:gd name="adj2" fmla="val 144200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弧 5">
            <a:extLst>
              <a:ext uri="{FF2B5EF4-FFF2-40B4-BE49-F238E27FC236}">
                <a16:creationId xmlns:a16="http://schemas.microsoft.com/office/drawing/2014/main" id="{4BC0B1F5-CB79-435B-894F-46F79736D817}"/>
              </a:ext>
            </a:extLst>
          </p:cNvPr>
          <p:cNvSpPr/>
          <p:nvPr/>
        </p:nvSpPr>
        <p:spPr>
          <a:xfrm rot="3325088" flipV="1">
            <a:off x="920263" y="2046176"/>
            <a:ext cx="1030061" cy="479391"/>
          </a:xfrm>
          <a:prstGeom prst="arc">
            <a:avLst>
              <a:gd name="adj1" fmla="val 17303819"/>
              <a:gd name="adj2" fmla="val 23939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FDC70B0-DA70-428E-88FB-B705A4B8642A}"/>
              </a:ext>
            </a:extLst>
          </p:cNvPr>
          <p:cNvGrpSpPr/>
          <p:nvPr/>
        </p:nvGrpSpPr>
        <p:grpSpPr>
          <a:xfrm>
            <a:off x="2582844" y="2827188"/>
            <a:ext cx="955126" cy="1287381"/>
            <a:chOff x="4882638" y="2503569"/>
            <a:chExt cx="955126" cy="1287381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48B7766C-05F3-4BEA-80D1-966CA2BE5DA8}"/>
                </a:ext>
              </a:extLst>
            </p:cNvPr>
            <p:cNvSpPr/>
            <p:nvPr/>
          </p:nvSpPr>
          <p:spPr>
            <a:xfrm>
              <a:off x="4962525" y="2505075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37EBAF5C-1EC7-4847-BF15-E22AF2495C10}"/>
                </a:ext>
              </a:extLst>
            </p:cNvPr>
            <p:cNvSpPr/>
            <p:nvPr/>
          </p:nvSpPr>
          <p:spPr>
            <a:xfrm>
              <a:off x="5051425" y="2720975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1">
              <a:extLst>
                <a:ext uri="{FF2B5EF4-FFF2-40B4-BE49-F238E27FC236}">
                  <a16:creationId xmlns:a16="http://schemas.microsoft.com/office/drawing/2014/main" id="{3DD75F2E-F25A-48CF-9D81-7406DEE2CD5F}"/>
                </a:ext>
              </a:extLst>
            </p:cNvPr>
            <p:cNvSpPr/>
            <p:nvPr/>
          </p:nvSpPr>
          <p:spPr>
            <a:xfrm rot="20936841">
              <a:off x="4882638" y="2503569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F408984C-A00C-4B4D-BB7B-A74DBEF82889}"/>
                </a:ext>
              </a:extLst>
            </p:cNvPr>
            <p:cNvSpPr/>
            <p:nvPr/>
          </p:nvSpPr>
          <p:spPr>
            <a:xfrm>
              <a:off x="5086896" y="3106351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4901961A-E52F-414E-9FB8-4622852C0F5E}"/>
                </a:ext>
              </a:extLst>
            </p:cNvPr>
            <p:cNvSpPr/>
            <p:nvPr/>
          </p:nvSpPr>
          <p:spPr>
            <a:xfrm>
              <a:off x="5424651" y="3131928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C9AA7A9-456E-4B73-8A00-60F8368CB846}"/>
              </a:ext>
            </a:extLst>
          </p:cNvPr>
          <p:cNvGrpSpPr/>
          <p:nvPr/>
        </p:nvGrpSpPr>
        <p:grpSpPr>
          <a:xfrm>
            <a:off x="1018556" y="2828694"/>
            <a:ext cx="955126" cy="1287381"/>
            <a:chOff x="3308824" y="2528890"/>
            <a:chExt cx="955126" cy="1287381"/>
          </a:xfrm>
        </p:grpSpPr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552462B8-0BDC-44F2-8888-780F429E1371}"/>
                </a:ext>
              </a:extLst>
            </p:cNvPr>
            <p:cNvSpPr/>
            <p:nvPr/>
          </p:nvSpPr>
          <p:spPr>
            <a:xfrm flipH="1">
              <a:off x="3308824" y="2530396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E2243A68-719A-49F7-A0A0-A7DB020B4466}"/>
                </a:ext>
              </a:extLst>
            </p:cNvPr>
            <p:cNvSpPr/>
            <p:nvPr/>
          </p:nvSpPr>
          <p:spPr>
            <a:xfrm flipH="1">
              <a:off x="3519724" y="2746296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11">
              <a:extLst>
                <a:ext uri="{FF2B5EF4-FFF2-40B4-BE49-F238E27FC236}">
                  <a16:creationId xmlns:a16="http://schemas.microsoft.com/office/drawing/2014/main" id="{348D77E1-A6A4-498A-A9AE-6EDE0EA6E11C}"/>
                </a:ext>
              </a:extLst>
            </p:cNvPr>
            <p:cNvSpPr/>
            <p:nvPr/>
          </p:nvSpPr>
          <p:spPr>
            <a:xfrm rot="663159" flipH="1">
              <a:off x="3342700" y="2528890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A01F9E92-DA41-4E81-A99A-0F2CBF20EC6E}"/>
                </a:ext>
              </a:extLst>
            </p:cNvPr>
            <p:cNvSpPr/>
            <p:nvPr/>
          </p:nvSpPr>
          <p:spPr>
            <a:xfrm flipH="1">
              <a:off x="3864819" y="3131672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F8761859-CB83-457E-A4A9-5E7629D86BD6}"/>
                </a:ext>
              </a:extLst>
            </p:cNvPr>
            <p:cNvSpPr/>
            <p:nvPr/>
          </p:nvSpPr>
          <p:spPr>
            <a:xfrm flipH="1">
              <a:off x="3580440" y="3157249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円弧 26">
            <a:extLst>
              <a:ext uri="{FF2B5EF4-FFF2-40B4-BE49-F238E27FC236}">
                <a16:creationId xmlns:a16="http://schemas.microsoft.com/office/drawing/2014/main" id="{47BC4BCB-4BF6-4706-B992-2F1C6F9F5534}"/>
              </a:ext>
            </a:extLst>
          </p:cNvPr>
          <p:cNvSpPr/>
          <p:nvPr/>
        </p:nvSpPr>
        <p:spPr>
          <a:xfrm rot="502679" flipV="1">
            <a:off x="1039629" y="3074370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3BE510B8-27D3-4D48-BCDE-83D21354CBA0}"/>
              </a:ext>
            </a:extLst>
          </p:cNvPr>
          <p:cNvSpPr/>
          <p:nvPr/>
        </p:nvSpPr>
        <p:spPr>
          <a:xfrm rot="21097321" flipH="1" flipV="1">
            <a:off x="2508398" y="3076033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284951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46494B7-A8CD-470A-95CC-5F1F5C3E3A39}"/>
              </a:ext>
            </a:extLst>
          </p:cNvPr>
          <p:cNvSpPr/>
          <p:nvPr/>
        </p:nvSpPr>
        <p:spPr>
          <a:xfrm>
            <a:off x="577820" y="3328754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FCACA-D592-4804-AF5F-3CEE6386A7EC}"/>
              </a:ext>
            </a:extLst>
          </p:cNvPr>
          <p:cNvSpPr/>
          <p:nvPr/>
        </p:nvSpPr>
        <p:spPr>
          <a:xfrm>
            <a:off x="792133" y="1990318"/>
            <a:ext cx="2955345" cy="2587835"/>
          </a:xfrm>
          <a:custGeom>
            <a:avLst/>
            <a:gdLst>
              <a:gd name="connsiteX0" fmla="*/ 0 w 2593298"/>
              <a:gd name="connsiteY0" fmla="*/ 0 h 1705131"/>
              <a:gd name="connsiteX1" fmla="*/ 2593298 w 2593298"/>
              <a:gd name="connsiteY1" fmla="*/ 0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92047 h 1692247"/>
              <a:gd name="connsiteX1" fmla="*/ 2593298 w 2593298"/>
              <a:gd name="connsiteY1" fmla="*/ 77057 h 1692247"/>
              <a:gd name="connsiteX2" fmla="*/ 2593298 w 2593298"/>
              <a:gd name="connsiteY2" fmla="*/ 1692247 h 1692247"/>
              <a:gd name="connsiteX3" fmla="*/ 0 w 2593298"/>
              <a:gd name="connsiteY3" fmla="*/ 1692247 h 1692247"/>
              <a:gd name="connsiteX4" fmla="*/ 0 w 2593298"/>
              <a:gd name="connsiteY4" fmla="*/ 92047 h 1692247"/>
              <a:gd name="connsiteX0" fmla="*/ 0 w 2593298"/>
              <a:gd name="connsiteY0" fmla="*/ 138287 h 1738487"/>
              <a:gd name="connsiteX1" fmla="*/ 2593298 w 2593298"/>
              <a:gd name="connsiteY1" fmla="*/ 123297 h 1738487"/>
              <a:gd name="connsiteX2" fmla="*/ 2593298 w 2593298"/>
              <a:gd name="connsiteY2" fmla="*/ 1738487 h 1738487"/>
              <a:gd name="connsiteX3" fmla="*/ 0 w 2593298"/>
              <a:gd name="connsiteY3" fmla="*/ 1738487 h 1738487"/>
              <a:gd name="connsiteX4" fmla="*/ 0 w 2593298"/>
              <a:gd name="connsiteY4" fmla="*/ 138287 h 1738487"/>
              <a:gd name="connsiteX0" fmla="*/ 93272 w 2686570"/>
              <a:gd name="connsiteY0" fmla="*/ 138287 h 1738487"/>
              <a:gd name="connsiteX1" fmla="*/ 2686570 w 2686570"/>
              <a:gd name="connsiteY1" fmla="*/ 123297 h 1738487"/>
              <a:gd name="connsiteX2" fmla="*/ 2686570 w 2686570"/>
              <a:gd name="connsiteY2" fmla="*/ 1738487 h 1738487"/>
              <a:gd name="connsiteX3" fmla="*/ 93272 w 2686570"/>
              <a:gd name="connsiteY3" fmla="*/ 1738487 h 1738487"/>
              <a:gd name="connsiteX4" fmla="*/ 93272 w 2686570"/>
              <a:gd name="connsiteY4" fmla="*/ 138287 h 1738487"/>
              <a:gd name="connsiteX0" fmla="*/ 93272 w 2786504"/>
              <a:gd name="connsiteY0" fmla="*/ 138287 h 1738487"/>
              <a:gd name="connsiteX1" fmla="*/ 2686570 w 2786504"/>
              <a:gd name="connsiteY1" fmla="*/ 123297 h 1738487"/>
              <a:gd name="connsiteX2" fmla="*/ 2686570 w 2786504"/>
              <a:gd name="connsiteY2" fmla="*/ 1738487 h 1738487"/>
              <a:gd name="connsiteX3" fmla="*/ 93272 w 2786504"/>
              <a:gd name="connsiteY3" fmla="*/ 1738487 h 1738487"/>
              <a:gd name="connsiteX4" fmla="*/ 93272 w 2786504"/>
              <a:gd name="connsiteY4" fmla="*/ 138287 h 1738487"/>
              <a:gd name="connsiteX0" fmla="*/ 93272 w 2839248"/>
              <a:gd name="connsiteY0" fmla="*/ 138287 h 1768467"/>
              <a:gd name="connsiteX1" fmla="*/ 2686570 w 2839248"/>
              <a:gd name="connsiteY1" fmla="*/ 123297 h 1768467"/>
              <a:gd name="connsiteX2" fmla="*/ 2821482 w 2839248"/>
              <a:gd name="connsiteY2" fmla="*/ 1768467 h 1768467"/>
              <a:gd name="connsiteX3" fmla="*/ 93272 w 2839248"/>
              <a:gd name="connsiteY3" fmla="*/ 1738487 h 1768467"/>
              <a:gd name="connsiteX4" fmla="*/ 93272 w 2839248"/>
              <a:gd name="connsiteY4" fmla="*/ 138287 h 1768467"/>
              <a:gd name="connsiteX0" fmla="*/ 195106 w 2941082"/>
              <a:gd name="connsiteY0" fmla="*/ 138287 h 1798447"/>
              <a:gd name="connsiteX1" fmla="*/ 2788404 w 2941082"/>
              <a:gd name="connsiteY1" fmla="*/ 123297 h 1798447"/>
              <a:gd name="connsiteX2" fmla="*/ 2923316 w 2941082"/>
              <a:gd name="connsiteY2" fmla="*/ 1768467 h 1798447"/>
              <a:gd name="connsiteX3" fmla="*/ 234 w 2941082"/>
              <a:gd name="connsiteY3" fmla="*/ 1798447 h 1798447"/>
              <a:gd name="connsiteX4" fmla="*/ 195106 w 2941082"/>
              <a:gd name="connsiteY4" fmla="*/ 138287 h 1798447"/>
              <a:gd name="connsiteX0" fmla="*/ 195106 w 2941082"/>
              <a:gd name="connsiteY0" fmla="*/ 138287 h 1895356"/>
              <a:gd name="connsiteX1" fmla="*/ 2788404 w 2941082"/>
              <a:gd name="connsiteY1" fmla="*/ 123297 h 1895356"/>
              <a:gd name="connsiteX2" fmla="*/ 2923316 w 2941082"/>
              <a:gd name="connsiteY2" fmla="*/ 1768467 h 1895356"/>
              <a:gd name="connsiteX3" fmla="*/ 234 w 2941082"/>
              <a:gd name="connsiteY3" fmla="*/ 1798447 h 1895356"/>
              <a:gd name="connsiteX4" fmla="*/ 195106 w 2941082"/>
              <a:gd name="connsiteY4" fmla="*/ 138287 h 1895356"/>
              <a:gd name="connsiteX0" fmla="*/ 195106 w 2941082"/>
              <a:gd name="connsiteY0" fmla="*/ 138287 h 2003358"/>
              <a:gd name="connsiteX1" fmla="*/ 2788404 w 2941082"/>
              <a:gd name="connsiteY1" fmla="*/ 123297 h 2003358"/>
              <a:gd name="connsiteX2" fmla="*/ 2923316 w 2941082"/>
              <a:gd name="connsiteY2" fmla="*/ 1768467 h 2003358"/>
              <a:gd name="connsiteX3" fmla="*/ 234 w 2941082"/>
              <a:gd name="connsiteY3" fmla="*/ 1798447 h 2003358"/>
              <a:gd name="connsiteX4" fmla="*/ 195106 w 2941082"/>
              <a:gd name="connsiteY4" fmla="*/ 138287 h 2003358"/>
              <a:gd name="connsiteX0" fmla="*/ 195106 w 2941082"/>
              <a:gd name="connsiteY0" fmla="*/ 138287 h 2376560"/>
              <a:gd name="connsiteX1" fmla="*/ 2788404 w 2941082"/>
              <a:gd name="connsiteY1" fmla="*/ 123297 h 2376560"/>
              <a:gd name="connsiteX2" fmla="*/ 2923316 w 2941082"/>
              <a:gd name="connsiteY2" fmla="*/ 1768467 h 2376560"/>
              <a:gd name="connsiteX3" fmla="*/ 234 w 2941082"/>
              <a:gd name="connsiteY3" fmla="*/ 1798447 h 2376560"/>
              <a:gd name="connsiteX4" fmla="*/ 195106 w 2941082"/>
              <a:gd name="connsiteY4" fmla="*/ 138287 h 2376560"/>
              <a:gd name="connsiteX0" fmla="*/ 168940 w 2914916"/>
              <a:gd name="connsiteY0" fmla="*/ 138287 h 2400842"/>
              <a:gd name="connsiteX1" fmla="*/ 2762238 w 2914916"/>
              <a:gd name="connsiteY1" fmla="*/ 123297 h 2400842"/>
              <a:gd name="connsiteX2" fmla="*/ 2897150 w 2914916"/>
              <a:gd name="connsiteY2" fmla="*/ 1768467 h 2400842"/>
              <a:gd name="connsiteX3" fmla="*/ 4048 w 2914916"/>
              <a:gd name="connsiteY3" fmla="*/ 1873397 h 2400842"/>
              <a:gd name="connsiteX4" fmla="*/ 168940 w 2914916"/>
              <a:gd name="connsiteY4" fmla="*/ 138287 h 2400842"/>
              <a:gd name="connsiteX0" fmla="*/ 168940 w 2914916"/>
              <a:gd name="connsiteY0" fmla="*/ 138287 h 2540242"/>
              <a:gd name="connsiteX1" fmla="*/ 2762238 w 2914916"/>
              <a:gd name="connsiteY1" fmla="*/ 123297 h 2540242"/>
              <a:gd name="connsiteX2" fmla="*/ 2897150 w 2914916"/>
              <a:gd name="connsiteY2" fmla="*/ 1768467 h 2540242"/>
              <a:gd name="connsiteX3" fmla="*/ 4048 w 2914916"/>
              <a:gd name="connsiteY3" fmla="*/ 1873397 h 2540242"/>
              <a:gd name="connsiteX4" fmla="*/ 168940 w 2914916"/>
              <a:gd name="connsiteY4" fmla="*/ 138287 h 2540242"/>
              <a:gd name="connsiteX0" fmla="*/ 168940 w 2935132"/>
              <a:gd name="connsiteY0" fmla="*/ 138287 h 2546305"/>
              <a:gd name="connsiteX1" fmla="*/ 2762238 w 2935132"/>
              <a:gd name="connsiteY1" fmla="*/ 123297 h 2546305"/>
              <a:gd name="connsiteX2" fmla="*/ 2897150 w 2935132"/>
              <a:gd name="connsiteY2" fmla="*/ 1768467 h 2546305"/>
              <a:gd name="connsiteX3" fmla="*/ 4048 w 2935132"/>
              <a:gd name="connsiteY3" fmla="*/ 1873397 h 2546305"/>
              <a:gd name="connsiteX4" fmla="*/ 168940 w 2935132"/>
              <a:gd name="connsiteY4" fmla="*/ 138287 h 2546305"/>
              <a:gd name="connsiteX0" fmla="*/ 200444 w 2955345"/>
              <a:gd name="connsiteY0" fmla="*/ 138287 h 2587835"/>
              <a:gd name="connsiteX1" fmla="*/ 2793742 w 2955345"/>
              <a:gd name="connsiteY1" fmla="*/ 123297 h 2587835"/>
              <a:gd name="connsiteX2" fmla="*/ 2928654 w 2955345"/>
              <a:gd name="connsiteY2" fmla="*/ 1768467 h 2587835"/>
              <a:gd name="connsiteX3" fmla="*/ 35552 w 2955345"/>
              <a:gd name="connsiteY3" fmla="*/ 1873397 h 2587835"/>
              <a:gd name="connsiteX4" fmla="*/ 200444 w 2955345"/>
              <a:gd name="connsiteY4" fmla="*/ 138287 h 25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345" h="2587835">
                <a:moveTo>
                  <a:pt x="200444" y="138287"/>
                </a:moveTo>
                <a:cubicBezTo>
                  <a:pt x="1064877" y="-11615"/>
                  <a:pt x="2304063" y="-71575"/>
                  <a:pt x="2793742" y="123297"/>
                </a:cubicBezTo>
                <a:cubicBezTo>
                  <a:pt x="3018595" y="691674"/>
                  <a:pt x="2928654" y="1230070"/>
                  <a:pt x="2928654" y="1768467"/>
                </a:cubicBezTo>
                <a:cubicBezTo>
                  <a:pt x="3303408" y="3007653"/>
                  <a:pt x="-399162" y="2672874"/>
                  <a:pt x="35552" y="1873397"/>
                </a:cubicBezTo>
                <a:cubicBezTo>
                  <a:pt x="35552" y="1339997"/>
                  <a:pt x="-9418" y="776618"/>
                  <a:pt x="200444" y="1382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28282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2D075A76-6487-4002-9FDA-B297ADFF7544}"/>
              </a:ext>
            </a:extLst>
          </p:cNvPr>
          <p:cNvSpPr/>
          <p:nvPr/>
        </p:nvSpPr>
        <p:spPr>
          <a:xfrm rot="18249094">
            <a:off x="2551122" y="2346079"/>
            <a:ext cx="946247" cy="479391"/>
          </a:xfrm>
          <a:prstGeom prst="arc">
            <a:avLst>
              <a:gd name="adj1" fmla="val 17303819"/>
              <a:gd name="adj2" fmla="val 144200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弧 5">
            <a:extLst>
              <a:ext uri="{FF2B5EF4-FFF2-40B4-BE49-F238E27FC236}">
                <a16:creationId xmlns:a16="http://schemas.microsoft.com/office/drawing/2014/main" id="{4BC0B1F5-CB79-435B-894F-46F79736D817}"/>
              </a:ext>
            </a:extLst>
          </p:cNvPr>
          <p:cNvSpPr/>
          <p:nvPr/>
        </p:nvSpPr>
        <p:spPr>
          <a:xfrm rot="3325088" flipV="1">
            <a:off x="920263" y="2046176"/>
            <a:ext cx="1030061" cy="479391"/>
          </a:xfrm>
          <a:prstGeom prst="arc">
            <a:avLst>
              <a:gd name="adj1" fmla="val 17303819"/>
              <a:gd name="adj2" fmla="val 23939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FDC70B0-DA70-428E-88FB-B705A4B8642A}"/>
              </a:ext>
            </a:extLst>
          </p:cNvPr>
          <p:cNvGrpSpPr/>
          <p:nvPr/>
        </p:nvGrpSpPr>
        <p:grpSpPr>
          <a:xfrm>
            <a:off x="2582844" y="2827188"/>
            <a:ext cx="955126" cy="1287381"/>
            <a:chOff x="4882638" y="2503569"/>
            <a:chExt cx="955126" cy="1287381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48B7766C-05F3-4BEA-80D1-966CA2BE5DA8}"/>
                </a:ext>
              </a:extLst>
            </p:cNvPr>
            <p:cNvSpPr/>
            <p:nvPr/>
          </p:nvSpPr>
          <p:spPr>
            <a:xfrm>
              <a:off x="4962525" y="2505075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37EBAF5C-1EC7-4847-BF15-E22AF2495C10}"/>
                </a:ext>
              </a:extLst>
            </p:cNvPr>
            <p:cNvSpPr/>
            <p:nvPr/>
          </p:nvSpPr>
          <p:spPr>
            <a:xfrm>
              <a:off x="5051425" y="2720975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1">
              <a:extLst>
                <a:ext uri="{FF2B5EF4-FFF2-40B4-BE49-F238E27FC236}">
                  <a16:creationId xmlns:a16="http://schemas.microsoft.com/office/drawing/2014/main" id="{3DD75F2E-F25A-48CF-9D81-7406DEE2CD5F}"/>
                </a:ext>
              </a:extLst>
            </p:cNvPr>
            <p:cNvSpPr/>
            <p:nvPr/>
          </p:nvSpPr>
          <p:spPr>
            <a:xfrm rot="20936841">
              <a:off x="4882638" y="2503569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F408984C-A00C-4B4D-BB7B-A74DBEF82889}"/>
                </a:ext>
              </a:extLst>
            </p:cNvPr>
            <p:cNvSpPr/>
            <p:nvPr/>
          </p:nvSpPr>
          <p:spPr>
            <a:xfrm>
              <a:off x="5086896" y="3106351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4901961A-E52F-414E-9FB8-4622852C0F5E}"/>
                </a:ext>
              </a:extLst>
            </p:cNvPr>
            <p:cNvSpPr/>
            <p:nvPr/>
          </p:nvSpPr>
          <p:spPr>
            <a:xfrm>
              <a:off x="5424651" y="3131928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C9AA7A9-456E-4B73-8A00-60F8368CB846}"/>
              </a:ext>
            </a:extLst>
          </p:cNvPr>
          <p:cNvGrpSpPr/>
          <p:nvPr/>
        </p:nvGrpSpPr>
        <p:grpSpPr>
          <a:xfrm>
            <a:off x="1018556" y="2828694"/>
            <a:ext cx="955126" cy="1287381"/>
            <a:chOff x="3308824" y="2528890"/>
            <a:chExt cx="955126" cy="1287381"/>
          </a:xfrm>
        </p:grpSpPr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552462B8-0BDC-44F2-8888-780F429E1371}"/>
                </a:ext>
              </a:extLst>
            </p:cNvPr>
            <p:cNvSpPr/>
            <p:nvPr/>
          </p:nvSpPr>
          <p:spPr>
            <a:xfrm flipH="1">
              <a:off x="3308824" y="2530396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E2243A68-719A-49F7-A0A0-A7DB020B4466}"/>
                </a:ext>
              </a:extLst>
            </p:cNvPr>
            <p:cNvSpPr/>
            <p:nvPr/>
          </p:nvSpPr>
          <p:spPr>
            <a:xfrm flipH="1">
              <a:off x="3519724" y="2746296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11">
              <a:extLst>
                <a:ext uri="{FF2B5EF4-FFF2-40B4-BE49-F238E27FC236}">
                  <a16:creationId xmlns:a16="http://schemas.microsoft.com/office/drawing/2014/main" id="{348D77E1-A6A4-498A-A9AE-6EDE0EA6E11C}"/>
                </a:ext>
              </a:extLst>
            </p:cNvPr>
            <p:cNvSpPr/>
            <p:nvPr/>
          </p:nvSpPr>
          <p:spPr>
            <a:xfrm rot="663159" flipH="1">
              <a:off x="3342700" y="2528890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A01F9E92-DA41-4E81-A99A-0F2CBF20EC6E}"/>
                </a:ext>
              </a:extLst>
            </p:cNvPr>
            <p:cNvSpPr/>
            <p:nvPr/>
          </p:nvSpPr>
          <p:spPr>
            <a:xfrm flipH="1">
              <a:off x="3864819" y="3131672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F8761859-CB83-457E-A4A9-5E7629D86BD6}"/>
                </a:ext>
              </a:extLst>
            </p:cNvPr>
            <p:cNvSpPr/>
            <p:nvPr/>
          </p:nvSpPr>
          <p:spPr>
            <a:xfrm flipH="1">
              <a:off x="3580440" y="3157249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円弧 26">
            <a:extLst>
              <a:ext uri="{FF2B5EF4-FFF2-40B4-BE49-F238E27FC236}">
                <a16:creationId xmlns:a16="http://schemas.microsoft.com/office/drawing/2014/main" id="{47BC4BCB-4BF6-4706-B992-2F1C6F9F5534}"/>
              </a:ext>
            </a:extLst>
          </p:cNvPr>
          <p:cNvSpPr/>
          <p:nvPr/>
        </p:nvSpPr>
        <p:spPr>
          <a:xfrm rot="502679" flipV="1">
            <a:off x="1039629" y="3074370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3BE510B8-27D3-4D48-BCDE-83D21354CBA0}"/>
              </a:ext>
            </a:extLst>
          </p:cNvPr>
          <p:cNvSpPr/>
          <p:nvPr/>
        </p:nvSpPr>
        <p:spPr>
          <a:xfrm rot="21097321" flipH="1" flipV="1">
            <a:off x="2508398" y="3076033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月 28">
            <a:extLst>
              <a:ext uri="{FF2B5EF4-FFF2-40B4-BE49-F238E27FC236}">
                <a16:creationId xmlns:a16="http://schemas.microsoft.com/office/drawing/2014/main" id="{AF7AAF81-06A4-42C9-9A25-B9C80BF0192F}"/>
              </a:ext>
            </a:extLst>
          </p:cNvPr>
          <p:cNvSpPr/>
          <p:nvPr/>
        </p:nvSpPr>
        <p:spPr>
          <a:xfrm rot="16793832">
            <a:off x="2108382" y="3822655"/>
            <a:ext cx="259821" cy="543458"/>
          </a:xfrm>
          <a:prstGeom prst="moon">
            <a:avLst>
              <a:gd name="adj" fmla="val 84220"/>
            </a:avLst>
          </a:prstGeom>
          <a:solidFill>
            <a:srgbClr val="B91D21"/>
          </a:soli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月 41">
            <a:extLst>
              <a:ext uri="{FF2B5EF4-FFF2-40B4-BE49-F238E27FC236}">
                <a16:creationId xmlns:a16="http://schemas.microsoft.com/office/drawing/2014/main" id="{6CEFFF25-AB5B-4516-B6E9-9960D11471DF}"/>
              </a:ext>
            </a:extLst>
          </p:cNvPr>
          <p:cNvSpPr/>
          <p:nvPr/>
        </p:nvSpPr>
        <p:spPr>
          <a:xfrm rot="16793832">
            <a:off x="2108382" y="3824317"/>
            <a:ext cx="259821" cy="543458"/>
          </a:xfrm>
          <a:prstGeom prst="moon">
            <a:avLst>
              <a:gd name="adj" fmla="val 84220"/>
            </a:avLst>
          </a:prstGeom>
          <a:noFill/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177871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172241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46494B7-A8CD-470A-95CC-5F1F5C3E3A39}"/>
              </a:ext>
            </a:extLst>
          </p:cNvPr>
          <p:cNvSpPr/>
          <p:nvPr/>
        </p:nvSpPr>
        <p:spPr>
          <a:xfrm>
            <a:off x="577820" y="3328754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FCACA-D592-4804-AF5F-3CEE6386A7EC}"/>
              </a:ext>
            </a:extLst>
          </p:cNvPr>
          <p:cNvSpPr/>
          <p:nvPr/>
        </p:nvSpPr>
        <p:spPr>
          <a:xfrm>
            <a:off x="792133" y="1990318"/>
            <a:ext cx="2955345" cy="2587835"/>
          </a:xfrm>
          <a:custGeom>
            <a:avLst/>
            <a:gdLst>
              <a:gd name="connsiteX0" fmla="*/ 0 w 2593298"/>
              <a:gd name="connsiteY0" fmla="*/ 0 h 1705131"/>
              <a:gd name="connsiteX1" fmla="*/ 2593298 w 2593298"/>
              <a:gd name="connsiteY1" fmla="*/ 0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92047 h 1692247"/>
              <a:gd name="connsiteX1" fmla="*/ 2593298 w 2593298"/>
              <a:gd name="connsiteY1" fmla="*/ 77057 h 1692247"/>
              <a:gd name="connsiteX2" fmla="*/ 2593298 w 2593298"/>
              <a:gd name="connsiteY2" fmla="*/ 1692247 h 1692247"/>
              <a:gd name="connsiteX3" fmla="*/ 0 w 2593298"/>
              <a:gd name="connsiteY3" fmla="*/ 1692247 h 1692247"/>
              <a:gd name="connsiteX4" fmla="*/ 0 w 2593298"/>
              <a:gd name="connsiteY4" fmla="*/ 92047 h 1692247"/>
              <a:gd name="connsiteX0" fmla="*/ 0 w 2593298"/>
              <a:gd name="connsiteY0" fmla="*/ 138287 h 1738487"/>
              <a:gd name="connsiteX1" fmla="*/ 2593298 w 2593298"/>
              <a:gd name="connsiteY1" fmla="*/ 123297 h 1738487"/>
              <a:gd name="connsiteX2" fmla="*/ 2593298 w 2593298"/>
              <a:gd name="connsiteY2" fmla="*/ 1738487 h 1738487"/>
              <a:gd name="connsiteX3" fmla="*/ 0 w 2593298"/>
              <a:gd name="connsiteY3" fmla="*/ 1738487 h 1738487"/>
              <a:gd name="connsiteX4" fmla="*/ 0 w 2593298"/>
              <a:gd name="connsiteY4" fmla="*/ 138287 h 1738487"/>
              <a:gd name="connsiteX0" fmla="*/ 93272 w 2686570"/>
              <a:gd name="connsiteY0" fmla="*/ 138287 h 1738487"/>
              <a:gd name="connsiteX1" fmla="*/ 2686570 w 2686570"/>
              <a:gd name="connsiteY1" fmla="*/ 123297 h 1738487"/>
              <a:gd name="connsiteX2" fmla="*/ 2686570 w 2686570"/>
              <a:gd name="connsiteY2" fmla="*/ 1738487 h 1738487"/>
              <a:gd name="connsiteX3" fmla="*/ 93272 w 2686570"/>
              <a:gd name="connsiteY3" fmla="*/ 1738487 h 1738487"/>
              <a:gd name="connsiteX4" fmla="*/ 93272 w 2686570"/>
              <a:gd name="connsiteY4" fmla="*/ 138287 h 1738487"/>
              <a:gd name="connsiteX0" fmla="*/ 93272 w 2786504"/>
              <a:gd name="connsiteY0" fmla="*/ 138287 h 1738487"/>
              <a:gd name="connsiteX1" fmla="*/ 2686570 w 2786504"/>
              <a:gd name="connsiteY1" fmla="*/ 123297 h 1738487"/>
              <a:gd name="connsiteX2" fmla="*/ 2686570 w 2786504"/>
              <a:gd name="connsiteY2" fmla="*/ 1738487 h 1738487"/>
              <a:gd name="connsiteX3" fmla="*/ 93272 w 2786504"/>
              <a:gd name="connsiteY3" fmla="*/ 1738487 h 1738487"/>
              <a:gd name="connsiteX4" fmla="*/ 93272 w 2786504"/>
              <a:gd name="connsiteY4" fmla="*/ 138287 h 1738487"/>
              <a:gd name="connsiteX0" fmla="*/ 93272 w 2839248"/>
              <a:gd name="connsiteY0" fmla="*/ 138287 h 1768467"/>
              <a:gd name="connsiteX1" fmla="*/ 2686570 w 2839248"/>
              <a:gd name="connsiteY1" fmla="*/ 123297 h 1768467"/>
              <a:gd name="connsiteX2" fmla="*/ 2821482 w 2839248"/>
              <a:gd name="connsiteY2" fmla="*/ 1768467 h 1768467"/>
              <a:gd name="connsiteX3" fmla="*/ 93272 w 2839248"/>
              <a:gd name="connsiteY3" fmla="*/ 1738487 h 1768467"/>
              <a:gd name="connsiteX4" fmla="*/ 93272 w 2839248"/>
              <a:gd name="connsiteY4" fmla="*/ 138287 h 1768467"/>
              <a:gd name="connsiteX0" fmla="*/ 195106 w 2941082"/>
              <a:gd name="connsiteY0" fmla="*/ 138287 h 1798447"/>
              <a:gd name="connsiteX1" fmla="*/ 2788404 w 2941082"/>
              <a:gd name="connsiteY1" fmla="*/ 123297 h 1798447"/>
              <a:gd name="connsiteX2" fmla="*/ 2923316 w 2941082"/>
              <a:gd name="connsiteY2" fmla="*/ 1768467 h 1798447"/>
              <a:gd name="connsiteX3" fmla="*/ 234 w 2941082"/>
              <a:gd name="connsiteY3" fmla="*/ 1798447 h 1798447"/>
              <a:gd name="connsiteX4" fmla="*/ 195106 w 2941082"/>
              <a:gd name="connsiteY4" fmla="*/ 138287 h 1798447"/>
              <a:gd name="connsiteX0" fmla="*/ 195106 w 2941082"/>
              <a:gd name="connsiteY0" fmla="*/ 138287 h 1895356"/>
              <a:gd name="connsiteX1" fmla="*/ 2788404 w 2941082"/>
              <a:gd name="connsiteY1" fmla="*/ 123297 h 1895356"/>
              <a:gd name="connsiteX2" fmla="*/ 2923316 w 2941082"/>
              <a:gd name="connsiteY2" fmla="*/ 1768467 h 1895356"/>
              <a:gd name="connsiteX3" fmla="*/ 234 w 2941082"/>
              <a:gd name="connsiteY3" fmla="*/ 1798447 h 1895356"/>
              <a:gd name="connsiteX4" fmla="*/ 195106 w 2941082"/>
              <a:gd name="connsiteY4" fmla="*/ 138287 h 1895356"/>
              <a:gd name="connsiteX0" fmla="*/ 195106 w 2941082"/>
              <a:gd name="connsiteY0" fmla="*/ 138287 h 2003358"/>
              <a:gd name="connsiteX1" fmla="*/ 2788404 w 2941082"/>
              <a:gd name="connsiteY1" fmla="*/ 123297 h 2003358"/>
              <a:gd name="connsiteX2" fmla="*/ 2923316 w 2941082"/>
              <a:gd name="connsiteY2" fmla="*/ 1768467 h 2003358"/>
              <a:gd name="connsiteX3" fmla="*/ 234 w 2941082"/>
              <a:gd name="connsiteY3" fmla="*/ 1798447 h 2003358"/>
              <a:gd name="connsiteX4" fmla="*/ 195106 w 2941082"/>
              <a:gd name="connsiteY4" fmla="*/ 138287 h 2003358"/>
              <a:gd name="connsiteX0" fmla="*/ 195106 w 2941082"/>
              <a:gd name="connsiteY0" fmla="*/ 138287 h 2376560"/>
              <a:gd name="connsiteX1" fmla="*/ 2788404 w 2941082"/>
              <a:gd name="connsiteY1" fmla="*/ 123297 h 2376560"/>
              <a:gd name="connsiteX2" fmla="*/ 2923316 w 2941082"/>
              <a:gd name="connsiteY2" fmla="*/ 1768467 h 2376560"/>
              <a:gd name="connsiteX3" fmla="*/ 234 w 2941082"/>
              <a:gd name="connsiteY3" fmla="*/ 1798447 h 2376560"/>
              <a:gd name="connsiteX4" fmla="*/ 195106 w 2941082"/>
              <a:gd name="connsiteY4" fmla="*/ 138287 h 2376560"/>
              <a:gd name="connsiteX0" fmla="*/ 168940 w 2914916"/>
              <a:gd name="connsiteY0" fmla="*/ 138287 h 2400842"/>
              <a:gd name="connsiteX1" fmla="*/ 2762238 w 2914916"/>
              <a:gd name="connsiteY1" fmla="*/ 123297 h 2400842"/>
              <a:gd name="connsiteX2" fmla="*/ 2897150 w 2914916"/>
              <a:gd name="connsiteY2" fmla="*/ 1768467 h 2400842"/>
              <a:gd name="connsiteX3" fmla="*/ 4048 w 2914916"/>
              <a:gd name="connsiteY3" fmla="*/ 1873397 h 2400842"/>
              <a:gd name="connsiteX4" fmla="*/ 168940 w 2914916"/>
              <a:gd name="connsiteY4" fmla="*/ 138287 h 2400842"/>
              <a:gd name="connsiteX0" fmla="*/ 168940 w 2914916"/>
              <a:gd name="connsiteY0" fmla="*/ 138287 h 2540242"/>
              <a:gd name="connsiteX1" fmla="*/ 2762238 w 2914916"/>
              <a:gd name="connsiteY1" fmla="*/ 123297 h 2540242"/>
              <a:gd name="connsiteX2" fmla="*/ 2897150 w 2914916"/>
              <a:gd name="connsiteY2" fmla="*/ 1768467 h 2540242"/>
              <a:gd name="connsiteX3" fmla="*/ 4048 w 2914916"/>
              <a:gd name="connsiteY3" fmla="*/ 1873397 h 2540242"/>
              <a:gd name="connsiteX4" fmla="*/ 168940 w 2914916"/>
              <a:gd name="connsiteY4" fmla="*/ 138287 h 2540242"/>
              <a:gd name="connsiteX0" fmla="*/ 168940 w 2935132"/>
              <a:gd name="connsiteY0" fmla="*/ 138287 h 2546305"/>
              <a:gd name="connsiteX1" fmla="*/ 2762238 w 2935132"/>
              <a:gd name="connsiteY1" fmla="*/ 123297 h 2546305"/>
              <a:gd name="connsiteX2" fmla="*/ 2897150 w 2935132"/>
              <a:gd name="connsiteY2" fmla="*/ 1768467 h 2546305"/>
              <a:gd name="connsiteX3" fmla="*/ 4048 w 2935132"/>
              <a:gd name="connsiteY3" fmla="*/ 1873397 h 2546305"/>
              <a:gd name="connsiteX4" fmla="*/ 168940 w 2935132"/>
              <a:gd name="connsiteY4" fmla="*/ 138287 h 2546305"/>
              <a:gd name="connsiteX0" fmla="*/ 200444 w 2955345"/>
              <a:gd name="connsiteY0" fmla="*/ 138287 h 2587835"/>
              <a:gd name="connsiteX1" fmla="*/ 2793742 w 2955345"/>
              <a:gd name="connsiteY1" fmla="*/ 123297 h 2587835"/>
              <a:gd name="connsiteX2" fmla="*/ 2928654 w 2955345"/>
              <a:gd name="connsiteY2" fmla="*/ 1768467 h 2587835"/>
              <a:gd name="connsiteX3" fmla="*/ 35552 w 2955345"/>
              <a:gd name="connsiteY3" fmla="*/ 1873397 h 2587835"/>
              <a:gd name="connsiteX4" fmla="*/ 200444 w 2955345"/>
              <a:gd name="connsiteY4" fmla="*/ 138287 h 25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345" h="2587835">
                <a:moveTo>
                  <a:pt x="200444" y="138287"/>
                </a:moveTo>
                <a:cubicBezTo>
                  <a:pt x="1064877" y="-11615"/>
                  <a:pt x="2304063" y="-71575"/>
                  <a:pt x="2793742" y="123297"/>
                </a:cubicBezTo>
                <a:cubicBezTo>
                  <a:pt x="3018595" y="691674"/>
                  <a:pt x="2928654" y="1230070"/>
                  <a:pt x="2928654" y="1768467"/>
                </a:cubicBezTo>
                <a:cubicBezTo>
                  <a:pt x="3303408" y="3007653"/>
                  <a:pt x="-399162" y="2672874"/>
                  <a:pt x="35552" y="1873397"/>
                </a:cubicBezTo>
                <a:cubicBezTo>
                  <a:pt x="35552" y="1339997"/>
                  <a:pt x="-9418" y="776618"/>
                  <a:pt x="200444" y="1382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28282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2D075A76-6487-4002-9FDA-B297ADFF7544}"/>
              </a:ext>
            </a:extLst>
          </p:cNvPr>
          <p:cNvSpPr/>
          <p:nvPr/>
        </p:nvSpPr>
        <p:spPr>
          <a:xfrm rot="18249094">
            <a:off x="2551122" y="2346079"/>
            <a:ext cx="946247" cy="479391"/>
          </a:xfrm>
          <a:prstGeom prst="arc">
            <a:avLst>
              <a:gd name="adj1" fmla="val 17303819"/>
              <a:gd name="adj2" fmla="val 144200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弧 5">
            <a:extLst>
              <a:ext uri="{FF2B5EF4-FFF2-40B4-BE49-F238E27FC236}">
                <a16:creationId xmlns:a16="http://schemas.microsoft.com/office/drawing/2014/main" id="{4BC0B1F5-CB79-435B-894F-46F79736D817}"/>
              </a:ext>
            </a:extLst>
          </p:cNvPr>
          <p:cNvSpPr/>
          <p:nvPr/>
        </p:nvSpPr>
        <p:spPr>
          <a:xfrm rot="3325088" flipV="1">
            <a:off x="920263" y="2046176"/>
            <a:ext cx="1030061" cy="479391"/>
          </a:xfrm>
          <a:prstGeom prst="arc">
            <a:avLst>
              <a:gd name="adj1" fmla="val 17303819"/>
              <a:gd name="adj2" fmla="val 23939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FDC70B0-DA70-428E-88FB-B705A4B8642A}"/>
              </a:ext>
            </a:extLst>
          </p:cNvPr>
          <p:cNvGrpSpPr/>
          <p:nvPr/>
        </p:nvGrpSpPr>
        <p:grpSpPr>
          <a:xfrm>
            <a:off x="2582844" y="2827188"/>
            <a:ext cx="955126" cy="1287381"/>
            <a:chOff x="4882638" y="2503569"/>
            <a:chExt cx="955126" cy="1287381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48B7766C-05F3-4BEA-80D1-966CA2BE5DA8}"/>
                </a:ext>
              </a:extLst>
            </p:cNvPr>
            <p:cNvSpPr/>
            <p:nvPr/>
          </p:nvSpPr>
          <p:spPr>
            <a:xfrm>
              <a:off x="4962525" y="2505075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37EBAF5C-1EC7-4847-BF15-E22AF2495C10}"/>
                </a:ext>
              </a:extLst>
            </p:cNvPr>
            <p:cNvSpPr/>
            <p:nvPr/>
          </p:nvSpPr>
          <p:spPr>
            <a:xfrm>
              <a:off x="5051425" y="2720975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1">
              <a:extLst>
                <a:ext uri="{FF2B5EF4-FFF2-40B4-BE49-F238E27FC236}">
                  <a16:creationId xmlns:a16="http://schemas.microsoft.com/office/drawing/2014/main" id="{3DD75F2E-F25A-48CF-9D81-7406DEE2CD5F}"/>
                </a:ext>
              </a:extLst>
            </p:cNvPr>
            <p:cNvSpPr/>
            <p:nvPr/>
          </p:nvSpPr>
          <p:spPr>
            <a:xfrm rot="20936841">
              <a:off x="4882638" y="2503569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F408984C-A00C-4B4D-BB7B-A74DBEF82889}"/>
                </a:ext>
              </a:extLst>
            </p:cNvPr>
            <p:cNvSpPr/>
            <p:nvPr/>
          </p:nvSpPr>
          <p:spPr>
            <a:xfrm>
              <a:off x="5086896" y="3106351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4901961A-E52F-414E-9FB8-4622852C0F5E}"/>
                </a:ext>
              </a:extLst>
            </p:cNvPr>
            <p:cNvSpPr/>
            <p:nvPr/>
          </p:nvSpPr>
          <p:spPr>
            <a:xfrm>
              <a:off x="5424651" y="3131928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C9AA7A9-456E-4B73-8A00-60F8368CB846}"/>
              </a:ext>
            </a:extLst>
          </p:cNvPr>
          <p:cNvGrpSpPr/>
          <p:nvPr/>
        </p:nvGrpSpPr>
        <p:grpSpPr>
          <a:xfrm>
            <a:off x="1018556" y="2828694"/>
            <a:ext cx="955126" cy="1287381"/>
            <a:chOff x="3308824" y="2528890"/>
            <a:chExt cx="955126" cy="1287381"/>
          </a:xfrm>
        </p:grpSpPr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552462B8-0BDC-44F2-8888-780F429E1371}"/>
                </a:ext>
              </a:extLst>
            </p:cNvPr>
            <p:cNvSpPr/>
            <p:nvPr/>
          </p:nvSpPr>
          <p:spPr>
            <a:xfrm flipH="1">
              <a:off x="3308824" y="2530396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E2243A68-719A-49F7-A0A0-A7DB020B4466}"/>
                </a:ext>
              </a:extLst>
            </p:cNvPr>
            <p:cNvSpPr/>
            <p:nvPr/>
          </p:nvSpPr>
          <p:spPr>
            <a:xfrm flipH="1">
              <a:off x="3519724" y="2746296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11">
              <a:extLst>
                <a:ext uri="{FF2B5EF4-FFF2-40B4-BE49-F238E27FC236}">
                  <a16:creationId xmlns:a16="http://schemas.microsoft.com/office/drawing/2014/main" id="{348D77E1-A6A4-498A-A9AE-6EDE0EA6E11C}"/>
                </a:ext>
              </a:extLst>
            </p:cNvPr>
            <p:cNvSpPr/>
            <p:nvPr/>
          </p:nvSpPr>
          <p:spPr>
            <a:xfrm rot="663159" flipH="1">
              <a:off x="3342700" y="2528890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A01F9E92-DA41-4E81-A99A-0F2CBF20EC6E}"/>
                </a:ext>
              </a:extLst>
            </p:cNvPr>
            <p:cNvSpPr/>
            <p:nvPr/>
          </p:nvSpPr>
          <p:spPr>
            <a:xfrm flipH="1">
              <a:off x="3864819" y="3131672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F8761859-CB83-457E-A4A9-5E7629D86BD6}"/>
                </a:ext>
              </a:extLst>
            </p:cNvPr>
            <p:cNvSpPr/>
            <p:nvPr/>
          </p:nvSpPr>
          <p:spPr>
            <a:xfrm flipH="1">
              <a:off x="3580440" y="3157249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円弧 26">
            <a:extLst>
              <a:ext uri="{FF2B5EF4-FFF2-40B4-BE49-F238E27FC236}">
                <a16:creationId xmlns:a16="http://schemas.microsoft.com/office/drawing/2014/main" id="{47BC4BCB-4BF6-4706-B992-2F1C6F9F5534}"/>
              </a:ext>
            </a:extLst>
          </p:cNvPr>
          <p:cNvSpPr/>
          <p:nvPr/>
        </p:nvSpPr>
        <p:spPr>
          <a:xfrm rot="502679" flipV="1">
            <a:off x="1039629" y="3074370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3BE510B8-27D3-4D48-BCDE-83D21354CBA0}"/>
              </a:ext>
            </a:extLst>
          </p:cNvPr>
          <p:cNvSpPr/>
          <p:nvPr/>
        </p:nvSpPr>
        <p:spPr>
          <a:xfrm rot="21097321" flipH="1" flipV="1">
            <a:off x="2508398" y="3076033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月 28">
            <a:extLst>
              <a:ext uri="{FF2B5EF4-FFF2-40B4-BE49-F238E27FC236}">
                <a16:creationId xmlns:a16="http://schemas.microsoft.com/office/drawing/2014/main" id="{AF7AAF81-06A4-42C9-9A25-B9C80BF0192F}"/>
              </a:ext>
            </a:extLst>
          </p:cNvPr>
          <p:cNvSpPr/>
          <p:nvPr/>
        </p:nvSpPr>
        <p:spPr>
          <a:xfrm rot="16793832">
            <a:off x="2108382" y="3822655"/>
            <a:ext cx="259821" cy="543458"/>
          </a:xfrm>
          <a:prstGeom prst="moon">
            <a:avLst>
              <a:gd name="adj" fmla="val 84220"/>
            </a:avLst>
          </a:prstGeom>
          <a:solidFill>
            <a:srgbClr val="B91D21"/>
          </a:soli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二等辺三角形 40">
            <a:extLst>
              <a:ext uri="{FF2B5EF4-FFF2-40B4-BE49-F238E27FC236}">
                <a16:creationId xmlns:a16="http://schemas.microsoft.com/office/drawing/2014/main" id="{01C589F8-6294-454E-8D89-EA4A3FF529E5}"/>
              </a:ext>
            </a:extLst>
          </p:cNvPr>
          <p:cNvSpPr/>
          <p:nvPr/>
        </p:nvSpPr>
        <p:spPr>
          <a:xfrm rot="11455860">
            <a:off x="2335485" y="4021113"/>
            <a:ext cx="81445" cy="84152"/>
          </a:xfrm>
          <a:prstGeom prst="triangle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月 41">
            <a:extLst>
              <a:ext uri="{FF2B5EF4-FFF2-40B4-BE49-F238E27FC236}">
                <a16:creationId xmlns:a16="http://schemas.microsoft.com/office/drawing/2014/main" id="{6CEFFF25-AB5B-4516-B6E9-9960D11471DF}"/>
              </a:ext>
            </a:extLst>
          </p:cNvPr>
          <p:cNvSpPr/>
          <p:nvPr/>
        </p:nvSpPr>
        <p:spPr>
          <a:xfrm rot="16793832">
            <a:off x="2108382" y="3824317"/>
            <a:ext cx="259821" cy="543458"/>
          </a:xfrm>
          <a:prstGeom prst="moon">
            <a:avLst>
              <a:gd name="adj" fmla="val 84220"/>
            </a:avLst>
          </a:prstGeom>
          <a:noFill/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297463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46494B7-A8CD-470A-95CC-5F1F5C3E3A39}"/>
              </a:ext>
            </a:extLst>
          </p:cNvPr>
          <p:cNvSpPr/>
          <p:nvPr/>
        </p:nvSpPr>
        <p:spPr>
          <a:xfrm>
            <a:off x="577820" y="3328754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FCACA-D592-4804-AF5F-3CEE6386A7EC}"/>
              </a:ext>
            </a:extLst>
          </p:cNvPr>
          <p:cNvSpPr/>
          <p:nvPr/>
        </p:nvSpPr>
        <p:spPr>
          <a:xfrm>
            <a:off x="792133" y="1990318"/>
            <a:ext cx="2955345" cy="2587835"/>
          </a:xfrm>
          <a:custGeom>
            <a:avLst/>
            <a:gdLst>
              <a:gd name="connsiteX0" fmla="*/ 0 w 2593298"/>
              <a:gd name="connsiteY0" fmla="*/ 0 h 1705131"/>
              <a:gd name="connsiteX1" fmla="*/ 2593298 w 2593298"/>
              <a:gd name="connsiteY1" fmla="*/ 0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92047 h 1692247"/>
              <a:gd name="connsiteX1" fmla="*/ 2593298 w 2593298"/>
              <a:gd name="connsiteY1" fmla="*/ 77057 h 1692247"/>
              <a:gd name="connsiteX2" fmla="*/ 2593298 w 2593298"/>
              <a:gd name="connsiteY2" fmla="*/ 1692247 h 1692247"/>
              <a:gd name="connsiteX3" fmla="*/ 0 w 2593298"/>
              <a:gd name="connsiteY3" fmla="*/ 1692247 h 1692247"/>
              <a:gd name="connsiteX4" fmla="*/ 0 w 2593298"/>
              <a:gd name="connsiteY4" fmla="*/ 92047 h 1692247"/>
              <a:gd name="connsiteX0" fmla="*/ 0 w 2593298"/>
              <a:gd name="connsiteY0" fmla="*/ 138287 h 1738487"/>
              <a:gd name="connsiteX1" fmla="*/ 2593298 w 2593298"/>
              <a:gd name="connsiteY1" fmla="*/ 123297 h 1738487"/>
              <a:gd name="connsiteX2" fmla="*/ 2593298 w 2593298"/>
              <a:gd name="connsiteY2" fmla="*/ 1738487 h 1738487"/>
              <a:gd name="connsiteX3" fmla="*/ 0 w 2593298"/>
              <a:gd name="connsiteY3" fmla="*/ 1738487 h 1738487"/>
              <a:gd name="connsiteX4" fmla="*/ 0 w 2593298"/>
              <a:gd name="connsiteY4" fmla="*/ 138287 h 1738487"/>
              <a:gd name="connsiteX0" fmla="*/ 93272 w 2686570"/>
              <a:gd name="connsiteY0" fmla="*/ 138287 h 1738487"/>
              <a:gd name="connsiteX1" fmla="*/ 2686570 w 2686570"/>
              <a:gd name="connsiteY1" fmla="*/ 123297 h 1738487"/>
              <a:gd name="connsiteX2" fmla="*/ 2686570 w 2686570"/>
              <a:gd name="connsiteY2" fmla="*/ 1738487 h 1738487"/>
              <a:gd name="connsiteX3" fmla="*/ 93272 w 2686570"/>
              <a:gd name="connsiteY3" fmla="*/ 1738487 h 1738487"/>
              <a:gd name="connsiteX4" fmla="*/ 93272 w 2686570"/>
              <a:gd name="connsiteY4" fmla="*/ 138287 h 1738487"/>
              <a:gd name="connsiteX0" fmla="*/ 93272 w 2786504"/>
              <a:gd name="connsiteY0" fmla="*/ 138287 h 1738487"/>
              <a:gd name="connsiteX1" fmla="*/ 2686570 w 2786504"/>
              <a:gd name="connsiteY1" fmla="*/ 123297 h 1738487"/>
              <a:gd name="connsiteX2" fmla="*/ 2686570 w 2786504"/>
              <a:gd name="connsiteY2" fmla="*/ 1738487 h 1738487"/>
              <a:gd name="connsiteX3" fmla="*/ 93272 w 2786504"/>
              <a:gd name="connsiteY3" fmla="*/ 1738487 h 1738487"/>
              <a:gd name="connsiteX4" fmla="*/ 93272 w 2786504"/>
              <a:gd name="connsiteY4" fmla="*/ 138287 h 1738487"/>
              <a:gd name="connsiteX0" fmla="*/ 93272 w 2839248"/>
              <a:gd name="connsiteY0" fmla="*/ 138287 h 1768467"/>
              <a:gd name="connsiteX1" fmla="*/ 2686570 w 2839248"/>
              <a:gd name="connsiteY1" fmla="*/ 123297 h 1768467"/>
              <a:gd name="connsiteX2" fmla="*/ 2821482 w 2839248"/>
              <a:gd name="connsiteY2" fmla="*/ 1768467 h 1768467"/>
              <a:gd name="connsiteX3" fmla="*/ 93272 w 2839248"/>
              <a:gd name="connsiteY3" fmla="*/ 1738487 h 1768467"/>
              <a:gd name="connsiteX4" fmla="*/ 93272 w 2839248"/>
              <a:gd name="connsiteY4" fmla="*/ 138287 h 1768467"/>
              <a:gd name="connsiteX0" fmla="*/ 195106 w 2941082"/>
              <a:gd name="connsiteY0" fmla="*/ 138287 h 1798447"/>
              <a:gd name="connsiteX1" fmla="*/ 2788404 w 2941082"/>
              <a:gd name="connsiteY1" fmla="*/ 123297 h 1798447"/>
              <a:gd name="connsiteX2" fmla="*/ 2923316 w 2941082"/>
              <a:gd name="connsiteY2" fmla="*/ 1768467 h 1798447"/>
              <a:gd name="connsiteX3" fmla="*/ 234 w 2941082"/>
              <a:gd name="connsiteY3" fmla="*/ 1798447 h 1798447"/>
              <a:gd name="connsiteX4" fmla="*/ 195106 w 2941082"/>
              <a:gd name="connsiteY4" fmla="*/ 138287 h 1798447"/>
              <a:gd name="connsiteX0" fmla="*/ 195106 w 2941082"/>
              <a:gd name="connsiteY0" fmla="*/ 138287 h 1895356"/>
              <a:gd name="connsiteX1" fmla="*/ 2788404 w 2941082"/>
              <a:gd name="connsiteY1" fmla="*/ 123297 h 1895356"/>
              <a:gd name="connsiteX2" fmla="*/ 2923316 w 2941082"/>
              <a:gd name="connsiteY2" fmla="*/ 1768467 h 1895356"/>
              <a:gd name="connsiteX3" fmla="*/ 234 w 2941082"/>
              <a:gd name="connsiteY3" fmla="*/ 1798447 h 1895356"/>
              <a:gd name="connsiteX4" fmla="*/ 195106 w 2941082"/>
              <a:gd name="connsiteY4" fmla="*/ 138287 h 1895356"/>
              <a:gd name="connsiteX0" fmla="*/ 195106 w 2941082"/>
              <a:gd name="connsiteY0" fmla="*/ 138287 h 2003358"/>
              <a:gd name="connsiteX1" fmla="*/ 2788404 w 2941082"/>
              <a:gd name="connsiteY1" fmla="*/ 123297 h 2003358"/>
              <a:gd name="connsiteX2" fmla="*/ 2923316 w 2941082"/>
              <a:gd name="connsiteY2" fmla="*/ 1768467 h 2003358"/>
              <a:gd name="connsiteX3" fmla="*/ 234 w 2941082"/>
              <a:gd name="connsiteY3" fmla="*/ 1798447 h 2003358"/>
              <a:gd name="connsiteX4" fmla="*/ 195106 w 2941082"/>
              <a:gd name="connsiteY4" fmla="*/ 138287 h 2003358"/>
              <a:gd name="connsiteX0" fmla="*/ 195106 w 2941082"/>
              <a:gd name="connsiteY0" fmla="*/ 138287 h 2376560"/>
              <a:gd name="connsiteX1" fmla="*/ 2788404 w 2941082"/>
              <a:gd name="connsiteY1" fmla="*/ 123297 h 2376560"/>
              <a:gd name="connsiteX2" fmla="*/ 2923316 w 2941082"/>
              <a:gd name="connsiteY2" fmla="*/ 1768467 h 2376560"/>
              <a:gd name="connsiteX3" fmla="*/ 234 w 2941082"/>
              <a:gd name="connsiteY3" fmla="*/ 1798447 h 2376560"/>
              <a:gd name="connsiteX4" fmla="*/ 195106 w 2941082"/>
              <a:gd name="connsiteY4" fmla="*/ 138287 h 2376560"/>
              <a:gd name="connsiteX0" fmla="*/ 168940 w 2914916"/>
              <a:gd name="connsiteY0" fmla="*/ 138287 h 2400842"/>
              <a:gd name="connsiteX1" fmla="*/ 2762238 w 2914916"/>
              <a:gd name="connsiteY1" fmla="*/ 123297 h 2400842"/>
              <a:gd name="connsiteX2" fmla="*/ 2897150 w 2914916"/>
              <a:gd name="connsiteY2" fmla="*/ 1768467 h 2400842"/>
              <a:gd name="connsiteX3" fmla="*/ 4048 w 2914916"/>
              <a:gd name="connsiteY3" fmla="*/ 1873397 h 2400842"/>
              <a:gd name="connsiteX4" fmla="*/ 168940 w 2914916"/>
              <a:gd name="connsiteY4" fmla="*/ 138287 h 2400842"/>
              <a:gd name="connsiteX0" fmla="*/ 168940 w 2914916"/>
              <a:gd name="connsiteY0" fmla="*/ 138287 h 2540242"/>
              <a:gd name="connsiteX1" fmla="*/ 2762238 w 2914916"/>
              <a:gd name="connsiteY1" fmla="*/ 123297 h 2540242"/>
              <a:gd name="connsiteX2" fmla="*/ 2897150 w 2914916"/>
              <a:gd name="connsiteY2" fmla="*/ 1768467 h 2540242"/>
              <a:gd name="connsiteX3" fmla="*/ 4048 w 2914916"/>
              <a:gd name="connsiteY3" fmla="*/ 1873397 h 2540242"/>
              <a:gd name="connsiteX4" fmla="*/ 168940 w 2914916"/>
              <a:gd name="connsiteY4" fmla="*/ 138287 h 2540242"/>
              <a:gd name="connsiteX0" fmla="*/ 168940 w 2935132"/>
              <a:gd name="connsiteY0" fmla="*/ 138287 h 2546305"/>
              <a:gd name="connsiteX1" fmla="*/ 2762238 w 2935132"/>
              <a:gd name="connsiteY1" fmla="*/ 123297 h 2546305"/>
              <a:gd name="connsiteX2" fmla="*/ 2897150 w 2935132"/>
              <a:gd name="connsiteY2" fmla="*/ 1768467 h 2546305"/>
              <a:gd name="connsiteX3" fmla="*/ 4048 w 2935132"/>
              <a:gd name="connsiteY3" fmla="*/ 1873397 h 2546305"/>
              <a:gd name="connsiteX4" fmla="*/ 168940 w 2935132"/>
              <a:gd name="connsiteY4" fmla="*/ 138287 h 2546305"/>
              <a:gd name="connsiteX0" fmla="*/ 200444 w 2955345"/>
              <a:gd name="connsiteY0" fmla="*/ 138287 h 2587835"/>
              <a:gd name="connsiteX1" fmla="*/ 2793742 w 2955345"/>
              <a:gd name="connsiteY1" fmla="*/ 123297 h 2587835"/>
              <a:gd name="connsiteX2" fmla="*/ 2928654 w 2955345"/>
              <a:gd name="connsiteY2" fmla="*/ 1768467 h 2587835"/>
              <a:gd name="connsiteX3" fmla="*/ 35552 w 2955345"/>
              <a:gd name="connsiteY3" fmla="*/ 1873397 h 2587835"/>
              <a:gd name="connsiteX4" fmla="*/ 200444 w 2955345"/>
              <a:gd name="connsiteY4" fmla="*/ 138287 h 25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345" h="2587835">
                <a:moveTo>
                  <a:pt x="200444" y="138287"/>
                </a:moveTo>
                <a:cubicBezTo>
                  <a:pt x="1064877" y="-11615"/>
                  <a:pt x="2304063" y="-71575"/>
                  <a:pt x="2793742" y="123297"/>
                </a:cubicBezTo>
                <a:cubicBezTo>
                  <a:pt x="3018595" y="691674"/>
                  <a:pt x="2928654" y="1230070"/>
                  <a:pt x="2928654" y="1768467"/>
                </a:cubicBezTo>
                <a:cubicBezTo>
                  <a:pt x="3303408" y="3007653"/>
                  <a:pt x="-399162" y="2672874"/>
                  <a:pt x="35552" y="1873397"/>
                </a:cubicBezTo>
                <a:cubicBezTo>
                  <a:pt x="35552" y="1339997"/>
                  <a:pt x="-9418" y="776618"/>
                  <a:pt x="200444" y="1382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28282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2D075A76-6487-4002-9FDA-B297ADFF7544}"/>
              </a:ext>
            </a:extLst>
          </p:cNvPr>
          <p:cNvSpPr/>
          <p:nvPr/>
        </p:nvSpPr>
        <p:spPr>
          <a:xfrm rot="18249094">
            <a:off x="2551122" y="2346079"/>
            <a:ext cx="946247" cy="479391"/>
          </a:xfrm>
          <a:prstGeom prst="arc">
            <a:avLst>
              <a:gd name="adj1" fmla="val 17303819"/>
              <a:gd name="adj2" fmla="val 144200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弧 5">
            <a:extLst>
              <a:ext uri="{FF2B5EF4-FFF2-40B4-BE49-F238E27FC236}">
                <a16:creationId xmlns:a16="http://schemas.microsoft.com/office/drawing/2014/main" id="{4BC0B1F5-CB79-435B-894F-46F79736D817}"/>
              </a:ext>
            </a:extLst>
          </p:cNvPr>
          <p:cNvSpPr/>
          <p:nvPr/>
        </p:nvSpPr>
        <p:spPr>
          <a:xfrm rot="3325088" flipV="1">
            <a:off x="920263" y="2046176"/>
            <a:ext cx="1030061" cy="479391"/>
          </a:xfrm>
          <a:prstGeom prst="arc">
            <a:avLst>
              <a:gd name="adj1" fmla="val 17303819"/>
              <a:gd name="adj2" fmla="val 23939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FDC70B0-DA70-428E-88FB-B705A4B8642A}"/>
              </a:ext>
            </a:extLst>
          </p:cNvPr>
          <p:cNvGrpSpPr/>
          <p:nvPr/>
        </p:nvGrpSpPr>
        <p:grpSpPr>
          <a:xfrm>
            <a:off x="2582844" y="2827188"/>
            <a:ext cx="955126" cy="1287381"/>
            <a:chOff x="4882638" y="2503569"/>
            <a:chExt cx="955126" cy="1287381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48B7766C-05F3-4BEA-80D1-966CA2BE5DA8}"/>
                </a:ext>
              </a:extLst>
            </p:cNvPr>
            <p:cNvSpPr/>
            <p:nvPr/>
          </p:nvSpPr>
          <p:spPr>
            <a:xfrm>
              <a:off x="4962525" y="2505075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37EBAF5C-1EC7-4847-BF15-E22AF2495C10}"/>
                </a:ext>
              </a:extLst>
            </p:cNvPr>
            <p:cNvSpPr/>
            <p:nvPr/>
          </p:nvSpPr>
          <p:spPr>
            <a:xfrm>
              <a:off x="5051425" y="2720975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1">
              <a:extLst>
                <a:ext uri="{FF2B5EF4-FFF2-40B4-BE49-F238E27FC236}">
                  <a16:creationId xmlns:a16="http://schemas.microsoft.com/office/drawing/2014/main" id="{3DD75F2E-F25A-48CF-9D81-7406DEE2CD5F}"/>
                </a:ext>
              </a:extLst>
            </p:cNvPr>
            <p:cNvSpPr/>
            <p:nvPr/>
          </p:nvSpPr>
          <p:spPr>
            <a:xfrm rot="20936841">
              <a:off x="4882638" y="2503569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F408984C-A00C-4B4D-BB7B-A74DBEF82889}"/>
                </a:ext>
              </a:extLst>
            </p:cNvPr>
            <p:cNvSpPr/>
            <p:nvPr/>
          </p:nvSpPr>
          <p:spPr>
            <a:xfrm>
              <a:off x="5086896" y="3106351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4901961A-E52F-414E-9FB8-4622852C0F5E}"/>
                </a:ext>
              </a:extLst>
            </p:cNvPr>
            <p:cNvSpPr/>
            <p:nvPr/>
          </p:nvSpPr>
          <p:spPr>
            <a:xfrm>
              <a:off x="5424651" y="3131928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C9AA7A9-456E-4B73-8A00-60F8368CB846}"/>
              </a:ext>
            </a:extLst>
          </p:cNvPr>
          <p:cNvGrpSpPr/>
          <p:nvPr/>
        </p:nvGrpSpPr>
        <p:grpSpPr>
          <a:xfrm>
            <a:off x="1018556" y="2828694"/>
            <a:ext cx="955126" cy="1287381"/>
            <a:chOff x="3308824" y="2528890"/>
            <a:chExt cx="955126" cy="1287381"/>
          </a:xfrm>
        </p:grpSpPr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552462B8-0BDC-44F2-8888-780F429E1371}"/>
                </a:ext>
              </a:extLst>
            </p:cNvPr>
            <p:cNvSpPr/>
            <p:nvPr/>
          </p:nvSpPr>
          <p:spPr>
            <a:xfrm flipH="1">
              <a:off x="3308824" y="2530396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E2243A68-719A-49F7-A0A0-A7DB020B4466}"/>
                </a:ext>
              </a:extLst>
            </p:cNvPr>
            <p:cNvSpPr/>
            <p:nvPr/>
          </p:nvSpPr>
          <p:spPr>
            <a:xfrm flipH="1">
              <a:off x="3519724" y="2746296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11">
              <a:extLst>
                <a:ext uri="{FF2B5EF4-FFF2-40B4-BE49-F238E27FC236}">
                  <a16:creationId xmlns:a16="http://schemas.microsoft.com/office/drawing/2014/main" id="{348D77E1-A6A4-498A-A9AE-6EDE0EA6E11C}"/>
                </a:ext>
              </a:extLst>
            </p:cNvPr>
            <p:cNvSpPr/>
            <p:nvPr/>
          </p:nvSpPr>
          <p:spPr>
            <a:xfrm rot="663159" flipH="1">
              <a:off x="3342700" y="2528890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A01F9E92-DA41-4E81-A99A-0F2CBF20EC6E}"/>
                </a:ext>
              </a:extLst>
            </p:cNvPr>
            <p:cNvSpPr/>
            <p:nvPr/>
          </p:nvSpPr>
          <p:spPr>
            <a:xfrm flipH="1">
              <a:off x="3864819" y="3131672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F8761859-CB83-457E-A4A9-5E7629D86BD6}"/>
                </a:ext>
              </a:extLst>
            </p:cNvPr>
            <p:cNvSpPr/>
            <p:nvPr/>
          </p:nvSpPr>
          <p:spPr>
            <a:xfrm flipH="1">
              <a:off x="3580440" y="3157249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円弧 26">
            <a:extLst>
              <a:ext uri="{FF2B5EF4-FFF2-40B4-BE49-F238E27FC236}">
                <a16:creationId xmlns:a16="http://schemas.microsoft.com/office/drawing/2014/main" id="{47BC4BCB-4BF6-4706-B992-2F1C6F9F5534}"/>
              </a:ext>
            </a:extLst>
          </p:cNvPr>
          <p:cNvSpPr/>
          <p:nvPr/>
        </p:nvSpPr>
        <p:spPr>
          <a:xfrm rot="502679" flipV="1">
            <a:off x="1039629" y="3074370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3BE510B8-27D3-4D48-BCDE-83D21354CBA0}"/>
              </a:ext>
            </a:extLst>
          </p:cNvPr>
          <p:cNvSpPr/>
          <p:nvPr/>
        </p:nvSpPr>
        <p:spPr>
          <a:xfrm rot="21097321" flipH="1" flipV="1">
            <a:off x="2508398" y="3076033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月 28">
            <a:extLst>
              <a:ext uri="{FF2B5EF4-FFF2-40B4-BE49-F238E27FC236}">
                <a16:creationId xmlns:a16="http://schemas.microsoft.com/office/drawing/2014/main" id="{AF7AAF81-06A4-42C9-9A25-B9C80BF0192F}"/>
              </a:ext>
            </a:extLst>
          </p:cNvPr>
          <p:cNvSpPr/>
          <p:nvPr/>
        </p:nvSpPr>
        <p:spPr>
          <a:xfrm rot="16793832">
            <a:off x="2108382" y="3822655"/>
            <a:ext cx="259821" cy="543458"/>
          </a:xfrm>
          <a:prstGeom prst="moon">
            <a:avLst>
              <a:gd name="adj" fmla="val 84220"/>
            </a:avLst>
          </a:prstGeom>
          <a:solidFill>
            <a:srgbClr val="B91D21"/>
          </a:soli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11">
            <a:extLst>
              <a:ext uri="{FF2B5EF4-FFF2-40B4-BE49-F238E27FC236}">
                <a16:creationId xmlns:a16="http://schemas.microsoft.com/office/drawing/2014/main" id="{0EE98211-89DC-44D1-A742-92C23298F623}"/>
              </a:ext>
            </a:extLst>
          </p:cNvPr>
          <p:cNvSpPr/>
          <p:nvPr/>
        </p:nvSpPr>
        <p:spPr>
          <a:xfrm rot="1089798" flipH="1">
            <a:off x="2066944" y="4091741"/>
            <a:ext cx="260750" cy="108820"/>
          </a:xfrm>
          <a:custGeom>
            <a:avLst/>
            <a:gdLst>
              <a:gd name="connsiteX0" fmla="*/ 0 w 875239"/>
              <a:gd name="connsiteY0" fmla="*/ 642938 h 1285875"/>
              <a:gd name="connsiteX1" fmla="*/ 437620 w 875239"/>
              <a:gd name="connsiteY1" fmla="*/ 0 h 1285875"/>
              <a:gd name="connsiteX2" fmla="*/ 875240 w 875239"/>
              <a:gd name="connsiteY2" fmla="*/ 642938 h 1285875"/>
              <a:gd name="connsiteX3" fmla="*/ 437620 w 875239"/>
              <a:gd name="connsiteY3" fmla="*/ 1285876 h 1285875"/>
              <a:gd name="connsiteX4" fmla="*/ 0 w 875239"/>
              <a:gd name="connsiteY4" fmla="*/ 642938 h 1285875"/>
              <a:gd name="connsiteX0" fmla="*/ 0 w 875240"/>
              <a:gd name="connsiteY0" fmla="*/ 642938 h 723305"/>
              <a:gd name="connsiteX1" fmla="*/ 437620 w 875240"/>
              <a:gd name="connsiteY1" fmla="*/ 0 h 723305"/>
              <a:gd name="connsiteX2" fmla="*/ 875240 w 875240"/>
              <a:gd name="connsiteY2" fmla="*/ 642938 h 723305"/>
              <a:gd name="connsiteX3" fmla="*/ 0 w 875240"/>
              <a:gd name="connsiteY3" fmla="*/ 642938 h 72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240" h="723305">
                <a:moveTo>
                  <a:pt x="0" y="642938"/>
                </a:moveTo>
                <a:cubicBezTo>
                  <a:pt x="0" y="287853"/>
                  <a:pt x="195929" y="0"/>
                  <a:pt x="437620" y="0"/>
                </a:cubicBezTo>
                <a:cubicBezTo>
                  <a:pt x="679311" y="0"/>
                  <a:pt x="875240" y="287853"/>
                  <a:pt x="875240" y="642938"/>
                </a:cubicBezTo>
                <a:cubicBezTo>
                  <a:pt x="802303" y="750094"/>
                  <a:pt x="72937" y="750094"/>
                  <a:pt x="0" y="6429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二等辺三角形 40">
            <a:extLst>
              <a:ext uri="{FF2B5EF4-FFF2-40B4-BE49-F238E27FC236}">
                <a16:creationId xmlns:a16="http://schemas.microsoft.com/office/drawing/2014/main" id="{01C589F8-6294-454E-8D89-EA4A3FF529E5}"/>
              </a:ext>
            </a:extLst>
          </p:cNvPr>
          <p:cNvSpPr/>
          <p:nvPr/>
        </p:nvSpPr>
        <p:spPr>
          <a:xfrm rot="11455860">
            <a:off x="2335485" y="4021113"/>
            <a:ext cx="81445" cy="84152"/>
          </a:xfrm>
          <a:prstGeom prst="triangle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月 41">
            <a:extLst>
              <a:ext uri="{FF2B5EF4-FFF2-40B4-BE49-F238E27FC236}">
                <a16:creationId xmlns:a16="http://schemas.microsoft.com/office/drawing/2014/main" id="{6CEFFF25-AB5B-4516-B6E9-9960D11471DF}"/>
              </a:ext>
            </a:extLst>
          </p:cNvPr>
          <p:cNvSpPr/>
          <p:nvPr/>
        </p:nvSpPr>
        <p:spPr>
          <a:xfrm rot="16793832">
            <a:off x="2108382" y="3824317"/>
            <a:ext cx="259821" cy="543458"/>
          </a:xfrm>
          <a:prstGeom prst="moon">
            <a:avLst>
              <a:gd name="adj" fmla="val 84220"/>
            </a:avLst>
          </a:prstGeom>
          <a:noFill/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307575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46494B7-A8CD-470A-95CC-5F1F5C3E3A39}"/>
              </a:ext>
            </a:extLst>
          </p:cNvPr>
          <p:cNvSpPr/>
          <p:nvPr/>
        </p:nvSpPr>
        <p:spPr>
          <a:xfrm>
            <a:off x="577820" y="3328754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FCACA-D592-4804-AF5F-3CEE6386A7EC}"/>
              </a:ext>
            </a:extLst>
          </p:cNvPr>
          <p:cNvSpPr/>
          <p:nvPr/>
        </p:nvSpPr>
        <p:spPr>
          <a:xfrm>
            <a:off x="792133" y="1990318"/>
            <a:ext cx="2955345" cy="2587835"/>
          </a:xfrm>
          <a:custGeom>
            <a:avLst/>
            <a:gdLst>
              <a:gd name="connsiteX0" fmla="*/ 0 w 2593298"/>
              <a:gd name="connsiteY0" fmla="*/ 0 h 1705131"/>
              <a:gd name="connsiteX1" fmla="*/ 2593298 w 2593298"/>
              <a:gd name="connsiteY1" fmla="*/ 0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92047 h 1692247"/>
              <a:gd name="connsiteX1" fmla="*/ 2593298 w 2593298"/>
              <a:gd name="connsiteY1" fmla="*/ 77057 h 1692247"/>
              <a:gd name="connsiteX2" fmla="*/ 2593298 w 2593298"/>
              <a:gd name="connsiteY2" fmla="*/ 1692247 h 1692247"/>
              <a:gd name="connsiteX3" fmla="*/ 0 w 2593298"/>
              <a:gd name="connsiteY3" fmla="*/ 1692247 h 1692247"/>
              <a:gd name="connsiteX4" fmla="*/ 0 w 2593298"/>
              <a:gd name="connsiteY4" fmla="*/ 92047 h 1692247"/>
              <a:gd name="connsiteX0" fmla="*/ 0 w 2593298"/>
              <a:gd name="connsiteY0" fmla="*/ 138287 h 1738487"/>
              <a:gd name="connsiteX1" fmla="*/ 2593298 w 2593298"/>
              <a:gd name="connsiteY1" fmla="*/ 123297 h 1738487"/>
              <a:gd name="connsiteX2" fmla="*/ 2593298 w 2593298"/>
              <a:gd name="connsiteY2" fmla="*/ 1738487 h 1738487"/>
              <a:gd name="connsiteX3" fmla="*/ 0 w 2593298"/>
              <a:gd name="connsiteY3" fmla="*/ 1738487 h 1738487"/>
              <a:gd name="connsiteX4" fmla="*/ 0 w 2593298"/>
              <a:gd name="connsiteY4" fmla="*/ 138287 h 1738487"/>
              <a:gd name="connsiteX0" fmla="*/ 93272 w 2686570"/>
              <a:gd name="connsiteY0" fmla="*/ 138287 h 1738487"/>
              <a:gd name="connsiteX1" fmla="*/ 2686570 w 2686570"/>
              <a:gd name="connsiteY1" fmla="*/ 123297 h 1738487"/>
              <a:gd name="connsiteX2" fmla="*/ 2686570 w 2686570"/>
              <a:gd name="connsiteY2" fmla="*/ 1738487 h 1738487"/>
              <a:gd name="connsiteX3" fmla="*/ 93272 w 2686570"/>
              <a:gd name="connsiteY3" fmla="*/ 1738487 h 1738487"/>
              <a:gd name="connsiteX4" fmla="*/ 93272 w 2686570"/>
              <a:gd name="connsiteY4" fmla="*/ 138287 h 1738487"/>
              <a:gd name="connsiteX0" fmla="*/ 93272 w 2786504"/>
              <a:gd name="connsiteY0" fmla="*/ 138287 h 1738487"/>
              <a:gd name="connsiteX1" fmla="*/ 2686570 w 2786504"/>
              <a:gd name="connsiteY1" fmla="*/ 123297 h 1738487"/>
              <a:gd name="connsiteX2" fmla="*/ 2686570 w 2786504"/>
              <a:gd name="connsiteY2" fmla="*/ 1738487 h 1738487"/>
              <a:gd name="connsiteX3" fmla="*/ 93272 w 2786504"/>
              <a:gd name="connsiteY3" fmla="*/ 1738487 h 1738487"/>
              <a:gd name="connsiteX4" fmla="*/ 93272 w 2786504"/>
              <a:gd name="connsiteY4" fmla="*/ 138287 h 1738487"/>
              <a:gd name="connsiteX0" fmla="*/ 93272 w 2839248"/>
              <a:gd name="connsiteY0" fmla="*/ 138287 h 1768467"/>
              <a:gd name="connsiteX1" fmla="*/ 2686570 w 2839248"/>
              <a:gd name="connsiteY1" fmla="*/ 123297 h 1768467"/>
              <a:gd name="connsiteX2" fmla="*/ 2821482 w 2839248"/>
              <a:gd name="connsiteY2" fmla="*/ 1768467 h 1768467"/>
              <a:gd name="connsiteX3" fmla="*/ 93272 w 2839248"/>
              <a:gd name="connsiteY3" fmla="*/ 1738487 h 1768467"/>
              <a:gd name="connsiteX4" fmla="*/ 93272 w 2839248"/>
              <a:gd name="connsiteY4" fmla="*/ 138287 h 1768467"/>
              <a:gd name="connsiteX0" fmla="*/ 195106 w 2941082"/>
              <a:gd name="connsiteY0" fmla="*/ 138287 h 1798447"/>
              <a:gd name="connsiteX1" fmla="*/ 2788404 w 2941082"/>
              <a:gd name="connsiteY1" fmla="*/ 123297 h 1798447"/>
              <a:gd name="connsiteX2" fmla="*/ 2923316 w 2941082"/>
              <a:gd name="connsiteY2" fmla="*/ 1768467 h 1798447"/>
              <a:gd name="connsiteX3" fmla="*/ 234 w 2941082"/>
              <a:gd name="connsiteY3" fmla="*/ 1798447 h 1798447"/>
              <a:gd name="connsiteX4" fmla="*/ 195106 w 2941082"/>
              <a:gd name="connsiteY4" fmla="*/ 138287 h 1798447"/>
              <a:gd name="connsiteX0" fmla="*/ 195106 w 2941082"/>
              <a:gd name="connsiteY0" fmla="*/ 138287 h 1895356"/>
              <a:gd name="connsiteX1" fmla="*/ 2788404 w 2941082"/>
              <a:gd name="connsiteY1" fmla="*/ 123297 h 1895356"/>
              <a:gd name="connsiteX2" fmla="*/ 2923316 w 2941082"/>
              <a:gd name="connsiteY2" fmla="*/ 1768467 h 1895356"/>
              <a:gd name="connsiteX3" fmla="*/ 234 w 2941082"/>
              <a:gd name="connsiteY3" fmla="*/ 1798447 h 1895356"/>
              <a:gd name="connsiteX4" fmla="*/ 195106 w 2941082"/>
              <a:gd name="connsiteY4" fmla="*/ 138287 h 1895356"/>
              <a:gd name="connsiteX0" fmla="*/ 195106 w 2941082"/>
              <a:gd name="connsiteY0" fmla="*/ 138287 h 2003358"/>
              <a:gd name="connsiteX1" fmla="*/ 2788404 w 2941082"/>
              <a:gd name="connsiteY1" fmla="*/ 123297 h 2003358"/>
              <a:gd name="connsiteX2" fmla="*/ 2923316 w 2941082"/>
              <a:gd name="connsiteY2" fmla="*/ 1768467 h 2003358"/>
              <a:gd name="connsiteX3" fmla="*/ 234 w 2941082"/>
              <a:gd name="connsiteY3" fmla="*/ 1798447 h 2003358"/>
              <a:gd name="connsiteX4" fmla="*/ 195106 w 2941082"/>
              <a:gd name="connsiteY4" fmla="*/ 138287 h 2003358"/>
              <a:gd name="connsiteX0" fmla="*/ 195106 w 2941082"/>
              <a:gd name="connsiteY0" fmla="*/ 138287 h 2376560"/>
              <a:gd name="connsiteX1" fmla="*/ 2788404 w 2941082"/>
              <a:gd name="connsiteY1" fmla="*/ 123297 h 2376560"/>
              <a:gd name="connsiteX2" fmla="*/ 2923316 w 2941082"/>
              <a:gd name="connsiteY2" fmla="*/ 1768467 h 2376560"/>
              <a:gd name="connsiteX3" fmla="*/ 234 w 2941082"/>
              <a:gd name="connsiteY3" fmla="*/ 1798447 h 2376560"/>
              <a:gd name="connsiteX4" fmla="*/ 195106 w 2941082"/>
              <a:gd name="connsiteY4" fmla="*/ 138287 h 2376560"/>
              <a:gd name="connsiteX0" fmla="*/ 168940 w 2914916"/>
              <a:gd name="connsiteY0" fmla="*/ 138287 h 2400842"/>
              <a:gd name="connsiteX1" fmla="*/ 2762238 w 2914916"/>
              <a:gd name="connsiteY1" fmla="*/ 123297 h 2400842"/>
              <a:gd name="connsiteX2" fmla="*/ 2897150 w 2914916"/>
              <a:gd name="connsiteY2" fmla="*/ 1768467 h 2400842"/>
              <a:gd name="connsiteX3" fmla="*/ 4048 w 2914916"/>
              <a:gd name="connsiteY3" fmla="*/ 1873397 h 2400842"/>
              <a:gd name="connsiteX4" fmla="*/ 168940 w 2914916"/>
              <a:gd name="connsiteY4" fmla="*/ 138287 h 2400842"/>
              <a:gd name="connsiteX0" fmla="*/ 168940 w 2914916"/>
              <a:gd name="connsiteY0" fmla="*/ 138287 h 2540242"/>
              <a:gd name="connsiteX1" fmla="*/ 2762238 w 2914916"/>
              <a:gd name="connsiteY1" fmla="*/ 123297 h 2540242"/>
              <a:gd name="connsiteX2" fmla="*/ 2897150 w 2914916"/>
              <a:gd name="connsiteY2" fmla="*/ 1768467 h 2540242"/>
              <a:gd name="connsiteX3" fmla="*/ 4048 w 2914916"/>
              <a:gd name="connsiteY3" fmla="*/ 1873397 h 2540242"/>
              <a:gd name="connsiteX4" fmla="*/ 168940 w 2914916"/>
              <a:gd name="connsiteY4" fmla="*/ 138287 h 2540242"/>
              <a:gd name="connsiteX0" fmla="*/ 168940 w 2935132"/>
              <a:gd name="connsiteY0" fmla="*/ 138287 h 2546305"/>
              <a:gd name="connsiteX1" fmla="*/ 2762238 w 2935132"/>
              <a:gd name="connsiteY1" fmla="*/ 123297 h 2546305"/>
              <a:gd name="connsiteX2" fmla="*/ 2897150 w 2935132"/>
              <a:gd name="connsiteY2" fmla="*/ 1768467 h 2546305"/>
              <a:gd name="connsiteX3" fmla="*/ 4048 w 2935132"/>
              <a:gd name="connsiteY3" fmla="*/ 1873397 h 2546305"/>
              <a:gd name="connsiteX4" fmla="*/ 168940 w 2935132"/>
              <a:gd name="connsiteY4" fmla="*/ 138287 h 2546305"/>
              <a:gd name="connsiteX0" fmla="*/ 200444 w 2955345"/>
              <a:gd name="connsiteY0" fmla="*/ 138287 h 2587835"/>
              <a:gd name="connsiteX1" fmla="*/ 2793742 w 2955345"/>
              <a:gd name="connsiteY1" fmla="*/ 123297 h 2587835"/>
              <a:gd name="connsiteX2" fmla="*/ 2928654 w 2955345"/>
              <a:gd name="connsiteY2" fmla="*/ 1768467 h 2587835"/>
              <a:gd name="connsiteX3" fmla="*/ 35552 w 2955345"/>
              <a:gd name="connsiteY3" fmla="*/ 1873397 h 2587835"/>
              <a:gd name="connsiteX4" fmla="*/ 200444 w 2955345"/>
              <a:gd name="connsiteY4" fmla="*/ 138287 h 25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345" h="2587835">
                <a:moveTo>
                  <a:pt x="200444" y="138287"/>
                </a:moveTo>
                <a:cubicBezTo>
                  <a:pt x="1064877" y="-11615"/>
                  <a:pt x="2304063" y="-71575"/>
                  <a:pt x="2793742" y="123297"/>
                </a:cubicBezTo>
                <a:cubicBezTo>
                  <a:pt x="3018595" y="691674"/>
                  <a:pt x="2928654" y="1230070"/>
                  <a:pt x="2928654" y="1768467"/>
                </a:cubicBezTo>
                <a:cubicBezTo>
                  <a:pt x="3303408" y="3007653"/>
                  <a:pt x="-399162" y="2672874"/>
                  <a:pt x="35552" y="1873397"/>
                </a:cubicBezTo>
                <a:cubicBezTo>
                  <a:pt x="35552" y="1339997"/>
                  <a:pt x="-9418" y="776618"/>
                  <a:pt x="200444" y="1382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28282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2D075A76-6487-4002-9FDA-B297ADFF7544}"/>
              </a:ext>
            </a:extLst>
          </p:cNvPr>
          <p:cNvSpPr/>
          <p:nvPr/>
        </p:nvSpPr>
        <p:spPr>
          <a:xfrm rot="18249094">
            <a:off x="2551122" y="2346079"/>
            <a:ext cx="946247" cy="479391"/>
          </a:xfrm>
          <a:prstGeom prst="arc">
            <a:avLst>
              <a:gd name="adj1" fmla="val 17303819"/>
              <a:gd name="adj2" fmla="val 144200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弧 5">
            <a:extLst>
              <a:ext uri="{FF2B5EF4-FFF2-40B4-BE49-F238E27FC236}">
                <a16:creationId xmlns:a16="http://schemas.microsoft.com/office/drawing/2014/main" id="{4BC0B1F5-CB79-435B-894F-46F79736D817}"/>
              </a:ext>
            </a:extLst>
          </p:cNvPr>
          <p:cNvSpPr/>
          <p:nvPr/>
        </p:nvSpPr>
        <p:spPr>
          <a:xfrm rot="3325088" flipV="1">
            <a:off x="920263" y="2046176"/>
            <a:ext cx="1030061" cy="479391"/>
          </a:xfrm>
          <a:prstGeom prst="arc">
            <a:avLst>
              <a:gd name="adj1" fmla="val 17303819"/>
              <a:gd name="adj2" fmla="val 23939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FDC70B0-DA70-428E-88FB-B705A4B8642A}"/>
              </a:ext>
            </a:extLst>
          </p:cNvPr>
          <p:cNvGrpSpPr/>
          <p:nvPr/>
        </p:nvGrpSpPr>
        <p:grpSpPr>
          <a:xfrm>
            <a:off x="2582844" y="2827188"/>
            <a:ext cx="955126" cy="1287381"/>
            <a:chOff x="4882638" y="2503569"/>
            <a:chExt cx="955126" cy="1287381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48B7766C-05F3-4BEA-80D1-966CA2BE5DA8}"/>
                </a:ext>
              </a:extLst>
            </p:cNvPr>
            <p:cNvSpPr/>
            <p:nvPr/>
          </p:nvSpPr>
          <p:spPr>
            <a:xfrm>
              <a:off x="4962525" y="2505075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37EBAF5C-1EC7-4847-BF15-E22AF2495C10}"/>
                </a:ext>
              </a:extLst>
            </p:cNvPr>
            <p:cNvSpPr/>
            <p:nvPr/>
          </p:nvSpPr>
          <p:spPr>
            <a:xfrm>
              <a:off x="5051425" y="2720975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1">
              <a:extLst>
                <a:ext uri="{FF2B5EF4-FFF2-40B4-BE49-F238E27FC236}">
                  <a16:creationId xmlns:a16="http://schemas.microsoft.com/office/drawing/2014/main" id="{3DD75F2E-F25A-48CF-9D81-7406DEE2CD5F}"/>
                </a:ext>
              </a:extLst>
            </p:cNvPr>
            <p:cNvSpPr/>
            <p:nvPr/>
          </p:nvSpPr>
          <p:spPr>
            <a:xfrm rot="20936841">
              <a:off x="4882638" y="2503569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F408984C-A00C-4B4D-BB7B-A74DBEF82889}"/>
                </a:ext>
              </a:extLst>
            </p:cNvPr>
            <p:cNvSpPr/>
            <p:nvPr/>
          </p:nvSpPr>
          <p:spPr>
            <a:xfrm>
              <a:off x="5086896" y="3106351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4901961A-E52F-414E-9FB8-4622852C0F5E}"/>
                </a:ext>
              </a:extLst>
            </p:cNvPr>
            <p:cNvSpPr/>
            <p:nvPr/>
          </p:nvSpPr>
          <p:spPr>
            <a:xfrm>
              <a:off x="5424651" y="3131928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C9AA7A9-456E-4B73-8A00-60F8368CB846}"/>
              </a:ext>
            </a:extLst>
          </p:cNvPr>
          <p:cNvGrpSpPr/>
          <p:nvPr/>
        </p:nvGrpSpPr>
        <p:grpSpPr>
          <a:xfrm>
            <a:off x="1018556" y="2828694"/>
            <a:ext cx="955126" cy="1287381"/>
            <a:chOff x="3308824" y="2528890"/>
            <a:chExt cx="955126" cy="1287381"/>
          </a:xfrm>
        </p:grpSpPr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552462B8-0BDC-44F2-8888-780F429E1371}"/>
                </a:ext>
              </a:extLst>
            </p:cNvPr>
            <p:cNvSpPr/>
            <p:nvPr/>
          </p:nvSpPr>
          <p:spPr>
            <a:xfrm flipH="1">
              <a:off x="3308824" y="2530396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E2243A68-719A-49F7-A0A0-A7DB020B4466}"/>
                </a:ext>
              </a:extLst>
            </p:cNvPr>
            <p:cNvSpPr/>
            <p:nvPr/>
          </p:nvSpPr>
          <p:spPr>
            <a:xfrm flipH="1">
              <a:off x="3519724" y="2746296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11">
              <a:extLst>
                <a:ext uri="{FF2B5EF4-FFF2-40B4-BE49-F238E27FC236}">
                  <a16:creationId xmlns:a16="http://schemas.microsoft.com/office/drawing/2014/main" id="{348D77E1-A6A4-498A-A9AE-6EDE0EA6E11C}"/>
                </a:ext>
              </a:extLst>
            </p:cNvPr>
            <p:cNvSpPr/>
            <p:nvPr/>
          </p:nvSpPr>
          <p:spPr>
            <a:xfrm rot="663159" flipH="1">
              <a:off x="3342700" y="2528890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A01F9E92-DA41-4E81-A99A-0F2CBF20EC6E}"/>
                </a:ext>
              </a:extLst>
            </p:cNvPr>
            <p:cNvSpPr/>
            <p:nvPr/>
          </p:nvSpPr>
          <p:spPr>
            <a:xfrm flipH="1">
              <a:off x="3864819" y="3131672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F8761859-CB83-457E-A4A9-5E7629D86BD6}"/>
                </a:ext>
              </a:extLst>
            </p:cNvPr>
            <p:cNvSpPr/>
            <p:nvPr/>
          </p:nvSpPr>
          <p:spPr>
            <a:xfrm flipH="1">
              <a:off x="3580440" y="3157249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円弧 26">
            <a:extLst>
              <a:ext uri="{FF2B5EF4-FFF2-40B4-BE49-F238E27FC236}">
                <a16:creationId xmlns:a16="http://schemas.microsoft.com/office/drawing/2014/main" id="{47BC4BCB-4BF6-4706-B992-2F1C6F9F5534}"/>
              </a:ext>
            </a:extLst>
          </p:cNvPr>
          <p:cNvSpPr/>
          <p:nvPr/>
        </p:nvSpPr>
        <p:spPr>
          <a:xfrm rot="502679" flipV="1">
            <a:off x="1039629" y="3074370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3BE510B8-27D3-4D48-BCDE-83D21354CBA0}"/>
              </a:ext>
            </a:extLst>
          </p:cNvPr>
          <p:cNvSpPr/>
          <p:nvPr/>
        </p:nvSpPr>
        <p:spPr>
          <a:xfrm rot="21097321" flipH="1" flipV="1">
            <a:off x="2508398" y="3076033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月 28">
            <a:extLst>
              <a:ext uri="{FF2B5EF4-FFF2-40B4-BE49-F238E27FC236}">
                <a16:creationId xmlns:a16="http://schemas.microsoft.com/office/drawing/2014/main" id="{AF7AAF81-06A4-42C9-9A25-B9C80BF0192F}"/>
              </a:ext>
            </a:extLst>
          </p:cNvPr>
          <p:cNvSpPr/>
          <p:nvPr/>
        </p:nvSpPr>
        <p:spPr>
          <a:xfrm rot="16793832">
            <a:off x="2108382" y="3822655"/>
            <a:ext cx="259821" cy="543458"/>
          </a:xfrm>
          <a:prstGeom prst="moon">
            <a:avLst>
              <a:gd name="adj" fmla="val 84220"/>
            </a:avLst>
          </a:prstGeom>
          <a:solidFill>
            <a:srgbClr val="B91D21"/>
          </a:soli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11">
            <a:extLst>
              <a:ext uri="{FF2B5EF4-FFF2-40B4-BE49-F238E27FC236}">
                <a16:creationId xmlns:a16="http://schemas.microsoft.com/office/drawing/2014/main" id="{0EE98211-89DC-44D1-A742-92C23298F623}"/>
              </a:ext>
            </a:extLst>
          </p:cNvPr>
          <p:cNvSpPr/>
          <p:nvPr/>
        </p:nvSpPr>
        <p:spPr>
          <a:xfrm rot="1089798" flipH="1">
            <a:off x="2066944" y="4091741"/>
            <a:ext cx="260750" cy="108820"/>
          </a:xfrm>
          <a:custGeom>
            <a:avLst/>
            <a:gdLst>
              <a:gd name="connsiteX0" fmla="*/ 0 w 875239"/>
              <a:gd name="connsiteY0" fmla="*/ 642938 h 1285875"/>
              <a:gd name="connsiteX1" fmla="*/ 437620 w 875239"/>
              <a:gd name="connsiteY1" fmla="*/ 0 h 1285875"/>
              <a:gd name="connsiteX2" fmla="*/ 875240 w 875239"/>
              <a:gd name="connsiteY2" fmla="*/ 642938 h 1285875"/>
              <a:gd name="connsiteX3" fmla="*/ 437620 w 875239"/>
              <a:gd name="connsiteY3" fmla="*/ 1285876 h 1285875"/>
              <a:gd name="connsiteX4" fmla="*/ 0 w 875239"/>
              <a:gd name="connsiteY4" fmla="*/ 642938 h 1285875"/>
              <a:gd name="connsiteX0" fmla="*/ 0 w 875240"/>
              <a:gd name="connsiteY0" fmla="*/ 642938 h 723305"/>
              <a:gd name="connsiteX1" fmla="*/ 437620 w 875240"/>
              <a:gd name="connsiteY1" fmla="*/ 0 h 723305"/>
              <a:gd name="connsiteX2" fmla="*/ 875240 w 875240"/>
              <a:gd name="connsiteY2" fmla="*/ 642938 h 723305"/>
              <a:gd name="connsiteX3" fmla="*/ 0 w 875240"/>
              <a:gd name="connsiteY3" fmla="*/ 642938 h 72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240" h="723305">
                <a:moveTo>
                  <a:pt x="0" y="642938"/>
                </a:moveTo>
                <a:cubicBezTo>
                  <a:pt x="0" y="287853"/>
                  <a:pt x="195929" y="0"/>
                  <a:pt x="437620" y="0"/>
                </a:cubicBezTo>
                <a:cubicBezTo>
                  <a:pt x="679311" y="0"/>
                  <a:pt x="875240" y="287853"/>
                  <a:pt x="875240" y="642938"/>
                </a:cubicBezTo>
                <a:cubicBezTo>
                  <a:pt x="802303" y="750094"/>
                  <a:pt x="72937" y="750094"/>
                  <a:pt x="0" y="6429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二等辺三角形 40">
            <a:extLst>
              <a:ext uri="{FF2B5EF4-FFF2-40B4-BE49-F238E27FC236}">
                <a16:creationId xmlns:a16="http://schemas.microsoft.com/office/drawing/2014/main" id="{01C589F8-6294-454E-8D89-EA4A3FF529E5}"/>
              </a:ext>
            </a:extLst>
          </p:cNvPr>
          <p:cNvSpPr/>
          <p:nvPr/>
        </p:nvSpPr>
        <p:spPr>
          <a:xfrm rot="11455860">
            <a:off x="2335485" y="4021113"/>
            <a:ext cx="81445" cy="84152"/>
          </a:xfrm>
          <a:prstGeom prst="triangle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月 41">
            <a:extLst>
              <a:ext uri="{FF2B5EF4-FFF2-40B4-BE49-F238E27FC236}">
                <a16:creationId xmlns:a16="http://schemas.microsoft.com/office/drawing/2014/main" id="{6CEFFF25-AB5B-4516-B6E9-9960D11471DF}"/>
              </a:ext>
            </a:extLst>
          </p:cNvPr>
          <p:cNvSpPr/>
          <p:nvPr/>
        </p:nvSpPr>
        <p:spPr>
          <a:xfrm rot="16793832">
            <a:off x="2108382" y="3824317"/>
            <a:ext cx="259821" cy="543458"/>
          </a:xfrm>
          <a:prstGeom prst="moon">
            <a:avLst>
              <a:gd name="adj" fmla="val 84220"/>
            </a:avLst>
          </a:prstGeom>
          <a:noFill/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B30AA018-7384-4A00-A0A9-8BD505F96B6E}"/>
              </a:ext>
            </a:extLst>
          </p:cNvPr>
          <p:cNvSpPr/>
          <p:nvPr/>
        </p:nvSpPr>
        <p:spPr>
          <a:xfrm rot="19721397" flipH="1">
            <a:off x="3263915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402149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46494B7-A8CD-470A-95CC-5F1F5C3E3A39}"/>
              </a:ext>
            </a:extLst>
          </p:cNvPr>
          <p:cNvSpPr/>
          <p:nvPr/>
        </p:nvSpPr>
        <p:spPr>
          <a:xfrm>
            <a:off x="577820" y="3328754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FCACA-D592-4804-AF5F-3CEE6386A7EC}"/>
              </a:ext>
            </a:extLst>
          </p:cNvPr>
          <p:cNvSpPr/>
          <p:nvPr/>
        </p:nvSpPr>
        <p:spPr>
          <a:xfrm>
            <a:off x="792133" y="1990318"/>
            <a:ext cx="2955345" cy="2587835"/>
          </a:xfrm>
          <a:custGeom>
            <a:avLst/>
            <a:gdLst>
              <a:gd name="connsiteX0" fmla="*/ 0 w 2593298"/>
              <a:gd name="connsiteY0" fmla="*/ 0 h 1705131"/>
              <a:gd name="connsiteX1" fmla="*/ 2593298 w 2593298"/>
              <a:gd name="connsiteY1" fmla="*/ 0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92047 h 1692247"/>
              <a:gd name="connsiteX1" fmla="*/ 2593298 w 2593298"/>
              <a:gd name="connsiteY1" fmla="*/ 77057 h 1692247"/>
              <a:gd name="connsiteX2" fmla="*/ 2593298 w 2593298"/>
              <a:gd name="connsiteY2" fmla="*/ 1692247 h 1692247"/>
              <a:gd name="connsiteX3" fmla="*/ 0 w 2593298"/>
              <a:gd name="connsiteY3" fmla="*/ 1692247 h 1692247"/>
              <a:gd name="connsiteX4" fmla="*/ 0 w 2593298"/>
              <a:gd name="connsiteY4" fmla="*/ 92047 h 1692247"/>
              <a:gd name="connsiteX0" fmla="*/ 0 w 2593298"/>
              <a:gd name="connsiteY0" fmla="*/ 138287 h 1738487"/>
              <a:gd name="connsiteX1" fmla="*/ 2593298 w 2593298"/>
              <a:gd name="connsiteY1" fmla="*/ 123297 h 1738487"/>
              <a:gd name="connsiteX2" fmla="*/ 2593298 w 2593298"/>
              <a:gd name="connsiteY2" fmla="*/ 1738487 h 1738487"/>
              <a:gd name="connsiteX3" fmla="*/ 0 w 2593298"/>
              <a:gd name="connsiteY3" fmla="*/ 1738487 h 1738487"/>
              <a:gd name="connsiteX4" fmla="*/ 0 w 2593298"/>
              <a:gd name="connsiteY4" fmla="*/ 138287 h 1738487"/>
              <a:gd name="connsiteX0" fmla="*/ 93272 w 2686570"/>
              <a:gd name="connsiteY0" fmla="*/ 138287 h 1738487"/>
              <a:gd name="connsiteX1" fmla="*/ 2686570 w 2686570"/>
              <a:gd name="connsiteY1" fmla="*/ 123297 h 1738487"/>
              <a:gd name="connsiteX2" fmla="*/ 2686570 w 2686570"/>
              <a:gd name="connsiteY2" fmla="*/ 1738487 h 1738487"/>
              <a:gd name="connsiteX3" fmla="*/ 93272 w 2686570"/>
              <a:gd name="connsiteY3" fmla="*/ 1738487 h 1738487"/>
              <a:gd name="connsiteX4" fmla="*/ 93272 w 2686570"/>
              <a:gd name="connsiteY4" fmla="*/ 138287 h 1738487"/>
              <a:gd name="connsiteX0" fmla="*/ 93272 w 2786504"/>
              <a:gd name="connsiteY0" fmla="*/ 138287 h 1738487"/>
              <a:gd name="connsiteX1" fmla="*/ 2686570 w 2786504"/>
              <a:gd name="connsiteY1" fmla="*/ 123297 h 1738487"/>
              <a:gd name="connsiteX2" fmla="*/ 2686570 w 2786504"/>
              <a:gd name="connsiteY2" fmla="*/ 1738487 h 1738487"/>
              <a:gd name="connsiteX3" fmla="*/ 93272 w 2786504"/>
              <a:gd name="connsiteY3" fmla="*/ 1738487 h 1738487"/>
              <a:gd name="connsiteX4" fmla="*/ 93272 w 2786504"/>
              <a:gd name="connsiteY4" fmla="*/ 138287 h 1738487"/>
              <a:gd name="connsiteX0" fmla="*/ 93272 w 2839248"/>
              <a:gd name="connsiteY0" fmla="*/ 138287 h 1768467"/>
              <a:gd name="connsiteX1" fmla="*/ 2686570 w 2839248"/>
              <a:gd name="connsiteY1" fmla="*/ 123297 h 1768467"/>
              <a:gd name="connsiteX2" fmla="*/ 2821482 w 2839248"/>
              <a:gd name="connsiteY2" fmla="*/ 1768467 h 1768467"/>
              <a:gd name="connsiteX3" fmla="*/ 93272 w 2839248"/>
              <a:gd name="connsiteY3" fmla="*/ 1738487 h 1768467"/>
              <a:gd name="connsiteX4" fmla="*/ 93272 w 2839248"/>
              <a:gd name="connsiteY4" fmla="*/ 138287 h 1768467"/>
              <a:gd name="connsiteX0" fmla="*/ 195106 w 2941082"/>
              <a:gd name="connsiteY0" fmla="*/ 138287 h 1798447"/>
              <a:gd name="connsiteX1" fmla="*/ 2788404 w 2941082"/>
              <a:gd name="connsiteY1" fmla="*/ 123297 h 1798447"/>
              <a:gd name="connsiteX2" fmla="*/ 2923316 w 2941082"/>
              <a:gd name="connsiteY2" fmla="*/ 1768467 h 1798447"/>
              <a:gd name="connsiteX3" fmla="*/ 234 w 2941082"/>
              <a:gd name="connsiteY3" fmla="*/ 1798447 h 1798447"/>
              <a:gd name="connsiteX4" fmla="*/ 195106 w 2941082"/>
              <a:gd name="connsiteY4" fmla="*/ 138287 h 1798447"/>
              <a:gd name="connsiteX0" fmla="*/ 195106 w 2941082"/>
              <a:gd name="connsiteY0" fmla="*/ 138287 h 1895356"/>
              <a:gd name="connsiteX1" fmla="*/ 2788404 w 2941082"/>
              <a:gd name="connsiteY1" fmla="*/ 123297 h 1895356"/>
              <a:gd name="connsiteX2" fmla="*/ 2923316 w 2941082"/>
              <a:gd name="connsiteY2" fmla="*/ 1768467 h 1895356"/>
              <a:gd name="connsiteX3" fmla="*/ 234 w 2941082"/>
              <a:gd name="connsiteY3" fmla="*/ 1798447 h 1895356"/>
              <a:gd name="connsiteX4" fmla="*/ 195106 w 2941082"/>
              <a:gd name="connsiteY4" fmla="*/ 138287 h 1895356"/>
              <a:gd name="connsiteX0" fmla="*/ 195106 w 2941082"/>
              <a:gd name="connsiteY0" fmla="*/ 138287 h 2003358"/>
              <a:gd name="connsiteX1" fmla="*/ 2788404 w 2941082"/>
              <a:gd name="connsiteY1" fmla="*/ 123297 h 2003358"/>
              <a:gd name="connsiteX2" fmla="*/ 2923316 w 2941082"/>
              <a:gd name="connsiteY2" fmla="*/ 1768467 h 2003358"/>
              <a:gd name="connsiteX3" fmla="*/ 234 w 2941082"/>
              <a:gd name="connsiteY3" fmla="*/ 1798447 h 2003358"/>
              <a:gd name="connsiteX4" fmla="*/ 195106 w 2941082"/>
              <a:gd name="connsiteY4" fmla="*/ 138287 h 2003358"/>
              <a:gd name="connsiteX0" fmla="*/ 195106 w 2941082"/>
              <a:gd name="connsiteY0" fmla="*/ 138287 h 2376560"/>
              <a:gd name="connsiteX1" fmla="*/ 2788404 w 2941082"/>
              <a:gd name="connsiteY1" fmla="*/ 123297 h 2376560"/>
              <a:gd name="connsiteX2" fmla="*/ 2923316 w 2941082"/>
              <a:gd name="connsiteY2" fmla="*/ 1768467 h 2376560"/>
              <a:gd name="connsiteX3" fmla="*/ 234 w 2941082"/>
              <a:gd name="connsiteY3" fmla="*/ 1798447 h 2376560"/>
              <a:gd name="connsiteX4" fmla="*/ 195106 w 2941082"/>
              <a:gd name="connsiteY4" fmla="*/ 138287 h 2376560"/>
              <a:gd name="connsiteX0" fmla="*/ 168940 w 2914916"/>
              <a:gd name="connsiteY0" fmla="*/ 138287 h 2400842"/>
              <a:gd name="connsiteX1" fmla="*/ 2762238 w 2914916"/>
              <a:gd name="connsiteY1" fmla="*/ 123297 h 2400842"/>
              <a:gd name="connsiteX2" fmla="*/ 2897150 w 2914916"/>
              <a:gd name="connsiteY2" fmla="*/ 1768467 h 2400842"/>
              <a:gd name="connsiteX3" fmla="*/ 4048 w 2914916"/>
              <a:gd name="connsiteY3" fmla="*/ 1873397 h 2400842"/>
              <a:gd name="connsiteX4" fmla="*/ 168940 w 2914916"/>
              <a:gd name="connsiteY4" fmla="*/ 138287 h 2400842"/>
              <a:gd name="connsiteX0" fmla="*/ 168940 w 2914916"/>
              <a:gd name="connsiteY0" fmla="*/ 138287 h 2540242"/>
              <a:gd name="connsiteX1" fmla="*/ 2762238 w 2914916"/>
              <a:gd name="connsiteY1" fmla="*/ 123297 h 2540242"/>
              <a:gd name="connsiteX2" fmla="*/ 2897150 w 2914916"/>
              <a:gd name="connsiteY2" fmla="*/ 1768467 h 2540242"/>
              <a:gd name="connsiteX3" fmla="*/ 4048 w 2914916"/>
              <a:gd name="connsiteY3" fmla="*/ 1873397 h 2540242"/>
              <a:gd name="connsiteX4" fmla="*/ 168940 w 2914916"/>
              <a:gd name="connsiteY4" fmla="*/ 138287 h 2540242"/>
              <a:gd name="connsiteX0" fmla="*/ 168940 w 2935132"/>
              <a:gd name="connsiteY0" fmla="*/ 138287 h 2546305"/>
              <a:gd name="connsiteX1" fmla="*/ 2762238 w 2935132"/>
              <a:gd name="connsiteY1" fmla="*/ 123297 h 2546305"/>
              <a:gd name="connsiteX2" fmla="*/ 2897150 w 2935132"/>
              <a:gd name="connsiteY2" fmla="*/ 1768467 h 2546305"/>
              <a:gd name="connsiteX3" fmla="*/ 4048 w 2935132"/>
              <a:gd name="connsiteY3" fmla="*/ 1873397 h 2546305"/>
              <a:gd name="connsiteX4" fmla="*/ 168940 w 2935132"/>
              <a:gd name="connsiteY4" fmla="*/ 138287 h 2546305"/>
              <a:gd name="connsiteX0" fmla="*/ 200444 w 2955345"/>
              <a:gd name="connsiteY0" fmla="*/ 138287 h 2587835"/>
              <a:gd name="connsiteX1" fmla="*/ 2793742 w 2955345"/>
              <a:gd name="connsiteY1" fmla="*/ 123297 h 2587835"/>
              <a:gd name="connsiteX2" fmla="*/ 2928654 w 2955345"/>
              <a:gd name="connsiteY2" fmla="*/ 1768467 h 2587835"/>
              <a:gd name="connsiteX3" fmla="*/ 35552 w 2955345"/>
              <a:gd name="connsiteY3" fmla="*/ 1873397 h 2587835"/>
              <a:gd name="connsiteX4" fmla="*/ 200444 w 2955345"/>
              <a:gd name="connsiteY4" fmla="*/ 138287 h 25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345" h="2587835">
                <a:moveTo>
                  <a:pt x="200444" y="138287"/>
                </a:moveTo>
                <a:cubicBezTo>
                  <a:pt x="1064877" y="-11615"/>
                  <a:pt x="2304063" y="-71575"/>
                  <a:pt x="2793742" y="123297"/>
                </a:cubicBezTo>
                <a:cubicBezTo>
                  <a:pt x="3018595" y="691674"/>
                  <a:pt x="2928654" y="1230070"/>
                  <a:pt x="2928654" y="1768467"/>
                </a:cubicBezTo>
                <a:cubicBezTo>
                  <a:pt x="3303408" y="3007653"/>
                  <a:pt x="-399162" y="2672874"/>
                  <a:pt x="35552" y="1873397"/>
                </a:cubicBezTo>
                <a:cubicBezTo>
                  <a:pt x="35552" y="1339997"/>
                  <a:pt x="-9418" y="776618"/>
                  <a:pt x="200444" y="1382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28282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2D075A76-6487-4002-9FDA-B297ADFF7544}"/>
              </a:ext>
            </a:extLst>
          </p:cNvPr>
          <p:cNvSpPr/>
          <p:nvPr/>
        </p:nvSpPr>
        <p:spPr>
          <a:xfrm rot="18249094">
            <a:off x="2551122" y="2346079"/>
            <a:ext cx="946247" cy="479391"/>
          </a:xfrm>
          <a:prstGeom prst="arc">
            <a:avLst>
              <a:gd name="adj1" fmla="val 17303819"/>
              <a:gd name="adj2" fmla="val 144200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弧 5">
            <a:extLst>
              <a:ext uri="{FF2B5EF4-FFF2-40B4-BE49-F238E27FC236}">
                <a16:creationId xmlns:a16="http://schemas.microsoft.com/office/drawing/2014/main" id="{4BC0B1F5-CB79-435B-894F-46F79736D817}"/>
              </a:ext>
            </a:extLst>
          </p:cNvPr>
          <p:cNvSpPr/>
          <p:nvPr/>
        </p:nvSpPr>
        <p:spPr>
          <a:xfrm rot="3325088" flipV="1">
            <a:off x="920263" y="2046176"/>
            <a:ext cx="1030061" cy="479391"/>
          </a:xfrm>
          <a:prstGeom prst="arc">
            <a:avLst>
              <a:gd name="adj1" fmla="val 17303819"/>
              <a:gd name="adj2" fmla="val 23939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FDC70B0-DA70-428E-88FB-B705A4B8642A}"/>
              </a:ext>
            </a:extLst>
          </p:cNvPr>
          <p:cNvGrpSpPr/>
          <p:nvPr/>
        </p:nvGrpSpPr>
        <p:grpSpPr>
          <a:xfrm>
            <a:off x="2582844" y="2827188"/>
            <a:ext cx="955126" cy="1287381"/>
            <a:chOff x="4882638" y="2503569"/>
            <a:chExt cx="955126" cy="1287381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48B7766C-05F3-4BEA-80D1-966CA2BE5DA8}"/>
                </a:ext>
              </a:extLst>
            </p:cNvPr>
            <p:cNvSpPr/>
            <p:nvPr/>
          </p:nvSpPr>
          <p:spPr>
            <a:xfrm>
              <a:off x="4962525" y="2505075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37EBAF5C-1EC7-4847-BF15-E22AF2495C10}"/>
                </a:ext>
              </a:extLst>
            </p:cNvPr>
            <p:cNvSpPr/>
            <p:nvPr/>
          </p:nvSpPr>
          <p:spPr>
            <a:xfrm>
              <a:off x="5051425" y="2720975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1">
              <a:extLst>
                <a:ext uri="{FF2B5EF4-FFF2-40B4-BE49-F238E27FC236}">
                  <a16:creationId xmlns:a16="http://schemas.microsoft.com/office/drawing/2014/main" id="{3DD75F2E-F25A-48CF-9D81-7406DEE2CD5F}"/>
                </a:ext>
              </a:extLst>
            </p:cNvPr>
            <p:cNvSpPr/>
            <p:nvPr/>
          </p:nvSpPr>
          <p:spPr>
            <a:xfrm rot="20936841">
              <a:off x="4882638" y="2503569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F408984C-A00C-4B4D-BB7B-A74DBEF82889}"/>
                </a:ext>
              </a:extLst>
            </p:cNvPr>
            <p:cNvSpPr/>
            <p:nvPr/>
          </p:nvSpPr>
          <p:spPr>
            <a:xfrm>
              <a:off x="5086896" y="3106351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4901961A-E52F-414E-9FB8-4622852C0F5E}"/>
                </a:ext>
              </a:extLst>
            </p:cNvPr>
            <p:cNvSpPr/>
            <p:nvPr/>
          </p:nvSpPr>
          <p:spPr>
            <a:xfrm>
              <a:off x="5424651" y="3131928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C9AA7A9-456E-4B73-8A00-60F8368CB846}"/>
              </a:ext>
            </a:extLst>
          </p:cNvPr>
          <p:cNvGrpSpPr/>
          <p:nvPr/>
        </p:nvGrpSpPr>
        <p:grpSpPr>
          <a:xfrm>
            <a:off x="1018556" y="2828694"/>
            <a:ext cx="955126" cy="1287381"/>
            <a:chOff x="3308824" y="2528890"/>
            <a:chExt cx="955126" cy="1287381"/>
          </a:xfrm>
        </p:grpSpPr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552462B8-0BDC-44F2-8888-780F429E1371}"/>
                </a:ext>
              </a:extLst>
            </p:cNvPr>
            <p:cNvSpPr/>
            <p:nvPr/>
          </p:nvSpPr>
          <p:spPr>
            <a:xfrm flipH="1">
              <a:off x="3308824" y="2530396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E2243A68-719A-49F7-A0A0-A7DB020B4466}"/>
                </a:ext>
              </a:extLst>
            </p:cNvPr>
            <p:cNvSpPr/>
            <p:nvPr/>
          </p:nvSpPr>
          <p:spPr>
            <a:xfrm flipH="1">
              <a:off x="3519724" y="2746296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11">
              <a:extLst>
                <a:ext uri="{FF2B5EF4-FFF2-40B4-BE49-F238E27FC236}">
                  <a16:creationId xmlns:a16="http://schemas.microsoft.com/office/drawing/2014/main" id="{348D77E1-A6A4-498A-A9AE-6EDE0EA6E11C}"/>
                </a:ext>
              </a:extLst>
            </p:cNvPr>
            <p:cNvSpPr/>
            <p:nvPr/>
          </p:nvSpPr>
          <p:spPr>
            <a:xfrm rot="663159" flipH="1">
              <a:off x="3342700" y="2528890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A01F9E92-DA41-4E81-A99A-0F2CBF20EC6E}"/>
                </a:ext>
              </a:extLst>
            </p:cNvPr>
            <p:cNvSpPr/>
            <p:nvPr/>
          </p:nvSpPr>
          <p:spPr>
            <a:xfrm flipH="1">
              <a:off x="3864819" y="3131672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F8761859-CB83-457E-A4A9-5E7629D86BD6}"/>
                </a:ext>
              </a:extLst>
            </p:cNvPr>
            <p:cNvSpPr/>
            <p:nvPr/>
          </p:nvSpPr>
          <p:spPr>
            <a:xfrm flipH="1">
              <a:off x="3580440" y="3157249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円弧 26">
            <a:extLst>
              <a:ext uri="{FF2B5EF4-FFF2-40B4-BE49-F238E27FC236}">
                <a16:creationId xmlns:a16="http://schemas.microsoft.com/office/drawing/2014/main" id="{47BC4BCB-4BF6-4706-B992-2F1C6F9F5534}"/>
              </a:ext>
            </a:extLst>
          </p:cNvPr>
          <p:cNvSpPr/>
          <p:nvPr/>
        </p:nvSpPr>
        <p:spPr>
          <a:xfrm rot="502679" flipV="1">
            <a:off x="1039629" y="3074370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3BE510B8-27D3-4D48-BCDE-83D21354CBA0}"/>
              </a:ext>
            </a:extLst>
          </p:cNvPr>
          <p:cNvSpPr/>
          <p:nvPr/>
        </p:nvSpPr>
        <p:spPr>
          <a:xfrm rot="21097321" flipH="1" flipV="1">
            <a:off x="2508398" y="3076033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月 28">
            <a:extLst>
              <a:ext uri="{FF2B5EF4-FFF2-40B4-BE49-F238E27FC236}">
                <a16:creationId xmlns:a16="http://schemas.microsoft.com/office/drawing/2014/main" id="{AF7AAF81-06A4-42C9-9A25-B9C80BF0192F}"/>
              </a:ext>
            </a:extLst>
          </p:cNvPr>
          <p:cNvSpPr/>
          <p:nvPr/>
        </p:nvSpPr>
        <p:spPr>
          <a:xfrm rot="16793832">
            <a:off x="2108382" y="3822655"/>
            <a:ext cx="259821" cy="543458"/>
          </a:xfrm>
          <a:prstGeom prst="moon">
            <a:avLst>
              <a:gd name="adj" fmla="val 84220"/>
            </a:avLst>
          </a:prstGeom>
          <a:solidFill>
            <a:srgbClr val="B91D21"/>
          </a:soli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11">
            <a:extLst>
              <a:ext uri="{FF2B5EF4-FFF2-40B4-BE49-F238E27FC236}">
                <a16:creationId xmlns:a16="http://schemas.microsoft.com/office/drawing/2014/main" id="{0EE98211-89DC-44D1-A742-92C23298F623}"/>
              </a:ext>
            </a:extLst>
          </p:cNvPr>
          <p:cNvSpPr/>
          <p:nvPr/>
        </p:nvSpPr>
        <p:spPr>
          <a:xfrm rot="1089798" flipH="1">
            <a:off x="2066944" y="4091741"/>
            <a:ext cx="260750" cy="108820"/>
          </a:xfrm>
          <a:custGeom>
            <a:avLst/>
            <a:gdLst>
              <a:gd name="connsiteX0" fmla="*/ 0 w 875239"/>
              <a:gd name="connsiteY0" fmla="*/ 642938 h 1285875"/>
              <a:gd name="connsiteX1" fmla="*/ 437620 w 875239"/>
              <a:gd name="connsiteY1" fmla="*/ 0 h 1285875"/>
              <a:gd name="connsiteX2" fmla="*/ 875240 w 875239"/>
              <a:gd name="connsiteY2" fmla="*/ 642938 h 1285875"/>
              <a:gd name="connsiteX3" fmla="*/ 437620 w 875239"/>
              <a:gd name="connsiteY3" fmla="*/ 1285876 h 1285875"/>
              <a:gd name="connsiteX4" fmla="*/ 0 w 875239"/>
              <a:gd name="connsiteY4" fmla="*/ 642938 h 1285875"/>
              <a:gd name="connsiteX0" fmla="*/ 0 w 875240"/>
              <a:gd name="connsiteY0" fmla="*/ 642938 h 723305"/>
              <a:gd name="connsiteX1" fmla="*/ 437620 w 875240"/>
              <a:gd name="connsiteY1" fmla="*/ 0 h 723305"/>
              <a:gd name="connsiteX2" fmla="*/ 875240 w 875240"/>
              <a:gd name="connsiteY2" fmla="*/ 642938 h 723305"/>
              <a:gd name="connsiteX3" fmla="*/ 0 w 875240"/>
              <a:gd name="connsiteY3" fmla="*/ 642938 h 72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240" h="723305">
                <a:moveTo>
                  <a:pt x="0" y="642938"/>
                </a:moveTo>
                <a:cubicBezTo>
                  <a:pt x="0" y="287853"/>
                  <a:pt x="195929" y="0"/>
                  <a:pt x="437620" y="0"/>
                </a:cubicBezTo>
                <a:cubicBezTo>
                  <a:pt x="679311" y="0"/>
                  <a:pt x="875240" y="287853"/>
                  <a:pt x="875240" y="642938"/>
                </a:cubicBezTo>
                <a:cubicBezTo>
                  <a:pt x="802303" y="750094"/>
                  <a:pt x="72937" y="750094"/>
                  <a:pt x="0" y="6429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二等辺三角形 40">
            <a:extLst>
              <a:ext uri="{FF2B5EF4-FFF2-40B4-BE49-F238E27FC236}">
                <a16:creationId xmlns:a16="http://schemas.microsoft.com/office/drawing/2014/main" id="{01C589F8-6294-454E-8D89-EA4A3FF529E5}"/>
              </a:ext>
            </a:extLst>
          </p:cNvPr>
          <p:cNvSpPr/>
          <p:nvPr/>
        </p:nvSpPr>
        <p:spPr>
          <a:xfrm rot="11455860">
            <a:off x="2335485" y="4021113"/>
            <a:ext cx="81445" cy="84152"/>
          </a:xfrm>
          <a:prstGeom prst="triangle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月 41">
            <a:extLst>
              <a:ext uri="{FF2B5EF4-FFF2-40B4-BE49-F238E27FC236}">
                <a16:creationId xmlns:a16="http://schemas.microsoft.com/office/drawing/2014/main" id="{6CEFFF25-AB5B-4516-B6E9-9960D11471DF}"/>
              </a:ext>
            </a:extLst>
          </p:cNvPr>
          <p:cNvSpPr/>
          <p:nvPr/>
        </p:nvSpPr>
        <p:spPr>
          <a:xfrm rot="16793832">
            <a:off x="2108382" y="3824317"/>
            <a:ext cx="259821" cy="543458"/>
          </a:xfrm>
          <a:prstGeom prst="moon">
            <a:avLst>
              <a:gd name="adj" fmla="val 84220"/>
            </a:avLst>
          </a:prstGeom>
          <a:noFill/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80A4881B-EB9E-4965-B0D7-144D9B521661}"/>
              </a:ext>
            </a:extLst>
          </p:cNvPr>
          <p:cNvSpPr/>
          <p:nvPr/>
        </p:nvSpPr>
        <p:spPr>
          <a:xfrm rot="1878603">
            <a:off x="838727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B30AA018-7384-4A00-A0A9-8BD505F96B6E}"/>
              </a:ext>
            </a:extLst>
          </p:cNvPr>
          <p:cNvSpPr/>
          <p:nvPr/>
        </p:nvSpPr>
        <p:spPr>
          <a:xfrm rot="19721397" flipH="1">
            <a:off x="3263915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253506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388EFF4E-44F1-4DE7-AA67-3DE296425C77}"/>
              </a:ext>
            </a:extLst>
          </p:cNvPr>
          <p:cNvSpPr/>
          <p:nvPr/>
        </p:nvSpPr>
        <p:spPr>
          <a:xfrm rot="18592249" flipH="1">
            <a:off x="2704330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46494B7-A8CD-470A-95CC-5F1F5C3E3A39}"/>
              </a:ext>
            </a:extLst>
          </p:cNvPr>
          <p:cNvSpPr/>
          <p:nvPr/>
        </p:nvSpPr>
        <p:spPr>
          <a:xfrm>
            <a:off x="577820" y="3328754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FCACA-D592-4804-AF5F-3CEE6386A7EC}"/>
              </a:ext>
            </a:extLst>
          </p:cNvPr>
          <p:cNvSpPr/>
          <p:nvPr/>
        </p:nvSpPr>
        <p:spPr>
          <a:xfrm>
            <a:off x="792133" y="1990318"/>
            <a:ext cx="2955345" cy="2587835"/>
          </a:xfrm>
          <a:custGeom>
            <a:avLst/>
            <a:gdLst>
              <a:gd name="connsiteX0" fmla="*/ 0 w 2593298"/>
              <a:gd name="connsiteY0" fmla="*/ 0 h 1705131"/>
              <a:gd name="connsiteX1" fmla="*/ 2593298 w 2593298"/>
              <a:gd name="connsiteY1" fmla="*/ 0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92047 h 1692247"/>
              <a:gd name="connsiteX1" fmla="*/ 2593298 w 2593298"/>
              <a:gd name="connsiteY1" fmla="*/ 77057 h 1692247"/>
              <a:gd name="connsiteX2" fmla="*/ 2593298 w 2593298"/>
              <a:gd name="connsiteY2" fmla="*/ 1692247 h 1692247"/>
              <a:gd name="connsiteX3" fmla="*/ 0 w 2593298"/>
              <a:gd name="connsiteY3" fmla="*/ 1692247 h 1692247"/>
              <a:gd name="connsiteX4" fmla="*/ 0 w 2593298"/>
              <a:gd name="connsiteY4" fmla="*/ 92047 h 1692247"/>
              <a:gd name="connsiteX0" fmla="*/ 0 w 2593298"/>
              <a:gd name="connsiteY0" fmla="*/ 138287 h 1738487"/>
              <a:gd name="connsiteX1" fmla="*/ 2593298 w 2593298"/>
              <a:gd name="connsiteY1" fmla="*/ 123297 h 1738487"/>
              <a:gd name="connsiteX2" fmla="*/ 2593298 w 2593298"/>
              <a:gd name="connsiteY2" fmla="*/ 1738487 h 1738487"/>
              <a:gd name="connsiteX3" fmla="*/ 0 w 2593298"/>
              <a:gd name="connsiteY3" fmla="*/ 1738487 h 1738487"/>
              <a:gd name="connsiteX4" fmla="*/ 0 w 2593298"/>
              <a:gd name="connsiteY4" fmla="*/ 138287 h 1738487"/>
              <a:gd name="connsiteX0" fmla="*/ 93272 w 2686570"/>
              <a:gd name="connsiteY0" fmla="*/ 138287 h 1738487"/>
              <a:gd name="connsiteX1" fmla="*/ 2686570 w 2686570"/>
              <a:gd name="connsiteY1" fmla="*/ 123297 h 1738487"/>
              <a:gd name="connsiteX2" fmla="*/ 2686570 w 2686570"/>
              <a:gd name="connsiteY2" fmla="*/ 1738487 h 1738487"/>
              <a:gd name="connsiteX3" fmla="*/ 93272 w 2686570"/>
              <a:gd name="connsiteY3" fmla="*/ 1738487 h 1738487"/>
              <a:gd name="connsiteX4" fmla="*/ 93272 w 2686570"/>
              <a:gd name="connsiteY4" fmla="*/ 138287 h 1738487"/>
              <a:gd name="connsiteX0" fmla="*/ 93272 w 2786504"/>
              <a:gd name="connsiteY0" fmla="*/ 138287 h 1738487"/>
              <a:gd name="connsiteX1" fmla="*/ 2686570 w 2786504"/>
              <a:gd name="connsiteY1" fmla="*/ 123297 h 1738487"/>
              <a:gd name="connsiteX2" fmla="*/ 2686570 w 2786504"/>
              <a:gd name="connsiteY2" fmla="*/ 1738487 h 1738487"/>
              <a:gd name="connsiteX3" fmla="*/ 93272 w 2786504"/>
              <a:gd name="connsiteY3" fmla="*/ 1738487 h 1738487"/>
              <a:gd name="connsiteX4" fmla="*/ 93272 w 2786504"/>
              <a:gd name="connsiteY4" fmla="*/ 138287 h 1738487"/>
              <a:gd name="connsiteX0" fmla="*/ 93272 w 2839248"/>
              <a:gd name="connsiteY0" fmla="*/ 138287 h 1768467"/>
              <a:gd name="connsiteX1" fmla="*/ 2686570 w 2839248"/>
              <a:gd name="connsiteY1" fmla="*/ 123297 h 1768467"/>
              <a:gd name="connsiteX2" fmla="*/ 2821482 w 2839248"/>
              <a:gd name="connsiteY2" fmla="*/ 1768467 h 1768467"/>
              <a:gd name="connsiteX3" fmla="*/ 93272 w 2839248"/>
              <a:gd name="connsiteY3" fmla="*/ 1738487 h 1768467"/>
              <a:gd name="connsiteX4" fmla="*/ 93272 w 2839248"/>
              <a:gd name="connsiteY4" fmla="*/ 138287 h 1768467"/>
              <a:gd name="connsiteX0" fmla="*/ 195106 w 2941082"/>
              <a:gd name="connsiteY0" fmla="*/ 138287 h 1798447"/>
              <a:gd name="connsiteX1" fmla="*/ 2788404 w 2941082"/>
              <a:gd name="connsiteY1" fmla="*/ 123297 h 1798447"/>
              <a:gd name="connsiteX2" fmla="*/ 2923316 w 2941082"/>
              <a:gd name="connsiteY2" fmla="*/ 1768467 h 1798447"/>
              <a:gd name="connsiteX3" fmla="*/ 234 w 2941082"/>
              <a:gd name="connsiteY3" fmla="*/ 1798447 h 1798447"/>
              <a:gd name="connsiteX4" fmla="*/ 195106 w 2941082"/>
              <a:gd name="connsiteY4" fmla="*/ 138287 h 1798447"/>
              <a:gd name="connsiteX0" fmla="*/ 195106 w 2941082"/>
              <a:gd name="connsiteY0" fmla="*/ 138287 h 1895356"/>
              <a:gd name="connsiteX1" fmla="*/ 2788404 w 2941082"/>
              <a:gd name="connsiteY1" fmla="*/ 123297 h 1895356"/>
              <a:gd name="connsiteX2" fmla="*/ 2923316 w 2941082"/>
              <a:gd name="connsiteY2" fmla="*/ 1768467 h 1895356"/>
              <a:gd name="connsiteX3" fmla="*/ 234 w 2941082"/>
              <a:gd name="connsiteY3" fmla="*/ 1798447 h 1895356"/>
              <a:gd name="connsiteX4" fmla="*/ 195106 w 2941082"/>
              <a:gd name="connsiteY4" fmla="*/ 138287 h 1895356"/>
              <a:gd name="connsiteX0" fmla="*/ 195106 w 2941082"/>
              <a:gd name="connsiteY0" fmla="*/ 138287 h 2003358"/>
              <a:gd name="connsiteX1" fmla="*/ 2788404 w 2941082"/>
              <a:gd name="connsiteY1" fmla="*/ 123297 h 2003358"/>
              <a:gd name="connsiteX2" fmla="*/ 2923316 w 2941082"/>
              <a:gd name="connsiteY2" fmla="*/ 1768467 h 2003358"/>
              <a:gd name="connsiteX3" fmla="*/ 234 w 2941082"/>
              <a:gd name="connsiteY3" fmla="*/ 1798447 h 2003358"/>
              <a:gd name="connsiteX4" fmla="*/ 195106 w 2941082"/>
              <a:gd name="connsiteY4" fmla="*/ 138287 h 2003358"/>
              <a:gd name="connsiteX0" fmla="*/ 195106 w 2941082"/>
              <a:gd name="connsiteY0" fmla="*/ 138287 h 2376560"/>
              <a:gd name="connsiteX1" fmla="*/ 2788404 w 2941082"/>
              <a:gd name="connsiteY1" fmla="*/ 123297 h 2376560"/>
              <a:gd name="connsiteX2" fmla="*/ 2923316 w 2941082"/>
              <a:gd name="connsiteY2" fmla="*/ 1768467 h 2376560"/>
              <a:gd name="connsiteX3" fmla="*/ 234 w 2941082"/>
              <a:gd name="connsiteY3" fmla="*/ 1798447 h 2376560"/>
              <a:gd name="connsiteX4" fmla="*/ 195106 w 2941082"/>
              <a:gd name="connsiteY4" fmla="*/ 138287 h 2376560"/>
              <a:gd name="connsiteX0" fmla="*/ 168940 w 2914916"/>
              <a:gd name="connsiteY0" fmla="*/ 138287 h 2400842"/>
              <a:gd name="connsiteX1" fmla="*/ 2762238 w 2914916"/>
              <a:gd name="connsiteY1" fmla="*/ 123297 h 2400842"/>
              <a:gd name="connsiteX2" fmla="*/ 2897150 w 2914916"/>
              <a:gd name="connsiteY2" fmla="*/ 1768467 h 2400842"/>
              <a:gd name="connsiteX3" fmla="*/ 4048 w 2914916"/>
              <a:gd name="connsiteY3" fmla="*/ 1873397 h 2400842"/>
              <a:gd name="connsiteX4" fmla="*/ 168940 w 2914916"/>
              <a:gd name="connsiteY4" fmla="*/ 138287 h 2400842"/>
              <a:gd name="connsiteX0" fmla="*/ 168940 w 2914916"/>
              <a:gd name="connsiteY0" fmla="*/ 138287 h 2540242"/>
              <a:gd name="connsiteX1" fmla="*/ 2762238 w 2914916"/>
              <a:gd name="connsiteY1" fmla="*/ 123297 h 2540242"/>
              <a:gd name="connsiteX2" fmla="*/ 2897150 w 2914916"/>
              <a:gd name="connsiteY2" fmla="*/ 1768467 h 2540242"/>
              <a:gd name="connsiteX3" fmla="*/ 4048 w 2914916"/>
              <a:gd name="connsiteY3" fmla="*/ 1873397 h 2540242"/>
              <a:gd name="connsiteX4" fmla="*/ 168940 w 2914916"/>
              <a:gd name="connsiteY4" fmla="*/ 138287 h 2540242"/>
              <a:gd name="connsiteX0" fmla="*/ 168940 w 2935132"/>
              <a:gd name="connsiteY0" fmla="*/ 138287 h 2546305"/>
              <a:gd name="connsiteX1" fmla="*/ 2762238 w 2935132"/>
              <a:gd name="connsiteY1" fmla="*/ 123297 h 2546305"/>
              <a:gd name="connsiteX2" fmla="*/ 2897150 w 2935132"/>
              <a:gd name="connsiteY2" fmla="*/ 1768467 h 2546305"/>
              <a:gd name="connsiteX3" fmla="*/ 4048 w 2935132"/>
              <a:gd name="connsiteY3" fmla="*/ 1873397 h 2546305"/>
              <a:gd name="connsiteX4" fmla="*/ 168940 w 2935132"/>
              <a:gd name="connsiteY4" fmla="*/ 138287 h 2546305"/>
              <a:gd name="connsiteX0" fmla="*/ 200444 w 2955345"/>
              <a:gd name="connsiteY0" fmla="*/ 138287 h 2587835"/>
              <a:gd name="connsiteX1" fmla="*/ 2793742 w 2955345"/>
              <a:gd name="connsiteY1" fmla="*/ 123297 h 2587835"/>
              <a:gd name="connsiteX2" fmla="*/ 2928654 w 2955345"/>
              <a:gd name="connsiteY2" fmla="*/ 1768467 h 2587835"/>
              <a:gd name="connsiteX3" fmla="*/ 35552 w 2955345"/>
              <a:gd name="connsiteY3" fmla="*/ 1873397 h 2587835"/>
              <a:gd name="connsiteX4" fmla="*/ 200444 w 2955345"/>
              <a:gd name="connsiteY4" fmla="*/ 138287 h 25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345" h="2587835">
                <a:moveTo>
                  <a:pt x="200444" y="138287"/>
                </a:moveTo>
                <a:cubicBezTo>
                  <a:pt x="1064877" y="-11615"/>
                  <a:pt x="2304063" y="-71575"/>
                  <a:pt x="2793742" y="123297"/>
                </a:cubicBezTo>
                <a:cubicBezTo>
                  <a:pt x="3018595" y="691674"/>
                  <a:pt x="2928654" y="1230070"/>
                  <a:pt x="2928654" y="1768467"/>
                </a:cubicBezTo>
                <a:cubicBezTo>
                  <a:pt x="3303408" y="3007653"/>
                  <a:pt x="-399162" y="2672874"/>
                  <a:pt x="35552" y="1873397"/>
                </a:cubicBezTo>
                <a:cubicBezTo>
                  <a:pt x="35552" y="1339997"/>
                  <a:pt x="-9418" y="776618"/>
                  <a:pt x="200444" y="1382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28282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2D075A76-6487-4002-9FDA-B297ADFF7544}"/>
              </a:ext>
            </a:extLst>
          </p:cNvPr>
          <p:cNvSpPr/>
          <p:nvPr/>
        </p:nvSpPr>
        <p:spPr>
          <a:xfrm rot="18249094">
            <a:off x="2551122" y="2346079"/>
            <a:ext cx="946247" cy="479391"/>
          </a:xfrm>
          <a:prstGeom prst="arc">
            <a:avLst>
              <a:gd name="adj1" fmla="val 17303819"/>
              <a:gd name="adj2" fmla="val 144200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弧 5">
            <a:extLst>
              <a:ext uri="{FF2B5EF4-FFF2-40B4-BE49-F238E27FC236}">
                <a16:creationId xmlns:a16="http://schemas.microsoft.com/office/drawing/2014/main" id="{4BC0B1F5-CB79-435B-894F-46F79736D817}"/>
              </a:ext>
            </a:extLst>
          </p:cNvPr>
          <p:cNvSpPr/>
          <p:nvPr/>
        </p:nvSpPr>
        <p:spPr>
          <a:xfrm rot="3325088" flipV="1">
            <a:off x="920263" y="2046176"/>
            <a:ext cx="1030061" cy="479391"/>
          </a:xfrm>
          <a:prstGeom prst="arc">
            <a:avLst>
              <a:gd name="adj1" fmla="val 17303819"/>
              <a:gd name="adj2" fmla="val 23939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FDC70B0-DA70-428E-88FB-B705A4B8642A}"/>
              </a:ext>
            </a:extLst>
          </p:cNvPr>
          <p:cNvGrpSpPr/>
          <p:nvPr/>
        </p:nvGrpSpPr>
        <p:grpSpPr>
          <a:xfrm>
            <a:off x="2582844" y="2827188"/>
            <a:ext cx="955126" cy="1287381"/>
            <a:chOff x="4882638" y="2503569"/>
            <a:chExt cx="955126" cy="1287381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48B7766C-05F3-4BEA-80D1-966CA2BE5DA8}"/>
                </a:ext>
              </a:extLst>
            </p:cNvPr>
            <p:cNvSpPr/>
            <p:nvPr/>
          </p:nvSpPr>
          <p:spPr>
            <a:xfrm>
              <a:off x="4962525" y="2505075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37EBAF5C-1EC7-4847-BF15-E22AF2495C10}"/>
                </a:ext>
              </a:extLst>
            </p:cNvPr>
            <p:cNvSpPr/>
            <p:nvPr/>
          </p:nvSpPr>
          <p:spPr>
            <a:xfrm>
              <a:off x="5051425" y="2720975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1">
              <a:extLst>
                <a:ext uri="{FF2B5EF4-FFF2-40B4-BE49-F238E27FC236}">
                  <a16:creationId xmlns:a16="http://schemas.microsoft.com/office/drawing/2014/main" id="{3DD75F2E-F25A-48CF-9D81-7406DEE2CD5F}"/>
                </a:ext>
              </a:extLst>
            </p:cNvPr>
            <p:cNvSpPr/>
            <p:nvPr/>
          </p:nvSpPr>
          <p:spPr>
            <a:xfrm rot="20936841">
              <a:off x="4882638" y="2503569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F408984C-A00C-4B4D-BB7B-A74DBEF82889}"/>
                </a:ext>
              </a:extLst>
            </p:cNvPr>
            <p:cNvSpPr/>
            <p:nvPr/>
          </p:nvSpPr>
          <p:spPr>
            <a:xfrm>
              <a:off x="5086896" y="3106351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4901961A-E52F-414E-9FB8-4622852C0F5E}"/>
                </a:ext>
              </a:extLst>
            </p:cNvPr>
            <p:cNvSpPr/>
            <p:nvPr/>
          </p:nvSpPr>
          <p:spPr>
            <a:xfrm>
              <a:off x="5424651" y="3131928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C9AA7A9-456E-4B73-8A00-60F8368CB846}"/>
              </a:ext>
            </a:extLst>
          </p:cNvPr>
          <p:cNvGrpSpPr/>
          <p:nvPr/>
        </p:nvGrpSpPr>
        <p:grpSpPr>
          <a:xfrm>
            <a:off x="1018556" y="2828694"/>
            <a:ext cx="955126" cy="1287381"/>
            <a:chOff x="3308824" y="2528890"/>
            <a:chExt cx="955126" cy="1287381"/>
          </a:xfrm>
        </p:grpSpPr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552462B8-0BDC-44F2-8888-780F429E1371}"/>
                </a:ext>
              </a:extLst>
            </p:cNvPr>
            <p:cNvSpPr/>
            <p:nvPr/>
          </p:nvSpPr>
          <p:spPr>
            <a:xfrm flipH="1">
              <a:off x="3308824" y="2530396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E2243A68-719A-49F7-A0A0-A7DB020B4466}"/>
                </a:ext>
              </a:extLst>
            </p:cNvPr>
            <p:cNvSpPr/>
            <p:nvPr/>
          </p:nvSpPr>
          <p:spPr>
            <a:xfrm flipH="1">
              <a:off x="3519724" y="2746296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11">
              <a:extLst>
                <a:ext uri="{FF2B5EF4-FFF2-40B4-BE49-F238E27FC236}">
                  <a16:creationId xmlns:a16="http://schemas.microsoft.com/office/drawing/2014/main" id="{348D77E1-A6A4-498A-A9AE-6EDE0EA6E11C}"/>
                </a:ext>
              </a:extLst>
            </p:cNvPr>
            <p:cNvSpPr/>
            <p:nvPr/>
          </p:nvSpPr>
          <p:spPr>
            <a:xfrm rot="663159" flipH="1">
              <a:off x="3342700" y="2528890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A01F9E92-DA41-4E81-A99A-0F2CBF20EC6E}"/>
                </a:ext>
              </a:extLst>
            </p:cNvPr>
            <p:cNvSpPr/>
            <p:nvPr/>
          </p:nvSpPr>
          <p:spPr>
            <a:xfrm flipH="1">
              <a:off x="3864819" y="3131672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F8761859-CB83-457E-A4A9-5E7629D86BD6}"/>
                </a:ext>
              </a:extLst>
            </p:cNvPr>
            <p:cNvSpPr/>
            <p:nvPr/>
          </p:nvSpPr>
          <p:spPr>
            <a:xfrm flipH="1">
              <a:off x="3580440" y="3157249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円弧 26">
            <a:extLst>
              <a:ext uri="{FF2B5EF4-FFF2-40B4-BE49-F238E27FC236}">
                <a16:creationId xmlns:a16="http://schemas.microsoft.com/office/drawing/2014/main" id="{47BC4BCB-4BF6-4706-B992-2F1C6F9F5534}"/>
              </a:ext>
            </a:extLst>
          </p:cNvPr>
          <p:cNvSpPr/>
          <p:nvPr/>
        </p:nvSpPr>
        <p:spPr>
          <a:xfrm rot="502679" flipV="1">
            <a:off x="1039629" y="3074370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3BE510B8-27D3-4D48-BCDE-83D21354CBA0}"/>
              </a:ext>
            </a:extLst>
          </p:cNvPr>
          <p:cNvSpPr/>
          <p:nvPr/>
        </p:nvSpPr>
        <p:spPr>
          <a:xfrm rot="21097321" flipH="1" flipV="1">
            <a:off x="2508398" y="3076033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月 28">
            <a:extLst>
              <a:ext uri="{FF2B5EF4-FFF2-40B4-BE49-F238E27FC236}">
                <a16:creationId xmlns:a16="http://schemas.microsoft.com/office/drawing/2014/main" id="{AF7AAF81-06A4-42C9-9A25-B9C80BF0192F}"/>
              </a:ext>
            </a:extLst>
          </p:cNvPr>
          <p:cNvSpPr/>
          <p:nvPr/>
        </p:nvSpPr>
        <p:spPr>
          <a:xfrm rot="16793832">
            <a:off x="2108382" y="3822655"/>
            <a:ext cx="259821" cy="543458"/>
          </a:xfrm>
          <a:prstGeom prst="moon">
            <a:avLst>
              <a:gd name="adj" fmla="val 84220"/>
            </a:avLst>
          </a:prstGeom>
          <a:solidFill>
            <a:srgbClr val="B91D21"/>
          </a:soli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11">
            <a:extLst>
              <a:ext uri="{FF2B5EF4-FFF2-40B4-BE49-F238E27FC236}">
                <a16:creationId xmlns:a16="http://schemas.microsoft.com/office/drawing/2014/main" id="{0EE98211-89DC-44D1-A742-92C23298F623}"/>
              </a:ext>
            </a:extLst>
          </p:cNvPr>
          <p:cNvSpPr/>
          <p:nvPr/>
        </p:nvSpPr>
        <p:spPr>
          <a:xfrm rot="1089798" flipH="1">
            <a:off x="2066944" y="4091741"/>
            <a:ext cx="260750" cy="108820"/>
          </a:xfrm>
          <a:custGeom>
            <a:avLst/>
            <a:gdLst>
              <a:gd name="connsiteX0" fmla="*/ 0 w 875239"/>
              <a:gd name="connsiteY0" fmla="*/ 642938 h 1285875"/>
              <a:gd name="connsiteX1" fmla="*/ 437620 w 875239"/>
              <a:gd name="connsiteY1" fmla="*/ 0 h 1285875"/>
              <a:gd name="connsiteX2" fmla="*/ 875240 w 875239"/>
              <a:gd name="connsiteY2" fmla="*/ 642938 h 1285875"/>
              <a:gd name="connsiteX3" fmla="*/ 437620 w 875239"/>
              <a:gd name="connsiteY3" fmla="*/ 1285876 h 1285875"/>
              <a:gd name="connsiteX4" fmla="*/ 0 w 875239"/>
              <a:gd name="connsiteY4" fmla="*/ 642938 h 1285875"/>
              <a:gd name="connsiteX0" fmla="*/ 0 w 875240"/>
              <a:gd name="connsiteY0" fmla="*/ 642938 h 723305"/>
              <a:gd name="connsiteX1" fmla="*/ 437620 w 875240"/>
              <a:gd name="connsiteY1" fmla="*/ 0 h 723305"/>
              <a:gd name="connsiteX2" fmla="*/ 875240 w 875240"/>
              <a:gd name="connsiteY2" fmla="*/ 642938 h 723305"/>
              <a:gd name="connsiteX3" fmla="*/ 0 w 875240"/>
              <a:gd name="connsiteY3" fmla="*/ 642938 h 72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240" h="723305">
                <a:moveTo>
                  <a:pt x="0" y="642938"/>
                </a:moveTo>
                <a:cubicBezTo>
                  <a:pt x="0" y="287853"/>
                  <a:pt x="195929" y="0"/>
                  <a:pt x="437620" y="0"/>
                </a:cubicBezTo>
                <a:cubicBezTo>
                  <a:pt x="679311" y="0"/>
                  <a:pt x="875240" y="287853"/>
                  <a:pt x="875240" y="642938"/>
                </a:cubicBezTo>
                <a:cubicBezTo>
                  <a:pt x="802303" y="750094"/>
                  <a:pt x="72937" y="750094"/>
                  <a:pt x="0" y="6429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二等辺三角形 40">
            <a:extLst>
              <a:ext uri="{FF2B5EF4-FFF2-40B4-BE49-F238E27FC236}">
                <a16:creationId xmlns:a16="http://schemas.microsoft.com/office/drawing/2014/main" id="{01C589F8-6294-454E-8D89-EA4A3FF529E5}"/>
              </a:ext>
            </a:extLst>
          </p:cNvPr>
          <p:cNvSpPr/>
          <p:nvPr/>
        </p:nvSpPr>
        <p:spPr>
          <a:xfrm rot="11455860">
            <a:off x="2335485" y="4021113"/>
            <a:ext cx="81445" cy="84152"/>
          </a:xfrm>
          <a:prstGeom prst="triangle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月 41">
            <a:extLst>
              <a:ext uri="{FF2B5EF4-FFF2-40B4-BE49-F238E27FC236}">
                <a16:creationId xmlns:a16="http://schemas.microsoft.com/office/drawing/2014/main" id="{6CEFFF25-AB5B-4516-B6E9-9960D11471DF}"/>
              </a:ext>
            </a:extLst>
          </p:cNvPr>
          <p:cNvSpPr/>
          <p:nvPr/>
        </p:nvSpPr>
        <p:spPr>
          <a:xfrm rot="16793832">
            <a:off x="2108382" y="3824317"/>
            <a:ext cx="259821" cy="543458"/>
          </a:xfrm>
          <a:prstGeom prst="moon">
            <a:avLst>
              <a:gd name="adj" fmla="val 84220"/>
            </a:avLst>
          </a:prstGeom>
          <a:noFill/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80A4881B-EB9E-4965-B0D7-144D9B521661}"/>
              </a:ext>
            </a:extLst>
          </p:cNvPr>
          <p:cNvSpPr/>
          <p:nvPr/>
        </p:nvSpPr>
        <p:spPr>
          <a:xfrm rot="1878603">
            <a:off x="838727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B30AA018-7384-4A00-A0A9-8BD505F96B6E}"/>
              </a:ext>
            </a:extLst>
          </p:cNvPr>
          <p:cNvSpPr/>
          <p:nvPr/>
        </p:nvSpPr>
        <p:spPr>
          <a:xfrm rot="19721397" flipH="1">
            <a:off x="3263915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410842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231BDD6B-9DA3-40E9-B79A-FFB87E6BFDB2}"/>
              </a:ext>
            </a:extLst>
          </p:cNvPr>
          <p:cNvSpPr/>
          <p:nvPr/>
        </p:nvSpPr>
        <p:spPr>
          <a:xfrm rot="3007751">
            <a:off x="1437505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388EFF4E-44F1-4DE7-AA67-3DE296425C77}"/>
              </a:ext>
            </a:extLst>
          </p:cNvPr>
          <p:cNvSpPr/>
          <p:nvPr/>
        </p:nvSpPr>
        <p:spPr>
          <a:xfrm rot="18592249" flipH="1">
            <a:off x="2704330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46494B7-A8CD-470A-95CC-5F1F5C3E3A39}"/>
              </a:ext>
            </a:extLst>
          </p:cNvPr>
          <p:cNvSpPr/>
          <p:nvPr/>
        </p:nvSpPr>
        <p:spPr>
          <a:xfrm>
            <a:off x="577820" y="3328754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FCACA-D592-4804-AF5F-3CEE6386A7EC}"/>
              </a:ext>
            </a:extLst>
          </p:cNvPr>
          <p:cNvSpPr/>
          <p:nvPr/>
        </p:nvSpPr>
        <p:spPr>
          <a:xfrm>
            <a:off x="792133" y="1990318"/>
            <a:ext cx="2955345" cy="2587835"/>
          </a:xfrm>
          <a:custGeom>
            <a:avLst/>
            <a:gdLst>
              <a:gd name="connsiteX0" fmla="*/ 0 w 2593298"/>
              <a:gd name="connsiteY0" fmla="*/ 0 h 1705131"/>
              <a:gd name="connsiteX1" fmla="*/ 2593298 w 2593298"/>
              <a:gd name="connsiteY1" fmla="*/ 0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92047 h 1692247"/>
              <a:gd name="connsiteX1" fmla="*/ 2593298 w 2593298"/>
              <a:gd name="connsiteY1" fmla="*/ 77057 h 1692247"/>
              <a:gd name="connsiteX2" fmla="*/ 2593298 w 2593298"/>
              <a:gd name="connsiteY2" fmla="*/ 1692247 h 1692247"/>
              <a:gd name="connsiteX3" fmla="*/ 0 w 2593298"/>
              <a:gd name="connsiteY3" fmla="*/ 1692247 h 1692247"/>
              <a:gd name="connsiteX4" fmla="*/ 0 w 2593298"/>
              <a:gd name="connsiteY4" fmla="*/ 92047 h 1692247"/>
              <a:gd name="connsiteX0" fmla="*/ 0 w 2593298"/>
              <a:gd name="connsiteY0" fmla="*/ 138287 h 1738487"/>
              <a:gd name="connsiteX1" fmla="*/ 2593298 w 2593298"/>
              <a:gd name="connsiteY1" fmla="*/ 123297 h 1738487"/>
              <a:gd name="connsiteX2" fmla="*/ 2593298 w 2593298"/>
              <a:gd name="connsiteY2" fmla="*/ 1738487 h 1738487"/>
              <a:gd name="connsiteX3" fmla="*/ 0 w 2593298"/>
              <a:gd name="connsiteY3" fmla="*/ 1738487 h 1738487"/>
              <a:gd name="connsiteX4" fmla="*/ 0 w 2593298"/>
              <a:gd name="connsiteY4" fmla="*/ 138287 h 1738487"/>
              <a:gd name="connsiteX0" fmla="*/ 93272 w 2686570"/>
              <a:gd name="connsiteY0" fmla="*/ 138287 h 1738487"/>
              <a:gd name="connsiteX1" fmla="*/ 2686570 w 2686570"/>
              <a:gd name="connsiteY1" fmla="*/ 123297 h 1738487"/>
              <a:gd name="connsiteX2" fmla="*/ 2686570 w 2686570"/>
              <a:gd name="connsiteY2" fmla="*/ 1738487 h 1738487"/>
              <a:gd name="connsiteX3" fmla="*/ 93272 w 2686570"/>
              <a:gd name="connsiteY3" fmla="*/ 1738487 h 1738487"/>
              <a:gd name="connsiteX4" fmla="*/ 93272 w 2686570"/>
              <a:gd name="connsiteY4" fmla="*/ 138287 h 1738487"/>
              <a:gd name="connsiteX0" fmla="*/ 93272 w 2786504"/>
              <a:gd name="connsiteY0" fmla="*/ 138287 h 1738487"/>
              <a:gd name="connsiteX1" fmla="*/ 2686570 w 2786504"/>
              <a:gd name="connsiteY1" fmla="*/ 123297 h 1738487"/>
              <a:gd name="connsiteX2" fmla="*/ 2686570 w 2786504"/>
              <a:gd name="connsiteY2" fmla="*/ 1738487 h 1738487"/>
              <a:gd name="connsiteX3" fmla="*/ 93272 w 2786504"/>
              <a:gd name="connsiteY3" fmla="*/ 1738487 h 1738487"/>
              <a:gd name="connsiteX4" fmla="*/ 93272 w 2786504"/>
              <a:gd name="connsiteY4" fmla="*/ 138287 h 1738487"/>
              <a:gd name="connsiteX0" fmla="*/ 93272 w 2839248"/>
              <a:gd name="connsiteY0" fmla="*/ 138287 h 1768467"/>
              <a:gd name="connsiteX1" fmla="*/ 2686570 w 2839248"/>
              <a:gd name="connsiteY1" fmla="*/ 123297 h 1768467"/>
              <a:gd name="connsiteX2" fmla="*/ 2821482 w 2839248"/>
              <a:gd name="connsiteY2" fmla="*/ 1768467 h 1768467"/>
              <a:gd name="connsiteX3" fmla="*/ 93272 w 2839248"/>
              <a:gd name="connsiteY3" fmla="*/ 1738487 h 1768467"/>
              <a:gd name="connsiteX4" fmla="*/ 93272 w 2839248"/>
              <a:gd name="connsiteY4" fmla="*/ 138287 h 1768467"/>
              <a:gd name="connsiteX0" fmla="*/ 195106 w 2941082"/>
              <a:gd name="connsiteY0" fmla="*/ 138287 h 1798447"/>
              <a:gd name="connsiteX1" fmla="*/ 2788404 w 2941082"/>
              <a:gd name="connsiteY1" fmla="*/ 123297 h 1798447"/>
              <a:gd name="connsiteX2" fmla="*/ 2923316 w 2941082"/>
              <a:gd name="connsiteY2" fmla="*/ 1768467 h 1798447"/>
              <a:gd name="connsiteX3" fmla="*/ 234 w 2941082"/>
              <a:gd name="connsiteY3" fmla="*/ 1798447 h 1798447"/>
              <a:gd name="connsiteX4" fmla="*/ 195106 w 2941082"/>
              <a:gd name="connsiteY4" fmla="*/ 138287 h 1798447"/>
              <a:gd name="connsiteX0" fmla="*/ 195106 w 2941082"/>
              <a:gd name="connsiteY0" fmla="*/ 138287 h 1895356"/>
              <a:gd name="connsiteX1" fmla="*/ 2788404 w 2941082"/>
              <a:gd name="connsiteY1" fmla="*/ 123297 h 1895356"/>
              <a:gd name="connsiteX2" fmla="*/ 2923316 w 2941082"/>
              <a:gd name="connsiteY2" fmla="*/ 1768467 h 1895356"/>
              <a:gd name="connsiteX3" fmla="*/ 234 w 2941082"/>
              <a:gd name="connsiteY3" fmla="*/ 1798447 h 1895356"/>
              <a:gd name="connsiteX4" fmla="*/ 195106 w 2941082"/>
              <a:gd name="connsiteY4" fmla="*/ 138287 h 1895356"/>
              <a:gd name="connsiteX0" fmla="*/ 195106 w 2941082"/>
              <a:gd name="connsiteY0" fmla="*/ 138287 h 2003358"/>
              <a:gd name="connsiteX1" fmla="*/ 2788404 w 2941082"/>
              <a:gd name="connsiteY1" fmla="*/ 123297 h 2003358"/>
              <a:gd name="connsiteX2" fmla="*/ 2923316 w 2941082"/>
              <a:gd name="connsiteY2" fmla="*/ 1768467 h 2003358"/>
              <a:gd name="connsiteX3" fmla="*/ 234 w 2941082"/>
              <a:gd name="connsiteY3" fmla="*/ 1798447 h 2003358"/>
              <a:gd name="connsiteX4" fmla="*/ 195106 w 2941082"/>
              <a:gd name="connsiteY4" fmla="*/ 138287 h 2003358"/>
              <a:gd name="connsiteX0" fmla="*/ 195106 w 2941082"/>
              <a:gd name="connsiteY0" fmla="*/ 138287 h 2376560"/>
              <a:gd name="connsiteX1" fmla="*/ 2788404 w 2941082"/>
              <a:gd name="connsiteY1" fmla="*/ 123297 h 2376560"/>
              <a:gd name="connsiteX2" fmla="*/ 2923316 w 2941082"/>
              <a:gd name="connsiteY2" fmla="*/ 1768467 h 2376560"/>
              <a:gd name="connsiteX3" fmla="*/ 234 w 2941082"/>
              <a:gd name="connsiteY3" fmla="*/ 1798447 h 2376560"/>
              <a:gd name="connsiteX4" fmla="*/ 195106 w 2941082"/>
              <a:gd name="connsiteY4" fmla="*/ 138287 h 2376560"/>
              <a:gd name="connsiteX0" fmla="*/ 168940 w 2914916"/>
              <a:gd name="connsiteY0" fmla="*/ 138287 h 2400842"/>
              <a:gd name="connsiteX1" fmla="*/ 2762238 w 2914916"/>
              <a:gd name="connsiteY1" fmla="*/ 123297 h 2400842"/>
              <a:gd name="connsiteX2" fmla="*/ 2897150 w 2914916"/>
              <a:gd name="connsiteY2" fmla="*/ 1768467 h 2400842"/>
              <a:gd name="connsiteX3" fmla="*/ 4048 w 2914916"/>
              <a:gd name="connsiteY3" fmla="*/ 1873397 h 2400842"/>
              <a:gd name="connsiteX4" fmla="*/ 168940 w 2914916"/>
              <a:gd name="connsiteY4" fmla="*/ 138287 h 2400842"/>
              <a:gd name="connsiteX0" fmla="*/ 168940 w 2914916"/>
              <a:gd name="connsiteY0" fmla="*/ 138287 h 2540242"/>
              <a:gd name="connsiteX1" fmla="*/ 2762238 w 2914916"/>
              <a:gd name="connsiteY1" fmla="*/ 123297 h 2540242"/>
              <a:gd name="connsiteX2" fmla="*/ 2897150 w 2914916"/>
              <a:gd name="connsiteY2" fmla="*/ 1768467 h 2540242"/>
              <a:gd name="connsiteX3" fmla="*/ 4048 w 2914916"/>
              <a:gd name="connsiteY3" fmla="*/ 1873397 h 2540242"/>
              <a:gd name="connsiteX4" fmla="*/ 168940 w 2914916"/>
              <a:gd name="connsiteY4" fmla="*/ 138287 h 2540242"/>
              <a:gd name="connsiteX0" fmla="*/ 168940 w 2935132"/>
              <a:gd name="connsiteY0" fmla="*/ 138287 h 2546305"/>
              <a:gd name="connsiteX1" fmla="*/ 2762238 w 2935132"/>
              <a:gd name="connsiteY1" fmla="*/ 123297 h 2546305"/>
              <a:gd name="connsiteX2" fmla="*/ 2897150 w 2935132"/>
              <a:gd name="connsiteY2" fmla="*/ 1768467 h 2546305"/>
              <a:gd name="connsiteX3" fmla="*/ 4048 w 2935132"/>
              <a:gd name="connsiteY3" fmla="*/ 1873397 h 2546305"/>
              <a:gd name="connsiteX4" fmla="*/ 168940 w 2935132"/>
              <a:gd name="connsiteY4" fmla="*/ 138287 h 2546305"/>
              <a:gd name="connsiteX0" fmla="*/ 200444 w 2955345"/>
              <a:gd name="connsiteY0" fmla="*/ 138287 h 2587835"/>
              <a:gd name="connsiteX1" fmla="*/ 2793742 w 2955345"/>
              <a:gd name="connsiteY1" fmla="*/ 123297 h 2587835"/>
              <a:gd name="connsiteX2" fmla="*/ 2928654 w 2955345"/>
              <a:gd name="connsiteY2" fmla="*/ 1768467 h 2587835"/>
              <a:gd name="connsiteX3" fmla="*/ 35552 w 2955345"/>
              <a:gd name="connsiteY3" fmla="*/ 1873397 h 2587835"/>
              <a:gd name="connsiteX4" fmla="*/ 200444 w 2955345"/>
              <a:gd name="connsiteY4" fmla="*/ 138287 h 25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345" h="2587835">
                <a:moveTo>
                  <a:pt x="200444" y="138287"/>
                </a:moveTo>
                <a:cubicBezTo>
                  <a:pt x="1064877" y="-11615"/>
                  <a:pt x="2304063" y="-71575"/>
                  <a:pt x="2793742" y="123297"/>
                </a:cubicBezTo>
                <a:cubicBezTo>
                  <a:pt x="3018595" y="691674"/>
                  <a:pt x="2928654" y="1230070"/>
                  <a:pt x="2928654" y="1768467"/>
                </a:cubicBezTo>
                <a:cubicBezTo>
                  <a:pt x="3303408" y="3007653"/>
                  <a:pt x="-399162" y="2672874"/>
                  <a:pt x="35552" y="1873397"/>
                </a:cubicBezTo>
                <a:cubicBezTo>
                  <a:pt x="35552" y="1339997"/>
                  <a:pt x="-9418" y="776618"/>
                  <a:pt x="200444" y="1382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28282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2D075A76-6487-4002-9FDA-B297ADFF7544}"/>
              </a:ext>
            </a:extLst>
          </p:cNvPr>
          <p:cNvSpPr/>
          <p:nvPr/>
        </p:nvSpPr>
        <p:spPr>
          <a:xfrm rot="18249094">
            <a:off x="2551122" y="2346079"/>
            <a:ext cx="946247" cy="479391"/>
          </a:xfrm>
          <a:prstGeom prst="arc">
            <a:avLst>
              <a:gd name="adj1" fmla="val 17303819"/>
              <a:gd name="adj2" fmla="val 144200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弧 5">
            <a:extLst>
              <a:ext uri="{FF2B5EF4-FFF2-40B4-BE49-F238E27FC236}">
                <a16:creationId xmlns:a16="http://schemas.microsoft.com/office/drawing/2014/main" id="{4BC0B1F5-CB79-435B-894F-46F79736D817}"/>
              </a:ext>
            </a:extLst>
          </p:cNvPr>
          <p:cNvSpPr/>
          <p:nvPr/>
        </p:nvSpPr>
        <p:spPr>
          <a:xfrm rot="3325088" flipV="1">
            <a:off x="920263" y="2046176"/>
            <a:ext cx="1030061" cy="479391"/>
          </a:xfrm>
          <a:prstGeom prst="arc">
            <a:avLst>
              <a:gd name="adj1" fmla="val 17303819"/>
              <a:gd name="adj2" fmla="val 23939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FDC70B0-DA70-428E-88FB-B705A4B8642A}"/>
              </a:ext>
            </a:extLst>
          </p:cNvPr>
          <p:cNvGrpSpPr/>
          <p:nvPr/>
        </p:nvGrpSpPr>
        <p:grpSpPr>
          <a:xfrm>
            <a:off x="2582844" y="2827188"/>
            <a:ext cx="955126" cy="1287381"/>
            <a:chOff x="4882638" y="2503569"/>
            <a:chExt cx="955126" cy="1287381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48B7766C-05F3-4BEA-80D1-966CA2BE5DA8}"/>
                </a:ext>
              </a:extLst>
            </p:cNvPr>
            <p:cNvSpPr/>
            <p:nvPr/>
          </p:nvSpPr>
          <p:spPr>
            <a:xfrm>
              <a:off x="4962525" y="2505075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37EBAF5C-1EC7-4847-BF15-E22AF2495C10}"/>
                </a:ext>
              </a:extLst>
            </p:cNvPr>
            <p:cNvSpPr/>
            <p:nvPr/>
          </p:nvSpPr>
          <p:spPr>
            <a:xfrm>
              <a:off x="5051425" y="2720975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1">
              <a:extLst>
                <a:ext uri="{FF2B5EF4-FFF2-40B4-BE49-F238E27FC236}">
                  <a16:creationId xmlns:a16="http://schemas.microsoft.com/office/drawing/2014/main" id="{3DD75F2E-F25A-48CF-9D81-7406DEE2CD5F}"/>
                </a:ext>
              </a:extLst>
            </p:cNvPr>
            <p:cNvSpPr/>
            <p:nvPr/>
          </p:nvSpPr>
          <p:spPr>
            <a:xfrm rot="20936841">
              <a:off x="4882638" y="2503569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F408984C-A00C-4B4D-BB7B-A74DBEF82889}"/>
                </a:ext>
              </a:extLst>
            </p:cNvPr>
            <p:cNvSpPr/>
            <p:nvPr/>
          </p:nvSpPr>
          <p:spPr>
            <a:xfrm>
              <a:off x="5086896" y="3106351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4901961A-E52F-414E-9FB8-4622852C0F5E}"/>
                </a:ext>
              </a:extLst>
            </p:cNvPr>
            <p:cNvSpPr/>
            <p:nvPr/>
          </p:nvSpPr>
          <p:spPr>
            <a:xfrm>
              <a:off x="5424651" y="3131928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C9AA7A9-456E-4B73-8A00-60F8368CB846}"/>
              </a:ext>
            </a:extLst>
          </p:cNvPr>
          <p:cNvGrpSpPr/>
          <p:nvPr/>
        </p:nvGrpSpPr>
        <p:grpSpPr>
          <a:xfrm>
            <a:off x="1018556" y="2828694"/>
            <a:ext cx="955126" cy="1287381"/>
            <a:chOff x="3308824" y="2528890"/>
            <a:chExt cx="955126" cy="1287381"/>
          </a:xfrm>
        </p:grpSpPr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552462B8-0BDC-44F2-8888-780F429E1371}"/>
                </a:ext>
              </a:extLst>
            </p:cNvPr>
            <p:cNvSpPr/>
            <p:nvPr/>
          </p:nvSpPr>
          <p:spPr>
            <a:xfrm flipH="1">
              <a:off x="3308824" y="2530396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E2243A68-719A-49F7-A0A0-A7DB020B4466}"/>
                </a:ext>
              </a:extLst>
            </p:cNvPr>
            <p:cNvSpPr/>
            <p:nvPr/>
          </p:nvSpPr>
          <p:spPr>
            <a:xfrm flipH="1">
              <a:off x="3519724" y="2746296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11">
              <a:extLst>
                <a:ext uri="{FF2B5EF4-FFF2-40B4-BE49-F238E27FC236}">
                  <a16:creationId xmlns:a16="http://schemas.microsoft.com/office/drawing/2014/main" id="{348D77E1-A6A4-498A-A9AE-6EDE0EA6E11C}"/>
                </a:ext>
              </a:extLst>
            </p:cNvPr>
            <p:cNvSpPr/>
            <p:nvPr/>
          </p:nvSpPr>
          <p:spPr>
            <a:xfrm rot="663159" flipH="1">
              <a:off x="3342700" y="2528890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A01F9E92-DA41-4E81-A99A-0F2CBF20EC6E}"/>
                </a:ext>
              </a:extLst>
            </p:cNvPr>
            <p:cNvSpPr/>
            <p:nvPr/>
          </p:nvSpPr>
          <p:spPr>
            <a:xfrm flipH="1">
              <a:off x="3864819" y="3131672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F8761859-CB83-457E-A4A9-5E7629D86BD6}"/>
                </a:ext>
              </a:extLst>
            </p:cNvPr>
            <p:cNvSpPr/>
            <p:nvPr/>
          </p:nvSpPr>
          <p:spPr>
            <a:xfrm flipH="1">
              <a:off x="3580440" y="3157249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円弧 26">
            <a:extLst>
              <a:ext uri="{FF2B5EF4-FFF2-40B4-BE49-F238E27FC236}">
                <a16:creationId xmlns:a16="http://schemas.microsoft.com/office/drawing/2014/main" id="{47BC4BCB-4BF6-4706-B992-2F1C6F9F5534}"/>
              </a:ext>
            </a:extLst>
          </p:cNvPr>
          <p:cNvSpPr/>
          <p:nvPr/>
        </p:nvSpPr>
        <p:spPr>
          <a:xfrm rot="502679" flipV="1">
            <a:off x="1039629" y="3074370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3BE510B8-27D3-4D48-BCDE-83D21354CBA0}"/>
              </a:ext>
            </a:extLst>
          </p:cNvPr>
          <p:cNvSpPr/>
          <p:nvPr/>
        </p:nvSpPr>
        <p:spPr>
          <a:xfrm rot="21097321" flipH="1" flipV="1">
            <a:off x="2508398" y="3076033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月 28">
            <a:extLst>
              <a:ext uri="{FF2B5EF4-FFF2-40B4-BE49-F238E27FC236}">
                <a16:creationId xmlns:a16="http://schemas.microsoft.com/office/drawing/2014/main" id="{AF7AAF81-06A4-42C9-9A25-B9C80BF0192F}"/>
              </a:ext>
            </a:extLst>
          </p:cNvPr>
          <p:cNvSpPr/>
          <p:nvPr/>
        </p:nvSpPr>
        <p:spPr>
          <a:xfrm rot="16793832">
            <a:off x="2108382" y="3822655"/>
            <a:ext cx="259821" cy="543458"/>
          </a:xfrm>
          <a:prstGeom prst="moon">
            <a:avLst>
              <a:gd name="adj" fmla="val 84220"/>
            </a:avLst>
          </a:prstGeom>
          <a:solidFill>
            <a:srgbClr val="B91D21"/>
          </a:soli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11">
            <a:extLst>
              <a:ext uri="{FF2B5EF4-FFF2-40B4-BE49-F238E27FC236}">
                <a16:creationId xmlns:a16="http://schemas.microsoft.com/office/drawing/2014/main" id="{0EE98211-89DC-44D1-A742-92C23298F623}"/>
              </a:ext>
            </a:extLst>
          </p:cNvPr>
          <p:cNvSpPr/>
          <p:nvPr/>
        </p:nvSpPr>
        <p:spPr>
          <a:xfrm rot="1089798" flipH="1">
            <a:off x="2066944" y="4091741"/>
            <a:ext cx="260750" cy="108820"/>
          </a:xfrm>
          <a:custGeom>
            <a:avLst/>
            <a:gdLst>
              <a:gd name="connsiteX0" fmla="*/ 0 w 875239"/>
              <a:gd name="connsiteY0" fmla="*/ 642938 h 1285875"/>
              <a:gd name="connsiteX1" fmla="*/ 437620 w 875239"/>
              <a:gd name="connsiteY1" fmla="*/ 0 h 1285875"/>
              <a:gd name="connsiteX2" fmla="*/ 875240 w 875239"/>
              <a:gd name="connsiteY2" fmla="*/ 642938 h 1285875"/>
              <a:gd name="connsiteX3" fmla="*/ 437620 w 875239"/>
              <a:gd name="connsiteY3" fmla="*/ 1285876 h 1285875"/>
              <a:gd name="connsiteX4" fmla="*/ 0 w 875239"/>
              <a:gd name="connsiteY4" fmla="*/ 642938 h 1285875"/>
              <a:gd name="connsiteX0" fmla="*/ 0 w 875240"/>
              <a:gd name="connsiteY0" fmla="*/ 642938 h 723305"/>
              <a:gd name="connsiteX1" fmla="*/ 437620 w 875240"/>
              <a:gd name="connsiteY1" fmla="*/ 0 h 723305"/>
              <a:gd name="connsiteX2" fmla="*/ 875240 w 875240"/>
              <a:gd name="connsiteY2" fmla="*/ 642938 h 723305"/>
              <a:gd name="connsiteX3" fmla="*/ 0 w 875240"/>
              <a:gd name="connsiteY3" fmla="*/ 642938 h 72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240" h="723305">
                <a:moveTo>
                  <a:pt x="0" y="642938"/>
                </a:moveTo>
                <a:cubicBezTo>
                  <a:pt x="0" y="287853"/>
                  <a:pt x="195929" y="0"/>
                  <a:pt x="437620" y="0"/>
                </a:cubicBezTo>
                <a:cubicBezTo>
                  <a:pt x="679311" y="0"/>
                  <a:pt x="875240" y="287853"/>
                  <a:pt x="875240" y="642938"/>
                </a:cubicBezTo>
                <a:cubicBezTo>
                  <a:pt x="802303" y="750094"/>
                  <a:pt x="72937" y="750094"/>
                  <a:pt x="0" y="6429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二等辺三角形 40">
            <a:extLst>
              <a:ext uri="{FF2B5EF4-FFF2-40B4-BE49-F238E27FC236}">
                <a16:creationId xmlns:a16="http://schemas.microsoft.com/office/drawing/2014/main" id="{01C589F8-6294-454E-8D89-EA4A3FF529E5}"/>
              </a:ext>
            </a:extLst>
          </p:cNvPr>
          <p:cNvSpPr/>
          <p:nvPr/>
        </p:nvSpPr>
        <p:spPr>
          <a:xfrm rot="11455860">
            <a:off x="2335485" y="4021113"/>
            <a:ext cx="81445" cy="84152"/>
          </a:xfrm>
          <a:prstGeom prst="triangle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月 41">
            <a:extLst>
              <a:ext uri="{FF2B5EF4-FFF2-40B4-BE49-F238E27FC236}">
                <a16:creationId xmlns:a16="http://schemas.microsoft.com/office/drawing/2014/main" id="{6CEFFF25-AB5B-4516-B6E9-9960D11471DF}"/>
              </a:ext>
            </a:extLst>
          </p:cNvPr>
          <p:cNvSpPr/>
          <p:nvPr/>
        </p:nvSpPr>
        <p:spPr>
          <a:xfrm rot="16793832">
            <a:off x="2108382" y="3824317"/>
            <a:ext cx="259821" cy="543458"/>
          </a:xfrm>
          <a:prstGeom prst="moon">
            <a:avLst>
              <a:gd name="adj" fmla="val 84220"/>
            </a:avLst>
          </a:prstGeom>
          <a:noFill/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80A4881B-EB9E-4965-B0D7-144D9B521661}"/>
              </a:ext>
            </a:extLst>
          </p:cNvPr>
          <p:cNvSpPr/>
          <p:nvPr/>
        </p:nvSpPr>
        <p:spPr>
          <a:xfrm rot="1878603">
            <a:off x="838727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B30AA018-7384-4A00-A0A9-8BD505F96B6E}"/>
              </a:ext>
            </a:extLst>
          </p:cNvPr>
          <p:cNvSpPr/>
          <p:nvPr/>
        </p:nvSpPr>
        <p:spPr>
          <a:xfrm rot="19721397" flipH="1">
            <a:off x="3263915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122826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231BDD6B-9DA3-40E9-B79A-FFB87E6BFDB2}"/>
              </a:ext>
            </a:extLst>
          </p:cNvPr>
          <p:cNvSpPr/>
          <p:nvPr/>
        </p:nvSpPr>
        <p:spPr>
          <a:xfrm rot="3007751">
            <a:off x="1437505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388EFF4E-44F1-4DE7-AA67-3DE296425C77}"/>
              </a:ext>
            </a:extLst>
          </p:cNvPr>
          <p:cNvSpPr/>
          <p:nvPr/>
        </p:nvSpPr>
        <p:spPr>
          <a:xfrm rot="18592249" flipH="1">
            <a:off x="2704330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台形 44">
            <a:extLst>
              <a:ext uri="{FF2B5EF4-FFF2-40B4-BE49-F238E27FC236}">
                <a16:creationId xmlns:a16="http://schemas.microsoft.com/office/drawing/2014/main" id="{6D88DE0D-A171-4997-9B68-E657443E49A0}"/>
              </a:ext>
            </a:extLst>
          </p:cNvPr>
          <p:cNvSpPr/>
          <p:nvPr/>
        </p:nvSpPr>
        <p:spPr>
          <a:xfrm>
            <a:off x="1574551" y="4505570"/>
            <a:ext cx="1407424" cy="1344134"/>
          </a:xfrm>
          <a:custGeom>
            <a:avLst/>
            <a:gdLst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0 w 1462959"/>
              <a:gd name="connsiteY4" fmla="*/ 1191546 h 1191546"/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688131 w 1462959"/>
              <a:gd name="connsiteY4" fmla="*/ 1190173 h 1191546"/>
              <a:gd name="connsiteX5" fmla="*/ 0 w 1462959"/>
              <a:gd name="connsiteY5" fmla="*/ 1191546 h 1191546"/>
              <a:gd name="connsiteX0" fmla="*/ 0 w 1462959"/>
              <a:gd name="connsiteY0" fmla="*/ 1191546 h 1260023"/>
              <a:gd name="connsiteX1" fmla="*/ 297887 w 1462959"/>
              <a:gd name="connsiteY1" fmla="*/ 0 h 1260023"/>
              <a:gd name="connsiteX2" fmla="*/ 1165073 w 1462959"/>
              <a:gd name="connsiteY2" fmla="*/ 0 h 1260023"/>
              <a:gd name="connsiteX3" fmla="*/ 1462959 w 1462959"/>
              <a:gd name="connsiteY3" fmla="*/ 1191546 h 1260023"/>
              <a:gd name="connsiteX4" fmla="*/ 700831 w 1462959"/>
              <a:gd name="connsiteY4" fmla="*/ 1260023 h 1260023"/>
              <a:gd name="connsiteX5" fmla="*/ 0 w 1462959"/>
              <a:gd name="connsiteY5" fmla="*/ 1191546 h 1260023"/>
              <a:gd name="connsiteX0" fmla="*/ 0 w 1399459"/>
              <a:gd name="connsiteY0" fmla="*/ 1178846 h 1260023"/>
              <a:gd name="connsiteX1" fmla="*/ 234387 w 1399459"/>
              <a:gd name="connsiteY1" fmla="*/ 0 h 1260023"/>
              <a:gd name="connsiteX2" fmla="*/ 1101573 w 1399459"/>
              <a:gd name="connsiteY2" fmla="*/ 0 h 1260023"/>
              <a:gd name="connsiteX3" fmla="*/ 1399459 w 1399459"/>
              <a:gd name="connsiteY3" fmla="*/ 1191546 h 1260023"/>
              <a:gd name="connsiteX4" fmla="*/ 637331 w 1399459"/>
              <a:gd name="connsiteY4" fmla="*/ 1260023 h 1260023"/>
              <a:gd name="connsiteX5" fmla="*/ 0 w 1399459"/>
              <a:gd name="connsiteY5" fmla="*/ 1178846 h 1260023"/>
              <a:gd name="connsiteX0" fmla="*/ 0 w 1297859"/>
              <a:gd name="connsiteY0" fmla="*/ 1178846 h 1260023"/>
              <a:gd name="connsiteX1" fmla="*/ 2343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78846 h 1260023"/>
              <a:gd name="connsiteX1" fmla="*/ 1454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85196 h 1266373"/>
              <a:gd name="connsiteX1" fmla="*/ 145487 w 1297859"/>
              <a:gd name="connsiteY1" fmla="*/ 6350 h 1266373"/>
              <a:gd name="connsiteX2" fmla="*/ 1184123 w 1297859"/>
              <a:gd name="connsiteY2" fmla="*/ 0 h 1266373"/>
              <a:gd name="connsiteX3" fmla="*/ 1297859 w 1297859"/>
              <a:gd name="connsiteY3" fmla="*/ 1172496 h 1266373"/>
              <a:gd name="connsiteX4" fmla="*/ 637331 w 1297859"/>
              <a:gd name="connsiteY4" fmla="*/ 1266373 h 1266373"/>
              <a:gd name="connsiteX5" fmla="*/ 0 w 1297859"/>
              <a:gd name="connsiteY5" fmla="*/ 1185196 h 12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7859" h="1266373">
                <a:moveTo>
                  <a:pt x="0" y="1185196"/>
                </a:moveTo>
                <a:lnTo>
                  <a:pt x="145487" y="6350"/>
                </a:lnTo>
                <a:lnTo>
                  <a:pt x="1184123" y="0"/>
                </a:lnTo>
                <a:lnTo>
                  <a:pt x="1297859" y="1172496"/>
                </a:lnTo>
                <a:lnTo>
                  <a:pt x="637331" y="1266373"/>
                </a:lnTo>
                <a:lnTo>
                  <a:pt x="0" y="1185196"/>
                </a:lnTo>
                <a:close/>
              </a:path>
            </a:pathLst>
          </a:cu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46494B7-A8CD-470A-95CC-5F1F5C3E3A39}"/>
              </a:ext>
            </a:extLst>
          </p:cNvPr>
          <p:cNvSpPr/>
          <p:nvPr/>
        </p:nvSpPr>
        <p:spPr>
          <a:xfrm>
            <a:off x="577820" y="3328754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FCACA-D592-4804-AF5F-3CEE6386A7EC}"/>
              </a:ext>
            </a:extLst>
          </p:cNvPr>
          <p:cNvSpPr/>
          <p:nvPr/>
        </p:nvSpPr>
        <p:spPr>
          <a:xfrm>
            <a:off x="792133" y="1990318"/>
            <a:ext cx="2955345" cy="2587835"/>
          </a:xfrm>
          <a:custGeom>
            <a:avLst/>
            <a:gdLst>
              <a:gd name="connsiteX0" fmla="*/ 0 w 2593298"/>
              <a:gd name="connsiteY0" fmla="*/ 0 h 1705131"/>
              <a:gd name="connsiteX1" fmla="*/ 2593298 w 2593298"/>
              <a:gd name="connsiteY1" fmla="*/ 0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92047 h 1692247"/>
              <a:gd name="connsiteX1" fmla="*/ 2593298 w 2593298"/>
              <a:gd name="connsiteY1" fmla="*/ 77057 h 1692247"/>
              <a:gd name="connsiteX2" fmla="*/ 2593298 w 2593298"/>
              <a:gd name="connsiteY2" fmla="*/ 1692247 h 1692247"/>
              <a:gd name="connsiteX3" fmla="*/ 0 w 2593298"/>
              <a:gd name="connsiteY3" fmla="*/ 1692247 h 1692247"/>
              <a:gd name="connsiteX4" fmla="*/ 0 w 2593298"/>
              <a:gd name="connsiteY4" fmla="*/ 92047 h 1692247"/>
              <a:gd name="connsiteX0" fmla="*/ 0 w 2593298"/>
              <a:gd name="connsiteY0" fmla="*/ 138287 h 1738487"/>
              <a:gd name="connsiteX1" fmla="*/ 2593298 w 2593298"/>
              <a:gd name="connsiteY1" fmla="*/ 123297 h 1738487"/>
              <a:gd name="connsiteX2" fmla="*/ 2593298 w 2593298"/>
              <a:gd name="connsiteY2" fmla="*/ 1738487 h 1738487"/>
              <a:gd name="connsiteX3" fmla="*/ 0 w 2593298"/>
              <a:gd name="connsiteY3" fmla="*/ 1738487 h 1738487"/>
              <a:gd name="connsiteX4" fmla="*/ 0 w 2593298"/>
              <a:gd name="connsiteY4" fmla="*/ 138287 h 1738487"/>
              <a:gd name="connsiteX0" fmla="*/ 93272 w 2686570"/>
              <a:gd name="connsiteY0" fmla="*/ 138287 h 1738487"/>
              <a:gd name="connsiteX1" fmla="*/ 2686570 w 2686570"/>
              <a:gd name="connsiteY1" fmla="*/ 123297 h 1738487"/>
              <a:gd name="connsiteX2" fmla="*/ 2686570 w 2686570"/>
              <a:gd name="connsiteY2" fmla="*/ 1738487 h 1738487"/>
              <a:gd name="connsiteX3" fmla="*/ 93272 w 2686570"/>
              <a:gd name="connsiteY3" fmla="*/ 1738487 h 1738487"/>
              <a:gd name="connsiteX4" fmla="*/ 93272 w 2686570"/>
              <a:gd name="connsiteY4" fmla="*/ 138287 h 1738487"/>
              <a:gd name="connsiteX0" fmla="*/ 93272 w 2786504"/>
              <a:gd name="connsiteY0" fmla="*/ 138287 h 1738487"/>
              <a:gd name="connsiteX1" fmla="*/ 2686570 w 2786504"/>
              <a:gd name="connsiteY1" fmla="*/ 123297 h 1738487"/>
              <a:gd name="connsiteX2" fmla="*/ 2686570 w 2786504"/>
              <a:gd name="connsiteY2" fmla="*/ 1738487 h 1738487"/>
              <a:gd name="connsiteX3" fmla="*/ 93272 w 2786504"/>
              <a:gd name="connsiteY3" fmla="*/ 1738487 h 1738487"/>
              <a:gd name="connsiteX4" fmla="*/ 93272 w 2786504"/>
              <a:gd name="connsiteY4" fmla="*/ 138287 h 1738487"/>
              <a:gd name="connsiteX0" fmla="*/ 93272 w 2839248"/>
              <a:gd name="connsiteY0" fmla="*/ 138287 h 1768467"/>
              <a:gd name="connsiteX1" fmla="*/ 2686570 w 2839248"/>
              <a:gd name="connsiteY1" fmla="*/ 123297 h 1768467"/>
              <a:gd name="connsiteX2" fmla="*/ 2821482 w 2839248"/>
              <a:gd name="connsiteY2" fmla="*/ 1768467 h 1768467"/>
              <a:gd name="connsiteX3" fmla="*/ 93272 w 2839248"/>
              <a:gd name="connsiteY3" fmla="*/ 1738487 h 1768467"/>
              <a:gd name="connsiteX4" fmla="*/ 93272 w 2839248"/>
              <a:gd name="connsiteY4" fmla="*/ 138287 h 1768467"/>
              <a:gd name="connsiteX0" fmla="*/ 195106 w 2941082"/>
              <a:gd name="connsiteY0" fmla="*/ 138287 h 1798447"/>
              <a:gd name="connsiteX1" fmla="*/ 2788404 w 2941082"/>
              <a:gd name="connsiteY1" fmla="*/ 123297 h 1798447"/>
              <a:gd name="connsiteX2" fmla="*/ 2923316 w 2941082"/>
              <a:gd name="connsiteY2" fmla="*/ 1768467 h 1798447"/>
              <a:gd name="connsiteX3" fmla="*/ 234 w 2941082"/>
              <a:gd name="connsiteY3" fmla="*/ 1798447 h 1798447"/>
              <a:gd name="connsiteX4" fmla="*/ 195106 w 2941082"/>
              <a:gd name="connsiteY4" fmla="*/ 138287 h 1798447"/>
              <a:gd name="connsiteX0" fmla="*/ 195106 w 2941082"/>
              <a:gd name="connsiteY0" fmla="*/ 138287 h 1895356"/>
              <a:gd name="connsiteX1" fmla="*/ 2788404 w 2941082"/>
              <a:gd name="connsiteY1" fmla="*/ 123297 h 1895356"/>
              <a:gd name="connsiteX2" fmla="*/ 2923316 w 2941082"/>
              <a:gd name="connsiteY2" fmla="*/ 1768467 h 1895356"/>
              <a:gd name="connsiteX3" fmla="*/ 234 w 2941082"/>
              <a:gd name="connsiteY3" fmla="*/ 1798447 h 1895356"/>
              <a:gd name="connsiteX4" fmla="*/ 195106 w 2941082"/>
              <a:gd name="connsiteY4" fmla="*/ 138287 h 1895356"/>
              <a:gd name="connsiteX0" fmla="*/ 195106 w 2941082"/>
              <a:gd name="connsiteY0" fmla="*/ 138287 h 2003358"/>
              <a:gd name="connsiteX1" fmla="*/ 2788404 w 2941082"/>
              <a:gd name="connsiteY1" fmla="*/ 123297 h 2003358"/>
              <a:gd name="connsiteX2" fmla="*/ 2923316 w 2941082"/>
              <a:gd name="connsiteY2" fmla="*/ 1768467 h 2003358"/>
              <a:gd name="connsiteX3" fmla="*/ 234 w 2941082"/>
              <a:gd name="connsiteY3" fmla="*/ 1798447 h 2003358"/>
              <a:gd name="connsiteX4" fmla="*/ 195106 w 2941082"/>
              <a:gd name="connsiteY4" fmla="*/ 138287 h 2003358"/>
              <a:gd name="connsiteX0" fmla="*/ 195106 w 2941082"/>
              <a:gd name="connsiteY0" fmla="*/ 138287 h 2376560"/>
              <a:gd name="connsiteX1" fmla="*/ 2788404 w 2941082"/>
              <a:gd name="connsiteY1" fmla="*/ 123297 h 2376560"/>
              <a:gd name="connsiteX2" fmla="*/ 2923316 w 2941082"/>
              <a:gd name="connsiteY2" fmla="*/ 1768467 h 2376560"/>
              <a:gd name="connsiteX3" fmla="*/ 234 w 2941082"/>
              <a:gd name="connsiteY3" fmla="*/ 1798447 h 2376560"/>
              <a:gd name="connsiteX4" fmla="*/ 195106 w 2941082"/>
              <a:gd name="connsiteY4" fmla="*/ 138287 h 2376560"/>
              <a:gd name="connsiteX0" fmla="*/ 168940 w 2914916"/>
              <a:gd name="connsiteY0" fmla="*/ 138287 h 2400842"/>
              <a:gd name="connsiteX1" fmla="*/ 2762238 w 2914916"/>
              <a:gd name="connsiteY1" fmla="*/ 123297 h 2400842"/>
              <a:gd name="connsiteX2" fmla="*/ 2897150 w 2914916"/>
              <a:gd name="connsiteY2" fmla="*/ 1768467 h 2400842"/>
              <a:gd name="connsiteX3" fmla="*/ 4048 w 2914916"/>
              <a:gd name="connsiteY3" fmla="*/ 1873397 h 2400842"/>
              <a:gd name="connsiteX4" fmla="*/ 168940 w 2914916"/>
              <a:gd name="connsiteY4" fmla="*/ 138287 h 2400842"/>
              <a:gd name="connsiteX0" fmla="*/ 168940 w 2914916"/>
              <a:gd name="connsiteY0" fmla="*/ 138287 h 2540242"/>
              <a:gd name="connsiteX1" fmla="*/ 2762238 w 2914916"/>
              <a:gd name="connsiteY1" fmla="*/ 123297 h 2540242"/>
              <a:gd name="connsiteX2" fmla="*/ 2897150 w 2914916"/>
              <a:gd name="connsiteY2" fmla="*/ 1768467 h 2540242"/>
              <a:gd name="connsiteX3" fmla="*/ 4048 w 2914916"/>
              <a:gd name="connsiteY3" fmla="*/ 1873397 h 2540242"/>
              <a:gd name="connsiteX4" fmla="*/ 168940 w 2914916"/>
              <a:gd name="connsiteY4" fmla="*/ 138287 h 2540242"/>
              <a:gd name="connsiteX0" fmla="*/ 168940 w 2935132"/>
              <a:gd name="connsiteY0" fmla="*/ 138287 h 2546305"/>
              <a:gd name="connsiteX1" fmla="*/ 2762238 w 2935132"/>
              <a:gd name="connsiteY1" fmla="*/ 123297 h 2546305"/>
              <a:gd name="connsiteX2" fmla="*/ 2897150 w 2935132"/>
              <a:gd name="connsiteY2" fmla="*/ 1768467 h 2546305"/>
              <a:gd name="connsiteX3" fmla="*/ 4048 w 2935132"/>
              <a:gd name="connsiteY3" fmla="*/ 1873397 h 2546305"/>
              <a:gd name="connsiteX4" fmla="*/ 168940 w 2935132"/>
              <a:gd name="connsiteY4" fmla="*/ 138287 h 2546305"/>
              <a:gd name="connsiteX0" fmla="*/ 200444 w 2955345"/>
              <a:gd name="connsiteY0" fmla="*/ 138287 h 2587835"/>
              <a:gd name="connsiteX1" fmla="*/ 2793742 w 2955345"/>
              <a:gd name="connsiteY1" fmla="*/ 123297 h 2587835"/>
              <a:gd name="connsiteX2" fmla="*/ 2928654 w 2955345"/>
              <a:gd name="connsiteY2" fmla="*/ 1768467 h 2587835"/>
              <a:gd name="connsiteX3" fmla="*/ 35552 w 2955345"/>
              <a:gd name="connsiteY3" fmla="*/ 1873397 h 2587835"/>
              <a:gd name="connsiteX4" fmla="*/ 200444 w 2955345"/>
              <a:gd name="connsiteY4" fmla="*/ 138287 h 25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345" h="2587835">
                <a:moveTo>
                  <a:pt x="200444" y="138287"/>
                </a:moveTo>
                <a:cubicBezTo>
                  <a:pt x="1064877" y="-11615"/>
                  <a:pt x="2304063" y="-71575"/>
                  <a:pt x="2793742" y="123297"/>
                </a:cubicBezTo>
                <a:cubicBezTo>
                  <a:pt x="3018595" y="691674"/>
                  <a:pt x="2928654" y="1230070"/>
                  <a:pt x="2928654" y="1768467"/>
                </a:cubicBezTo>
                <a:cubicBezTo>
                  <a:pt x="3303408" y="3007653"/>
                  <a:pt x="-399162" y="2672874"/>
                  <a:pt x="35552" y="1873397"/>
                </a:cubicBezTo>
                <a:cubicBezTo>
                  <a:pt x="35552" y="1339997"/>
                  <a:pt x="-9418" y="776618"/>
                  <a:pt x="200444" y="1382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28282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2D075A76-6487-4002-9FDA-B297ADFF7544}"/>
              </a:ext>
            </a:extLst>
          </p:cNvPr>
          <p:cNvSpPr/>
          <p:nvPr/>
        </p:nvSpPr>
        <p:spPr>
          <a:xfrm rot="18249094">
            <a:off x="2551122" y="2346079"/>
            <a:ext cx="946247" cy="479391"/>
          </a:xfrm>
          <a:prstGeom prst="arc">
            <a:avLst>
              <a:gd name="adj1" fmla="val 17303819"/>
              <a:gd name="adj2" fmla="val 144200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弧 5">
            <a:extLst>
              <a:ext uri="{FF2B5EF4-FFF2-40B4-BE49-F238E27FC236}">
                <a16:creationId xmlns:a16="http://schemas.microsoft.com/office/drawing/2014/main" id="{4BC0B1F5-CB79-435B-894F-46F79736D817}"/>
              </a:ext>
            </a:extLst>
          </p:cNvPr>
          <p:cNvSpPr/>
          <p:nvPr/>
        </p:nvSpPr>
        <p:spPr>
          <a:xfrm rot="3325088" flipV="1">
            <a:off x="920263" y="2046176"/>
            <a:ext cx="1030061" cy="479391"/>
          </a:xfrm>
          <a:prstGeom prst="arc">
            <a:avLst>
              <a:gd name="adj1" fmla="val 17303819"/>
              <a:gd name="adj2" fmla="val 23939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FDC70B0-DA70-428E-88FB-B705A4B8642A}"/>
              </a:ext>
            </a:extLst>
          </p:cNvPr>
          <p:cNvGrpSpPr/>
          <p:nvPr/>
        </p:nvGrpSpPr>
        <p:grpSpPr>
          <a:xfrm>
            <a:off x="2582844" y="2827188"/>
            <a:ext cx="955126" cy="1287381"/>
            <a:chOff x="4882638" y="2503569"/>
            <a:chExt cx="955126" cy="1287381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48B7766C-05F3-4BEA-80D1-966CA2BE5DA8}"/>
                </a:ext>
              </a:extLst>
            </p:cNvPr>
            <p:cNvSpPr/>
            <p:nvPr/>
          </p:nvSpPr>
          <p:spPr>
            <a:xfrm>
              <a:off x="4962525" y="2505075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37EBAF5C-1EC7-4847-BF15-E22AF2495C10}"/>
                </a:ext>
              </a:extLst>
            </p:cNvPr>
            <p:cNvSpPr/>
            <p:nvPr/>
          </p:nvSpPr>
          <p:spPr>
            <a:xfrm>
              <a:off x="5051425" y="2720975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1">
              <a:extLst>
                <a:ext uri="{FF2B5EF4-FFF2-40B4-BE49-F238E27FC236}">
                  <a16:creationId xmlns:a16="http://schemas.microsoft.com/office/drawing/2014/main" id="{3DD75F2E-F25A-48CF-9D81-7406DEE2CD5F}"/>
                </a:ext>
              </a:extLst>
            </p:cNvPr>
            <p:cNvSpPr/>
            <p:nvPr/>
          </p:nvSpPr>
          <p:spPr>
            <a:xfrm rot="20936841">
              <a:off x="4882638" y="2503569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F408984C-A00C-4B4D-BB7B-A74DBEF82889}"/>
                </a:ext>
              </a:extLst>
            </p:cNvPr>
            <p:cNvSpPr/>
            <p:nvPr/>
          </p:nvSpPr>
          <p:spPr>
            <a:xfrm>
              <a:off x="5086896" y="3106351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4901961A-E52F-414E-9FB8-4622852C0F5E}"/>
                </a:ext>
              </a:extLst>
            </p:cNvPr>
            <p:cNvSpPr/>
            <p:nvPr/>
          </p:nvSpPr>
          <p:spPr>
            <a:xfrm>
              <a:off x="5424651" y="3131928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C9AA7A9-456E-4B73-8A00-60F8368CB846}"/>
              </a:ext>
            </a:extLst>
          </p:cNvPr>
          <p:cNvGrpSpPr/>
          <p:nvPr/>
        </p:nvGrpSpPr>
        <p:grpSpPr>
          <a:xfrm>
            <a:off x="1018556" y="2828694"/>
            <a:ext cx="955126" cy="1287381"/>
            <a:chOff x="3308824" y="2528890"/>
            <a:chExt cx="955126" cy="1287381"/>
          </a:xfrm>
        </p:grpSpPr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552462B8-0BDC-44F2-8888-780F429E1371}"/>
                </a:ext>
              </a:extLst>
            </p:cNvPr>
            <p:cNvSpPr/>
            <p:nvPr/>
          </p:nvSpPr>
          <p:spPr>
            <a:xfrm flipH="1">
              <a:off x="3308824" y="2530396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E2243A68-719A-49F7-A0A0-A7DB020B4466}"/>
                </a:ext>
              </a:extLst>
            </p:cNvPr>
            <p:cNvSpPr/>
            <p:nvPr/>
          </p:nvSpPr>
          <p:spPr>
            <a:xfrm flipH="1">
              <a:off x="3519724" y="2746296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11">
              <a:extLst>
                <a:ext uri="{FF2B5EF4-FFF2-40B4-BE49-F238E27FC236}">
                  <a16:creationId xmlns:a16="http://schemas.microsoft.com/office/drawing/2014/main" id="{348D77E1-A6A4-498A-A9AE-6EDE0EA6E11C}"/>
                </a:ext>
              </a:extLst>
            </p:cNvPr>
            <p:cNvSpPr/>
            <p:nvPr/>
          </p:nvSpPr>
          <p:spPr>
            <a:xfrm rot="663159" flipH="1">
              <a:off x="3342700" y="2528890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A01F9E92-DA41-4E81-A99A-0F2CBF20EC6E}"/>
                </a:ext>
              </a:extLst>
            </p:cNvPr>
            <p:cNvSpPr/>
            <p:nvPr/>
          </p:nvSpPr>
          <p:spPr>
            <a:xfrm flipH="1">
              <a:off x="3864819" y="3131672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F8761859-CB83-457E-A4A9-5E7629D86BD6}"/>
                </a:ext>
              </a:extLst>
            </p:cNvPr>
            <p:cNvSpPr/>
            <p:nvPr/>
          </p:nvSpPr>
          <p:spPr>
            <a:xfrm flipH="1">
              <a:off x="3580440" y="3157249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円弧 26">
            <a:extLst>
              <a:ext uri="{FF2B5EF4-FFF2-40B4-BE49-F238E27FC236}">
                <a16:creationId xmlns:a16="http://schemas.microsoft.com/office/drawing/2014/main" id="{47BC4BCB-4BF6-4706-B992-2F1C6F9F5534}"/>
              </a:ext>
            </a:extLst>
          </p:cNvPr>
          <p:cNvSpPr/>
          <p:nvPr/>
        </p:nvSpPr>
        <p:spPr>
          <a:xfrm rot="502679" flipV="1">
            <a:off x="1039629" y="3074370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3BE510B8-27D3-4D48-BCDE-83D21354CBA0}"/>
              </a:ext>
            </a:extLst>
          </p:cNvPr>
          <p:cNvSpPr/>
          <p:nvPr/>
        </p:nvSpPr>
        <p:spPr>
          <a:xfrm rot="21097321" flipH="1" flipV="1">
            <a:off x="2508398" y="3076033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月 28">
            <a:extLst>
              <a:ext uri="{FF2B5EF4-FFF2-40B4-BE49-F238E27FC236}">
                <a16:creationId xmlns:a16="http://schemas.microsoft.com/office/drawing/2014/main" id="{AF7AAF81-06A4-42C9-9A25-B9C80BF0192F}"/>
              </a:ext>
            </a:extLst>
          </p:cNvPr>
          <p:cNvSpPr/>
          <p:nvPr/>
        </p:nvSpPr>
        <p:spPr>
          <a:xfrm rot="16793832">
            <a:off x="2108382" y="3822655"/>
            <a:ext cx="259821" cy="543458"/>
          </a:xfrm>
          <a:prstGeom prst="moon">
            <a:avLst>
              <a:gd name="adj" fmla="val 84220"/>
            </a:avLst>
          </a:prstGeom>
          <a:solidFill>
            <a:srgbClr val="B91D21"/>
          </a:soli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11">
            <a:extLst>
              <a:ext uri="{FF2B5EF4-FFF2-40B4-BE49-F238E27FC236}">
                <a16:creationId xmlns:a16="http://schemas.microsoft.com/office/drawing/2014/main" id="{0EE98211-89DC-44D1-A742-92C23298F623}"/>
              </a:ext>
            </a:extLst>
          </p:cNvPr>
          <p:cNvSpPr/>
          <p:nvPr/>
        </p:nvSpPr>
        <p:spPr>
          <a:xfrm rot="1089798" flipH="1">
            <a:off x="2066944" y="4091741"/>
            <a:ext cx="260750" cy="108820"/>
          </a:xfrm>
          <a:custGeom>
            <a:avLst/>
            <a:gdLst>
              <a:gd name="connsiteX0" fmla="*/ 0 w 875239"/>
              <a:gd name="connsiteY0" fmla="*/ 642938 h 1285875"/>
              <a:gd name="connsiteX1" fmla="*/ 437620 w 875239"/>
              <a:gd name="connsiteY1" fmla="*/ 0 h 1285875"/>
              <a:gd name="connsiteX2" fmla="*/ 875240 w 875239"/>
              <a:gd name="connsiteY2" fmla="*/ 642938 h 1285875"/>
              <a:gd name="connsiteX3" fmla="*/ 437620 w 875239"/>
              <a:gd name="connsiteY3" fmla="*/ 1285876 h 1285875"/>
              <a:gd name="connsiteX4" fmla="*/ 0 w 875239"/>
              <a:gd name="connsiteY4" fmla="*/ 642938 h 1285875"/>
              <a:gd name="connsiteX0" fmla="*/ 0 w 875240"/>
              <a:gd name="connsiteY0" fmla="*/ 642938 h 723305"/>
              <a:gd name="connsiteX1" fmla="*/ 437620 w 875240"/>
              <a:gd name="connsiteY1" fmla="*/ 0 h 723305"/>
              <a:gd name="connsiteX2" fmla="*/ 875240 w 875240"/>
              <a:gd name="connsiteY2" fmla="*/ 642938 h 723305"/>
              <a:gd name="connsiteX3" fmla="*/ 0 w 875240"/>
              <a:gd name="connsiteY3" fmla="*/ 642938 h 72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240" h="723305">
                <a:moveTo>
                  <a:pt x="0" y="642938"/>
                </a:moveTo>
                <a:cubicBezTo>
                  <a:pt x="0" y="287853"/>
                  <a:pt x="195929" y="0"/>
                  <a:pt x="437620" y="0"/>
                </a:cubicBezTo>
                <a:cubicBezTo>
                  <a:pt x="679311" y="0"/>
                  <a:pt x="875240" y="287853"/>
                  <a:pt x="875240" y="642938"/>
                </a:cubicBezTo>
                <a:cubicBezTo>
                  <a:pt x="802303" y="750094"/>
                  <a:pt x="72937" y="750094"/>
                  <a:pt x="0" y="6429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二等辺三角形 40">
            <a:extLst>
              <a:ext uri="{FF2B5EF4-FFF2-40B4-BE49-F238E27FC236}">
                <a16:creationId xmlns:a16="http://schemas.microsoft.com/office/drawing/2014/main" id="{01C589F8-6294-454E-8D89-EA4A3FF529E5}"/>
              </a:ext>
            </a:extLst>
          </p:cNvPr>
          <p:cNvSpPr/>
          <p:nvPr/>
        </p:nvSpPr>
        <p:spPr>
          <a:xfrm rot="11455860">
            <a:off x="2335485" y="4021113"/>
            <a:ext cx="81445" cy="84152"/>
          </a:xfrm>
          <a:prstGeom prst="triangle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月 41">
            <a:extLst>
              <a:ext uri="{FF2B5EF4-FFF2-40B4-BE49-F238E27FC236}">
                <a16:creationId xmlns:a16="http://schemas.microsoft.com/office/drawing/2014/main" id="{6CEFFF25-AB5B-4516-B6E9-9960D11471DF}"/>
              </a:ext>
            </a:extLst>
          </p:cNvPr>
          <p:cNvSpPr/>
          <p:nvPr/>
        </p:nvSpPr>
        <p:spPr>
          <a:xfrm rot="16793832">
            <a:off x="2108382" y="3824317"/>
            <a:ext cx="259821" cy="543458"/>
          </a:xfrm>
          <a:prstGeom prst="moon">
            <a:avLst>
              <a:gd name="adj" fmla="val 84220"/>
            </a:avLst>
          </a:prstGeom>
          <a:noFill/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80A4881B-EB9E-4965-B0D7-144D9B521661}"/>
              </a:ext>
            </a:extLst>
          </p:cNvPr>
          <p:cNvSpPr/>
          <p:nvPr/>
        </p:nvSpPr>
        <p:spPr>
          <a:xfrm rot="1878603">
            <a:off x="838727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B30AA018-7384-4A00-A0A9-8BD505F96B6E}"/>
              </a:ext>
            </a:extLst>
          </p:cNvPr>
          <p:cNvSpPr/>
          <p:nvPr/>
        </p:nvSpPr>
        <p:spPr>
          <a:xfrm rot="19721397" flipH="1">
            <a:off x="3263915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361636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231BDD6B-9DA3-40E9-B79A-FFB87E6BFDB2}"/>
              </a:ext>
            </a:extLst>
          </p:cNvPr>
          <p:cNvSpPr/>
          <p:nvPr/>
        </p:nvSpPr>
        <p:spPr>
          <a:xfrm rot="3007751">
            <a:off x="1437505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388EFF4E-44F1-4DE7-AA67-3DE296425C77}"/>
              </a:ext>
            </a:extLst>
          </p:cNvPr>
          <p:cNvSpPr/>
          <p:nvPr/>
        </p:nvSpPr>
        <p:spPr>
          <a:xfrm rot="18592249" flipH="1">
            <a:off x="2704330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台形 44">
            <a:extLst>
              <a:ext uri="{FF2B5EF4-FFF2-40B4-BE49-F238E27FC236}">
                <a16:creationId xmlns:a16="http://schemas.microsoft.com/office/drawing/2014/main" id="{6D88DE0D-A171-4997-9B68-E657443E49A0}"/>
              </a:ext>
            </a:extLst>
          </p:cNvPr>
          <p:cNvSpPr/>
          <p:nvPr/>
        </p:nvSpPr>
        <p:spPr>
          <a:xfrm>
            <a:off x="1574551" y="4505570"/>
            <a:ext cx="1407424" cy="1344134"/>
          </a:xfrm>
          <a:custGeom>
            <a:avLst/>
            <a:gdLst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0 w 1462959"/>
              <a:gd name="connsiteY4" fmla="*/ 1191546 h 1191546"/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688131 w 1462959"/>
              <a:gd name="connsiteY4" fmla="*/ 1190173 h 1191546"/>
              <a:gd name="connsiteX5" fmla="*/ 0 w 1462959"/>
              <a:gd name="connsiteY5" fmla="*/ 1191546 h 1191546"/>
              <a:gd name="connsiteX0" fmla="*/ 0 w 1462959"/>
              <a:gd name="connsiteY0" fmla="*/ 1191546 h 1260023"/>
              <a:gd name="connsiteX1" fmla="*/ 297887 w 1462959"/>
              <a:gd name="connsiteY1" fmla="*/ 0 h 1260023"/>
              <a:gd name="connsiteX2" fmla="*/ 1165073 w 1462959"/>
              <a:gd name="connsiteY2" fmla="*/ 0 h 1260023"/>
              <a:gd name="connsiteX3" fmla="*/ 1462959 w 1462959"/>
              <a:gd name="connsiteY3" fmla="*/ 1191546 h 1260023"/>
              <a:gd name="connsiteX4" fmla="*/ 700831 w 1462959"/>
              <a:gd name="connsiteY4" fmla="*/ 1260023 h 1260023"/>
              <a:gd name="connsiteX5" fmla="*/ 0 w 1462959"/>
              <a:gd name="connsiteY5" fmla="*/ 1191546 h 1260023"/>
              <a:gd name="connsiteX0" fmla="*/ 0 w 1399459"/>
              <a:gd name="connsiteY0" fmla="*/ 1178846 h 1260023"/>
              <a:gd name="connsiteX1" fmla="*/ 234387 w 1399459"/>
              <a:gd name="connsiteY1" fmla="*/ 0 h 1260023"/>
              <a:gd name="connsiteX2" fmla="*/ 1101573 w 1399459"/>
              <a:gd name="connsiteY2" fmla="*/ 0 h 1260023"/>
              <a:gd name="connsiteX3" fmla="*/ 1399459 w 1399459"/>
              <a:gd name="connsiteY3" fmla="*/ 1191546 h 1260023"/>
              <a:gd name="connsiteX4" fmla="*/ 637331 w 1399459"/>
              <a:gd name="connsiteY4" fmla="*/ 1260023 h 1260023"/>
              <a:gd name="connsiteX5" fmla="*/ 0 w 1399459"/>
              <a:gd name="connsiteY5" fmla="*/ 1178846 h 1260023"/>
              <a:gd name="connsiteX0" fmla="*/ 0 w 1297859"/>
              <a:gd name="connsiteY0" fmla="*/ 1178846 h 1260023"/>
              <a:gd name="connsiteX1" fmla="*/ 2343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78846 h 1260023"/>
              <a:gd name="connsiteX1" fmla="*/ 1454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85196 h 1266373"/>
              <a:gd name="connsiteX1" fmla="*/ 145487 w 1297859"/>
              <a:gd name="connsiteY1" fmla="*/ 6350 h 1266373"/>
              <a:gd name="connsiteX2" fmla="*/ 1184123 w 1297859"/>
              <a:gd name="connsiteY2" fmla="*/ 0 h 1266373"/>
              <a:gd name="connsiteX3" fmla="*/ 1297859 w 1297859"/>
              <a:gd name="connsiteY3" fmla="*/ 1172496 h 1266373"/>
              <a:gd name="connsiteX4" fmla="*/ 637331 w 1297859"/>
              <a:gd name="connsiteY4" fmla="*/ 1266373 h 1266373"/>
              <a:gd name="connsiteX5" fmla="*/ 0 w 1297859"/>
              <a:gd name="connsiteY5" fmla="*/ 1185196 h 12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7859" h="1266373">
                <a:moveTo>
                  <a:pt x="0" y="1185196"/>
                </a:moveTo>
                <a:lnTo>
                  <a:pt x="145487" y="6350"/>
                </a:lnTo>
                <a:lnTo>
                  <a:pt x="1184123" y="0"/>
                </a:lnTo>
                <a:lnTo>
                  <a:pt x="1297859" y="1172496"/>
                </a:lnTo>
                <a:lnTo>
                  <a:pt x="637331" y="1266373"/>
                </a:lnTo>
                <a:lnTo>
                  <a:pt x="0" y="1185196"/>
                </a:lnTo>
                <a:close/>
              </a:path>
            </a:pathLst>
          </a:cu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D3D2EA5-75E8-4AAD-A4D0-37B6CB953E26}"/>
              </a:ext>
            </a:extLst>
          </p:cNvPr>
          <p:cNvSpPr/>
          <p:nvPr/>
        </p:nvSpPr>
        <p:spPr>
          <a:xfrm rot="3016949" flipH="1">
            <a:off x="1253650" y="4910319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46494B7-A8CD-470A-95CC-5F1F5C3E3A39}"/>
              </a:ext>
            </a:extLst>
          </p:cNvPr>
          <p:cNvSpPr/>
          <p:nvPr/>
        </p:nvSpPr>
        <p:spPr>
          <a:xfrm>
            <a:off x="577820" y="3328754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FCACA-D592-4804-AF5F-3CEE6386A7EC}"/>
              </a:ext>
            </a:extLst>
          </p:cNvPr>
          <p:cNvSpPr/>
          <p:nvPr/>
        </p:nvSpPr>
        <p:spPr>
          <a:xfrm>
            <a:off x="792133" y="1990318"/>
            <a:ext cx="2955345" cy="2587835"/>
          </a:xfrm>
          <a:custGeom>
            <a:avLst/>
            <a:gdLst>
              <a:gd name="connsiteX0" fmla="*/ 0 w 2593298"/>
              <a:gd name="connsiteY0" fmla="*/ 0 h 1705131"/>
              <a:gd name="connsiteX1" fmla="*/ 2593298 w 2593298"/>
              <a:gd name="connsiteY1" fmla="*/ 0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92047 h 1692247"/>
              <a:gd name="connsiteX1" fmla="*/ 2593298 w 2593298"/>
              <a:gd name="connsiteY1" fmla="*/ 77057 h 1692247"/>
              <a:gd name="connsiteX2" fmla="*/ 2593298 w 2593298"/>
              <a:gd name="connsiteY2" fmla="*/ 1692247 h 1692247"/>
              <a:gd name="connsiteX3" fmla="*/ 0 w 2593298"/>
              <a:gd name="connsiteY3" fmla="*/ 1692247 h 1692247"/>
              <a:gd name="connsiteX4" fmla="*/ 0 w 2593298"/>
              <a:gd name="connsiteY4" fmla="*/ 92047 h 1692247"/>
              <a:gd name="connsiteX0" fmla="*/ 0 w 2593298"/>
              <a:gd name="connsiteY0" fmla="*/ 138287 h 1738487"/>
              <a:gd name="connsiteX1" fmla="*/ 2593298 w 2593298"/>
              <a:gd name="connsiteY1" fmla="*/ 123297 h 1738487"/>
              <a:gd name="connsiteX2" fmla="*/ 2593298 w 2593298"/>
              <a:gd name="connsiteY2" fmla="*/ 1738487 h 1738487"/>
              <a:gd name="connsiteX3" fmla="*/ 0 w 2593298"/>
              <a:gd name="connsiteY3" fmla="*/ 1738487 h 1738487"/>
              <a:gd name="connsiteX4" fmla="*/ 0 w 2593298"/>
              <a:gd name="connsiteY4" fmla="*/ 138287 h 1738487"/>
              <a:gd name="connsiteX0" fmla="*/ 93272 w 2686570"/>
              <a:gd name="connsiteY0" fmla="*/ 138287 h 1738487"/>
              <a:gd name="connsiteX1" fmla="*/ 2686570 w 2686570"/>
              <a:gd name="connsiteY1" fmla="*/ 123297 h 1738487"/>
              <a:gd name="connsiteX2" fmla="*/ 2686570 w 2686570"/>
              <a:gd name="connsiteY2" fmla="*/ 1738487 h 1738487"/>
              <a:gd name="connsiteX3" fmla="*/ 93272 w 2686570"/>
              <a:gd name="connsiteY3" fmla="*/ 1738487 h 1738487"/>
              <a:gd name="connsiteX4" fmla="*/ 93272 w 2686570"/>
              <a:gd name="connsiteY4" fmla="*/ 138287 h 1738487"/>
              <a:gd name="connsiteX0" fmla="*/ 93272 w 2786504"/>
              <a:gd name="connsiteY0" fmla="*/ 138287 h 1738487"/>
              <a:gd name="connsiteX1" fmla="*/ 2686570 w 2786504"/>
              <a:gd name="connsiteY1" fmla="*/ 123297 h 1738487"/>
              <a:gd name="connsiteX2" fmla="*/ 2686570 w 2786504"/>
              <a:gd name="connsiteY2" fmla="*/ 1738487 h 1738487"/>
              <a:gd name="connsiteX3" fmla="*/ 93272 w 2786504"/>
              <a:gd name="connsiteY3" fmla="*/ 1738487 h 1738487"/>
              <a:gd name="connsiteX4" fmla="*/ 93272 w 2786504"/>
              <a:gd name="connsiteY4" fmla="*/ 138287 h 1738487"/>
              <a:gd name="connsiteX0" fmla="*/ 93272 w 2839248"/>
              <a:gd name="connsiteY0" fmla="*/ 138287 h 1768467"/>
              <a:gd name="connsiteX1" fmla="*/ 2686570 w 2839248"/>
              <a:gd name="connsiteY1" fmla="*/ 123297 h 1768467"/>
              <a:gd name="connsiteX2" fmla="*/ 2821482 w 2839248"/>
              <a:gd name="connsiteY2" fmla="*/ 1768467 h 1768467"/>
              <a:gd name="connsiteX3" fmla="*/ 93272 w 2839248"/>
              <a:gd name="connsiteY3" fmla="*/ 1738487 h 1768467"/>
              <a:gd name="connsiteX4" fmla="*/ 93272 w 2839248"/>
              <a:gd name="connsiteY4" fmla="*/ 138287 h 1768467"/>
              <a:gd name="connsiteX0" fmla="*/ 195106 w 2941082"/>
              <a:gd name="connsiteY0" fmla="*/ 138287 h 1798447"/>
              <a:gd name="connsiteX1" fmla="*/ 2788404 w 2941082"/>
              <a:gd name="connsiteY1" fmla="*/ 123297 h 1798447"/>
              <a:gd name="connsiteX2" fmla="*/ 2923316 w 2941082"/>
              <a:gd name="connsiteY2" fmla="*/ 1768467 h 1798447"/>
              <a:gd name="connsiteX3" fmla="*/ 234 w 2941082"/>
              <a:gd name="connsiteY3" fmla="*/ 1798447 h 1798447"/>
              <a:gd name="connsiteX4" fmla="*/ 195106 w 2941082"/>
              <a:gd name="connsiteY4" fmla="*/ 138287 h 1798447"/>
              <a:gd name="connsiteX0" fmla="*/ 195106 w 2941082"/>
              <a:gd name="connsiteY0" fmla="*/ 138287 h 1895356"/>
              <a:gd name="connsiteX1" fmla="*/ 2788404 w 2941082"/>
              <a:gd name="connsiteY1" fmla="*/ 123297 h 1895356"/>
              <a:gd name="connsiteX2" fmla="*/ 2923316 w 2941082"/>
              <a:gd name="connsiteY2" fmla="*/ 1768467 h 1895356"/>
              <a:gd name="connsiteX3" fmla="*/ 234 w 2941082"/>
              <a:gd name="connsiteY3" fmla="*/ 1798447 h 1895356"/>
              <a:gd name="connsiteX4" fmla="*/ 195106 w 2941082"/>
              <a:gd name="connsiteY4" fmla="*/ 138287 h 1895356"/>
              <a:gd name="connsiteX0" fmla="*/ 195106 w 2941082"/>
              <a:gd name="connsiteY0" fmla="*/ 138287 h 2003358"/>
              <a:gd name="connsiteX1" fmla="*/ 2788404 w 2941082"/>
              <a:gd name="connsiteY1" fmla="*/ 123297 h 2003358"/>
              <a:gd name="connsiteX2" fmla="*/ 2923316 w 2941082"/>
              <a:gd name="connsiteY2" fmla="*/ 1768467 h 2003358"/>
              <a:gd name="connsiteX3" fmla="*/ 234 w 2941082"/>
              <a:gd name="connsiteY3" fmla="*/ 1798447 h 2003358"/>
              <a:gd name="connsiteX4" fmla="*/ 195106 w 2941082"/>
              <a:gd name="connsiteY4" fmla="*/ 138287 h 2003358"/>
              <a:gd name="connsiteX0" fmla="*/ 195106 w 2941082"/>
              <a:gd name="connsiteY0" fmla="*/ 138287 h 2376560"/>
              <a:gd name="connsiteX1" fmla="*/ 2788404 w 2941082"/>
              <a:gd name="connsiteY1" fmla="*/ 123297 h 2376560"/>
              <a:gd name="connsiteX2" fmla="*/ 2923316 w 2941082"/>
              <a:gd name="connsiteY2" fmla="*/ 1768467 h 2376560"/>
              <a:gd name="connsiteX3" fmla="*/ 234 w 2941082"/>
              <a:gd name="connsiteY3" fmla="*/ 1798447 h 2376560"/>
              <a:gd name="connsiteX4" fmla="*/ 195106 w 2941082"/>
              <a:gd name="connsiteY4" fmla="*/ 138287 h 2376560"/>
              <a:gd name="connsiteX0" fmla="*/ 168940 w 2914916"/>
              <a:gd name="connsiteY0" fmla="*/ 138287 h 2400842"/>
              <a:gd name="connsiteX1" fmla="*/ 2762238 w 2914916"/>
              <a:gd name="connsiteY1" fmla="*/ 123297 h 2400842"/>
              <a:gd name="connsiteX2" fmla="*/ 2897150 w 2914916"/>
              <a:gd name="connsiteY2" fmla="*/ 1768467 h 2400842"/>
              <a:gd name="connsiteX3" fmla="*/ 4048 w 2914916"/>
              <a:gd name="connsiteY3" fmla="*/ 1873397 h 2400842"/>
              <a:gd name="connsiteX4" fmla="*/ 168940 w 2914916"/>
              <a:gd name="connsiteY4" fmla="*/ 138287 h 2400842"/>
              <a:gd name="connsiteX0" fmla="*/ 168940 w 2914916"/>
              <a:gd name="connsiteY0" fmla="*/ 138287 h 2540242"/>
              <a:gd name="connsiteX1" fmla="*/ 2762238 w 2914916"/>
              <a:gd name="connsiteY1" fmla="*/ 123297 h 2540242"/>
              <a:gd name="connsiteX2" fmla="*/ 2897150 w 2914916"/>
              <a:gd name="connsiteY2" fmla="*/ 1768467 h 2540242"/>
              <a:gd name="connsiteX3" fmla="*/ 4048 w 2914916"/>
              <a:gd name="connsiteY3" fmla="*/ 1873397 h 2540242"/>
              <a:gd name="connsiteX4" fmla="*/ 168940 w 2914916"/>
              <a:gd name="connsiteY4" fmla="*/ 138287 h 2540242"/>
              <a:gd name="connsiteX0" fmla="*/ 168940 w 2935132"/>
              <a:gd name="connsiteY0" fmla="*/ 138287 h 2546305"/>
              <a:gd name="connsiteX1" fmla="*/ 2762238 w 2935132"/>
              <a:gd name="connsiteY1" fmla="*/ 123297 h 2546305"/>
              <a:gd name="connsiteX2" fmla="*/ 2897150 w 2935132"/>
              <a:gd name="connsiteY2" fmla="*/ 1768467 h 2546305"/>
              <a:gd name="connsiteX3" fmla="*/ 4048 w 2935132"/>
              <a:gd name="connsiteY3" fmla="*/ 1873397 h 2546305"/>
              <a:gd name="connsiteX4" fmla="*/ 168940 w 2935132"/>
              <a:gd name="connsiteY4" fmla="*/ 138287 h 2546305"/>
              <a:gd name="connsiteX0" fmla="*/ 200444 w 2955345"/>
              <a:gd name="connsiteY0" fmla="*/ 138287 h 2587835"/>
              <a:gd name="connsiteX1" fmla="*/ 2793742 w 2955345"/>
              <a:gd name="connsiteY1" fmla="*/ 123297 h 2587835"/>
              <a:gd name="connsiteX2" fmla="*/ 2928654 w 2955345"/>
              <a:gd name="connsiteY2" fmla="*/ 1768467 h 2587835"/>
              <a:gd name="connsiteX3" fmla="*/ 35552 w 2955345"/>
              <a:gd name="connsiteY3" fmla="*/ 1873397 h 2587835"/>
              <a:gd name="connsiteX4" fmla="*/ 200444 w 2955345"/>
              <a:gd name="connsiteY4" fmla="*/ 138287 h 25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345" h="2587835">
                <a:moveTo>
                  <a:pt x="200444" y="138287"/>
                </a:moveTo>
                <a:cubicBezTo>
                  <a:pt x="1064877" y="-11615"/>
                  <a:pt x="2304063" y="-71575"/>
                  <a:pt x="2793742" y="123297"/>
                </a:cubicBezTo>
                <a:cubicBezTo>
                  <a:pt x="3018595" y="691674"/>
                  <a:pt x="2928654" y="1230070"/>
                  <a:pt x="2928654" y="1768467"/>
                </a:cubicBezTo>
                <a:cubicBezTo>
                  <a:pt x="3303408" y="3007653"/>
                  <a:pt x="-399162" y="2672874"/>
                  <a:pt x="35552" y="1873397"/>
                </a:cubicBezTo>
                <a:cubicBezTo>
                  <a:pt x="35552" y="1339997"/>
                  <a:pt x="-9418" y="776618"/>
                  <a:pt x="200444" y="1382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28282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2D075A76-6487-4002-9FDA-B297ADFF7544}"/>
              </a:ext>
            </a:extLst>
          </p:cNvPr>
          <p:cNvSpPr/>
          <p:nvPr/>
        </p:nvSpPr>
        <p:spPr>
          <a:xfrm rot="18249094">
            <a:off x="2551122" y="2346079"/>
            <a:ext cx="946247" cy="479391"/>
          </a:xfrm>
          <a:prstGeom prst="arc">
            <a:avLst>
              <a:gd name="adj1" fmla="val 17303819"/>
              <a:gd name="adj2" fmla="val 144200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弧 5">
            <a:extLst>
              <a:ext uri="{FF2B5EF4-FFF2-40B4-BE49-F238E27FC236}">
                <a16:creationId xmlns:a16="http://schemas.microsoft.com/office/drawing/2014/main" id="{4BC0B1F5-CB79-435B-894F-46F79736D817}"/>
              </a:ext>
            </a:extLst>
          </p:cNvPr>
          <p:cNvSpPr/>
          <p:nvPr/>
        </p:nvSpPr>
        <p:spPr>
          <a:xfrm rot="3325088" flipV="1">
            <a:off x="920263" y="2046176"/>
            <a:ext cx="1030061" cy="479391"/>
          </a:xfrm>
          <a:prstGeom prst="arc">
            <a:avLst>
              <a:gd name="adj1" fmla="val 17303819"/>
              <a:gd name="adj2" fmla="val 23939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FDC70B0-DA70-428E-88FB-B705A4B8642A}"/>
              </a:ext>
            </a:extLst>
          </p:cNvPr>
          <p:cNvGrpSpPr/>
          <p:nvPr/>
        </p:nvGrpSpPr>
        <p:grpSpPr>
          <a:xfrm>
            <a:off x="2582844" y="2827188"/>
            <a:ext cx="955126" cy="1287381"/>
            <a:chOff x="4882638" y="2503569"/>
            <a:chExt cx="955126" cy="1287381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48B7766C-05F3-4BEA-80D1-966CA2BE5DA8}"/>
                </a:ext>
              </a:extLst>
            </p:cNvPr>
            <p:cNvSpPr/>
            <p:nvPr/>
          </p:nvSpPr>
          <p:spPr>
            <a:xfrm>
              <a:off x="4962525" y="2505075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37EBAF5C-1EC7-4847-BF15-E22AF2495C10}"/>
                </a:ext>
              </a:extLst>
            </p:cNvPr>
            <p:cNvSpPr/>
            <p:nvPr/>
          </p:nvSpPr>
          <p:spPr>
            <a:xfrm>
              <a:off x="5051425" y="2720975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1">
              <a:extLst>
                <a:ext uri="{FF2B5EF4-FFF2-40B4-BE49-F238E27FC236}">
                  <a16:creationId xmlns:a16="http://schemas.microsoft.com/office/drawing/2014/main" id="{3DD75F2E-F25A-48CF-9D81-7406DEE2CD5F}"/>
                </a:ext>
              </a:extLst>
            </p:cNvPr>
            <p:cNvSpPr/>
            <p:nvPr/>
          </p:nvSpPr>
          <p:spPr>
            <a:xfrm rot="20936841">
              <a:off x="4882638" y="2503569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F408984C-A00C-4B4D-BB7B-A74DBEF82889}"/>
                </a:ext>
              </a:extLst>
            </p:cNvPr>
            <p:cNvSpPr/>
            <p:nvPr/>
          </p:nvSpPr>
          <p:spPr>
            <a:xfrm>
              <a:off x="5086896" y="3106351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4901961A-E52F-414E-9FB8-4622852C0F5E}"/>
                </a:ext>
              </a:extLst>
            </p:cNvPr>
            <p:cNvSpPr/>
            <p:nvPr/>
          </p:nvSpPr>
          <p:spPr>
            <a:xfrm>
              <a:off x="5424651" y="3131928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C9AA7A9-456E-4B73-8A00-60F8368CB846}"/>
              </a:ext>
            </a:extLst>
          </p:cNvPr>
          <p:cNvGrpSpPr/>
          <p:nvPr/>
        </p:nvGrpSpPr>
        <p:grpSpPr>
          <a:xfrm>
            <a:off x="1018556" y="2828694"/>
            <a:ext cx="955126" cy="1287381"/>
            <a:chOff x="3308824" y="2528890"/>
            <a:chExt cx="955126" cy="1287381"/>
          </a:xfrm>
        </p:grpSpPr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552462B8-0BDC-44F2-8888-780F429E1371}"/>
                </a:ext>
              </a:extLst>
            </p:cNvPr>
            <p:cNvSpPr/>
            <p:nvPr/>
          </p:nvSpPr>
          <p:spPr>
            <a:xfrm flipH="1">
              <a:off x="3308824" y="2530396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E2243A68-719A-49F7-A0A0-A7DB020B4466}"/>
                </a:ext>
              </a:extLst>
            </p:cNvPr>
            <p:cNvSpPr/>
            <p:nvPr/>
          </p:nvSpPr>
          <p:spPr>
            <a:xfrm flipH="1">
              <a:off x="3519724" y="2746296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11">
              <a:extLst>
                <a:ext uri="{FF2B5EF4-FFF2-40B4-BE49-F238E27FC236}">
                  <a16:creationId xmlns:a16="http://schemas.microsoft.com/office/drawing/2014/main" id="{348D77E1-A6A4-498A-A9AE-6EDE0EA6E11C}"/>
                </a:ext>
              </a:extLst>
            </p:cNvPr>
            <p:cNvSpPr/>
            <p:nvPr/>
          </p:nvSpPr>
          <p:spPr>
            <a:xfrm rot="663159" flipH="1">
              <a:off x="3342700" y="2528890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A01F9E92-DA41-4E81-A99A-0F2CBF20EC6E}"/>
                </a:ext>
              </a:extLst>
            </p:cNvPr>
            <p:cNvSpPr/>
            <p:nvPr/>
          </p:nvSpPr>
          <p:spPr>
            <a:xfrm flipH="1">
              <a:off x="3864819" y="3131672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F8761859-CB83-457E-A4A9-5E7629D86BD6}"/>
                </a:ext>
              </a:extLst>
            </p:cNvPr>
            <p:cNvSpPr/>
            <p:nvPr/>
          </p:nvSpPr>
          <p:spPr>
            <a:xfrm flipH="1">
              <a:off x="3580440" y="3157249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円弧 26">
            <a:extLst>
              <a:ext uri="{FF2B5EF4-FFF2-40B4-BE49-F238E27FC236}">
                <a16:creationId xmlns:a16="http://schemas.microsoft.com/office/drawing/2014/main" id="{47BC4BCB-4BF6-4706-B992-2F1C6F9F5534}"/>
              </a:ext>
            </a:extLst>
          </p:cNvPr>
          <p:cNvSpPr/>
          <p:nvPr/>
        </p:nvSpPr>
        <p:spPr>
          <a:xfrm rot="502679" flipV="1">
            <a:off x="1039629" y="3074370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3BE510B8-27D3-4D48-BCDE-83D21354CBA0}"/>
              </a:ext>
            </a:extLst>
          </p:cNvPr>
          <p:cNvSpPr/>
          <p:nvPr/>
        </p:nvSpPr>
        <p:spPr>
          <a:xfrm rot="21097321" flipH="1" flipV="1">
            <a:off x="2508398" y="3076033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月 28">
            <a:extLst>
              <a:ext uri="{FF2B5EF4-FFF2-40B4-BE49-F238E27FC236}">
                <a16:creationId xmlns:a16="http://schemas.microsoft.com/office/drawing/2014/main" id="{AF7AAF81-06A4-42C9-9A25-B9C80BF0192F}"/>
              </a:ext>
            </a:extLst>
          </p:cNvPr>
          <p:cNvSpPr/>
          <p:nvPr/>
        </p:nvSpPr>
        <p:spPr>
          <a:xfrm rot="16793832">
            <a:off x="2108382" y="3822655"/>
            <a:ext cx="259821" cy="543458"/>
          </a:xfrm>
          <a:prstGeom prst="moon">
            <a:avLst>
              <a:gd name="adj" fmla="val 84220"/>
            </a:avLst>
          </a:prstGeom>
          <a:solidFill>
            <a:srgbClr val="B91D21"/>
          </a:soli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11">
            <a:extLst>
              <a:ext uri="{FF2B5EF4-FFF2-40B4-BE49-F238E27FC236}">
                <a16:creationId xmlns:a16="http://schemas.microsoft.com/office/drawing/2014/main" id="{0EE98211-89DC-44D1-A742-92C23298F623}"/>
              </a:ext>
            </a:extLst>
          </p:cNvPr>
          <p:cNvSpPr/>
          <p:nvPr/>
        </p:nvSpPr>
        <p:spPr>
          <a:xfrm rot="1089798" flipH="1">
            <a:off x="2066944" y="4091741"/>
            <a:ext cx="260750" cy="108820"/>
          </a:xfrm>
          <a:custGeom>
            <a:avLst/>
            <a:gdLst>
              <a:gd name="connsiteX0" fmla="*/ 0 w 875239"/>
              <a:gd name="connsiteY0" fmla="*/ 642938 h 1285875"/>
              <a:gd name="connsiteX1" fmla="*/ 437620 w 875239"/>
              <a:gd name="connsiteY1" fmla="*/ 0 h 1285875"/>
              <a:gd name="connsiteX2" fmla="*/ 875240 w 875239"/>
              <a:gd name="connsiteY2" fmla="*/ 642938 h 1285875"/>
              <a:gd name="connsiteX3" fmla="*/ 437620 w 875239"/>
              <a:gd name="connsiteY3" fmla="*/ 1285876 h 1285875"/>
              <a:gd name="connsiteX4" fmla="*/ 0 w 875239"/>
              <a:gd name="connsiteY4" fmla="*/ 642938 h 1285875"/>
              <a:gd name="connsiteX0" fmla="*/ 0 w 875240"/>
              <a:gd name="connsiteY0" fmla="*/ 642938 h 723305"/>
              <a:gd name="connsiteX1" fmla="*/ 437620 w 875240"/>
              <a:gd name="connsiteY1" fmla="*/ 0 h 723305"/>
              <a:gd name="connsiteX2" fmla="*/ 875240 w 875240"/>
              <a:gd name="connsiteY2" fmla="*/ 642938 h 723305"/>
              <a:gd name="connsiteX3" fmla="*/ 0 w 875240"/>
              <a:gd name="connsiteY3" fmla="*/ 642938 h 72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240" h="723305">
                <a:moveTo>
                  <a:pt x="0" y="642938"/>
                </a:moveTo>
                <a:cubicBezTo>
                  <a:pt x="0" y="287853"/>
                  <a:pt x="195929" y="0"/>
                  <a:pt x="437620" y="0"/>
                </a:cubicBezTo>
                <a:cubicBezTo>
                  <a:pt x="679311" y="0"/>
                  <a:pt x="875240" y="287853"/>
                  <a:pt x="875240" y="642938"/>
                </a:cubicBezTo>
                <a:cubicBezTo>
                  <a:pt x="802303" y="750094"/>
                  <a:pt x="72937" y="750094"/>
                  <a:pt x="0" y="6429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二等辺三角形 40">
            <a:extLst>
              <a:ext uri="{FF2B5EF4-FFF2-40B4-BE49-F238E27FC236}">
                <a16:creationId xmlns:a16="http://schemas.microsoft.com/office/drawing/2014/main" id="{01C589F8-6294-454E-8D89-EA4A3FF529E5}"/>
              </a:ext>
            </a:extLst>
          </p:cNvPr>
          <p:cNvSpPr/>
          <p:nvPr/>
        </p:nvSpPr>
        <p:spPr>
          <a:xfrm rot="11455860">
            <a:off x="2335485" y="4021113"/>
            <a:ext cx="81445" cy="84152"/>
          </a:xfrm>
          <a:prstGeom prst="triangle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月 41">
            <a:extLst>
              <a:ext uri="{FF2B5EF4-FFF2-40B4-BE49-F238E27FC236}">
                <a16:creationId xmlns:a16="http://schemas.microsoft.com/office/drawing/2014/main" id="{6CEFFF25-AB5B-4516-B6E9-9960D11471DF}"/>
              </a:ext>
            </a:extLst>
          </p:cNvPr>
          <p:cNvSpPr/>
          <p:nvPr/>
        </p:nvSpPr>
        <p:spPr>
          <a:xfrm rot="16793832">
            <a:off x="2108382" y="3824317"/>
            <a:ext cx="259821" cy="543458"/>
          </a:xfrm>
          <a:prstGeom prst="moon">
            <a:avLst>
              <a:gd name="adj" fmla="val 84220"/>
            </a:avLst>
          </a:prstGeom>
          <a:noFill/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80A4881B-EB9E-4965-B0D7-144D9B521661}"/>
              </a:ext>
            </a:extLst>
          </p:cNvPr>
          <p:cNvSpPr/>
          <p:nvPr/>
        </p:nvSpPr>
        <p:spPr>
          <a:xfrm rot="1878603">
            <a:off x="838727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B30AA018-7384-4A00-A0A9-8BD505F96B6E}"/>
              </a:ext>
            </a:extLst>
          </p:cNvPr>
          <p:cNvSpPr/>
          <p:nvPr/>
        </p:nvSpPr>
        <p:spPr>
          <a:xfrm rot="19721397" flipH="1">
            <a:off x="3263915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401562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231BDD6B-9DA3-40E9-B79A-FFB87E6BFDB2}"/>
              </a:ext>
            </a:extLst>
          </p:cNvPr>
          <p:cNvSpPr/>
          <p:nvPr/>
        </p:nvSpPr>
        <p:spPr>
          <a:xfrm rot="3007751">
            <a:off x="1437505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388EFF4E-44F1-4DE7-AA67-3DE296425C77}"/>
              </a:ext>
            </a:extLst>
          </p:cNvPr>
          <p:cNvSpPr/>
          <p:nvPr/>
        </p:nvSpPr>
        <p:spPr>
          <a:xfrm rot="18592249" flipH="1">
            <a:off x="2704330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台形 44">
            <a:extLst>
              <a:ext uri="{FF2B5EF4-FFF2-40B4-BE49-F238E27FC236}">
                <a16:creationId xmlns:a16="http://schemas.microsoft.com/office/drawing/2014/main" id="{6D88DE0D-A171-4997-9B68-E657443E49A0}"/>
              </a:ext>
            </a:extLst>
          </p:cNvPr>
          <p:cNvSpPr/>
          <p:nvPr/>
        </p:nvSpPr>
        <p:spPr>
          <a:xfrm>
            <a:off x="1574551" y="4505570"/>
            <a:ext cx="1407424" cy="1344134"/>
          </a:xfrm>
          <a:custGeom>
            <a:avLst/>
            <a:gdLst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0 w 1462959"/>
              <a:gd name="connsiteY4" fmla="*/ 1191546 h 1191546"/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688131 w 1462959"/>
              <a:gd name="connsiteY4" fmla="*/ 1190173 h 1191546"/>
              <a:gd name="connsiteX5" fmla="*/ 0 w 1462959"/>
              <a:gd name="connsiteY5" fmla="*/ 1191546 h 1191546"/>
              <a:gd name="connsiteX0" fmla="*/ 0 w 1462959"/>
              <a:gd name="connsiteY0" fmla="*/ 1191546 h 1260023"/>
              <a:gd name="connsiteX1" fmla="*/ 297887 w 1462959"/>
              <a:gd name="connsiteY1" fmla="*/ 0 h 1260023"/>
              <a:gd name="connsiteX2" fmla="*/ 1165073 w 1462959"/>
              <a:gd name="connsiteY2" fmla="*/ 0 h 1260023"/>
              <a:gd name="connsiteX3" fmla="*/ 1462959 w 1462959"/>
              <a:gd name="connsiteY3" fmla="*/ 1191546 h 1260023"/>
              <a:gd name="connsiteX4" fmla="*/ 700831 w 1462959"/>
              <a:gd name="connsiteY4" fmla="*/ 1260023 h 1260023"/>
              <a:gd name="connsiteX5" fmla="*/ 0 w 1462959"/>
              <a:gd name="connsiteY5" fmla="*/ 1191546 h 1260023"/>
              <a:gd name="connsiteX0" fmla="*/ 0 w 1399459"/>
              <a:gd name="connsiteY0" fmla="*/ 1178846 h 1260023"/>
              <a:gd name="connsiteX1" fmla="*/ 234387 w 1399459"/>
              <a:gd name="connsiteY1" fmla="*/ 0 h 1260023"/>
              <a:gd name="connsiteX2" fmla="*/ 1101573 w 1399459"/>
              <a:gd name="connsiteY2" fmla="*/ 0 h 1260023"/>
              <a:gd name="connsiteX3" fmla="*/ 1399459 w 1399459"/>
              <a:gd name="connsiteY3" fmla="*/ 1191546 h 1260023"/>
              <a:gd name="connsiteX4" fmla="*/ 637331 w 1399459"/>
              <a:gd name="connsiteY4" fmla="*/ 1260023 h 1260023"/>
              <a:gd name="connsiteX5" fmla="*/ 0 w 1399459"/>
              <a:gd name="connsiteY5" fmla="*/ 1178846 h 1260023"/>
              <a:gd name="connsiteX0" fmla="*/ 0 w 1297859"/>
              <a:gd name="connsiteY0" fmla="*/ 1178846 h 1260023"/>
              <a:gd name="connsiteX1" fmla="*/ 2343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78846 h 1260023"/>
              <a:gd name="connsiteX1" fmla="*/ 1454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85196 h 1266373"/>
              <a:gd name="connsiteX1" fmla="*/ 145487 w 1297859"/>
              <a:gd name="connsiteY1" fmla="*/ 6350 h 1266373"/>
              <a:gd name="connsiteX2" fmla="*/ 1184123 w 1297859"/>
              <a:gd name="connsiteY2" fmla="*/ 0 h 1266373"/>
              <a:gd name="connsiteX3" fmla="*/ 1297859 w 1297859"/>
              <a:gd name="connsiteY3" fmla="*/ 1172496 h 1266373"/>
              <a:gd name="connsiteX4" fmla="*/ 637331 w 1297859"/>
              <a:gd name="connsiteY4" fmla="*/ 1266373 h 1266373"/>
              <a:gd name="connsiteX5" fmla="*/ 0 w 1297859"/>
              <a:gd name="connsiteY5" fmla="*/ 1185196 h 12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7859" h="1266373">
                <a:moveTo>
                  <a:pt x="0" y="1185196"/>
                </a:moveTo>
                <a:lnTo>
                  <a:pt x="145487" y="6350"/>
                </a:lnTo>
                <a:lnTo>
                  <a:pt x="1184123" y="0"/>
                </a:lnTo>
                <a:lnTo>
                  <a:pt x="1297859" y="1172496"/>
                </a:lnTo>
                <a:lnTo>
                  <a:pt x="637331" y="1266373"/>
                </a:lnTo>
                <a:lnTo>
                  <a:pt x="0" y="1185196"/>
                </a:lnTo>
                <a:close/>
              </a:path>
            </a:pathLst>
          </a:cu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9FD73064-61FE-443B-993C-EA2135CD8F1F}"/>
              </a:ext>
            </a:extLst>
          </p:cNvPr>
          <p:cNvSpPr/>
          <p:nvPr/>
        </p:nvSpPr>
        <p:spPr>
          <a:xfrm rot="18583051">
            <a:off x="2908264" y="4905606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D3D2EA5-75E8-4AAD-A4D0-37B6CB953E26}"/>
              </a:ext>
            </a:extLst>
          </p:cNvPr>
          <p:cNvSpPr/>
          <p:nvPr/>
        </p:nvSpPr>
        <p:spPr>
          <a:xfrm rot="3016949" flipH="1">
            <a:off x="1253650" y="4910319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46494B7-A8CD-470A-95CC-5F1F5C3E3A39}"/>
              </a:ext>
            </a:extLst>
          </p:cNvPr>
          <p:cNvSpPr/>
          <p:nvPr/>
        </p:nvSpPr>
        <p:spPr>
          <a:xfrm>
            <a:off x="577820" y="3328754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FCACA-D592-4804-AF5F-3CEE6386A7EC}"/>
              </a:ext>
            </a:extLst>
          </p:cNvPr>
          <p:cNvSpPr/>
          <p:nvPr/>
        </p:nvSpPr>
        <p:spPr>
          <a:xfrm>
            <a:off x="792133" y="1990318"/>
            <a:ext cx="2955345" cy="2587835"/>
          </a:xfrm>
          <a:custGeom>
            <a:avLst/>
            <a:gdLst>
              <a:gd name="connsiteX0" fmla="*/ 0 w 2593298"/>
              <a:gd name="connsiteY0" fmla="*/ 0 h 1705131"/>
              <a:gd name="connsiteX1" fmla="*/ 2593298 w 2593298"/>
              <a:gd name="connsiteY1" fmla="*/ 0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92047 h 1692247"/>
              <a:gd name="connsiteX1" fmla="*/ 2593298 w 2593298"/>
              <a:gd name="connsiteY1" fmla="*/ 77057 h 1692247"/>
              <a:gd name="connsiteX2" fmla="*/ 2593298 w 2593298"/>
              <a:gd name="connsiteY2" fmla="*/ 1692247 h 1692247"/>
              <a:gd name="connsiteX3" fmla="*/ 0 w 2593298"/>
              <a:gd name="connsiteY3" fmla="*/ 1692247 h 1692247"/>
              <a:gd name="connsiteX4" fmla="*/ 0 w 2593298"/>
              <a:gd name="connsiteY4" fmla="*/ 92047 h 1692247"/>
              <a:gd name="connsiteX0" fmla="*/ 0 w 2593298"/>
              <a:gd name="connsiteY0" fmla="*/ 138287 h 1738487"/>
              <a:gd name="connsiteX1" fmla="*/ 2593298 w 2593298"/>
              <a:gd name="connsiteY1" fmla="*/ 123297 h 1738487"/>
              <a:gd name="connsiteX2" fmla="*/ 2593298 w 2593298"/>
              <a:gd name="connsiteY2" fmla="*/ 1738487 h 1738487"/>
              <a:gd name="connsiteX3" fmla="*/ 0 w 2593298"/>
              <a:gd name="connsiteY3" fmla="*/ 1738487 h 1738487"/>
              <a:gd name="connsiteX4" fmla="*/ 0 w 2593298"/>
              <a:gd name="connsiteY4" fmla="*/ 138287 h 1738487"/>
              <a:gd name="connsiteX0" fmla="*/ 93272 w 2686570"/>
              <a:gd name="connsiteY0" fmla="*/ 138287 h 1738487"/>
              <a:gd name="connsiteX1" fmla="*/ 2686570 w 2686570"/>
              <a:gd name="connsiteY1" fmla="*/ 123297 h 1738487"/>
              <a:gd name="connsiteX2" fmla="*/ 2686570 w 2686570"/>
              <a:gd name="connsiteY2" fmla="*/ 1738487 h 1738487"/>
              <a:gd name="connsiteX3" fmla="*/ 93272 w 2686570"/>
              <a:gd name="connsiteY3" fmla="*/ 1738487 h 1738487"/>
              <a:gd name="connsiteX4" fmla="*/ 93272 w 2686570"/>
              <a:gd name="connsiteY4" fmla="*/ 138287 h 1738487"/>
              <a:gd name="connsiteX0" fmla="*/ 93272 w 2786504"/>
              <a:gd name="connsiteY0" fmla="*/ 138287 h 1738487"/>
              <a:gd name="connsiteX1" fmla="*/ 2686570 w 2786504"/>
              <a:gd name="connsiteY1" fmla="*/ 123297 h 1738487"/>
              <a:gd name="connsiteX2" fmla="*/ 2686570 w 2786504"/>
              <a:gd name="connsiteY2" fmla="*/ 1738487 h 1738487"/>
              <a:gd name="connsiteX3" fmla="*/ 93272 w 2786504"/>
              <a:gd name="connsiteY3" fmla="*/ 1738487 h 1738487"/>
              <a:gd name="connsiteX4" fmla="*/ 93272 w 2786504"/>
              <a:gd name="connsiteY4" fmla="*/ 138287 h 1738487"/>
              <a:gd name="connsiteX0" fmla="*/ 93272 w 2839248"/>
              <a:gd name="connsiteY0" fmla="*/ 138287 h 1768467"/>
              <a:gd name="connsiteX1" fmla="*/ 2686570 w 2839248"/>
              <a:gd name="connsiteY1" fmla="*/ 123297 h 1768467"/>
              <a:gd name="connsiteX2" fmla="*/ 2821482 w 2839248"/>
              <a:gd name="connsiteY2" fmla="*/ 1768467 h 1768467"/>
              <a:gd name="connsiteX3" fmla="*/ 93272 w 2839248"/>
              <a:gd name="connsiteY3" fmla="*/ 1738487 h 1768467"/>
              <a:gd name="connsiteX4" fmla="*/ 93272 w 2839248"/>
              <a:gd name="connsiteY4" fmla="*/ 138287 h 1768467"/>
              <a:gd name="connsiteX0" fmla="*/ 195106 w 2941082"/>
              <a:gd name="connsiteY0" fmla="*/ 138287 h 1798447"/>
              <a:gd name="connsiteX1" fmla="*/ 2788404 w 2941082"/>
              <a:gd name="connsiteY1" fmla="*/ 123297 h 1798447"/>
              <a:gd name="connsiteX2" fmla="*/ 2923316 w 2941082"/>
              <a:gd name="connsiteY2" fmla="*/ 1768467 h 1798447"/>
              <a:gd name="connsiteX3" fmla="*/ 234 w 2941082"/>
              <a:gd name="connsiteY3" fmla="*/ 1798447 h 1798447"/>
              <a:gd name="connsiteX4" fmla="*/ 195106 w 2941082"/>
              <a:gd name="connsiteY4" fmla="*/ 138287 h 1798447"/>
              <a:gd name="connsiteX0" fmla="*/ 195106 w 2941082"/>
              <a:gd name="connsiteY0" fmla="*/ 138287 h 1895356"/>
              <a:gd name="connsiteX1" fmla="*/ 2788404 w 2941082"/>
              <a:gd name="connsiteY1" fmla="*/ 123297 h 1895356"/>
              <a:gd name="connsiteX2" fmla="*/ 2923316 w 2941082"/>
              <a:gd name="connsiteY2" fmla="*/ 1768467 h 1895356"/>
              <a:gd name="connsiteX3" fmla="*/ 234 w 2941082"/>
              <a:gd name="connsiteY3" fmla="*/ 1798447 h 1895356"/>
              <a:gd name="connsiteX4" fmla="*/ 195106 w 2941082"/>
              <a:gd name="connsiteY4" fmla="*/ 138287 h 1895356"/>
              <a:gd name="connsiteX0" fmla="*/ 195106 w 2941082"/>
              <a:gd name="connsiteY0" fmla="*/ 138287 h 2003358"/>
              <a:gd name="connsiteX1" fmla="*/ 2788404 w 2941082"/>
              <a:gd name="connsiteY1" fmla="*/ 123297 h 2003358"/>
              <a:gd name="connsiteX2" fmla="*/ 2923316 w 2941082"/>
              <a:gd name="connsiteY2" fmla="*/ 1768467 h 2003358"/>
              <a:gd name="connsiteX3" fmla="*/ 234 w 2941082"/>
              <a:gd name="connsiteY3" fmla="*/ 1798447 h 2003358"/>
              <a:gd name="connsiteX4" fmla="*/ 195106 w 2941082"/>
              <a:gd name="connsiteY4" fmla="*/ 138287 h 2003358"/>
              <a:gd name="connsiteX0" fmla="*/ 195106 w 2941082"/>
              <a:gd name="connsiteY0" fmla="*/ 138287 h 2376560"/>
              <a:gd name="connsiteX1" fmla="*/ 2788404 w 2941082"/>
              <a:gd name="connsiteY1" fmla="*/ 123297 h 2376560"/>
              <a:gd name="connsiteX2" fmla="*/ 2923316 w 2941082"/>
              <a:gd name="connsiteY2" fmla="*/ 1768467 h 2376560"/>
              <a:gd name="connsiteX3" fmla="*/ 234 w 2941082"/>
              <a:gd name="connsiteY3" fmla="*/ 1798447 h 2376560"/>
              <a:gd name="connsiteX4" fmla="*/ 195106 w 2941082"/>
              <a:gd name="connsiteY4" fmla="*/ 138287 h 2376560"/>
              <a:gd name="connsiteX0" fmla="*/ 168940 w 2914916"/>
              <a:gd name="connsiteY0" fmla="*/ 138287 h 2400842"/>
              <a:gd name="connsiteX1" fmla="*/ 2762238 w 2914916"/>
              <a:gd name="connsiteY1" fmla="*/ 123297 h 2400842"/>
              <a:gd name="connsiteX2" fmla="*/ 2897150 w 2914916"/>
              <a:gd name="connsiteY2" fmla="*/ 1768467 h 2400842"/>
              <a:gd name="connsiteX3" fmla="*/ 4048 w 2914916"/>
              <a:gd name="connsiteY3" fmla="*/ 1873397 h 2400842"/>
              <a:gd name="connsiteX4" fmla="*/ 168940 w 2914916"/>
              <a:gd name="connsiteY4" fmla="*/ 138287 h 2400842"/>
              <a:gd name="connsiteX0" fmla="*/ 168940 w 2914916"/>
              <a:gd name="connsiteY0" fmla="*/ 138287 h 2540242"/>
              <a:gd name="connsiteX1" fmla="*/ 2762238 w 2914916"/>
              <a:gd name="connsiteY1" fmla="*/ 123297 h 2540242"/>
              <a:gd name="connsiteX2" fmla="*/ 2897150 w 2914916"/>
              <a:gd name="connsiteY2" fmla="*/ 1768467 h 2540242"/>
              <a:gd name="connsiteX3" fmla="*/ 4048 w 2914916"/>
              <a:gd name="connsiteY3" fmla="*/ 1873397 h 2540242"/>
              <a:gd name="connsiteX4" fmla="*/ 168940 w 2914916"/>
              <a:gd name="connsiteY4" fmla="*/ 138287 h 2540242"/>
              <a:gd name="connsiteX0" fmla="*/ 168940 w 2935132"/>
              <a:gd name="connsiteY0" fmla="*/ 138287 h 2546305"/>
              <a:gd name="connsiteX1" fmla="*/ 2762238 w 2935132"/>
              <a:gd name="connsiteY1" fmla="*/ 123297 h 2546305"/>
              <a:gd name="connsiteX2" fmla="*/ 2897150 w 2935132"/>
              <a:gd name="connsiteY2" fmla="*/ 1768467 h 2546305"/>
              <a:gd name="connsiteX3" fmla="*/ 4048 w 2935132"/>
              <a:gd name="connsiteY3" fmla="*/ 1873397 h 2546305"/>
              <a:gd name="connsiteX4" fmla="*/ 168940 w 2935132"/>
              <a:gd name="connsiteY4" fmla="*/ 138287 h 2546305"/>
              <a:gd name="connsiteX0" fmla="*/ 200444 w 2955345"/>
              <a:gd name="connsiteY0" fmla="*/ 138287 h 2587835"/>
              <a:gd name="connsiteX1" fmla="*/ 2793742 w 2955345"/>
              <a:gd name="connsiteY1" fmla="*/ 123297 h 2587835"/>
              <a:gd name="connsiteX2" fmla="*/ 2928654 w 2955345"/>
              <a:gd name="connsiteY2" fmla="*/ 1768467 h 2587835"/>
              <a:gd name="connsiteX3" fmla="*/ 35552 w 2955345"/>
              <a:gd name="connsiteY3" fmla="*/ 1873397 h 2587835"/>
              <a:gd name="connsiteX4" fmla="*/ 200444 w 2955345"/>
              <a:gd name="connsiteY4" fmla="*/ 138287 h 25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345" h="2587835">
                <a:moveTo>
                  <a:pt x="200444" y="138287"/>
                </a:moveTo>
                <a:cubicBezTo>
                  <a:pt x="1064877" y="-11615"/>
                  <a:pt x="2304063" y="-71575"/>
                  <a:pt x="2793742" y="123297"/>
                </a:cubicBezTo>
                <a:cubicBezTo>
                  <a:pt x="3018595" y="691674"/>
                  <a:pt x="2928654" y="1230070"/>
                  <a:pt x="2928654" y="1768467"/>
                </a:cubicBezTo>
                <a:cubicBezTo>
                  <a:pt x="3303408" y="3007653"/>
                  <a:pt x="-399162" y="2672874"/>
                  <a:pt x="35552" y="1873397"/>
                </a:cubicBezTo>
                <a:cubicBezTo>
                  <a:pt x="35552" y="1339997"/>
                  <a:pt x="-9418" y="776618"/>
                  <a:pt x="200444" y="1382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28282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2D075A76-6487-4002-9FDA-B297ADFF7544}"/>
              </a:ext>
            </a:extLst>
          </p:cNvPr>
          <p:cNvSpPr/>
          <p:nvPr/>
        </p:nvSpPr>
        <p:spPr>
          <a:xfrm rot="18249094">
            <a:off x="2551122" y="2346079"/>
            <a:ext cx="946247" cy="479391"/>
          </a:xfrm>
          <a:prstGeom prst="arc">
            <a:avLst>
              <a:gd name="adj1" fmla="val 17303819"/>
              <a:gd name="adj2" fmla="val 144200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弧 5">
            <a:extLst>
              <a:ext uri="{FF2B5EF4-FFF2-40B4-BE49-F238E27FC236}">
                <a16:creationId xmlns:a16="http://schemas.microsoft.com/office/drawing/2014/main" id="{4BC0B1F5-CB79-435B-894F-46F79736D817}"/>
              </a:ext>
            </a:extLst>
          </p:cNvPr>
          <p:cNvSpPr/>
          <p:nvPr/>
        </p:nvSpPr>
        <p:spPr>
          <a:xfrm rot="3325088" flipV="1">
            <a:off x="920263" y="2046176"/>
            <a:ext cx="1030061" cy="479391"/>
          </a:xfrm>
          <a:prstGeom prst="arc">
            <a:avLst>
              <a:gd name="adj1" fmla="val 17303819"/>
              <a:gd name="adj2" fmla="val 23939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FDC70B0-DA70-428E-88FB-B705A4B8642A}"/>
              </a:ext>
            </a:extLst>
          </p:cNvPr>
          <p:cNvGrpSpPr/>
          <p:nvPr/>
        </p:nvGrpSpPr>
        <p:grpSpPr>
          <a:xfrm>
            <a:off x="2582844" y="2827188"/>
            <a:ext cx="955126" cy="1287381"/>
            <a:chOff x="4882638" y="2503569"/>
            <a:chExt cx="955126" cy="1287381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48B7766C-05F3-4BEA-80D1-966CA2BE5DA8}"/>
                </a:ext>
              </a:extLst>
            </p:cNvPr>
            <p:cNvSpPr/>
            <p:nvPr/>
          </p:nvSpPr>
          <p:spPr>
            <a:xfrm>
              <a:off x="4962525" y="2505075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37EBAF5C-1EC7-4847-BF15-E22AF2495C10}"/>
                </a:ext>
              </a:extLst>
            </p:cNvPr>
            <p:cNvSpPr/>
            <p:nvPr/>
          </p:nvSpPr>
          <p:spPr>
            <a:xfrm>
              <a:off x="5051425" y="2720975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1">
              <a:extLst>
                <a:ext uri="{FF2B5EF4-FFF2-40B4-BE49-F238E27FC236}">
                  <a16:creationId xmlns:a16="http://schemas.microsoft.com/office/drawing/2014/main" id="{3DD75F2E-F25A-48CF-9D81-7406DEE2CD5F}"/>
                </a:ext>
              </a:extLst>
            </p:cNvPr>
            <p:cNvSpPr/>
            <p:nvPr/>
          </p:nvSpPr>
          <p:spPr>
            <a:xfrm rot="20936841">
              <a:off x="4882638" y="2503569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F408984C-A00C-4B4D-BB7B-A74DBEF82889}"/>
                </a:ext>
              </a:extLst>
            </p:cNvPr>
            <p:cNvSpPr/>
            <p:nvPr/>
          </p:nvSpPr>
          <p:spPr>
            <a:xfrm>
              <a:off x="5086896" y="3106351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4901961A-E52F-414E-9FB8-4622852C0F5E}"/>
                </a:ext>
              </a:extLst>
            </p:cNvPr>
            <p:cNvSpPr/>
            <p:nvPr/>
          </p:nvSpPr>
          <p:spPr>
            <a:xfrm>
              <a:off x="5424651" y="3131928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C9AA7A9-456E-4B73-8A00-60F8368CB846}"/>
              </a:ext>
            </a:extLst>
          </p:cNvPr>
          <p:cNvGrpSpPr/>
          <p:nvPr/>
        </p:nvGrpSpPr>
        <p:grpSpPr>
          <a:xfrm>
            <a:off x="1018556" y="2828694"/>
            <a:ext cx="955126" cy="1287381"/>
            <a:chOff x="3308824" y="2528890"/>
            <a:chExt cx="955126" cy="1287381"/>
          </a:xfrm>
        </p:grpSpPr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552462B8-0BDC-44F2-8888-780F429E1371}"/>
                </a:ext>
              </a:extLst>
            </p:cNvPr>
            <p:cNvSpPr/>
            <p:nvPr/>
          </p:nvSpPr>
          <p:spPr>
            <a:xfrm flipH="1">
              <a:off x="3308824" y="2530396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E2243A68-719A-49F7-A0A0-A7DB020B4466}"/>
                </a:ext>
              </a:extLst>
            </p:cNvPr>
            <p:cNvSpPr/>
            <p:nvPr/>
          </p:nvSpPr>
          <p:spPr>
            <a:xfrm flipH="1">
              <a:off x="3519724" y="2746296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11">
              <a:extLst>
                <a:ext uri="{FF2B5EF4-FFF2-40B4-BE49-F238E27FC236}">
                  <a16:creationId xmlns:a16="http://schemas.microsoft.com/office/drawing/2014/main" id="{348D77E1-A6A4-498A-A9AE-6EDE0EA6E11C}"/>
                </a:ext>
              </a:extLst>
            </p:cNvPr>
            <p:cNvSpPr/>
            <p:nvPr/>
          </p:nvSpPr>
          <p:spPr>
            <a:xfrm rot="663159" flipH="1">
              <a:off x="3342700" y="2528890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A01F9E92-DA41-4E81-A99A-0F2CBF20EC6E}"/>
                </a:ext>
              </a:extLst>
            </p:cNvPr>
            <p:cNvSpPr/>
            <p:nvPr/>
          </p:nvSpPr>
          <p:spPr>
            <a:xfrm flipH="1">
              <a:off x="3864819" y="3131672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F8761859-CB83-457E-A4A9-5E7629D86BD6}"/>
                </a:ext>
              </a:extLst>
            </p:cNvPr>
            <p:cNvSpPr/>
            <p:nvPr/>
          </p:nvSpPr>
          <p:spPr>
            <a:xfrm flipH="1">
              <a:off x="3580440" y="3157249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円弧 26">
            <a:extLst>
              <a:ext uri="{FF2B5EF4-FFF2-40B4-BE49-F238E27FC236}">
                <a16:creationId xmlns:a16="http://schemas.microsoft.com/office/drawing/2014/main" id="{47BC4BCB-4BF6-4706-B992-2F1C6F9F5534}"/>
              </a:ext>
            </a:extLst>
          </p:cNvPr>
          <p:cNvSpPr/>
          <p:nvPr/>
        </p:nvSpPr>
        <p:spPr>
          <a:xfrm rot="502679" flipV="1">
            <a:off x="1039629" y="3074370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3BE510B8-27D3-4D48-BCDE-83D21354CBA0}"/>
              </a:ext>
            </a:extLst>
          </p:cNvPr>
          <p:cNvSpPr/>
          <p:nvPr/>
        </p:nvSpPr>
        <p:spPr>
          <a:xfrm rot="21097321" flipH="1" flipV="1">
            <a:off x="2508398" y="3076033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月 28">
            <a:extLst>
              <a:ext uri="{FF2B5EF4-FFF2-40B4-BE49-F238E27FC236}">
                <a16:creationId xmlns:a16="http://schemas.microsoft.com/office/drawing/2014/main" id="{AF7AAF81-06A4-42C9-9A25-B9C80BF0192F}"/>
              </a:ext>
            </a:extLst>
          </p:cNvPr>
          <p:cNvSpPr/>
          <p:nvPr/>
        </p:nvSpPr>
        <p:spPr>
          <a:xfrm rot="16793832">
            <a:off x="2108382" y="3822655"/>
            <a:ext cx="259821" cy="543458"/>
          </a:xfrm>
          <a:prstGeom prst="moon">
            <a:avLst>
              <a:gd name="adj" fmla="val 84220"/>
            </a:avLst>
          </a:prstGeom>
          <a:solidFill>
            <a:srgbClr val="B91D21"/>
          </a:soli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11">
            <a:extLst>
              <a:ext uri="{FF2B5EF4-FFF2-40B4-BE49-F238E27FC236}">
                <a16:creationId xmlns:a16="http://schemas.microsoft.com/office/drawing/2014/main" id="{0EE98211-89DC-44D1-A742-92C23298F623}"/>
              </a:ext>
            </a:extLst>
          </p:cNvPr>
          <p:cNvSpPr/>
          <p:nvPr/>
        </p:nvSpPr>
        <p:spPr>
          <a:xfrm rot="1089798" flipH="1">
            <a:off x="2066944" y="4091741"/>
            <a:ext cx="260750" cy="108820"/>
          </a:xfrm>
          <a:custGeom>
            <a:avLst/>
            <a:gdLst>
              <a:gd name="connsiteX0" fmla="*/ 0 w 875239"/>
              <a:gd name="connsiteY0" fmla="*/ 642938 h 1285875"/>
              <a:gd name="connsiteX1" fmla="*/ 437620 w 875239"/>
              <a:gd name="connsiteY1" fmla="*/ 0 h 1285875"/>
              <a:gd name="connsiteX2" fmla="*/ 875240 w 875239"/>
              <a:gd name="connsiteY2" fmla="*/ 642938 h 1285875"/>
              <a:gd name="connsiteX3" fmla="*/ 437620 w 875239"/>
              <a:gd name="connsiteY3" fmla="*/ 1285876 h 1285875"/>
              <a:gd name="connsiteX4" fmla="*/ 0 w 875239"/>
              <a:gd name="connsiteY4" fmla="*/ 642938 h 1285875"/>
              <a:gd name="connsiteX0" fmla="*/ 0 w 875240"/>
              <a:gd name="connsiteY0" fmla="*/ 642938 h 723305"/>
              <a:gd name="connsiteX1" fmla="*/ 437620 w 875240"/>
              <a:gd name="connsiteY1" fmla="*/ 0 h 723305"/>
              <a:gd name="connsiteX2" fmla="*/ 875240 w 875240"/>
              <a:gd name="connsiteY2" fmla="*/ 642938 h 723305"/>
              <a:gd name="connsiteX3" fmla="*/ 0 w 875240"/>
              <a:gd name="connsiteY3" fmla="*/ 642938 h 72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240" h="723305">
                <a:moveTo>
                  <a:pt x="0" y="642938"/>
                </a:moveTo>
                <a:cubicBezTo>
                  <a:pt x="0" y="287853"/>
                  <a:pt x="195929" y="0"/>
                  <a:pt x="437620" y="0"/>
                </a:cubicBezTo>
                <a:cubicBezTo>
                  <a:pt x="679311" y="0"/>
                  <a:pt x="875240" y="287853"/>
                  <a:pt x="875240" y="642938"/>
                </a:cubicBezTo>
                <a:cubicBezTo>
                  <a:pt x="802303" y="750094"/>
                  <a:pt x="72937" y="750094"/>
                  <a:pt x="0" y="6429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二等辺三角形 40">
            <a:extLst>
              <a:ext uri="{FF2B5EF4-FFF2-40B4-BE49-F238E27FC236}">
                <a16:creationId xmlns:a16="http://schemas.microsoft.com/office/drawing/2014/main" id="{01C589F8-6294-454E-8D89-EA4A3FF529E5}"/>
              </a:ext>
            </a:extLst>
          </p:cNvPr>
          <p:cNvSpPr/>
          <p:nvPr/>
        </p:nvSpPr>
        <p:spPr>
          <a:xfrm rot="11455860">
            <a:off x="2335485" y="4021113"/>
            <a:ext cx="81445" cy="84152"/>
          </a:xfrm>
          <a:prstGeom prst="triangle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月 41">
            <a:extLst>
              <a:ext uri="{FF2B5EF4-FFF2-40B4-BE49-F238E27FC236}">
                <a16:creationId xmlns:a16="http://schemas.microsoft.com/office/drawing/2014/main" id="{6CEFFF25-AB5B-4516-B6E9-9960D11471DF}"/>
              </a:ext>
            </a:extLst>
          </p:cNvPr>
          <p:cNvSpPr/>
          <p:nvPr/>
        </p:nvSpPr>
        <p:spPr>
          <a:xfrm rot="16793832">
            <a:off x="2108382" y="3824317"/>
            <a:ext cx="259821" cy="543458"/>
          </a:xfrm>
          <a:prstGeom prst="moon">
            <a:avLst>
              <a:gd name="adj" fmla="val 84220"/>
            </a:avLst>
          </a:prstGeom>
          <a:noFill/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80A4881B-EB9E-4965-B0D7-144D9B521661}"/>
              </a:ext>
            </a:extLst>
          </p:cNvPr>
          <p:cNvSpPr/>
          <p:nvPr/>
        </p:nvSpPr>
        <p:spPr>
          <a:xfrm rot="1878603">
            <a:off x="838727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B30AA018-7384-4A00-A0A9-8BD505F96B6E}"/>
              </a:ext>
            </a:extLst>
          </p:cNvPr>
          <p:cNvSpPr/>
          <p:nvPr/>
        </p:nvSpPr>
        <p:spPr>
          <a:xfrm rot="19721397" flipH="1">
            <a:off x="3263915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134015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231BDD6B-9DA3-40E9-B79A-FFB87E6BFDB2}"/>
              </a:ext>
            </a:extLst>
          </p:cNvPr>
          <p:cNvSpPr/>
          <p:nvPr/>
        </p:nvSpPr>
        <p:spPr>
          <a:xfrm rot="3007751">
            <a:off x="1437505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388EFF4E-44F1-4DE7-AA67-3DE296425C77}"/>
              </a:ext>
            </a:extLst>
          </p:cNvPr>
          <p:cNvSpPr/>
          <p:nvPr/>
        </p:nvSpPr>
        <p:spPr>
          <a:xfrm rot="18592249" flipH="1">
            <a:off x="2704330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台形 44">
            <a:extLst>
              <a:ext uri="{FF2B5EF4-FFF2-40B4-BE49-F238E27FC236}">
                <a16:creationId xmlns:a16="http://schemas.microsoft.com/office/drawing/2014/main" id="{6D88DE0D-A171-4997-9B68-E657443E49A0}"/>
              </a:ext>
            </a:extLst>
          </p:cNvPr>
          <p:cNvSpPr/>
          <p:nvPr/>
        </p:nvSpPr>
        <p:spPr>
          <a:xfrm>
            <a:off x="1574551" y="4505570"/>
            <a:ext cx="1407424" cy="1344134"/>
          </a:xfrm>
          <a:custGeom>
            <a:avLst/>
            <a:gdLst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0 w 1462959"/>
              <a:gd name="connsiteY4" fmla="*/ 1191546 h 1191546"/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688131 w 1462959"/>
              <a:gd name="connsiteY4" fmla="*/ 1190173 h 1191546"/>
              <a:gd name="connsiteX5" fmla="*/ 0 w 1462959"/>
              <a:gd name="connsiteY5" fmla="*/ 1191546 h 1191546"/>
              <a:gd name="connsiteX0" fmla="*/ 0 w 1462959"/>
              <a:gd name="connsiteY0" fmla="*/ 1191546 h 1260023"/>
              <a:gd name="connsiteX1" fmla="*/ 297887 w 1462959"/>
              <a:gd name="connsiteY1" fmla="*/ 0 h 1260023"/>
              <a:gd name="connsiteX2" fmla="*/ 1165073 w 1462959"/>
              <a:gd name="connsiteY2" fmla="*/ 0 h 1260023"/>
              <a:gd name="connsiteX3" fmla="*/ 1462959 w 1462959"/>
              <a:gd name="connsiteY3" fmla="*/ 1191546 h 1260023"/>
              <a:gd name="connsiteX4" fmla="*/ 700831 w 1462959"/>
              <a:gd name="connsiteY4" fmla="*/ 1260023 h 1260023"/>
              <a:gd name="connsiteX5" fmla="*/ 0 w 1462959"/>
              <a:gd name="connsiteY5" fmla="*/ 1191546 h 1260023"/>
              <a:gd name="connsiteX0" fmla="*/ 0 w 1399459"/>
              <a:gd name="connsiteY0" fmla="*/ 1178846 h 1260023"/>
              <a:gd name="connsiteX1" fmla="*/ 234387 w 1399459"/>
              <a:gd name="connsiteY1" fmla="*/ 0 h 1260023"/>
              <a:gd name="connsiteX2" fmla="*/ 1101573 w 1399459"/>
              <a:gd name="connsiteY2" fmla="*/ 0 h 1260023"/>
              <a:gd name="connsiteX3" fmla="*/ 1399459 w 1399459"/>
              <a:gd name="connsiteY3" fmla="*/ 1191546 h 1260023"/>
              <a:gd name="connsiteX4" fmla="*/ 637331 w 1399459"/>
              <a:gd name="connsiteY4" fmla="*/ 1260023 h 1260023"/>
              <a:gd name="connsiteX5" fmla="*/ 0 w 1399459"/>
              <a:gd name="connsiteY5" fmla="*/ 1178846 h 1260023"/>
              <a:gd name="connsiteX0" fmla="*/ 0 w 1297859"/>
              <a:gd name="connsiteY0" fmla="*/ 1178846 h 1260023"/>
              <a:gd name="connsiteX1" fmla="*/ 2343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78846 h 1260023"/>
              <a:gd name="connsiteX1" fmla="*/ 1454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85196 h 1266373"/>
              <a:gd name="connsiteX1" fmla="*/ 145487 w 1297859"/>
              <a:gd name="connsiteY1" fmla="*/ 6350 h 1266373"/>
              <a:gd name="connsiteX2" fmla="*/ 1184123 w 1297859"/>
              <a:gd name="connsiteY2" fmla="*/ 0 h 1266373"/>
              <a:gd name="connsiteX3" fmla="*/ 1297859 w 1297859"/>
              <a:gd name="connsiteY3" fmla="*/ 1172496 h 1266373"/>
              <a:gd name="connsiteX4" fmla="*/ 637331 w 1297859"/>
              <a:gd name="connsiteY4" fmla="*/ 1266373 h 1266373"/>
              <a:gd name="connsiteX5" fmla="*/ 0 w 1297859"/>
              <a:gd name="connsiteY5" fmla="*/ 1185196 h 12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7859" h="1266373">
                <a:moveTo>
                  <a:pt x="0" y="1185196"/>
                </a:moveTo>
                <a:lnTo>
                  <a:pt x="145487" y="6350"/>
                </a:lnTo>
                <a:lnTo>
                  <a:pt x="1184123" y="0"/>
                </a:lnTo>
                <a:lnTo>
                  <a:pt x="1297859" y="1172496"/>
                </a:lnTo>
                <a:lnTo>
                  <a:pt x="637331" y="1266373"/>
                </a:lnTo>
                <a:lnTo>
                  <a:pt x="0" y="1185196"/>
                </a:lnTo>
                <a:close/>
              </a:path>
            </a:pathLst>
          </a:cu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9FD73064-61FE-443B-993C-EA2135CD8F1F}"/>
              </a:ext>
            </a:extLst>
          </p:cNvPr>
          <p:cNvSpPr/>
          <p:nvPr/>
        </p:nvSpPr>
        <p:spPr>
          <a:xfrm rot="18583051">
            <a:off x="2908264" y="4905606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D3D2EA5-75E8-4AAD-A4D0-37B6CB953E26}"/>
              </a:ext>
            </a:extLst>
          </p:cNvPr>
          <p:cNvSpPr/>
          <p:nvPr/>
        </p:nvSpPr>
        <p:spPr>
          <a:xfrm rot="3016949" flipH="1">
            <a:off x="1253650" y="4910319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46494B7-A8CD-470A-95CC-5F1F5C3E3A39}"/>
              </a:ext>
            </a:extLst>
          </p:cNvPr>
          <p:cNvSpPr/>
          <p:nvPr/>
        </p:nvSpPr>
        <p:spPr>
          <a:xfrm>
            <a:off x="577820" y="3328754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FCACA-D592-4804-AF5F-3CEE6386A7EC}"/>
              </a:ext>
            </a:extLst>
          </p:cNvPr>
          <p:cNvSpPr/>
          <p:nvPr/>
        </p:nvSpPr>
        <p:spPr>
          <a:xfrm>
            <a:off x="792133" y="1990318"/>
            <a:ext cx="2955345" cy="2587835"/>
          </a:xfrm>
          <a:custGeom>
            <a:avLst/>
            <a:gdLst>
              <a:gd name="connsiteX0" fmla="*/ 0 w 2593298"/>
              <a:gd name="connsiteY0" fmla="*/ 0 h 1705131"/>
              <a:gd name="connsiteX1" fmla="*/ 2593298 w 2593298"/>
              <a:gd name="connsiteY1" fmla="*/ 0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92047 h 1692247"/>
              <a:gd name="connsiteX1" fmla="*/ 2593298 w 2593298"/>
              <a:gd name="connsiteY1" fmla="*/ 77057 h 1692247"/>
              <a:gd name="connsiteX2" fmla="*/ 2593298 w 2593298"/>
              <a:gd name="connsiteY2" fmla="*/ 1692247 h 1692247"/>
              <a:gd name="connsiteX3" fmla="*/ 0 w 2593298"/>
              <a:gd name="connsiteY3" fmla="*/ 1692247 h 1692247"/>
              <a:gd name="connsiteX4" fmla="*/ 0 w 2593298"/>
              <a:gd name="connsiteY4" fmla="*/ 92047 h 1692247"/>
              <a:gd name="connsiteX0" fmla="*/ 0 w 2593298"/>
              <a:gd name="connsiteY0" fmla="*/ 138287 h 1738487"/>
              <a:gd name="connsiteX1" fmla="*/ 2593298 w 2593298"/>
              <a:gd name="connsiteY1" fmla="*/ 123297 h 1738487"/>
              <a:gd name="connsiteX2" fmla="*/ 2593298 w 2593298"/>
              <a:gd name="connsiteY2" fmla="*/ 1738487 h 1738487"/>
              <a:gd name="connsiteX3" fmla="*/ 0 w 2593298"/>
              <a:gd name="connsiteY3" fmla="*/ 1738487 h 1738487"/>
              <a:gd name="connsiteX4" fmla="*/ 0 w 2593298"/>
              <a:gd name="connsiteY4" fmla="*/ 138287 h 1738487"/>
              <a:gd name="connsiteX0" fmla="*/ 93272 w 2686570"/>
              <a:gd name="connsiteY0" fmla="*/ 138287 h 1738487"/>
              <a:gd name="connsiteX1" fmla="*/ 2686570 w 2686570"/>
              <a:gd name="connsiteY1" fmla="*/ 123297 h 1738487"/>
              <a:gd name="connsiteX2" fmla="*/ 2686570 w 2686570"/>
              <a:gd name="connsiteY2" fmla="*/ 1738487 h 1738487"/>
              <a:gd name="connsiteX3" fmla="*/ 93272 w 2686570"/>
              <a:gd name="connsiteY3" fmla="*/ 1738487 h 1738487"/>
              <a:gd name="connsiteX4" fmla="*/ 93272 w 2686570"/>
              <a:gd name="connsiteY4" fmla="*/ 138287 h 1738487"/>
              <a:gd name="connsiteX0" fmla="*/ 93272 w 2786504"/>
              <a:gd name="connsiteY0" fmla="*/ 138287 h 1738487"/>
              <a:gd name="connsiteX1" fmla="*/ 2686570 w 2786504"/>
              <a:gd name="connsiteY1" fmla="*/ 123297 h 1738487"/>
              <a:gd name="connsiteX2" fmla="*/ 2686570 w 2786504"/>
              <a:gd name="connsiteY2" fmla="*/ 1738487 h 1738487"/>
              <a:gd name="connsiteX3" fmla="*/ 93272 w 2786504"/>
              <a:gd name="connsiteY3" fmla="*/ 1738487 h 1738487"/>
              <a:gd name="connsiteX4" fmla="*/ 93272 w 2786504"/>
              <a:gd name="connsiteY4" fmla="*/ 138287 h 1738487"/>
              <a:gd name="connsiteX0" fmla="*/ 93272 w 2839248"/>
              <a:gd name="connsiteY0" fmla="*/ 138287 h 1768467"/>
              <a:gd name="connsiteX1" fmla="*/ 2686570 w 2839248"/>
              <a:gd name="connsiteY1" fmla="*/ 123297 h 1768467"/>
              <a:gd name="connsiteX2" fmla="*/ 2821482 w 2839248"/>
              <a:gd name="connsiteY2" fmla="*/ 1768467 h 1768467"/>
              <a:gd name="connsiteX3" fmla="*/ 93272 w 2839248"/>
              <a:gd name="connsiteY3" fmla="*/ 1738487 h 1768467"/>
              <a:gd name="connsiteX4" fmla="*/ 93272 w 2839248"/>
              <a:gd name="connsiteY4" fmla="*/ 138287 h 1768467"/>
              <a:gd name="connsiteX0" fmla="*/ 195106 w 2941082"/>
              <a:gd name="connsiteY0" fmla="*/ 138287 h 1798447"/>
              <a:gd name="connsiteX1" fmla="*/ 2788404 w 2941082"/>
              <a:gd name="connsiteY1" fmla="*/ 123297 h 1798447"/>
              <a:gd name="connsiteX2" fmla="*/ 2923316 w 2941082"/>
              <a:gd name="connsiteY2" fmla="*/ 1768467 h 1798447"/>
              <a:gd name="connsiteX3" fmla="*/ 234 w 2941082"/>
              <a:gd name="connsiteY3" fmla="*/ 1798447 h 1798447"/>
              <a:gd name="connsiteX4" fmla="*/ 195106 w 2941082"/>
              <a:gd name="connsiteY4" fmla="*/ 138287 h 1798447"/>
              <a:gd name="connsiteX0" fmla="*/ 195106 w 2941082"/>
              <a:gd name="connsiteY0" fmla="*/ 138287 h 1895356"/>
              <a:gd name="connsiteX1" fmla="*/ 2788404 w 2941082"/>
              <a:gd name="connsiteY1" fmla="*/ 123297 h 1895356"/>
              <a:gd name="connsiteX2" fmla="*/ 2923316 w 2941082"/>
              <a:gd name="connsiteY2" fmla="*/ 1768467 h 1895356"/>
              <a:gd name="connsiteX3" fmla="*/ 234 w 2941082"/>
              <a:gd name="connsiteY3" fmla="*/ 1798447 h 1895356"/>
              <a:gd name="connsiteX4" fmla="*/ 195106 w 2941082"/>
              <a:gd name="connsiteY4" fmla="*/ 138287 h 1895356"/>
              <a:gd name="connsiteX0" fmla="*/ 195106 w 2941082"/>
              <a:gd name="connsiteY0" fmla="*/ 138287 h 2003358"/>
              <a:gd name="connsiteX1" fmla="*/ 2788404 w 2941082"/>
              <a:gd name="connsiteY1" fmla="*/ 123297 h 2003358"/>
              <a:gd name="connsiteX2" fmla="*/ 2923316 w 2941082"/>
              <a:gd name="connsiteY2" fmla="*/ 1768467 h 2003358"/>
              <a:gd name="connsiteX3" fmla="*/ 234 w 2941082"/>
              <a:gd name="connsiteY3" fmla="*/ 1798447 h 2003358"/>
              <a:gd name="connsiteX4" fmla="*/ 195106 w 2941082"/>
              <a:gd name="connsiteY4" fmla="*/ 138287 h 2003358"/>
              <a:gd name="connsiteX0" fmla="*/ 195106 w 2941082"/>
              <a:gd name="connsiteY0" fmla="*/ 138287 h 2376560"/>
              <a:gd name="connsiteX1" fmla="*/ 2788404 w 2941082"/>
              <a:gd name="connsiteY1" fmla="*/ 123297 h 2376560"/>
              <a:gd name="connsiteX2" fmla="*/ 2923316 w 2941082"/>
              <a:gd name="connsiteY2" fmla="*/ 1768467 h 2376560"/>
              <a:gd name="connsiteX3" fmla="*/ 234 w 2941082"/>
              <a:gd name="connsiteY3" fmla="*/ 1798447 h 2376560"/>
              <a:gd name="connsiteX4" fmla="*/ 195106 w 2941082"/>
              <a:gd name="connsiteY4" fmla="*/ 138287 h 2376560"/>
              <a:gd name="connsiteX0" fmla="*/ 168940 w 2914916"/>
              <a:gd name="connsiteY0" fmla="*/ 138287 h 2400842"/>
              <a:gd name="connsiteX1" fmla="*/ 2762238 w 2914916"/>
              <a:gd name="connsiteY1" fmla="*/ 123297 h 2400842"/>
              <a:gd name="connsiteX2" fmla="*/ 2897150 w 2914916"/>
              <a:gd name="connsiteY2" fmla="*/ 1768467 h 2400842"/>
              <a:gd name="connsiteX3" fmla="*/ 4048 w 2914916"/>
              <a:gd name="connsiteY3" fmla="*/ 1873397 h 2400842"/>
              <a:gd name="connsiteX4" fmla="*/ 168940 w 2914916"/>
              <a:gd name="connsiteY4" fmla="*/ 138287 h 2400842"/>
              <a:gd name="connsiteX0" fmla="*/ 168940 w 2914916"/>
              <a:gd name="connsiteY0" fmla="*/ 138287 h 2540242"/>
              <a:gd name="connsiteX1" fmla="*/ 2762238 w 2914916"/>
              <a:gd name="connsiteY1" fmla="*/ 123297 h 2540242"/>
              <a:gd name="connsiteX2" fmla="*/ 2897150 w 2914916"/>
              <a:gd name="connsiteY2" fmla="*/ 1768467 h 2540242"/>
              <a:gd name="connsiteX3" fmla="*/ 4048 w 2914916"/>
              <a:gd name="connsiteY3" fmla="*/ 1873397 h 2540242"/>
              <a:gd name="connsiteX4" fmla="*/ 168940 w 2914916"/>
              <a:gd name="connsiteY4" fmla="*/ 138287 h 2540242"/>
              <a:gd name="connsiteX0" fmla="*/ 168940 w 2935132"/>
              <a:gd name="connsiteY0" fmla="*/ 138287 h 2546305"/>
              <a:gd name="connsiteX1" fmla="*/ 2762238 w 2935132"/>
              <a:gd name="connsiteY1" fmla="*/ 123297 h 2546305"/>
              <a:gd name="connsiteX2" fmla="*/ 2897150 w 2935132"/>
              <a:gd name="connsiteY2" fmla="*/ 1768467 h 2546305"/>
              <a:gd name="connsiteX3" fmla="*/ 4048 w 2935132"/>
              <a:gd name="connsiteY3" fmla="*/ 1873397 h 2546305"/>
              <a:gd name="connsiteX4" fmla="*/ 168940 w 2935132"/>
              <a:gd name="connsiteY4" fmla="*/ 138287 h 2546305"/>
              <a:gd name="connsiteX0" fmla="*/ 200444 w 2955345"/>
              <a:gd name="connsiteY0" fmla="*/ 138287 h 2587835"/>
              <a:gd name="connsiteX1" fmla="*/ 2793742 w 2955345"/>
              <a:gd name="connsiteY1" fmla="*/ 123297 h 2587835"/>
              <a:gd name="connsiteX2" fmla="*/ 2928654 w 2955345"/>
              <a:gd name="connsiteY2" fmla="*/ 1768467 h 2587835"/>
              <a:gd name="connsiteX3" fmla="*/ 35552 w 2955345"/>
              <a:gd name="connsiteY3" fmla="*/ 1873397 h 2587835"/>
              <a:gd name="connsiteX4" fmla="*/ 200444 w 2955345"/>
              <a:gd name="connsiteY4" fmla="*/ 138287 h 25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345" h="2587835">
                <a:moveTo>
                  <a:pt x="200444" y="138287"/>
                </a:moveTo>
                <a:cubicBezTo>
                  <a:pt x="1064877" y="-11615"/>
                  <a:pt x="2304063" y="-71575"/>
                  <a:pt x="2793742" y="123297"/>
                </a:cubicBezTo>
                <a:cubicBezTo>
                  <a:pt x="3018595" y="691674"/>
                  <a:pt x="2928654" y="1230070"/>
                  <a:pt x="2928654" y="1768467"/>
                </a:cubicBezTo>
                <a:cubicBezTo>
                  <a:pt x="3303408" y="3007653"/>
                  <a:pt x="-399162" y="2672874"/>
                  <a:pt x="35552" y="1873397"/>
                </a:cubicBezTo>
                <a:cubicBezTo>
                  <a:pt x="35552" y="1339997"/>
                  <a:pt x="-9418" y="776618"/>
                  <a:pt x="200444" y="1382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28282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2D075A76-6487-4002-9FDA-B297ADFF7544}"/>
              </a:ext>
            </a:extLst>
          </p:cNvPr>
          <p:cNvSpPr/>
          <p:nvPr/>
        </p:nvSpPr>
        <p:spPr>
          <a:xfrm rot="18249094">
            <a:off x="2551122" y="2346079"/>
            <a:ext cx="946247" cy="479391"/>
          </a:xfrm>
          <a:prstGeom prst="arc">
            <a:avLst>
              <a:gd name="adj1" fmla="val 17303819"/>
              <a:gd name="adj2" fmla="val 144200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弧 5">
            <a:extLst>
              <a:ext uri="{FF2B5EF4-FFF2-40B4-BE49-F238E27FC236}">
                <a16:creationId xmlns:a16="http://schemas.microsoft.com/office/drawing/2014/main" id="{4BC0B1F5-CB79-435B-894F-46F79736D817}"/>
              </a:ext>
            </a:extLst>
          </p:cNvPr>
          <p:cNvSpPr/>
          <p:nvPr/>
        </p:nvSpPr>
        <p:spPr>
          <a:xfrm rot="3325088" flipV="1">
            <a:off x="920263" y="2046176"/>
            <a:ext cx="1030061" cy="479391"/>
          </a:xfrm>
          <a:prstGeom prst="arc">
            <a:avLst>
              <a:gd name="adj1" fmla="val 17303819"/>
              <a:gd name="adj2" fmla="val 23939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FDC70B0-DA70-428E-88FB-B705A4B8642A}"/>
              </a:ext>
            </a:extLst>
          </p:cNvPr>
          <p:cNvGrpSpPr/>
          <p:nvPr/>
        </p:nvGrpSpPr>
        <p:grpSpPr>
          <a:xfrm>
            <a:off x="2582844" y="2827188"/>
            <a:ext cx="955126" cy="1287381"/>
            <a:chOff x="4882638" y="2503569"/>
            <a:chExt cx="955126" cy="1287381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48B7766C-05F3-4BEA-80D1-966CA2BE5DA8}"/>
                </a:ext>
              </a:extLst>
            </p:cNvPr>
            <p:cNvSpPr/>
            <p:nvPr/>
          </p:nvSpPr>
          <p:spPr>
            <a:xfrm>
              <a:off x="4962525" y="2505075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37EBAF5C-1EC7-4847-BF15-E22AF2495C10}"/>
                </a:ext>
              </a:extLst>
            </p:cNvPr>
            <p:cNvSpPr/>
            <p:nvPr/>
          </p:nvSpPr>
          <p:spPr>
            <a:xfrm>
              <a:off x="5051425" y="2720975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1">
              <a:extLst>
                <a:ext uri="{FF2B5EF4-FFF2-40B4-BE49-F238E27FC236}">
                  <a16:creationId xmlns:a16="http://schemas.microsoft.com/office/drawing/2014/main" id="{3DD75F2E-F25A-48CF-9D81-7406DEE2CD5F}"/>
                </a:ext>
              </a:extLst>
            </p:cNvPr>
            <p:cNvSpPr/>
            <p:nvPr/>
          </p:nvSpPr>
          <p:spPr>
            <a:xfrm rot="20936841">
              <a:off x="4882638" y="2503569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F408984C-A00C-4B4D-BB7B-A74DBEF82889}"/>
                </a:ext>
              </a:extLst>
            </p:cNvPr>
            <p:cNvSpPr/>
            <p:nvPr/>
          </p:nvSpPr>
          <p:spPr>
            <a:xfrm>
              <a:off x="5086896" y="3106351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4901961A-E52F-414E-9FB8-4622852C0F5E}"/>
                </a:ext>
              </a:extLst>
            </p:cNvPr>
            <p:cNvSpPr/>
            <p:nvPr/>
          </p:nvSpPr>
          <p:spPr>
            <a:xfrm>
              <a:off x="5424651" y="3131928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C9AA7A9-456E-4B73-8A00-60F8368CB846}"/>
              </a:ext>
            </a:extLst>
          </p:cNvPr>
          <p:cNvGrpSpPr/>
          <p:nvPr/>
        </p:nvGrpSpPr>
        <p:grpSpPr>
          <a:xfrm>
            <a:off x="1018556" y="2828694"/>
            <a:ext cx="955126" cy="1287381"/>
            <a:chOff x="3308824" y="2528890"/>
            <a:chExt cx="955126" cy="1287381"/>
          </a:xfrm>
        </p:grpSpPr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552462B8-0BDC-44F2-8888-780F429E1371}"/>
                </a:ext>
              </a:extLst>
            </p:cNvPr>
            <p:cNvSpPr/>
            <p:nvPr/>
          </p:nvSpPr>
          <p:spPr>
            <a:xfrm flipH="1">
              <a:off x="3308824" y="2530396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E2243A68-719A-49F7-A0A0-A7DB020B4466}"/>
                </a:ext>
              </a:extLst>
            </p:cNvPr>
            <p:cNvSpPr/>
            <p:nvPr/>
          </p:nvSpPr>
          <p:spPr>
            <a:xfrm flipH="1">
              <a:off x="3519724" y="2746296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11">
              <a:extLst>
                <a:ext uri="{FF2B5EF4-FFF2-40B4-BE49-F238E27FC236}">
                  <a16:creationId xmlns:a16="http://schemas.microsoft.com/office/drawing/2014/main" id="{348D77E1-A6A4-498A-A9AE-6EDE0EA6E11C}"/>
                </a:ext>
              </a:extLst>
            </p:cNvPr>
            <p:cNvSpPr/>
            <p:nvPr/>
          </p:nvSpPr>
          <p:spPr>
            <a:xfrm rot="663159" flipH="1">
              <a:off x="3342700" y="2528890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A01F9E92-DA41-4E81-A99A-0F2CBF20EC6E}"/>
                </a:ext>
              </a:extLst>
            </p:cNvPr>
            <p:cNvSpPr/>
            <p:nvPr/>
          </p:nvSpPr>
          <p:spPr>
            <a:xfrm flipH="1">
              <a:off x="3864819" y="3131672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F8761859-CB83-457E-A4A9-5E7629D86BD6}"/>
                </a:ext>
              </a:extLst>
            </p:cNvPr>
            <p:cNvSpPr/>
            <p:nvPr/>
          </p:nvSpPr>
          <p:spPr>
            <a:xfrm flipH="1">
              <a:off x="3580440" y="3157249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円弧 26">
            <a:extLst>
              <a:ext uri="{FF2B5EF4-FFF2-40B4-BE49-F238E27FC236}">
                <a16:creationId xmlns:a16="http://schemas.microsoft.com/office/drawing/2014/main" id="{47BC4BCB-4BF6-4706-B992-2F1C6F9F5534}"/>
              </a:ext>
            </a:extLst>
          </p:cNvPr>
          <p:cNvSpPr/>
          <p:nvPr/>
        </p:nvSpPr>
        <p:spPr>
          <a:xfrm rot="502679" flipV="1">
            <a:off x="1039629" y="3074370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3BE510B8-27D3-4D48-BCDE-83D21354CBA0}"/>
              </a:ext>
            </a:extLst>
          </p:cNvPr>
          <p:cNvSpPr/>
          <p:nvPr/>
        </p:nvSpPr>
        <p:spPr>
          <a:xfrm rot="21097321" flipH="1" flipV="1">
            <a:off x="2508398" y="3076033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月 28">
            <a:extLst>
              <a:ext uri="{FF2B5EF4-FFF2-40B4-BE49-F238E27FC236}">
                <a16:creationId xmlns:a16="http://schemas.microsoft.com/office/drawing/2014/main" id="{AF7AAF81-06A4-42C9-9A25-B9C80BF0192F}"/>
              </a:ext>
            </a:extLst>
          </p:cNvPr>
          <p:cNvSpPr/>
          <p:nvPr/>
        </p:nvSpPr>
        <p:spPr>
          <a:xfrm rot="16793832">
            <a:off x="2108382" y="3822655"/>
            <a:ext cx="259821" cy="543458"/>
          </a:xfrm>
          <a:prstGeom prst="moon">
            <a:avLst>
              <a:gd name="adj" fmla="val 84220"/>
            </a:avLst>
          </a:prstGeom>
          <a:solidFill>
            <a:srgbClr val="B91D21"/>
          </a:soli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11">
            <a:extLst>
              <a:ext uri="{FF2B5EF4-FFF2-40B4-BE49-F238E27FC236}">
                <a16:creationId xmlns:a16="http://schemas.microsoft.com/office/drawing/2014/main" id="{0EE98211-89DC-44D1-A742-92C23298F623}"/>
              </a:ext>
            </a:extLst>
          </p:cNvPr>
          <p:cNvSpPr/>
          <p:nvPr/>
        </p:nvSpPr>
        <p:spPr>
          <a:xfrm rot="1089798" flipH="1">
            <a:off x="2066944" y="4091741"/>
            <a:ext cx="260750" cy="108820"/>
          </a:xfrm>
          <a:custGeom>
            <a:avLst/>
            <a:gdLst>
              <a:gd name="connsiteX0" fmla="*/ 0 w 875239"/>
              <a:gd name="connsiteY0" fmla="*/ 642938 h 1285875"/>
              <a:gd name="connsiteX1" fmla="*/ 437620 w 875239"/>
              <a:gd name="connsiteY1" fmla="*/ 0 h 1285875"/>
              <a:gd name="connsiteX2" fmla="*/ 875240 w 875239"/>
              <a:gd name="connsiteY2" fmla="*/ 642938 h 1285875"/>
              <a:gd name="connsiteX3" fmla="*/ 437620 w 875239"/>
              <a:gd name="connsiteY3" fmla="*/ 1285876 h 1285875"/>
              <a:gd name="connsiteX4" fmla="*/ 0 w 875239"/>
              <a:gd name="connsiteY4" fmla="*/ 642938 h 1285875"/>
              <a:gd name="connsiteX0" fmla="*/ 0 w 875240"/>
              <a:gd name="connsiteY0" fmla="*/ 642938 h 723305"/>
              <a:gd name="connsiteX1" fmla="*/ 437620 w 875240"/>
              <a:gd name="connsiteY1" fmla="*/ 0 h 723305"/>
              <a:gd name="connsiteX2" fmla="*/ 875240 w 875240"/>
              <a:gd name="connsiteY2" fmla="*/ 642938 h 723305"/>
              <a:gd name="connsiteX3" fmla="*/ 0 w 875240"/>
              <a:gd name="connsiteY3" fmla="*/ 642938 h 72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240" h="723305">
                <a:moveTo>
                  <a:pt x="0" y="642938"/>
                </a:moveTo>
                <a:cubicBezTo>
                  <a:pt x="0" y="287853"/>
                  <a:pt x="195929" y="0"/>
                  <a:pt x="437620" y="0"/>
                </a:cubicBezTo>
                <a:cubicBezTo>
                  <a:pt x="679311" y="0"/>
                  <a:pt x="875240" y="287853"/>
                  <a:pt x="875240" y="642938"/>
                </a:cubicBezTo>
                <a:cubicBezTo>
                  <a:pt x="802303" y="750094"/>
                  <a:pt x="72937" y="750094"/>
                  <a:pt x="0" y="6429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二等辺三角形 40">
            <a:extLst>
              <a:ext uri="{FF2B5EF4-FFF2-40B4-BE49-F238E27FC236}">
                <a16:creationId xmlns:a16="http://schemas.microsoft.com/office/drawing/2014/main" id="{01C589F8-6294-454E-8D89-EA4A3FF529E5}"/>
              </a:ext>
            </a:extLst>
          </p:cNvPr>
          <p:cNvSpPr/>
          <p:nvPr/>
        </p:nvSpPr>
        <p:spPr>
          <a:xfrm rot="11455860">
            <a:off x="2335485" y="4021113"/>
            <a:ext cx="81445" cy="84152"/>
          </a:xfrm>
          <a:prstGeom prst="triangle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月 41">
            <a:extLst>
              <a:ext uri="{FF2B5EF4-FFF2-40B4-BE49-F238E27FC236}">
                <a16:creationId xmlns:a16="http://schemas.microsoft.com/office/drawing/2014/main" id="{6CEFFF25-AB5B-4516-B6E9-9960D11471DF}"/>
              </a:ext>
            </a:extLst>
          </p:cNvPr>
          <p:cNvSpPr/>
          <p:nvPr/>
        </p:nvSpPr>
        <p:spPr>
          <a:xfrm rot="16793832">
            <a:off x="2108382" y="3824317"/>
            <a:ext cx="259821" cy="543458"/>
          </a:xfrm>
          <a:prstGeom prst="moon">
            <a:avLst>
              <a:gd name="adj" fmla="val 84220"/>
            </a:avLst>
          </a:prstGeom>
          <a:noFill/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75EFFF5-6FEC-4D54-87C4-FCAD437D1F8D}"/>
              </a:ext>
            </a:extLst>
          </p:cNvPr>
          <p:cNvSpPr/>
          <p:nvPr/>
        </p:nvSpPr>
        <p:spPr>
          <a:xfrm>
            <a:off x="2452191" y="4944517"/>
            <a:ext cx="401553" cy="102750"/>
          </a:xfrm>
          <a:custGeom>
            <a:avLst/>
            <a:gdLst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0 w 401553"/>
              <a:gd name="connsiteY3" fmla="*/ 234471 h 234471"/>
              <a:gd name="connsiteX4" fmla="*/ 0 w 401553"/>
              <a:gd name="connsiteY4" fmla="*/ 0 h 234471"/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201016 w 401553"/>
              <a:gd name="connsiteY3" fmla="*/ 232090 h 234471"/>
              <a:gd name="connsiteX4" fmla="*/ 0 w 401553"/>
              <a:gd name="connsiteY4" fmla="*/ 234471 h 234471"/>
              <a:gd name="connsiteX5" fmla="*/ 0 w 401553"/>
              <a:gd name="connsiteY5" fmla="*/ 0 h 234471"/>
              <a:gd name="connsiteX0" fmla="*/ 0 w 401553"/>
              <a:gd name="connsiteY0" fmla="*/ 0 h 258284"/>
              <a:gd name="connsiteX1" fmla="*/ 401553 w 401553"/>
              <a:gd name="connsiteY1" fmla="*/ 0 h 258284"/>
              <a:gd name="connsiteX2" fmla="*/ 401553 w 401553"/>
              <a:gd name="connsiteY2" fmla="*/ 234471 h 258284"/>
              <a:gd name="connsiteX3" fmla="*/ 205779 w 401553"/>
              <a:gd name="connsiteY3" fmla="*/ 258284 h 258284"/>
              <a:gd name="connsiteX4" fmla="*/ 0 w 401553"/>
              <a:gd name="connsiteY4" fmla="*/ 234471 h 258284"/>
              <a:gd name="connsiteX5" fmla="*/ 0 w 401553"/>
              <a:gd name="connsiteY5" fmla="*/ 0 h 258284"/>
              <a:gd name="connsiteX0" fmla="*/ 0 w 401553"/>
              <a:gd name="connsiteY0" fmla="*/ 0 h 259409"/>
              <a:gd name="connsiteX1" fmla="*/ 401553 w 401553"/>
              <a:gd name="connsiteY1" fmla="*/ 0 h 259409"/>
              <a:gd name="connsiteX2" fmla="*/ 401553 w 401553"/>
              <a:gd name="connsiteY2" fmla="*/ 234471 h 259409"/>
              <a:gd name="connsiteX3" fmla="*/ 205779 w 401553"/>
              <a:gd name="connsiteY3" fmla="*/ 258284 h 259409"/>
              <a:gd name="connsiteX4" fmla="*/ 0 w 401553"/>
              <a:gd name="connsiteY4" fmla="*/ 234471 h 259409"/>
              <a:gd name="connsiteX5" fmla="*/ 0 w 401553"/>
              <a:gd name="connsiteY5" fmla="*/ 0 h 259409"/>
              <a:gd name="connsiteX0" fmla="*/ 0 w 401553"/>
              <a:gd name="connsiteY0" fmla="*/ 0 h 259410"/>
              <a:gd name="connsiteX1" fmla="*/ 401553 w 401553"/>
              <a:gd name="connsiteY1" fmla="*/ 0 h 259410"/>
              <a:gd name="connsiteX2" fmla="*/ 401553 w 401553"/>
              <a:gd name="connsiteY2" fmla="*/ 234471 h 259410"/>
              <a:gd name="connsiteX3" fmla="*/ 205779 w 401553"/>
              <a:gd name="connsiteY3" fmla="*/ 258284 h 259410"/>
              <a:gd name="connsiteX4" fmla="*/ 0 w 401553"/>
              <a:gd name="connsiteY4" fmla="*/ 234471 h 259410"/>
              <a:gd name="connsiteX5" fmla="*/ 0 w 401553"/>
              <a:gd name="connsiteY5" fmla="*/ 0 h 259410"/>
              <a:gd name="connsiteX0" fmla="*/ 0 w 401553"/>
              <a:gd name="connsiteY0" fmla="*/ 0 h 266319"/>
              <a:gd name="connsiteX1" fmla="*/ 401553 w 401553"/>
              <a:gd name="connsiteY1" fmla="*/ 0 h 266319"/>
              <a:gd name="connsiteX2" fmla="*/ 401553 w 401553"/>
              <a:gd name="connsiteY2" fmla="*/ 234471 h 266319"/>
              <a:gd name="connsiteX3" fmla="*/ 205779 w 401553"/>
              <a:gd name="connsiteY3" fmla="*/ 265428 h 266319"/>
              <a:gd name="connsiteX4" fmla="*/ 0 w 401553"/>
              <a:gd name="connsiteY4" fmla="*/ 234471 h 266319"/>
              <a:gd name="connsiteX5" fmla="*/ 0 w 401553"/>
              <a:gd name="connsiteY5" fmla="*/ 0 h 26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553" h="266319">
                <a:moveTo>
                  <a:pt x="0" y="0"/>
                </a:moveTo>
                <a:lnTo>
                  <a:pt x="401553" y="0"/>
                </a:lnTo>
                <a:lnTo>
                  <a:pt x="401553" y="234471"/>
                </a:lnTo>
                <a:cubicBezTo>
                  <a:pt x="336295" y="242409"/>
                  <a:pt x="280562" y="271777"/>
                  <a:pt x="205779" y="265428"/>
                </a:cubicBezTo>
                <a:cubicBezTo>
                  <a:pt x="137186" y="271778"/>
                  <a:pt x="68593" y="242409"/>
                  <a:pt x="0" y="2344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80A4881B-EB9E-4965-B0D7-144D9B521661}"/>
              </a:ext>
            </a:extLst>
          </p:cNvPr>
          <p:cNvSpPr/>
          <p:nvPr/>
        </p:nvSpPr>
        <p:spPr>
          <a:xfrm rot="1878603">
            <a:off x="838727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B30AA018-7384-4A00-A0A9-8BD505F96B6E}"/>
              </a:ext>
            </a:extLst>
          </p:cNvPr>
          <p:cNvSpPr/>
          <p:nvPr/>
        </p:nvSpPr>
        <p:spPr>
          <a:xfrm rot="19721397" flipH="1">
            <a:off x="3263915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185671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38375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231BDD6B-9DA3-40E9-B79A-FFB87E6BFDB2}"/>
              </a:ext>
            </a:extLst>
          </p:cNvPr>
          <p:cNvSpPr/>
          <p:nvPr/>
        </p:nvSpPr>
        <p:spPr>
          <a:xfrm rot="3007751">
            <a:off x="1437505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388EFF4E-44F1-4DE7-AA67-3DE296425C77}"/>
              </a:ext>
            </a:extLst>
          </p:cNvPr>
          <p:cNvSpPr/>
          <p:nvPr/>
        </p:nvSpPr>
        <p:spPr>
          <a:xfrm rot="18592249" flipH="1">
            <a:off x="2704330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台形 44">
            <a:extLst>
              <a:ext uri="{FF2B5EF4-FFF2-40B4-BE49-F238E27FC236}">
                <a16:creationId xmlns:a16="http://schemas.microsoft.com/office/drawing/2014/main" id="{6D88DE0D-A171-4997-9B68-E657443E49A0}"/>
              </a:ext>
            </a:extLst>
          </p:cNvPr>
          <p:cNvSpPr/>
          <p:nvPr/>
        </p:nvSpPr>
        <p:spPr>
          <a:xfrm>
            <a:off x="1574551" y="4505570"/>
            <a:ext cx="1407424" cy="1344134"/>
          </a:xfrm>
          <a:custGeom>
            <a:avLst/>
            <a:gdLst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0 w 1462959"/>
              <a:gd name="connsiteY4" fmla="*/ 1191546 h 1191546"/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688131 w 1462959"/>
              <a:gd name="connsiteY4" fmla="*/ 1190173 h 1191546"/>
              <a:gd name="connsiteX5" fmla="*/ 0 w 1462959"/>
              <a:gd name="connsiteY5" fmla="*/ 1191546 h 1191546"/>
              <a:gd name="connsiteX0" fmla="*/ 0 w 1462959"/>
              <a:gd name="connsiteY0" fmla="*/ 1191546 h 1260023"/>
              <a:gd name="connsiteX1" fmla="*/ 297887 w 1462959"/>
              <a:gd name="connsiteY1" fmla="*/ 0 h 1260023"/>
              <a:gd name="connsiteX2" fmla="*/ 1165073 w 1462959"/>
              <a:gd name="connsiteY2" fmla="*/ 0 h 1260023"/>
              <a:gd name="connsiteX3" fmla="*/ 1462959 w 1462959"/>
              <a:gd name="connsiteY3" fmla="*/ 1191546 h 1260023"/>
              <a:gd name="connsiteX4" fmla="*/ 700831 w 1462959"/>
              <a:gd name="connsiteY4" fmla="*/ 1260023 h 1260023"/>
              <a:gd name="connsiteX5" fmla="*/ 0 w 1462959"/>
              <a:gd name="connsiteY5" fmla="*/ 1191546 h 1260023"/>
              <a:gd name="connsiteX0" fmla="*/ 0 w 1399459"/>
              <a:gd name="connsiteY0" fmla="*/ 1178846 h 1260023"/>
              <a:gd name="connsiteX1" fmla="*/ 234387 w 1399459"/>
              <a:gd name="connsiteY1" fmla="*/ 0 h 1260023"/>
              <a:gd name="connsiteX2" fmla="*/ 1101573 w 1399459"/>
              <a:gd name="connsiteY2" fmla="*/ 0 h 1260023"/>
              <a:gd name="connsiteX3" fmla="*/ 1399459 w 1399459"/>
              <a:gd name="connsiteY3" fmla="*/ 1191546 h 1260023"/>
              <a:gd name="connsiteX4" fmla="*/ 637331 w 1399459"/>
              <a:gd name="connsiteY4" fmla="*/ 1260023 h 1260023"/>
              <a:gd name="connsiteX5" fmla="*/ 0 w 1399459"/>
              <a:gd name="connsiteY5" fmla="*/ 1178846 h 1260023"/>
              <a:gd name="connsiteX0" fmla="*/ 0 w 1297859"/>
              <a:gd name="connsiteY0" fmla="*/ 1178846 h 1260023"/>
              <a:gd name="connsiteX1" fmla="*/ 2343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78846 h 1260023"/>
              <a:gd name="connsiteX1" fmla="*/ 1454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85196 h 1266373"/>
              <a:gd name="connsiteX1" fmla="*/ 145487 w 1297859"/>
              <a:gd name="connsiteY1" fmla="*/ 6350 h 1266373"/>
              <a:gd name="connsiteX2" fmla="*/ 1184123 w 1297859"/>
              <a:gd name="connsiteY2" fmla="*/ 0 h 1266373"/>
              <a:gd name="connsiteX3" fmla="*/ 1297859 w 1297859"/>
              <a:gd name="connsiteY3" fmla="*/ 1172496 h 1266373"/>
              <a:gd name="connsiteX4" fmla="*/ 637331 w 1297859"/>
              <a:gd name="connsiteY4" fmla="*/ 1266373 h 1266373"/>
              <a:gd name="connsiteX5" fmla="*/ 0 w 1297859"/>
              <a:gd name="connsiteY5" fmla="*/ 1185196 h 12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7859" h="1266373">
                <a:moveTo>
                  <a:pt x="0" y="1185196"/>
                </a:moveTo>
                <a:lnTo>
                  <a:pt x="145487" y="6350"/>
                </a:lnTo>
                <a:lnTo>
                  <a:pt x="1184123" y="0"/>
                </a:lnTo>
                <a:lnTo>
                  <a:pt x="1297859" y="1172496"/>
                </a:lnTo>
                <a:lnTo>
                  <a:pt x="637331" y="1266373"/>
                </a:lnTo>
                <a:lnTo>
                  <a:pt x="0" y="1185196"/>
                </a:lnTo>
                <a:close/>
              </a:path>
            </a:pathLst>
          </a:cu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9FD73064-61FE-443B-993C-EA2135CD8F1F}"/>
              </a:ext>
            </a:extLst>
          </p:cNvPr>
          <p:cNvSpPr/>
          <p:nvPr/>
        </p:nvSpPr>
        <p:spPr>
          <a:xfrm rot="18583051">
            <a:off x="2908264" y="4905606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D3D2EA5-75E8-4AAD-A4D0-37B6CB953E26}"/>
              </a:ext>
            </a:extLst>
          </p:cNvPr>
          <p:cNvSpPr/>
          <p:nvPr/>
        </p:nvSpPr>
        <p:spPr>
          <a:xfrm rot="3016949" flipH="1">
            <a:off x="1253650" y="4910319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直角三角形 50">
            <a:extLst>
              <a:ext uri="{FF2B5EF4-FFF2-40B4-BE49-F238E27FC236}">
                <a16:creationId xmlns:a16="http://schemas.microsoft.com/office/drawing/2014/main" id="{A9806F04-D12D-4879-B0D7-A689AFA0C584}"/>
              </a:ext>
            </a:extLst>
          </p:cNvPr>
          <p:cNvSpPr/>
          <p:nvPr/>
        </p:nvSpPr>
        <p:spPr>
          <a:xfrm rot="1976761" flipH="1">
            <a:off x="2368613" y="4288185"/>
            <a:ext cx="391672" cy="391672"/>
          </a:xfrm>
          <a:prstGeom prst="rtTriangle">
            <a:avLst/>
          </a:prstGeom>
          <a:solidFill>
            <a:schemeClr val="bg1"/>
          </a:solidFill>
          <a:ln w="825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46494B7-A8CD-470A-95CC-5F1F5C3E3A39}"/>
              </a:ext>
            </a:extLst>
          </p:cNvPr>
          <p:cNvSpPr/>
          <p:nvPr/>
        </p:nvSpPr>
        <p:spPr>
          <a:xfrm>
            <a:off x="577820" y="3328754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FCACA-D592-4804-AF5F-3CEE6386A7EC}"/>
              </a:ext>
            </a:extLst>
          </p:cNvPr>
          <p:cNvSpPr/>
          <p:nvPr/>
        </p:nvSpPr>
        <p:spPr>
          <a:xfrm>
            <a:off x="792133" y="1990318"/>
            <a:ext cx="2955345" cy="2587835"/>
          </a:xfrm>
          <a:custGeom>
            <a:avLst/>
            <a:gdLst>
              <a:gd name="connsiteX0" fmla="*/ 0 w 2593298"/>
              <a:gd name="connsiteY0" fmla="*/ 0 h 1705131"/>
              <a:gd name="connsiteX1" fmla="*/ 2593298 w 2593298"/>
              <a:gd name="connsiteY1" fmla="*/ 0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92047 h 1692247"/>
              <a:gd name="connsiteX1" fmla="*/ 2593298 w 2593298"/>
              <a:gd name="connsiteY1" fmla="*/ 77057 h 1692247"/>
              <a:gd name="connsiteX2" fmla="*/ 2593298 w 2593298"/>
              <a:gd name="connsiteY2" fmla="*/ 1692247 h 1692247"/>
              <a:gd name="connsiteX3" fmla="*/ 0 w 2593298"/>
              <a:gd name="connsiteY3" fmla="*/ 1692247 h 1692247"/>
              <a:gd name="connsiteX4" fmla="*/ 0 w 2593298"/>
              <a:gd name="connsiteY4" fmla="*/ 92047 h 1692247"/>
              <a:gd name="connsiteX0" fmla="*/ 0 w 2593298"/>
              <a:gd name="connsiteY0" fmla="*/ 138287 h 1738487"/>
              <a:gd name="connsiteX1" fmla="*/ 2593298 w 2593298"/>
              <a:gd name="connsiteY1" fmla="*/ 123297 h 1738487"/>
              <a:gd name="connsiteX2" fmla="*/ 2593298 w 2593298"/>
              <a:gd name="connsiteY2" fmla="*/ 1738487 h 1738487"/>
              <a:gd name="connsiteX3" fmla="*/ 0 w 2593298"/>
              <a:gd name="connsiteY3" fmla="*/ 1738487 h 1738487"/>
              <a:gd name="connsiteX4" fmla="*/ 0 w 2593298"/>
              <a:gd name="connsiteY4" fmla="*/ 138287 h 1738487"/>
              <a:gd name="connsiteX0" fmla="*/ 93272 w 2686570"/>
              <a:gd name="connsiteY0" fmla="*/ 138287 h 1738487"/>
              <a:gd name="connsiteX1" fmla="*/ 2686570 w 2686570"/>
              <a:gd name="connsiteY1" fmla="*/ 123297 h 1738487"/>
              <a:gd name="connsiteX2" fmla="*/ 2686570 w 2686570"/>
              <a:gd name="connsiteY2" fmla="*/ 1738487 h 1738487"/>
              <a:gd name="connsiteX3" fmla="*/ 93272 w 2686570"/>
              <a:gd name="connsiteY3" fmla="*/ 1738487 h 1738487"/>
              <a:gd name="connsiteX4" fmla="*/ 93272 w 2686570"/>
              <a:gd name="connsiteY4" fmla="*/ 138287 h 1738487"/>
              <a:gd name="connsiteX0" fmla="*/ 93272 w 2786504"/>
              <a:gd name="connsiteY0" fmla="*/ 138287 h 1738487"/>
              <a:gd name="connsiteX1" fmla="*/ 2686570 w 2786504"/>
              <a:gd name="connsiteY1" fmla="*/ 123297 h 1738487"/>
              <a:gd name="connsiteX2" fmla="*/ 2686570 w 2786504"/>
              <a:gd name="connsiteY2" fmla="*/ 1738487 h 1738487"/>
              <a:gd name="connsiteX3" fmla="*/ 93272 w 2786504"/>
              <a:gd name="connsiteY3" fmla="*/ 1738487 h 1738487"/>
              <a:gd name="connsiteX4" fmla="*/ 93272 w 2786504"/>
              <a:gd name="connsiteY4" fmla="*/ 138287 h 1738487"/>
              <a:gd name="connsiteX0" fmla="*/ 93272 w 2839248"/>
              <a:gd name="connsiteY0" fmla="*/ 138287 h 1768467"/>
              <a:gd name="connsiteX1" fmla="*/ 2686570 w 2839248"/>
              <a:gd name="connsiteY1" fmla="*/ 123297 h 1768467"/>
              <a:gd name="connsiteX2" fmla="*/ 2821482 w 2839248"/>
              <a:gd name="connsiteY2" fmla="*/ 1768467 h 1768467"/>
              <a:gd name="connsiteX3" fmla="*/ 93272 w 2839248"/>
              <a:gd name="connsiteY3" fmla="*/ 1738487 h 1768467"/>
              <a:gd name="connsiteX4" fmla="*/ 93272 w 2839248"/>
              <a:gd name="connsiteY4" fmla="*/ 138287 h 1768467"/>
              <a:gd name="connsiteX0" fmla="*/ 195106 w 2941082"/>
              <a:gd name="connsiteY0" fmla="*/ 138287 h 1798447"/>
              <a:gd name="connsiteX1" fmla="*/ 2788404 w 2941082"/>
              <a:gd name="connsiteY1" fmla="*/ 123297 h 1798447"/>
              <a:gd name="connsiteX2" fmla="*/ 2923316 w 2941082"/>
              <a:gd name="connsiteY2" fmla="*/ 1768467 h 1798447"/>
              <a:gd name="connsiteX3" fmla="*/ 234 w 2941082"/>
              <a:gd name="connsiteY3" fmla="*/ 1798447 h 1798447"/>
              <a:gd name="connsiteX4" fmla="*/ 195106 w 2941082"/>
              <a:gd name="connsiteY4" fmla="*/ 138287 h 1798447"/>
              <a:gd name="connsiteX0" fmla="*/ 195106 w 2941082"/>
              <a:gd name="connsiteY0" fmla="*/ 138287 h 1895356"/>
              <a:gd name="connsiteX1" fmla="*/ 2788404 w 2941082"/>
              <a:gd name="connsiteY1" fmla="*/ 123297 h 1895356"/>
              <a:gd name="connsiteX2" fmla="*/ 2923316 w 2941082"/>
              <a:gd name="connsiteY2" fmla="*/ 1768467 h 1895356"/>
              <a:gd name="connsiteX3" fmla="*/ 234 w 2941082"/>
              <a:gd name="connsiteY3" fmla="*/ 1798447 h 1895356"/>
              <a:gd name="connsiteX4" fmla="*/ 195106 w 2941082"/>
              <a:gd name="connsiteY4" fmla="*/ 138287 h 1895356"/>
              <a:gd name="connsiteX0" fmla="*/ 195106 w 2941082"/>
              <a:gd name="connsiteY0" fmla="*/ 138287 h 2003358"/>
              <a:gd name="connsiteX1" fmla="*/ 2788404 w 2941082"/>
              <a:gd name="connsiteY1" fmla="*/ 123297 h 2003358"/>
              <a:gd name="connsiteX2" fmla="*/ 2923316 w 2941082"/>
              <a:gd name="connsiteY2" fmla="*/ 1768467 h 2003358"/>
              <a:gd name="connsiteX3" fmla="*/ 234 w 2941082"/>
              <a:gd name="connsiteY3" fmla="*/ 1798447 h 2003358"/>
              <a:gd name="connsiteX4" fmla="*/ 195106 w 2941082"/>
              <a:gd name="connsiteY4" fmla="*/ 138287 h 2003358"/>
              <a:gd name="connsiteX0" fmla="*/ 195106 w 2941082"/>
              <a:gd name="connsiteY0" fmla="*/ 138287 h 2376560"/>
              <a:gd name="connsiteX1" fmla="*/ 2788404 w 2941082"/>
              <a:gd name="connsiteY1" fmla="*/ 123297 h 2376560"/>
              <a:gd name="connsiteX2" fmla="*/ 2923316 w 2941082"/>
              <a:gd name="connsiteY2" fmla="*/ 1768467 h 2376560"/>
              <a:gd name="connsiteX3" fmla="*/ 234 w 2941082"/>
              <a:gd name="connsiteY3" fmla="*/ 1798447 h 2376560"/>
              <a:gd name="connsiteX4" fmla="*/ 195106 w 2941082"/>
              <a:gd name="connsiteY4" fmla="*/ 138287 h 2376560"/>
              <a:gd name="connsiteX0" fmla="*/ 168940 w 2914916"/>
              <a:gd name="connsiteY0" fmla="*/ 138287 h 2400842"/>
              <a:gd name="connsiteX1" fmla="*/ 2762238 w 2914916"/>
              <a:gd name="connsiteY1" fmla="*/ 123297 h 2400842"/>
              <a:gd name="connsiteX2" fmla="*/ 2897150 w 2914916"/>
              <a:gd name="connsiteY2" fmla="*/ 1768467 h 2400842"/>
              <a:gd name="connsiteX3" fmla="*/ 4048 w 2914916"/>
              <a:gd name="connsiteY3" fmla="*/ 1873397 h 2400842"/>
              <a:gd name="connsiteX4" fmla="*/ 168940 w 2914916"/>
              <a:gd name="connsiteY4" fmla="*/ 138287 h 2400842"/>
              <a:gd name="connsiteX0" fmla="*/ 168940 w 2914916"/>
              <a:gd name="connsiteY0" fmla="*/ 138287 h 2540242"/>
              <a:gd name="connsiteX1" fmla="*/ 2762238 w 2914916"/>
              <a:gd name="connsiteY1" fmla="*/ 123297 h 2540242"/>
              <a:gd name="connsiteX2" fmla="*/ 2897150 w 2914916"/>
              <a:gd name="connsiteY2" fmla="*/ 1768467 h 2540242"/>
              <a:gd name="connsiteX3" fmla="*/ 4048 w 2914916"/>
              <a:gd name="connsiteY3" fmla="*/ 1873397 h 2540242"/>
              <a:gd name="connsiteX4" fmla="*/ 168940 w 2914916"/>
              <a:gd name="connsiteY4" fmla="*/ 138287 h 2540242"/>
              <a:gd name="connsiteX0" fmla="*/ 168940 w 2935132"/>
              <a:gd name="connsiteY0" fmla="*/ 138287 h 2546305"/>
              <a:gd name="connsiteX1" fmla="*/ 2762238 w 2935132"/>
              <a:gd name="connsiteY1" fmla="*/ 123297 h 2546305"/>
              <a:gd name="connsiteX2" fmla="*/ 2897150 w 2935132"/>
              <a:gd name="connsiteY2" fmla="*/ 1768467 h 2546305"/>
              <a:gd name="connsiteX3" fmla="*/ 4048 w 2935132"/>
              <a:gd name="connsiteY3" fmla="*/ 1873397 h 2546305"/>
              <a:gd name="connsiteX4" fmla="*/ 168940 w 2935132"/>
              <a:gd name="connsiteY4" fmla="*/ 138287 h 2546305"/>
              <a:gd name="connsiteX0" fmla="*/ 200444 w 2955345"/>
              <a:gd name="connsiteY0" fmla="*/ 138287 h 2587835"/>
              <a:gd name="connsiteX1" fmla="*/ 2793742 w 2955345"/>
              <a:gd name="connsiteY1" fmla="*/ 123297 h 2587835"/>
              <a:gd name="connsiteX2" fmla="*/ 2928654 w 2955345"/>
              <a:gd name="connsiteY2" fmla="*/ 1768467 h 2587835"/>
              <a:gd name="connsiteX3" fmla="*/ 35552 w 2955345"/>
              <a:gd name="connsiteY3" fmla="*/ 1873397 h 2587835"/>
              <a:gd name="connsiteX4" fmla="*/ 200444 w 2955345"/>
              <a:gd name="connsiteY4" fmla="*/ 138287 h 25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345" h="2587835">
                <a:moveTo>
                  <a:pt x="200444" y="138287"/>
                </a:moveTo>
                <a:cubicBezTo>
                  <a:pt x="1064877" y="-11615"/>
                  <a:pt x="2304063" y="-71575"/>
                  <a:pt x="2793742" y="123297"/>
                </a:cubicBezTo>
                <a:cubicBezTo>
                  <a:pt x="3018595" y="691674"/>
                  <a:pt x="2928654" y="1230070"/>
                  <a:pt x="2928654" y="1768467"/>
                </a:cubicBezTo>
                <a:cubicBezTo>
                  <a:pt x="3303408" y="3007653"/>
                  <a:pt x="-399162" y="2672874"/>
                  <a:pt x="35552" y="1873397"/>
                </a:cubicBezTo>
                <a:cubicBezTo>
                  <a:pt x="35552" y="1339997"/>
                  <a:pt x="-9418" y="776618"/>
                  <a:pt x="200444" y="1382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28282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2D075A76-6487-4002-9FDA-B297ADFF7544}"/>
              </a:ext>
            </a:extLst>
          </p:cNvPr>
          <p:cNvSpPr/>
          <p:nvPr/>
        </p:nvSpPr>
        <p:spPr>
          <a:xfrm rot="18249094">
            <a:off x="2551122" y="2346079"/>
            <a:ext cx="946247" cy="479391"/>
          </a:xfrm>
          <a:prstGeom prst="arc">
            <a:avLst>
              <a:gd name="adj1" fmla="val 17303819"/>
              <a:gd name="adj2" fmla="val 144200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弧 5">
            <a:extLst>
              <a:ext uri="{FF2B5EF4-FFF2-40B4-BE49-F238E27FC236}">
                <a16:creationId xmlns:a16="http://schemas.microsoft.com/office/drawing/2014/main" id="{4BC0B1F5-CB79-435B-894F-46F79736D817}"/>
              </a:ext>
            </a:extLst>
          </p:cNvPr>
          <p:cNvSpPr/>
          <p:nvPr/>
        </p:nvSpPr>
        <p:spPr>
          <a:xfrm rot="3325088" flipV="1">
            <a:off x="920263" y="2046176"/>
            <a:ext cx="1030061" cy="479391"/>
          </a:xfrm>
          <a:prstGeom prst="arc">
            <a:avLst>
              <a:gd name="adj1" fmla="val 17303819"/>
              <a:gd name="adj2" fmla="val 23939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FDC70B0-DA70-428E-88FB-B705A4B8642A}"/>
              </a:ext>
            </a:extLst>
          </p:cNvPr>
          <p:cNvGrpSpPr/>
          <p:nvPr/>
        </p:nvGrpSpPr>
        <p:grpSpPr>
          <a:xfrm>
            <a:off x="2582844" y="2827188"/>
            <a:ext cx="955126" cy="1287381"/>
            <a:chOff x="4882638" y="2503569"/>
            <a:chExt cx="955126" cy="1287381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48B7766C-05F3-4BEA-80D1-966CA2BE5DA8}"/>
                </a:ext>
              </a:extLst>
            </p:cNvPr>
            <p:cNvSpPr/>
            <p:nvPr/>
          </p:nvSpPr>
          <p:spPr>
            <a:xfrm>
              <a:off x="4962525" y="2505075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37EBAF5C-1EC7-4847-BF15-E22AF2495C10}"/>
                </a:ext>
              </a:extLst>
            </p:cNvPr>
            <p:cNvSpPr/>
            <p:nvPr/>
          </p:nvSpPr>
          <p:spPr>
            <a:xfrm>
              <a:off x="5051425" y="2720975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1">
              <a:extLst>
                <a:ext uri="{FF2B5EF4-FFF2-40B4-BE49-F238E27FC236}">
                  <a16:creationId xmlns:a16="http://schemas.microsoft.com/office/drawing/2014/main" id="{3DD75F2E-F25A-48CF-9D81-7406DEE2CD5F}"/>
                </a:ext>
              </a:extLst>
            </p:cNvPr>
            <p:cNvSpPr/>
            <p:nvPr/>
          </p:nvSpPr>
          <p:spPr>
            <a:xfrm rot="20936841">
              <a:off x="4882638" y="2503569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F408984C-A00C-4B4D-BB7B-A74DBEF82889}"/>
                </a:ext>
              </a:extLst>
            </p:cNvPr>
            <p:cNvSpPr/>
            <p:nvPr/>
          </p:nvSpPr>
          <p:spPr>
            <a:xfrm>
              <a:off x="5086896" y="3106351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4901961A-E52F-414E-9FB8-4622852C0F5E}"/>
                </a:ext>
              </a:extLst>
            </p:cNvPr>
            <p:cNvSpPr/>
            <p:nvPr/>
          </p:nvSpPr>
          <p:spPr>
            <a:xfrm>
              <a:off x="5424651" y="3131928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C9AA7A9-456E-4B73-8A00-60F8368CB846}"/>
              </a:ext>
            </a:extLst>
          </p:cNvPr>
          <p:cNvGrpSpPr/>
          <p:nvPr/>
        </p:nvGrpSpPr>
        <p:grpSpPr>
          <a:xfrm>
            <a:off x="1018556" y="2828694"/>
            <a:ext cx="955126" cy="1287381"/>
            <a:chOff x="3308824" y="2528890"/>
            <a:chExt cx="955126" cy="1287381"/>
          </a:xfrm>
        </p:grpSpPr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552462B8-0BDC-44F2-8888-780F429E1371}"/>
                </a:ext>
              </a:extLst>
            </p:cNvPr>
            <p:cNvSpPr/>
            <p:nvPr/>
          </p:nvSpPr>
          <p:spPr>
            <a:xfrm flipH="1">
              <a:off x="3308824" y="2530396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E2243A68-719A-49F7-A0A0-A7DB020B4466}"/>
                </a:ext>
              </a:extLst>
            </p:cNvPr>
            <p:cNvSpPr/>
            <p:nvPr/>
          </p:nvSpPr>
          <p:spPr>
            <a:xfrm flipH="1">
              <a:off x="3519724" y="2746296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11">
              <a:extLst>
                <a:ext uri="{FF2B5EF4-FFF2-40B4-BE49-F238E27FC236}">
                  <a16:creationId xmlns:a16="http://schemas.microsoft.com/office/drawing/2014/main" id="{348D77E1-A6A4-498A-A9AE-6EDE0EA6E11C}"/>
                </a:ext>
              </a:extLst>
            </p:cNvPr>
            <p:cNvSpPr/>
            <p:nvPr/>
          </p:nvSpPr>
          <p:spPr>
            <a:xfrm rot="663159" flipH="1">
              <a:off x="3342700" y="2528890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A01F9E92-DA41-4E81-A99A-0F2CBF20EC6E}"/>
                </a:ext>
              </a:extLst>
            </p:cNvPr>
            <p:cNvSpPr/>
            <p:nvPr/>
          </p:nvSpPr>
          <p:spPr>
            <a:xfrm flipH="1">
              <a:off x="3864819" y="3131672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F8761859-CB83-457E-A4A9-5E7629D86BD6}"/>
                </a:ext>
              </a:extLst>
            </p:cNvPr>
            <p:cNvSpPr/>
            <p:nvPr/>
          </p:nvSpPr>
          <p:spPr>
            <a:xfrm flipH="1">
              <a:off x="3580440" y="3157249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円弧 26">
            <a:extLst>
              <a:ext uri="{FF2B5EF4-FFF2-40B4-BE49-F238E27FC236}">
                <a16:creationId xmlns:a16="http://schemas.microsoft.com/office/drawing/2014/main" id="{47BC4BCB-4BF6-4706-B992-2F1C6F9F5534}"/>
              </a:ext>
            </a:extLst>
          </p:cNvPr>
          <p:cNvSpPr/>
          <p:nvPr/>
        </p:nvSpPr>
        <p:spPr>
          <a:xfrm rot="502679" flipV="1">
            <a:off x="1039629" y="3074370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3BE510B8-27D3-4D48-BCDE-83D21354CBA0}"/>
              </a:ext>
            </a:extLst>
          </p:cNvPr>
          <p:cNvSpPr/>
          <p:nvPr/>
        </p:nvSpPr>
        <p:spPr>
          <a:xfrm rot="21097321" flipH="1" flipV="1">
            <a:off x="2508398" y="3076033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月 28">
            <a:extLst>
              <a:ext uri="{FF2B5EF4-FFF2-40B4-BE49-F238E27FC236}">
                <a16:creationId xmlns:a16="http://schemas.microsoft.com/office/drawing/2014/main" id="{AF7AAF81-06A4-42C9-9A25-B9C80BF0192F}"/>
              </a:ext>
            </a:extLst>
          </p:cNvPr>
          <p:cNvSpPr/>
          <p:nvPr/>
        </p:nvSpPr>
        <p:spPr>
          <a:xfrm rot="16793832">
            <a:off x="2108382" y="3822655"/>
            <a:ext cx="259821" cy="543458"/>
          </a:xfrm>
          <a:prstGeom prst="moon">
            <a:avLst>
              <a:gd name="adj" fmla="val 84220"/>
            </a:avLst>
          </a:prstGeom>
          <a:solidFill>
            <a:srgbClr val="B91D21"/>
          </a:soli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11">
            <a:extLst>
              <a:ext uri="{FF2B5EF4-FFF2-40B4-BE49-F238E27FC236}">
                <a16:creationId xmlns:a16="http://schemas.microsoft.com/office/drawing/2014/main" id="{0EE98211-89DC-44D1-A742-92C23298F623}"/>
              </a:ext>
            </a:extLst>
          </p:cNvPr>
          <p:cNvSpPr/>
          <p:nvPr/>
        </p:nvSpPr>
        <p:spPr>
          <a:xfrm rot="1089798" flipH="1">
            <a:off x="2066944" y="4091741"/>
            <a:ext cx="260750" cy="108820"/>
          </a:xfrm>
          <a:custGeom>
            <a:avLst/>
            <a:gdLst>
              <a:gd name="connsiteX0" fmla="*/ 0 w 875239"/>
              <a:gd name="connsiteY0" fmla="*/ 642938 h 1285875"/>
              <a:gd name="connsiteX1" fmla="*/ 437620 w 875239"/>
              <a:gd name="connsiteY1" fmla="*/ 0 h 1285875"/>
              <a:gd name="connsiteX2" fmla="*/ 875240 w 875239"/>
              <a:gd name="connsiteY2" fmla="*/ 642938 h 1285875"/>
              <a:gd name="connsiteX3" fmla="*/ 437620 w 875239"/>
              <a:gd name="connsiteY3" fmla="*/ 1285876 h 1285875"/>
              <a:gd name="connsiteX4" fmla="*/ 0 w 875239"/>
              <a:gd name="connsiteY4" fmla="*/ 642938 h 1285875"/>
              <a:gd name="connsiteX0" fmla="*/ 0 w 875240"/>
              <a:gd name="connsiteY0" fmla="*/ 642938 h 723305"/>
              <a:gd name="connsiteX1" fmla="*/ 437620 w 875240"/>
              <a:gd name="connsiteY1" fmla="*/ 0 h 723305"/>
              <a:gd name="connsiteX2" fmla="*/ 875240 w 875240"/>
              <a:gd name="connsiteY2" fmla="*/ 642938 h 723305"/>
              <a:gd name="connsiteX3" fmla="*/ 0 w 875240"/>
              <a:gd name="connsiteY3" fmla="*/ 642938 h 72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240" h="723305">
                <a:moveTo>
                  <a:pt x="0" y="642938"/>
                </a:moveTo>
                <a:cubicBezTo>
                  <a:pt x="0" y="287853"/>
                  <a:pt x="195929" y="0"/>
                  <a:pt x="437620" y="0"/>
                </a:cubicBezTo>
                <a:cubicBezTo>
                  <a:pt x="679311" y="0"/>
                  <a:pt x="875240" y="287853"/>
                  <a:pt x="875240" y="642938"/>
                </a:cubicBezTo>
                <a:cubicBezTo>
                  <a:pt x="802303" y="750094"/>
                  <a:pt x="72937" y="750094"/>
                  <a:pt x="0" y="6429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二等辺三角形 40">
            <a:extLst>
              <a:ext uri="{FF2B5EF4-FFF2-40B4-BE49-F238E27FC236}">
                <a16:creationId xmlns:a16="http://schemas.microsoft.com/office/drawing/2014/main" id="{01C589F8-6294-454E-8D89-EA4A3FF529E5}"/>
              </a:ext>
            </a:extLst>
          </p:cNvPr>
          <p:cNvSpPr/>
          <p:nvPr/>
        </p:nvSpPr>
        <p:spPr>
          <a:xfrm rot="11455860">
            <a:off x="2335485" y="4021113"/>
            <a:ext cx="81445" cy="84152"/>
          </a:xfrm>
          <a:prstGeom prst="triangle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月 41">
            <a:extLst>
              <a:ext uri="{FF2B5EF4-FFF2-40B4-BE49-F238E27FC236}">
                <a16:creationId xmlns:a16="http://schemas.microsoft.com/office/drawing/2014/main" id="{6CEFFF25-AB5B-4516-B6E9-9960D11471DF}"/>
              </a:ext>
            </a:extLst>
          </p:cNvPr>
          <p:cNvSpPr/>
          <p:nvPr/>
        </p:nvSpPr>
        <p:spPr>
          <a:xfrm rot="16793832">
            <a:off x="2108382" y="3824317"/>
            <a:ext cx="259821" cy="543458"/>
          </a:xfrm>
          <a:prstGeom prst="moon">
            <a:avLst>
              <a:gd name="adj" fmla="val 84220"/>
            </a:avLst>
          </a:prstGeom>
          <a:noFill/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75EFFF5-6FEC-4D54-87C4-FCAD437D1F8D}"/>
              </a:ext>
            </a:extLst>
          </p:cNvPr>
          <p:cNvSpPr/>
          <p:nvPr/>
        </p:nvSpPr>
        <p:spPr>
          <a:xfrm>
            <a:off x="2452191" y="4944517"/>
            <a:ext cx="401553" cy="102750"/>
          </a:xfrm>
          <a:custGeom>
            <a:avLst/>
            <a:gdLst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0 w 401553"/>
              <a:gd name="connsiteY3" fmla="*/ 234471 h 234471"/>
              <a:gd name="connsiteX4" fmla="*/ 0 w 401553"/>
              <a:gd name="connsiteY4" fmla="*/ 0 h 234471"/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201016 w 401553"/>
              <a:gd name="connsiteY3" fmla="*/ 232090 h 234471"/>
              <a:gd name="connsiteX4" fmla="*/ 0 w 401553"/>
              <a:gd name="connsiteY4" fmla="*/ 234471 h 234471"/>
              <a:gd name="connsiteX5" fmla="*/ 0 w 401553"/>
              <a:gd name="connsiteY5" fmla="*/ 0 h 234471"/>
              <a:gd name="connsiteX0" fmla="*/ 0 w 401553"/>
              <a:gd name="connsiteY0" fmla="*/ 0 h 258284"/>
              <a:gd name="connsiteX1" fmla="*/ 401553 w 401553"/>
              <a:gd name="connsiteY1" fmla="*/ 0 h 258284"/>
              <a:gd name="connsiteX2" fmla="*/ 401553 w 401553"/>
              <a:gd name="connsiteY2" fmla="*/ 234471 h 258284"/>
              <a:gd name="connsiteX3" fmla="*/ 205779 w 401553"/>
              <a:gd name="connsiteY3" fmla="*/ 258284 h 258284"/>
              <a:gd name="connsiteX4" fmla="*/ 0 w 401553"/>
              <a:gd name="connsiteY4" fmla="*/ 234471 h 258284"/>
              <a:gd name="connsiteX5" fmla="*/ 0 w 401553"/>
              <a:gd name="connsiteY5" fmla="*/ 0 h 258284"/>
              <a:gd name="connsiteX0" fmla="*/ 0 w 401553"/>
              <a:gd name="connsiteY0" fmla="*/ 0 h 259409"/>
              <a:gd name="connsiteX1" fmla="*/ 401553 w 401553"/>
              <a:gd name="connsiteY1" fmla="*/ 0 h 259409"/>
              <a:gd name="connsiteX2" fmla="*/ 401553 w 401553"/>
              <a:gd name="connsiteY2" fmla="*/ 234471 h 259409"/>
              <a:gd name="connsiteX3" fmla="*/ 205779 w 401553"/>
              <a:gd name="connsiteY3" fmla="*/ 258284 h 259409"/>
              <a:gd name="connsiteX4" fmla="*/ 0 w 401553"/>
              <a:gd name="connsiteY4" fmla="*/ 234471 h 259409"/>
              <a:gd name="connsiteX5" fmla="*/ 0 w 401553"/>
              <a:gd name="connsiteY5" fmla="*/ 0 h 259409"/>
              <a:gd name="connsiteX0" fmla="*/ 0 w 401553"/>
              <a:gd name="connsiteY0" fmla="*/ 0 h 259410"/>
              <a:gd name="connsiteX1" fmla="*/ 401553 w 401553"/>
              <a:gd name="connsiteY1" fmla="*/ 0 h 259410"/>
              <a:gd name="connsiteX2" fmla="*/ 401553 w 401553"/>
              <a:gd name="connsiteY2" fmla="*/ 234471 h 259410"/>
              <a:gd name="connsiteX3" fmla="*/ 205779 w 401553"/>
              <a:gd name="connsiteY3" fmla="*/ 258284 h 259410"/>
              <a:gd name="connsiteX4" fmla="*/ 0 w 401553"/>
              <a:gd name="connsiteY4" fmla="*/ 234471 h 259410"/>
              <a:gd name="connsiteX5" fmla="*/ 0 w 401553"/>
              <a:gd name="connsiteY5" fmla="*/ 0 h 259410"/>
              <a:gd name="connsiteX0" fmla="*/ 0 w 401553"/>
              <a:gd name="connsiteY0" fmla="*/ 0 h 266319"/>
              <a:gd name="connsiteX1" fmla="*/ 401553 w 401553"/>
              <a:gd name="connsiteY1" fmla="*/ 0 h 266319"/>
              <a:gd name="connsiteX2" fmla="*/ 401553 w 401553"/>
              <a:gd name="connsiteY2" fmla="*/ 234471 h 266319"/>
              <a:gd name="connsiteX3" fmla="*/ 205779 w 401553"/>
              <a:gd name="connsiteY3" fmla="*/ 265428 h 266319"/>
              <a:gd name="connsiteX4" fmla="*/ 0 w 401553"/>
              <a:gd name="connsiteY4" fmla="*/ 234471 h 266319"/>
              <a:gd name="connsiteX5" fmla="*/ 0 w 401553"/>
              <a:gd name="connsiteY5" fmla="*/ 0 h 26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553" h="266319">
                <a:moveTo>
                  <a:pt x="0" y="0"/>
                </a:moveTo>
                <a:lnTo>
                  <a:pt x="401553" y="0"/>
                </a:lnTo>
                <a:lnTo>
                  <a:pt x="401553" y="234471"/>
                </a:lnTo>
                <a:cubicBezTo>
                  <a:pt x="336295" y="242409"/>
                  <a:pt x="280562" y="271777"/>
                  <a:pt x="205779" y="265428"/>
                </a:cubicBezTo>
                <a:cubicBezTo>
                  <a:pt x="137186" y="271778"/>
                  <a:pt x="68593" y="242409"/>
                  <a:pt x="0" y="2344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80A4881B-EB9E-4965-B0D7-144D9B521661}"/>
              </a:ext>
            </a:extLst>
          </p:cNvPr>
          <p:cNvSpPr/>
          <p:nvPr/>
        </p:nvSpPr>
        <p:spPr>
          <a:xfrm rot="1878603">
            <a:off x="838727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B30AA018-7384-4A00-A0A9-8BD505F96B6E}"/>
              </a:ext>
            </a:extLst>
          </p:cNvPr>
          <p:cNvSpPr/>
          <p:nvPr/>
        </p:nvSpPr>
        <p:spPr>
          <a:xfrm rot="19721397" flipH="1">
            <a:off x="3263915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205424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231BDD6B-9DA3-40E9-B79A-FFB87E6BFDB2}"/>
              </a:ext>
            </a:extLst>
          </p:cNvPr>
          <p:cNvSpPr/>
          <p:nvPr/>
        </p:nvSpPr>
        <p:spPr>
          <a:xfrm rot="3007751">
            <a:off x="1437505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388EFF4E-44F1-4DE7-AA67-3DE296425C77}"/>
              </a:ext>
            </a:extLst>
          </p:cNvPr>
          <p:cNvSpPr/>
          <p:nvPr/>
        </p:nvSpPr>
        <p:spPr>
          <a:xfrm rot="18592249" flipH="1">
            <a:off x="2704330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台形 44">
            <a:extLst>
              <a:ext uri="{FF2B5EF4-FFF2-40B4-BE49-F238E27FC236}">
                <a16:creationId xmlns:a16="http://schemas.microsoft.com/office/drawing/2014/main" id="{6D88DE0D-A171-4997-9B68-E657443E49A0}"/>
              </a:ext>
            </a:extLst>
          </p:cNvPr>
          <p:cNvSpPr/>
          <p:nvPr/>
        </p:nvSpPr>
        <p:spPr>
          <a:xfrm>
            <a:off x="1574551" y="4505570"/>
            <a:ext cx="1407424" cy="1344134"/>
          </a:xfrm>
          <a:custGeom>
            <a:avLst/>
            <a:gdLst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0 w 1462959"/>
              <a:gd name="connsiteY4" fmla="*/ 1191546 h 1191546"/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688131 w 1462959"/>
              <a:gd name="connsiteY4" fmla="*/ 1190173 h 1191546"/>
              <a:gd name="connsiteX5" fmla="*/ 0 w 1462959"/>
              <a:gd name="connsiteY5" fmla="*/ 1191546 h 1191546"/>
              <a:gd name="connsiteX0" fmla="*/ 0 w 1462959"/>
              <a:gd name="connsiteY0" fmla="*/ 1191546 h 1260023"/>
              <a:gd name="connsiteX1" fmla="*/ 297887 w 1462959"/>
              <a:gd name="connsiteY1" fmla="*/ 0 h 1260023"/>
              <a:gd name="connsiteX2" fmla="*/ 1165073 w 1462959"/>
              <a:gd name="connsiteY2" fmla="*/ 0 h 1260023"/>
              <a:gd name="connsiteX3" fmla="*/ 1462959 w 1462959"/>
              <a:gd name="connsiteY3" fmla="*/ 1191546 h 1260023"/>
              <a:gd name="connsiteX4" fmla="*/ 700831 w 1462959"/>
              <a:gd name="connsiteY4" fmla="*/ 1260023 h 1260023"/>
              <a:gd name="connsiteX5" fmla="*/ 0 w 1462959"/>
              <a:gd name="connsiteY5" fmla="*/ 1191546 h 1260023"/>
              <a:gd name="connsiteX0" fmla="*/ 0 w 1399459"/>
              <a:gd name="connsiteY0" fmla="*/ 1178846 h 1260023"/>
              <a:gd name="connsiteX1" fmla="*/ 234387 w 1399459"/>
              <a:gd name="connsiteY1" fmla="*/ 0 h 1260023"/>
              <a:gd name="connsiteX2" fmla="*/ 1101573 w 1399459"/>
              <a:gd name="connsiteY2" fmla="*/ 0 h 1260023"/>
              <a:gd name="connsiteX3" fmla="*/ 1399459 w 1399459"/>
              <a:gd name="connsiteY3" fmla="*/ 1191546 h 1260023"/>
              <a:gd name="connsiteX4" fmla="*/ 637331 w 1399459"/>
              <a:gd name="connsiteY4" fmla="*/ 1260023 h 1260023"/>
              <a:gd name="connsiteX5" fmla="*/ 0 w 1399459"/>
              <a:gd name="connsiteY5" fmla="*/ 1178846 h 1260023"/>
              <a:gd name="connsiteX0" fmla="*/ 0 w 1297859"/>
              <a:gd name="connsiteY0" fmla="*/ 1178846 h 1260023"/>
              <a:gd name="connsiteX1" fmla="*/ 2343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78846 h 1260023"/>
              <a:gd name="connsiteX1" fmla="*/ 1454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85196 h 1266373"/>
              <a:gd name="connsiteX1" fmla="*/ 145487 w 1297859"/>
              <a:gd name="connsiteY1" fmla="*/ 6350 h 1266373"/>
              <a:gd name="connsiteX2" fmla="*/ 1184123 w 1297859"/>
              <a:gd name="connsiteY2" fmla="*/ 0 h 1266373"/>
              <a:gd name="connsiteX3" fmla="*/ 1297859 w 1297859"/>
              <a:gd name="connsiteY3" fmla="*/ 1172496 h 1266373"/>
              <a:gd name="connsiteX4" fmla="*/ 637331 w 1297859"/>
              <a:gd name="connsiteY4" fmla="*/ 1266373 h 1266373"/>
              <a:gd name="connsiteX5" fmla="*/ 0 w 1297859"/>
              <a:gd name="connsiteY5" fmla="*/ 1185196 h 12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7859" h="1266373">
                <a:moveTo>
                  <a:pt x="0" y="1185196"/>
                </a:moveTo>
                <a:lnTo>
                  <a:pt x="145487" y="6350"/>
                </a:lnTo>
                <a:lnTo>
                  <a:pt x="1184123" y="0"/>
                </a:lnTo>
                <a:lnTo>
                  <a:pt x="1297859" y="1172496"/>
                </a:lnTo>
                <a:lnTo>
                  <a:pt x="637331" y="1266373"/>
                </a:lnTo>
                <a:lnTo>
                  <a:pt x="0" y="1185196"/>
                </a:lnTo>
                <a:close/>
              </a:path>
            </a:pathLst>
          </a:cu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9FD73064-61FE-443B-993C-EA2135CD8F1F}"/>
              </a:ext>
            </a:extLst>
          </p:cNvPr>
          <p:cNvSpPr/>
          <p:nvPr/>
        </p:nvSpPr>
        <p:spPr>
          <a:xfrm rot="18583051">
            <a:off x="2908264" y="4905606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D3D2EA5-75E8-4AAD-A4D0-37B6CB953E26}"/>
              </a:ext>
            </a:extLst>
          </p:cNvPr>
          <p:cNvSpPr/>
          <p:nvPr/>
        </p:nvSpPr>
        <p:spPr>
          <a:xfrm rot="3016949" flipH="1">
            <a:off x="1253650" y="4910319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直角三角形 49">
            <a:extLst>
              <a:ext uri="{FF2B5EF4-FFF2-40B4-BE49-F238E27FC236}">
                <a16:creationId xmlns:a16="http://schemas.microsoft.com/office/drawing/2014/main" id="{D20104F6-B223-4565-BE14-088AF87B4A26}"/>
              </a:ext>
            </a:extLst>
          </p:cNvPr>
          <p:cNvSpPr/>
          <p:nvPr/>
        </p:nvSpPr>
        <p:spPr>
          <a:xfrm rot="19623239">
            <a:off x="1828191" y="4288185"/>
            <a:ext cx="391672" cy="391672"/>
          </a:xfrm>
          <a:prstGeom prst="rtTriangle">
            <a:avLst/>
          </a:prstGeom>
          <a:solidFill>
            <a:schemeClr val="bg1"/>
          </a:solidFill>
          <a:ln w="825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直角三角形 50">
            <a:extLst>
              <a:ext uri="{FF2B5EF4-FFF2-40B4-BE49-F238E27FC236}">
                <a16:creationId xmlns:a16="http://schemas.microsoft.com/office/drawing/2014/main" id="{A9806F04-D12D-4879-B0D7-A689AFA0C584}"/>
              </a:ext>
            </a:extLst>
          </p:cNvPr>
          <p:cNvSpPr/>
          <p:nvPr/>
        </p:nvSpPr>
        <p:spPr>
          <a:xfrm rot="1976761" flipH="1">
            <a:off x="2368613" y="4288185"/>
            <a:ext cx="391672" cy="391672"/>
          </a:xfrm>
          <a:prstGeom prst="rtTriangle">
            <a:avLst/>
          </a:prstGeom>
          <a:solidFill>
            <a:schemeClr val="bg1"/>
          </a:solidFill>
          <a:ln w="825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46494B7-A8CD-470A-95CC-5F1F5C3E3A39}"/>
              </a:ext>
            </a:extLst>
          </p:cNvPr>
          <p:cNvSpPr/>
          <p:nvPr/>
        </p:nvSpPr>
        <p:spPr>
          <a:xfrm>
            <a:off x="577820" y="3328754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FCACA-D592-4804-AF5F-3CEE6386A7EC}"/>
              </a:ext>
            </a:extLst>
          </p:cNvPr>
          <p:cNvSpPr/>
          <p:nvPr/>
        </p:nvSpPr>
        <p:spPr>
          <a:xfrm>
            <a:off x="792133" y="1990318"/>
            <a:ext cx="2955345" cy="2587835"/>
          </a:xfrm>
          <a:custGeom>
            <a:avLst/>
            <a:gdLst>
              <a:gd name="connsiteX0" fmla="*/ 0 w 2593298"/>
              <a:gd name="connsiteY0" fmla="*/ 0 h 1705131"/>
              <a:gd name="connsiteX1" fmla="*/ 2593298 w 2593298"/>
              <a:gd name="connsiteY1" fmla="*/ 0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92047 h 1692247"/>
              <a:gd name="connsiteX1" fmla="*/ 2593298 w 2593298"/>
              <a:gd name="connsiteY1" fmla="*/ 77057 h 1692247"/>
              <a:gd name="connsiteX2" fmla="*/ 2593298 w 2593298"/>
              <a:gd name="connsiteY2" fmla="*/ 1692247 h 1692247"/>
              <a:gd name="connsiteX3" fmla="*/ 0 w 2593298"/>
              <a:gd name="connsiteY3" fmla="*/ 1692247 h 1692247"/>
              <a:gd name="connsiteX4" fmla="*/ 0 w 2593298"/>
              <a:gd name="connsiteY4" fmla="*/ 92047 h 1692247"/>
              <a:gd name="connsiteX0" fmla="*/ 0 w 2593298"/>
              <a:gd name="connsiteY0" fmla="*/ 138287 h 1738487"/>
              <a:gd name="connsiteX1" fmla="*/ 2593298 w 2593298"/>
              <a:gd name="connsiteY1" fmla="*/ 123297 h 1738487"/>
              <a:gd name="connsiteX2" fmla="*/ 2593298 w 2593298"/>
              <a:gd name="connsiteY2" fmla="*/ 1738487 h 1738487"/>
              <a:gd name="connsiteX3" fmla="*/ 0 w 2593298"/>
              <a:gd name="connsiteY3" fmla="*/ 1738487 h 1738487"/>
              <a:gd name="connsiteX4" fmla="*/ 0 w 2593298"/>
              <a:gd name="connsiteY4" fmla="*/ 138287 h 1738487"/>
              <a:gd name="connsiteX0" fmla="*/ 93272 w 2686570"/>
              <a:gd name="connsiteY0" fmla="*/ 138287 h 1738487"/>
              <a:gd name="connsiteX1" fmla="*/ 2686570 w 2686570"/>
              <a:gd name="connsiteY1" fmla="*/ 123297 h 1738487"/>
              <a:gd name="connsiteX2" fmla="*/ 2686570 w 2686570"/>
              <a:gd name="connsiteY2" fmla="*/ 1738487 h 1738487"/>
              <a:gd name="connsiteX3" fmla="*/ 93272 w 2686570"/>
              <a:gd name="connsiteY3" fmla="*/ 1738487 h 1738487"/>
              <a:gd name="connsiteX4" fmla="*/ 93272 w 2686570"/>
              <a:gd name="connsiteY4" fmla="*/ 138287 h 1738487"/>
              <a:gd name="connsiteX0" fmla="*/ 93272 w 2786504"/>
              <a:gd name="connsiteY0" fmla="*/ 138287 h 1738487"/>
              <a:gd name="connsiteX1" fmla="*/ 2686570 w 2786504"/>
              <a:gd name="connsiteY1" fmla="*/ 123297 h 1738487"/>
              <a:gd name="connsiteX2" fmla="*/ 2686570 w 2786504"/>
              <a:gd name="connsiteY2" fmla="*/ 1738487 h 1738487"/>
              <a:gd name="connsiteX3" fmla="*/ 93272 w 2786504"/>
              <a:gd name="connsiteY3" fmla="*/ 1738487 h 1738487"/>
              <a:gd name="connsiteX4" fmla="*/ 93272 w 2786504"/>
              <a:gd name="connsiteY4" fmla="*/ 138287 h 1738487"/>
              <a:gd name="connsiteX0" fmla="*/ 93272 w 2839248"/>
              <a:gd name="connsiteY0" fmla="*/ 138287 h 1768467"/>
              <a:gd name="connsiteX1" fmla="*/ 2686570 w 2839248"/>
              <a:gd name="connsiteY1" fmla="*/ 123297 h 1768467"/>
              <a:gd name="connsiteX2" fmla="*/ 2821482 w 2839248"/>
              <a:gd name="connsiteY2" fmla="*/ 1768467 h 1768467"/>
              <a:gd name="connsiteX3" fmla="*/ 93272 w 2839248"/>
              <a:gd name="connsiteY3" fmla="*/ 1738487 h 1768467"/>
              <a:gd name="connsiteX4" fmla="*/ 93272 w 2839248"/>
              <a:gd name="connsiteY4" fmla="*/ 138287 h 1768467"/>
              <a:gd name="connsiteX0" fmla="*/ 195106 w 2941082"/>
              <a:gd name="connsiteY0" fmla="*/ 138287 h 1798447"/>
              <a:gd name="connsiteX1" fmla="*/ 2788404 w 2941082"/>
              <a:gd name="connsiteY1" fmla="*/ 123297 h 1798447"/>
              <a:gd name="connsiteX2" fmla="*/ 2923316 w 2941082"/>
              <a:gd name="connsiteY2" fmla="*/ 1768467 h 1798447"/>
              <a:gd name="connsiteX3" fmla="*/ 234 w 2941082"/>
              <a:gd name="connsiteY3" fmla="*/ 1798447 h 1798447"/>
              <a:gd name="connsiteX4" fmla="*/ 195106 w 2941082"/>
              <a:gd name="connsiteY4" fmla="*/ 138287 h 1798447"/>
              <a:gd name="connsiteX0" fmla="*/ 195106 w 2941082"/>
              <a:gd name="connsiteY0" fmla="*/ 138287 h 1895356"/>
              <a:gd name="connsiteX1" fmla="*/ 2788404 w 2941082"/>
              <a:gd name="connsiteY1" fmla="*/ 123297 h 1895356"/>
              <a:gd name="connsiteX2" fmla="*/ 2923316 w 2941082"/>
              <a:gd name="connsiteY2" fmla="*/ 1768467 h 1895356"/>
              <a:gd name="connsiteX3" fmla="*/ 234 w 2941082"/>
              <a:gd name="connsiteY3" fmla="*/ 1798447 h 1895356"/>
              <a:gd name="connsiteX4" fmla="*/ 195106 w 2941082"/>
              <a:gd name="connsiteY4" fmla="*/ 138287 h 1895356"/>
              <a:gd name="connsiteX0" fmla="*/ 195106 w 2941082"/>
              <a:gd name="connsiteY0" fmla="*/ 138287 h 2003358"/>
              <a:gd name="connsiteX1" fmla="*/ 2788404 w 2941082"/>
              <a:gd name="connsiteY1" fmla="*/ 123297 h 2003358"/>
              <a:gd name="connsiteX2" fmla="*/ 2923316 w 2941082"/>
              <a:gd name="connsiteY2" fmla="*/ 1768467 h 2003358"/>
              <a:gd name="connsiteX3" fmla="*/ 234 w 2941082"/>
              <a:gd name="connsiteY3" fmla="*/ 1798447 h 2003358"/>
              <a:gd name="connsiteX4" fmla="*/ 195106 w 2941082"/>
              <a:gd name="connsiteY4" fmla="*/ 138287 h 2003358"/>
              <a:gd name="connsiteX0" fmla="*/ 195106 w 2941082"/>
              <a:gd name="connsiteY0" fmla="*/ 138287 h 2376560"/>
              <a:gd name="connsiteX1" fmla="*/ 2788404 w 2941082"/>
              <a:gd name="connsiteY1" fmla="*/ 123297 h 2376560"/>
              <a:gd name="connsiteX2" fmla="*/ 2923316 w 2941082"/>
              <a:gd name="connsiteY2" fmla="*/ 1768467 h 2376560"/>
              <a:gd name="connsiteX3" fmla="*/ 234 w 2941082"/>
              <a:gd name="connsiteY3" fmla="*/ 1798447 h 2376560"/>
              <a:gd name="connsiteX4" fmla="*/ 195106 w 2941082"/>
              <a:gd name="connsiteY4" fmla="*/ 138287 h 2376560"/>
              <a:gd name="connsiteX0" fmla="*/ 168940 w 2914916"/>
              <a:gd name="connsiteY0" fmla="*/ 138287 h 2400842"/>
              <a:gd name="connsiteX1" fmla="*/ 2762238 w 2914916"/>
              <a:gd name="connsiteY1" fmla="*/ 123297 h 2400842"/>
              <a:gd name="connsiteX2" fmla="*/ 2897150 w 2914916"/>
              <a:gd name="connsiteY2" fmla="*/ 1768467 h 2400842"/>
              <a:gd name="connsiteX3" fmla="*/ 4048 w 2914916"/>
              <a:gd name="connsiteY3" fmla="*/ 1873397 h 2400842"/>
              <a:gd name="connsiteX4" fmla="*/ 168940 w 2914916"/>
              <a:gd name="connsiteY4" fmla="*/ 138287 h 2400842"/>
              <a:gd name="connsiteX0" fmla="*/ 168940 w 2914916"/>
              <a:gd name="connsiteY0" fmla="*/ 138287 h 2540242"/>
              <a:gd name="connsiteX1" fmla="*/ 2762238 w 2914916"/>
              <a:gd name="connsiteY1" fmla="*/ 123297 h 2540242"/>
              <a:gd name="connsiteX2" fmla="*/ 2897150 w 2914916"/>
              <a:gd name="connsiteY2" fmla="*/ 1768467 h 2540242"/>
              <a:gd name="connsiteX3" fmla="*/ 4048 w 2914916"/>
              <a:gd name="connsiteY3" fmla="*/ 1873397 h 2540242"/>
              <a:gd name="connsiteX4" fmla="*/ 168940 w 2914916"/>
              <a:gd name="connsiteY4" fmla="*/ 138287 h 2540242"/>
              <a:gd name="connsiteX0" fmla="*/ 168940 w 2935132"/>
              <a:gd name="connsiteY0" fmla="*/ 138287 h 2546305"/>
              <a:gd name="connsiteX1" fmla="*/ 2762238 w 2935132"/>
              <a:gd name="connsiteY1" fmla="*/ 123297 h 2546305"/>
              <a:gd name="connsiteX2" fmla="*/ 2897150 w 2935132"/>
              <a:gd name="connsiteY2" fmla="*/ 1768467 h 2546305"/>
              <a:gd name="connsiteX3" fmla="*/ 4048 w 2935132"/>
              <a:gd name="connsiteY3" fmla="*/ 1873397 h 2546305"/>
              <a:gd name="connsiteX4" fmla="*/ 168940 w 2935132"/>
              <a:gd name="connsiteY4" fmla="*/ 138287 h 2546305"/>
              <a:gd name="connsiteX0" fmla="*/ 200444 w 2955345"/>
              <a:gd name="connsiteY0" fmla="*/ 138287 h 2587835"/>
              <a:gd name="connsiteX1" fmla="*/ 2793742 w 2955345"/>
              <a:gd name="connsiteY1" fmla="*/ 123297 h 2587835"/>
              <a:gd name="connsiteX2" fmla="*/ 2928654 w 2955345"/>
              <a:gd name="connsiteY2" fmla="*/ 1768467 h 2587835"/>
              <a:gd name="connsiteX3" fmla="*/ 35552 w 2955345"/>
              <a:gd name="connsiteY3" fmla="*/ 1873397 h 2587835"/>
              <a:gd name="connsiteX4" fmla="*/ 200444 w 2955345"/>
              <a:gd name="connsiteY4" fmla="*/ 138287 h 25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345" h="2587835">
                <a:moveTo>
                  <a:pt x="200444" y="138287"/>
                </a:moveTo>
                <a:cubicBezTo>
                  <a:pt x="1064877" y="-11615"/>
                  <a:pt x="2304063" y="-71575"/>
                  <a:pt x="2793742" y="123297"/>
                </a:cubicBezTo>
                <a:cubicBezTo>
                  <a:pt x="3018595" y="691674"/>
                  <a:pt x="2928654" y="1230070"/>
                  <a:pt x="2928654" y="1768467"/>
                </a:cubicBezTo>
                <a:cubicBezTo>
                  <a:pt x="3303408" y="3007653"/>
                  <a:pt x="-399162" y="2672874"/>
                  <a:pt x="35552" y="1873397"/>
                </a:cubicBezTo>
                <a:cubicBezTo>
                  <a:pt x="35552" y="1339997"/>
                  <a:pt x="-9418" y="776618"/>
                  <a:pt x="200444" y="1382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28282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2D075A76-6487-4002-9FDA-B297ADFF7544}"/>
              </a:ext>
            </a:extLst>
          </p:cNvPr>
          <p:cNvSpPr/>
          <p:nvPr/>
        </p:nvSpPr>
        <p:spPr>
          <a:xfrm rot="18249094">
            <a:off x="2551122" y="2346079"/>
            <a:ext cx="946247" cy="479391"/>
          </a:xfrm>
          <a:prstGeom prst="arc">
            <a:avLst>
              <a:gd name="adj1" fmla="val 17303819"/>
              <a:gd name="adj2" fmla="val 144200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弧 5">
            <a:extLst>
              <a:ext uri="{FF2B5EF4-FFF2-40B4-BE49-F238E27FC236}">
                <a16:creationId xmlns:a16="http://schemas.microsoft.com/office/drawing/2014/main" id="{4BC0B1F5-CB79-435B-894F-46F79736D817}"/>
              </a:ext>
            </a:extLst>
          </p:cNvPr>
          <p:cNvSpPr/>
          <p:nvPr/>
        </p:nvSpPr>
        <p:spPr>
          <a:xfrm rot="3325088" flipV="1">
            <a:off x="920263" y="2046176"/>
            <a:ext cx="1030061" cy="479391"/>
          </a:xfrm>
          <a:prstGeom prst="arc">
            <a:avLst>
              <a:gd name="adj1" fmla="val 17303819"/>
              <a:gd name="adj2" fmla="val 23939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FDC70B0-DA70-428E-88FB-B705A4B8642A}"/>
              </a:ext>
            </a:extLst>
          </p:cNvPr>
          <p:cNvGrpSpPr/>
          <p:nvPr/>
        </p:nvGrpSpPr>
        <p:grpSpPr>
          <a:xfrm>
            <a:off x="2582844" y="2827188"/>
            <a:ext cx="955126" cy="1287381"/>
            <a:chOff x="4882638" y="2503569"/>
            <a:chExt cx="955126" cy="1287381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48B7766C-05F3-4BEA-80D1-966CA2BE5DA8}"/>
                </a:ext>
              </a:extLst>
            </p:cNvPr>
            <p:cNvSpPr/>
            <p:nvPr/>
          </p:nvSpPr>
          <p:spPr>
            <a:xfrm>
              <a:off x="4962525" y="2505075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37EBAF5C-1EC7-4847-BF15-E22AF2495C10}"/>
                </a:ext>
              </a:extLst>
            </p:cNvPr>
            <p:cNvSpPr/>
            <p:nvPr/>
          </p:nvSpPr>
          <p:spPr>
            <a:xfrm>
              <a:off x="5051425" y="2720975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1">
              <a:extLst>
                <a:ext uri="{FF2B5EF4-FFF2-40B4-BE49-F238E27FC236}">
                  <a16:creationId xmlns:a16="http://schemas.microsoft.com/office/drawing/2014/main" id="{3DD75F2E-F25A-48CF-9D81-7406DEE2CD5F}"/>
                </a:ext>
              </a:extLst>
            </p:cNvPr>
            <p:cNvSpPr/>
            <p:nvPr/>
          </p:nvSpPr>
          <p:spPr>
            <a:xfrm rot="20936841">
              <a:off x="4882638" y="2503569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F408984C-A00C-4B4D-BB7B-A74DBEF82889}"/>
                </a:ext>
              </a:extLst>
            </p:cNvPr>
            <p:cNvSpPr/>
            <p:nvPr/>
          </p:nvSpPr>
          <p:spPr>
            <a:xfrm>
              <a:off x="5086896" y="3106351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4901961A-E52F-414E-9FB8-4622852C0F5E}"/>
                </a:ext>
              </a:extLst>
            </p:cNvPr>
            <p:cNvSpPr/>
            <p:nvPr/>
          </p:nvSpPr>
          <p:spPr>
            <a:xfrm>
              <a:off x="5424651" y="3131928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C9AA7A9-456E-4B73-8A00-60F8368CB846}"/>
              </a:ext>
            </a:extLst>
          </p:cNvPr>
          <p:cNvGrpSpPr/>
          <p:nvPr/>
        </p:nvGrpSpPr>
        <p:grpSpPr>
          <a:xfrm>
            <a:off x="1018556" y="2828694"/>
            <a:ext cx="955126" cy="1287381"/>
            <a:chOff x="3308824" y="2528890"/>
            <a:chExt cx="955126" cy="1287381"/>
          </a:xfrm>
        </p:grpSpPr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552462B8-0BDC-44F2-8888-780F429E1371}"/>
                </a:ext>
              </a:extLst>
            </p:cNvPr>
            <p:cNvSpPr/>
            <p:nvPr/>
          </p:nvSpPr>
          <p:spPr>
            <a:xfrm flipH="1">
              <a:off x="3308824" y="2530396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E2243A68-719A-49F7-A0A0-A7DB020B4466}"/>
                </a:ext>
              </a:extLst>
            </p:cNvPr>
            <p:cNvSpPr/>
            <p:nvPr/>
          </p:nvSpPr>
          <p:spPr>
            <a:xfrm flipH="1">
              <a:off x="3519724" y="2746296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11">
              <a:extLst>
                <a:ext uri="{FF2B5EF4-FFF2-40B4-BE49-F238E27FC236}">
                  <a16:creationId xmlns:a16="http://schemas.microsoft.com/office/drawing/2014/main" id="{348D77E1-A6A4-498A-A9AE-6EDE0EA6E11C}"/>
                </a:ext>
              </a:extLst>
            </p:cNvPr>
            <p:cNvSpPr/>
            <p:nvPr/>
          </p:nvSpPr>
          <p:spPr>
            <a:xfrm rot="663159" flipH="1">
              <a:off x="3342700" y="2528890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A01F9E92-DA41-4E81-A99A-0F2CBF20EC6E}"/>
                </a:ext>
              </a:extLst>
            </p:cNvPr>
            <p:cNvSpPr/>
            <p:nvPr/>
          </p:nvSpPr>
          <p:spPr>
            <a:xfrm flipH="1">
              <a:off x="3864819" y="3131672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F8761859-CB83-457E-A4A9-5E7629D86BD6}"/>
                </a:ext>
              </a:extLst>
            </p:cNvPr>
            <p:cNvSpPr/>
            <p:nvPr/>
          </p:nvSpPr>
          <p:spPr>
            <a:xfrm flipH="1">
              <a:off x="3580440" y="3157249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円弧 26">
            <a:extLst>
              <a:ext uri="{FF2B5EF4-FFF2-40B4-BE49-F238E27FC236}">
                <a16:creationId xmlns:a16="http://schemas.microsoft.com/office/drawing/2014/main" id="{47BC4BCB-4BF6-4706-B992-2F1C6F9F5534}"/>
              </a:ext>
            </a:extLst>
          </p:cNvPr>
          <p:cNvSpPr/>
          <p:nvPr/>
        </p:nvSpPr>
        <p:spPr>
          <a:xfrm rot="502679" flipV="1">
            <a:off x="1039629" y="3074370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3BE510B8-27D3-4D48-BCDE-83D21354CBA0}"/>
              </a:ext>
            </a:extLst>
          </p:cNvPr>
          <p:cNvSpPr/>
          <p:nvPr/>
        </p:nvSpPr>
        <p:spPr>
          <a:xfrm rot="21097321" flipH="1" flipV="1">
            <a:off x="2508398" y="3076033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月 28">
            <a:extLst>
              <a:ext uri="{FF2B5EF4-FFF2-40B4-BE49-F238E27FC236}">
                <a16:creationId xmlns:a16="http://schemas.microsoft.com/office/drawing/2014/main" id="{AF7AAF81-06A4-42C9-9A25-B9C80BF0192F}"/>
              </a:ext>
            </a:extLst>
          </p:cNvPr>
          <p:cNvSpPr/>
          <p:nvPr/>
        </p:nvSpPr>
        <p:spPr>
          <a:xfrm rot="16793832">
            <a:off x="2108382" y="3822655"/>
            <a:ext cx="259821" cy="543458"/>
          </a:xfrm>
          <a:prstGeom prst="moon">
            <a:avLst>
              <a:gd name="adj" fmla="val 84220"/>
            </a:avLst>
          </a:prstGeom>
          <a:solidFill>
            <a:srgbClr val="B91D21"/>
          </a:soli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11">
            <a:extLst>
              <a:ext uri="{FF2B5EF4-FFF2-40B4-BE49-F238E27FC236}">
                <a16:creationId xmlns:a16="http://schemas.microsoft.com/office/drawing/2014/main" id="{0EE98211-89DC-44D1-A742-92C23298F623}"/>
              </a:ext>
            </a:extLst>
          </p:cNvPr>
          <p:cNvSpPr/>
          <p:nvPr/>
        </p:nvSpPr>
        <p:spPr>
          <a:xfrm rot="1089798" flipH="1">
            <a:off x="2066944" y="4091741"/>
            <a:ext cx="260750" cy="108820"/>
          </a:xfrm>
          <a:custGeom>
            <a:avLst/>
            <a:gdLst>
              <a:gd name="connsiteX0" fmla="*/ 0 w 875239"/>
              <a:gd name="connsiteY0" fmla="*/ 642938 h 1285875"/>
              <a:gd name="connsiteX1" fmla="*/ 437620 w 875239"/>
              <a:gd name="connsiteY1" fmla="*/ 0 h 1285875"/>
              <a:gd name="connsiteX2" fmla="*/ 875240 w 875239"/>
              <a:gd name="connsiteY2" fmla="*/ 642938 h 1285875"/>
              <a:gd name="connsiteX3" fmla="*/ 437620 w 875239"/>
              <a:gd name="connsiteY3" fmla="*/ 1285876 h 1285875"/>
              <a:gd name="connsiteX4" fmla="*/ 0 w 875239"/>
              <a:gd name="connsiteY4" fmla="*/ 642938 h 1285875"/>
              <a:gd name="connsiteX0" fmla="*/ 0 w 875240"/>
              <a:gd name="connsiteY0" fmla="*/ 642938 h 723305"/>
              <a:gd name="connsiteX1" fmla="*/ 437620 w 875240"/>
              <a:gd name="connsiteY1" fmla="*/ 0 h 723305"/>
              <a:gd name="connsiteX2" fmla="*/ 875240 w 875240"/>
              <a:gd name="connsiteY2" fmla="*/ 642938 h 723305"/>
              <a:gd name="connsiteX3" fmla="*/ 0 w 875240"/>
              <a:gd name="connsiteY3" fmla="*/ 642938 h 72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240" h="723305">
                <a:moveTo>
                  <a:pt x="0" y="642938"/>
                </a:moveTo>
                <a:cubicBezTo>
                  <a:pt x="0" y="287853"/>
                  <a:pt x="195929" y="0"/>
                  <a:pt x="437620" y="0"/>
                </a:cubicBezTo>
                <a:cubicBezTo>
                  <a:pt x="679311" y="0"/>
                  <a:pt x="875240" y="287853"/>
                  <a:pt x="875240" y="642938"/>
                </a:cubicBezTo>
                <a:cubicBezTo>
                  <a:pt x="802303" y="750094"/>
                  <a:pt x="72937" y="750094"/>
                  <a:pt x="0" y="6429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二等辺三角形 40">
            <a:extLst>
              <a:ext uri="{FF2B5EF4-FFF2-40B4-BE49-F238E27FC236}">
                <a16:creationId xmlns:a16="http://schemas.microsoft.com/office/drawing/2014/main" id="{01C589F8-6294-454E-8D89-EA4A3FF529E5}"/>
              </a:ext>
            </a:extLst>
          </p:cNvPr>
          <p:cNvSpPr/>
          <p:nvPr/>
        </p:nvSpPr>
        <p:spPr>
          <a:xfrm rot="11455860">
            <a:off x="2335485" y="4021113"/>
            <a:ext cx="81445" cy="84152"/>
          </a:xfrm>
          <a:prstGeom prst="triangle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月 41">
            <a:extLst>
              <a:ext uri="{FF2B5EF4-FFF2-40B4-BE49-F238E27FC236}">
                <a16:creationId xmlns:a16="http://schemas.microsoft.com/office/drawing/2014/main" id="{6CEFFF25-AB5B-4516-B6E9-9960D11471DF}"/>
              </a:ext>
            </a:extLst>
          </p:cNvPr>
          <p:cNvSpPr/>
          <p:nvPr/>
        </p:nvSpPr>
        <p:spPr>
          <a:xfrm rot="16793832">
            <a:off x="2108382" y="3824317"/>
            <a:ext cx="259821" cy="543458"/>
          </a:xfrm>
          <a:prstGeom prst="moon">
            <a:avLst>
              <a:gd name="adj" fmla="val 84220"/>
            </a:avLst>
          </a:prstGeom>
          <a:noFill/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75EFFF5-6FEC-4D54-87C4-FCAD437D1F8D}"/>
              </a:ext>
            </a:extLst>
          </p:cNvPr>
          <p:cNvSpPr/>
          <p:nvPr/>
        </p:nvSpPr>
        <p:spPr>
          <a:xfrm>
            <a:off x="2452191" y="4944517"/>
            <a:ext cx="401553" cy="102750"/>
          </a:xfrm>
          <a:custGeom>
            <a:avLst/>
            <a:gdLst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0 w 401553"/>
              <a:gd name="connsiteY3" fmla="*/ 234471 h 234471"/>
              <a:gd name="connsiteX4" fmla="*/ 0 w 401553"/>
              <a:gd name="connsiteY4" fmla="*/ 0 h 234471"/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201016 w 401553"/>
              <a:gd name="connsiteY3" fmla="*/ 232090 h 234471"/>
              <a:gd name="connsiteX4" fmla="*/ 0 w 401553"/>
              <a:gd name="connsiteY4" fmla="*/ 234471 h 234471"/>
              <a:gd name="connsiteX5" fmla="*/ 0 w 401553"/>
              <a:gd name="connsiteY5" fmla="*/ 0 h 234471"/>
              <a:gd name="connsiteX0" fmla="*/ 0 w 401553"/>
              <a:gd name="connsiteY0" fmla="*/ 0 h 258284"/>
              <a:gd name="connsiteX1" fmla="*/ 401553 w 401553"/>
              <a:gd name="connsiteY1" fmla="*/ 0 h 258284"/>
              <a:gd name="connsiteX2" fmla="*/ 401553 w 401553"/>
              <a:gd name="connsiteY2" fmla="*/ 234471 h 258284"/>
              <a:gd name="connsiteX3" fmla="*/ 205779 w 401553"/>
              <a:gd name="connsiteY3" fmla="*/ 258284 h 258284"/>
              <a:gd name="connsiteX4" fmla="*/ 0 w 401553"/>
              <a:gd name="connsiteY4" fmla="*/ 234471 h 258284"/>
              <a:gd name="connsiteX5" fmla="*/ 0 w 401553"/>
              <a:gd name="connsiteY5" fmla="*/ 0 h 258284"/>
              <a:gd name="connsiteX0" fmla="*/ 0 w 401553"/>
              <a:gd name="connsiteY0" fmla="*/ 0 h 259409"/>
              <a:gd name="connsiteX1" fmla="*/ 401553 w 401553"/>
              <a:gd name="connsiteY1" fmla="*/ 0 h 259409"/>
              <a:gd name="connsiteX2" fmla="*/ 401553 w 401553"/>
              <a:gd name="connsiteY2" fmla="*/ 234471 h 259409"/>
              <a:gd name="connsiteX3" fmla="*/ 205779 w 401553"/>
              <a:gd name="connsiteY3" fmla="*/ 258284 h 259409"/>
              <a:gd name="connsiteX4" fmla="*/ 0 w 401553"/>
              <a:gd name="connsiteY4" fmla="*/ 234471 h 259409"/>
              <a:gd name="connsiteX5" fmla="*/ 0 w 401553"/>
              <a:gd name="connsiteY5" fmla="*/ 0 h 259409"/>
              <a:gd name="connsiteX0" fmla="*/ 0 w 401553"/>
              <a:gd name="connsiteY0" fmla="*/ 0 h 259410"/>
              <a:gd name="connsiteX1" fmla="*/ 401553 w 401553"/>
              <a:gd name="connsiteY1" fmla="*/ 0 h 259410"/>
              <a:gd name="connsiteX2" fmla="*/ 401553 w 401553"/>
              <a:gd name="connsiteY2" fmla="*/ 234471 h 259410"/>
              <a:gd name="connsiteX3" fmla="*/ 205779 w 401553"/>
              <a:gd name="connsiteY3" fmla="*/ 258284 h 259410"/>
              <a:gd name="connsiteX4" fmla="*/ 0 w 401553"/>
              <a:gd name="connsiteY4" fmla="*/ 234471 h 259410"/>
              <a:gd name="connsiteX5" fmla="*/ 0 w 401553"/>
              <a:gd name="connsiteY5" fmla="*/ 0 h 259410"/>
              <a:gd name="connsiteX0" fmla="*/ 0 w 401553"/>
              <a:gd name="connsiteY0" fmla="*/ 0 h 266319"/>
              <a:gd name="connsiteX1" fmla="*/ 401553 w 401553"/>
              <a:gd name="connsiteY1" fmla="*/ 0 h 266319"/>
              <a:gd name="connsiteX2" fmla="*/ 401553 w 401553"/>
              <a:gd name="connsiteY2" fmla="*/ 234471 h 266319"/>
              <a:gd name="connsiteX3" fmla="*/ 205779 w 401553"/>
              <a:gd name="connsiteY3" fmla="*/ 265428 h 266319"/>
              <a:gd name="connsiteX4" fmla="*/ 0 w 401553"/>
              <a:gd name="connsiteY4" fmla="*/ 234471 h 266319"/>
              <a:gd name="connsiteX5" fmla="*/ 0 w 401553"/>
              <a:gd name="connsiteY5" fmla="*/ 0 h 26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553" h="266319">
                <a:moveTo>
                  <a:pt x="0" y="0"/>
                </a:moveTo>
                <a:lnTo>
                  <a:pt x="401553" y="0"/>
                </a:lnTo>
                <a:lnTo>
                  <a:pt x="401553" y="234471"/>
                </a:lnTo>
                <a:cubicBezTo>
                  <a:pt x="336295" y="242409"/>
                  <a:pt x="280562" y="271777"/>
                  <a:pt x="205779" y="265428"/>
                </a:cubicBezTo>
                <a:cubicBezTo>
                  <a:pt x="137186" y="271778"/>
                  <a:pt x="68593" y="242409"/>
                  <a:pt x="0" y="2344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80A4881B-EB9E-4965-B0D7-144D9B521661}"/>
              </a:ext>
            </a:extLst>
          </p:cNvPr>
          <p:cNvSpPr/>
          <p:nvPr/>
        </p:nvSpPr>
        <p:spPr>
          <a:xfrm rot="1878603">
            <a:off x="838727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B30AA018-7384-4A00-A0A9-8BD505F96B6E}"/>
              </a:ext>
            </a:extLst>
          </p:cNvPr>
          <p:cNvSpPr/>
          <p:nvPr/>
        </p:nvSpPr>
        <p:spPr>
          <a:xfrm rot="19721397" flipH="1">
            <a:off x="3263915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134975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231BDD6B-9DA3-40E9-B79A-FFB87E6BFDB2}"/>
              </a:ext>
            </a:extLst>
          </p:cNvPr>
          <p:cNvSpPr/>
          <p:nvPr/>
        </p:nvSpPr>
        <p:spPr>
          <a:xfrm rot="3007751">
            <a:off x="1437505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388EFF4E-44F1-4DE7-AA67-3DE296425C77}"/>
              </a:ext>
            </a:extLst>
          </p:cNvPr>
          <p:cNvSpPr/>
          <p:nvPr/>
        </p:nvSpPr>
        <p:spPr>
          <a:xfrm rot="18592249" flipH="1">
            <a:off x="2704330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台形 44">
            <a:extLst>
              <a:ext uri="{FF2B5EF4-FFF2-40B4-BE49-F238E27FC236}">
                <a16:creationId xmlns:a16="http://schemas.microsoft.com/office/drawing/2014/main" id="{6D88DE0D-A171-4997-9B68-E657443E49A0}"/>
              </a:ext>
            </a:extLst>
          </p:cNvPr>
          <p:cNvSpPr/>
          <p:nvPr/>
        </p:nvSpPr>
        <p:spPr>
          <a:xfrm>
            <a:off x="1574551" y="4505570"/>
            <a:ext cx="1407424" cy="1344134"/>
          </a:xfrm>
          <a:custGeom>
            <a:avLst/>
            <a:gdLst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0 w 1462959"/>
              <a:gd name="connsiteY4" fmla="*/ 1191546 h 1191546"/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688131 w 1462959"/>
              <a:gd name="connsiteY4" fmla="*/ 1190173 h 1191546"/>
              <a:gd name="connsiteX5" fmla="*/ 0 w 1462959"/>
              <a:gd name="connsiteY5" fmla="*/ 1191546 h 1191546"/>
              <a:gd name="connsiteX0" fmla="*/ 0 w 1462959"/>
              <a:gd name="connsiteY0" fmla="*/ 1191546 h 1260023"/>
              <a:gd name="connsiteX1" fmla="*/ 297887 w 1462959"/>
              <a:gd name="connsiteY1" fmla="*/ 0 h 1260023"/>
              <a:gd name="connsiteX2" fmla="*/ 1165073 w 1462959"/>
              <a:gd name="connsiteY2" fmla="*/ 0 h 1260023"/>
              <a:gd name="connsiteX3" fmla="*/ 1462959 w 1462959"/>
              <a:gd name="connsiteY3" fmla="*/ 1191546 h 1260023"/>
              <a:gd name="connsiteX4" fmla="*/ 700831 w 1462959"/>
              <a:gd name="connsiteY4" fmla="*/ 1260023 h 1260023"/>
              <a:gd name="connsiteX5" fmla="*/ 0 w 1462959"/>
              <a:gd name="connsiteY5" fmla="*/ 1191546 h 1260023"/>
              <a:gd name="connsiteX0" fmla="*/ 0 w 1399459"/>
              <a:gd name="connsiteY0" fmla="*/ 1178846 h 1260023"/>
              <a:gd name="connsiteX1" fmla="*/ 234387 w 1399459"/>
              <a:gd name="connsiteY1" fmla="*/ 0 h 1260023"/>
              <a:gd name="connsiteX2" fmla="*/ 1101573 w 1399459"/>
              <a:gd name="connsiteY2" fmla="*/ 0 h 1260023"/>
              <a:gd name="connsiteX3" fmla="*/ 1399459 w 1399459"/>
              <a:gd name="connsiteY3" fmla="*/ 1191546 h 1260023"/>
              <a:gd name="connsiteX4" fmla="*/ 637331 w 1399459"/>
              <a:gd name="connsiteY4" fmla="*/ 1260023 h 1260023"/>
              <a:gd name="connsiteX5" fmla="*/ 0 w 1399459"/>
              <a:gd name="connsiteY5" fmla="*/ 1178846 h 1260023"/>
              <a:gd name="connsiteX0" fmla="*/ 0 w 1297859"/>
              <a:gd name="connsiteY0" fmla="*/ 1178846 h 1260023"/>
              <a:gd name="connsiteX1" fmla="*/ 2343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78846 h 1260023"/>
              <a:gd name="connsiteX1" fmla="*/ 1454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85196 h 1266373"/>
              <a:gd name="connsiteX1" fmla="*/ 145487 w 1297859"/>
              <a:gd name="connsiteY1" fmla="*/ 6350 h 1266373"/>
              <a:gd name="connsiteX2" fmla="*/ 1184123 w 1297859"/>
              <a:gd name="connsiteY2" fmla="*/ 0 h 1266373"/>
              <a:gd name="connsiteX3" fmla="*/ 1297859 w 1297859"/>
              <a:gd name="connsiteY3" fmla="*/ 1172496 h 1266373"/>
              <a:gd name="connsiteX4" fmla="*/ 637331 w 1297859"/>
              <a:gd name="connsiteY4" fmla="*/ 1266373 h 1266373"/>
              <a:gd name="connsiteX5" fmla="*/ 0 w 1297859"/>
              <a:gd name="connsiteY5" fmla="*/ 1185196 h 12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7859" h="1266373">
                <a:moveTo>
                  <a:pt x="0" y="1185196"/>
                </a:moveTo>
                <a:lnTo>
                  <a:pt x="145487" y="6350"/>
                </a:lnTo>
                <a:lnTo>
                  <a:pt x="1184123" y="0"/>
                </a:lnTo>
                <a:lnTo>
                  <a:pt x="1297859" y="1172496"/>
                </a:lnTo>
                <a:lnTo>
                  <a:pt x="637331" y="1266373"/>
                </a:lnTo>
                <a:lnTo>
                  <a:pt x="0" y="1185196"/>
                </a:lnTo>
                <a:close/>
              </a:path>
            </a:pathLst>
          </a:cu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9FD73064-61FE-443B-993C-EA2135CD8F1F}"/>
              </a:ext>
            </a:extLst>
          </p:cNvPr>
          <p:cNvSpPr/>
          <p:nvPr/>
        </p:nvSpPr>
        <p:spPr>
          <a:xfrm rot="18583051">
            <a:off x="2908264" y="4905606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D3D2EA5-75E8-4AAD-A4D0-37B6CB953E26}"/>
              </a:ext>
            </a:extLst>
          </p:cNvPr>
          <p:cNvSpPr/>
          <p:nvPr/>
        </p:nvSpPr>
        <p:spPr>
          <a:xfrm rot="3016949" flipH="1">
            <a:off x="1253650" y="4910319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直角三角形 49">
            <a:extLst>
              <a:ext uri="{FF2B5EF4-FFF2-40B4-BE49-F238E27FC236}">
                <a16:creationId xmlns:a16="http://schemas.microsoft.com/office/drawing/2014/main" id="{D20104F6-B223-4565-BE14-088AF87B4A26}"/>
              </a:ext>
            </a:extLst>
          </p:cNvPr>
          <p:cNvSpPr/>
          <p:nvPr/>
        </p:nvSpPr>
        <p:spPr>
          <a:xfrm rot="19623239">
            <a:off x="1828191" y="4288185"/>
            <a:ext cx="391672" cy="391672"/>
          </a:xfrm>
          <a:prstGeom prst="rtTriangle">
            <a:avLst/>
          </a:prstGeom>
          <a:solidFill>
            <a:schemeClr val="bg1"/>
          </a:solidFill>
          <a:ln w="825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直角三角形 50">
            <a:extLst>
              <a:ext uri="{FF2B5EF4-FFF2-40B4-BE49-F238E27FC236}">
                <a16:creationId xmlns:a16="http://schemas.microsoft.com/office/drawing/2014/main" id="{A9806F04-D12D-4879-B0D7-A689AFA0C584}"/>
              </a:ext>
            </a:extLst>
          </p:cNvPr>
          <p:cNvSpPr/>
          <p:nvPr/>
        </p:nvSpPr>
        <p:spPr>
          <a:xfrm rot="1976761" flipH="1">
            <a:off x="2368613" y="4288185"/>
            <a:ext cx="391672" cy="391672"/>
          </a:xfrm>
          <a:prstGeom prst="rtTriangle">
            <a:avLst/>
          </a:prstGeom>
          <a:solidFill>
            <a:schemeClr val="bg1"/>
          </a:solidFill>
          <a:ln w="825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0493E309-8B81-4CA8-ADAE-AE79111C6671}"/>
              </a:ext>
            </a:extLst>
          </p:cNvPr>
          <p:cNvSpPr/>
          <p:nvPr/>
        </p:nvSpPr>
        <p:spPr>
          <a:xfrm>
            <a:off x="2185274" y="4579064"/>
            <a:ext cx="184171" cy="461376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46494B7-A8CD-470A-95CC-5F1F5C3E3A39}"/>
              </a:ext>
            </a:extLst>
          </p:cNvPr>
          <p:cNvSpPr/>
          <p:nvPr/>
        </p:nvSpPr>
        <p:spPr>
          <a:xfrm>
            <a:off x="577820" y="3328754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FCACA-D592-4804-AF5F-3CEE6386A7EC}"/>
              </a:ext>
            </a:extLst>
          </p:cNvPr>
          <p:cNvSpPr/>
          <p:nvPr/>
        </p:nvSpPr>
        <p:spPr>
          <a:xfrm>
            <a:off x="792133" y="1990318"/>
            <a:ext cx="2955345" cy="2587835"/>
          </a:xfrm>
          <a:custGeom>
            <a:avLst/>
            <a:gdLst>
              <a:gd name="connsiteX0" fmla="*/ 0 w 2593298"/>
              <a:gd name="connsiteY0" fmla="*/ 0 h 1705131"/>
              <a:gd name="connsiteX1" fmla="*/ 2593298 w 2593298"/>
              <a:gd name="connsiteY1" fmla="*/ 0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92047 h 1692247"/>
              <a:gd name="connsiteX1" fmla="*/ 2593298 w 2593298"/>
              <a:gd name="connsiteY1" fmla="*/ 77057 h 1692247"/>
              <a:gd name="connsiteX2" fmla="*/ 2593298 w 2593298"/>
              <a:gd name="connsiteY2" fmla="*/ 1692247 h 1692247"/>
              <a:gd name="connsiteX3" fmla="*/ 0 w 2593298"/>
              <a:gd name="connsiteY3" fmla="*/ 1692247 h 1692247"/>
              <a:gd name="connsiteX4" fmla="*/ 0 w 2593298"/>
              <a:gd name="connsiteY4" fmla="*/ 92047 h 1692247"/>
              <a:gd name="connsiteX0" fmla="*/ 0 w 2593298"/>
              <a:gd name="connsiteY0" fmla="*/ 138287 h 1738487"/>
              <a:gd name="connsiteX1" fmla="*/ 2593298 w 2593298"/>
              <a:gd name="connsiteY1" fmla="*/ 123297 h 1738487"/>
              <a:gd name="connsiteX2" fmla="*/ 2593298 w 2593298"/>
              <a:gd name="connsiteY2" fmla="*/ 1738487 h 1738487"/>
              <a:gd name="connsiteX3" fmla="*/ 0 w 2593298"/>
              <a:gd name="connsiteY3" fmla="*/ 1738487 h 1738487"/>
              <a:gd name="connsiteX4" fmla="*/ 0 w 2593298"/>
              <a:gd name="connsiteY4" fmla="*/ 138287 h 1738487"/>
              <a:gd name="connsiteX0" fmla="*/ 93272 w 2686570"/>
              <a:gd name="connsiteY0" fmla="*/ 138287 h 1738487"/>
              <a:gd name="connsiteX1" fmla="*/ 2686570 w 2686570"/>
              <a:gd name="connsiteY1" fmla="*/ 123297 h 1738487"/>
              <a:gd name="connsiteX2" fmla="*/ 2686570 w 2686570"/>
              <a:gd name="connsiteY2" fmla="*/ 1738487 h 1738487"/>
              <a:gd name="connsiteX3" fmla="*/ 93272 w 2686570"/>
              <a:gd name="connsiteY3" fmla="*/ 1738487 h 1738487"/>
              <a:gd name="connsiteX4" fmla="*/ 93272 w 2686570"/>
              <a:gd name="connsiteY4" fmla="*/ 138287 h 1738487"/>
              <a:gd name="connsiteX0" fmla="*/ 93272 w 2786504"/>
              <a:gd name="connsiteY0" fmla="*/ 138287 h 1738487"/>
              <a:gd name="connsiteX1" fmla="*/ 2686570 w 2786504"/>
              <a:gd name="connsiteY1" fmla="*/ 123297 h 1738487"/>
              <a:gd name="connsiteX2" fmla="*/ 2686570 w 2786504"/>
              <a:gd name="connsiteY2" fmla="*/ 1738487 h 1738487"/>
              <a:gd name="connsiteX3" fmla="*/ 93272 w 2786504"/>
              <a:gd name="connsiteY3" fmla="*/ 1738487 h 1738487"/>
              <a:gd name="connsiteX4" fmla="*/ 93272 w 2786504"/>
              <a:gd name="connsiteY4" fmla="*/ 138287 h 1738487"/>
              <a:gd name="connsiteX0" fmla="*/ 93272 w 2839248"/>
              <a:gd name="connsiteY0" fmla="*/ 138287 h 1768467"/>
              <a:gd name="connsiteX1" fmla="*/ 2686570 w 2839248"/>
              <a:gd name="connsiteY1" fmla="*/ 123297 h 1768467"/>
              <a:gd name="connsiteX2" fmla="*/ 2821482 w 2839248"/>
              <a:gd name="connsiteY2" fmla="*/ 1768467 h 1768467"/>
              <a:gd name="connsiteX3" fmla="*/ 93272 w 2839248"/>
              <a:gd name="connsiteY3" fmla="*/ 1738487 h 1768467"/>
              <a:gd name="connsiteX4" fmla="*/ 93272 w 2839248"/>
              <a:gd name="connsiteY4" fmla="*/ 138287 h 1768467"/>
              <a:gd name="connsiteX0" fmla="*/ 195106 w 2941082"/>
              <a:gd name="connsiteY0" fmla="*/ 138287 h 1798447"/>
              <a:gd name="connsiteX1" fmla="*/ 2788404 w 2941082"/>
              <a:gd name="connsiteY1" fmla="*/ 123297 h 1798447"/>
              <a:gd name="connsiteX2" fmla="*/ 2923316 w 2941082"/>
              <a:gd name="connsiteY2" fmla="*/ 1768467 h 1798447"/>
              <a:gd name="connsiteX3" fmla="*/ 234 w 2941082"/>
              <a:gd name="connsiteY3" fmla="*/ 1798447 h 1798447"/>
              <a:gd name="connsiteX4" fmla="*/ 195106 w 2941082"/>
              <a:gd name="connsiteY4" fmla="*/ 138287 h 1798447"/>
              <a:gd name="connsiteX0" fmla="*/ 195106 w 2941082"/>
              <a:gd name="connsiteY0" fmla="*/ 138287 h 1895356"/>
              <a:gd name="connsiteX1" fmla="*/ 2788404 w 2941082"/>
              <a:gd name="connsiteY1" fmla="*/ 123297 h 1895356"/>
              <a:gd name="connsiteX2" fmla="*/ 2923316 w 2941082"/>
              <a:gd name="connsiteY2" fmla="*/ 1768467 h 1895356"/>
              <a:gd name="connsiteX3" fmla="*/ 234 w 2941082"/>
              <a:gd name="connsiteY3" fmla="*/ 1798447 h 1895356"/>
              <a:gd name="connsiteX4" fmla="*/ 195106 w 2941082"/>
              <a:gd name="connsiteY4" fmla="*/ 138287 h 1895356"/>
              <a:gd name="connsiteX0" fmla="*/ 195106 w 2941082"/>
              <a:gd name="connsiteY0" fmla="*/ 138287 h 2003358"/>
              <a:gd name="connsiteX1" fmla="*/ 2788404 w 2941082"/>
              <a:gd name="connsiteY1" fmla="*/ 123297 h 2003358"/>
              <a:gd name="connsiteX2" fmla="*/ 2923316 w 2941082"/>
              <a:gd name="connsiteY2" fmla="*/ 1768467 h 2003358"/>
              <a:gd name="connsiteX3" fmla="*/ 234 w 2941082"/>
              <a:gd name="connsiteY3" fmla="*/ 1798447 h 2003358"/>
              <a:gd name="connsiteX4" fmla="*/ 195106 w 2941082"/>
              <a:gd name="connsiteY4" fmla="*/ 138287 h 2003358"/>
              <a:gd name="connsiteX0" fmla="*/ 195106 w 2941082"/>
              <a:gd name="connsiteY0" fmla="*/ 138287 h 2376560"/>
              <a:gd name="connsiteX1" fmla="*/ 2788404 w 2941082"/>
              <a:gd name="connsiteY1" fmla="*/ 123297 h 2376560"/>
              <a:gd name="connsiteX2" fmla="*/ 2923316 w 2941082"/>
              <a:gd name="connsiteY2" fmla="*/ 1768467 h 2376560"/>
              <a:gd name="connsiteX3" fmla="*/ 234 w 2941082"/>
              <a:gd name="connsiteY3" fmla="*/ 1798447 h 2376560"/>
              <a:gd name="connsiteX4" fmla="*/ 195106 w 2941082"/>
              <a:gd name="connsiteY4" fmla="*/ 138287 h 2376560"/>
              <a:gd name="connsiteX0" fmla="*/ 168940 w 2914916"/>
              <a:gd name="connsiteY0" fmla="*/ 138287 h 2400842"/>
              <a:gd name="connsiteX1" fmla="*/ 2762238 w 2914916"/>
              <a:gd name="connsiteY1" fmla="*/ 123297 h 2400842"/>
              <a:gd name="connsiteX2" fmla="*/ 2897150 w 2914916"/>
              <a:gd name="connsiteY2" fmla="*/ 1768467 h 2400842"/>
              <a:gd name="connsiteX3" fmla="*/ 4048 w 2914916"/>
              <a:gd name="connsiteY3" fmla="*/ 1873397 h 2400842"/>
              <a:gd name="connsiteX4" fmla="*/ 168940 w 2914916"/>
              <a:gd name="connsiteY4" fmla="*/ 138287 h 2400842"/>
              <a:gd name="connsiteX0" fmla="*/ 168940 w 2914916"/>
              <a:gd name="connsiteY0" fmla="*/ 138287 h 2540242"/>
              <a:gd name="connsiteX1" fmla="*/ 2762238 w 2914916"/>
              <a:gd name="connsiteY1" fmla="*/ 123297 h 2540242"/>
              <a:gd name="connsiteX2" fmla="*/ 2897150 w 2914916"/>
              <a:gd name="connsiteY2" fmla="*/ 1768467 h 2540242"/>
              <a:gd name="connsiteX3" fmla="*/ 4048 w 2914916"/>
              <a:gd name="connsiteY3" fmla="*/ 1873397 h 2540242"/>
              <a:gd name="connsiteX4" fmla="*/ 168940 w 2914916"/>
              <a:gd name="connsiteY4" fmla="*/ 138287 h 2540242"/>
              <a:gd name="connsiteX0" fmla="*/ 168940 w 2935132"/>
              <a:gd name="connsiteY0" fmla="*/ 138287 h 2546305"/>
              <a:gd name="connsiteX1" fmla="*/ 2762238 w 2935132"/>
              <a:gd name="connsiteY1" fmla="*/ 123297 h 2546305"/>
              <a:gd name="connsiteX2" fmla="*/ 2897150 w 2935132"/>
              <a:gd name="connsiteY2" fmla="*/ 1768467 h 2546305"/>
              <a:gd name="connsiteX3" fmla="*/ 4048 w 2935132"/>
              <a:gd name="connsiteY3" fmla="*/ 1873397 h 2546305"/>
              <a:gd name="connsiteX4" fmla="*/ 168940 w 2935132"/>
              <a:gd name="connsiteY4" fmla="*/ 138287 h 2546305"/>
              <a:gd name="connsiteX0" fmla="*/ 200444 w 2955345"/>
              <a:gd name="connsiteY0" fmla="*/ 138287 h 2587835"/>
              <a:gd name="connsiteX1" fmla="*/ 2793742 w 2955345"/>
              <a:gd name="connsiteY1" fmla="*/ 123297 h 2587835"/>
              <a:gd name="connsiteX2" fmla="*/ 2928654 w 2955345"/>
              <a:gd name="connsiteY2" fmla="*/ 1768467 h 2587835"/>
              <a:gd name="connsiteX3" fmla="*/ 35552 w 2955345"/>
              <a:gd name="connsiteY3" fmla="*/ 1873397 h 2587835"/>
              <a:gd name="connsiteX4" fmla="*/ 200444 w 2955345"/>
              <a:gd name="connsiteY4" fmla="*/ 138287 h 25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345" h="2587835">
                <a:moveTo>
                  <a:pt x="200444" y="138287"/>
                </a:moveTo>
                <a:cubicBezTo>
                  <a:pt x="1064877" y="-11615"/>
                  <a:pt x="2304063" y="-71575"/>
                  <a:pt x="2793742" y="123297"/>
                </a:cubicBezTo>
                <a:cubicBezTo>
                  <a:pt x="3018595" y="691674"/>
                  <a:pt x="2928654" y="1230070"/>
                  <a:pt x="2928654" y="1768467"/>
                </a:cubicBezTo>
                <a:cubicBezTo>
                  <a:pt x="3303408" y="3007653"/>
                  <a:pt x="-399162" y="2672874"/>
                  <a:pt x="35552" y="1873397"/>
                </a:cubicBezTo>
                <a:cubicBezTo>
                  <a:pt x="35552" y="1339997"/>
                  <a:pt x="-9418" y="776618"/>
                  <a:pt x="200444" y="1382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28282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2D075A76-6487-4002-9FDA-B297ADFF7544}"/>
              </a:ext>
            </a:extLst>
          </p:cNvPr>
          <p:cNvSpPr/>
          <p:nvPr/>
        </p:nvSpPr>
        <p:spPr>
          <a:xfrm rot="18249094">
            <a:off x="2551122" y="2346079"/>
            <a:ext cx="946247" cy="479391"/>
          </a:xfrm>
          <a:prstGeom prst="arc">
            <a:avLst>
              <a:gd name="adj1" fmla="val 17303819"/>
              <a:gd name="adj2" fmla="val 144200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弧 5">
            <a:extLst>
              <a:ext uri="{FF2B5EF4-FFF2-40B4-BE49-F238E27FC236}">
                <a16:creationId xmlns:a16="http://schemas.microsoft.com/office/drawing/2014/main" id="{4BC0B1F5-CB79-435B-894F-46F79736D817}"/>
              </a:ext>
            </a:extLst>
          </p:cNvPr>
          <p:cNvSpPr/>
          <p:nvPr/>
        </p:nvSpPr>
        <p:spPr>
          <a:xfrm rot="3325088" flipV="1">
            <a:off x="920263" y="2046176"/>
            <a:ext cx="1030061" cy="479391"/>
          </a:xfrm>
          <a:prstGeom prst="arc">
            <a:avLst>
              <a:gd name="adj1" fmla="val 17303819"/>
              <a:gd name="adj2" fmla="val 23939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FDC70B0-DA70-428E-88FB-B705A4B8642A}"/>
              </a:ext>
            </a:extLst>
          </p:cNvPr>
          <p:cNvGrpSpPr/>
          <p:nvPr/>
        </p:nvGrpSpPr>
        <p:grpSpPr>
          <a:xfrm>
            <a:off x="2582844" y="2827188"/>
            <a:ext cx="955126" cy="1287381"/>
            <a:chOff x="4882638" y="2503569"/>
            <a:chExt cx="955126" cy="1287381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48B7766C-05F3-4BEA-80D1-966CA2BE5DA8}"/>
                </a:ext>
              </a:extLst>
            </p:cNvPr>
            <p:cNvSpPr/>
            <p:nvPr/>
          </p:nvSpPr>
          <p:spPr>
            <a:xfrm>
              <a:off x="4962525" y="2505075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37EBAF5C-1EC7-4847-BF15-E22AF2495C10}"/>
                </a:ext>
              </a:extLst>
            </p:cNvPr>
            <p:cNvSpPr/>
            <p:nvPr/>
          </p:nvSpPr>
          <p:spPr>
            <a:xfrm>
              <a:off x="5051425" y="2720975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1">
              <a:extLst>
                <a:ext uri="{FF2B5EF4-FFF2-40B4-BE49-F238E27FC236}">
                  <a16:creationId xmlns:a16="http://schemas.microsoft.com/office/drawing/2014/main" id="{3DD75F2E-F25A-48CF-9D81-7406DEE2CD5F}"/>
                </a:ext>
              </a:extLst>
            </p:cNvPr>
            <p:cNvSpPr/>
            <p:nvPr/>
          </p:nvSpPr>
          <p:spPr>
            <a:xfrm rot="20936841">
              <a:off x="4882638" y="2503569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F408984C-A00C-4B4D-BB7B-A74DBEF82889}"/>
                </a:ext>
              </a:extLst>
            </p:cNvPr>
            <p:cNvSpPr/>
            <p:nvPr/>
          </p:nvSpPr>
          <p:spPr>
            <a:xfrm>
              <a:off x="5086896" y="3106351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4901961A-E52F-414E-9FB8-4622852C0F5E}"/>
                </a:ext>
              </a:extLst>
            </p:cNvPr>
            <p:cNvSpPr/>
            <p:nvPr/>
          </p:nvSpPr>
          <p:spPr>
            <a:xfrm>
              <a:off x="5424651" y="3131928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C9AA7A9-456E-4B73-8A00-60F8368CB846}"/>
              </a:ext>
            </a:extLst>
          </p:cNvPr>
          <p:cNvGrpSpPr/>
          <p:nvPr/>
        </p:nvGrpSpPr>
        <p:grpSpPr>
          <a:xfrm>
            <a:off x="1018556" y="2828694"/>
            <a:ext cx="955126" cy="1287381"/>
            <a:chOff x="3308824" y="2528890"/>
            <a:chExt cx="955126" cy="1287381"/>
          </a:xfrm>
        </p:grpSpPr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552462B8-0BDC-44F2-8888-780F429E1371}"/>
                </a:ext>
              </a:extLst>
            </p:cNvPr>
            <p:cNvSpPr/>
            <p:nvPr/>
          </p:nvSpPr>
          <p:spPr>
            <a:xfrm flipH="1">
              <a:off x="3308824" y="2530396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E2243A68-719A-49F7-A0A0-A7DB020B4466}"/>
                </a:ext>
              </a:extLst>
            </p:cNvPr>
            <p:cNvSpPr/>
            <p:nvPr/>
          </p:nvSpPr>
          <p:spPr>
            <a:xfrm flipH="1">
              <a:off x="3519724" y="2746296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11">
              <a:extLst>
                <a:ext uri="{FF2B5EF4-FFF2-40B4-BE49-F238E27FC236}">
                  <a16:creationId xmlns:a16="http://schemas.microsoft.com/office/drawing/2014/main" id="{348D77E1-A6A4-498A-A9AE-6EDE0EA6E11C}"/>
                </a:ext>
              </a:extLst>
            </p:cNvPr>
            <p:cNvSpPr/>
            <p:nvPr/>
          </p:nvSpPr>
          <p:spPr>
            <a:xfrm rot="663159" flipH="1">
              <a:off x="3342700" y="2528890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A01F9E92-DA41-4E81-A99A-0F2CBF20EC6E}"/>
                </a:ext>
              </a:extLst>
            </p:cNvPr>
            <p:cNvSpPr/>
            <p:nvPr/>
          </p:nvSpPr>
          <p:spPr>
            <a:xfrm flipH="1">
              <a:off x="3864819" y="3131672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F8761859-CB83-457E-A4A9-5E7629D86BD6}"/>
                </a:ext>
              </a:extLst>
            </p:cNvPr>
            <p:cNvSpPr/>
            <p:nvPr/>
          </p:nvSpPr>
          <p:spPr>
            <a:xfrm flipH="1">
              <a:off x="3580440" y="3157249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円弧 26">
            <a:extLst>
              <a:ext uri="{FF2B5EF4-FFF2-40B4-BE49-F238E27FC236}">
                <a16:creationId xmlns:a16="http://schemas.microsoft.com/office/drawing/2014/main" id="{47BC4BCB-4BF6-4706-B992-2F1C6F9F5534}"/>
              </a:ext>
            </a:extLst>
          </p:cNvPr>
          <p:cNvSpPr/>
          <p:nvPr/>
        </p:nvSpPr>
        <p:spPr>
          <a:xfrm rot="502679" flipV="1">
            <a:off x="1039629" y="3074370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3BE510B8-27D3-4D48-BCDE-83D21354CBA0}"/>
              </a:ext>
            </a:extLst>
          </p:cNvPr>
          <p:cNvSpPr/>
          <p:nvPr/>
        </p:nvSpPr>
        <p:spPr>
          <a:xfrm rot="21097321" flipH="1" flipV="1">
            <a:off x="2508398" y="3076033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月 28">
            <a:extLst>
              <a:ext uri="{FF2B5EF4-FFF2-40B4-BE49-F238E27FC236}">
                <a16:creationId xmlns:a16="http://schemas.microsoft.com/office/drawing/2014/main" id="{AF7AAF81-06A4-42C9-9A25-B9C80BF0192F}"/>
              </a:ext>
            </a:extLst>
          </p:cNvPr>
          <p:cNvSpPr/>
          <p:nvPr/>
        </p:nvSpPr>
        <p:spPr>
          <a:xfrm rot="16793832">
            <a:off x="2108382" y="3822655"/>
            <a:ext cx="259821" cy="543458"/>
          </a:xfrm>
          <a:prstGeom prst="moon">
            <a:avLst>
              <a:gd name="adj" fmla="val 84220"/>
            </a:avLst>
          </a:prstGeom>
          <a:solidFill>
            <a:srgbClr val="B91D21"/>
          </a:soli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11">
            <a:extLst>
              <a:ext uri="{FF2B5EF4-FFF2-40B4-BE49-F238E27FC236}">
                <a16:creationId xmlns:a16="http://schemas.microsoft.com/office/drawing/2014/main" id="{0EE98211-89DC-44D1-A742-92C23298F623}"/>
              </a:ext>
            </a:extLst>
          </p:cNvPr>
          <p:cNvSpPr/>
          <p:nvPr/>
        </p:nvSpPr>
        <p:spPr>
          <a:xfrm rot="1089798" flipH="1">
            <a:off x="2066944" y="4091741"/>
            <a:ext cx="260750" cy="108820"/>
          </a:xfrm>
          <a:custGeom>
            <a:avLst/>
            <a:gdLst>
              <a:gd name="connsiteX0" fmla="*/ 0 w 875239"/>
              <a:gd name="connsiteY0" fmla="*/ 642938 h 1285875"/>
              <a:gd name="connsiteX1" fmla="*/ 437620 w 875239"/>
              <a:gd name="connsiteY1" fmla="*/ 0 h 1285875"/>
              <a:gd name="connsiteX2" fmla="*/ 875240 w 875239"/>
              <a:gd name="connsiteY2" fmla="*/ 642938 h 1285875"/>
              <a:gd name="connsiteX3" fmla="*/ 437620 w 875239"/>
              <a:gd name="connsiteY3" fmla="*/ 1285876 h 1285875"/>
              <a:gd name="connsiteX4" fmla="*/ 0 w 875239"/>
              <a:gd name="connsiteY4" fmla="*/ 642938 h 1285875"/>
              <a:gd name="connsiteX0" fmla="*/ 0 w 875240"/>
              <a:gd name="connsiteY0" fmla="*/ 642938 h 723305"/>
              <a:gd name="connsiteX1" fmla="*/ 437620 w 875240"/>
              <a:gd name="connsiteY1" fmla="*/ 0 h 723305"/>
              <a:gd name="connsiteX2" fmla="*/ 875240 w 875240"/>
              <a:gd name="connsiteY2" fmla="*/ 642938 h 723305"/>
              <a:gd name="connsiteX3" fmla="*/ 0 w 875240"/>
              <a:gd name="connsiteY3" fmla="*/ 642938 h 72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240" h="723305">
                <a:moveTo>
                  <a:pt x="0" y="642938"/>
                </a:moveTo>
                <a:cubicBezTo>
                  <a:pt x="0" y="287853"/>
                  <a:pt x="195929" y="0"/>
                  <a:pt x="437620" y="0"/>
                </a:cubicBezTo>
                <a:cubicBezTo>
                  <a:pt x="679311" y="0"/>
                  <a:pt x="875240" y="287853"/>
                  <a:pt x="875240" y="642938"/>
                </a:cubicBezTo>
                <a:cubicBezTo>
                  <a:pt x="802303" y="750094"/>
                  <a:pt x="72937" y="750094"/>
                  <a:pt x="0" y="6429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二等辺三角形 40">
            <a:extLst>
              <a:ext uri="{FF2B5EF4-FFF2-40B4-BE49-F238E27FC236}">
                <a16:creationId xmlns:a16="http://schemas.microsoft.com/office/drawing/2014/main" id="{01C589F8-6294-454E-8D89-EA4A3FF529E5}"/>
              </a:ext>
            </a:extLst>
          </p:cNvPr>
          <p:cNvSpPr/>
          <p:nvPr/>
        </p:nvSpPr>
        <p:spPr>
          <a:xfrm rot="11455860">
            <a:off x="2335485" y="4021113"/>
            <a:ext cx="81445" cy="84152"/>
          </a:xfrm>
          <a:prstGeom prst="triangle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月 41">
            <a:extLst>
              <a:ext uri="{FF2B5EF4-FFF2-40B4-BE49-F238E27FC236}">
                <a16:creationId xmlns:a16="http://schemas.microsoft.com/office/drawing/2014/main" id="{6CEFFF25-AB5B-4516-B6E9-9960D11471DF}"/>
              </a:ext>
            </a:extLst>
          </p:cNvPr>
          <p:cNvSpPr/>
          <p:nvPr/>
        </p:nvSpPr>
        <p:spPr>
          <a:xfrm rot="16793832">
            <a:off x="2108382" y="3824317"/>
            <a:ext cx="259821" cy="543458"/>
          </a:xfrm>
          <a:prstGeom prst="moon">
            <a:avLst>
              <a:gd name="adj" fmla="val 84220"/>
            </a:avLst>
          </a:prstGeom>
          <a:noFill/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75EFFF5-6FEC-4D54-87C4-FCAD437D1F8D}"/>
              </a:ext>
            </a:extLst>
          </p:cNvPr>
          <p:cNvSpPr/>
          <p:nvPr/>
        </p:nvSpPr>
        <p:spPr>
          <a:xfrm>
            <a:off x="2452191" y="4944517"/>
            <a:ext cx="401553" cy="102750"/>
          </a:xfrm>
          <a:custGeom>
            <a:avLst/>
            <a:gdLst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0 w 401553"/>
              <a:gd name="connsiteY3" fmla="*/ 234471 h 234471"/>
              <a:gd name="connsiteX4" fmla="*/ 0 w 401553"/>
              <a:gd name="connsiteY4" fmla="*/ 0 h 234471"/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201016 w 401553"/>
              <a:gd name="connsiteY3" fmla="*/ 232090 h 234471"/>
              <a:gd name="connsiteX4" fmla="*/ 0 w 401553"/>
              <a:gd name="connsiteY4" fmla="*/ 234471 h 234471"/>
              <a:gd name="connsiteX5" fmla="*/ 0 w 401553"/>
              <a:gd name="connsiteY5" fmla="*/ 0 h 234471"/>
              <a:gd name="connsiteX0" fmla="*/ 0 w 401553"/>
              <a:gd name="connsiteY0" fmla="*/ 0 h 258284"/>
              <a:gd name="connsiteX1" fmla="*/ 401553 w 401553"/>
              <a:gd name="connsiteY1" fmla="*/ 0 h 258284"/>
              <a:gd name="connsiteX2" fmla="*/ 401553 w 401553"/>
              <a:gd name="connsiteY2" fmla="*/ 234471 h 258284"/>
              <a:gd name="connsiteX3" fmla="*/ 205779 w 401553"/>
              <a:gd name="connsiteY3" fmla="*/ 258284 h 258284"/>
              <a:gd name="connsiteX4" fmla="*/ 0 w 401553"/>
              <a:gd name="connsiteY4" fmla="*/ 234471 h 258284"/>
              <a:gd name="connsiteX5" fmla="*/ 0 w 401553"/>
              <a:gd name="connsiteY5" fmla="*/ 0 h 258284"/>
              <a:gd name="connsiteX0" fmla="*/ 0 w 401553"/>
              <a:gd name="connsiteY0" fmla="*/ 0 h 259409"/>
              <a:gd name="connsiteX1" fmla="*/ 401553 w 401553"/>
              <a:gd name="connsiteY1" fmla="*/ 0 h 259409"/>
              <a:gd name="connsiteX2" fmla="*/ 401553 w 401553"/>
              <a:gd name="connsiteY2" fmla="*/ 234471 h 259409"/>
              <a:gd name="connsiteX3" fmla="*/ 205779 w 401553"/>
              <a:gd name="connsiteY3" fmla="*/ 258284 h 259409"/>
              <a:gd name="connsiteX4" fmla="*/ 0 w 401553"/>
              <a:gd name="connsiteY4" fmla="*/ 234471 h 259409"/>
              <a:gd name="connsiteX5" fmla="*/ 0 w 401553"/>
              <a:gd name="connsiteY5" fmla="*/ 0 h 259409"/>
              <a:gd name="connsiteX0" fmla="*/ 0 w 401553"/>
              <a:gd name="connsiteY0" fmla="*/ 0 h 259410"/>
              <a:gd name="connsiteX1" fmla="*/ 401553 w 401553"/>
              <a:gd name="connsiteY1" fmla="*/ 0 h 259410"/>
              <a:gd name="connsiteX2" fmla="*/ 401553 w 401553"/>
              <a:gd name="connsiteY2" fmla="*/ 234471 h 259410"/>
              <a:gd name="connsiteX3" fmla="*/ 205779 w 401553"/>
              <a:gd name="connsiteY3" fmla="*/ 258284 h 259410"/>
              <a:gd name="connsiteX4" fmla="*/ 0 w 401553"/>
              <a:gd name="connsiteY4" fmla="*/ 234471 h 259410"/>
              <a:gd name="connsiteX5" fmla="*/ 0 w 401553"/>
              <a:gd name="connsiteY5" fmla="*/ 0 h 259410"/>
              <a:gd name="connsiteX0" fmla="*/ 0 w 401553"/>
              <a:gd name="connsiteY0" fmla="*/ 0 h 266319"/>
              <a:gd name="connsiteX1" fmla="*/ 401553 w 401553"/>
              <a:gd name="connsiteY1" fmla="*/ 0 h 266319"/>
              <a:gd name="connsiteX2" fmla="*/ 401553 w 401553"/>
              <a:gd name="connsiteY2" fmla="*/ 234471 h 266319"/>
              <a:gd name="connsiteX3" fmla="*/ 205779 w 401553"/>
              <a:gd name="connsiteY3" fmla="*/ 265428 h 266319"/>
              <a:gd name="connsiteX4" fmla="*/ 0 w 401553"/>
              <a:gd name="connsiteY4" fmla="*/ 234471 h 266319"/>
              <a:gd name="connsiteX5" fmla="*/ 0 w 401553"/>
              <a:gd name="connsiteY5" fmla="*/ 0 h 26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553" h="266319">
                <a:moveTo>
                  <a:pt x="0" y="0"/>
                </a:moveTo>
                <a:lnTo>
                  <a:pt x="401553" y="0"/>
                </a:lnTo>
                <a:lnTo>
                  <a:pt x="401553" y="234471"/>
                </a:lnTo>
                <a:cubicBezTo>
                  <a:pt x="336295" y="242409"/>
                  <a:pt x="280562" y="271777"/>
                  <a:pt x="205779" y="265428"/>
                </a:cubicBezTo>
                <a:cubicBezTo>
                  <a:pt x="137186" y="271778"/>
                  <a:pt x="68593" y="242409"/>
                  <a:pt x="0" y="2344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80A4881B-EB9E-4965-B0D7-144D9B521661}"/>
              </a:ext>
            </a:extLst>
          </p:cNvPr>
          <p:cNvSpPr/>
          <p:nvPr/>
        </p:nvSpPr>
        <p:spPr>
          <a:xfrm rot="1878603">
            <a:off x="838727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B30AA018-7384-4A00-A0A9-8BD505F96B6E}"/>
              </a:ext>
            </a:extLst>
          </p:cNvPr>
          <p:cNvSpPr/>
          <p:nvPr/>
        </p:nvSpPr>
        <p:spPr>
          <a:xfrm rot="19721397" flipH="1">
            <a:off x="3263915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17328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231BDD6B-9DA3-40E9-B79A-FFB87E6BFDB2}"/>
              </a:ext>
            </a:extLst>
          </p:cNvPr>
          <p:cNvSpPr/>
          <p:nvPr/>
        </p:nvSpPr>
        <p:spPr>
          <a:xfrm rot="3007751">
            <a:off x="1437505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388EFF4E-44F1-4DE7-AA67-3DE296425C77}"/>
              </a:ext>
            </a:extLst>
          </p:cNvPr>
          <p:cNvSpPr/>
          <p:nvPr/>
        </p:nvSpPr>
        <p:spPr>
          <a:xfrm rot="18592249" flipH="1">
            <a:off x="2704330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台形 44">
            <a:extLst>
              <a:ext uri="{FF2B5EF4-FFF2-40B4-BE49-F238E27FC236}">
                <a16:creationId xmlns:a16="http://schemas.microsoft.com/office/drawing/2014/main" id="{6D88DE0D-A171-4997-9B68-E657443E49A0}"/>
              </a:ext>
            </a:extLst>
          </p:cNvPr>
          <p:cNvSpPr/>
          <p:nvPr/>
        </p:nvSpPr>
        <p:spPr>
          <a:xfrm>
            <a:off x="1574551" y="4505570"/>
            <a:ext cx="1407424" cy="1344134"/>
          </a:xfrm>
          <a:custGeom>
            <a:avLst/>
            <a:gdLst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0 w 1462959"/>
              <a:gd name="connsiteY4" fmla="*/ 1191546 h 1191546"/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688131 w 1462959"/>
              <a:gd name="connsiteY4" fmla="*/ 1190173 h 1191546"/>
              <a:gd name="connsiteX5" fmla="*/ 0 w 1462959"/>
              <a:gd name="connsiteY5" fmla="*/ 1191546 h 1191546"/>
              <a:gd name="connsiteX0" fmla="*/ 0 w 1462959"/>
              <a:gd name="connsiteY0" fmla="*/ 1191546 h 1260023"/>
              <a:gd name="connsiteX1" fmla="*/ 297887 w 1462959"/>
              <a:gd name="connsiteY1" fmla="*/ 0 h 1260023"/>
              <a:gd name="connsiteX2" fmla="*/ 1165073 w 1462959"/>
              <a:gd name="connsiteY2" fmla="*/ 0 h 1260023"/>
              <a:gd name="connsiteX3" fmla="*/ 1462959 w 1462959"/>
              <a:gd name="connsiteY3" fmla="*/ 1191546 h 1260023"/>
              <a:gd name="connsiteX4" fmla="*/ 700831 w 1462959"/>
              <a:gd name="connsiteY4" fmla="*/ 1260023 h 1260023"/>
              <a:gd name="connsiteX5" fmla="*/ 0 w 1462959"/>
              <a:gd name="connsiteY5" fmla="*/ 1191546 h 1260023"/>
              <a:gd name="connsiteX0" fmla="*/ 0 w 1399459"/>
              <a:gd name="connsiteY0" fmla="*/ 1178846 h 1260023"/>
              <a:gd name="connsiteX1" fmla="*/ 234387 w 1399459"/>
              <a:gd name="connsiteY1" fmla="*/ 0 h 1260023"/>
              <a:gd name="connsiteX2" fmla="*/ 1101573 w 1399459"/>
              <a:gd name="connsiteY2" fmla="*/ 0 h 1260023"/>
              <a:gd name="connsiteX3" fmla="*/ 1399459 w 1399459"/>
              <a:gd name="connsiteY3" fmla="*/ 1191546 h 1260023"/>
              <a:gd name="connsiteX4" fmla="*/ 637331 w 1399459"/>
              <a:gd name="connsiteY4" fmla="*/ 1260023 h 1260023"/>
              <a:gd name="connsiteX5" fmla="*/ 0 w 1399459"/>
              <a:gd name="connsiteY5" fmla="*/ 1178846 h 1260023"/>
              <a:gd name="connsiteX0" fmla="*/ 0 w 1297859"/>
              <a:gd name="connsiteY0" fmla="*/ 1178846 h 1260023"/>
              <a:gd name="connsiteX1" fmla="*/ 2343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78846 h 1260023"/>
              <a:gd name="connsiteX1" fmla="*/ 1454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85196 h 1266373"/>
              <a:gd name="connsiteX1" fmla="*/ 145487 w 1297859"/>
              <a:gd name="connsiteY1" fmla="*/ 6350 h 1266373"/>
              <a:gd name="connsiteX2" fmla="*/ 1184123 w 1297859"/>
              <a:gd name="connsiteY2" fmla="*/ 0 h 1266373"/>
              <a:gd name="connsiteX3" fmla="*/ 1297859 w 1297859"/>
              <a:gd name="connsiteY3" fmla="*/ 1172496 h 1266373"/>
              <a:gd name="connsiteX4" fmla="*/ 637331 w 1297859"/>
              <a:gd name="connsiteY4" fmla="*/ 1266373 h 1266373"/>
              <a:gd name="connsiteX5" fmla="*/ 0 w 1297859"/>
              <a:gd name="connsiteY5" fmla="*/ 1185196 h 12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7859" h="1266373">
                <a:moveTo>
                  <a:pt x="0" y="1185196"/>
                </a:moveTo>
                <a:lnTo>
                  <a:pt x="145487" y="6350"/>
                </a:lnTo>
                <a:lnTo>
                  <a:pt x="1184123" y="0"/>
                </a:lnTo>
                <a:lnTo>
                  <a:pt x="1297859" y="1172496"/>
                </a:lnTo>
                <a:lnTo>
                  <a:pt x="637331" y="1266373"/>
                </a:lnTo>
                <a:lnTo>
                  <a:pt x="0" y="1185196"/>
                </a:lnTo>
                <a:close/>
              </a:path>
            </a:pathLst>
          </a:cu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9FD73064-61FE-443B-993C-EA2135CD8F1F}"/>
              </a:ext>
            </a:extLst>
          </p:cNvPr>
          <p:cNvSpPr/>
          <p:nvPr/>
        </p:nvSpPr>
        <p:spPr>
          <a:xfrm rot="18583051">
            <a:off x="2908264" y="4905606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D3D2EA5-75E8-4AAD-A4D0-37B6CB953E26}"/>
              </a:ext>
            </a:extLst>
          </p:cNvPr>
          <p:cNvSpPr/>
          <p:nvPr/>
        </p:nvSpPr>
        <p:spPr>
          <a:xfrm rot="3016949" flipH="1">
            <a:off x="1253650" y="4910319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直角三角形 49">
            <a:extLst>
              <a:ext uri="{FF2B5EF4-FFF2-40B4-BE49-F238E27FC236}">
                <a16:creationId xmlns:a16="http://schemas.microsoft.com/office/drawing/2014/main" id="{D20104F6-B223-4565-BE14-088AF87B4A26}"/>
              </a:ext>
            </a:extLst>
          </p:cNvPr>
          <p:cNvSpPr/>
          <p:nvPr/>
        </p:nvSpPr>
        <p:spPr>
          <a:xfrm rot="19623239">
            <a:off x="1828191" y="4288185"/>
            <a:ext cx="391672" cy="391672"/>
          </a:xfrm>
          <a:prstGeom prst="rtTriangle">
            <a:avLst/>
          </a:prstGeom>
          <a:solidFill>
            <a:schemeClr val="bg1"/>
          </a:solidFill>
          <a:ln w="825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直角三角形 50">
            <a:extLst>
              <a:ext uri="{FF2B5EF4-FFF2-40B4-BE49-F238E27FC236}">
                <a16:creationId xmlns:a16="http://schemas.microsoft.com/office/drawing/2014/main" id="{A9806F04-D12D-4879-B0D7-A689AFA0C584}"/>
              </a:ext>
            </a:extLst>
          </p:cNvPr>
          <p:cNvSpPr/>
          <p:nvPr/>
        </p:nvSpPr>
        <p:spPr>
          <a:xfrm rot="1976761" flipH="1">
            <a:off x="2368613" y="4288185"/>
            <a:ext cx="391672" cy="391672"/>
          </a:xfrm>
          <a:prstGeom prst="rtTriangle">
            <a:avLst/>
          </a:prstGeom>
          <a:solidFill>
            <a:schemeClr val="bg1"/>
          </a:solidFill>
          <a:ln w="825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0493E309-8B81-4CA8-ADAE-AE79111C6671}"/>
              </a:ext>
            </a:extLst>
          </p:cNvPr>
          <p:cNvSpPr/>
          <p:nvPr/>
        </p:nvSpPr>
        <p:spPr>
          <a:xfrm>
            <a:off x="2185274" y="4579064"/>
            <a:ext cx="184171" cy="461376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4D4A49C8-740B-4CA1-B903-726391AE4F3F}"/>
              </a:ext>
            </a:extLst>
          </p:cNvPr>
          <p:cNvSpPr/>
          <p:nvPr/>
        </p:nvSpPr>
        <p:spPr>
          <a:xfrm>
            <a:off x="2209263" y="4652138"/>
            <a:ext cx="140840" cy="104163"/>
          </a:xfrm>
          <a:prstGeom prst="ellipse">
            <a:avLst/>
          </a:prstGeom>
          <a:solidFill>
            <a:srgbClr val="EB555E"/>
          </a:solidFill>
          <a:ln w="127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46494B7-A8CD-470A-95CC-5F1F5C3E3A39}"/>
              </a:ext>
            </a:extLst>
          </p:cNvPr>
          <p:cNvSpPr/>
          <p:nvPr/>
        </p:nvSpPr>
        <p:spPr>
          <a:xfrm>
            <a:off x="577820" y="3328754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FCACA-D592-4804-AF5F-3CEE6386A7EC}"/>
              </a:ext>
            </a:extLst>
          </p:cNvPr>
          <p:cNvSpPr/>
          <p:nvPr/>
        </p:nvSpPr>
        <p:spPr>
          <a:xfrm>
            <a:off x="792133" y="1990318"/>
            <a:ext cx="2955345" cy="2587835"/>
          </a:xfrm>
          <a:custGeom>
            <a:avLst/>
            <a:gdLst>
              <a:gd name="connsiteX0" fmla="*/ 0 w 2593298"/>
              <a:gd name="connsiteY0" fmla="*/ 0 h 1705131"/>
              <a:gd name="connsiteX1" fmla="*/ 2593298 w 2593298"/>
              <a:gd name="connsiteY1" fmla="*/ 0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92047 h 1692247"/>
              <a:gd name="connsiteX1" fmla="*/ 2593298 w 2593298"/>
              <a:gd name="connsiteY1" fmla="*/ 77057 h 1692247"/>
              <a:gd name="connsiteX2" fmla="*/ 2593298 w 2593298"/>
              <a:gd name="connsiteY2" fmla="*/ 1692247 h 1692247"/>
              <a:gd name="connsiteX3" fmla="*/ 0 w 2593298"/>
              <a:gd name="connsiteY3" fmla="*/ 1692247 h 1692247"/>
              <a:gd name="connsiteX4" fmla="*/ 0 w 2593298"/>
              <a:gd name="connsiteY4" fmla="*/ 92047 h 1692247"/>
              <a:gd name="connsiteX0" fmla="*/ 0 w 2593298"/>
              <a:gd name="connsiteY0" fmla="*/ 138287 h 1738487"/>
              <a:gd name="connsiteX1" fmla="*/ 2593298 w 2593298"/>
              <a:gd name="connsiteY1" fmla="*/ 123297 h 1738487"/>
              <a:gd name="connsiteX2" fmla="*/ 2593298 w 2593298"/>
              <a:gd name="connsiteY2" fmla="*/ 1738487 h 1738487"/>
              <a:gd name="connsiteX3" fmla="*/ 0 w 2593298"/>
              <a:gd name="connsiteY3" fmla="*/ 1738487 h 1738487"/>
              <a:gd name="connsiteX4" fmla="*/ 0 w 2593298"/>
              <a:gd name="connsiteY4" fmla="*/ 138287 h 1738487"/>
              <a:gd name="connsiteX0" fmla="*/ 93272 w 2686570"/>
              <a:gd name="connsiteY0" fmla="*/ 138287 h 1738487"/>
              <a:gd name="connsiteX1" fmla="*/ 2686570 w 2686570"/>
              <a:gd name="connsiteY1" fmla="*/ 123297 h 1738487"/>
              <a:gd name="connsiteX2" fmla="*/ 2686570 w 2686570"/>
              <a:gd name="connsiteY2" fmla="*/ 1738487 h 1738487"/>
              <a:gd name="connsiteX3" fmla="*/ 93272 w 2686570"/>
              <a:gd name="connsiteY3" fmla="*/ 1738487 h 1738487"/>
              <a:gd name="connsiteX4" fmla="*/ 93272 w 2686570"/>
              <a:gd name="connsiteY4" fmla="*/ 138287 h 1738487"/>
              <a:gd name="connsiteX0" fmla="*/ 93272 w 2786504"/>
              <a:gd name="connsiteY0" fmla="*/ 138287 h 1738487"/>
              <a:gd name="connsiteX1" fmla="*/ 2686570 w 2786504"/>
              <a:gd name="connsiteY1" fmla="*/ 123297 h 1738487"/>
              <a:gd name="connsiteX2" fmla="*/ 2686570 w 2786504"/>
              <a:gd name="connsiteY2" fmla="*/ 1738487 h 1738487"/>
              <a:gd name="connsiteX3" fmla="*/ 93272 w 2786504"/>
              <a:gd name="connsiteY3" fmla="*/ 1738487 h 1738487"/>
              <a:gd name="connsiteX4" fmla="*/ 93272 w 2786504"/>
              <a:gd name="connsiteY4" fmla="*/ 138287 h 1738487"/>
              <a:gd name="connsiteX0" fmla="*/ 93272 w 2839248"/>
              <a:gd name="connsiteY0" fmla="*/ 138287 h 1768467"/>
              <a:gd name="connsiteX1" fmla="*/ 2686570 w 2839248"/>
              <a:gd name="connsiteY1" fmla="*/ 123297 h 1768467"/>
              <a:gd name="connsiteX2" fmla="*/ 2821482 w 2839248"/>
              <a:gd name="connsiteY2" fmla="*/ 1768467 h 1768467"/>
              <a:gd name="connsiteX3" fmla="*/ 93272 w 2839248"/>
              <a:gd name="connsiteY3" fmla="*/ 1738487 h 1768467"/>
              <a:gd name="connsiteX4" fmla="*/ 93272 w 2839248"/>
              <a:gd name="connsiteY4" fmla="*/ 138287 h 1768467"/>
              <a:gd name="connsiteX0" fmla="*/ 195106 w 2941082"/>
              <a:gd name="connsiteY0" fmla="*/ 138287 h 1798447"/>
              <a:gd name="connsiteX1" fmla="*/ 2788404 w 2941082"/>
              <a:gd name="connsiteY1" fmla="*/ 123297 h 1798447"/>
              <a:gd name="connsiteX2" fmla="*/ 2923316 w 2941082"/>
              <a:gd name="connsiteY2" fmla="*/ 1768467 h 1798447"/>
              <a:gd name="connsiteX3" fmla="*/ 234 w 2941082"/>
              <a:gd name="connsiteY3" fmla="*/ 1798447 h 1798447"/>
              <a:gd name="connsiteX4" fmla="*/ 195106 w 2941082"/>
              <a:gd name="connsiteY4" fmla="*/ 138287 h 1798447"/>
              <a:gd name="connsiteX0" fmla="*/ 195106 w 2941082"/>
              <a:gd name="connsiteY0" fmla="*/ 138287 h 1895356"/>
              <a:gd name="connsiteX1" fmla="*/ 2788404 w 2941082"/>
              <a:gd name="connsiteY1" fmla="*/ 123297 h 1895356"/>
              <a:gd name="connsiteX2" fmla="*/ 2923316 w 2941082"/>
              <a:gd name="connsiteY2" fmla="*/ 1768467 h 1895356"/>
              <a:gd name="connsiteX3" fmla="*/ 234 w 2941082"/>
              <a:gd name="connsiteY3" fmla="*/ 1798447 h 1895356"/>
              <a:gd name="connsiteX4" fmla="*/ 195106 w 2941082"/>
              <a:gd name="connsiteY4" fmla="*/ 138287 h 1895356"/>
              <a:gd name="connsiteX0" fmla="*/ 195106 w 2941082"/>
              <a:gd name="connsiteY0" fmla="*/ 138287 h 2003358"/>
              <a:gd name="connsiteX1" fmla="*/ 2788404 w 2941082"/>
              <a:gd name="connsiteY1" fmla="*/ 123297 h 2003358"/>
              <a:gd name="connsiteX2" fmla="*/ 2923316 w 2941082"/>
              <a:gd name="connsiteY2" fmla="*/ 1768467 h 2003358"/>
              <a:gd name="connsiteX3" fmla="*/ 234 w 2941082"/>
              <a:gd name="connsiteY3" fmla="*/ 1798447 h 2003358"/>
              <a:gd name="connsiteX4" fmla="*/ 195106 w 2941082"/>
              <a:gd name="connsiteY4" fmla="*/ 138287 h 2003358"/>
              <a:gd name="connsiteX0" fmla="*/ 195106 w 2941082"/>
              <a:gd name="connsiteY0" fmla="*/ 138287 h 2376560"/>
              <a:gd name="connsiteX1" fmla="*/ 2788404 w 2941082"/>
              <a:gd name="connsiteY1" fmla="*/ 123297 h 2376560"/>
              <a:gd name="connsiteX2" fmla="*/ 2923316 w 2941082"/>
              <a:gd name="connsiteY2" fmla="*/ 1768467 h 2376560"/>
              <a:gd name="connsiteX3" fmla="*/ 234 w 2941082"/>
              <a:gd name="connsiteY3" fmla="*/ 1798447 h 2376560"/>
              <a:gd name="connsiteX4" fmla="*/ 195106 w 2941082"/>
              <a:gd name="connsiteY4" fmla="*/ 138287 h 2376560"/>
              <a:gd name="connsiteX0" fmla="*/ 168940 w 2914916"/>
              <a:gd name="connsiteY0" fmla="*/ 138287 h 2400842"/>
              <a:gd name="connsiteX1" fmla="*/ 2762238 w 2914916"/>
              <a:gd name="connsiteY1" fmla="*/ 123297 h 2400842"/>
              <a:gd name="connsiteX2" fmla="*/ 2897150 w 2914916"/>
              <a:gd name="connsiteY2" fmla="*/ 1768467 h 2400842"/>
              <a:gd name="connsiteX3" fmla="*/ 4048 w 2914916"/>
              <a:gd name="connsiteY3" fmla="*/ 1873397 h 2400842"/>
              <a:gd name="connsiteX4" fmla="*/ 168940 w 2914916"/>
              <a:gd name="connsiteY4" fmla="*/ 138287 h 2400842"/>
              <a:gd name="connsiteX0" fmla="*/ 168940 w 2914916"/>
              <a:gd name="connsiteY0" fmla="*/ 138287 h 2540242"/>
              <a:gd name="connsiteX1" fmla="*/ 2762238 w 2914916"/>
              <a:gd name="connsiteY1" fmla="*/ 123297 h 2540242"/>
              <a:gd name="connsiteX2" fmla="*/ 2897150 w 2914916"/>
              <a:gd name="connsiteY2" fmla="*/ 1768467 h 2540242"/>
              <a:gd name="connsiteX3" fmla="*/ 4048 w 2914916"/>
              <a:gd name="connsiteY3" fmla="*/ 1873397 h 2540242"/>
              <a:gd name="connsiteX4" fmla="*/ 168940 w 2914916"/>
              <a:gd name="connsiteY4" fmla="*/ 138287 h 2540242"/>
              <a:gd name="connsiteX0" fmla="*/ 168940 w 2935132"/>
              <a:gd name="connsiteY0" fmla="*/ 138287 h 2546305"/>
              <a:gd name="connsiteX1" fmla="*/ 2762238 w 2935132"/>
              <a:gd name="connsiteY1" fmla="*/ 123297 h 2546305"/>
              <a:gd name="connsiteX2" fmla="*/ 2897150 w 2935132"/>
              <a:gd name="connsiteY2" fmla="*/ 1768467 h 2546305"/>
              <a:gd name="connsiteX3" fmla="*/ 4048 w 2935132"/>
              <a:gd name="connsiteY3" fmla="*/ 1873397 h 2546305"/>
              <a:gd name="connsiteX4" fmla="*/ 168940 w 2935132"/>
              <a:gd name="connsiteY4" fmla="*/ 138287 h 2546305"/>
              <a:gd name="connsiteX0" fmla="*/ 200444 w 2955345"/>
              <a:gd name="connsiteY0" fmla="*/ 138287 h 2587835"/>
              <a:gd name="connsiteX1" fmla="*/ 2793742 w 2955345"/>
              <a:gd name="connsiteY1" fmla="*/ 123297 h 2587835"/>
              <a:gd name="connsiteX2" fmla="*/ 2928654 w 2955345"/>
              <a:gd name="connsiteY2" fmla="*/ 1768467 h 2587835"/>
              <a:gd name="connsiteX3" fmla="*/ 35552 w 2955345"/>
              <a:gd name="connsiteY3" fmla="*/ 1873397 h 2587835"/>
              <a:gd name="connsiteX4" fmla="*/ 200444 w 2955345"/>
              <a:gd name="connsiteY4" fmla="*/ 138287 h 25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345" h="2587835">
                <a:moveTo>
                  <a:pt x="200444" y="138287"/>
                </a:moveTo>
                <a:cubicBezTo>
                  <a:pt x="1064877" y="-11615"/>
                  <a:pt x="2304063" y="-71575"/>
                  <a:pt x="2793742" y="123297"/>
                </a:cubicBezTo>
                <a:cubicBezTo>
                  <a:pt x="3018595" y="691674"/>
                  <a:pt x="2928654" y="1230070"/>
                  <a:pt x="2928654" y="1768467"/>
                </a:cubicBezTo>
                <a:cubicBezTo>
                  <a:pt x="3303408" y="3007653"/>
                  <a:pt x="-399162" y="2672874"/>
                  <a:pt x="35552" y="1873397"/>
                </a:cubicBezTo>
                <a:cubicBezTo>
                  <a:pt x="35552" y="1339997"/>
                  <a:pt x="-9418" y="776618"/>
                  <a:pt x="200444" y="1382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28282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2D075A76-6487-4002-9FDA-B297ADFF7544}"/>
              </a:ext>
            </a:extLst>
          </p:cNvPr>
          <p:cNvSpPr/>
          <p:nvPr/>
        </p:nvSpPr>
        <p:spPr>
          <a:xfrm rot="18249094">
            <a:off x="2551122" y="2346079"/>
            <a:ext cx="946247" cy="479391"/>
          </a:xfrm>
          <a:prstGeom prst="arc">
            <a:avLst>
              <a:gd name="adj1" fmla="val 17303819"/>
              <a:gd name="adj2" fmla="val 144200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弧 5">
            <a:extLst>
              <a:ext uri="{FF2B5EF4-FFF2-40B4-BE49-F238E27FC236}">
                <a16:creationId xmlns:a16="http://schemas.microsoft.com/office/drawing/2014/main" id="{4BC0B1F5-CB79-435B-894F-46F79736D817}"/>
              </a:ext>
            </a:extLst>
          </p:cNvPr>
          <p:cNvSpPr/>
          <p:nvPr/>
        </p:nvSpPr>
        <p:spPr>
          <a:xfrm rot="3325088" flipV="1">
            <a:off x="920263" y="2046176"/>
            <a:ext cx="1030061" cy="479391"/>
          </a:xfrm>
          <a:prstGeom prst="arc">
            <a:avLst>
              <a:gd name="adj1" fmla="val 17303819"/>
              <a:gd name="adj2" fmla="val 23939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FDC70B0-DA70-428E-88FB-B705A4B8642A}"/>
              </a:ext>
            </a:extLst>
          </p:cNvPr>
          <p:cNvGrpSpPr/>
          <p:nvPr/>
        </p:nvGrpSpPr>
        <p:grpSpPr>
          <a:xfrm>
            <a:off x="2582844" y="2827188"/>
            <a:ext cx="955126" cy="1287381"/>
            <a:chOff x="4882638" y="2503569"/>
            <a:chExt cx="955126" cy="1287381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48B7766C-05F3-4BEA-80D1-966CA2BE5DA8}"/>
                </a:ext>
              </a:extLst>
            </p:cNvPr>
            <p:cNvSpPr/>
            <p:nvPr/>
          </p:nvSpPr>
          <p:spPr>
            <a:xfrm>
              <a:off x="4962525" y="2505075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37EBAF5C-1EC7-4847-BF15-E22AF2495C10}"/>
                </a:ext>
              </a:extLst>
            </p:cNvPr>
            <p:cNvSpPr/>
            <p:nvPr/>
          </p:nvSpPr>
          <p:spPr>
            <a:xfrm>
              <a:off x="5051425" y="2720975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1">
              <a:extLst>
                <a:ext uri="{FF2B5EF4-FFF2-40B4-BE49-F238E27FC236}">
                  <a16:creationId xmlns:a16="http://schemas.microsoft.com/office/drawing/2014/main" id="{3DD75F2E-F25A-48CF-9D81-7406DEE2CD5F}"/>
                </a:ext>
              </a:extLst>
            </p:cNvPr>
            <p:cNvSpPr/>
            <p:nvPr/>
          </p:nvSpPr>
          <p:spPr>
            <a:xfrm rot="20936841">
              <a:off x="4882638" y="2503569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F408984C-A00C-4B4D-BB7B-A74DBEF82889}"/>
                </a:ext>
              </a:extLst>
            </p:cNvPr>
            <p:cNvSpPr/>
            <p:nvPr/>
          </p:nvSpPr>
          <p:spPr>
            <a:xfrm>
              <a:off x="5086896" y="3106351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4901961A-E52F-414E-9FB8-4622852C0F5E}"/>
                </a:ext>
              </a:extLst>
            </p:cNvPr>
            <p:cNvSpPr/>
            <p:nvPr/>
          </p:nvSpPr>
          <p:spPr>
            <a:xfrm>
              <a:off x="5424651" y="3131928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C9AA7A9-456E-4B73-8A00-60F8368CB846}"/>
              </a:ext>
            </a:extLst>
          </p:cNvPr>
          <p:cNvGrpSpPr/>
          <p:nvPr/>
        </p:nvGrpSpPr>
        <p:grpSpPr>
          <a:xfrm>
            <a:off x="1018556" y="2828694"/>
            <a:ext cx="955126" cy="1287381"/>
            <a:chOff x="3308824" y="2528890"/>
            <a:chExt cx="955126" cy="1287381"/>
          </a:xfrm>
        </p:grpSpPr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552462B8-0BDC-44F2-8888-780F429E1371}"/>
                </a:ext>
              </a:extLst>
            </p:cNvPr>
            <p:cNvSpPr/>
            <p:nvPr/>
          </p:nvSpPr>
          <p:spPr>
            <a:xfrm flipH="1">
              <a:off x="3308824" y="2530396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E2243A68-719A-49F7-A0A0-A7DB020B4466}"/>
                </a:ext>
              </a:extLst>
            </p:cNvPr>
            <p:cNvSpPr/>
            <p:nvPr/>
          </p:nvSpPr>
          <p:spPr>
            <a:xfrm flipH="1">
              <a:off x="3519724" y="2746296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11">
              <a:extLst>
                <a:ext uri="{FF2B5EF4-FFF2-40B4-BE49-F238E27FC236}">
                  <a16:creationId xmlns:a16="http://schemas.microsoft.com/office/drawing/2014/main" id="{348D77E1-A6A4-498A-A9AE-6EDE0EA6E11C}"/>
                </a:ext>
              </a:extLst>
            </p:cNvPr>
            <p:cNvSpPr/>
            <p:nvPr/>
          </p:nvSpPr>
          <p:spPr>
            <a:xfrm rot="663159" flipH="1">
              <a:off x="3342700" y="2528890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A01F9E92-DA41-4E81-A99A-0F2CBF20EC6E}"/>
                </a:ext>
              </a:extLst>
            </p:cNvPr>
            <p:cNvSpPr/>
            <p:nvPr/>
          </p:nvSpPr>
          <p:spPr>
            <a:xfrm flipH="1">
              <a:off x="3864819" y="3131672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F8761859-CB83-457E-A4A9-5E7629D86BD6}"/>
                </a:ext>
              </a:extLst>
            </p:cNvPr>
            <p:cNvSpPr/>
            <p:nvPr/>
          </p:nvSpPr>
          <p:spPr>
            <a:xfrm flipH="1">
              <a:off x="3580440" y="3157249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円弧 26">
            <a:extLst>
              <a:ext uri="{FF2B5EF4-FFF2-40B4-BE49-F238E27FC236}">
                <a16:creationId xmlns:a16="http://schemas.microsoft.com/office/drawing/2014/main" id="{47BC4BCB-4BF6-4706-B992-2F1C6F9F5534}"/>
              </a:ext>
            </a:extLst>
          </p:cNvPr>
          <p:cNvSpPr/>
          <p:nvPr/>
        </p:nvSpPr>
        <p:spPr>
          <a:xfrm rot="502679" flipV="1">
            <a:off x="1039629" y="3074370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3BE510B8-27D3-4D48-BCDE-83D21354CBA0}"/>
              </a:ext>
            </a:extLst>
          </p:cNvPr>
          <p:cNvSpPr/>
          <p:nvPr/>
        </p:nvSpPr>
        <p:spPr>
          <a:xfrm rot="21097321" flipH="1" flipV="1">
            <a:off x="2508398" y="3076033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月 28">
            <a:extLst>
              <a:ext uri="{FF2B5EF4-FFF2-40B4-BE49-F238E27FC236}">
                <a16:creationId xmlns:a16="http://schemas.microsoft.com/office/drawing/2014/main" id="{AF7AAF81-06A4-42C9-9A25-B9C80BF0192F}"/>
              </a:ext>
            </a:extLst>
          </p:cNvPr>
          <p:cNvSpPr/>
          <p:nvPr/>
        </p:nvSpPr>
        <p:spPr>
          <a:xfrm rot="16793832">
            <a:off x="2108382" y="3822655"/>
            <a:ext cx="259821" cy="543458"/>
          </a:xfrm>
          <a:prstGeom prst="moon">
            <a:avLst>
              <a:gd name="adj" fmla="val 84220"/>
            </a:avLst>
          </a:prstGeom>
          <a:solidFill>
            <a:srgbClr val="B91D21"/>
          </a:soli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11">
            <a:extLst>
              <a:ext uri="{FF2B5EF4-FFF2-40B4-BE49-F238E27FC236}">
                <a16:creationId xmlns:a16="http://schemas.microsoft.com/office/drawing/2014/main" id="{0EE98211-89DC-44D1-A742-92C23298F623}"/>
              </a:ext>
            </a:extLst>
          </p:cNvPr>
          <p:cNvSpPr/>
          <p:nvPr/>
        </p:nvSpPr>
        <p:spPr>
          <a:xfrm rot="1089798" flipH="1">
            <a:off x="2066944" y="4091741"/>
            <a:ext cx="260750" cy="108820"/>
          </a:xfrm>
          <a:custGeom>
            <a:avLst/>
            <a:gdLst>
              <a:gd name="connsiteX0" fmla="*/ 0 w 875239"/>
              <a:gd name="connsiteY0" fmla="*/ 642938 h 1285875"/>
              <a:gd name="connsiteX1" fmla="*/ 437620 w 875239"/>
              <a:gd name="connsiteY1" fmla="*/ 0 h 1285875"/>
              <a:gd name="connsiteX2" fmla="*/ 875240 w 875239"/>
              <a:gd name="connsiteY2" fmla="*/ 642938 h 1285875"/>
              <a:gd name="connsiteX3" fmla="*/ 437620 w 875239"/>
              <a:gd name="connsiteY3" fmla="*/ 1285876 h 1285875"/>
              <a:gd name="connsiteX4" fmla="*/ 0 w 875239"/>
              <a:gd name="connsiteY4" fmla="*/ 642938 h 1285875"/>
              <a:gd name="connsiteX0" fmla="*/ 0 w 875240"/>
              <a:gd name="connsiteY0" fmla="*/ 642938 h 723305"/>
              <a:gd name="connsiteX1" fmla="*/ 437620 w 875240"/>
              <a:gd name="connsiteY1" fmla="*/ 0 h 723305"/>
              <a:gd name="connsiteX2" fmla="*/ 875240 w 875240"/>
              <a:gd name="connsiteY2" fmla="*/ 642938 h 723305"/>
              <a:gd name="connsiteX3" fmla="*/ 0 w 875240"/>
              <a:gd name="connsiteY3" fmla="*/ 642938 h 72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240" h="723305">
                <a:moveTo>
                  <a:pt x="0" y="642938"/>
                </a:moveTo>
                <a:cubicBezTo>
                  <a:pt x="0" y="287853"/>
                  <a:pt x="195929" y="0"/>
                  <a:pt x="437620" y="0"/>
                </a:cubicBezTo>
                <a:cubicBezTo>
                  <a:pt x="679311" y="0"/>
                  <a:pt x="875240" y="287853"/>
                  <a:pt x="875240" y="642938"/>
                </a:cubicBezTo>
                <a:cubicBezTo>
                  <a:pt x="802303" y="750094"/>
                  <a:pt x="72937" y="750094"/>
                  <a:pt x="0" y="6429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二等辺三角形 40">
            <a:extLst>
              <a:ext uri="{FF2B5EF4-FFF2-40B4-BE49-F238E27FC236}">
                <a16:creationId xmlns:a16="http://schemas.microsoft.com/office/drawing/2014/main" id="{01C589F8-6294-454E-8D89-EA4A3FF529E5}"/>
              </a:ext>
            </a:extLst>
          </p:cNvPr>
          <p:cNvSpPr/>
          <p:nvPr/>
        </p:nvSpPr>
        <p:spPr>
          <a:xfrm rot="11455860">
            <a:off x="2335485" y="4021113"/>
            <a:ext cx="81445" cy="84152"/>
          </a:xfrm>
          <a:prstGeom prst="triangle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月 41">
            <a:extLst>
              <a:ext uri="{FF2B5EF4-FFF2-40B4-BE49-F238E27FC236}">
                <a16:creationId xmlns:a16="http://schemas.microsoft.com/office/drawing/2014/main" id="{6CEFFF25-AB5B-4516-B6E9-9960D11471DF}"/>
              </a:ext>
            </a:extLst>
          </p:cNvPr>
          <p:cNvSpPr/>
          <p:nvPr/>
        </p:nvSpPr>
        <p:spPr>
          <a:xfrm rot="16793832">
            <a:off x="2108382" y="3824317"/>
            <a:ext cx="259821" cy="543458"/>
          </a:xfrm>
          <a:prstGeom prst="moon">
            <a:avLst>
              <a:gd name="adj" fmla="val 84220"/>
            </a:avLst>
          </a:prstGeom>
          <a:noFill/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75EFFF5-6FEC-4D54-87C4-FCAD437D1F8D}"/>
              </a:ext>
            </a:extLst>
          </p:cNvPr>
          <p:cNvSpPr/>
          <p:nvPr/>
        </p:nvSpPr>
        <p:spPr>
          <a:xfrm>
            <a:off x="2452191" y="4944517"/>
            <a:ext cx="401553" cy="102750"/>
          </a:xfrm>
          <a:custGeom>
            <a:avLst/>
            <a:gdLst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0 w 401553"/>
              <a:gd name="connsiteY3" fmla="*/ 234471 h 234471"/>
              <a:gd name="connsiteX4" fmla="*/ 0 w 401553"/>
              <a:gd name="connsiteY4" fmla="*/ 0 h 234471"/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201016 w 401553"/>
              <a:gd name="connsiteY3" fmla="*/ 232090 h 234471"/>
              <a:gd name="connsiteX4" fmla="*/ 0 w 401553"/>
              <a:gd name="connsiteY4" fmla="*/ 234471 h 234471"/>
              <a:gd name="connsiteX5" fmla="*/ 0 w 401553"/>
              <a:gd name="connsiteY5" fmla="*/ 0 h 234471"/>
              <a:gd name="connsiteX0" fmla="*/ 0 w 401553"/>
              <a:gd name="connsiteY0" fmla="*/ 0 h 258284"/>
              <a:gd name="connsiteX1" fmla="*/ 401553 w 401553"/>
              <a:gd name="connsiteY1" fmla="*/ 0 h 258284"/>
              <a:gd name="connsiteX2" fmla="*/ 401553 w 401553"/>
              <a:gd name="connsiteY2" fmla="*/ 234471 h 258284"/>
              <a:gd name="connsiteX3" fmla="*/ 205779 w 401553"/>
              <a:gd name="connsiteY3" fmla="*/ 258284 h 258284"/>
              <a:gd name="connsiteX4" fmla="*/ 0 w 401553"/>
              <a:gd name="connsiteY4" fmla="*/ 234471 h 258284"/>
              <a:gd name="connsiteX5" fmla="*/ 0 w 401553"/>
              <a:gd name="connsiteY5" fmla="*/ 0 h 258284"/>
              <a:gd name="connsiteX0" fmla="*/ 0 w 401553"/>
              <a:gd name="connsiteY0" fmla="*/ 0 h 259409"/>
              <a:gd name="connsiteX1" fmla="*/ 401553 w 401553"/>
              <a:gd name="connsiteY1" fmla="*/ 0 h 259409"/>
              <a:gd name="connsiteX2" fmla="*/ 401553 w 401553"/>
              <a:gd name="connsiteY2" fmla="*/ 234471 h 259409"/>
              <a:gd name="connsiteX3" fmla="*/ 205779 w 401553"/>
              <a:gd name="connsiteY3" fmla="*/ 258284 h 259409"/>
              <a:gd name="connsiteX4" fmla="*/ 0 w 401553"/>
              <a:gd name="connsiteY4" fmla="*/ 234471 h 259409"/>
              <a:gd name="connsiteX5" fmla="*/ 0 w 401553"/>
              <a:gd name="connsiteY5" fmla="*/ 0 h 259409"/>
              <a:gd name="connsiteX0" fmla="*/ 0 w 401553"/>
              <a:gd name="connsiteY0" fmla="*/ 0 h 259410"/>
              <a:gd name="connsiteX1" fmla="*/ 401553 w 401553"/>
              <a:gd name="connsiteY1" fmla="*/ 0 h 259410"/>
              <a:gd name="connsiteX2" fmla="*/ 401553 w 401553"/>
              <a:gd name="connsiteY2" fmla="*/ 234471 h 259410"/>
              <a:gd name="connsiteX3" fmla="*/ 205779 w 401553"/>
              <a:gd name="connsiteY3" fmla="*/ 258284 h 259410"/>
              <a:gd name="connsiteX4" fmla="*/ 0 w 401553"/>
              <a:gd name="connsiteY4" fmla="*/ 234471 h 259410"/>
              <a:gd name="connsiteX5" fmla="*/ 0 w 401553"/>
              <a:gd name="connsiteY5" fmla="*/ 0 h 259410"/>
              <a:gd name="connsiteX0" fmla="*/ 0 w 401553"/>
              <a:gd name="connsiteY0" fmla="*/ 0 h 266319"/>
              <a:gd name="connsiteX1" fmla="*/ 401553 w 401553"/>
              <a:gd name="connsiteY1" fmla="*/ 0 h 266319"/>
              <a:gd name="connsiteX2" fmla="*/ 401553 w 401553"/>
              <a:gd name="connsiteY2" fmla="*/ 234471 h 266319"/>
              <a:gd name="connsiteX3" fmla="*/ 205779 w 401553"/>
              <a:gd name="connsiteY3" fmla="*/ 265428 h 266319"/>
              <a:gd name="connsiteX4" fmla="*/ 0 w 401553"/>
              <a:gd name="connsiteY4" fmla="*/ 234471 h 266319"/>
              <a:gd name="connsiteX5" fmla="*/ 0 w 401553"/>
              <a:gd name="connsiteY5" fmla="*/ 0 h 26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553" h="266319">
                <a:moveTo>
                  <a:pt x="0" y="0"/>
                </a:moveTo>
                <a:lnTo>
                  <a:pt x="401553" y="0"/>
                </a:lnTo>
                <a:lnTo>
                  <a:pt x="401553" y="234471"/>
                </a:lnTo>
                <a:cubicBezTo>
                  <a:pt x="336295" y="242409"/>
                  <a:pt x="280562" y="271777"/>
                  <a:pt x="205779" y="265428"/>
                </a:cubicBezTo>
                <a:cubicBezTo>
                  <a:pt x="137186" y="271778"/>
                  <a:pt x="68593" y="242409"/>
                  <a:pt x="0" y="2344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80A4881B-EB9E-4965-B0D7-144D9B521661}"/>
              </a:ext>
            </a:extLst>
          </p:cNvPr>
          <p:cNvSpPr/>
          <p:nvPr/>
        </p:nvSpPr>
        <p:spPr>
          <a:xfrm rot="1878603">
            <a:off x="838727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B30AA018-7384-4A00-A0A9-8BD505F96B6E}"/>
              </a:ext>
            </a:extLst>
          </p:cNvPr>
          <p:cNvSpPr/>
          <p:nvPr/>
        </p:nvSpPr>
        <p:spPr>
          <a:xfrm rot="19721397" flipH="1">
            <a:off x="3263915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28015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231BDD6B-9DA3-40E9-B79A-FFB87E6BFDB2}"/>
              </a:ext>
            </a:extLst>
          </p:cNvPr>
          <p:cNvSpPr/>
          <p:nvPr/>
        </p:nvSpPr>
        <p:spPr>
          <a:xfrm rot="3007751">
            <a:off x="1437505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388EFF4E-44F1-4DE7-AA67-3DE296425C77}"/>
              </a:ext>
            </a:extLst>
          </p:cNvPr>
          <p:cNvSpPr/>
          <p:nvPr/>
        </p:nvSpPr>
        <p:spPr>
          <a:xfrm rot="18592249" flipH="1">
            <a:off x="2704330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台形 44">
            <a:extLst>
              <a:ext uri="{FF2B5EF4-FFF2-40B4-BE49-F238E27FC236}">
                <a16:creationId xmlns:a16="http://schemas.microsoft.com/office/drawing/2014/main" id="{6D88DE0D-A171-4997-9B68-E657443E49A0}"/>
              </a:ext>
            </a:extLst>
          </p:cNvPr>
          <p:cNvSpPr/>
          <p:nvPr/>
        </p:nvSpPr>
        <p:spPr>
          <a:xfrm>
            <a:off x="1574551" y="4505570"/>
            <a:ext cx="1407424" cy="1344134"/>
          </a:xfrm>
          <a:custGeom>
            <a:avLst/>
            <a:gdLst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0 w 1462959"/>
              <a:gd name="connsiteY4" fmla="*/ 1191546 h 1191546"/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688131 w 1462959"/>
              <a:gd name="connsiteY4" fmla="*/ 1190173 h 1191546"/>
              <a:gd name="connsiteX5" fmla="*/ 0 w 1462959"/>
              <a:gd name="connsiteY5" fmla="*/ 1191546 h 1191546"/>
              <a:gd name="connsiteX0" fmla="*/ 0 w 1462959"/>
              <a:gd name="connsiteY0" fmla="*/ 1191546 h 1260023"/>
              <a:gd name="connsiteX1" fmla="*/ 297887 w 1462959"/>
              <a:gd name="connsiteY1" fmla="*/ 0 h 1260023"/>
              <a:gd name="connsiteX2" fmla="*/ 1165073 w 1462959"/>
              <a:gd name="connsiteY2" fmla="*/ 0 h 1260023"/>
              <a:gd name="connsiteX3" fmla="*/ 1462959 w 1462959"/>
              <a:gd name="connsiteY3" fmla="*/ 1191546 h 1260023"/>
              <a:gd name="connsiteX4" fmla="*/ 700831 w 1462959"/>
              <a:gd name="connsiteY4" fmla="*/ 1260023 h 1260023"/>
              <a:gd name="connsiteX5" fmla="*/ 0 w 1462959"/>
              <a:gd name="connsiteY5" fmla="*/ 1191546 h 1260023"/>
              <a:gd name="connsiteX0" fmla="*/ 0 w 1399459"/>
              <a:gd name="connsiteY0" fmla="*/ 1178846 h 1260023"/>
              <a:gd name="connsiteX1" fmla="*/ 234387 w 1399459"/>
              <a:gd name="connsiteY1" fmla="*/ 0 h 1260023"/>
              <a:gd name="connsiteX2" fmla="*/ 1101573 w 1399459"/>
              <a:gd name="connsiteY2" fmla="*/ 0 h 1260023"/>
              <a:gd name="connsiteX3" fmla="*/ 1399459 w 1399459"/>
              <a:gd name="connsiteY3" fmla="*/ 1191546 h 1260023"/>
              <a:gd name="connsiteX4" fmla="*/ 637331 w 1399459"/>
              <a:gd name="connsiteY4" fmla="*/ 1260023 h 1260023"/>
              <a:gd name="connsiteX5" fmla="*/ 0 w 1399459"/>
              <a:gd name="connsiteY5" fmla="*/ 1178846 h 1260023"/>
              <a:gd name="connsiteX0" fmla="*/ 0 w 1297859"/>
              <a:gd name="connsiteY0" fmla="*/ 1178846 h 1260023"/>
              <a:gd name="connsiteX1" fmla="*/ 2343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78846 h 1260023"/>
              <a:gd name="connsiteX1" fmla="*/ 1454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85196 h 1266373"/>
              <a:gd name="connsiteX1" fmla="*/ 145487 w 1297859"/>
              <a:gd name="connsiteY1" fmla="*/ 6350 h 1266373"/>
              <a:gd name="connsiteX2" fmla="*/ 1184123 w 1297859"/>
              <a:gd name="connsiteY2" fmla="*/ 0 h 1266373"/>
              <a:gd name="connsiteX3" fmla="*/ 1297859 w 1297859"/>
              <a:gd name="connsiteY3" fmla="*/ 1172496 h 1266373"/>
              <a:gd name="connsiteX4" fmla="*/ 637331 w 1297859"/>
              <a:gd name="connsiteY4" fmla="*/ 1266373 h 1266373"/>
              <a:gd name="connsiteX5" fmla="*/ 0 w 1297859"/>
              <a:gd name="connsiteY5" fmla="*/ 1185196 h 12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7859" h="1266373">
                <a:moveTo>
                  <a:pt x="0" y="1185196"/>
                </a:moveTo>
                <a:lnTo>
                  <a:pt x="145487" y="6350"/>
                </a:lnTo>
                <a:lnTo>
                  <a:pt x="1184123" y="0"/>
                </a:lnTo>
                <a:lnTo>
                  <a:pt x="1297859" y="1172496"/>
                </a:lnTo>
                <a:lnTo>
                  <a:pt x="637331" y="1266373"/>
                </a:lnTo>
                <a:lnTo>
                  <a:pt x="0" y="1185196"/>
                </a:lnTo>
                <a:close/>
              </a:path>
            </a:pathLst>
          </a:cu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9FD73064-61FE-443B-993C-EA2135CD8F1F}"/>
              </a:ext>
            </a:extLst>
          </p:cNvPr>
          <p:cNvSpPr/>
          <p:nvPr/>
        </p:nvSpPr>
        <p:spPr>
          <a:xfrm rot="18583051">
            <a:off x="2908264" y="4905606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D3D2EA5-75E8-4AAD-A4D0-37B6CB953E26}"/>
              </a:ext>
            </a:extLst>
          </p:cNvPr>
          <p:cNvSpPr/>
          <p:nvPr/>
        </p:nvSpPr>
        <p:spPr>
          <a:xfrm rot="3016949" flipH="1">
            <a:off x="1253650" y="4910319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直角三角形 49">
            <a:extLst>
              <a:ext uri="{FF2B5EF4-FFF2-40B4-BE49-F238E27FC236}">
                <a16:creationId xmlns:a16="http://schemas.microsoft.com/office/drawing/2014/main" id="{D20104F6-B223-4565-BE14-088AF87B4A26}"/>
              </a:ext>
            </a:extLst>
          </p:cNvPr>
          <p:cNvSpPr/>
          <p:nvPr/>
        </p:nvSpPr>
        <p:spPr>
          <a:xfrm rot="19623239">
            <a:off x="1828191" y="4288185"/>
            <a:ext cx="391672" cy="391672"/>
          </a:xfrm>
          <a:prstGeom prst="rtTriangle">
            <a:avLst/>
          </a:prstGeom>
          <a:solidFill>
            <a:schemeClr val="bg1"/>
          </a:solidFill>
          <a:ln w="825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直角三角形 50">
            <a:extLst>
              <a:ext uri="{FF2B5EF4-FFF2-40B4-BE49-F238E27FC236}">
                <a16:creationId xmlns:a16="http://schemas.microsoft.com/office/drawing/2014/main" id="{A9806F04-D12D-4879-B0D7-A689AFA0C584}"/>
              </a:ext>
            </a:extLst>
          </p:cNvPr>
          <p:cNvSpPr/>
          <p:nvPr/>
        </p:nvSpPr>
        <p:spPr>
          <a:xfrm rot="1976761" flipH="1">
            <a:off x="2368613" y="4288185"/>
            <a:ext cx="391672" cy="391672"/>
          </a:xfrm>
          <a:prstGeom prst="rtTriangle">
            <a:avLst/>
          </a:prstGeom>
          <a:solidFill>
            <a:schemeClr val="bg1"/>
          </a:solidFill>
          <a:ln w="825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0493E309-8B81-4CA8-ADAE-AE79111C6671}"/>
              </a:ext>
            </a:extLst>
          </p:cNvPr>
          <p:cNvSpPr/>
          <p:nvPr/>
        </p:nvSpPr>
        <p:spPr>
          <a:xfrm>
            <a:off x="2185274" y="4579064"/>
            <a:ext cx="184171" cy="461376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4D4A49C8-740B-4CA1-B903-726391AE4F3F}"/>
              </a:ext>
            </a:extLst>
          </p:cNvPr>
          <p:cNvSpPr/>
          <p:nvPr/>
        </p:nvSpPr>
        <p:spPr>
          <a:xfrm>
            <a:off x="2209263" y="4652138"/>
            <a:ext cx="140840" cy="104163"/>
          </a:xfrm>
          <a:prstGeom prst="ellipse">
            <a:avLst/>
          </a:prstGeom>
          <a:solidFill>
            <a:srgbClr val="EB555E"/>
          </a:solidFill>
          <a:ln w="127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46494B7-A8CD-470A-95CC-5F1F5C3E3A39}"/>
              </a:ext>
            </a:extLst>
          </p:cNvPr>
          <p:cNvSpPr/>
          <p:nvPr/>
        </p:nvSpPr>
        <p:spPr>
          <a:xfrm>
            <a:off x="577820" y="3328754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FCACA-D592-4804-AF5F-3CEE6386A7EC}"/>
              </a:ext>
            </a:extLst>
          </p:cNvPr>
          <p:cNvSpPr/>
          <p:nvPr/>
        </p:nvSpPr>
        <p:spPr>
          <a:xfrm>
            <a:off x="792133" y="1990318"/>
            <a:ext cx="2955345" cy="2587835"/>
          </a:xfrm>
          <a:custGeom>
            <a:avLst/>
            <a:gdLst>
              <a:gd name="connsiteX0" fmla="*/ 0 w 2593298"/>
              <a:gd name="connsiteY0" fmla="*/ 0 h 1705131"/>
              <a:gd name="connsiteX1" fmla="*/ 2593298 w 2593298"/>
              <a:gd name="connsiteY1" fmla="*/ 0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92047 h 1692247"/>
              <a:gd name="connsiteX1" fmla="*/ 2593298 w 2593298"/>
              <a:gd name="connsiteY1" fmla="*/ 77057 h 1692247"/>
              <a:gd name="connsiteX2" fmla="*/ 2593298 w 2593298"/>
              <a:gd name="connsiteY2" fmla="*/ 1692247 h 1692247"/>
              <a:gd name="connsiteX3" fmla="*/ 0 w 2593298"/>
              <a:gd name="connsiteY3" fmla="*/ 1692247 h 1692247"/>
              <a:gd name="connsiteX4" fmla="*/ 0 w 2593298"/>
              <a:gd name="connsiteY4" fmla="*/ 92047 h 1692247"/>
              <a:gd name="connsiteX0" fmla="*/ 0 w 2593298"/>
              <a:gd name="connsiteY0" fmla="*/ 138287 h 1738487"/>
              <a:gd name="connsiteX1" fmla="*/ 2593298 w 2593298"/>
              <a:gd name="connsiteY1" fmla="*/ 123297 h 1738487"/>
              <a:gd name="connsiteX2" fmla="*/ 2593298 w 2593298"/>
              <a:gd name="connsiteY2" fmla="*/ 1738487 h 1738487"/>
              <a:gd name="connsiteX3" fmla="*/ 0 w 2593298"/>
              <a:gd name="connsiteY3" fmla="*/ 1738487 h 1738487"/>
              <a:gd name="connsiteX4" fmla="*/ 0 w 2593298"/>
              <a:gd name="connsiteY4" fmla="*/ 138287 h 1738487"/>
              <a:gd name="connsiteX0" fmla="*/ 93272 w 2686570"/>
              <a:gd name="connsiteY0" fmla="*/ 138287 h 1738487"/>
              <a:gd name="connsiteX1" fmla="*/ 2686570 w 2686570"/>
              <a:gd name="connsiteY1" fmla="*/ 123297 h 1738487"/>
              <a:gd name="connsiteX2" fmla="*/ 2686570 w 2686570"/>
              <a:gd name="connsiteY2" fmla="*/ 1738487 h 1738487"/>
              <a:gd name="connsiteX3" fmla="*/ 93272 w 2686570"/>
              <a:gd name="connsiteY3" fmla="*/ 1738487 h 1738487"/>
              <a:gd name="connsiteX4" fmla="*/ 93272 w 2686570"/>
              <a:gd name="connsiteY4" fmla="*/ 138287 h 1738487"/>
              <a:gd name="connsiteX0" fmla="*/ 93272 w 2786504"/>
              <a:gd name="connsiteY0" fmla="*/ 138287 h 1738487"/>
              <a:gd name="connsiteX1" fmla="*/ 2686570 w 2786504"/>
              <a:gd name="connsiteY1" fmla="*/ 123297 h 1738487"/>
              <a:gd name="connsiteX2" fmla="*/ 2686570 w 2786504"/>
              <a:gd name="connsiteY2" fmla="*/ 1738487 h 1738487"/>
              <a:gd name="connsiteX3" fmla="*/ 93272 w 2786504"/>
              <a:gd name="connsiteY3" fmla="*/ 1738487 h 1738487"/>
              <a:gd name="connsiteX4" fmla="*/ 93272 w 2786504"/>
              <a:gd name="connsiteY4" fmla="*/ 138287 h 1738487"/>
              <a:gd name="connsiteX0" fmla="*/ 93272 w 2839248"/>
              <a:gd name="connsiteY0" fmla="*/ 138287 h 1768467"/>
              <a:gd name="connsiteX1" fmla="*/ 2686570 w 2839248"/>
              <a:gd name="connsiteY1" fmla="*/ 123297 h 1768467"/>
              <a:gd name="connsiteX2" fmla="*/ 2821482 w 2839248"/>
              <a:gd name="connsiteY2" fmla="*/ 1768467 h 1768467"/>
              <a:gd name="connsiteX3" fmla="*/ 93272 w 2839248"/>
              <a:gd name="connsiteY3" fmla="*/ 1738487 h 1768467"/>
              <a:gd name="connsiteX4" fmla="*/ 93272 w 2839248"/>
              <a:gd name="connsiteY4" fmla="*/ 138287 h 1768467"/>
              <a:gd name="connsiteX0" fmla="*/ 195106 w 2941082"/>
              <a:gd name="connsiteY0" fmla="*/ 138287 h 1798447"/>
              <a:gd name="connsiteX1" fmla="*/ 2788404 w 2941082"/>
              <a:gd name="connsiteY1" fmla="*/ 123297 h 1798447"/>
              <a:gd name="connsiteX2" fmla="*/ 2923316 w 2941082"/>
              <a:gd name="connsiteY2" fmla="*/ 1768467 h 1798447"/>
              <a:gd name="connsiteX3" fmla="*/ 234 w 2941082"/>
              <a:gd name="connsiteY3" fmla="*/ 1798447 h 1798447"/>
              <a:gd name="connsiteX4" fmla="*/ 195106 w 2941082"/>
              <a:gd name="connsiteY4" fmla="*/ 138287 h 1798447"/>
              <a:gd name="connsiteX0" fmla="*/ 195106 w 2941082"/>
              <a:gd name="connsiteY0" fmla="*/ 138287 h 1895356"/>
              <a:gd name="connsiteX1" fmla="*/ 2788404 w 2941082"/>
              <a:gd name="connsiteY1" fmla="*/ 123297 h 1895356"/>
              <a:gd name="connsiteX2" fmla="*/ 2923316 w 2941082"/>
              <a:gd name="connsiteY2" fmla="*/ 1768467 h 1895356"/>
              <a:gd name="connsiteX3" fmla="*/ 234 w 2941082"/>
              <a:gd name="connsiteY3" fmla="*/ 1798447 h 1895356"/>
              <a:gd name="connsiteX4" fmla="*/ 195106 w 2941082"/>
              <a:gd name="connsiteY4" fmla="*/ 138287 h 1895356"/>
              <a:gd name="connsiteX0" fmla="*/ 195106 w 2941082"/>
              <a:gd name="connsiteY0" fmla="*/ 138287 h 2003358"/>
              <a:gd name="connsiteX1" fmla="*/ 2788404 w 2941082"/>
              <a:gd name="connsiteY1" fmla="*/ 123297 h 2003358"/>
              <a:gd name="connsiteX2" fmla="*/ 2923316 w 2941082"/>
              <a:gd name="connsiteY2" fmla="*/ 1768467 h 2003358"/>
              <a:gd name="connsiteX3" fmla="*/ 234 w 2941082"/>
              <a:gd name="connsiteY3" fmla="*/ 1798447 h 2003358"/>
              <a:gd name="connsiteX4" fmla="*/ 195106 w 2941082"/>
              <a:gd name="connsiteY4" fmla="*/ 138287 h 2003358"/>
              <a:gd name="connsiteX0" fmla="*/ 195106 w 2941082"/>
              <a:gd name="connsiteY0" fmla="*/ 138287 h 2376560"/>
              <a:gd name="connsiteX1" fmla="*/ 2788404 w 2941082"/>
              <a:gd name="connsiteY1" fmla="*/ 123297 h 2376560"/>
              <a:gd name="connsiteX2" fmla="*/ 2923316 w 2941082"/>
              <a:gd name="connsiteY2" fmla="*/ 1768467 h 2376560"/>
              <a:gd name="connsiteX3" fmla="*/ 234 w 2941082"/>
              <a:gd name="connsiteY3" fmla="*/ 1798447 h 2376560"/>
              <a:gd name="connsiteX4" fmla="*/ 195106 w 2941082"/>
              <a:gd name="connsiteY4" fmla="*/ 138287 h 2376560"/>
              <a:gd name="connsiteX0" fmla="*/ 168940 w 2914916"/>
              <a:gd name="connsiteY0" fmla="*/ 138287 h 2400842"/>
              <a:gd name="connsiteX1" fmla="*/ 2762238 w 2914916"/>
              <a:gd name="connsiteY1" fmla="*/ 123297 h 2400842"/>
              <a:gd name="connsiteX2" fmla="*/ 2897150 w 2914916"/>
              <a:gd name="connsiteY2" fmla="*/ 1768467 h 2400842"/>
              <a:gd name="connsiteX3" fmla="*/ 4048 w 2914916"/>
              <a:gd name="connsiteY3" fmla="*/ 1873397 h 2400842"/>
              <a:gd name="connsiteX4" fmla="*/ 168940 w 2914916"/>
              <a:gd name="connsiteY4" fmla="*/ 138287 h 2400842"/>
              <a:gd name="connsiteX0" fmla="*/ 168940 w 2914916"/>
              <a:gd name="connsiteY0" fmla="*/ 138287 h 2540242"/>
              <a:gd name="connsiteX1" fmla="*/ 2762238 w 2914916"/>
              <a:gd name="connsiteY1" fmla="*/ 123297 h 2540242"/>
              <a:gd name="connsiteX2" fmla="*/ 2897150 w 2914916"/>
              <a:gd name="connsiteY2" fmla="*/ 1768467 h 2540242"/>
              <a:gd name="connsiteX3" fmla="*/ 4048 w 2914916"/>
              <a:gd name="connsiteY3" fmla="*/ 1873397 h 2540242"/>
              <a:gd name="connsiteX4" fmla="*/ 168940 w 2914916"/>
              <a:gd name="connsiteY4" fmla="*/ 138287 h 2540242"/>
              <a:gd name="connsiteX0" fmla="*/ 168940 w 2935132"/>
              <a:gd name="connsiteY0" fmla="*/ 138287 h 2546305"/>
              <a:gd name="connsiteX1" fmla="*/ 2762238 w 2935132"/>
              <a:gd name="connsiteY1" fmla="*/ 123297 h 2546305"/>
              <a:gd name="connsiteX2" fmla="*/ 2897150 w 2935132"/>
              <a:gd name="connsiteY2" fmla="*/ 1768467 h 2546305"/>
              <a:gd name="connsiteX3" fmla="*/ 4048 w 2935132"/>
              <a:gd name="connsiteY3" fmla="*/ 1873397 h 2546305"/>
              <a:gd name="connsiteX4" fmla="*/ 168940 w 2935132"/>
              <a:gd name="connsiteY4" fmla="*/ 138287 h 2546305"/>
              <a:gd name="connsiteX0" fmla="*/ 200444 w 2955345"/>
              <a:gd name="connsiteY0" fmla="*/ 138287 h 2587835"/>
              <a:gd name="connsiteX1" fmla="*/ 2793742 w 2955345"/>
              <a:gd name="connsiteY1" fmla="*/ 123297 h 2587835"/>
              <a:gd name="connsiteX2" fmla="*/ 2928654 w 2955345"/>
              <a:gd name="connsiteY2" fmla="*/ 1768467 h 2587835"/>
              <a:gd name="connsiteX3" fmla="*/ 35552 w 2955345"/>
              <a:gd name="connsiteY3" fmla="*/ 1873397 h 2587835"/>
              <a:gd name="connsiteX4" fmla="*/ 200444 w 2955345"/>
              <a:gd name="connsiteY4" fmla="*/ 138287 h 25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345" h="2587835">
                <a:moveTo>
                  <a:pt x="200444" y="138287"/>
                </a:moveTo>
                <a:cubicBezTo>
                  <a:pt x="1064877" y="-11615"/>
                  <a:pt x="2304063" y="-71575"/>
                  <a:pt x="2793742" y="123297"/>
                </a:cubicBezTo>
                <a:cubicBezTo>
                  <a:pt x="3018595" y="691674"/>
                  <a:pt x="2928654" y="1230070"/>
                  <a:pt x="2928654" y="1768467"/>
                </a:cubicBezTo>
                <a:cubicBezTo>
                  <a:pt x="3303408" y="3007653"/>
                  <a:pt x="-399162" y="2672874"/>
                  <a:pt x="35552" y="1873397"/>
                </a:cubicBezTo>
                <a:cubicBezTo>
                  <a:pt x="35552" y="1339997"/>
                  <a:pt x="-9418" y="776618"/>
                  <a:pt x="200444" y="1382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28282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2D075A76-6487-4002-9FDA-B297ADFF7544}"/>
              </a:ext>
            </a:extLst>
          </p:cNvPr>
          <p:cNvSpPr/>
          <p:nvPr/>
        </p:nvSpPr>
        <p:spPr>
          <a:xfrm rot="18249094">
            <a:off x="2551122" y="2346079"/>
            <a:ext cx="946247" cy="479391"/>
          </a:xfrm>
          <a:prstGeom prst="arc">
            <a:avLst>
              <a:gd name="adj1" fmla="val 17303819"/>
              <a:gd name="adj2" fmla="val 144200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弧 5">
            <a:extLst>
              <a:ext uri="{FF2B5EF4-FFF2-40B4-BE49-F238E27FC236}">
                <a16:creationId xmlns:a16="http://schemas.microsoft.com/office/drawing/2014/main" id="{4BC0B1F5-CB79-435B-894F-46F79736D817}"/>
              </a:ext>
            </a:extLst>
          </p:cNvPr>
          <p:cNvSpPr/>
          <p:nvPr/>
        </p:nvSpPr>
        <p:spPr>
          <a:xfrm rot="3325088" flipV="1">
            <a:off x="920263" y="2046176"/>
            <a:ext cx="1030061" cy="479391"/>
          </a:xfrm>
          <a:prstGeom prst="arc">
            <a:avLst>
              <a:gd name="adj1" fmla="val 17303819"/>
              <a:gd name="adj2" fmla="val 23939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FDC70B0-DA70-428E-88FB-B705A4B8642A}"/>
              </a:ext>
            </a:extLst>
          </p:cNvPr>
          <p:cNvGrpSpPr/>
          <p:nvPr/>
        </p:nvGrpSpPr>
        <p:grpSpPr>
          <a:xfrm>
            <a:off x="2582844" y="2827188"/>
            <a:ext cx="955126" cy="1287381"/>
            <a:chOff x="4882638" y="2503569"/>
            <a:chExt cx="955126" cy="1287381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48B7766C-05F3-4BEA-80D1-966CA2BE5DA8}"/>
                </a:ext>
              </a:extLst>
            </p:cNvPr>
            <p:cNvSpPr/>
            <p:nvPr/>
          </p:nvSpPr>
          <p:spPr>
            <a:xfrm>
              <a:off x="4962525" y="2505075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37EBAF5C-1EC7-4847-BF15-E22AF2495C10}"/>
                </a:ext>
              </a:extLst>
            </p:cNvPr>
            <p:cNvSpPr/>
            <p:nvPr/>
          </p:nvSpPr>
          <p:spPr>
            <a:xfrm>
              <a:off x="5051425" y="2720975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1">
              <a:extLst>
                <a:ext uri="{FF2B5EF4-FFF2-40B4-BE49-F238E27FC236}">
                  <a16:creationId xmlns:a16="http://schemas.microsoft.com/office/drawing/2014/main" id="{3DD75F2E-F25A-48CF-9D81-7406DEE2CD5F}"/>
                </a:ext>
              </a:extLst>
            </p:cNvPr>
            <p:cNvSpPr/>
            <p:nvPr/>
          </p:nvSpPr>
          <p:spPr>
            <a:xfrm rot="20936841">
              <a:off x="4882638" y="2503569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F408984C-A00C-4B4D-BB7B-A74DBEF82889}"/>
                </a:ext>
              </a:extLst>
            </p:cNvPr>
            <p:cNvSpPr/>
            <p:nvPr/>
          </p:nvSpPr>
          <p:spPr>
            <a:xfrm>
              <a:off x="5086896" y="3106351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4901961A-E52F-414E-9FB8-4622852C0F5E}"/>
                </a:ext>
              </a:extLst>
            </p:cNvPr>
            <p:cNvSpPr/>
            <p:nvPr/>
          </p:nvSpPr>
          <p:spPr>
            <a:xfrm>
              <a:off x="5424651" y="3131928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C9AA7A9-456E-4B73-8A00-60F8368CB846}"/>
              </a:ext>
            </a:extLst>
          </p:cNvPr>
          <p:cNvGrpSpPr/>
          <p:nvPr/>
        </p:nvGrpSpPr>
        <p:grpSpPr>
          <a:xfrm>
            <a:off x="1018556" y="2828694"/>
            <a:ext cx="955126" cy="1287381"/>
            <a:chOff x="3308824" y="2528890"/>
            <a:chExt cx="955126" cy="1287381"/>
          </a:xfrm>
        </p:grpSpPr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552462B8-0BDC-44F2-8888-780F429E1371}"/>
                </a:ext>
              </a:extLst>
            </p:cNvPr>
            <p:cNvSpPr/>
            <p:nvPr/>
          </p:nvSpPr>
          <p:spPr>
            <a:xfrm flipH="1">
              <a:off x="3308824" y="2530396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E2243A68-719A-49F7-A0A0-A7DB020B4466}"/>
                </a:ext>
              </a:extLst>
            </p:cNvPr>
            <p:cNvSpPr/>
            <p:nvPr/>
          </p:nvSpPr>
          <p:spPr>
            <a:xfrm flipH="1">
              <a:off x="3519724" y="2746296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11">
              <a:extLst>
                <a:ext uri="{FF2B5EF4-FFF2-40B4-BE49-F238E27FC236}">
                  <a16:creationId xmlns:a16="http://schemas.microsoft.com/office/drawing/2014/main" id="{348D77E1-A6A4-498A-A9AE-6EDE0EA6E11C}"/>
                </a:ext>
              </a:extLst>
            </p:cNvPr>
            <p:cNvSpPr/>
            <p:nvPr/>
          </p:nvSpPr>
          <p:spPr>
            <a:xfrm rot="663159" flipH="1">
              <a:off x="3342700" y="2528890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A01F9E92-DA41-4E81-A99A-0F2CBF20EC6E}"/>
                </a:ext>
              </a:extLst>
            </p:cNvPr>
            <p:cNvSpPr/>
            <p:nvPr/>
          </p:nvSpPr>
          <p:spPr>
            <a:xfrm flipH="1">
              <a:off x="3864819" y="3131672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F8761859-CB83-457E-A4A9-5E7629D86BD6}"/>
                </a:ext>
              </a:extLst>
            </p:cNvPr>
            <p:cNvSpPr/>
            <p:nvPr/>
          </p:nvSpPr>
          <p:spPr>
            <a:xfrm flipH="1">
              <a:off x="3580440" y="3157249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円弧 26">
            <a:extLst>
              <a:ext uri="{FF2B5EF4-FFF2-40B4-BE49-F238E27FC236}">
                <a16:creationId xmlns:a16="http://schemas.microsoft.com/office/drawing/2014/main" id="{47BC4BCB-4BF6-4706-B992-2F1C6F9F5534}"/>
              </a:ext>
            </a:extLst>
          </p:cNvPr>
          <p:cNvSpPr/>
          <p:nvPr/>
        </p:nvSpPr>
        <p:spPr>
          <a:xfrm rot="502679" flipV="1">
            <a:off x="1039629" y="3074370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3BE510B8-27D3-4D48-BCDE-83D21354CBA0}"/>
              </a:ext>
            </a:extLst>
          </p:cNvPr>
          <p:cNvSpPr/>
          <p:nvPr/>
        </p:nvSpPr>
        <p:spPr>
          <a:xfrm rot="21097321" flipH="1" flipV="1">
            <a:off x="2508398" y="3076033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月 28">
            <a:extLst>
              <a:ext uri="{FF2B5EF4-FFF2-40B4-BE49-F238E27FC236}">
                <a16:creationId xmlns:a16="http://schemas.microsoft.com/office/drawing/2014/main" id="{AF7AAF81-06A4-42C9-9A25-B9C80BF0192F}"/>
              </a:ext>
            </a:extLst>
          </p:cNvPr>
          <p:cNvSpPr/>
          <p:nvPr/>
        </p:nvSpPr>
        <p:spPr>
          <a:xfrm rot="16793832">
            <a:off x="2108382" y="3822655"/>
            <a:ext cx="259821" cy="543458"/>
          </a:xfrm>
          <a:prstGeom prst="moon">
            <a:avLst>
              <a:gd name="adj" fmla="val 84220"/>
            </a:avLst>
          </a:prstGeom>
          <a:solidFill>
            <a:srgbClr val="B91D21"/>
          </a:soli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11">
            <a:extLst>
              <a:ext uri="{FF2B5EF4-FFF2-40B4-BE49-F238E27FC236}">
                <a16:creationId xmlns:a16="http://schemas.microsoft.com/office/drawing/2014/main" id="{0EE98211-89DC-44D1-A742-92C23298F623}"/>
              </a:ext>
            </a:extLst>
          </p:cNvPr>
          <p:cNvSpPr/>
          <p:nvPr/>
        </p:nvSpPr>
        <p:spPr>
          <a:xfrm rot="1089798" flipH="1">
            <a:off x="2066944" y="4091741"/>
            <a:ext cx="260750" cy="108820"/>
          </a:xfrm>
          <a:custGeom>
            <a:avLst/>
            <a:gdLst>
              <a:gd name="connsiteX0" fmla="*/ 0 w 875239"/>
              <a:gd name="connsiteY0" fmla="*/ 642938 h 1285875"/>
              <a:gd name="connsiteX1" fmla="*/ 437620 w 875239"/>
              <a:gd name="connsiteY1" fmla="*/ 0 h 1285875"/>
              <a:gd name="connsiteX2" fmla="*/ 875240 w 875239"/>
              <a:gd name="connsiteY2" fmla="*/ 642938 h 1285875"/>
              <a:gd name="connsiteX3" fmla="*/ 437620 w 875239"/>
              <a:gd name="connsiteY3" fmla="*/ 1285876 h 1285875"/>
              <a:gd name="connsiteX4" fmla="*/ 0 w 875239"/>
              <a:gd name="connsiteY4" fmla="*/ 642938 h 1285875"/>
              <a:gd name="connsiteX0" fmla="*/ 0 w 875240"/>
              <a:gd name="connsiteY0" fmla="*/ 642938 h 723305"/>
              <a:gd name="connsiteX1" fmla="*/ 437620 w 875240"/>
              <a:gd name="connsiteY1" fmla="*/ 0 h 723305"/>
              <a:gd name="connsiteX2" fmla="*/ 875240 w 875240"/>
              <a:gd name="connsiteY2" fmla="*/ 642938 h 723305"/>
              <a:gd name="connsiteX3" fmla="*/ 0 w 875240"/>
              <a:gd name="connsiteY3" fmla="*/ 642938 h 72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240" h="723305">
                <a:moveTo>
                  <a:pt x="0" y="642938"/>
                </a:moveTo>
                <a:cubicBezTo>
                  <a:pt x="0" y="287853"/>
                  <a:pt x="195929" y="0"/>
                  <a:pt x="437620" y="0"/>
                </a:cubicBezTo>
                <a:cubicBezTo>
                  <a:pt x="679311" y="0"/>
                  <a:pt x="875240" y="287853"/>
                  <a:pt x="875240" y="642938"/>
                </a:cubicBezTo>
                <a:cubicBezTo>
                  <a:pt x="802303" y="750094"/>
                  <a:pt x="72937" y="750094"/>
                  <a:pt x="0" y="6429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二等辺三角形 40">
            <a:extLst>
              <a:ext uri="{FF2B5EF4-FFF2-40B4-BE49-F238E27FC236}">
                <a16:creationId xmlns:a16="http://schemas.microsoft.com/office/drawing/2014/main" id="{01C589F8-6294-454E-8D89-EA4A3FF529E5}"/>
              </a:ext>
            </a:extLst>
          </p:cNvPr>
          <p:cNvSpPr/>
          <p:nvPr/>
        </p:nvSpPr>
        <p:spPr>
          <a:xfrm rot="11455860">
            <a:off x="2335485" y="4021113"/>
            <a:ext cx="81445" cy="84152"/>
          </a:xfrm>
          <a:prstGeom prst="triangle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月 41">
            <a:extLst>
              <a:ext uri="{FF2B5EF4-FFF2-40B4-BE49-F238E27FC236}">
                <a16:creationId xmlns:a16="http://schemas.microsoft.com/office/drawing/2014/main" id="{6CEFFF25-AB5B-4516-B6E9-9960D11471DF}"/>
              </a:ext>
            </a:extLst>
          </p:cNvPr>
          <p:cNvSpPr/>
          <p:nvPr/>
        </p:nvSpPr>
        <p:spPr>
          <a:xfrm rot="16793832">
            <a:off x="2108382" y="3824317"/>
            <a:ext cx="259821" cy="543458"/>
          </a:xfrm>
          <a:prstGeom prst="moon">
            <a:avLst>
              <a:gd name="adj" fmla="val 84220"/>
            </a:avLst>
          </a:prstGeom>
          <a:noFill/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6F1E6FC4-41CA-4B65-B164-7F1922FF38F1}"/>
              </a:ext>
            </a:extLst>
          </p:cNvPr>
          <p:cNvSpPr/>
          <p:nvPr/>
        </p:nvSpPr>
        <p:spPr>
          <a:xfrm>
            <a:off x="2215613" y="4836288"/>
            <a:ext cx="140840" cy="104163"/>
          </a:xfrm>
          <a:prstGeom prst="ellipse">
            <a:avLst/>
          </a:prstGeom>
          <a:solidFill>
            <a:srgbClr val="EB555E"/>
          </a:solidFill>
          <a:ln w="127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75EFFF5-6FEC-4D54-87C4-FCAD437D1F8D}"/>
              </a:ext>
            </a:extLst>
          </p:cNvPr>
          <p:cNvSpPr/>
          <p:nvPr/>
        </p:nvSpPr>
        <p:spPr>
          <a:xfrm>
            <a:off x="2452191" y="4944517"/>
            <a:ext cx="401553" cy="102750"/>
          </a:xfrm>
          <a:custGeom>
            <a:avLst/>
            <a:gdLst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0 w 401553"/>
              <a:gd name="connsiteY3" fmla="*/ 234471 h 234471"/>
              <a:gd name="connsiteX4" fmla="*/ 0 w 401553"/>
              <a:gd name="connsiteY4" fmla="*/ 0 h 234471"/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201016 w 401553"/>
              <a:gd name="connsiteY3" fmla="*/ 232090 h 234471"/>
              <a:gd name="connsiteX4" fmla="*/ 0 w 401553"/>
              <a:gd name="connsiteY4" fmla="*/ 234471 h 234471"/>
              <a:gd name="connsiteX5" fmla="*/ 0 w 401553"/>
              <a:gd name="connsiteY5" fmla="*/ 0 h 234471"/>
              <a:gd name="connsiteX0" fmla="*/ 0 w 401553"/>
              <a:gd name="connsiteY0" fmla="*/ 0 h 258284"/>
              <a:gd name="connsiteX1" fmla="*/ 401553 w 401553"/>
              <a:gd name="connsiteY1" fmla="*/ 0 h 258284"/>
              <a:gd name="connsiteX2" fmla="*/ 401553 w 401553"/>
              <a:gd name="connsiteY2" fmla="*/ 234471 h 258284"/>
              <a:gd name="connsiteX3" fmla="*/ 205779 w 401553"/>
              <a:gd name="connsiteY3" fmla="*/ 258284 h 258284"/>
              <a:gd name="connsiteX4" fmla="*/ 0 w 401553"/>
              <a:gd name="connsiteY4" fmla="*/ 234471 h 258284"/>
              <a:gd name="connsiteX5" fmla="*/ 0 w 401553"/>
              <a:gd name="connsiteY5" fmla="*/ 0 h 258284"/>
              <a:gd name="connsiteX0" fmla="*/ 0 w 401553"/>
              <a:gd name="connsiteY0" fmla="*/ 0 h 259409"/>
              <a:gd name="connsiteX1" fmla="*/ 401553 w 401553"/>
              <a:gd name="connsiteY1" fmla="*/ 0 h 259409"/>
              <a:gd name="connsiteX2" fmla="*/ 401553 w 401553"/>
              <a:gd name="connsiteY2" fmla="*/ 234471 h 259409"/>
              <a:gd name="connsiteX3" fmla="*/ 205779 w 401553"/>
              <a:gd name="connsiteY3" fmla="*/ 258284 h 259409"/>
              <a:gd name="connsiteX4" fmla="*/ 0 w 401553"/>
              <a:gd name="connsiteY4" fmla="*/ 234471 h 259409"/>
              <a:gd name="connsiteX5" fmla="*/ 0 w 401553"/>
              <a:gd name="connsiteY5" fmla="*/ 0 h 259409"/>
              <a:gd name="connsiteX0" fmla="*/ 0 w 401553"/>
              <a:gd name="connsiteY0" fmla="*/ 0 h 259410"/>
              <a:gd name="connsiteX1" fmla="*/ 401553 w 401553"/>
              <a:gd name="connsiteY1" fmla="*/ 0 h 259410"/>
              <a:gd name="connsiteX2" fmla="*/ 401553 w 401553"/>
              <a:gd name="connsiteY2" fmla="*/ 234471 h 259410"/>
              <a:gd name="connsiteX3" fmla="*/ 205779 w 401553"/>
              <a:gd name="connsiteY3" fmla="*/ 258284 h 259410"/>
              <a:gd name="connsiteX4" fmla="*/ 0 w 401553"/>
              <a:gd name="connsiteY4" fmla="*/ 234471 h 259410"/>
              <a:gd name="connsiteX5" fmla="*/ 0 w 401553"/>
              <a:gd name="connsiteY5" fmla="*/ 0 h 259410"/>
              <a:gd name="connsiteX0" fmla="*/ 0 w 401553"/>
              <a:gd name="connsiteY0" fmla="*/ 0 h 266319"/>
              <a:gd name="connsiteX1" fmla="*/ 401553 w 401553"/>
              <a:gd name="connsiteY1" fmla="*/ 0 h 266319"/>
              <a:gd name="connsiteX2" fmla="*/ 401553 w 401553"/>
              <a:gd name="connsiteY2" fmla="*/ 234471 h 266319"/>
              <a:gd name="connsiteX3" fmla="*/ 205779 w 401553"/>
              <a:gd name="connsiteY3" fmla="*/ 265428 h 266319"/>
              <a:gd name="connsiteX4" fmla="*/ 0 w 401553"/>
              <a:gd name="connsiteY4" fmla="*/ 234471 h 266319"/>
              <a:gd name="connsiteX5" fmla="*/ 0 w 401553"/>
              <a:gd name="connsiteY5" fmla="*/ 0 h 26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553" h="266319">
                <a:moveTo>
                  <a:pt x="0" y="0"/>
                </a:moveTo>
                <a:lnTo>
                  <a:pt x="401553" y="0"/>
                </a:lnTo>
                <a:lnTo>
                  <a:pt x="401553" y="234471"/>
                </a:lnTo>
                <a:cubicBezTo>
                  <a:pt x="336295" y="242409"/>
                  <a:pt x="280562" y="271777"/>
                  <a:pt x="205779" y="265428"/>
                </a:cubicBezTo>
                <a:cubicBezTo>
                  <a:pt x="137186" y="271778"/>
                  <a:pt x="68593" y="242409"/>
                  <a:pt x="0" y="2344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80A4881B-EB9E-4965-B0D7-144D9B521661}"/>
              </a:ext>
            </a:extLst>
          </p:cNvPr>
          <p:cNvSpPr/>
          <p:nvPr/>
        </p:nvSpPr>
        <p:spPr>
          <a:xfrm rot="1878603">
            <a:off x="838727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B30AA018-7384-4A00-A0A9-8BD505F96B6E}"/>
              </a:ext>
            </a:extLst>
          </p:cNvPr>
          <p:cNvSpPr/>
          <p:nvPr/>
        </p:nvSpPr>
        <p:spPr>
          <a:xfrm rot="19721397" flipH="1">
            <a:off x="3263915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155595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102" name="四角形: 角を丸くする 101">
            <a:extLst>
              <a:ext uri="{FF2B5EF4-FFF2-40B4-BE49-F238E27FC236}">
                <a16:creationId xmlns:a16="http://schemas.microsoft.com/office/drawing/2014/main" id="{D574A87F-AAF8-414B-A40A-2B3EEC56E614}"/>
              </a:ext>
            </a:extLst>
          </p:cNvPr>
          <p:cNvSpPr/>
          <p:nvPr/>
        </p:nvSpPr>
        <p:spPr>
          <a:xfrm rot="2095548" flipH="1">
            <a:off x="2934693" y="4914964"/>
            <a:ext cx="557840" cy="1817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231BDD6B-9DA3-40E9-B79A-FFB87E6BFDB2}"/>
              </a:ext>
            </a:extLst>
          </p:cNvPr>
          <p:cNvSpPr/>
          <p:nvPr/>
        </p:nvSpPr>
        <p:spPr>
          <a:xfrm rot="3007751">
            <a:off x="1437505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388EFF4E-44F1-4DE7-AA67-3DE296425C77}"/>
              </a:ext>
            </a:extLst>
          </p:cNvPr>
          <p:cNvSpPr/>
          <p:nvPr/>
        </p:nvSpPr>
        <p:spPr>
          <a:xfrm rot="18592249" flipH="1">
            <a:off x="2704330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台形 44">
            <a:extLst>
              <a:ext uri="{FF2B5EF4-FFF2-40B4-BE49-F238E27FC236}">
                <a16:creationId xmlns:a16="http://schemas.microsoft.com/office/drawing/2014/main" id="{6D88DE0D-A171-4997-9B68-E657443E49A0}"/>
              </a:ext>
            </a:extLst>
          </p:cNvPr>
          <p:cNvSpPr/>
          <p:nvPr/>
        </p:nvSpPr>
        <p:spPr>
          <a:xfrm>
            <a:off x="1574551" y="4505570"/>
            <a:ext cx="1407424" cy="1344134"/>
          </a:xfrm>
          <a:custGeom>
            <a:avLst/>
            <a:gdLst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0 w 1462959"/>
              <a:gd name="connsiteY4" fmla="*/ 1191546 h 1191546"/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688131 w 1462959"/>
              <a:gd name="connsiteY4" fmla="*/ 1190173 h 1191546"/>
              <a:gd name="connsiteX5" fmla="*/ 0 w 1462959"/>
              <a:gd name="connsiteY5" fmla="*/ 1191546 h 1191546"/>
              <a:gd name="connsiteX0" fmla="*/ 0 w 1462959"/>
              <a:gd name="connsiteY0" fmla="*/ 1191546 h 1260023"/>
              <a:gd name="connsiteX1" fmla="*/ 297887 w 1462959"/>
              <a:gd name="connsiteY1" fmla="*/ 0 h 1260023"/>
              <a:gd name="connsiteX2" fmla="*/ 1165073 w 1462959"/>
              <a:gd name="connsiteY2" fmla="*/ 0 h 1260023"/>
              <a:gd name="connsiteX3" fmla="*/ 1462959 w 1462959"/>
              <a:gd name="connsiteY3" fmla="*/ 1191546 h 1260023"/>
              <a:gd name="connsiteX4" fmla="*/ 700831 w 1462959"/>
              <a:gd name="connsiteY4" fmla="*/ 1260023 h 1260023"/>
              <a:gd name="connsiteX5" fmla="*/ 0 w 1462959"/>
              <a:gd name="connsiteY5" fmla="*/ 1191546 h 1260023"/>
              <a:gd name="connsiteX0" fmla="*/ 0 w 1399459"/>
              <a:gd name="connsiteY0" fmla="*/ 1178846 h 1260023"/>
              <a:gd name="connsiteX1" fmla="*/ 234387 w 1399459"/>
              <a:gd name="connsiteY1" fmla="*/ 0 h 1260023"/>
              <a:gd name="connsiteX2" fmla="*/ 1101573 w 1399459"/>
              <a:gd name="connsiteY2" fmla="*/ 0 h 1260023"/>
              <a:gd name="connsiteX3" fmla="*/ 1399459 w 1399459"/>
              <a:gd name="connsiteY3" fmla="*/ 1191546 h 1260023"/>
              <a:gd name="connsiteX4" fmla="*/ 637331 w 1399459"/>
              <a:gd name="connsiteY4" fmla="*/ 1260023 h 1260023"/>
              <a:gd name="connsiteX5" fmla="*/ 0 w 1399459"/>
              <a:gd name="connsiteY5" fmla="*/ 1178846 h 1260023"/>
              <a:gd name="connsiteX0" fmla="*/ 0 w 1297859"/>
              <a:gd name="connsiteY0" fmla="*/ 1178846 h 1260023"/>
              <a:gd name="connsiteX1" fmla="*/ 2343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78846 h 1260023"/>
              <a:gd name="connsiteX1" fmla="*/ 1454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85196 h 1266373"/>
              <a:gd name="connsiteX1" fmla="*/ 145487 w 1297859"/>
              <a:gd name="connsiteY1" fmla="*/ 6350 h 1266373"/>
              <a:gd name="connsiteX2" fmla="*/ 1184123 w 1297859"/>
              <a:gd name="connsiteY2" fmla="*/ 0 h 1266373"/>
              <a:gd name="connsiteX3" fmla="*/ 1297859 w 1297859"/>
              <a:gd name="connsiteY3" fmla="*/ 1172496 h 1266373"/>
              <a:gd name="connsiteX4" fmla="*/ 637331 w 1297859"/>
              <a:gd name="connsiteY4" fmla="*/ 1266373 h 1266373"/>
              <a:gd name="connsiteX5" fmla="*/ 0 w 1297859"/>
              <a:gd name="connsiteY5" fmla="*/ 1185196 h 12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7859" h="1266373">
                <a:moveTo>
                  <a:pt x="0" y="1185196"/>
                </a:moveTo>
                <a:lnTo>
                  <a:pt x="145487" y="6350"/>
                </a:lnTo>
                <a:lnTo>
                  <a:pt x="1184123" y="0"/>
                </a:lnTo>
                <a:lnTo>
                  <a:pt x="1297859" y="1172496"/>
                </a:lnTo>
                <a:lnTo>
                  <a:pt x="637331" y="1266373"/>
                </a:lnTo>
                <a:lnTo>
                  <a:pt x="0" y="1185196"/>
                </a:lnTo>
                <a:close/>
              </a:path>
            </a:pathLst>
          </a:cu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9FD73064-61FE-443B-993C-EA2135CD8F1F}"/>
              </a:ext>
            </a:extLst>
          </p:cNvPr>
          <p:cNvSpPr/>
          <p:nvPr/>
        </p:nvSpPr>
        <p:spPr>
          <a:xfrm rot="18583051">
            <a:off x="2908264" y="4905606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D3D2EA5-75E8-4AAD-A4D0-37B6CB953E26}"/>
              </a:ext>
            </a:extLst>
          </p:cNvPr>
          <p:cNvSpPr/>
          <p:nvPr/>
        </p:nvSpPr>
        <p:spPr>
          <a:xfrm rot="3016949" flipH="1">
            <a:off x="1253650" y="4910319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直角三角形 49">
            <a:extLst>
              <a:ext uri="{FF2B5EF4-FFF2-40B4-BE49-F238E27FC236}">
                <a16:creationId xmlns:a16="http://schemas.microsoft.com/office/drawing/2014/main" id="{D20104F6-B223-4565-BE14-088AF87B4A26}"/>
              </a:ext>
            </a:extLst>
          </p:cNvPr>
          <p:cNvSpPr/>
          <p:nvPr/>
        </p:nvSpPr>
        <p:spPr>
          <a:xfrm rot="19623239">
            <a:off x="1828191" y="4288185"/>
            <a:ext cx="391672" cy="391672"/>
          </a:xfrm>
          <a:prstGeom prst="rtTriangle">
            <a:avLst/>
          </a:prstGeom>
          <a:solidFill>
            <a:schemeClr val="bg1"/>
          </a:solidFill>
          <a:ln w="825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直角三角形 50">
            <a:extLst>
              <a:ext uri="{FF2B5EF4-FFF2-40B4-BE49-F238E27FC236}">
                <a16:creationId xmlns:a16="http://schemas.microsoft.com/office/drawing/2014/main" id="{A9806F04-D12D-4879-B0D7-A689AFA0C584}"/>
              </a:ext>
            </a:extLst>
          </p:cNvPr>
          <p:cNvSpPr/>
          <p:nvPr/>
        </p:nvSpPr>
        <p:spPr>
          <a:xfrm rot="1976761" flipH="1">
            <a:off x="2368613" y="4288185"/>
            <a:ext cx="391672" cy="391672"/>
          </a:xfrm>
          <a:prstGeom prst="rtTriangle">
            <a:avLst/>
          </a:prstGeom>
          <a:solidFill>
            <a:schemeClr val="bg1"/>
          </a:solidFill>
          <a:ln w="825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0493E309-8B81-4CA8-ADAE-AE79111C6671}"/>
              </a:ext>
            </a:extLst>
          </p:cNvPr>
          <p:cNvSpPr/>
          <p:nvPr/>
        </p:nvSpPr>
        <p:spPr>
          <a:xfrm>
            <a:off x="2185274" y="4579064"/>
            <a:ext cx="184171" cy="461376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4D4A49C8-740B-4CA1-B903-726391AE4F3F}"/>
              </a:ext>
            </a:extLst>
          </p:cNvPr>
          <p:cNvSpPr/>
          <p:nvPr/>
        </p:nvSpPr>
        <p:spPr>
          <a:xfrm>
            <a:off x="2209263" y="4652138"/>
            <a:ext cx="140840" cy="104163"/>
          </a:xfrm>
          <a:prstGeom prst="ellipse">
            <a:avLst/>
          </a:prstGeom>
          <a:solidFill>
            <a:srgbClr val="EB555E"/>
          </a:solidFill>
          <a:ln w="127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46494B7-A8CD-470A-95CC-5F1F5C3E3A39}"/>
              </a:ext>
            </a:extLst>
          </p:cNvPr>
          <p:cNvSpPr/>
          <p:nvPr/>
        </p:nvSpPr>
        <p:spPr>
          <a:xfrm>
            <a:off x="577820" y="3328754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FCACA-D592-4804-AF5F-3CEE6386A7EC}"/>
              </a:ext>
            </a:extLst>
          </p:cNvPr>
          <p:cNvSpPr/>
          <p:nvPr/>
        </p:nvSpPr>
        <p:spPr>
          <a:xfrm>
            <a:off x="792133" y="1990318"/>
            <a:ext cx="2955345" cy="2587835"/>
          </a:xfrm>
          <a:custGeom>
            <a:avLst/>
            <a:gdLst>
              <a:gd name="connsiteX0" fmla="*/ 0 w 2593298"/>
              <a:gd name="connsiteY0" fmla="*/ 0 h 1705131"/>
              <a:gd name="connsiteX1" fmla="*/ 2593298 w 2593298"/>
              <a:gd name="connsiteY1" fmla="*/ 0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92047 h 1692247"/>
              <a:gd name="connsiteX1" fmla="*/ 2593298 w 2593298"/>
              <a:gd name="connsiteY1" fmla="*/ 77057 h 1692247"/>
              <a:gd name="connsiteX2" fmla="*/ 2593298 w 2593298"/>
              <a:gd name="connsiteY2" fmla="*/ 1692247 h 1692247"/>
              <a:gd name="connsiteX3" fmla="*/ 0 w 2593298"/>
              <a:gd name="connsiteY3" fmla="*/ 1692247 h 1692247"/>
              <a:gd name="connsiteX4" fmla="*/ 0 w 2593298"/>
              <a:gd name="connsiteY4" fmla="*/ 92047 h 1692247"/>
              <a:gd name="connsiteX0" fmla="*/ 0 w 2593298"/>
              <a:gd name="connsiteY0" fmla="*/ 138287 h 1738487"/>
              <a:gd name="connsiteX1" fmla="*/ 2593298 w 2593298"/>
              <a:gd name="connsiteY1" fmla="*/ 123297 h 1738487"/>
              <a:gd name="connsiteX2" fmla="*/ 2593298 w 2593298"/>
              <a:gd name="connsiteY2" fmla="*/ 1738487 h 1738487"/>
              <a:gd name="connsiteX3" fmla="*/ 0 w 2593298"/>
              <a:gd name="connsiteY3" fmla="*/ 1738487 h 1738487"/>
              <a:gd name="connsiteX4" fmla="*/ 0 w 2593298"/>
              <a:gd name="connsiteY4" fmla="*/ 138287 h 1738487"/>
              <a:gd name="connsiteX0" fmla="*/ 93272 w 2686570"/>
              <a:gd name="connsiteY0" fmla="*/ 138287 h 1738487"/>
              <a:gd name="connsiteX1" fmla="*/ 2686570 w 2686570"/>
              <a:gd name="connsiteY1" fmla="*/ 123297 h 1738487"/>
              <a:gd name="connsiteX2" fmla="*/ 2686570 w 2686570"/>
              <a:gd name="connsiteY2" fmla="*/ 1738487 h 1738487"/>
              <a:gd name="connsiteX3" fmla="*/ 93272 w 2686570"/>
              <a:gd name="connsiteY3" fmla="*/ 1738487 h 1738487"/>
              <a:gd name="connsiteX4" fmla="*/ 93272 w 2686570"/>
              <a:gd name="connsiteY4" fmla="*/ 138287 h 1738487"/>
              <a:gd name="connsiteX0" fmla="*/ 93272 w 2786504"/>
              <a:gd name="connsiteY0" fmla="*/ 138287 h 1738487"/>
              <a:gd name="connsiteX1" fmla="*/ 2686570 w 2786504"/>
              <a:gd name="connsiteY1" fmla="*/ 123297 h 1738487"/>
              <a:gd name="connsiteX2" fmla="*/ 2686570 w 2786504"/>
              <a:gd name="connsiteY2" fmla="*/ 1738487 h 1738487"/>
              <a:gd name="connsiteX3" fmla="*/ 93272 w 2786504"/>
              <a:gd name="connsiteY3" fmla="*/ 1738487 h 1738487"/>
              <a:gd name="connsiteX4" fmla="*/ 93272 w 2786504"/>
              <a:gd name="connsiteY4" fmla="*/ 138287 h 1738487"/>
              <a:gd name="connsiteX0" fmla="*/ 93272 w 2839248"/>
              <a:gd name="connsiteY0" fmla="*/ 138287 h 1768467"/>
              <a:gd name="connsiteX1" fmla="*/ 2686570 w 2839248"/>
              <a:gd name="connsiteY1" fmla="*/ 123297 h 1768467"/>
              <a:gd name="connsiteX2" fmla="*/ 2821482 w 2839248"/>
              <a:gd name="connsiteY2" fmla="*/ 1768467 h 1768467"/>
              <a:gd name="connsiteX3" fmla="*/ 93272 w 2839248"/>
              <a:gd name="connsiteY3" fmla="*/ 1738487 h 1768467"/>
              <a:gd name="connsiteX4" fmla="*/ 93272 w 2839248"/>
              <a:gd name="connsiteY4" fmla="*/ 138287 h 1768467"/>
              <a:gd name="connsiteX0" fmla="*/ 195106 w 2941082"/>
              <a:gd name="connsiteY0" fmla="*/ 138287 h 1798447"/>
              <a:gd name="connsiteX1" fmla="*/ 2788404 w 2941082"/>
              <a:gd name="connsiteY1" fmla="*/ 123297 h 1798447"/>
              <a:gd name="connsiteX2" fmla="*/ 2923316 w 2941082"/>
              <a:gd name="connsiteY2" fmla="*/ 1768467 h 1798447"/>
              <a:gd name="connsiteX3" fmla="*/ 234 w 2941082"/>
              <a:gd name="connsiteY3" fmla="*/ 1798447 h 1798447"/>
              <a:gd name="connsiteX4" fmla="*/ 195106 w 2941082"/>
              <a:gd name="connsiteY4" fmla="*/ 138287 h 1798447"/>
              <a:gd name="connsiteX0" fmla="*/ 195106 w 2941082"/>
              <a:gd name="connsiteY0" fmla="*/ 138287 h 1895356"/>
              <a:gd name="connsiteX1" fmla="*/ 2788404 w 2941082"/>
              <a:gd name="connsiteY1" fmla="*/ 123297 h 1895356"/>
              <a:gd name="connsiteX2" fmla="*/ 2923316 w 2941082"/>
              <a:gd name="connsiteY2" fmla="*/ 1768467 h 1895356"/>
              <a:gd name="connsiteX3" fmla="*/ 234 w 2941082"/>
              <a:gd name="connsiteY3" fmla="*/ 1798447 h 1895356"/>
              <a:gd name="connsiteX4" fmla="*/ 195106 w 2941082"/>
              <a:gd name="connsiteY4" fmla="*/ 138287 h 1895356"/>
              <a:gd name="connsiteX0" fmla="*/ 195106 w 2941082"/>
              <a:gd name="connsiteY0" fmla="*/ 138287 h 2003358"/>
              <a:gd name="connsiteX1" fmla="*/ 2788404 w 2941082"/>
              <a:gd name="connsiteY1" fmla="*/ 123297 h 2003358"/>
              <a:gd name="connsiteX2" fmla="*/ 2923316 w 2941082"/>
              <a:gd name="connsiteY2" fmla="*/ 1768467 h 2003358"/>
              <a:gd name="connsiteX3" fmla="*/ 234 w 2941082"/>
              <a:gd name="connsiteY3" fmla="*/ 1798447 h 2003358"/>
              <a:gd name="connsiteX4" fmla="*/ 195106 w 2941082"/>
              <a:gd name="connsiteY4" fmla="*/ 138287 h 2003358"/>
              <a:gd name="connsiteX0" fmla="*/ 195106 w 2941082"/>
              <a:gd name="connsiteY0" fmla="*/ 138287 h 2376560"/>
              <a:gd name="connsiteX1" fmla="*/ 2788404 w 2941082"/>
              <a:gd name="connsiteY1" fmla="*/ 123297 h 2376560"/>
              <a:gd name="connsiteX2" fmla="*/ 2923316 w 2941082"/>
              <a:gd name="connsiteY2" fmla="*/ 1768467 h 2376560"/>
              <a:gd name="connsiteX3" fmla="*/ 234 w 2941082"/>
              <a:gd name="connsiteY3" fmla="*/ 1798447 h 2376560"/>
              <a:gd name="connsiteX4" fmla="*/ 195106 w 2941082"/>
              <a:gd name="connsiteY4" fmla="*/ 138287 h 2376560"/>
              <a:gd name="connsiteX0" fmla="*/ 168940 w 2914916"/>
              <a:gd name="connsiteY0" fmla="*/ 138287 h 2400842"/>
              <a:gd name="connsiteX1" fmla="*/ 2762238 w 2914916"/>
              <a:gd name="connsiteY1" fmla="*/ 123297 h 2400842"/>
              <a:gd name="connsiteX2" fmla="*/ 2897150 w 2914916"/>
              <a:gd name="connsiteY2" fmla="*/ 1768467 h 2400842"/>
              <a:gd name="connsiteX3" fmla="*/ 4048 w 2914916"/>
              <a:gd name="connsiteY3" fmla="*/ 1873397 h 2400842"/>
              <a:gd name="connsiteX4" fmla="*/ 168940 w 2914916"/>
              <a:gd name="connsiteY4" fmla="*/ 138287 h 2400842"/>
              <a:gd name="connsiteX0" fmla="*/ 168940 w 2914916"/>
              <a:gd name="connsiteY0" fmla="*/ 138287 h 2540242"/>
              <a:gd name="connsiteX1" fmla="*/ 2762238 w 2914916"/>
              <a:gd name="connsiteY1" fmla="*/ 123297 h 2540242"/>
              <a:gd name="connsiteX2" fmla="*/ 2897150 w 2914916"/>
              <a:gd name="connsiteY2" fmla="*/ 1768467 h 2540242"/>
              <a:gd name="connsiteX3" fmla="*/ 4048 w 2914916"/>
              <a:gd name="connsiteY3" fmla="*/ 1873397 h 2540242"/>
              <a:gd name="connsiteX4" fmla="*/ 168940 w 2914916"/>
              <a:gd name="connsiteY4" fmla="*/ 138287 h 2540242"/>
              <a:gd name="connsiteX0" fmla="*/ 168940 w 2935132"/>
              <a:gd name="connsiteY0" fmla="*/ 138287 h 2546305"/>
              <a:gd name="connsiteX1" fmla="*/ 2762238 w 2935132"/>
              <a:gd name="connsiteY1" fmla="*/ 123297 h 2546305"/>
              <a:gd name="connsiteX2" fmla="*/ 2897150 w 2935132"/>
              <a:gd name="connsiteY2" fmla="*/ 1768467 h 2546305"/>
              <a:gd name="connsiteX3" fmla="*/ 4048 w 2935132"/>
              <a:gd name="connsiteY3" fmla="*/ 1873397 h 2546305"/>
              <a:gd name="connsiteX4" fmla="*/ 168940 w 2935132"/>
              <a:gd name="connsiteY4" fmla="*/ 138287 h 2546305"/>
              <a:gd name="connsiteX0" fmla="*/ 200444 w 2955345"/>
              <a:gd name="connsiteY0" fmla="*/ 138287 h 2587835"/>
              <a:gd name="connsiteX1" fmla="*/ 2793742 w 2955345"/>
              <a:gd name="connsiteY1" fmla="*/ 123297 h 2587835"/>
              <a:gd name="connsiteX2" fmla="*/ 2928654 w 2955345"/>
              <a:gd name="connsiteY2" fmla="*/ 1768467 h 2587835"/>
              <a:gd name="connsiteX3" fmla="*/ 35552 w 2955345"/>
              <a:gd name="connsiteY3" fmla="*/ 1873397 h 2587835"/>
              <a:gd name="connsiteX4" fmla="*/ 200444 w 2955345"/>
              <a:gd name="connsiteY4" fmla="*/ 138287 h 25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345" h="2587835">
                <a:moveTo>
                  <a:pt x="200444" y="138287"/>
                </a:moveTo>
                <a:cubicBezTo>
                  <a:pt x="1064877" y="-11615"/>
                  <a:pt x="2304063" y="-71575"/>
                  <a:pt x="2793742" y="123297"/>
                </a:cubicBezTo>
                <a:cubicBezTo>
                  <a:pt x="3018595" y="691674"/>
                  <a:pt x="2928654" y="1230070"/>
                  <a:pt x="2928654" y="1768467"/>
                </a:cubicBezTo>
                <a:cubicBezTo>
                  <a:pt x="3303408" y="3007653"/>
                  <a:pt x="-399162" y="2672874"/>
                  <a:pt x="35552" y="1873397"/>
                </a:cubicBezTo>
                <a:cubicBezTo>
                  <a:pt x="35552" y="1339997"/>
                  <a:pt x="-9418" y="776618"/>
                  <a:pt x="200444" y="1382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28282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2D075A76-6487-4002-9FDA-B297ADFF7544}"/>
              </a:ext>
            </a:extLst>
          </p:cNvPr>
          <p:cNvSpPr/>
          <p:nvPr/>
        </p:nvSpPr>
        <p:spPr>
          <a:xfrm rot="18249094">
            <a:off x="2551122" y="2346079"/>
            <a:ext cx="946247" cy="479391"/>
          </a:xfrm>
          <a:prstGeom prst="arc">
            <a:avLst>
              <a:gd name="adj1" fmla="val 17303819"/>
              <a:gd name="adj2" fmla="val 144200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弧 5">
            <a:extLst>
              <a:ext uri="{FF2B5EF4-FFF2-40B4-BE49-F238E27FC236}">
                <a16:creationId xmlns:a16="http://schemas.microsoft.com/office/drawing/2014/main" id="{4BC0B1F5-CB79-435B-894F-46F79736D817}"/>
              </a:ext>
            </a:extLst>
          </p:cNvPr>
          <p:cNvSpPr/>
          <p:nvPr/>
        </p:nvSpPr>
        <p:spPr>
          <a:xfrm rot="3325088" flipV="1">
            <a:off x="920263" y="2046176"/>
            <a:ext cx="1030061" cy="479391"/>
          </a:xfrm>
          <a:prstGeom prst="arc">
            <a:avLst>
              <a:gd name="adj1" fmla="val 17303819"/>
              <a:gd name="adj2" fmla="val 23939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FDC70B0-DA70-428E-88FB-B705A4B8642A}"/>
              </a:ext>
            </a:extLst>
          </p:cNvPr>
          <p:cNvGrpSpPr/>
          <p:nvPr/>
        </p:nvGrpSpPr>
        <p:grpSpPr>
          <a:xfrm>
            <a:off x="2582844" y="2827188"/>
            <a:ext cx="955126" cy="1287381"/>
            <a:chOff x="4882638" y="2503569"/>
            <a:chExt cx="955126" cy="1287381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48B7766C-05F3-4BEA-80D1-966CA2BE5DA8}"/>
                </a:ext>
              </a:extLst>
            </p:cNvPr>
            <p:cNvSpPr/>
            <p:nvPr/>
          </p:nvSpPr>
          <p:spPr>
            <a:xfrm>
              <a:off x="4962525" y="2505075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37EBAF5C-1EC7-4847-BF15-E22AF2495C10}"/>
                </a:ext>
              </a:extLst>
            </p:cNvPr>
            <p:cNvSpPr/>
            <p:nvPr/>
          </p:nvSpPr>
          <p:spPr>
            <a:xfrm>
              <a:off x="5051425" y="2720975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1">
              <a:extLst>
                <a:ext uri="{FF2B5EF4-FFF2-40B4-BE49-F238E27FC236}">
                  <a16:creationId xmlns:a16="http://schemas.microsoft.com/office/drawing/2014/main" id="{3DD75F2E-F25A-48CF-9D81-7406DEE2CD5F}"/>
                </a:ext>
              </a:extLst>
            </p:cNvPr>
            <p:cNvSpPr/>
            <p:nvPr/>
          </p:nvSpPr>
          <p:spPr>
            <a:xfrm rot="20936841">
              <a:off x="4882638" y="2503569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F408984C-A00C-4B4D-BB7B-A74DBEF82889}"/>
                </a:ext>
              </a:extLst>
            </p:cNvPr>
            <p:cNvSpPr/>
            <p:nvPr/>
          </p:nvSpPr>
          <p:spPr>
            <a:xfrm>
              <a:off x="5086896" y="3106351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4901961A-E52F-414E-9FB8-4622852C0F5E}"/>
                </a:ext>
              </a:extLst>
            </p:cNvPr>
            <p:cNvSpPr/>
            <p:nvPr/>
          </p:nvSpPr>
          <p:spPr>
            <a:xfrm>
              <a:off x="5424651" y="3131928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C9AA7A9-456E-4B73-8A00-60F8368CB846}"/>
              </a:ext>
            </a:extLst>
          </p:cNvPr>
          <p:cNvGrpSpPr/>
          <p:nvPr/>
        </p:nvGrpSpPr>
        <p:grpSpPr>
          <a:xfrm>
            <a:off x="1018556" y="2828694"/>
            <a:ext cx="955126" cy="1287381"/>
            <a:chOff x="3308824" y="2528890"/>
            <a:chExt cx="955126" cy="1287381"/>
          </a:xfrm>
        </p:grpSpPr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552462B8-0BDC-44F2-8888-780F429E1371}"/>
                </a:ext>
              </a:extLst>
            </p:cNvPr>
            <p:cNvSpPr/>
            <p:nvPr/>
          </p:nvSpPr>
          <p:spPr>
            <a:xfrm flipH="1">
              <a:off x="3308824" y="2530396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E2243A68-719A-49F7-A0A0-A7DB020B4466}"/>
                </a:ext>
              </a:extLst>
            </p:cNvPr>
            <p:cNvSpPr/>
            <p:nvPr/>
          </p:nvSpPr>
          <p:spPr>
            <a:xfrm flipH="1">
              <a:off x="3519724" y="2746296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11">
              <a:extLst>
                <a:ext uri="{FF2B5EF4-FFF2-40B4-BE49-F238E27FC236}">
                  <a16:creationId xmlns:a16="http://schemas.microsoft.com/office/drawing/2014/main" id="{348D77E1-A6A4-498A-A9AE-6EDE0EA6E11C}"/>
                </a:ext>
              </a:extLst>
            </p:cNvPr>
            <p:cNvSpPr/>
            <p:nvPr/>
          </p:nvSpPr>
          <p:spPr>
            <a:xfrm rot="663159" flipH="1">
              <a:off x="3342700" y="2528890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A01F9E92-DA41-4E81-A99A-0F2CBF20EC6E}"/>
                </a:ext>
              </a:extLst>
            </p:cNvPr>
            <p:cNvSpPr/>
            <p:nvPr/>
          </p:nvSpPr>
          <p:spPr>
            <a:xfrm flipH="1">
              <a:off x="3864819" y="3131672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F8761859-CB83-457E-A4A9-5E7629D86BD6}"/>
                </a:ext>
              </a:extLst>
            </p:cNvPr>
            <p:cNvSpPr/>
            <p:nvPr/>
          </p:nvSpPr>
          <p:spPr>
            <a:xfrm flipH="1">
              <a:off x="3580440" y="3157249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円弧 26">
            <a:extLst>
              <a:ext uri="{FF2B5EF4-FFF2-40B4-BE49-F238E27FC236}">
                <a16:creationId xmlns:a16="http://schemas.microsoft.com/office/drawing/2014/main" id="{47BC4BCB-4BF6-4706-B992-2F1C6F9F5534}"/>
              </a:ext>
            </a:extLst>
          </p:cNvPr>
          <p:cNvSpPr/>
          <p:nvPr/>
        </p:nvSpPr>
        <p:spPr>
          <a:xfrm rot="502679" flipV="1">
            <a:off x="1039629" y="3074370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3BE510B8-27D3-4D48-BCDE-83D21354CBA0}"/>
              </a:ext>
            </a:extLst>
          </p:cNvPr>
          <p:cNvSpPr/>
          <p:nvPr/>
        </p:nvSpPr>
        <p:spPr>
          <a:xfrm rot="21097321" flipH="1" flipV="1">
            <a:off x="2508398" y="3076033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月 28">
            <a:extLst>
              <a:ext uri="{FF2B5EF4-FFF2-40B4-BE49-F238E27FC236}">
                <a16:creationId xmlns:a16="http://schemas.microsoft.com/office/drawing/2014/main" id="{AF7AAF81-06A4-42C9-9A25-B9C80BF0192F}"/>
              </a:ext>
            </a:extLst>
          </p:cNvPr>
          <p:cNvSpPr/>
          <p:nvPr/>
        </p:nvSpPr>
        <p:spPr>
          <a:xfrm rot="16793832">
            <a:off x="2108382" y="3822655"/>
            <a:ext cx="259821" cy="543458"/>
          </a:xfrm>
          <a:prstGeom prst="moon">
            <a:avLst>
              <a:gd name="adj" fmla="val 84220"/>
            </a:avLst>
          </a:prstGeom>
          <a:solidFill>
            <a:srgbClr val="B91D21"/>
          </a:soli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11">
            <a:extLst>
              <a:ext uri="{FF2B5EF4-FFF2-40B4-BE49-F238E27FC236}">
                <a16:creationId xmlns:a16="http://schemas.microsoft.com/office/drawing/2014/main" id="{0EE98211-89DC-44D1-A742-92C23298F623}"/>
              </a:ext>
            </a:extLst>
          </p:cNvPr>
          <p:cNvSpPr/>
          <p:nvPr/>
        </p:nvSpPr>
        <p:spPr>
          <a:xfrm rot="1089798" flipH="1">
            <a:off x="2066944" y="4091741"/>
            <a:ext cx="260750" cy="108820"/>
          </a:xfrm>
          <a:custGeom>
            <a:avLst/>
            <a:gdLst>
              <a:gd name="connsiteX0" fmla="*/ 0 w 875239"/>
              <a:gd name="connsiteY0" fmla="*/ 642938 h 1285875"/>
              <a:gd name="connsiteX1" fmla="*/ 437620 w 875239"/>
              <a:gd name="connsiteY1" fmla="*/ 0 h 1285875"/>
              <a:gd name="connsiteX2" fmla="*/ 875240 w 875239"/>
              <a:gd name="connsiteY2" fmla="*/ 642938 h 1285875"/>
              <a:gd name="connsiteX3" fmla="*/ 437620 w 875239"/>
              <a:gd name="connsiteY3" fmla="*/ 1285876 h 1285875"/>
              <a:gd name="connsiteX4" fmla="*/ 0 w 875239"/>
              <a:gd name="connsiteY4" fmla="*/ 642938 h 1285875"/>
              <a:gd name="connsiteX0" fmla="*/ 0 w 875240"/>
              <a:gd name="connsiteY0" fmla="*/ 642938 h 723305"/>
              <a:gd name="connsiteX1" fmla="*/ 437620 w 875240"/>
              <a:gd name="connsiteY1" fmla="*/ 0 h 723305"/>
              <a:gd name="connsiteX2" fmla="*/ 875240 w 875240"/>
              <a:gd name="connsiteY2" fmla="*/ 642938 h 723305"/>
              <a:gd name="connsiteX3" fmla="*/ 0 w 875240"/>
              <a:gd name="connsiteY3" fmla="*/ 642938 h 72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240" h="723305">
                <a:moveTo>
                  <a:pt x="0" y="642938"/>
                </a:moveTo>
                <a:cubicBezTo>
                  <a:pt x="0" y="287853"/>
                  <a:pt x="195929" y="0"/>
                  <a:pt x="437620" y="0"/>
                </a:cubicBezTo>
                <a:cubicBezTo>
                  <a:pt x="679311" y="0"/>
                  <a:pt x="875240" y="287853"/>
                  <a:pt x="875240" y="642938"/>
                </a:cubicBezTo>
                <a:cubicBezTo>
                  <a:pt x="802303" y="750094"/>
                  <a:pt x="72937" y="750094"/>
                  <a:pt x="0" y="6429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二等辺三角形 40">
            <a:extLst>
              <a:ext uri="{FF2B5EF4-FFF2-40B4-BE49-F238E27FC236}">
                <a16:creationId xmlns:a16="http://schemas.microsoft.com/office/drawing/2014/main" id="{01C589F8-6294-454E-8D89-EA4A3FF529E5}"/>
              </a:ext>
            </a:extLst>
          </p:cNvPr>
          <p:cNvSpPr/>
          <p:nvPr/>
        </p:nvSpPr>
        <p:spPr>
          <a:xfrm rot="11455860">
            <a:off x="2335485" y="4021113"/>
            <a:ext cx="81445" cy="84152"/>
          </a:xfrm>
          <a:prstGeom prst="triangle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月 41">
            <a:extLst>
              <a:ext uri="{FF2B5EF4-FFF2-40B4-BE49-F238E27FC236}">
                <a16:creationId xmlns:a16="http://schemas.microsoft.com/office/drawing/2014/main" id="{6CEFFF25-AB5B-4516-B6E9-9960D11471DF}"/>
              </a:ext>
            </a:extLst>
          </p:cNvPr>
          <p:cNvSpPr/>
          <p:nvPr/>
        </p:nvSpPr>
        <p:spPr>
          <a:xfrm rot="16793832">
            <a:off x="2108382" y="3824317"/>
            <a:ext cx="259821" cy="543458"/>
          </a:xfrm>
          <a:prstGeom prst="moon">
            <a:avLst>
              <a:gd name="adj" fmla="val 84220"/>
            </a:avLst>
          </a:prstGeom>
          <a:noFill/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6F1E6FC4-41CA-4B65-B164-7F1922FF38F1}"/>
              </a:ext>
            </a:extLst>
          </p:cNvPr>
          <p:cNvSpPr/>
          <p:nvPr/>
        </p:nvSpPr>
        <p:spPr>
          <a:xfrm>
            <a:off x="2215613" y="4836288"/>
            <a:ext cx="140840" cy="104163"/>
          </a:xfrm>
          <a:prstGeom prst="ellipse">
            <a:avLst/>
          </a:prstGeom>
          <a:solidFill>
            <a:srgbClr val="EB555E"/>
          </a:solidFill>
          <a:ln w="127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75EFFF5-6FEC-4D54-87C4-FCAD437D1F8D}"/>
              </a:ext>
            </a:extLst>
          </p:cNvPr>
          <p:cNvSpPr/>
          <p:nvPr/>
        </p:nvSpPr>
        <p:spPr>
          <a:xfrm>
            <a:off x="2452191" y="4944517"/>
            <a:ext cx="401553" cy="102750"/>
          </a:xfrm>
          <a:custGeom>
            <a:avLst/>
            <a:gdLst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0 w 401553"/>
              <a:gd name="connsiteY3" fmla="*/ 234471 h 234471"/>
              <a:gd name="connsiteX4" fmla="*/ 0 w 401553"/>
              <a:gd name="connsiteY4" fmla="*/ 0 h 234471"/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201016 w 401553"/>
              <a:gd name="connsiteY3" fmla="*/ 232090 h 234471"/>
              <a:gd name="connsiteX4" fmla="*/ 0 w 401553"/>
              <a:gd name="connsiteY4" fmla="*/ 234471 h 234471"/>
              <a:gd name="connsiteX5" fmla="*/ 0 w 401553"/>
              <a:gd name="connsiteY5" fmla="*/ 0 h 234471"/>
              <a:gd name="connsiteX0" fmla="*/ 0 w 401553"/>
              <a:gd name="connsiteY0" fmla="*/ 0 h 258284"/>
              <a:gd name="connsiteX1" fmla="*/ 401553 w 401553"/>
              <a:gd name="connsiteY1" fmla="*/ 0 h 258284"/>
              <a:gd name="connsiteX2" fmla="*/ 401553 w 401553"/>
              <a:gd name="connsiteY2" fmla="*/ 234471 h 258284"/>
              <a:gd name="connsiteX3" fmla="*/ 205779 w 401553"/>
              <a:gd name="connsiteY3" fmla="*/ 258284 h 258284"/>
              <a:gd name="connsiteX4" fmla="*/ 0 w 401553"/>
              <a:gd name="connsiteY4" fmla="*/ 234471 h 258284"/>
              <a:gd name="connsiteX5" fmla="*/ 0 w 401553"/>
              <a:gd name="connsiteY5" fmla="*/ 0 h 258284"/>
              <a:gd name="connsiteX0" fmla="*/ 0 w 401553"/>
              <a:gd name="connsiteY0" fmla="*/ 0 h 259409"/>
              <a:gd name="connsiteX1" fmla="*/ 401553 w 401553"/>
              <a:gd name="connsiteY1" fmla="*/ 0 h 259409"/>
              <a:gd name="connsiteX2" fmla="*/ 401553 w 401553"/>
              <a:gd name="connsiteY2" fmla="*/ 234471 h 259409"/>
              <a:gd name="connsiteX3" fmla="*/ 205779 w 401553"/>
              <a:gd name="connsiteY3" fmla="*/ 258284 h 259409"/>
              <a:gd name="connsiteX4" fmla="*/ 0 w 401553"/>
              <a:gd name="connsiteY4" fmla="*/ 234471 h 259409"/>
              <a:gd name="connsiteX5" fmla="*/ 0 w 401553"/>
              <a:gd name="connsiteY5" fmla="*/ 0 h 259409"/>
              <a:gd name="connsiteX0" fmla="*/ 0 w 401553"/>
              <a:gd name="connsiteY0" fmla="*/ 0 h 259410"/>
              <a:gd name="connsiteX1" fmla="*/ 401553 w 401553"/>
              <a:gd name="connsiteY1" fmla="*/ 0 h 259410"/>
              <a:gd name="connsiteX2" fmla="*/ 401553 w 401553"/>
              <a:gd name="connsiteY2" fmla="*/ 234471 h 259410"/>
              <a:gd name="connsiteX3" fmla="*/ 205779 w 401553"/>
              <a:gd name="connsiteY3" fmla="*/ 258284 h 259410"/>
              <a:gd name="connsiteX4" fmla="*/ 0 w 401553"/>
              <a:gd name="connsiteY4" fmla="*/ 234471 h 259410"/>
              <a:gd name="connsiteX5" fmla="*/ 0 w 401553"/>
              <a:gd name="connsiteY5" fmla="*/ 0 h 259410"/>
              <a:gd name="connsiteX0" fmla="*/ 0 w 401553"/>
              <a:gd name="connsiteY0" fmla="*/ 0 h 266319"/>
              <a:gd name="connsiteX1" fmla="*/ 401553 w 401553"/>
              <a:gd name="connsiteY1" fmla="*/ 0 h 266319"/>
              <a:gd name="connsiteX2" fmla="*/ 401553 w 401553"/>
              <a:gd name="connsiteY2" fmla="*/ 234471 h 266319"/>
              <a:gd name="connsiteX3" fmla="*/ 205779 w 401553"/>
              <a:gd name="connsiteY3" fmla="*/ 265428 h 266319"/>
              <a:gd name="connsiteX4" fmla="*/ 0 w 401553"/>
              <a:gd name="connsiteY4" fmla="*/ 234471 h 266319"/>
              <a:gd name="connsiteX5" fmla="*/ 0 w 401553"/>
              <a:gd name="connsiteY5" fmla="*/ 0 h 26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553" h="266319">
                <a:moveTo>
                  <a:pt x="0" y="0"/>
                </a:moveTo>
                <a:lnTo>
                  <a:pt x="401553" y="0"/>
                </a:lnTo>
                <a:lnTo>
                  <a:pt x="401553" y="234471"/>
                </a:lnTo>
                <a:cubicBezTo>
                  <a:pt x="336295" y="242409"/>
                  <a:pt x="280562" y="271777"/>
                  <a:pt x="205779" y="265428"/>
                </a:cubicBezTo>
                <a:cubicBezTo>
                  <a:pt x="137186" y="271778"/>
                  <a:pt x="68593" y="242409"/>
                  <a:pt x="0" y="2344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80A4881B-EB9E-4965-B0D7-144D9B521661}"/>
              </a:ext>
            </a:extLst>
          </p:cNvPr>
          <p:cNvSpPr/>
          <p:nvPr/>
        </p:nvSpPr>
        <p:spPr>
          <a:xfrm rot="1878603">
            <a:off x="838727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B30AA018-7384-4A00-A0A9-8BD505F96B6E}"/>
              </a:ext>
            </a:extLst>
          </p:cNvPr>
          <p:cNvSpPr/>
          <p:nvPr/>
        </p:nvSpPr>
        <p:spPr>
          <a:xfrm rot="19721397" flipH="1">
            <a:off x="3263915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169171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102" name="四角形: 角を丸くする 101">
            <a:extLst>
              <a:ext uri="{FF2B5EF4-FFF2-40B4-BE49-F238E27FC236}">
                <a16:creationId xmlns:a16="http://schemas.microsoft.com/office/drawing/2014/main" id="{D574A87F-AAF8-414B-A40A-2B3EEC56E614}"/>
              </a:ext>
            </a:extLst>
          </p:cNvPr>
          <p:cNvSpPr/>
          <p:nvPr/>
        </p:nvSpPr>
        <p:spPr>
          <a:xfrm rot="2095548" flipH="1">
            <a:off x="2934693" y="4914964"/>
            <a:ext cx="557840" cy="1817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楕円 103">
            <a:extLst>
              <a:ext uri="{FF2B5EF4-FFF2-40B4-BE49-F238E27FC236}">
                <a16:creationId xmlns:a16="http://schemas.microsoft.com/office/drawing/2014/main" id="{45D8235C-0816-4453-9EFE-DA42728AF7B9}"/>
              </a:ext>
            </a:extLst>
          </p:cNvPr>
          <p:cNvSpPr/>
          <p:nvPr/>
        </p:nvSpPr>
        <p:spPr>
          <a:xfrm rot="21329122" flipH="1">
            <a:off x="3409684" y="5039666"/>
            <a:ext cx="297180" cy="1076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231BDD6B-9DA3-40E9-B79A-FFB87E6BFDB2}"/>
              </a:ext>
            </a:extLst>
          </p:cNvPr>
          <p:cNvSpPr/>
          <p:nvPr/>
        </p:nvSpPr>
        <p:spPr>
          <a:xfrm rot="3007751">
            <a:off x="1437505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388EFF4E-44F1-4DE7-AA67-3DE296425C77}"/>
              </a:ext>
            </a:extLst>
          </p:cNvPr>
          <p:cNvSpPr/>
          <p:nvPr/>
        </p:nvSpPr>
        <p:spPr>
          <a:xfrm rot="18592249" flipH="1">
            <a:off x="2704330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台形 44">
            <a:extLst>
              <a:ext uri="{FF2B5EF4-FFF2-40B4-BE49-F238E27FC236}">
                <a16:creationId xmlns:a16="http://schemas.microsoft.com/office/drawing/2014/main" id="{6D88DE0D-A171-4997-9B68-E657443E49A0}"/>
              </a:ext>
            </a:extLst>
          </p:cNvPr>
          <p:cNvSpPr/>
          <p:nvPr/>
        </p:nvSpPr>
        <p:spPr>
          <a:xfrm>
            <a:off x="1574551" y="4505570"/>
            <a:ext cx="1407424" cy="1344134"/>
          </a:xfrm>
          <a:custGeom>
            <a:avLst/>
            <a:gdLst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0 w 1462959"/>
              <a:gd name="connsiteY4" fmla="*/ 1191546 h 1191546"/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688131 w 1462959"/>
              <a:gd name="connsiteY4" fmla="*/ 1190173 h 1191546"/>
              <a:gd name="connsiteX5" fmla="*/ 0 w 1462959"/>
              <a:gd name="connsiteY5" fmla="*/ 1191546 h 1191546"/>
              <a:gd name="connsiteX0" fmla="*/ 0 w 1462959"/>
              <a:gd name="connsiteY0" fmla="*/ 1191546 h 1260023"/>
              <a:gd name="connsiteX1" fmla="*/ 297887 w 1462959"/>
              <a:gd name="connsiteY1" fmla="*/ 0 h 1260023"/>
              <a:gd name="connsiteX2" fmla="*/ 1165073 w 1462959"/>
              <a:gd name="connsiteY2" fmla="*/ 0 h 1260023"/>
              <a:gd name="connsiteX3" fmla="*/ 1462959 w 1462959"/>
              <a:gd name="connsiteY3" fmla="*/ 1191546 h 1260023"/>
              <a:gd name="connsiteX4" fmla="*/ 700831 w 1462959"/>
              <a:gd name="connsiteY4" fmla="*/ 1260023 h 1260023"/>
              <a:gd name="connsiteX5" fmla="*/ 0 w 1462959"/>
              <a:gd name="connsiteY5" fmla="*/ 1191546 h 1260023"/>
              <a:gd name="connsiteX0" fmla="*/ 0 w 1399459"/>
              <a:gd name="connsiteY0" fmla="*/ 1178846 h 1260023"/>
              <a:gd name="connsiteX1" fmla="*/ 234387 w 1399459"/>
              <a:gd name="connsiteY1" fmla="*/ 0 h 1260023"/>
              <a:gd name="connsiteX2" fmla="*/ 1101573 w 1399459"/>
              <a:gd name="connsiteY2" fmla="*/ 0 h 1260023"/>
              <a:gd name="connsiteX3" fmla="*/ 1399459 w 1399459"/>
              <a:gd name="connsiteY3" fmla="*/ 1191546 h 1260023"/>
              <a:gd name="connsiteX4" fmla="*/ 637331 w 1399459"/>
              <a:gd name="connsiteY4" fmla="*/ 1260023 h 1260023"/>
              <a:gd name="connsiteX5" fmla="*/ 0 w 1399459"/>
              <a:gd name="connsiteY5" fmla="*/ 1178846 h 1260023"/>
              <a:gd name="connsiteX0" fmla="*/ 0 w 1297859"/>
              <a:gd name="connsiteY0" fmla="*/ 1178846 h 1260023"/>
              <a:gd name="connsiteX1" fmla="*/ 2343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78846 h 1260023"/>
              <a:gd name="connsiteX1" fmla="*/ 1454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85196 h 1266373"/>
              <a:gd name="connsiteX1" fmla="*/ 145487 w 1297859"/>
              <a:gd name="connsiteY1" fmla="*/ 6350 h 1266373"/>
              <a:gd name="connsiteX2" fmla="*/ 1184123 w 1297859"/>
              <a:gd name="connsiteY2" fmla="*/ 0 h 1266373"/>
              <a:gd name="connsiteX3" fmla="*/ 1297859 w 1297859"/>
              <a:gd name="connsiteY3" fmla="*/ 1172496 h 1266373"/>
              <a:gd name="connsiteX4" fmla="*/ 637331 w 1297859"/>
              <a:gd name="connsiteY4" fmla="*/ 1266373 h 1266373"/>
              <a:gd name="connsiteX5" fmla="*/ 0 w 1297859"/>
              <a:gd name="connsiteY5" fmla="*/ 1185196 h 12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7859" h="1266373">
                <a:moveTo>
                  <a:pt x="0" y="1185196"/>
                </a:moveTo>
                <a:lnTo>
                  <a:pt x="145487" y="6350"/>
                </a:lnTo>
                <a:lnTo>
                  <a:pt x="1184123" y="0"/>
                </a:lnTo>
                <a:lnTo>
                  <a:pt x="1297859" y="1172496"/>
                </a:lnTo>
                <a:lnTo>
                  <a:pt x="637331" y="1266373"/>
                </a:lnTo>
                <a:lnTo>
                  <a:pt x="0" y="1185196"/>
                </a:lnTo>
                <a:close/>
              </a:path>
            </a:pathLst>
          </a:cu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9FD73064-61FE-443B-993C-EA2135CD8F1F}"/>
              </a:ext>
            </a:extLst>
          </p:cNvPr>
          <p:cNvSpPr/>
          <p:nvPr/>
        </p:nvSpPr>
        <p:spPr>
          <a:xfrm rot="18583051">
            <a:off x="2908264" y="4905606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D3D2EA5-75E8-4AAD-A4D0-37B6CB953E26}"/>
              </a:ext>
            </a:extLst>
          </p:cNvPr>
          <p:cNvSpPr/>
          <p:nvPr/>
        </p:nvSpPr>
        <p:spPr>
          <a:xfrm rot="3016949" flipH="1">
            <a:off x="1253650" y="4910319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直角三角形 49">
            <a:extLst>
              <a:ext uri="{FF2B5EF4-FFF2-40B4-BE49-F238E27FC236}">
                <a16:creationId xmlns:a16="http://schemas.microsoft.com/office/drawing/2014/main" id="{D20104F6-B223-4565-BE14-088AF87B4A26}"/>
              </a:ext>
            </a:extLst>
          </p:cNvPr>
          <p:cNvSpPr/>
          <p:nvPr/>
        </p:nvSpPr>
        <p:spPr>
          <a:xfrm rot="19623239">
            <a:off x="1828191" y="4288185"/>
            <a:ext cx="391672" cy="391672"/>
          </a:xfrm>
          <a:prstGeom prst="rtTriangle">
            <a:avLst/>
          </a:prstGeom>
          <a:solidFill>
            <a:schemeClr val="bg1"/>
          </a:solidFill>
          <a:ln w="825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直角三角形 50">
            <a:extLst>
              <a:ext uri="{FF2B5EF4-FFF2-40B4-BE49-F238E27FC236}">
                <a16:creationId xmlns:a16="http://schemas.microsoft.com/office/drawing/2014/main" id="{A9806F04-D12D-4879-B0D7-A689AFA0C584}"/>
              </a:ext>
            </a:extLst>
          </p:cNvPr>
          <p:cNvSpPr/>
          <p:nvPr/>
        </p:nvSpPr>
        <p:spPr>
          <a:xfrm rot="1976761" flipH="1">
            <a:off x="2368613" y="4288185"/>
            <a:ext cx="391672" cy="391672"/>
          </a:xfrm>
          <a:prstGeom prst="rtTriangle">
            <a:avLst/>
          </a:prstGeom>
          <a:solidFill>
            <a:schemeClr val="bg1"/>
          </a:solidFill>
          <a:ln w="825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0493E309-8B81-4CA8-ADAE-AE79111C6671}"/>
              </a:ext>
            </a:extLst>
          </p:cNvPr>
          <p:cNvSpPr/>
          <p:nvPr/>
        </p:nvSpPr>
        <p:spPr>
          <a:xfrm>
            <a:off x="2185274" y="4579064"/>
            <a:ext cx="184171" cy="461376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4D4A49C8-740B-4CA1-B903-726391AE4F3F}"/>
              </a:ext>
            </a:extLst>
          </p:cNvPr>
          <p:cNvSpPr/>
          <p:nvPr/>
        </p:nvSpPr>
        <p:spPr>
          <a:xfrm>
            <a:off x="2209263" y="4652138"/>
            <a:ext cx="140840" cy="104163"/>
          </a:xfrm>
          <a:prstGeom prst="ellipse">
            <a:avLst/>
          </a:prstGeom>
          <a:solidFill>
            <a:srgbClr val="EB555E"/>
          </a:solidFill>
          <a:ln w="127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46494B7-A8CD-470A-95CC-5F1F5C3E3A39}"/>
              </a:ext>
            </a:extLst>
          </p:cNvPr>
          <p:cNvSpPr/>
          <p:nvPr/>
        </p:nvSpPr>
        <p:spPr>
          <a:xfrm>
            <a:off x="577820" y="3328754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FCACA-D592-4804-AF5F-3CEE6386A7EC}"/>
              </a:ext>
            </a:extLst>
          </p:cNvPr>
          <p:cNvSpPr/>
          <p:nvPr/>
        </p:nvSpPr>
        <p:spPr>
          <a:xfrm>
            <a:off x="792133" y="1990318"/>
            <a:ext cx="2955345" cy="2587835"/>
          </a:xfrm>
          <a:custGeom>
            <a:avLst/>
            <a:gdLst>
              <a:gd name="connsiteX0" fmla="*/ 0 w 2593298"/>
              <a:gd name="connsiteY0" fmla="*/ 0 h 1705131"/>
              <a:gd name="connsiteX1" fmla="*/ 2593298 w 2593298"/>
              <a:gd name="connsiteY1" fmla="*/ 0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92047 h 1692247"/>
              <a:gd name="connsiteX1" fmla="*/ 2593298 w 2593298"/>
              <a:gd name="connsiteY1" fmla="*/ 77057 h 1692247"/>
              <a:gd name="connsiteX2" fmla="*/ 2593298 w 2593298"/>
              <a:gd name="connsiteY2" fmla="*/ 1692247 h 1692247"/>
              <a:gd name="connsiteX3" fmla="*/ 0 w 2593298"/>
              <a:gd name="connsiteY3" fmla="*/ 1692247 h 1692247"/>
              <a:gd name="connsiteX4" fmla="*/ 0 w 2593298"/>
              <a:gd name="connsiteY4" fmla="*/ 92047 h 1692247"/>
              <a:gd name="connsiteX0" fmla="*/ 0 w 2593298"/>
              <a:gd name="connsiteY0" fmla="*/ 138287 h 1738487"/>
              <a:gd name="connsiteX1" fmla="*/ 2593298 w 2593298"/>
              <a:gd name="connsiteY1" fmla="*/ 123297 h 1738487"/>
              <a:gd name="connsiteX2" fmla="*/ 2593298 w 2593298"/>
              <a:gd name="connsiteY2" fmla="*/ 1738487 h 1738487"/>
              <a:gd name="connsiteX3" fmla="*/ 0 w 2593298"/>
              <a:gd name="connsiteY3" fmla="*/ 1738487 h 1738487"/>
              <a:gd name="connsiteX4" fmla="*/ 0 w 2593298"/>
              <a:gd name="connsiteY4" fmla="*/ 138287 h 1738487"/>
              <a:gd name="connsiteX0" fmla="*/ 93272 w 2686570"/>
              <a:gd name="connsiteY0" fmla="*/ 138287 h 1738487"/>
              <a:gd name="connsiteX1" fmla="*/ 2686570 w 2686570"/>
              <a:gd name="connsiteY1" fmla="*/ 123297 h 1738487"/>
              <a:gd name="connsiteX2" fmla="*/ 2686570 w 2686570"/>
              <a:gd name="connsiteY2" fmla="*/ 1738487 h 1738487"/>
              <a:gd name="connsiteX3" fmla="*/ 93272 w 2686570"/>
              <a:gd name="connsiteY3" fmla="*/ 1738487 h 1738487"/>
              <a:gd name="connsiteX4" fmla="*/ 93272 w 2686570"/>
              <a:gd name="connsiteY4" fmla="*/ 138287 h 1738487"/>
              <a:gd name="connsiteX0" fmla="*/ 93272 w 2786504"/>
              <a:gd name="connsiteY0" fmla="*/ 138287 h 1738487"/>
              <a:gd name="connsiteX1" fmla="*/ 2686570 w 2786504"/>
              <a:gd name="connsiteY1" fmla="*/ 123297 h 1738487"/>
              <a:gd name="connsiteX2" fmla="*/ 2686570 w 2786504"/>
              <a:gd name="connsiteY2" fmla="*/ 1738487 h 1738487"/>
              <a:gd name="connsiteX3" fmla="*/ 93272 w 2786504"/>
              <a:gd name="connsiteY3" fmla="*/ 1738487 h 1738487"/>
              <a:gd name="connsiteX4" fmla="*/ 93272 w 2786504"/>
              <a:gd name="connsiteY4" fmla="*/ 138287 h 1738487"/>
              <a:gd name="connsiteX0" fmla="*/ 93272 w 2839248"/>
              <a:gd name="connsiteY0" fmla="*/ 138287 h 1768467"/>
              <a:gd name="connsiteX1" fmla="*/ 2686570 w 2839248"/>
              <a:gd name="connsiteY1" fmla="*/ 123297 h 1768467"/>
              <a:gd name="connsiteX2" fmla="*/ 2821482 w 2839248"/>
              <a:gd name="connsiteY2" fmla="*/ 1768467 h 1768467"/>
              <a:gd name="connsiteX3" fmla="*/ 93272 w 2839248"/>
              <a:gd name="connsiteY3" fmla="*/ 1738487 h 1768467"/>
              <a:gd name="connsiteX4" fmla="*/ 93272 w 2839248"/>
              <a:gd name="connsiteY4" fmla="*/ 138287 h 1768467"/>
              <a:gd name="connsiteX0" fmla="*/ 195106 w 2941082"/>
              <a:gd name="connsiteY0" fmla="*/ 138287 h 1798447"/>
              <a:gd name="connsiteX1" fmla="*/ 2788404 w 2941082"/>
              <a:gd name="connsiteY1" fmla="*/ 123297 h 1798447"/>
              <a:gd name="connsiteX2" fmla="*/ 2923316 w 2941082"/>
              <a:gd name="connsiteY2" fmla="*/ 1768467 h 1798447"/>
              <a:gd name="connsiteX3" fmla="*/ 234 w 2941082"/>
              <a:gd name="connsiteY3" fmla="*/ 1798447 h 1798447"/>
              <a:gd name="connsiteX4" fmla="*/ 195106 w 2941082"/>
              <a:gd name="connsiteY4" fmla="*/ 138287 h 1798447"/>
              <a:gd name="connsiteX0" fmla="*/ 195106 w 2941082"/>
              <a:gd name="connsiteY0" fmla="*/ 138287 h 1895356"/>
              <a:gd name="connsiteX1" fmla="*/ 2788404 w 2941082"/>
              <a:gd name="connsiteY1" fmla="*/ 123297 h 1895356"/>
              <a:gd name="connsiteX2" fmla="*/ 2923316 w 2941082"/>
              <a:gd name="connsiteY2" fmla="*/ 1768467 h 1895356"/>
              <a:gd name="connsiteX3" fmla="*/ 234 w 2941082"/>
              <a:gd name="connsiteY3" fmla="*/ 1798447 h 1895356"/>
              <a:gd name="connsiteX4" fmla="*/ 195106 w 2941082"/>
              <a:gd name="connsiteY4" fmla="*/ 138287 h 1895356"/>
              <a:gd name="connsiteX0" fmla="*/ 195106 w 2941082"/>
              <a:gd name="connsiteY0" fmla="*/ 138287 h 2003358"/>
              <a:gd name="connsiteX1" fmla="*/ 2788404 w 2941082"/>
              <a:gd name="connsiteY1" fmla="*/ 123297 h 2003358"/>
              <a:gd name="connsiteX2" fmla="*/ 2923316 w 2941082"/>
              <a:gd name="connsiteY2" fmla="*/ 1768467 h 2003358"/>
              <a:gd name="connsiteX3" fmla="*/ 234 w 2941082"/>
              <a:gd name="connsiteY3" fmla="*/ 1798447 h 2003358"/>
              <a:gd name="connsiteX4" fmla="*/ 195106 w 2941082"/>
              <a:gd name="connsiteY4" fmla="*/ 138287 h 2003358"/>
              <a:gd name="connsiteX0" fmla="*/ 195106 w 2941082"/>
              <a:gd name="connsiteY0" fmla="*/ 138287 h 2376560"/>
              <a:gd name="connsiteX1" fmla="*/ 2788404 w 2941082"/>
              <a:gd name="connsiteY1" fmla="*/ 123297 h 2376560"/>
              <a:gd name="connsiteX2" fmla="*/ 2923316 w 2941082"/>
              <a:gd name="connsiteY2" fmla="*/ 1768467 h 2376560"/>
              <a:gd name="connsiteX3" fmla="*/ 234 w 2941082"/>
              <a:gd name="connsiteY3" fmla="*/ 1798447 h 2376560"/>
              <a:gd name="connsiteX4" fmla="*/ 195106 w 2941082"/>
              <a:gd name="connsiteY4" fmla="*/ 138287 h 2376560"/>
              <a:gd name="connsiteX0" fmla="*/ 168940 w 2914916"/>
              <a:gd name="connsiteY0" fmla="*/ 138287 h 2400842"/>
              <a:gd name="connsiteX1" fmla="*/ 2762238 w 2914916"/>
              <a:gd name="connsiteY1" fmla="*/ 123297 h 2400842"/>
              <a:gd name="connsiteX2" fmla="*/ 2897150 w 2914916"/>
              <a:gd name="connsiteY2" fmla="*/ 1768467 h 2400842"/>
              <a:gd name="connsiteX3" fmla="*/ 4048 w 2914916"/>
              <a:gd name="connsiteY3" fmla="*/ 1873397 h 2400842"/>
              <a:gd name="connsiteX4" fmla="*/ 168940 w 2914916"/>
              <a:gd name="connsiteY4" fmla="*/ 138287 h 2400842"/>
              <a:gd name="connsiteX0" fmla="*/ 168940 w 2914916"/>
              <a:gd name="connsiteY0" fmla="*/ 138287 h 2540242"/>
              <a:gd name="connsiteX1" fmla="*/ 2762238 w 2914916"/>
              <a:gd name="connsiteY1" fmla="*/ 123297 h 2540242"/>
              <a:gd name="connsiteX2" fmla="*/ 2897150 w 2914916"/>
              <a:gd name="connsiteY2" fmla="*/ 1768467 h 2540242"/>
              <a:gd name="connsiteX3" fmla="*/ 4048 w 2914916"/>
              <a:gd name="connsiteY3" fmla="*/ 1873397 h 2540242"/>
              <a:gd name="connsiteX4" fmla="*/ 168940 w 2914916"/>
              <a:gd name="connsiteY4" fmla="*/ 138287 h 2540242"/>
              <a:gd name="connsiteX0" fmla="*/ 168940 w 2935132"/>
              <a:gd name="connsiteY0" fmla="*/ 138287 h 2546305"/>
              <a:gd name="connsiteX1" fmla="*/ 2762238 w 2935132"/>
              <a:gd name="connsiteY1" fmla="*/ 123297 h 2546305"/>
              <a:gd name="connsiteX2" fmla="*/ 2897150 w 2935132"/>
              <a:gd name="connsiteY2" fmla="*/ 1768467 h 2546305"/>
              <a:gd name="connsiteX3" fmla="*/ 4048 w 2935132"/>
              <a:gd name="connsiteY3" fmla="*/ 1873397 h 2546305"/>
              <a:gd name="connsiteX4" fmla="*/ 168940 w 2935132"/>
              <a:gd name="connsiteY4" fmla="*/ 138287 h 2546305"/>
              <a:gd name="connsiteX0" fmla="*/ 200444 w 2955345"/>
              <a:gd name="connsiteY0" fmla="*/ 138287 h 2587835"/>
              <a:gd name="connsiteX1" fmla="*/ 2793742 w 2955345"/>
              <a:gd name="connsiteY1" fmla="*/ 123297 h 2587835"/>
              <a:gd name="connsiteX2" fmla="*/ 2928654 w 2955345"/>
              <a:gd name="connsiteY2" fmla="*/ 1768467 h 2587835"/>
              <a:gd name="connsiteX3" fmla="*/ 35552 w 2955345"/>
              <a:gd name="connsiteY3" fmla="*/ 1873397 h 2587835"/>
              <a:gd name="connsiteX4" fmla="*/ 200444 w 2955345"/>
              <a:gd name="connsiteY4" fmla="*/ 138287 h 25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345" h="2587835">
                <a:moveTo>
                  <a:pt x="200444" y="138287"/>
                </a:moveTo>
                <a:cubicBezTo>
                  <a:pt x="1064877" y="-11615"/>
                  <a:pt x="2304063" y="-71575"/>
                  <a:pt x="2793742" y="123297"/>
                </a:cubicBezTo>
                <a:cubicBezTo>
                  <a:pt x="3018595" y="691674"/>
                  <a:pt x="2928654" y="1230070"/>
                  <a:pt x="2928654" y="1768467"/>
                </a:cubicBezTo>
                <a:cubicBezTo>
                  <a:pt x="3303408" y="3007653"/>
                  <a:pt x="-399162" y="2672874"/>
                  <a:pt x="35552" y="1873397"/>
                </a:cubicBezTo>
                <a:cubicBezTo>
                  <a:pt x="35552" y="1339997"/>
                  <a:pt x="-9418" y="776618"/>
                  <a:pt x="200444" y="1382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28282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2D075A76-6487-4002-9FDA-B297ADFF7544}"/>
              </a:ext>
            </a:extLst>
          </p:cNvPr>
          <p:cNvSpPr/>
          <p:nvPr/>
        </p:nvSpPr>
        <p:spPr>
          <a:xfrm rot="18249094">
            <a:off x="2551122" y="2346079"/>
            <a:ext cx="946247" cy="479391"/>
          </a:xfrm>
          <a:prstGeom prst="arc">
            <a:avLst>
              <a:gd name="adj1" fmla="val 17303819"/>
              <a:gd name="adj2" fmla="val 144200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弧 5">
            <a:extLst>
              <a:ext uri="{FF2B5EF4-FFF2-40B4-BE49-F238E27FC236}">
                <a16:creationId xmlns:a16="http://schemas.microsoft.com/office/drawing/2014/main" id="{4BC0B1F5-CB79-435B-894F-46F79736D817}"/>
              </a:ext>
            </a:extLst>
          </p:cNvPr>
          <p:cNvSpPr/>
          <p:nvPr/>
        </p:nvSpPr>
        <p:spPr>
          <a:xfrm rot="3325088" flipV="1">
            <a:off x="920263" y="2046176"/>
            <a:ext cx="1030061" cy="479391"/>
          </a:xfrm>
          <a:prstGeom prst="arc">
            <a:avLst>
              <a:gd name="adj1" fmla="val 17303819"/>
              <a:gd name="adj2" fmla="val 23939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FDC70B0-DA70-428E-88FB-B705A4B8642A}"/>
              </a:ext>
            </a:extLst>
          </p:cNvPr>
          <p:cNvGrpSpPr/>
          <p:nvPr/>
        </p:nvGrpSpPr>
        <p:grpSpPr>
          <a:xfrm>
            <a:off x="2582844" y="2827188"/>
            <a:ext cx="955126" cy="1287381"/>
            <a:chOff x="4882638" y="2503569"/>
            <a:chExt cx="955126" cy="1287381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48B7766C-05F3-4BEA-80D1-966CA2BE5DA8}"/>
                </a:ext>
              </a:extLst>
            </p:cNvPr>
            <p:cNvSpPr/>
            <p:nvPr/>
          </p:nvSpPr>
          <p:spPr>
            <a:xfrm>
              <a:off x="4962525" y="2505075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37EBAF5C-1EC7-4847-BF15-E22AF2495C10}"/>
                </a:ext>
              </a:extLst>
            </p:cNvPr>
            <p:cNvSpPr/>
            <p:nvPr/>
          </p:nvSpPr>
          <p:spPr>
            <a:xfrm>
              <a:off x="5051425" y="2720975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1">
              <a:extLst>
                <a:ext uri="{FF2B5EF4-FFF2-40B4-BE49-F238E27FC236}">
                  <a16:creationId xmlns:a16="http://schemas.microsoft.com/office/drawing/2014/main" id="{3DD75F2E-F25A-48CF-9D81-7406DEE2CD5F}"/>
                </a:ext>
              </a:extLst>
            </p:cNvPr>
            <p:cNvSpPr/>
            <p:nvPr/>
          </p:nvSpPr>
          <p:spPr>
            <a:xfrm rot="20936841">
              <a:off x="4882638" y="2503569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F408984C-A00C-4B4D-BB7B-A74DBEF82889}"/>
                </a:ext>
              </a:extLst>
            </p:cNvPr>
            <p:cNvSpPr/>
            <p:nvPr/>
          </p:nvSpPr>
          <p:spPr>
            <a:xfrm>
              <a:off x="5086896" y="3106351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4901961A-E52F-414E-9FB8-4622852C0F5E}"/>
                </a:ext>
              </a:extLst>
            </p:cNvPr>
            <p:cNvSpPr/>
            <p:nvPr/>
          </p:nvSpPr>
          <p:spPr>
            <a:xfrm>
              <a:off x="5424651" y="3131928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C9AA7A9-456E-4B73-8A00-60F8368CB846}"/>
              </a:ext>
            </a:extLst>
          </p:cNvPr>
          <p:cNvGrpSpPr/>
          <p:nvPr/>
        </p:nvGrpSpPr>
        <p:grpSpPr>
          <a:xfrm>
            <a:off x="1018556" y="2828694"/>
            <a:ext cx="955126" cy="1287381"/>
            <a:chOff x="3308824" y="2528890"/>
            <a:chExt cx="955126" cy="1287381"/>
          </a:xfrm>
        </p:grpSpPr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552462B8-0BDC-44F2-8888-780F429E1371}"/>
                </a:ext>
              </a:extLst>
            </p:cNvPr>
            <p:cNvSpPr/>
            <p:nvPr/>
          </p:nvSpPr>
          <p:spPr>
            <a:xfrm flipH="1">
              <a:off x="3308824" y="2530396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E2243A68-719A-49F7-A0A0-A7DB020B4466}"/>
                </a:ext>
              </a:extLst>
            </p:cNvPr>
            <p:cNvSpPr/>
            <p:nvPr/>
          </p:nvSpPr>
          <p:spPr>
            <a:xfrm flipH="1">
              <a:off x="3519724" y="2746296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11">
              <a:extLst>
                <a:ext uri="{FF2B5EF4-FFF2-40B4-BE49-F238E27FC236}">
                  <a16:creationId xmlns:a16="http://schemas.microsoft.com/office/drawing/2014/main" id="{348D77E1-A6A4-498A-A9AE-6EDE0EA6E11C}"/>
                </a:ext>
              </a:extLst>
            </p:cNvPr>
            <p:cNvSpPr/>
            <p:nvPr/>
          </p:nvSpPr>
          <p:spPr>
            <a:xfrm rot="663159" flipH="1">
              <a:off x="3342700" y="2528890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A01F9E92-DA41-4E81-A99A-0F2CBF20EC6E}"/>
                </a:ext>
              </a:extLst>
            </p:cNvPr>
            <p:cNvSpPr/>
            <p:nvPr/>
          </p:nvSpPr>
          <p:spPr>
            <a:xfrm flipH="1">
              <a:off x="3864819" y="3131672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F8761859-CB83-457E-A4A9-5E7629D86BD6}"/>
                </a:ext>
              </a:extLst>
            </p:cNvPr>
            <p:cNvSpPr/>
            <p:nvPr/>
          </p:nvSpPr>
          <p:spPr>
            <a:xfrm flipH="1">
              <a:off x="3580440" y="3157249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円弧 26">
            <a:extLst>
              <a:ext uri="{FF2B5EF4-FFF2-40B4-BE49-F238E27FC236}">
                <a16:creationId xmlns:a16="http://schemas.microsoft.com/office/drawing/2014/main" id="{47BC4BCB-4BF6-4706-B992-2F1C6F9F5534}"/>
              </a:ext>
            </a:extLst>
          </p:cNvPr>
          <p:cNvSpPr/>
          <p:nvPr/>
        </p:nvSpPr>
        <p:spPr>
          <a:xfrm rot="502679" flipV="1">
            <a:off x="1039629" y="3074370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3BE510B8-27D3-4D48-BCDE-83D21354CBA0}"/>
              </a:ext>
            </a:extLst>
          </p:cNvPr>
          <p:cNvSpPr/>
          <p:nvPr/>
        </p:nvSpPr>
        <p:spPr>
          <a:xfrm rot="21097321" flipH="1" flipV="1">
            <a:off x="2508398" y="3076033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月 28">
            <a:extLst>
              <a:ext uri="{FF2B5EF4-FFF2-40B4-BE49-F238E27FC236}">
                <a16:creationId xmlns:a16="http://schemas.microsoft.com/office/drawing/2014/main" id="{AF7AAF81-06A4-42C9-9A25-B9C80BF0192F}"/>
              </a:ext>
            </a:extLst>
          </p:cNvPr>
          <p:cNvSpPr/>
          <p:nvPr/>
        </p:nvSpPr>
        <p:spPr>
          <a:xfrm rot="16793832">
            <a:off x="2108382" y="3822655"/>
            <a:ext cx="259821" cy="543458"/>
          </a:xfrm>
          <a:prstGeom prst="moon">
            <a:avLst>
              <a:gd name="adj" fmla="val 84220"/>
            </a:avLst>
          </a:prstGeom>
          <a:solidFill>
            <a:srgbClr val="B91D21"/>
          </a:soli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11">
            <a:extLst>
              <a:ext uri="{FF2B5EF4-FFF2-40B4-BE49-F238E27FC236}">
                <a16:creationId xmlns:a16="http://schemas.microsoft.com/office/drawing/2014/main" id="{0EE98211-89DC-44D1-A742-92C23298F623}"/>
              </a:ext>
            </a:extLst>
          </p:cNvPr>
          <p:cNvSpPr/>
          <p:nvPr/>
        </p:nvSpPr>
        <p:spPr>
          <a:xfrm rot="1089798" flipH="1">
            <a:off x="2066944" y="4091741"/>
            <a:ext cx="260750" cy="108820"/>
          </a:xfrm>
          <a:custGeom>
            <a:avLst/>
            <a:gdLst>
              <a:gd name="connsiteX0" fmla="*/ 0 w 875239"/>
              <a:gd name="connsiteY0" fmla="*/ 642938 h 1285875"/>
              <a:gd name="connsiteX1" fmla="*/ 437620 w 875239"/>
              <a:gd name="connsiteY1" fmla="*/ 0 h 1285875"/>
              <a:gd name="connsiteX2" fmla="*/ 875240 w 875239"/>
              <a:gd name="connsiteY2" fmla="*/ 642938 h 1285875"/>
              <a:gd name="connsiteX3" fmla="*/ 437620 w 875239"/>
              <a:gd name="connsiteY3" fmla="*/ 1285876 h 1285875"/>
              <a:gd name="connsiteX4" fmla="*/ 0 w 875239"/>
              <a:gd name="connsiteY4" fmla="*/ 642938 h 1285875"/>
              <a:gd name="connsiteX0" fmla="*/ 0 w 875240"/>
              <a:gd name="connsiteY0" fmla="*/ 642938 h 723305"/>
              <a:gd name="connsiteX1" fmla="*/ 437620 w 875240"/>
              <a:gd name="connsiteY1" fmla="*/ 0 h 723305"/>
              <a:gd name="connsiteX2" fmla="*/ 875240 w 875240"/>
              <a:gd name="connsiteY2" fmla="*/ 642938 h 723305"/>
              <a:gd name="connsiteX3" fmla="*/ 0 w 875240"/>
              <a:gd name="connsiteY3" fmla="*/ 642938 h 72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240" h="723305">
                <a:moveTo>
                  <a:pt x="0" y="642938"/>
                </a:moveTo>
                <a:cubicBezTo>
                  <a:pt x="0" y="287853"/>
                  <a:pt x="195929" y="0"/>
                  <a:pt x="437620" y="0"/>
                </a:cubicBezTo>
                <a:cubicBezTo>
                  <a:pt x="679311" y="0"/>
                  <a:pt x="875240" y="287853"/>
                  <a:pt x="875240" y="642938"/>
                </a:cubicBezTo>
                <a:cubicBezTo>
                  <a:pt x="802303" y="750094"/>
                  <a:pt x="72937" y="750094"/>
                  <a:pt x="0" y="6429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二等辺三角形 40">
            <a:extLst>
              <a:ext uri="{FF2B5EF4-FFF2-40B4-BE49-F238E27FC236}">
                <a16:creationId xmlns:a16="http://schemas.microsoft.com/office/drawing/2014/main" id="{01C589F8-6294-454E-8D89-EA4A3FF529E5}"/>
              </a:ext>
            </a:extLst>
          </p:cNvPr>
          <p:cNvSpPr/>
          <p:nvPr/>
        </p:nvSpPr>
        <p:spPr>
          <a:xfrm rot="11455860">
            <a:off x="2335485" y="4021113"/>
            <a:ext cx="81445" cy="84152"/>
          </a:xfrm>
          <a:prstGeom prst="triangle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月 41">
            <a:extLst>
              <a:ext uri="{FF2B5EF4-FFF2-40B4-BE49-F238E27FC236}">
                <a16:creationId xmlns:a16="http://schemas.microsoft.com/office/drawing/2014/main" id="{6CEFFF25-AB5B-4516-B6E9-9960D11471DF}"/>
              </a:ext>
            </a:extLst>
          </p:cNvPr>
          <p:cNvSpPr/>
          <p:nvPr/>
        </p:nvSpPr>
        <p:spPr>
          <a:xfrm rot="16793832">
            <a:off x="2108382" y="3824317"/>
            <a:ext cx="259821" cy="543458"/>
          </a:xfrm>
          <a:prstGeom prst="moon">
            <a:avLst>
              <a:gd name="adj" fmla="val 84220"/>
            </a:avLst>
          </a:prstGeom>
          <a:noFill/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6F1E6FC4-41CA-4B65-B164-7F1922FF38F1}"/>
              </a:ext>
            </a:extLst>
          </p:cNvPr>
          <p:cNvSpPr/>
          <p:nvPr/>
        </p:nvSpPr>
        <p:spPr>
          <a:xfrm>
            <a:off x="2215613" y="4836288"/>
            <a:ext cx="140840" cy="104163"/>
          </a:xfrm>
          <a:prstGeom prst="ellipse">
            <a:avLst/>
          </a:prstGeom>
          <a:solidFill>
            <a:srgbClr val="EB555E"/>
          </a:solidFill>
          <a:ln w="127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75EFFF5-6FEC-4D54-87C4-FCAD437D1F8D}"/>
              </a:ext>
            </a:extLst>
          </p:cNvPr>
          <p:cNvSpPr/>
          <p:nvPr/>
        </p:nvSpPr>
        <p:spPr>
          <a:xfrm>
            <a:off x="2452191" y="4944517"/>
            <a:ext cx="401553" cy="102750"/>
          </a:xfrm>
          <a:custGeom>
            <a:avLst/>
            <a:gdLst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0 w 401553"/>
              <a:gd name="connsiteY3" fmla="*/ 234471 h 234471"/>
              <a:gd name="connsiteX4" fmla="*/ 0 w 401553"/>
              <a:gd name="connsiteY4" fmla="*/ 0 h 234471"/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201016 w 401553"/>
              <a:gd name="connsiteY3" fmla="*/ 232090 h 234471"/>
              <a:gd name="connsiteX4" fmla="*/ 0 w 401553"/>
              <a:gd name="connsiteY4" fmla="*/ 234471 h 234471"/>
              <a:gd name="connsiteX5" fmla="*/ 0 w 401553"/>
              <a:gd name="connsiteY5" fmla="*/ 0 h 234471"/>
              <a:gd name="connsiteX0" fmla="*/ 0 w 401553"/>
              <a:gd name="connsiteY0" fmla="*/ 0 h 258284"/>
              <a:gd name="connsiteX1" fmla="*/ 401553 w 401553"/>
              <a:gd name="connsiteY1" fmla="*/ 0 h 258284"/>
              <a:gd name="connsiteX2" fmla="*/ 401553 w 401553"/>
              <a:gd name="connsiteY2" fmla="*/ 234471 h 258284"/>
              <a:gd name="connsiteX3" fmla="*/ 205779 w 401553"/>
              <a:gd name="connsiteY3" fmla="*/ 258284 h 258284"/>
              <a:gd name="connsiteX4" fmla="*/ 0 w 401553"/>
              <a:gd name="connsiteY4" fmla="*/ 234471 h 258284"/>
              <a:gd name="connsiteX5" fmla="*/ 0 w 401553"/>
              <a:gd name="connsiteY5" fmla="*/ 0 h 258284"/>
              <a:gd name="connsiteX0" fmla="*/ 0 w 401553"/>
              <a:gd name="connsiteY0" fmla="*/ 0 h 259409"/>
              <a:gd name="connsiteX1" fmla="*/ 401553 w 401553"/>
              <a:gd name="connsiteY1" fmla="*/ 0 h 259409"/>
              <a:gd name="connsiteX2" fmla="*/ 401553 w 401553"/>
              <a:gd name="connsiteY2" fmla="*/ 234471 h 259409"/>
              <a:gd name="connsiteX3" fmla="*/ 205779 w 401553"/>
              <a:gd name="connsiteY3" fmla="*/ 258284 h 259409"/>
              <a:gd name="connsiteX4" fmla="*/ 0 w 401553"/>
              <a:gd name="connsiteY4" fmla="*/ 234471 h 259409"/>
              <a:gd name="connsiteX5" fmla="*/ 0 w 401553"/>
              <a:gd name="connsiteY5" fmla="*/ 0 h 259409"/>
              <a:gd name="connsiteX0" fmla="*/ 0 w 401553"/>
              <a:gd name="connsiteY0" fmla="*/ 0 h 259410"/>
              <a:gd name="connsiteX1" fmla="*/ 401553 w 401553"/>
              <a:gd name="connsiteY1" fmla="*/ 0 h 259410"/>
              <a:gd name="connsiteX2" fmla="*/ 401553 w 401553"/>
              <a:gd name="connsiteY2" fmla="*/ 234471 h 259410"/>
              <a:gd name="connsiteX3" fmla="*/ 205779 w 401553"/>
              <a:gd name="connsiteY3" fmla="*/ 258284 h 259410"/>
              <a:gd name="connsiteX4" fmla="*/ 0 w 401553"/>
              <a:gd name="connsiteY4" fmla="*/ 234471 h 259410"/>
              <a:gd name="connsiteX5" fmla="*/ 0 w 401553"/>
              <a:gd name="connsiteY5" fmla="*/ 0 h 259410"/>
              <a:gd name="connsiteX0" fmla="*/ 0 w 401553"/>
              <a:gd name="connsiteY0" fmla="*/ 0 h 266319"/>
              <a:gd name="connsiteX1" fmla="*/ 401553 w 401553"/>
              <a:gd name="connsiteY1" fmla="*/ 0 h 266319"/>
              <a:gd name="connsiteX2" fmla="*/ 401553 w 401553"/>
              <a:gd name="connsiteY2" fmla="*/ 234471 h 266319"/>
              <a:gd name="connsiteX3" fmla="*/ 205779 w 401553"/>
              <a:gd name="connsiteY3" fmla="*/ 265428 h 266319"/>
              <a:gd name="connsiteX4" fmla="*/ 0 w 401553"/>
              <a:gd name="connsiteY4" fmla="*/ 234471 h 266319"/>
              <a:gd name="connsiteX5" fmla="*/ 0 w 401553"/>
              <a:gd name="connsiteY5" fmla="*/ 0 h 26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553" h="266319">
                <a:moveTo>
                  <a:pt x="0" y="0"/>
                </a:moveTo>
                <a:lnTo>
                  <a:pt x="401553" y="0"/>
                </a:lnTo>
                <a:lnTo>
                  <a:pt x="401553" y="234471"/>
                </a:lnTo>
                <a:cubicBezTo>
                  <a:pt x="336295" y="242409"/>
                  <a:pt x="280562" y="271777"/>
                  <a:pt x="205779" y="265428"/>
                </a:cubicBezTo>
                <a:cubicBezTo>
                  <a:pt x="137186" y="271778"/>
                  <a:pt x="68593" y="242409"/>
                  <a:pt x="0" y="2344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80A4881B-EB9E-4965-B0D7-144D9B521661}"/>
              </a:ext>
            </a:extLst>
          </p:cNvPr>
          <p:cNvSpPr/>
          <p:nvPr/>
        </p:nvSpPr>
        <p:spPr>
          <a:xfrm rot="1878603">
            <a:off x="838727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B30AA018-7384-4A00-A0A9-8BD505F96B6E}"/>
              </a:ext>
            </a:extLst>
          </p:cNvPr>
          <p:cNvSpPr/>
          <p:nvPr/>
        </p:nvSpPr>
        <p:spPr>
          <a:xfrm rot="19721397" flipH="1">
            <a:off x="3263915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42444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102" name="四角形: 角を丸くする 101">
            <a:extLst>
              <a:ext uri="{FF2B5EF4-FFF2-40B4-BE49-F238E27FC236}">
                <a16:creationId xmlns:a16="http://schemas.microsoft.com/office/drawing/2014/main" id="{D574A87F-AAF8-414B-A40A-2B3EEC56E614}"/>
              </a:ext>
            </a:extLst>
          </p:cNvPr>
          <p:cNvSpPr/>
          <p:nvPr/>
        </p:nvSpPr>
        <p:spPr>
          <a:xfrm rot="2095548" flipH="1">
            <a:off x="2934693" y="4914964"/>
            <a:ext cx="557840" cy="1817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楕円 102">
            <a:extLst>
              <a:ext uri="{FF2B5EF4-FFF2-40B4-BE49-F238E27FC236}">
                <a16:creationId xmlns:a16="http://schemas.microsoft.com/office/drawing/2014/main" id="{2BC55E78-6CF4-49B5-BBA9-319C9AC4418C}"/>
              </a:ext>
            </a:extLst>
          </p:cNvPr>
          <p:cNvSpPr/>
          <p:nvPr/>
        </p:nvSpPr>
        <p:spPr>
          <a:xfrm rot="1040181" flipH="1">
            <a:off x="3260596" y="5133697"/>
            <a:ext cx="297180" cy="1300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楕円 103">
            <a:extLst>
              <a:ext uri="{FF2B5EF4-FFF2-40B4-BE49-F238E27FC236}">
                <a16:creationId xmlns:a16="http://schemas.microsoft.com/office/drawing/2014/main" id="{45D8235C-0816-4453-9EFE-DA42728AF7B9}"/>
              </a:ext>
            </a:extLst>
          </p:cNvPr>
          <p:cNvSpPr/>
          <p:nvPr/>
        </p:nvSpPr>
        <p:spPr>
          <a:xfrm rot="21329122" flipH="1">
            <a:off x="3409684" y="5039666"/>
            <a:ext cx="297180" cy="1076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231BDD6B-9DA3-40E9-B79A-FFB87E6BFDB2}"/>
              </a:ext>
            </a:extLst>
          </p:cNvPr>
          <p:cNvSpPr/>
          <p:nvPr/>
        </p:nvSpPr>
        <p:spPr>
          <a:xfrm rot="3007751">
            <a:off x="1437505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388EFF4E-44F1-4DE7-AA67-3DE296425C77}"/>
              </a:ext>
            </a:extLst>
          </p:cNvPr>
          <p:cNvSpPr/>
          <p:nvPr/>
        </p:nvSpPr>
        <p:spPr>
          <a:xfrm rot="18592249" flipH="1">
            <a:off x="2704330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台形 44">
            <a:extLst>
              <a:ext uri="{FF2B5EF4-FFF2-40B4-BE49-F238E27FC236}">
                <a16:creationId xmlns:a16="http://schemas.microsoft.com/office/drawing/2014/main" id="{6D88DE0D-A171-4997-9B68-E657443E49A0}"/>
              </a:ext>
            </a:extLst>
          </p:cNvPr>
          <p:cNvSpPr/>
          <p:nvPr/>
        </p:nvSpPr>
        <p:spPr>
          <a:xfrm>
            <a:off x="1574551" y="4505570"/>
            <a:ext cx="1407424" cy="1344134"/>
          </a:xfrm>
          <a:custGeom>
            <a:avLst/>
            <a:gdLst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0 w 1462959"/>
              <a:gd name="connsiteY4" fmla="*/ 1191546 h 1191546"/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688131 w 1462959"/>
              <a:gd name="connsiteY4" fmla="*/ 1190173 h 1191546"/>
              <a:gd name="connsiteX5" fmla="*/ 0 w 1462959"/>
              <a:gd name="connsiteY5" fmla="*/ 1191546 h 1191546"/>
              <a:gd name="connsiteX0" fmla="*/ 0 w 1462959"/>
              <a:gd name="connsiteY0" fmla="*/ 1191546 h 1260023"/>
              <a:gd name="connsiteX1" fmla="*/ 297887 w 1462959"/>
              <a:gd name="connsiteY1" fmla="*/ 0 h 1260023"/>
              <a:gd name="connsiteX2" fmla="*/ 1165073 w 1462959"/>
              <a:gd name="connsiteY2" fmla="*/ 0 h 1260023"/>
              <a:gd name="connsiteX3" fmla="*/ 1462959 w 1462959"/>
              <a:gd name="connsiteY3" fmla="*/ 1191546 h 1260023"/>
              <a:gd name="connsiteX4" fmla="*/ 700831 w 1462959"/>
              <a:gd name="connsiteY4" fmla="*/ 1260023 h 1260023"/>
              <a:gd name="connsiteX5" fmla="*/ 0 w 1462959"/>
              <a:gd name="connsiteY5" fmla="*/ 1191546 h 1260023"/>
              <a:gd name="connsiteX0" fmla="*/ 0 w 1399459"/>
              <a:gd name="connsiteY0" fmla="*/ 1178846 h 1260023"/>
              <a:gd name="connsiteX1" fmla="*/ 234387 w 1399459"/>
              <a:gd name="connsiteY1" fmla="*/ 0 h 1260023"/>
              <a:gd name="connsiteX2" fmla="*/ 1101573 w 1399459"/>
              <a:gd name="connsiteY2" fmla="*/ 0 h 1260023"/>
              <a:gd name="connsiteX3" fmla="*/ 1399459 w 1399459"/>
              <a:gd name="connsiteY3" fmla="*/ 1191546 h 1260023"/>
              <a:gd name="connsiteX4" fmla="*/ 637331 w 1399459"/>
              <a:gd name="connsiteY4" fmla="*/ 1260023 h 1260023"/>
              <a:gd name="connsiteX5" fmla="*/ 0 w 1399459"/>
              <a:gd name="connsiteY5" fmla="*/ 1178846 h 1260023"/>
              <a:gd name="connsiteX0" fmla="*/ 0 w 1297859"/>
              <a:gd name="connsiteY0" fmla="*/ 1178846 h 1260023"/>
              <a:gd name="connsiteX1" fmla="*/ 2343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78846 h 1260023"/>
              <a:gd name="connsiteX1" fmla="*/ 1454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85196 h 1266373"/>
              <a:gd name="connsiteX1" fmla="*/ 145487 w 1297859"/>
              <a:gd name="connsiteY1" fmla="*/ 6350 h 1266373"/>
              <a:gd name="connsiteX2" fmla="*/ 1184123 w 1297859"/>
              <a:gd name="connsiteY2" fmla="*/ 0 h 1266373"/>
              <a:gd name="connsiteX3" fmla="*/ 1297859 w 1297859"/>
              <a:gd name="connsiteY3" fmla="*/ 1172496 h 1266373"/>
              <a:gd name="connsiteX4" fmla="*/ 637331 w 1297859"/>
              <a:gd name="connsiteY4" fmla="*/ 1266373 h 1266373"/>
              <a:gd name="connsiteX5" fmla="*/ 0 w 1297859"/>
              <a:gd name="connsiteY5" fmla="*/ 1185196 h 12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7859" h="1266373">
                <a:moveTo>
                  <a:pt x="0" y="1185196"/>
                </a:moveTo>
                <a:lnTo>
                  <a:pt x="145487" y="6350"/>
                </a:lnTo>
                <a:lnTo>
                  <a:pt x="1184123" y="0"/>
                </a:lnTo>
                <a:lnTo>
                  <a:pt x="1297859" y="1172496"/>
                </a:lnTo>
                <a:lnTo>
                  <a:pt x="637331" y="1266373"/>
                </a:lnTo>
                <a:lnTo>
                  <a:pt x="0" y="1185196"/>
                </a:lnTo>
                <a:close/>
              </a:path>
            </a:pathLst>
          </a:cu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9FD73064-61FE-443B-993C-EA2135CD8F1F}"/>
              </a:ext>
            </a:extLst>
          </p:cNvPr>
          <p:cNvSpPr/>
          <p:nvPr/>
        </p:nvSpPr>
        <p:spPr>
          <a:xfrm rot="18583051">
            <a:off x="2908264" y="4905606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D3D2EA5-75E8-4AAD-A4D0-37B6CB953E26}"/>
              </a:ext>
            </a:extLst>
          </p:cNvPr>
          <p:cNvSpPr/>
          <p:nvPr/>
        </p:nvSpPr>
        <p:spPr>
          <a:xfrm rot="3016949" flipH="1">
            <a:off x="1253650" y="4910319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直角三角形 49">
            <a:extLst>
              <a:ext uri="{FF2B5EF4-FFF2-40B4-BE49-F238E27FC236}">
                <a16:creationId xmlns:a16="http://schemas.microsoft.com/office/drawing/2014/main" id="{D20104F6-B223-4565-BE14-088AF87B4A26}"/>
              </a:ext>
            </a:extLst>
          </p:cNvPr>
          <p:cNvSpPr/>
          <p:nvPr/>
        </p:nvSpPr>
        <p:spPr>
          <a:xfrm rot="19623239">
            <a:off x="1828191" y="4288185"/>
            <a:ext cx="391672" cy="391672"/>
          </a:xfrm>
          <a:prstGeom prst="rtTriangle">
            <a:avLst/>
          </a:prstGeom>
          <a:solidFill>
            <a:schemeClr val="bg1"/>
          </a:solidFill>
          <a:ln w="825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直角三角形 50">
            <a:extLst>
              <a:ext uri="{FF2B5EF4-FFF2-40B4-BE49-F238E27FC236}">
                <a16:creationId xmlns:a16="http://schemas.microsoft.com/office/drawing/2014/main" id="{A9806F04-D12D-4879-B0D7-A689AFA0C584}"/>
              </a:ext>
            </a:extLst>
          </p:cNvPr>
          <p:cNvSpPr/>
          <p:nvPr/>
        </p:nvSpPr>
        <p:spPr>
          <a:xfrm rot="1976761" flipH="1">
            <a:off x="2368613" y="4288185"/>
            <a:ext cx="391672" cy="391672"/>
          </a:xfrm>
          <a:prstGeom prst="rtTriangle">
            <a:avLst/>
          </a:prstGeom>
          <a:solidFill>
            <a:schemeClr val="bg1"/>
          </a:solidFill>
          <a:ln w="825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0493E309-8B81-4CA8-ADAE-AE79111C6671}"/>
              </a:ext>
            </a:extLst>
          </p:cNvPr>
          <p:cNvSpPr/>
          <p:nvPr/>
        </p:nvSpPr>
        <p:spPr>
          <a:xfrm>
            <a:off x="2185274" y="4579064"/>
            <a:ext cx="184171" cy="461376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4D4A49C8-740B-4CA1-B903-726391AE4F3F}"/>
              </a:ext>
            </a:extLst>
          </p:cNvPr>
          <p:cNvSpPr/>
          <p:nvPr/>
        </p:nvSpPr>
        <p:spPr>
          <a:xfrm>
            <a:off x="2209263" y="4652138"/>
            <a:ext cx="140840" cy="104163"/>
          </a:xfrm>
          <a:prstGeom prst="ellipse">
            <a:avLst/>
          </a:prstGeom>
          <a:solidFill>
            <a:srgbClr val="EB555E"/>
          </a:solidFill>
          <a:ln w="127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46494B7-A8CD-470A-95CC-5F1F5C3E3A39}"/>
              </a:ext>
            </a:extLst>
          </p:cNvPr>
          <p:cNvSpPr/>
          <p:nvPr/>
        </p:nvSpPr>
        <p:spPr>
          <a:xfrm>
            <a:off x="577820" y="3328754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FCACA-D592-4804-AF5F-3CEE6386A7EC}"/>
              </a:ext>
            </a:extLst>
          </p:cNvPr>
          <p:cNvSpPr/>
          <p:nvPr/>
        </p:nvSpPr>
        <p:spPr>
          <a:xfrm>
            <a:off x="792133" y="1990318"/>
            <a:ext cx="2955345" cy="2587835"/>
          </a:xfrm>
          <a:custGeom>
            <a:avLst/>
            <a:gdLst>
              <a:gd name="connsiteX0" fmla="*/ 0 w 2593298"/>
              <a:gd name="connsiteY0" fmla="*/ 0 h 1705131"/>
              <a:gd name="connsiteX1" fmla="*/ 2593298 w 2593298"/>
              <a:gd name="connsiteY1" fmla="*/ 0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92047 h 1692247"/>
              <a:gd name="connsiteX1" fmla="*/ 2593298 w 2593298"/>
              <a:gd name="connsiteY1" fmla="*/ 77057 h 1692247"/>
              <a:gd name="connsiteX2" fmla="*/ 2593298 w 2593298"/>
              <a:gd name="connsiteY2" fmla="*/ 1692247 h 1692247"/>
              <a:gd name="connsiteX3" fmla="*/ 0 w 2593298"/>
              <a:gd name="connsiteY3" fmla="*/ 1692247 h 1692247"/>
              <a:gd name="connsiteX4" fmla="*/ 0 w 2593298"/>
              <a:gd name="connsiteY4" fmla="*/ 92047 h 1692247"/>
              <a:gd name="connsiteX0" fmla="*/ 0 w 2593298"/>
              <a:gd name="connsiteY0" fmla="*/ 138287 h 1738487"/>
              <a:gd name="connsiteX1" fmla="*/ 2593298 w 2593298"/>
              <a:gd name="connsiteY1" fmla="*/ 123297 h 1738487"/>
              <a:gd name="connsiteX2" fmla="*/ 2593298 w 2593298"/>
              <a:gd name="connsiteY2" fmla="*/ 1738487 h 1738487"/>
              <a:gd name="connsiteX3" fmla="*/ 0 w 2593298"/>
              <a:gd name="connsiteY3" fmla="*/ 1738487 h 1738487"/>
              <a:gd name="connsiteX4" fmla="*/ 0 w 2593298"/>
              <a:gd name="connsiteY4" fmla="*/ 138287 h 1738487"/>
              <a:gd name="connsiteX0" fmla="*/ 93272 w 2686570"/>
              <a:gd name="connsiteY0" fmla="*/ 138287 h 1738487"/>
              <a:gd name="connsiteX1" fmla="*/ 2686570 w 2686570"/>
              <a:gd name="connsiteY1" fmla="*/ 123297 h 1738487"/>
              <a:gd name="connsiteX2" fmla="*/ 2686570 w 2686570"/>
              <a:gd name="connsiteY2" fmla="*/ 1738487 h 1738487"/>
              <a:gd name="connsiteX3" fmla="*/ 93272 w 2686570"/>
              <a:gd name="connsiteY3" fmla="*/ 1738487 h 1738487"/>
              <a:gd name="connsiteX4" fmla="*/ 93272 w 2686570"/>
              <a:gd name="connsiteY4" fmla="*/ 138287 h 1738487"/>
              <a:gd name="connsiteX0" fmla="*/ 93272 w 2786504"/>
              <a:gd name="connsiteY0" fmla="*/ 138287 h 1738487"/>
              <a:gd name="connsiteX1" fmla="*/ 2686570 w 2786504"/>
              <a:gd name="connsiteY1" fmla="*/ 123297 h 1738487"/>
              <a:gd name="connsiteX2" fmla="*/ 2686570 w 2786504"/>
              <a:gd name="connsiteY2" fmla="*/ 1738487 h 1738487"/>
              <a:gd name="connsiteX3" fmla="*/ 93272 w 2786504"/>
              <a:gd name="connsiteY3" fmla="*/ 1738487 h 1738487"/>
              <a:gd name="connsiteX4" fmla="*/ 93272 w 2786504"/>
              <a:gd name="connsiteY4" fmla="*/ 138287 h 1738487"/>
              <a:gd name="connsiteX0" fmla="*/ 93272 w 2839248"/>
              <a:gd name="connsiteY0" fmla="*/ 138287 h 1768467"/>
              <a:gd name="connsiteX1" fmla="*/ 2686570 w 2839248"/>
              <a:gd name="connsiteY1" fmla="*/ 123297 h 1768467"/>
              <a:gd name="connsiteX2" fmla="*/ 2821482 w 2839248"/>
              <a:gd name="connsiteY2" fmla="*/ 1768467 h 1768467"/>
              <a:gd name="connsiteX3" fmla="*/ 93272 w 2839248"/>
              <a:gd name="connsiteY3" fmla="*/ 1738487 h 1768467"/>
              <a:gd name="connsiteX4" fmla="*/ 93272 w 2839248"/>
              <a:gd name="connsiteY4" fmla="*/ 138287 h 1768467"/>
              <a:gd name="connsiteX0" fmla="*/ 195106 w 2941082"/>
              <a:gd name="connsiteY0" fmla="*/ 138287 h 1798447"/>
              <a:gd name="connsiteX1" fmla="*/ 2788404 w 2941082"/>
              <a:gd name="connsiteY1" fmla="*/ 123297 h 1798447"/>
              <a:gd name="connsiteX2" fmla="*/ 2923316 w 2941082"/>
              <a:gd name="connsiteY2" fmla="*/ 1768467 h 1798447"/>
              <a:gd name="connsiteX3" fmla="*/ 234 w 2941082"/>
              <a:gd name="connsiteY3" fmla="*/ 1798447 h 1798447"/>
              <a:gd name="connsiteX4" fmla="*/ 195106 w 2941082"/>
              <a:gd name="connsiteY4" fmla="*/ 138287 h 1798447"/>
              <a:gd name="connsiteX0" fmla="*/ 195106 w 2941082"/>
              <a:gd name="connsiteY0" fmla="*/ 138287 h 1895356"/>
              <a:gd name="connsiteX1" fmla="*/ 2788404 w 2941082"/>
              <a:gd name="connsiteY1" fmla="*/ 123297 h 1895356"/>
              <a:gd name="connsiteX2" fmla="*/ 2923316 w 2941082"/>
              <a:gd name="connsiteY2" fmla="*/ 1768467 h 1895356"/>
              <a:gd name="connsiteX3" fmla="*/ 234 w 2941082"/>
              <a:gd name="connsiteY3" fmla="*/ 1798447 h 1895356"/>
              <a:gd name="connsiteX4" fmla="*/ 195106 w 2941082"/>
              <a:gd name="connsiteY4" fmla="*/ 138287 h 1895356"/>
              <a:gd name="connsiteX0" fmla="*/ 195106 w 2941082"/>
              <a:gd name="connsiteY0" fmla="*/ 138287 h 2003358"/>
              <a:gd name="connsiteX1" fmla="*/ 2788404 w 2941082"/>
              <a:gd name="connsiteY1" fmla="*/ 123297 h 2003358"/>
              <a:gd name="connsiteX2" fmla="*/ 2923316 w 2941082"/>
              <a:gd name="connsiteY2" fmla="*/ 1768467 h 2003358"/>
              <a:gd name="connsiteX3" fmla="*/ 234 w 2941082"/>
              <a:gd name="connsiteY3" fmla="*/ 1798447 h 2003358"/>
              <a:gd name="connsiteX4" fmla="*/ 195106 w 2941082"/>
              <a:gd name="connsiteY4" fmla="*/ 138287 h 2003358"/>
              <a:gd name="connsiteX0" fmla="*/ 195106 w 2941082"/>
              <a:gd name="connsiteY0" fmla="*/ 138287 h 2376560"/>
              <a:gd name="connsiteX1" fmla="*/ 2788404 w 2941082"/>
              <a:gd name="connsiteY1" fmla="*/ 123297 h 2376560"/>
              <a:gd name="connsiteX2" fmla="*/ 2923316 w 2941082"/>
              <a:gd name="connsiteY2" fmla="*/ 1768467 h 2376560"/>
              <a:gd name="connsiteX3" fmla="*/ 234 w 2941082"/>
              <a:gd name="connsiteY3" fmla="*/ 1798447 h 2376560"/>
              <a:gd name="connsiteX4" fmla="*/ 195106 w 2941082"/>
              <a:gd name="connsiteY4" fmla="*/ 138287 h 2376560"/>
              <a:gd name="connsiteX0" fmla="*/ 168940 w 2914916"/>
              <a:gd name="connsiteY0" fmla="*/ 138287 h 2400842"/>
              <a:gd name="connsiteX1" fmla="*/ 2762238 w 2914916"/>
              <a:gd name="connsiteY1" fmla="*/ 123297 h 2400842"/>
              <a:gd name="connsiteX2" fmla="*/ 2897150 w 2914916"/>
              <a:gd name="connsiteY2" fmla="*/ 1768467 h 2400842"/>
              <a:gd name="connsiteX3" fmla="*/ 4048 w 2914916"/>
              <a:gd name="connsiteY3" fmla="*/ 1873397 h 2400842"/>
              <a:gd name="connsiteX4" fmla="*/ 168940 w 2914916"/>
              <a:gd name="connsiteY4" fmla="*/ 138287 h 2400842"/>
              <a:gd name="connsiteX0" fmla="*/ 168940 w 2914916"/>
              <a:gd name="connsiteY0" fmla="*/ 138287 h 2540242"/>
              <a:gd name="connsiteX1" fmla="*/ 2762238 w 2914916"/>
              <a:gd name="connsiteY1" fmla="*/ 123297 h 2540242"/>
              <a:gd name="connsiteX2" fmla="*/ 2897150 w 2914916"/>
              <a:gd name="connsiteY2" fmla="*/ 1768467 h 2540242"/>
              <a:gd name="connsiteX3" fmla="*/ 4048 w 2914916"/>
              <a:gd name="connsiteY3" fmla="*/ 1873397 h 2540242"/>
              <a:gd name="connsiteX4" fmla="*/ 168940 w 2914916"/>
              <a:gd name="connsiteY4" fmla="*/ 138287 h 2540242"/>
              <a:gd name="connsiteX0" fmla="*/ 168940 w 2935132"/>
              <a:gd name="connsiteY0" fmla="*/ 138287 h 2546305"/>
              <a:gd name="connsiteX1" fmla="*/ 2762238 w 2935132"/>
              <a:gd name="connsiteY1" fmla="*/ 123297 h 2546305"/>
              <a:gd name="connsiteX2" fmla="*/ 2897150 w 2935132"/>
              <a:gd name="connsiteY2" fmla="*/ 1768467 h 2546305"/>
              <a:gd name="connsiteX3" fmla="*/ 4048 w 2935132"/>
              <a:gd name="connsiteY3" fmla="*/ 1873397 h 2546305"/>
              <a:gd name="connsiteX4" fmla="*/ 168940 w 2935132"/>
              <a:gd name="connsiteY4" fmla="*/ 138287 h 2546305"/>
              <a:gd name="connsiteX0" fmla="*/ 200444 w 2955345"/>
              <a:gd name="connsiteY0" fmla="*/ 138287 h 2587835"/>
              <a:gd name="connsiteX1" fmla="*/ 2793742 w 2955345"/>
              <a:gd name="connsiteY1" fmla="*/ 123297 h 2587835"/>
              <a:gd name="connsiteX2" fmla="*/ 2928654 w 2955345"/>
              <a:gd name="connsiteY2" fmla="*/ 1768467 h 2587835"/>
              <a:gd name="connsiteX3" fmla="*/ 35552 w 2955345"/>
              <a:gd name="connsiteY3" fmla="*/ 1873397 h 2587835"/>
              <a:gd name="connsiteX4" fmla="*/ 200444 w 2955345"/>
              <a:gd name="connsiteY4" fmla="*/ 138287 h 25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345" h="2587835">
                <a:moveTo>
                  <a:pt x="200444" y="138287"/>
                </a:moveTo>
                <a:cubicBezTo>
                  <a:pt x="1064877" y="-11615"/>
                  <a:pt x="2304063" y="-71575"/>
                  <a:pt x="2793742" y="123297"/>
                </a:cubicBezTo>
                <a:cubicBezTo>
                  <a:pt x="3018595" y="691674"/>
                  <a:pt x="2928654" y="1230070"/>
                  <a:pt x="2928654" y="1768467"/>
                </a:cubicBezTo>
                <a:cubicBezTo>
                  <a:pt x="3303408" y="3007653"/>
                  <a:pt x="-399162" y="2672874"/>
                  <a:pt x="35552" y="1873397"/>
                </a:cubicBezTo>
                <a:cubicBezTo>
                  <a:pt x="35552" y="1339997"/>
                  <a:pt x="-9418" y="776618"/>
                  <a:pt x="200444" y="1382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28282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2D075A76-6487-4002-9FDA-B297ADFF7544}"/>
              </a:ext>
            </a:extLst>
          </p:cNvPr>
          <p:cNvSpPr/>
          <p:nvPr/>
        </p:nvSpPr>
        <p:spPr>
          <a:xfrm rot="18249094">
            <a:off x="2551122" y="2346079"/>
            <a:ext cx="946247" cy="479391"/>
          </a:xfrm>
          <a:prstGeom prst="arc">
            <a:avLst>
              <a:gd name="adj1" fmla="val 17303819"/>
              <a:gd name="adj2" fmla="val 144200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弧 5">
            <a:extLst>
              <a:ext uri="{FF2B5EF4-FFF2-40B4-BE49-F238E27FC236}">
                <a16:creationId xmlns:a16="http://schemas.microsoft.com/office/drawing/2014/main" id="{4BC0B1F5-CB79-435B-894F-46F79736D817}"/>
              </a:ext>
            </a:extLst>
          </p:cNvPr>
          <p:cNvSpPr/>
          <p:nvPr/>
        </p:nvSpPr>
        <p:spPr>
          <a:xfrm rot="3325088" flipV="1">
            <a:off x="920263" y="2046176"/>
            <a:ext cx="1030061" cy="479391"/>
          </a:xfrm>
          <a:prstGeom prst="arc">
            <a:avLst>
              <a:gd name="adj1" fmla="val 17303819"/>
              <a:gd name="adj2" fmla="val 23939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FDC70B0-DA70-428E-88FB-B705A4B8642A}"/>
              </a:ext>
            </a:extLst>
          </p:cNvPr>
          <p:cNvGrpSpPr/>
          <p:nvPr/>
        </p:nvGrpSpPr>
        <p:grpSpPr>
          <a:xfrm>
            <a:off x="2582844" y="2827188"/>
            <a:ext cx="955126" cy="1287381"/>
            <a:chOff x="4882638" y="2503569"/>
            <a:chExt cx="955126" cy="1287381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48B7766C-05F3-4BEA-80D1-966CA2BE5DA8}"/>
                </a:ext>
              </a:extLst>
            </p:cNvPr>
            <p:cNvSpPr/>
            <p:nvPr/>
          </p:nvSpPr>
          <p:spPr>
            <a:xfrm>
              <a:off x="4962525" y="2505075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37EBAF5C-1EC7-4847-BF15-E22AF2495C10}"/>
                </a:ext>
              </a:extLst>
            </p:cNvPr>
            <p:cNvSpPr/>
            <p:nvPr/>
          </p:nvSpPr>
          <p:spPr>
            <a:xfrm>
              <a:off x="5051425" y="2720975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1">
              <a:extLst>
                <a:ext uri="{FF2B5EF4-FFF2-40B4-BE49-F238E27FC236}">
                  <a16:creationId xmlns:a16="http://schemas.microsoft.com/office/drawing/2014/main" id="{3DD75F2E-F25A-48CF-9D81-7406DEE2CD5F}"/>
                </a:ext>
              </a:extLst>
            </p:cNvPr>
            <p:cNvSpPr/>
            <p:nvPr/>
          </p:nvSpPr>
          <p:spPr>
            <a:xfrm rot="20936841">
              <a:off x="4882638" y="2503569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F408984C-A00C-4B4D-BB7B-A74DBEF82889}"/>
                </a:ext>
              </a:extLst>
            </p:cNvPr>
            <p:cNvSpPr/>
            <p:nvPr/>
          </p:nvSpPr>
          <p:spPr>
            <a:xfrm>
              <a:off x="5086896" y="3106351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4901961A-E52F-414E-9FB8-4622852C0F5E}"/>
                </a:ext>
              </a:extLst>
            </p:cNvPr>
            <p:cNvSpPr/>
            <p:nvPr/>
          </p:nvSpPr>
          <p:spPr>
            <a:xfrm>
              <a:off x="5424651" y="3131928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C9AA7A9-456E-4B73-8A00-60F8368CB846}"/>
              </a:ext>
            </a:extLst>
          </p:cNvPr>
          <p:cNvGrpSpPr/>
          <p:nvPr/>
        </p:nvGrpSpPr>
        <p:grpSpPr>
          <a:xfrm>
            <a:off x="1018556" y="2828694"/>
            <a:ext cx="955126" cy="1287381"/>
            <a:chOff x="3308824" y="2528890"/>
            <a:chExt cx="955126" cy="1287381"/>
          </a:xfrm>
        </p:grpSpPr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552462B8-0BDC-44F2-8888-780F429E1371}"/>
                </a:ext>
              </a:extLst>
            </p:cNvPr>
            <p:cNvSpPr/>
            <p:nvPr/>
          </p:nvSpPr>
          <p:spPr>
            <a:xfrm flipH="1">
              <a:off x="3308824" y="2530396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E2243A68-719A-49F7-A0A0-A7DB020B4466}"/>
                </a:ext>
              </a:extLst>
            </p:cNvPr>
            <p:cNvSpPr/>
            <p:nvPr/>
          </p:nvSpPr>
          <p:spPr>
            <a:xfrm flipH="1">
              <a:off x="3519724" y="2746296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11">
              <a:extLst>
                <a:ext uri="{FF2B5EF4-FFF2-40B4-BE49-F238E27FC236}">
                  <a16:creationId xmlns:a16="http://schemas.microsoft.com/office/drawing/2014/main" id="{348D77E1-A6A4-498A-A9AE-6EDE0EA6E11C}"/>
                </a:ext>
              </a:extLst>
            </p:cNvPr>
            <p:cNvSpPr/>
            <p:nvPr/>
          </p:nvSpPr>
          <p:spPr>
            <a:xfrm rot="663159" flipH="1">
              <a:off x="3342700" y="2528890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A01F9E92-DA41-4E81-A99A-0F2CBF20EC6E}"/>
                </a:ext>
              </a:extLst>
            </p:cNvPr>
            <p:cNvSpPr/>
            <p:nvPr/>
          </p:nvSpPr>
          <p:spPr>
            <a:xfrm flipH="1">
              <a:off x="3864819" y="3131672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F8761859-CB83-457E-A4A9-5E7629D86BD6}"/>
                </a:ext>
              </a:extLst>
            </p:cNvPr>
            <p:cNvSpPr/>
            <p:nvPr/>
          </p:nvSpPr>
          <p:spPr>
            <a:xfrm flipH="1">
              <a:off x="3580440" y="3157249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円弧 26">
            <a:extLst>
              <a:ext uri="{FF2B5EF4-FFF2-40B4-BE49-F238E27FC236}">
                <a16:creationId xmlns:a16="http://schemas.microsoft.com/office/drawing/2014/main" id="{47BC4BCB-4BF6-4706-B992-2F1C6F9F5534}"/>
              </a:ext>
            </a:extLst>
          </p:cNvPr>
          <p:cNvSpPr/>
          <p:nvPr/>
        </p:nvSpPr>
        <p:spPr>
          <a:xfrm rot="502679" flipV="1">
            <a:off x="1039629" y="3074370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3BE510B8-27D3-4D48-BCDE-83D21354CBA0}"/>
              </a:ext>
            </a:extLst>
          </p:cNvPr>
          <p:cNvSpPr/>
          <p:nvPr/>
        </p:nvSpPr>
        <p:spPr>
          <a:xfrm rot="21097321" flipH="1" flipV="1">
            <a:off x="2508398" y="3076033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月 28">
            <a:extLst>
              <a:ext uri="{FF2B5EF4-FFF2-40B4-BE49-F238E27FC236}">
                <a16:creationId xmlns:a16="http://schemas.microsoft.com/office/drawing/2014/main" id="{AF7AAF81-06A4-42C9-9A25-B9C80BF0192F}"/>
              </a:ext>
            </a:extLst>
          </p:cNvPr>
          <p:cNvSpPr/>
          <p:nvPr/>
        </p:nvSpPr>
        <p:spPr>
          <a:xfrm rot="16793832">
            <a:off x="2108382" y="3822655"/>
            <a:ext cx="259821" cy="543458"/>
          </a:xfrm>
          <a:prstGeom prst="moon">
            <a:avLst>
              <a:gd name="adj" fmla="val 84220"/>
            </a:avLst>
          </a:prstGeom>
          <a:solidFill>
            <a:srgbClr val="B91D21"/>
          </a:soli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11">
            <a:extLst>
              <a:ext uri="{FF2B5EF4-FFF2-40B4-BE49-F238E27FC236}">
                <a16:creationId xmlns:a16="http://schemas.microsoft.com/office/drawing/2014/main" id="{0EE98211-89DC-44D1-A742-92C23298F623}"/>
              </a:ext>
            </a:extLst>
          </p:cNvPr>
          <p:cNvSpPr/>
          <p:nvPr/>
        </p:nvSpPr>
        <p:spPr>
          <a:xfrm rot="1089798" flipH="1">
            <a:off x="2066944" y="4091741"/>
            <a:ext cx="260750" cy="108820"/>
          </a:xfrm>
          <a:custGeom>
            <a:avLst/>
            <a:gdLst>
              <a:gd name="connsiteX0" fmla="*/ 0 w 875239"/>
              <a:gd name="connsiteY0" fmla="*/ 642938 h 1285875"/>
              <a:gd name="connsiteX1" fmla="*/ 437620 w 875239"/>
              <a:gd name="connsiteY1" fmla="*/ 0 h 1285875"/>
              <a:gd name="connsiteX2" fmla="*/ 875240 w 875239"/>
              <a:gd name="connsiteY2" fmla="*/ 642938 h 1285875"/>
              <a:gd name="connsiteX3" fmla="*/ 437620 w 875239"/>
              <a:gd name="connsiteY3" fmla="*/ 1285876 h 1285875"/>
              <a:gd name="connsiteX4" fmla="*/ 0 w 875239"/>
              <a:gd name="connsiteY4" fmla="*/ 642938 h 1285875"/>
              <a:gd name="connsiteX0" fmla="*/ 0 w 875240"/>
              <a:gd name="connsiteY0" fmla="*/ 642938 h 723305"/>
              <a:gd name="connsiteX1" fmla="*/ 437620 w 875240"/>
              <a:gd name="connsiteY1" fmla="*/ 0 h 723305"/>
              <a:gd name="connsiteX2" fmla="*/ 875240 w 875240"/>
              <a:gd name="connsiteY2" fmla="*/ 642938 h 723305"/>
              <a:gd name="connsiteX3" fmla="*/ 0 w 875240"/>
              <a:gd name="connsiteY3" fmla="*/ 642938 h 72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240" h="723305">
                <a:moveTo>
                  <a:pt x="0" y="642938"/>
                </a:moveTo>
                <a:cubicBezTo>
                  <a:pt x="0" y="287853"/>
                  <a:pt x="195929" y="0"/>
                  <a:pt x="437620" y="0"/>
                </a:cubicBezTo>
                <a:cubicBezTo>
                  <a:pt x="679311" y="0"/>
                  <a:pt x="875240" y="287853"/>
                  <a:pt x="875240" y="642938"/>
                </a:cubicBezTo>
                <a:cubicBezTo>
                  <a:pt x="802303" y="750094"/>
                  <a:pt x="72937" y="750094"/>
                  <a:pt x="0" y="6429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二等辺三角形 40">
            <a:extLst>
              <a:ext uri="{FF2B5EF4-FFF2-40B4-BE49-F238E27FC236}">
                <a16:creationId xmlns:a16="http://schemas.microsoft.com/office/drawing/2014/main" id="{01C589F8-6294-454E-8D89-EA4A3FF529E5}"/>
              </a:ext>
            </a:extLst>
          </p:cNvPr>
          <p:cNvSpPr/>
          <p:nvPr/>
        </p:nvSpPr>
        <p:spPr>
          <a:xfrm rot="11455860">
            <a:off x="2335485" y="4021113"/>
            <a:ext cx="81445" cy="84152"/>
          </a:xfrm>
          <a:prstGeom prst="triangle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月 41">
            <a:extLst>
              <a:ext uri="{FF2B5EF4-FFF2-40B4-BE49-F238E27FC236}">
                <a16:creationId xmlns:a16="http://schemas.microsoft.com/office/drawing/2014/main" id="{6CEFFF25-AB5B-4516-B6E9-9960D11471DF}"/>
              </a:ext>
            </a:extLst>
          </p:cNvPr>
          <p:cNvSpPr/>
          <p:nvPr/>
        </p:nvSpPr>
        <p:spPr>
          <a:xfrm rot="16793832">
            <a:off x="2108382" y="3824317"/>
            <a:ext cx="259821" cy="543458"/>
          </a:xfrm>
          <a:prstGeom prst="moon">
            <a:avLst>
              <a:gd name="adj" fmla="val 84220"/>
            </a:avLst>
          </a:prstGeom>
          <a:noFill/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6F1E6FC4-41CA-4B65-B164-7F1922FF38F1}"/>
              </a:ext>
            </a:extLst>
          </p:cNvPr>
          <p:cNvSpPr/>
          <p:nvPr/>
        </p:nvSpPr>
        <p:spPr>
          <a:xfrm>
            <a:off x="2215613" y="4836288"/>
            <a:ext cx="140840" cy="104163"/>
          </a:xfrm>
          <a:prstGeom prst="ellipse">
            <a:avLst/>
          </a:prstGeom>
          <a:solidFill>
            <a:srgbClr val="EB555E"/>
          </a:solidFill>
          <a:ln w="127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75EFFF5-6FEC-4D54-87C4-FCAD437D1F8D}"/>
              </a:ext>
            </a:extLst>
          </p:cNvPr>
          <p:cNvSpPr/>
          <p:nvPr/>
        </p:nvSpPr>
        <p:spPr>
          <a:xfrm>
            <a:off x="2452191" y="4944517"/>
            <a:ext cx="401553" cy="102750"/>
          </a:xfrm>
          <a:custGeom>
            <a:avLst/>
            <a:gdLst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0 w 401553"/>
              <a:gd name="connsiteY3" fmla="*/ 234471 h 234471"/>
              <a:gd name="connsiteX4" fmla="*/ 0 w 401553"/>
              <a:gd name="connsiteY4" fmla="*/ 0 h 234471"/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201016 w 401553"/>
              <a:gd name="connsiteY3" fmla="*/ 232090 h 234471"/>
              <a:gd name="connsiteX4" fmla="*/ 0 w 401553"/>
              <a:gd name="connsiteY4" fmla="*/ 234471 h 234471"/>
              <a:gd name="connsiteX5" fmla="*/ 0 w 401553"/>
              <a:gd name="connsiteY5" fmla="*/ 0 h 234471"/>
              <a:gd name="connsiteX0" fmla="*/ 0 w 401553"/>
              <a:gd name="connsiteY0" fmla="*/ 0 h 258284"/>
              <a:gd name="connsiteX1" fmla="*/ 401553 w 401553"/>
              <a:gd name="connsiteY1" fmla="*/ 0 h 258284"/>
              <a:gd name="connsiteX2" fmla="*/ 401553 w 401553"/>
              <a:gd name="connsiteY2" fmla="*/ 234471 h 258284"/>
              <a:gd name="connsiteX3" fmla="*/ 205779 w 401553"/>
              <a:gd name="connsiteY3" fmla="*/ 258284 h 258284"/>
              <a:gd name="connsiteX4" fmla="*/ 0 w 401553"/>
              <a:gd name="connsiteY4" fmla="*/ 234471 h 258284"/>
              <a:gd name="connsiteX5" fmla="*/ 0 w 401553"/>
              <a:gd name="connsiteY5" fmla="*/ 0 h 258284"/>
              <a:gd name="connsiteX0" fmla="*/ 0 w 401553"/>
              <a:gd name="connsiteY0" fmla="*/ 0 h 259409"/>
              <a:gd name="connsiteX1" fmla="*/ 401553 w 401553"/>
              <a:gd name="connsiteY1" fmla="*/ 0 h 259409"/>
              <a:gd name="connsiteX2" fmla="*/ 401553 w 401553"/>
              <a:gd name="connsiteY2" fmla="*/ 234471 h 259409"/>
              <a:gd name="connsiteX3" fmla="*/ 205779 w 401553"/>
              <a:gd name="connsiteY3" fmla="*/ 258284 h 259409"/>
              <a:gd name="connsiteX4" fmla="*/ 0 w 401553"/>
              <a:gd name="connsiteY4" fmla="*/ 234471 h 259409"/>
              <a:gd name="connsiteX5" fmla="*/ 0 w 401553"/>
              <a:gd name="connsiteY5" fmla="*/ 0 h 259409"/>
              <a:gd name="connsiteX0" fmla="*/ 0 w 401553"/>
              <a:gd name="connsiteY0" fmla="*/ 0 h 259410"/>
              <a:gd name="connsiteX1" fmla="*/ 401553 w 401553"/>
              <a:gd name="connsiteY1" fmla="*/ 0 h 259410"/>
              <a:gd name="connsiteX2" fmla="*/ 401553 w 401553"/>
              <a:gd name="connsiteY2" fmla="*/ 234471 h 259410"/>
              <a:gd name="connsiteX3" fmla="*/ 205779 w 401553"/>
              <a:gd name="connsiteY3" fmla="*/ 258284 h 259410"/>
              <a:gd name="connsiteX4" fmla="*/ 0 w 401553"/>
              <a:gd name="connsiteY4" fmla="*/ 234471 h 259410"/>
              <a:gd name="connsiteX5" fmla="*/ 0 w 401553"/>
              <a:gd name="connsiteY5" fmla="*/ 0 h 259410"/>
              <a:gd name="connsiteX0" fmla="*/ 0 w 401553"/>
              <a:gd name="connsiteY0" fmla="*/ 0 h 266319"/>
              <a:gd name="connsiteX1" fmla="*/ 401553 w 401553"/>
              <a:gd name="connsiteY1" fmla="*/ 0 h 266319"/>
              <a:gd name="connsiteX2" fmla="*/ 401553 w 401553"/>
              <a:gd name="connsiteY2" fmla="*/ 234471 h 266319"/>
              <a:gd name="connsiteX3" fmla="*/ 205779 w 401553"/>
              <a:gd name="connsiteY3" fmla="*/ 265428 h 266319"/>
              <a:gd name="connsiteX4" fmla="*/ 0 w 401553"/>
              <a:gd name="connsiteY4" fmla="*/ 234471 h 266319"/>
              <a:gd name="connsiteX5" fmla="*/ 0 w 401553"/>
              <a:gd name="connsiteY5" fmla="*/ 0 h 26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553" h="266319">
                <a:moveTo>
                  <a:pt x="0" y="0"/>
                </a:moveTo>
                <a:lnTo>
                  <a:pt x="401553" y="0"/>
                </a:lnTo>
                <a:lnTo>
                  <a:pt x="401553" y="234471"/>
                </a:lnTo>
                <a:cubicBezTo>
                  <a:pt x="336295" y="242409"/>
                  <a:pt x="280562" y="271777"/>
                  <a:pt x="205779" y="265428"/>
                </a:cubicBezTo>
                <a:cubicBezTo>
                  <a:pt x="137186" y="271778"/>
                  <a:pt x="68593" y="242409"/>
                  <a:pt x="0" y="2344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80A4881B-EB9E-4965-B0D7-144D9B521661}"/>
              </a:ext>
            </a:extLst>
          </p:cNvPr>
          <p:cNvSpPr/>
          <p:nvPr/>
        </p:nvSpPr>
        <p:spPr>
          <a:xfrm rot="1878603">
            <a:off x="838727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B30AA018-7384-4A00-A0A9-8BD505F96B6E}"/>
              </a:ext>
            </a:extLst>
          </p:cNvPr>
          <p:cNvSpPr/>
          <p:nvPr/>
        </p:nvSpPr>
        <p:spPr>
          <a:xfrm rot="19721397" flipH="1">
            <a:off x="3263915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281639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102" name="四角形: 角を丸くする 101">
            <a:extLst>
              <a:ext uri="{FF2B5EF4-FFF2-40B4-BE49-F238E27FC236}">
                <a16:creationId xmlns:a16="http://schemas.microsoft.com/office/drawing/2014/main" id="{D574A87F-AAF8-414B-A40A-2B3EEC56E614}"/>
              </a:ext>
            </a:extLst>
          </p:cNvPr>
          <p:cNvSpPr/>
          <p:nvPr/>
        </p:nvSpPr>
        <p:spPr>
          <a:xfrm rot="2095548" flipH="1">
            <a:off x="2934693" y="4914964"/>
            <a:ext cx="557840" cy="1817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楕円 102">
            <a:extLst>
              <a:ext uri="{FF2B5EF4-FFF2-40B4-BE49-F238E27FC236}">
                <a16:creationId xmlns:a16="http://schemas.microsoft.com/office/drawing/2014/main" id="{2BC55E78-6CF4-49B5-BBA9-319C9AC4418C}"/>
              </a:ext>
            </a:extLst>
          </p:cNvPr>
          <p:cNvSpPr/>
          <p:nvPr/>
        </p:nvSpPr>
        <p:spPr>
          <a:xfrm rot="1040181" flipH="1">
            <a:off x="3260596" y="5133697"/>
            <a:ext cx="297180" cy="1300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楕円 103">
            <a:extLst>
              <a:ext uri="{FF2B5EF4-FFF2-40B4-BE49-F238E27FC236}">
                <a16:creationId xmlns:a16="http://schemas.microsoft.com/office/drawing/2014/main" id="{45D8235C-0816-4453-9EFE-DA42728AF7B9}"/>
              </a:ext>
            </a:extLst>
          </p:cNvPr>
          <p:cNvSpPr/>
          <p:nvPr/>
        </p:nvSpPr>
        <p:spPr>
          <a:xfrm rot="21329122" flipH="1">
            <a:off x="3409684" y="5039666"/>
            <a:ext cx="297180" cy="1076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楕円 99">
            <a:extLst>
              <a:ext uri="{FF2B5EF4-FFF2-40B4-BE49-F238E27FC236}">
                <a16:creationId xmlns:a16="http://schemas.microsoft.com/office/drawing/2014/main" id="{5030F9CE-D1D2-4BB7-9A7D-2A947CD4369F}"/>
              </a:ext>
            </a:extLst>
          </p:cNvPr>
          <p:cNvSpPr/>
          <p:nvPr/>
        </p:nvSpPr>
        <p:spPr>
          <a:xfrm rot="270878">
            <a:off x="802380" y="5039666"/>
            <a:ext cx="297180" cy="1076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231BDD6B-9DA3-40E9-B79A-FFB87E6BFDB2}"/>
              </a:ext>
            </a:extLst>
          </p:cNvPr>
          <p:cNvSpPr/>
          <p:nvPr/>
        </p:nvSpPr>
        <p:spPr>
          <a:xfrm rot="3007751">
            <a:off x="1437505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388EFF4E-44F1-4DE7-AA67-3DE296425C77}"/>
              </a:ext>
            </a:extLst>
          </p:cNvPr>
          <p:cNvSpPr/>
          <p:nvPr/>
        </p:nvSpPr>
        <p:spPr>
          <a:xfrm rot="18592249" flipH="1">
            <a:off x="2704330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台形 44">
            <a:extLst>
              <a:ext uri="{FF2B5EF4-FFF2-40B4-BE49-F238E27FC236}">
                <a16:creationId xmlns:a16="http://schemas.microsoft.com/office/drawing/2014/main" id="{6D88DE0D-A171-4997-9B68-E657443E49A0}"/>
              </a:ext>
            </a:extLst>
          </p:cNvPr>
          <p:cNvSpPr/>
          <p:nvPr/>
        </p:nvSpPr>
        <p:spPr>
          <a:xfrm>
            <a:off x="1574551" y="4505570"/>
            <a:ext cx="1407424" cy="1344134"/>
          </a:xfrm>
          <a:custGeom>
            <a:avLst/>
            <a:gdLst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0 w 1462959"/>
              <a:gd name="connsiteY4" fmla="*/ 1191546 h 1191546"/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688131 w 1462959"/>
              <a:gd name="connsiteY4" fmla="*/ 1190173 h 1191546"/>
              <a:gd name="connsiteX5" fmla="*/ 0 w 1462959"/>
              <a:gd name="connsiteY5" fmla="*/ 1191546 h 1191546"/>
              <a:gd name="connsiteX0" fmla="*/ 0 w 1462959"/>
              <a:gd name="connsiteY0" fmla="*/ 1191546 h 1260023"/>
              <a:gd name="connsiteX1" fmla="*/ 297887 w 1462959"/>
              <a:gd name="connsiteY1" fmla="*/ 0 h 1260023"/>
              <a:gd name="connsiteX2" fmla="*/ 1165073 w 1462959"/>
              <a:gd name="connsiteY2" fmla="*/ 0 h 1260023"/>
              <a:gd name="connsiteX3" fmla="*/ 1462959 w 1462959"/>
              <a:gd name="connsiteY3" fmla="*/ 1191546 h 1260023"/>
              <a:gd name="connsiteX4" fmla="*/ 700831 w 1462959"/>
              <a:gd name="connsiteY4" fmla="*/ 1260023 h 1260023"/>
              <a:gd name="connsiteX5" fmla="*/ 0 w 1462959"/>
              <a:gd name="connsiteY5" fmla="*/ 1191546 h 1260023"/>
              <a:gd name="connsiteX0" fmla="*/ 0 w 1399459"/>
              <a:gd name="connsiteY0" fmla="*/ 1178846 h 1260023"/>
              <a:gd name="connsiteX1" fmla="*/ 234387 w 1399459"/>
              <a:gd name="connsiteY1" fmla="*/ 0 h 1260023"/>
              <a:gd name="connsiteX2" fmla="*/ 1101573 w 1399459"/>
              <a:gd name="connsiteY2" fmla="*/ 0 h 1260023"/>
              <a:gd name="connsiteX3" fmla="*/ 1399459 w 1399459"/>
              <a:gd name="connsiteY3" fmla="*/ 1191546 h 1260023"/>
              <a:gd name="connsiteX4" fmla="*/ 637331 w 1399459"/>
              <a:gd name="connsiteY4" fmla="*/ 1260023 h 1260023"/>
              <a:gd name="connsiteX5" fmla="*/ 0 w 1399459"/>
              <a:gd name="connsiteY5" fmla="*/ 1178846 h 1260023"/>
              <a:gd name="connsiteX0" fmla="*/ 0 w 1297859"/>
              <a:gd name="connsiteY0" fmla="*/ 1178846 h 1260023"/>
              <a:gd name="connsiteX1" fmla="*/ 2343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78846 h 1260023"/>
              <a:gd name="connsiteX1" fmla="*/ 1454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85196 h 1266373"/>
              <a:gd name="connsiteX1" fmla="*/ 145487 w 1297859"/>
              <a:gd name="connsiteY1" fmla="*/ 6350 h 1266373"/>
              <a:gd name="connsiteX2" fmla="*/ 1184123 w 1297859"/>
              <a:gd name="connsiteY2" fmla="*/ 0 h 1266373"/>
              <a:gd name="connsiteX3" fmla="*/ 1297859 w 1297859"/>
              <a:gd name="connsiteY3" fmla="*/ 1172496 h 1266373"/>
              <a:gd name="connsiteX4" fmla="*/ 637331 w 1297859"/>
              <a:gd name="connsiteY4" fmla="*/ 1266373 h 1266373"/>
              <a:gd name="connsiteX5" fmla="*/ 0 w 1297859"/>
              <a:gd name="connsiteY5" fmla="*/ 1185196 h 12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7859" h="1266373">
                <a:moveTo>
                  <a:pt x="0" y="1185196"/>
                </a:moveTo>
                <a:lnTo>
                  <a:pt x="145487" y="6350"/>
                </a:lnTo>
                <a:lnTo>
                  <a:pt x="1184123" y="0"/>
                </a:lnTo>
                <a:lnTo>
                  <a:pt x="1297859" y="1172496"/>
                </a:lnTo>
                <a:lnTo>
                  <a:pt x="637331" y="1266373"/>
                </a:lnTo>
                <a:lnTo>
                  <a:pt x="0" y="1185196"/>
                </a:lnTo>
                <a:close/>
              </a:path>
            </a:pathLst>
          </a:cu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9FD73064-61FE-443B-993C-EA2135CD8F1F}"/>
              </a:ext>
            </a:extLst>
          </p:cNvPr>
          <p:cNvSpPr/>
          <p:nvPr/>
        </p:nvSpPr>
        <p:spPr>
          <a:xfrm rot="18583051">
            <a:off x="2908264" y="4905606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D3D2EA5-75E8-4AAD-A4D0-37B6CB953E26}"/>
              </a:ext>
            </a:extLst>
          </p:cNvPr>
          <p:cNvSpPr/>
          <p:nvPr/>
        </p:nvSpPr>
        <p:spPr>
          <a:xfrm rot="3016949" flipH="1">
            <a:off x="1253650" y="4910319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直角三角形 49">
            <a:extLst>
              <a:ext uri="{FF2B5EF4-FFF2-40B4-BE49-F238E27FC236}">
                <a16:creationId xmlns:a16="http://schemas.microsoft.com/office/drawing/2014/main" id="{D20104F6-B223-4565-BE14-088AF87B4A26}"/>
              </a:ext>
            </a:extLst>
          </p:cNvPr>
          <p:cNvSpPr/>
          <p:nvPr/>
        </p:nvSpPr>
        <p:spPr>
          <a:xfrm rot="19623239">
            <a:off x="1828191" y="4288185"/>
            <a:ext cx="391672" cy="391672"/>
          </a:xfrm>
          <a:prstGeom prst="rtTriangle">
            <a:avLst/>
          </a:prstGeom>
          <a:solidFill>
            <a:schemeClr val="bg1"/>
          </a:solidFill>
          <a:ln w="825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直角三角形 50">
            <a:extLst>
              <a:ext uri="{FF2B5EF4-FFF2-40B4-BE49-F238E27FC236}">
                <a16:creationId xmlns:a16="http://schemas.microsoft.com/office/drawing/2014/main" id="{A9806F04-D12D-4879-B0D7-A689AFA0C584}"/>
              </a:ext>
            </a:extLst>
          </p:cNvPr>
          <p:cNvSpPr/>
          <p:nvPr/>
        </p:nvSpPr>
        <p:spPr>
          <a:xfrm rot="1976761" flipH="1">
            <a:off x="2368613" y="4288185"/>
            <a:ext cx="391672" cy="391672"/>
          </a:xfrm>
          <a:prstGeom prst="rtTriangle">
            <a:avLst/>
          </a:prstGeom>
          <a:solidFill>
            <a:schemeClr val="bg1"/>
          </a:solidFill>
          <a:ln w="825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0493E309-8B81-4CA8-ADAE-AE79111C6671}"/>
              </a:ext>
            </a:extLst>
          </p:cNvPr>
          <p:cNvSpPr/>
          <p:nvPr/>
        </p:nvSpPr>
        <p:spPr>
          <a:xfrm>
            <a:off x="2185274" y="4579064"/>
            <a:ext cx="184171" cy="461376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4D4A49C8-740B-4CA1-B903-726391AE4F3F}"/>
              </a:ext>
            </a:extLst>
          </p:cNvPr>
          <p:cNvSpPr/>
          <p:nvPr/>
        </p:nvSpPr>
        <p:spPr>
          <a:xfrm>
            <a:off x="2209263" y="4652138"/>
            <a:ext cx="140840" cy="104163"/>
          </a:xfrm>
          <a:prstGeom prst="ellipse">
            <a:avLst/>
          </a:prstGeom>
          <a:solidFill>
            <a:srgbClr val="EB555E"/>
          </a:solidFill>
          <a:ln w="127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46494B7-A8CD-470A-95CC-5F1F5C3E3A39}"/>
              </a:ext>
            </a:extLst>
          </p:cNvPr>
          <p:cNvSpPr/>
          <p:nvPr/>
        </p:nvSpPr>
        <p:spPr>
          <a:xfrm>
            <a:off x="577820" y="3328754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FCACA-D592-4804-AF5F-3CEE6386A7EC}"/>
              </a:ext>
            </a:extLst>
          </p:cNvPr>
          <p:cNvSpPr/>
          <p:nvPr/>
        </p:nvSpPr>
        <p:spPr>
          <a:xfrm>
            <a:off x="792133" y="1990318"/>
            <a:ext cx="2955345" cy="2587835"/>
          </a:xfrm>
          <a:custGeom>
            <a:avLst/>
            <a:gdLst>
              <a:gd name="connsiteX0" fmla="*/ 0 w 2593298"/>
              <a:gd name="connsiteY0" fmla="*/ 0 h 1705131"/>
              <a:gd name="connsiteX1" fmla="*/ 2593298 w 2593298"/>
              <a:gd name="connsiteY1" fmla="*/ 0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92047 h 1692247"/>
              <a:gd name="connsiteX1" fmla="*/ 2593298 w 2593298"/>
              <a:gd name="connsiteY1" fmla="*/ 77057 h 1692247"/>
              <a:gd name="connsiteX2" fmla="*/ 2593298 w 2593298"/>
              <a:gd name="connsiteY2" fmla="*/ 1692247 h 1692247"/>
              <a:gd name="connsiteX3" fmla="*/ 0 w 2593298"/>
              <a:gd name="connsiteY3" fmla="*/ 1692247 h 1692247"/>
              <a:gd name="connsiteX4" fmla="*/ 0 w 2593298"/>
              <a:gd name="connsiteY4" fmla="*/ 92047 h 1692247"/>
              <a:gd name="connsiteX0" fmla="*/ 0 w 2593298"/>
              <a:gd name="connsiteY0" fmla="*/ 138287 h 1738487"/>
              <a:gd name="connsiteX1" fmla="*/ 2593298 w 2593298"/>
              <a:gd name="connsiteY1" fmla="*/ 123297 h 1738487"/>
              <a:gd name="connsiteX2" fmla="*/ 2593298 w 2593298"/>
              <a:gd name="connsiteY2" fmla="*/ 1738487 h 1738487"/>
              <a:gd name="connsiteX3" fmla="*/ 0 w 2593298"/>
              <a:gd name="connsiteY3" fmla="*/ 1738487 h 1738487"/>
              <a:gd name="connsiteX4" fmla="*/ 0 w 2593298"/>
              <a:gd name="connsiteY4" fmla="*/ 138287 h 1738487"/>
              <a:gd name="connsiteX0" fmla="*/ 93272 w 2686570"/>
              <a:gd name="connsiteY0" fmla="*/ 138287 h 1738487"/>
              <a:gd name="connsiteX1" fmla="*/ 2686570 w 2686570"/>
              <a:gd name="connsiteY1" fmla="*/ 123297 h 1738487"/>
              <a:gd name="connsiteX2" fmla="*/ 2686570 w 2686570"/>
              <a:gd name="connsiteY2" fmla="*/ 1738487 h 1738487"/>
              <a:gd name="connsiteX3" fmla="*/ 93272 w 2686570"/>
              <a:gd name="connsiteY3" fmla="*/ 1738487 h 1738487"/>
              <a:gd name="connsiteX4" fmla="*/ 93272 w 2686570"/>
              <a:gd name="connsiteY4" fmla="*/ 138287 h 1738487"/>
              <a:gd name="connsiteX0" fmla="*/ 93272 w 2786504"/>
              <a:gd name="connsiteY0" fmla="*/ 138287 h 1738487"/>
              <a:gd name="connsiteX1" fmla="*/ 2686570 w 2786504"/>
              <a:gd name="connsiteY1" fmla="*/ 123297 h 1738487"/>
              <a:gd name="connsiteX2" fmla="*/ 2686570 w 2786504"/>
              <a:gd name="connsiteY2" fmla="*/ 1738487 h 1738487"/>
              <a:gd name="connsiteX3" fmla="*/ 93272 w 2786504"/>
              <a:gd name="connsiteY3" fmla="*/ 1738487 h 1738487"/>
              <a:gd name="connsiteX4" fmla="*/ 93272 w 2786504"/>
              <a:gd name="connsiteY4" fmla="*/ 138287 h 1738487"/>
              <a:gd name="connsiteX0" fmla="*/ 93272 w 2839248"/>
              <a:gd name="connsiteY0" fmla="*/ 138287 h 1768467"/>
              <a:gd name="connsiteX1" fmla="*/ 2686570 w 2839248"/>
              <a:gd name="connsiteY1" fmla="*/ 123297 h 1768467"/>
              <a:gd name="connsiteX2" fmla="*/ 2821482 w 2839248"/>
              <a:gd name="connsiteY2" fmla="*/ 1768467 h 1768467"/>
              <a:gd name="connsiteX3" fmla="*/ 93272 w 2839248"/>
              <a:gd name="connsiteY3" fmla="*/ 1738487 h 1768467"/>
              <a:gd name="connsiteX4" fmla="*/ 93272 w 2839248"/>
              <a:gd name="connsiteY4" fmla="*/ 138287 h 1768467"/>
              <a:gd name="connsiteX0" fmla="*/ 195106 w 2941082"/>
              <a:gd name="connsiteY0" fmla="*/ 138287 h 1798447"/>
              <a:gd name="connsiteX1" fmla="*/ 2788404 w 2941082"/>
              <a:gd name="connsiteY1" fmla="*/ 123297 h 1798447"/>
              <a:gd name="connsiteX2" fmla="*/ 2923316 w 2941082"/>
              <a:gd name="connsiteY2" fmla="*/ 1768467 h 1798447"/>
              <a:gd name="connsiteX3" fmla="*/ 234 w 2941082"/>
              <a:gd name="connsiteY3" fmla="*/ 1798447 h 1798447"/>
              <a:gd name="connsiteX4" fmla="*/ 195106 w 2941082"/>
              <a:gd name="connsiteY4" fmla="*/ 138287 h 1798447"/>
              <a:gd name="connsiteX0" fmla="*/ 195106 w 2941082"/>
              <a:gd name="connsiteY0" fmla="*/ 138287 h 1895356"/>
              <a:gd name="connsiteX1" fmla="*/ 2788404 w 2941082"/>
              <a:gd name="connsiteY1" fmla="*/ 123297 h 1895356"/>
              <a:gd name="connsiteX2" fmla="*/ 2923316 w 2941082"/>
              <a:gd name="connsiteY2" fmla="*/ 1768467 h 1895356"/>
              <a:gd name="connsiteX3" fmla="*/ 234 w 2941082"/>
              <a:gd name="connsiteY3" fmla="*/ 1798447 h 1895356"/>
              <a:gd name="connsiteX4" fmla="*/ 195106 w 2941082"/>
              <a:gd name="connsiteY4" fmla="*/ 138287 h 1895356"/>
              <a:gd name="connsiteX0" fmla="*/ 195106 w 2941082"/>
              <a:gd name="connsiteY0" fmla="*/ 138287 h 2003358"/>
              <a:gd name="connsiteX1" fmla="*/ 2788404 w 2941082"/>
              <a:gd name="connsiteY1" fmla="*/ 123297 h 2003358"/>
              <a:gd name="connsiteX2" fmla="*/ 2923316 w 2941082"/>
              <a:gd name="connsiteY2" fmla="*/ 1768467 h 2003358"/>
              <a:gd name="connsiteX3" fmla="*/ 234 w 2941082"/>
              <a:gd name="connsiteY3" fmla="*/ 1798447 h 2003358"/>
              <a:gd name="connsiteX4" fmla="*/ 195106 w 2941082"/>
              <a:gd name="connsiteY4" fmla="*/ 138287 h 2003358"/>
              <a:gd name="connsiteX0" fmla="*/ 195106 w 2941082"/>
              <a:gd name="connsiteY0" fmla="*/ 138287 h 2376560"/>
              <a:gd name="connsiteX1" fmla="*/ 2788404 w 2941082"/>
              <a:gd name="connsiteY1" fmla="*/ 123297 h 2376560"/>
              <a:gd name="connsiteX2" fmla="*/ 2923316 w 2941082"/>
              <a:gd name="connsiteY2" fmla="*/ 1768467 h 2376560"/>
              <a:gd name="connsiteX3" fmla="*/ 234 w 2941082"/>
              <a:gd name="connsiteY3" fmla="*/ 1798447 h 2376560"/>
              <a:gd name="connsiteX4" fmla="*/ 195106 w 2941082"/>
              <a:gd name="connsiteY4" fmla="*/ 138287 h 2376560"/>
              <a:gd name="connsiteX0" fmla="*/ 168940 w 2914916"/>
              <a:gd name="connsiteY0" fmla="*/ 138287 h 2400842"/>
              <a:gd name="connsiteX1" fmla="*/ 2762238 w 2914916"/>
              <a:gd name="connsiteY1" fmla="*/ 123297 h 2400842"/>
              <a:gd name="connsiteX2" fmla="*/ 2897150 w 2914916"/>
              <a:gd name="connsiteY2" fmla="*/ 1768467 h 2400842"/>
              <a:gd name="connsiteX3" fmla="*/ 4048 w 2914916"/>
              <a:gd name="connsiteY3" fmla="*/ 1873397 h 2400842"/>
              <a:gd name="connsiteX4" fmla="*/ 168940 w 2914916"/>
              <a:gd name="connsiteY4" fmla="*/ 138287 h 2400842"/>
              <a:gd name="connsiteX0" fmla="*/ 168940 w 2914916"/>
              <a:gd name="connsiteY0" fmla="*/ 138287 h 2540242"/>
              <a:gd name="connsiteX1" fmla="*/ 2762238 w 2914916"/>
              <a:gd name="connsiteY1" fmla="*/ 123297 h 2540242"/>
              <a:gd name="connsiteX2" fmla="*/ 2897150 w 2914916"/>
              <a:gd name="connsiteY2" fmla="*/ 1768467 h 2540242"/>
              <a:gd name="connsiteX3" fmla="*/ 4048 w 2914916"/>
              <a:gd name="connsiteY3" fmla="*/ 1873397 h 2540242"/>
              <a:gd name="connsiteX4" fmla="*/ 168940 w 2914916"/>
              <a:gd name="connsiteY4" fmla="*/ 138287 h 2540242"/>
              <a:gd name="connsiteX0" fmla="*/ 168940 w 2935132"/>
              <a:gd name="connsiteY0" fmla="*/ 138287 h 2546305"/>
              <a:gd name="connsiteX1" fmla="*/ 2762238 w 2935132"/>
              <a:gd name="connsiteY1" fmla="*/ 123297 h 2546305"/>
              <a:gd name="connsiteX2" fmla="*/ 2897150 w 2935132"/>
              <a:gd name="connsiteY2" fmla="*/ 1768467 h 2546305"/>
              <a:gd name="connsiteX3" fmla="*/ 4048 w 2935132"/>
              <a:gd name="connsiteY3" fmla="*/ 1873397 h 2546305"/>
              <a:gd name="connsiteX4" fmla="*/ 168940 w 2935132"/>
              <a:gd name="connsiteY4" fmla="*/ 138287 h 2546305"/>
              <a:gd name="connsiteX0" fmla="*/ 200444 w 2955345"/>
              <a:gd name="connsiteY0" fmla="*/ 138287 h 2587835"/>
              <a:gd name="connsiteX1" fmla="*/ 2793742 w 2955345"/>
              <a:gd name="connsiteY1" fmla="*/ 123297 h 2587835"/>
              <a:gd name="connsiteX2" fmla="*/ 2928654 w 2955345"/>
              <a:gd name="connsiteY2" fmla="*/ 1768467 h 2587835"/>
              <a:gd name="connsiteX3" fmla="*/ 35552 w 2955345"/>
              <a:gd name="connsiteY3" fmla="*/ 1873397 h 2587835"/>
              <a:gd name="connsiteX4" fmla="*/ 200444 w 2955345"/>
              <a:gd name="connsiteY4" fmla="*/ 138287 h 25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345" h="2587835">
                <a:moveTo>
                  <a:pt x="200444" y="138287"/>
                </a:moveTo>
                <a:cubicBezTo>
                  <a:pt x="1064877" y="-11615"/>
                  <a:pt x="2304063" y="-71575"/>
                  <a:pt x="2793742" y="123297"/>
                </a:cubicBezTo>
                <a:cubicBezTo>
                  <a:pt x="3018595" y="691674"/>
                  <a:pt x="2928654" y="1230070"/>
                  <a:pt x="2928654" y="1768467"/>
                </a:cubicBezTo>
                <a:cubicBezTo>
                  <a:pt x="3303408" y="3007653"/>
                  <a:pt x="-399162" y="2672874"/>
                  <a:pt x="35552" y="1873397"/>
                </a:cubicBezTo>
                <a:cubicBezTo>
                  <a:pt x="35552" y="1339997"/>
                  <a:pt x="-9418" y="776618"/>
                  <a:pt x="200444" y="1382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28282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2D075A76-6487-4002-9FDA-B297ADFF7544}"/>
              </a:ext>
            </a:extLst>
          </p:cNvPr>
          <p:cNvSpPr/>
          <p:nvPr/>
        </p:nvSpPr>
        <p:spPr>
          <a:xfrm rot="18249094">
            <a:off x="2551122" y="2346079"/>
            <a:ext cx="946247" cy="479391"/>
          </a:xfrm>
          <a:prstGeom prst="arc">
            <a:avLst>
              <a:gd name="adj1" fmla="val 17303819"/>
              <a:gd name="adj2" fmla="val 144200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弧 5">
            <a:extLst>
              <a:ext uri="{FF2B5EF4-FFF2-40B4-BE49-F238E27FC236}">
                <a16:creationId xmlns:a16="http://schemas.microsoft.com/office/drawing/2014/main" id="{4BC0B1F5-CB79-435B-894F-46F79736D817}"/>
              </a:ext>
            </a:extLst>
          </p:cNvPr>
          <p:cNvSpPr/>
          <p:nvPr/>
        </p:nvSpPr>
        <p:spPr>
          <a:xfrm rot="3325088" flipV="1">
            <a:off x="920263" y="2046176"/>
            <a:ext cx="1030061" cy="479391"/>
          </a:xfrm>
          <a:prstGeom prst="arc">
            <a:avLst>
              <a:gd name="adj1" fmla="val 17303819"/>
              <a:gd name="adj2" fmla="val 23939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FDC70B0-DA70-428E-88FB-B705A4B8642A}"/>
              </a:ext>
            </a:extLst>
          </p:cNvPr>
          <p:cNvGrpSpPr/>
          <p:nvPr/>
        </p:nvGrpSpPr>
        <p:grpSpPr>
          <a:xfrm>
            <a:off x="2582844" y="2827188"/>
            <a:ext cx="955126" cy="1287381"/>
            <a:chOff x="4882638" y="2503569"/>
            <a:chExt cx="955126" cy="1287381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48B7766C-05F3-4BEA-80D1-966CA2BE5DA8}"/>
                </a:ext>
              </a:extLst>
            </p:cNvPr>
            <p:cNvSpPr/>
            <p:nvPr/>
          </p:nvSpPr>
          <p:spPr>
            <a:xfrm>
              <a:off x="4962525" y="2505075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37EBAF5C-1EC7-4847-BF15-E22AF2495C10}"/>
                </a:ext>
              </a:extLst>
            </p:cNvPr>
            <p:cNvSpPr/>
            <p:nvPr/>
          </p:nvSpPr>
          <p:spPr>
            <a:xfrm>
              <a:off x="5051425" y="2720975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1">
              <a:extLst>
                <a:ext uri="{FF2B5EF4-FFF2-40B4-BE49-F238E27FC236}">
                  <a16:creationId xmlns:a16="http://schemas.microsoft.com/office/drawing/2014/main" id="{3DD75F2E-F25A-48CF-9D81-7406DEE2CD5F}"/>
                </a:ext>
              </a:extLst>
            </p:cNvPr>
            <p:cNvSpPr/>
            <p:nvPr/>
          </p:nvSpPr>
          <p:spPr>
            <a:xfrm rot="20936841">
              <a:off x="4882638" y="2503569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F408984C-A00C-4B4D-BB7B-A74DBEF82889}"/>
                </a:ext>
              </a:extLst>
            </p:cNvPr>
            <p:cNvSpPr/>
            <p:nvPr/>
          </p:nvSpPr>
          <p:spPr>
            <a:xfrm>
              <a:off x="5086896" y="3106351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4901961A-E52F-414E-9FB8-4622852C0F5E}"/>
                </a:ext>
              </a:extLst>
            </p:cNvPr>
            <p:cNvSpPr/>
            <p:nvPr/>
          </p:nvSpPr>
          <p:spPr>
            <a:xfrm>
              <a:off x="5424651" y="3131928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C9AA7A9-456E-4B73-8A00-60F8368CB846}"/>
              </a:ext>
            </a:extLst>
          </p:cNvPr>
          <p:cNvGrpSpPr/>
          <p:nvPr/>
        </p:nvGrpSpPr>
        <p:grpSpPr>
          <a:xfrm>
            <a:off x="1018556" y="2828694"/>
            <a:ext cx="955126" cy="1287381"/>
            <a:chOff x="3308824" y="2528890"/>
            <a:chExt cx="955126" cy="1287381"/>
          </a:xfrm>
        </p:grpSpPr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552462B8-0BDC-44F2-8888-780F429E1371}"/>
                </a:ext>
              </a:extLst>
            </p:cNvPr>
            <p:cNvSpPr/>
            <p:nvPr/>
          </p:nvSpPr>
          <p:spPr>
            <a:xfrm flipH="1">
              <a:off x="3308824" y="2530396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E2243A68-719A-49F7-A0A0-A7DB020B4466}"/>
                </a:ext>
              </a:extLst>
            </p:cNvPr>
            <p:cNvSpPr/>
            <p:nvPr/>
          </p:nvSpPr>
          <p:spPr>
            <a:xfrm flipH="1">
              <a:off x="3519724" y="2746296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11">
              <a:extLst>
                <a:ext uri="{FF2B5EF4-FFF2-40B4-BE49-F238E27FC236}">
                  <a16:creationId xmlns:a16="http://schemas.microsoft.com/office/drawing/2014/main" id="{348D77E1-A6A4-498A-A9AE-6EDE0EA6E11C}"/>
                </a:ext>
              </a:extLst>
            </p:cNvPr>
            <p:cNvSpPr/>
            <p:nvPr/>
          </p:nvSpPr>
          <p:spPr>
            <a:xfrm rot="663159" flipH="1">
              <a:off x="3342700" y="2528890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A01F9E92-DA41-4E81-A99A-0F2CBF20EC6E}"/>
                </a:ext>
              </a:extLst>
            </p:cNvPr>
            <p:cNvSpPr/>
            <p:nvPr/>
          </p:nvSpPr>
          <p:spPr>
            <a:xfrm flipH="1">
              <a:off x="3864819" y="3131672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F8761859-CB83-457E-A4A9-5E7629D86BD6}"/>
                </a:ext>
              </a:extLst>
            </p:cNvPr>
            <p:cNvSpPr/>
            <p:nvPr/>
          </p:nvSpPr>
          <p:spPr>
            <a:xfrm flipH="1">
              <a:off x="3580440" y="3157249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円弧 26">
            <a:extLst>
              <a:ext uri="{FF2B5EF4-FFF2-40B4-BE49-F238E27FC236}">
                <a16:creationId xmlns:a16="http://schemas.microsoft.com/office/drawing/2014/main" id="{47BC4BCB-4BF6-4706-B992-2F1C6F9F5534}"/>
              </a:ext>
            </a:extLst>
          </p:cNvPr>
          <p:cNvSpPr/>
          <p:nvPr/>
        </p:nvSpPr>
        <p:spPr>
          <a:xfrm rot="502679" flipV="1">
            <a:off x="1039629" y="3074370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3BE510B8-27D3-4D48-BCDE-83D21354CBA0}"/>
              </a:ext>
            </a:extLst>
          </p:cNvPr>
          <p:cNvSpPr/>
          <p:nvPr/>
        </p:nvSpPr>
        <p:spPr>
          <a:xfrm rot="21097321" flipH="1" flipV="1">
            <a:off x="2508398" y="3076033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月 28">
            <a:extLst>
              <a:ext uri="{FF2B5EF4-FFF2-40B4-BE49-F238E27FC236}">
                <a16:creationId xmlns:a16="http://schemas.microsoft.com/office/drawing/2014/main" id="{AF7AAF81-06A4-42C9-9A25-B9C80BF0192F}"/>
              </a:ext>
            </a:extLst>
          </p:cNvPr>
          <p:cNvSpPr/>
          <p:nvPr/>
        </p:nvSpPr>
        <p:spPr>
          <a:xfrm rot="16793832">
            <a:off x="2108382" y="3822655"/>
            <a:ext cx="259821" cy="543458"/>
          </a:xfrm>
          <a:prstGeom prst="moon">
            <a:avLst>
              <a:gd name="adj" fmla="val 84220"/>
            </a:avLst>
          </a:prstGeom>
          <a:solidFill>
            <a:srgbClr val="B91D21"/>
          </a:soli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11">
            <a:extLst>
              <a:ext uri="{FF2B5EF4-FFF2-40B4-BE49-F238E27FC236}">
                <a16:creationId xmlns:a16="http://schemas.microsoft.com/office/drawing/2014/main" id="{0EE98211-89DC-44D1-A742-92C23298F623}"/>
              </a:ext>
            </a:extLst>
          </p:cNvPr>
          <p:cNvSpPr/>
          <p:nvPr/>
        </p:nvSpPr>
        <p:spPr>
          <a:xfrm rot="1089798" flipH="1">
            <a:off x="2066944" y="4091741"/>
            <a:ext cx="260750" cy="108820"/>
          </a:xfrm>
          <a:custGeom>
            <a:avLst/>
            <a:gdLst>
              <a:gd name="connsiteX0" fmla="*/ 0 w 875239"/>
              <a:gd name="connsiteY0" fmla="*/ 642938 h 1285875"/>
              <a:gd name="connsiteX1" fmla="*/ 437620 w 875239"/>
              <a:gd name="connsiteY1" fmla="*/ 0 h 1285875"/>
              <a:gd name="connsiteX2" fmla="*/ 875240 w 875239"/>
              <a:gd name="connsiteY2" fmla="*/ 642938 h 1285875"/>
              <a:gd name="connsiteX3" fmla="*/ 437620 w 875239"/>
              <a:gd name="connsiteY3" fmla="*/ 1285876 h 1285875"/>
              <a:gd name="connsiteX4" fmla="*/ 0 w 875239"/>
              <a:gd name="connsiteY4" fmla="*/ 642938 h 1285875"/>
              <a:gd name="connsiteX0" fmla="*/ 0 w 875240"/>
              <a:gd name="connsiteY0" fmla="*/ 642938 h 723305"/>
              <a:gd name="connsiteX1" fmla="*/ 437620 w 875240"/>
              <a:gd name="connsiteY1" fmla="*/ 0 h 723305"/>
              <a:gd name="connsiteX2" fmla="*/ 875240 w 875240"/>
              <a:gd name="connsiteY2" fmla="*/ 642938 h 723305"/>
              <a:gd name="connsiteX3" fmla="*/ 0 w 875240"/>
              <a:gd name="connsiteY3" fmla="*/ 642938 h 72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240" h="723305">
                <a:moveTo>
                  <a:pt x="0" y="642938"/>
                </a:moveTo>
                <a:cubicBezTo>
                  <a:pt x="0" y="287853"/>
                  <a:pt x="195929" y="0"/>
                  <a:pt x="437620" y="0"/>
                </a:cubicBezTo>
                <a:cubicBezTo>
                  <a:pt x="679311" y="0"/>
                  <a:pt x="875240" y="287853"/>
                  <a:pt x="875240" y="642938"/>
                </a:cubicBezTo>
                <a:cubicBezTo>
                  <a:pt x="802303" y="750094"/>
                  <a:pt x="72937" y="750094"/>
                  <a:pt x="0" y="6429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二等辺三角形 40">
            <a:extLst>
              <a:ext uri="{FF2B5EF4-FFF2-40B4-BE49-F238E27FC236}">
                <a16:creationId xmlns:a16="http://schemas.microsoft.com/office/drawing/2014/main" id="{01C589F8-6294-454E-8D89-EA4A3FF529E5}"/>
              </a:ext>
            </a:extLst>
          </p:cNvPr>
          <p:cNvSpPr/>
          <p:nvPr/>
        </p:nvSpPr>
        <p:spPr>
          <a:xfrm rot="11455860">
            <a:off x="2335485" y="4021113"/>
            <a:ext cx="81445" cy="84152"/>
          </a:xfrm>
          <a:prstGeom prst="triangle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月 41">
            <a:extLst>
              <a:ext uri="{FF2B5EF4-FFF2-40B4-BE49-F238E27FC236}">
                <a16:creationId xmlns:a16="http://schemas.microsoft.com/office/drawing/2014/main" id="{6CEFFF25-AB5B-4516-B6E9-9960D11471DF}"/>
              </a:ext>
            </a:extLst>
          </p:cNvPr>
          <p:cNvSpPr/>
          <p:nvPr/>
        </p:nvSpPr>
        <p:spPr>
          <a:xfrm rot="16793832">
            <a:off x="2108382" y="3824317"/>
            <a:ext cx="259821" cy="543458"/>
          </a:xfrm>
          <a:prstGeom prst="moon">
            <a:avLst>
              <a:gd name="adj" fmla="val 84220"/>
            </a:avLst>
          </a:prstGeom>
          <a:noFill/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6F1E6FC4-41CA-4B65-B164-7F1922FF38F1}"/>
              </a:ext>
            </a:extLst>
          </p:cNvPr>
          <p:cNvSpPr/>
          <p:nvPr/>
        </p:nvSpPr>
        <p:spPr>
          <a:xfrm>
            <a:off x="2215613" y="4836288"/>
            <a:ext cx="140840" cy="104163"/>
          </a:xfrm>
          <a:prstGeom prst="ellipse">
            <a:avLst/>
          </a:prstGeom>
          <a:solidFill>
            <a:srgbClr val="EB555E"/>
          </a:solidFill>
          <a:ln w="127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75EFFF5-6FEC-4D54-87C4-FCAD437D1F8D}"/>
              </a:ext>
            </a:extLst>
          </p:cNvPr>
          <p:cNvSpPr/>
          <p:nvPr/>
        </p:nvSpPr>
        <p:spPr>
          <a:xfrm>
            <a:off x="2452191" y="4944517"/>
            <a:ext cx="401553" cy="102750"/>
          </a:xfrm>
          <a:custGeom>
            <a:avLst/>
            <a:gdLst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0 w 401553"/>
              <a:gd name="connsiteY3" fmla="*/ 234471 h 234471"/>
              <a:gd name="connsiteX4" fmla="*/ 0 w 401553"/>
              <a:gd name="connsiteY4" fmla="*/ 0 h 234471"/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201016 w 401553"/>
              <a:gd name="connsiteY3" fmla="*/ 232090 h 234471"/>
              <a:gd name="connsiteX4" fmla="*/ 0 w 401553"/>
              <a:gd name="connsiteY4" fmla="*/ 234471 h 234471"/>
              <a:gd name="connsiteX5" fmla="*/ 0 w 401553"/>
              <a:gd name="connsiteY5" fmla="*/ 0 h 234471"/>
              <a:gd name="connsiteX0" fmla="*/ 0 w 401553"/>
              <a:gd name="connsiteY0" fmla="*/ 0 h 258284"/>
              <a:gd name="connsiteX1" fmla="*/ 401553 w 401553"/>
              <a:gd name="connsiteY1" fmla="*/ 0 h 258284"/>
              <a:gd name="connsiteX2" fmla="*/ 401553 w 401553"/>
              <a:gd name="connsiteY2" fmla="*/ 234471 h 258284"/>
              <a:gd name="connsiteX3" fmla="*/ 205779 w 401553"/>
              <a:gd name="connsiteY3" fmla="*/ 258284 h 258284"/>
              <a:gd name="connsiteX4" fmla="*/ 0 w 401553"/>
              <a:gd name="connsiteY4" fmla="*/ 234471 h 258284"/>
              <a:gd name="connsiteX5" fmla="*/ 0 w 401553"/>
              <a:gd name="connsiteY5" fmla="*/ 0 h 258284"/>
              <a:gd name="connsiteX0" fmla="*/ 0 w 401553"/>
              <a:gd name="connsiteY0" fmla="*/ 0 h 259409"/>
              <a:gd name="connsiteX1" fmla="*/ 401553 w 401553"/>
              <a:gd name="connsiteY1" fmla="*/ 0 h 259409"/>
              <a:gd name="connsiteX2" fmla="*/ 401553 w 401553"/>
              <a:gd name="connsiteY2" fmla="*/ 234471 h 259409"/>
              <a:gd name="connsiteX3" fmla="*/ 205779 w 401553"/>
              <a:gd name="connsiteY3" fmla="*/ 258284 h 259409"/>
              <a:gd name="connsiteX4" fmla="*/ 0 w 401553"/>
              <a:gd name="connsiteY4" fmla="*/ 234471 h 259409"/>
              <a:gd name="connsiteX5" fmla="*/ 0 w 401553"/>
              <a:gd name="connsiteY5" fmla="*/ 0 h 259409"/>
              <a:gd name="connsiteX0" fmla="*/ 0 w 401553"/>
              <a:gd name="connsiteY0" fmla="*/ 0 h 259410"/>
              <a:gd name="connsiteX1" fmla="*/ 401553 w 401553"/>
              <a:gd name="connsiteY1" fmla="*/ 0 h 259410"/>
              <a:gd name="connsiteX2" fmla="*/ 401553 w 401553"/>
              <a:gd name="connsiteY2" fmla="*/ 234471 h 259410"/>
              <a:gd name="connsiteX3" fmla="*/ 205779 w 401553"/>
              <a:gd name="connsiteY3" fmla="*/ 258284 h 259410"/>
              <a:gd name="connsiteX4" fmla="*/ 0 w 401553"/>
              <a:gd name="connsiteY4" fmla="*/ 234471 h 259410"/>
              <a:gd name="connsiteX5" fmla="*/ 0 w 401553"/>
              <a:gd name="connsiteY5" fmla="*/ 0 h 259410"/>
              <a:gd name="connsiteX0" fmla="*/ 0 w 401553"/>
              <a:gd name="connsiteY0" fmla="*/ 0 h 266319"/>
              <a:gd name="connsiteX1" fmla="*/ 401553 w 401553"/>
              <a:gd name="connsiteY1" fmla="*/ 0 h 266319"/>
              <a:gd name="connsiteX2" fmla="*/ 401553 w 401553"/>
              <a:gd name="connsiteY2" fmla="*/ 234471 h 266319"/>
              <a:gd name="connsiteX3" fmla="*/ 205779 w 401553"/>
              <a:gd name="connsiteY3" fmla="*/ 265428 h 266319"/>
              <a:gd name="connsiteX4" fmla="*/ 0 w 401553"/>
              <a:gd name="connsiteY4" fmla="*/ 234471 h 266319"/>
              <a:gd name="connsiteX5" fmla="*/ 0 w 401553"/>
              <a:gd name="connsiteY5" fmla="*/ 0 h 26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553" h="266319">
                <a:moveTo>
                  <a:pt x="0" y="0"/>
                </a:moveTo>
                <a:lnTo>
                  <a:pt x="401553" y="0"/>
                </a:lnTo>
                <a:lnTo>
                  <a:pt x="401553" y="234471"/>
                </a:lnTo>
                <a:cubicBezTo>
                  <a:pt x="336295" y="242409"/>
                  <a:pt x="280562" y="271777"/>
                  <a:pt x="205779" y="265428"/>
                </a:cubicBezTo>
                <a:cubicBezTo>
                  <a:pt x="137186" y="271778"/>
                  <a:pt x="68593" y="242409"/>
                  <a:pt x="0" y="2344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80A4881B-EB9E-4965-B0D7-144D9B521661}"/>
              </a:ext>
            </a:extLst>
          </p:cNvPr>
          <p:cNvSpPr/>
          <p:nvPr/>
        </p:nvSpPr>
        <p:spPr>
          <a:xfrm rot="1878603">
            <a:off x="838727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B30AA018-7384-4A00-A0A9-8BD505F96B6E}"/>
              </a:ext>
            </a:extLst>
          </p:cNvPr>
          <p:cNvSpPr/>
          <p:nvPr/>
        </p:nvSpPr>
        <p:spPr>
          <a:xfrm rot="19721397" flipH="1">
            <a:off x="3263915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135289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102" name="四角形: 角を丸くする 101">
            <a:extLst>
              <a:ext uri="{FF2B5EF4-FFF2-40B4-BE49-F238E27FC236}">
                <a16:creationId xmlns:a16="http://schemas.microsoft.com/office/drawing/2014/main" id="{D574A87F-AAF8-414B-A40A-2B3EEC56E614}"/>
              </a:ext>
            </a:extLst>
          </p:cNvPr>
          <p:cNvSpPr/>
          <p:nvPr/>
        </p:nvSpPr>
        <p:spPr>
          <a:xfrm rot="2095548" flipH="1">
            <a:off x="2934693" y="4914964"/>
            <a:ext cx="557840" cy="1817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楕円 102">
            <a:extLst>
              <a:ext uri="{FF2B5EF4-FFF2-40B4-BE49-F238E27FC236}">
                <a16:creationId xmlns:a16="http://schemas.microsoft.com/office/drawing/2014/main" id="{2BC55E78-6CF4-49B5-BBA9-319C9AC4418C}"/>
              </a:ext>
            </a:extLst>
          </p:cNvPr>
          <p:cNvSpPr/>
          <p:nvPr/>
        </p:nvSpPr>
        <p:spPr>
          <a:xfrm rot="1040181" flipH="1">
            <a:off x="3260596" y="5133697"/>
            <a:ext cx="297180" cy="1300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楕円 103">
            <a:extLst>
              <a:ext uri="{FF2B5EF4-FFF2-40B4-BE49-F238E27FC236}">
                <a16:creationId xmlns:a16="http://schemas.microsoft.com/office/drawing/2014/main" id="{45D8235C-0816-4453-9EFE-DA42728AF7B9}"/>
              </a:ext>
            </a:extLst>
          </p:cNvPr>
          <p:cNvSpPr/>
          <p:nvPr/>
        </p:nvSpPr>
        <p:spPr>
          <a:xfrm rot="21329122" flipH="1">
            <a:off x="3409684" y="5039666"/>
            <a:ext cx="297180" cy="1076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楕円 98">
            <a:extLst>
              <a:ext uri="{FF2B5EF4-FFF2-40B4-BE49-F238E27FC236}">
                <a16:creationId xmlns:a16="http://schemas.microsoft.com/office/drawing/2014/main" id="{8DD39EA2-2D4E-4776-8D3E-57A223DA121F}"/>
              </a:ext>
            </a:extLst>
          </p:cNvPr>
          <p:cNvSpPr/>
          <p:nvPr/>
        </p:nvSpPr>
        <p:spPr>
          <a:xfrm rot="20559819">
            <a:off x="951468" y="5133697"/>
            <a:ext cx="297180" cy="1300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楕円 99">
            <a:extLst>
              <a:ext uri="{FF2B5EF4-FFF2-40B4-BE49-F238E27FC236}">
                <a16:creationId xmlns:a16="http://schemas.microsoft.com/office/drawing/2014/main" id="{5030F9CE-D1D2-4BB7-9A7D-2A947CD4369F}"/>
              </a:ext>
            </a:extLst>
          </p:cNvPr>
          <p:cNvSpPr/>
          <p:nvPr/>
        </p:nvSpPr>
        <p:spPr>
          <a:xfrm rot="270878">
            <a:off x="802380" y="5039666"/>
            <a:ext cx="297180" cy="1076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231BDD6B-9DA3-40E9-B79A-FFB87E6BFDB2}"/>
              </a:ext>
            </a:extLst>
          </p:cNvPr>
          <p:cNvSpPr/>
          <p:nvPr/>
        </p:nvSpPr>
        <p:spPr>
          <a:xfrm rot="3007751">
            <a:off x="1437505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388EFF4E-44F1-4DE7-AA67-3DE296425C77}"/>
              </a:ext>
            </a:extLst>
          </p:cNvPr>
          <p:cNvSpPr/>
          <p:nvPr/>
        </p:nvSpPr>
        <p:spPr>
          <a:xfrm rot="18592249" flipH="1">
            <a:off x="2704330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台形 44">
            <a:extLst>
              <a:ext uri="{FF2B5EF4-FFF2-40B4-BE49-F238E27FC236}">
                <a16:creationId xmlns:a16="http://schemas.microsoft.com/office/drawing/2014/main" id="{6D88DE0D-A171-4997-9B68-E657443E49A0}"/>
              </a:ext>
            </a:extLst>
          </p:cNvPr>
          <p:cNvSpPr/>
          <p:nvPr/>
        </p:nvSpPr>
        <p:spPr>
          <a:xfrm>
            <a:off x="1574551" y="4505570"/>
            <a:ext cx="1407424" cy="1344134"/>
          </a:xfrm>
          <a:custGeom>
            <a:avLst/>
            <a:gdLst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0 w 1462959"/>
              <a:gd name="connsiteY4" fmla="*/ 1191546 h 1191546"/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688131 w 1462959"/>
              <a:gd name="connsiteY4" fmla="*/ 1190173 h 1191546"/>
              <a:gd name="connsiteX5" fmla="*/ 0 w 1462959"/>
              <a:gd name="connsiteY5" fmla="*/ 1191546 h 1191546"/>
              <a:gd name="connsiteX0" fmla="*/ 0 w 1462959"/>
              <a:gd name="connsiteY0" fmla="*/ 1191546 h 1260023"/>
              <a:gd name="connsiteX1" fmla="*/ 297887 w 1462959"/>
              <a:gd name="connsiteY1" fmla="*/ 0 h 1260023"/>
              <a:gd name="connsiteX2" fmla="*/ 1165073 w 1462959"/>
              <a:gd name="connsiteY2" fmla="*/ 0 h 1260023"/>
              <a:gd name="connsiteX3" fmla="*/ 1462959 w 1462959"/>
              <a:gd name="connsiteY3" fmla="*/ 1191546 h 1260023"/>
              <a:gd name="connsiteX4" fmla="*/ 700831 w 1462959"/>
              <a:gd name="connsiteY4" fmla="*/ 1260023 h 1260023"/>
              <a:gd name="connsiteX5" fmla="*/ 0 w 1462959"/>
              <a:gd name="connsiteY5" fmla="*/ 1191546 h 1260023"/>
              <a:gd name="connsiteX0" fmla="*/ 0 w 1399459"/>
              <a:gd name="connsiteY0" fmla="*/ 1178846 h 1260023"/>
              <a:gd name="connsiteX1" fmla="*/ 234387 w 1399459"/>
              <a:gd name="connsiteY1" fmla="*/ 0 h 1260023"/>
              <a:gd name="connsiteX2" fmla="*/ 1101573 w 1399459"/>
              <a:gd name="connsiteY2" fmla="*/ 0 h 1260023"/>
              <a:gd name="connsiteX3" fmla="*/ 1399459 w 1399459"/>
              <a:gd name="connsiteY3" fmla="*/ 1191546 h 1260023"/>
              <a:gd name="connsiteX4" fmla="*/ 637331 w 1399459"/>
              <a:gd name="connsiteY4" fmla="*/ 1260023 h 1260023"/>
              <a:gd name="connsiteX5" fmla="*/ 0 w 1399459"/>
              <a:gd name="connsiteY5" fmla="*/ 1178846 h 1260023"/>
              <a:gd name="connsiteX0" fmla="*/ 0 w 1297859"/>
              <a:gd name="connsiteY0" fmla="*/ 1178846 h 1260023"/>
              <a:gd name="connsiteX1" fmla="*/ 2343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78846 h 1260023"/>
              <a:gd name="connsiteX1" fmla="*/ 1454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85196 h 1266373"/>
              <a:gd name="connsiteX1" fmla="*/ 145487 w 1297859"/>
              <a:gd name="connsiteY1" fmla="*/ 6350 h 1266373"/>
              <a:gd name="connsiteX2" fmla="*/ 1184123 w 1297859"/>
              <a:gd name="connsiteY2" fmla="*/ 0 h 1266373"/>
              <a:gd name="connsiteX3" fmla="*/ 1297859 w 1297859"/>
              <a:gd name="connsiteY3" fmla="*/ 1172496 h 1266373"/>
              <a:gd name="connsiteX4" fmla="*/ 637331 w 1297859"/>
              <a:gd name="connsiteY4" fmla="*/ 1266373 h 1266373"/>
              <a:gd name="connsiteX5" fmla="*/ 0 w 1297859"/>
              <a:gd name="connsiteY5" fmla="*/ 1185196 h 12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7859" h="1266373">
                <a:moveTo>
                  <a:pt x="0" y="1185196"/>
                </a:moveTo>
                <a:lnTo>
                  <a:pt x="145487" y="6350"/>
                </a:lnTo>
                <a:lnTo>
                  <a:pt x="1184123" y="0"/>
                </a:lnTo>
                <a:lnTo>
                  <a:pt x="1297859" y="1172496"/>
                </a:lnTo>
                <a:lnTo>
                  <a:pt x="637331" y="1266373"/>
                </a:lnTo>
                <a:lnTo>
                  <a:pt x="0" y="1185196"/>
                </a:lnTo>
                <a:close/>
              </a:path>
            </a:pathLst>
          </a:cu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9FD73064-61FE-443B-993C-EA2135CD8F1F}"/>
              </a:ext>
            </a:extLst>
          </p:cNvPr>
          <p:cNvSpPr/>
          <p:nvPr/>
        </p:nvSpPr>
        <p:spPr>
          <a:xfrm rot="18583051">
            <a:off x="2908264" y="4905606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D3D2EA5-75E8-4AAD-A4D0-37B6CB953E26}"/>
              </a:ext>
            </a:extLst>
          </p:cNvPr>
          <p:cNvSpPr/>
          <p:nvPr/>
        </p:nvSpPr>
        <p:spPr>
          <a:xfrm rot="3016949" flipH="1">
            <a:off x="1253650" y="4910319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直角三角形 49">
            <a:extLst>
              <a:ext uri="{FF2B5EF4-FFF2-40B4-BE49-F238E27FC236}">
                <a16:creationId xmlns:a16="http://schemas.microsoft.com/office/drawing/2014/main" id="{D20104F6-B223-4565-BE14-088AF87B4A26}"/>
              </a:ext>
            </a:extLst>
          </p:cNvPr>
          <p:cNvSpPr/>
          <p:nvPr/>
        </p:nvSpPr>
        <p:spPr>
          <a:xfrm rot="19623239">
            <a:off x="1828191" y="4288185"/>
            <a:ext cx="391672" cy="391672"/>
          </a:xfrm>
          <a:prstGeom prst="rtTriangle">
            <a:avLst/>
          </a:prstGeom>
          <a:solidFill>
            <a:schemeClr val="bg1"/>
          </a:solidFill>
          <a:ln w="825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直角三角形 50">
            <a:extLst>
              <a:ext uri="{FF2B5EF4-FFF2-40B4-BE49-F238E27FC236}">
                <a16:creationId xmlns:a16="http://schemas.microsoft.com/office/drawing/2014/main" id="{A9806F04-D12D-4879-B0D7-A689AFA0C584}"/>
              </a:ext>
            </a:extLst>
          </p:cNvPr>
          <p:cNvSpPr/>
          <p:nvPr/>
        </p:nvSpPr>
        <p:spPr>
          <a:xfrm rot="1976761" flipH="1">
            <a:off x="2368613" y="4288185"/>
            <a:ext cx="391672" cy="391672"/>
          </a:xfrm>
          <a:prstGeom prst="rtTriangle">
            <a:avLst/>
          </a:prstGeom>
          <a:solidFill>
            <a:schemeClr val="bg1"/>
          </a:solidFill>
          <a:ln w="825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0493E309-8B81-4CA8-ADAE-AE79111C6671}"/>
              </a:ext>
            </a:extLst>
          </p:cNvPr>
          <p:cNvSpPr/>
          <p:nvPr/>
        </p:nvSpPr>
        <p:spPr>
          <a:xfrm>
            <a:off x="2185274" y="4579064"/>
            <a:ext cx="184171" cy="461376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4D4A49C8-740B-4CA1-B903-726391AE4F3F}"/>
              </a:ext>
            </a:extLst>
          </p:cNvPr>
          <p:cNvSpPr/>
          <p:nvPr/>
        </p:nvSpPr>
        <p:spPr>
          <a:xfrm>
            <a:off x="2209263" y="4652138"/>
            <a:ext cx="140840" cy="104163"/>
          </a:xfrm>
          <a:prstGeom prst="ellipse">
            <a:avLst/>
          </a:prstGeom>
          <a:solidFill>
            <a:srgbClr val="EB555E"/>
          </a:solidFill>
          <a:ln w="127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46494B7-A8CD-470A-95CC-5F1F5C3E3A39}"/>
              </a:ext>
            </a:extLst>
          </p:cNvPr>
          <p:cNvSpPr/>
          <p:nvPr/>
        </p:nvSpPr>
        <p:spPr>
          <a:xfrm>
            <a:off x="577820" y="3328754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FCACA-D592-4804-AF5F-3CEE6386A7EC}"/>
              </a:ext>
            </a:extLst>
          </p:cNvPr>
          <p:cNvSpPr/>
          <p:nvPr/>
        </p:nvSpPr>
        <p:spPr>
          <a:xfrm>
            <a:off x="792133" y="1990318"/>
            <a:ext cx="2955345" cy="2587835"/>
          </a:xfrm>
          <a:custGeom>
            <a:avLst/>
            <a:gdLst>
              <a:gd name="connsiteX0" fmla="*/ 0 w 2593298"/>
              <a:gd name="connsiteY0" fmla="*/ 0 h 1705131"/>
              <a:gd name="connsiteX1" fmla="*/ 2593298 w 2593298"/>
              <a:gd name="connsiteY1" fmla="*/ 0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92047 h 1692247"/>
              <a:gd name="connsiteX1" fmla="*/ 2593298 w 2593298"/>
              <a:gd name="connsiteY1" fmla="*/ 77057 h 1692247"/>
              <a:gd name="connsiteX2" fmla="*/ 2593298 w 2593298"/>
              <a:gd name="connsiteY2" fmla="*/ 1692247 h 1692247"/>
              <a:gd name="connsiteX3" fmla="*/ 0 w 2593298"/>
              <a:gd name="connsiteY3" fmla="*/ 1692247 h 1692247"/>
              <a:gd name="connsiteX4" fmla="*/ 0 w 2593298"/>
              <a:gd name="connsiteY4" fmla="*/ 92047 h 1692247"/>
              <a:gd name="connsiteX0" fmla="*/ 0 w 2593298"/>
              <a:gd name="connsiteY0" fmla="*/ 138287 h 1738487"/>
              <a:gd name="connsiteX1" fmla="*/ 2593298 w 2593298"/>
              <a:gd name="connsiteY1" fmla="*/ 123297 h 1738487"/>
              <a:gd name="connsiteX2" fmla="*/ 2593298 w 2593298"/>
              <a:gd name="connsiteY2" fmla="*/ 1738487 h 1738487"/>
              <a:gd name="connsiteX3" fmla="*/ 0 w 2593298"/>
              <a:gd name="connsiteY3" fmla="*/ 1738487 h 1738487"/>
              <a:gd name="connsiteX4" fmla="*/ 0 w 2593298"/>
              <a:gd name="connsiteY4" fmla="*/ 138287 h 1738487"/>
              <a:gd name="connsiteX0" fmla="*/ 93272 w 2686570"/>
              <a:gd name="connsiteY0" fmla="*/ 138287 h 1738487"/>
              <a:gd name="connsiteX1" fmla="*/ 2686570 w 2686570"/>
              <a:gd name="connsiteY1" fmla="*/ 123297 h 1738487"/>
              <a:gd name="connsiteX2" fmla="*/ 2686570 w 2686570"/>
              <a:gd name="connsiteY2" fmla="*/ 1738487 h 1738487"/>
              <a:gd name="connsiteX3" fmla="*/ 93272 w 2686570"/>
              <a:gd name="connsiteY3" fmla="*/ 1738487 h 1738487"/>
              <a:gd name="connsiteX4" fmla="*/ 93272 w 2686570"/>
              <a:gd name="connsiteY4" fmla="*/ 138287 h 1738487"/>
              <a:gd name="connsiteX0" fmla="*/ 93272 w 2786504"/>
              <a:gd name="connsiteY0" fmla="*/ 138287 h 1738487"/>
              <a:gd name="connsiteX1" fmla="*/ 2686570 w 2786504"/>
              <a:gd name="connsiteY1" fmla="*/ 123297 h 1738487"/>
              <a:gd name="connsiteX2" fmla="*/ 2686570 w 2786504"/>
              <a:gd name="connsiteY2" fmla="*/ 1738487 h 1738487"/>
              <a:gd name="connsiteX3" fmla="*/ 93272 w 2786504"/>
              <a:gd name="connsiteY3" fmla="*/ 1738487 h 1738487"/>
              <a:gd name="connsiteX4" fmla="*/ 93272 w 2786504"/>
              <a:gd name="connsiteY4" fmla="*/ 138287 h 1738487"/>
              <a:gd name="connsiteX0" fmla="*/ 93272 w 2839248"/>
              <a:gd name="connsiteY0" fmla="*/ 138287 h 1768467"/>
              <a:gd name="connsiteX1" fmla="*/ 2686570 w 2839248"/>
              <a:gd name="connsiteY1" fmla="*/ 123297 h 1768467"/>
              <a:gd name="connsiteX2" fmla="*/ 2821482 w 2839248"/>
              <a:gd name="connsiteY2" fmla="*/ 1768467 h 1768467"/>
              <a:gd name="connsiteX3" fmla="*/ 93272 w 2839248"/>
              <a:gd name="connsiteY3" fmla="*/ 1738487 h 1768467"/>
              <a:gd name="connsiteX4" fmla="*/ 93272 w 2839248"/>
              <a:gd name="connsiteY4" fmla="*/ 138287 h 1768467"/>
              <a:gd name="connsiteX0" fmla="*/ 195106 w 2941082"/>
              <a:gd name="connsiteY0" fmla="*/ 138287 h 1798447"/>
              <a:gd name="connsiteX1" fmla="*/ 2788404 w 2941082"/>
              <a:gd name="connsiteY1" fmla="*/ 123297 h 1798447"/>
              <a:gd name="connsiteX2" fmla="*/ 2923316 w 2941082"/>
              <a:gd name="connsiteY2" fmla="*/ 1768467 h 1798447"/>
              <a:gd name="connsiteX3" fmla="*/ 234 w 2941082"/>
              <a:gd name="connsiteY3" fmla="*/ 1798447 h 1798447"/>
              <a:gd name="connsiteX4" fmla="*/ 195106 w 2941082"/>
              <a:gd name="connsiteY4" fmla="*/ 138287 h 1798447"/>
              <a:gd name="connsiteX0" fmla="*/ 195106 w 2941082"/>
              <a:gd name="connsiteY0" fmla="*/ 138287 h 1895356"/>
              <a:gd name="connsiteX1" fmla="*/ 2788404 w 2941082"/>
              <a:gd name="connsiteY1" fmla="*/ 123297 h 1895356"/>
              <a:gd name="connsiteX2" fmla="*/ 2923316 w 2941082"/>
              <a:gd name="connsiteY2" fmla="*/ 1768467 h 1895356"/>
              <a:gd name="connsiteX3" fmla="*/ 234 w 2941082"/>
              <a:gd name="connsiteY3" fmla="*/ 1798447 h 1895356"/>
              <a:gd name="connsiteX4" fmla="*/ 195106 w 2941082"/>
              <a:gd name="connsiteY4" fmla="*/ 138287 h 1895356"/>
              <a:gd name="connsiteX0" fmla="*/ 195106 w 2941082"/>
              <a:gd name="connsiteY0" fmla="*/ 138287 h 2003358"/>
              <a:gd name="connsiteX1" fmla="*/ 2788404 w 2941082"/>
              <a:gd name="connsiteY1" fmla="*/ 123297 h 2003358"/>
              <a:gd name="connsiteX2" fmla="*/ 2923316 w 2941082"/>
              <a:gd name="connsiteY2" fmla="*/ 1768467 h 2003358"/>
              <a:gd name="connsiteX3" fmla="*/ 234 w 2941082"/>
              <a:gd name="connsiteY3" fmla="*/ 1798447 h 2003358"/>
              <a:gd name="connsiteX4" fmla="*/ 195106 w 2941082"/>
              <a:gd name="connsiteY4" fmla="*/ 138287 h 2003358"/>
              <a:gd name="connsiteX0" fmla="*/ 195106 w 2941082"/>
              <a:gd name="connsiteY0" fmla="*/ 138287 h 2376560"/>
              <a:gd name="connsiteX1" fmla="*/ 2788404 w 2941082"/>
              <a:gd name="connsiteY1" fmla="*/ 123297 h 2376560"/>
              <a:gd name="connsiteX2" fmla="*/ 2923316 w 2941082"/>
              <a:gd name="connsiteY2" fmla="*/ 1768467 h 2376560"/>
              <a:gd name="connsiteX3" fmla="*/ 234 w 2941082"/>
              <a:gd name="connsiteY3" fmla="*/ 1798447 h 2376560"/>
              <a:gd name="connsiteX4" fmla="*/ 195106 w 2941082"/>
              <a:gd name="connsiteY4" fmla="*/ 138287 h 2376560"/>
              <a:gd name="connsiteX0" fmla="*/ 168940 w 2914916"/>
              <a:gd name="connsiteY0" fmla="*/ 138287 h 2400842"/>
              <a:gd name="connsiteX1" fmla="*/ 2762238 w 2914916"/>
              <a:gd name="connsiteY1" fmla="*/ 123297 h 2400842"/>
              <a:gd name="connsiteX2" fmla="*/ 2897150 w 2914916"/>
              <a:gd name="connsiteY2" fmla="*/ 1768467 h 2400842"/>
              <a:gd name="connsiteX3" fmla="*/ 4048 w 2914916"/>
              <a:gd name="connsiteY3" fmla="*/ 1873397 h 2400842"/>
              <a:gd name="connsiteX4" fmla="*/ 168940 w 2914916"/>
              <a:gd name="connsiteY4" fmla="*/ 138287 h 2400842"/>
              <a:gd name="connsiteX0" fmla="*/ 168940 w 2914916"/>
              <a:gd name="connsiteY0" fmla="*/ 138287 h 2540242"/>
              <a:gd name="connsiteX1" fmla="*/ 2762238 w 2914916"/>
              <a:gd name="connsiteY1" fmla="*/ 123297 h 2540242"/>
              <a:gd name="connsiteX2" fmla="*/ 2897150 w 2914916"/>
              <a:gd name="connsiteY2" fmla="*/ 1768467 h 2540242"/>
              <a:gd name="connsiteX3" fmla="*/ 4048 w 2914916"/>
              <a:gd name="connsiteY3" fmla="*/ 1873397 h 2540242"/>
              <a:gd name="connsiteX4" fmla="*/ 168940 w 2914916"/>
              <a:gd name="connsiteY4" fmla="*/ 138287 h 2540242"/>
              <a:gd name="connsiteX0" fmla="*/ 168940 w 2935132"/>
              <a:gd name="connsiteY0" fmla="*/ 138287 h 2546305"/>
              <a:gd name="connsiteX1" fmla="*/ 2762238 w 2935132"/>
              <a:gd name="connsiteY1" fmla="*/ 123297 h 2546305"/>
              <a:gd name="connsiteX2" fmla="*/ 2897150 w 2935132"/>
              <a:gd name="connsiteY2" fmla="*/ 1768467 h 2546305"/>
              <a:gd name="connsiteX3" fmla="*/ 4048 w 2935132"/>
              <a:gd name="connsiteY3" fmla="*/ 1873397 h 2546305"/>
              <a:gd name="connsiteX4" fmla="*/ 168940 w 2935132"/>
              <a:gd name="connsiteY4" fmla="*/ 138287 h 2546305"/>
              <a:gd name="connsiteX0" fmla="*/ 200444 w 2955345"/>
              <a:gd name="connsiteY0" fmla="*/ 138287 h 2587835"/>
              <a:gd name="connsiteX1" fmla="*/ 2793742 w 2955345"/>
              <a:gd name="connsiteY1" fmla="*/ 123297 h 2587835"/>
              <a:gd name="connsiteX2" fmla="*/ 2928654 w 2955345"/>
              <a:gd name="connsiteY2" fmla="*/ 1768467 h 2587835"/>
              <a:gd name="connsiteX3" fmla="*/ 35552 w 2955345"/>
              <a:gd name="connsiteY3" fmla="*/ 1873397 h 2587835"/>
              <a:gd name="connsiteX4" fmla="*/ 200444 w 2955345"/>
              <a:gd name="connsiteY4" fmla="*/ 138287 h 25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345" h="2587835">
                <a:moveTo>
                  <a:pt x="200444" y="138287"/>
                </a:moveTo>
                <a:cubicBezTo>
                  <a:pt x="1064877" y="-11615"/>
                  <a:pt x="2304063" y="-71575"/>
                  <a:pt x="2793742" y="123297"/>
                </a:cubicBezTo>
                <a:cubicBezTo>
                  <a:pt x="3018595" y="691674"/>
                  <a:pt x="2928654" y="1230070"/>
                  <a:pt x="2928654" y="1768467"/>
                </a:cubicBezTo>
                <a:cubicBezTo>
                  <a:pt x="3303408" y="3007653"/>
                  <a:pt x="-399162" y="2672874"/>
                  <a:pt x="35552" y="1873397"/>
                </a:cubicBezTo>
                <a:cubicBezTo>
                  <a:pt x="35552" y="1339997"/>
                  <a:pt x="-9418" y="776618"/>
                  <a:pt x="200444" y="1382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28282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2D075A76-6487-4002-9FDA-B297ADFF7544}"/>
              </a:ext>
            </a:extLst>
          </p:cNvPr>
          <p:cNvSpPr/>
          <p:nvPr/>
        </p:nvSpPr>
        <p:spPr>
          <a:xfrm rot="18249094">
            <a:off x="2551122" y="2346079"/>
            <a:ext cx="946247" cy="479391"/>
          </a:xfrm>
          <a:prstGeom prst="arc">
            <a:avLst>
              <a:gd name="adj1" fmla="val 17303819"/>
              <a:gd name="adj2" fmla="val 144200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弧 5">
            <a:extLst>
              <a:ext uri="{FF2B5EF4-FFF2-40B4-BE49-F238E27FC236}">
                <a16:creationId xmlns:a16="http://schemas.microsoft.com/office/drawing/2014/main" id="{4BC0B1F5-CB79-435B-894F-46F79736D817}"/>
              </a:ext>
            </a:extLst>
          </p:cNvPr>
          <p:cNvSpPr/>
          <p:nvPr/>
        </p:nvSpPr>
        <p:spPr>
          <a:xfrm rot="3325088" flipV="1">
            <a:off x="920263" y="2046176"/>
            <a:ext cx="1030061" cy="479391"/>
          </a:xfrm>
          <a:prstGeom prst="arc">
            <a:avLst>
              <a:gd name="adj1" fmla="val 17303819"/>
              <a:gd name="adj2" fmla="val 23939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FDC70B0-DA70-428E-88FB-B705A4B8642A}"/>
              </a:ext>
            </a:extLst>
          </p:cNvPr>
          <p:cNvGrpSpPr/>
          <p:nvPr/>
        </p:nvGrpSpPr>
        <p:grpSpPr>
          <a:xfrm>
            <a:off x="2582844" y="2827188"/>
            <a:ext cx="955126" cy="1287381"/>
            <a:chOff x="4882638" y="2503569"/>
            <a:chExt cx="955126" cy="1287381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48B7766C-05F3-4BEA-80D1-966CA2BE5DA8}"/>
                </a:ext>
              </a:extLst>
            </p:cNvPr>
            <p:cNvSpPr/>
            <p:nvPr/>
          </p:nvSpPr>
          <p:spPr>
            <a:xfrm>
              <a:off x="4962525" y="2505075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37EBAF5C-1EC7-4847-BF15-E22AF2495C10}"/>
                </a:ext>
              </a:extLst>
            </p:cNvPr>
            <p:cNvSpPr/>
            <p:nvPr/>
          </p:nvSpPr>
          <p:spPr>
            <a:xfrm>
              <a:off x="5051425" y="2720975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1">
              <a:extLst>
                <a:ext uri="{FF2B5EF4-FFF2-40B4-BE49-F238E27FC236}">
                  <a16:creationId xmlns:a16="http://schemas.microsoft.com/office/drawing/2014/main" id="{3DD75F2E-F25A-48CF-9D81-7406DEE2CD5F}"/>
                </a:ext>
              </a:extLst>
            </p:cNvPr>
            <p:cNvSpPr/>
            <p:nvPr/>
          </p:nvSpPr>
          <p:spPr>
            <a:xfrm rot="20936841">
              <a:off x="4882638" y="2503569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F408984C-A00C-4B4D-BB7B-A74DBEF82889}"/>
                </a:ext>
              </a:extLst>
            </p:cNvPr>
            <p:cNvSpPr/>
            <p:nvPr/>
          </p:nvSpPr>
          <p:spPr>
            <a:xfrm>
              <a:off x="5086896" y="3106351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4901961A-E52F-414E-9FB8-4622852C0F5E}"/>
                </a:ext>
              </a:extLst>
            </p:cNvPr>
            <p:cNvSpPr/>
            <p:nvPr/>
          </p:nvSpPr>
          <p:spPr>
            <a:xfrm>
              <a:off x="5424651" y="3131928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C9AA7A9-456E-4B73-8A00-60F8368CB846}"/>
              </a:ext>
            </a:extLst>
          </p:cNvPr>
          <p:cNvGrpSpPr/>
          <p:nvPr/>
        </p:nvGrpSpPr>
        <p:grpSpPr>
          <a:xfrm>
            <a:off x="1018556" y="2828694"/>
            <a:ext cx="955126" cy="1287381"/>
            <a:chOff x="3308824" y="2528890"/>
            <a:chExt cx="955126" cy="1287381"/>
          </a:xfrm>
        </p:grpSpPr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552462B8-0BDC-44F2-8888-780F429E1371}"/>
                </a:ext>
              </a:extLst>
            </p:cNvPr>
            <p:cNvSpPr/>
            <p:nvPr/>
          </p:nvSpPr>
          <p:spPr>
            <a:xfrm flipH="1">
              <a:off x="3308824" y="2530396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E2243A68-719A-49F7-A0A0-A7DB020B4466}"/>
                </a:ext>
              </a:extLst>
            </p:cNvPr>
            <p:cNvSpPr/>
            <p:nvPr/>
          </p:nvSpPr>
          <p:spPr>
            <a:xfrm flipH="1">
              <a:off x="3519724" y="2746296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11">
              <a:extLst>
                <a:ext uri="{FF2B5EF4-FFF2-40B4-BE49-F238E27FC236}">
                  <a16:creationId xmlns:a16="http://schemas.microsoft.com/office/drawing/2014/main" id="{348D77E1-A6A4-498A-A9AE-6EDE0EA6E11C}"/>
                </a:ext>
              </a:extLst>
            </p:cNvPr>
            <p:cNvSpPr/>
            <p:nvPr/>
          </p:nvSpPr>
          <p:spPr>
            <a:xfrm rot="663159" flipH="1">
              <a:off x="3342700" y="2528890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A01F9E92-DA41-4E81-A99A-0F2CBF20EC6E}"/>
                </a:ext>
              </a:extLst>
            </p:cNvPr>
            <p:cNvSpPr/>
            <p:nvPr/>
          </p:nvSpPr>
          <p:spPr>
            <a:xfrm flipH="1">
              <a:off x="3864819" y="3131672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F8761859-CB83-457E-A4A9-5E7629D86BD6}"/>
                </a:ext>
              </a:extLst>
            </p:cNvPr>
            <p:cNvSpPr/>
            <p:nvPr/>
          </p:nvSpPr>
          <p:spPr>
            <a:xfrm flipH="1">
              <a:off x="3580440" y="3157249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円弧 26">
            <a:extLst>
              <a:ext uri="{FF2B5EF4-FFF2-40B4-BE49-F238E27FC236}">
                <a16:creationId xmlns:a16="http://schemas.microsoft.com/office/drawing/2014/main" id="{47BC4BCB-4BF6-4706-B992-2F1C6F9F5534}"/>
              </a:ext>
            </a:extLst>
          </p:cNvPr>
          <p:cNvSpPr/>
          <p:nvPr/>
        </p:nvSpPr>
        <p:spPr>
          <a:xfrm rot="502679" flipV="1">
            <a:off x="1039629" y="3074370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3BE510B8-27D3-4D48-BCDE-83D21354CBA0}"/>
              </a:ext>
            </a:extLst>
          </p:cNvPr>
          <p:cNvSpPr/>
          <p:nvPr/>
        </p:nvSpPr>
        <p:spPr>
          <a:xfrm rot="21097321" flipH="1" flipV="1">
            <a:off x="2508398" y="3076033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月 28">
            <a:extLst>
              <a:ext uri="{FF2B5EF4-FFF2-40B4-BE49-F238E27FC236}">
                <a16:creationId xmlns:a16="http://schemas.microsoft.com/office/drawing/2014/main" id="{AF7AAF81-06A4-42C9-9A25-B9C80BF0192F}"/>
              </a:ext>
            </a:extLst>
          </p:cNvPr>
          <p:cNvSpPr/>
          <p:nvPr/>
        </p:nvSpPr>
        <p:spPr>
          <a:xfrm rot="16793832">
            <a:off x="2108382" y="3822655"/>
            <a:ext cx="259821" cy="543458"/>
          </a:xfrm>
          <a:prstGeom prst="moon">
            <a:avLst>
              <a:gd name="adj" fmla="val 84220"/>
            </a:avLst>
          </a:prstGeom>
          <a:solidFill>
            <a:srgbClr val="B91D21"/>
          </a:soli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11">
            <a:extLst>
              <a:ext uri="{FF2B5EF4-FFF2-40B4-BE49-F238E27FC236}">
                <a16:creationId xmlns:a16="http://schemas.microsoft.com/office/drawing/2014/main" id="{0EE98211-89DC-44D1-A742-92C23298F623}"/>
              </a:ext>
            </a:extLst>
          </p:cNvPr>
          <p:cNvSpPr/>
          <p:nvPr/>
        </p:nvSpPr>
        <p:spPr>
          <a:xfrm rot="1089798" flipH="1">
            <a:off x="2066944" y="4091741"/>
            <a:ext cx="260750" cy="108820"/>
          </a:xfrm>
          <a:custGeom>
            <a:avLst/>
            <a:gdLst>
              <a:gd name="connsiteX0" fmla="*/ 0 w 875239"/>
              <a:gd name="connsiteY0" fmla="*/ 642938 h 1285875"/>
              <a:gd name="connsiteX1" fmla="*/ 437620 w 875239"/>
              <a:gd name="connsiteY1" fmla="*/ 0 h 1285875"/>
              <a:gd name="connsiteX2" fmla="*/ 875240 w 875239"/>
              <a:gd name="connsiteY2" fmla="*/ 642938 h 1285875"/>
              <a:gd name="connsiteX3" fmla="*/ 437620 w 875239"/>
              <a:gd name="connsiteY3" fmla="*/ 1285876 h 1285875"/>
              <a:gd name="connsiteX4" fmla="*/ 0 w 875239"/>
              <a:gd name="connsiteY4" fmla="*/ 642938 h 1285875"/>
              <a:gd name="connsiteX0" fmla="*/ 0 w 875240"/>
              <a:gd name="connsiteY0" fmla="*/ 642938 h 723305"/>
              <a:gd name="connsiteX1" fmla="*/ 437620 w 875240"/>
              <a:gd name="connsiteY1" fmla="*/ 0 h 723305"/>
              <a:gd name="connsiteX2" fmla="*/ 875240 w 875240"/>
              <a:gd name="connsiteY2" fmla="*/ 642938 h 723305"/>
              <a:gd name="connsiteX3" fmla="*/ 0 w 875240"/>
              <a:gd name="connsiteY3" fmla="*/ 642938 h 72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240" h="723305">
                <a:moveTo>
                  <a:pt x="0" y="642938"/>
                </a:moveTo>
                <a:cubicBezTo>
                  <a:pt x="0" y="287853"/>
                  <a:pt x="195929" y="0"/>
                  <a:pt x="437620" y="0"/>
                </a:cubicBezTo>
                <a:cubicBezTo>
                  <a:pt x="679311" y="0"/>
                  <a:pt x="875240" y="287853"/>
                  <a:pt x="875240" y="642938"/>
                </a:cubicBezTo>
                <a:cubicBezTo>
                  <a:pt x="802303" y="750094"/>
                  <a:pt x="72937" y="750094"/>
                  <a:pt x="0" y="6429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二等辺三角形 40">
            <a:extLst>
              <a:ext uri="{FF2B5EF4-FFF2-40B4-BE49-F238E27FC236}">
                <a16:creationId xmlns:a16="http://schemas.microsoft.com/office/drawing/2014/main" id="{01C589F8-6294-454E-8D89-EA4A3FF529E5}"/>
              </a:ext>
            </a:extLst>
          </p:cNvPr>
          <p:cNvSpPr/>
          <p:nvPr/>
        </p:nvSpPr>
        <p:spPr>
          <a:xfrm rot="11455860">
            <a:off x="2335485" y="4021113"/>
            <a:ext cx="81445" cy="84152"/>
          </a:xfrm>
          <a:prstGeom prst="triangle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月 41">
            <a:extLst>
              <a:ext uri="{FF2B5EF4-FFF2-40B4-BE49-F238E27FC236}">
                <a16:creationId xmlns:a16="http://schemas.microsoft.com/office/drawing/2014/main" id="{6CEFFF25-AB5B-4516-B6E9-9960D11471DF}"/>
              </a:ext>
            </a:extLst>
          </p:cNvPr>
          <p:cNvSpPr/>
          <p:nvPr/>
        </p:nvSpPr>
        <p:spPr>
          <a:xfrm rot="16793832">
            <a:off x="2108382" y="3824317"/>
            <a:ext cx="259821" cy="543458"/>
          </a:xfrm>
          <a:prstGeom prst="moon">
            <a:avLst>
              <a:gd name="adj" fmla="val 84220"/>
            </a:avLst>
          </a:prstGeom>
          <a:noFill/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6F1E6FC4-41CA-4B65-B164-7F1922FF38F1}"/>
              </a:ext>
            </a:extLst>
          </p:cNvPr>
          <p:cNvSpPr/>
          <p:nvPr/>
        </p:nvSpPr>
        <p:spPr>
          <a:xfrm>
            <a:off x="2215613" y="4836288"/>
            <a:ext cx="140840" cy="104163"/>
          </a:xfrm>
          <a:prstGeom prst="ellipse">
            <a:avLst/>
          </a:prstGeom>
          <a:solidFill>
            <a:srgbClr val="EB555E"/>
          </a:solidFill>
          <a:ln w="127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75EFFF5-6FEC-4D54-87C4-FCAD437D1F8D}"/>
              </a:ext>
            </a:extLst>
          </p:cNvPr>
          <p:cNvSpPr/>
          <p:nvPr/>
        </p:nvSpPr>
        <p:spPr>
          <a:xfrm>
            <a:off x="2452191" y="4944517"/>
            <a:ext cx="401553" cy="102750"/>
          </a:xfrm>
          <a:custGeom>
            <a:avLst/>
            <a:gdLst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0 w 401553"/>
              <a:gd name="connsiteY3" fmla="*/ 234471 h 234471"/>
              <a:gd name="connsiteX4" fmla="*/ 0 w 401553"/>
              <a:gd name="connsiteY4" fmla="*/ 0 h 234471"/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201016 w 401553"/>
              <a:gd name="connsiteY3" fmla="*/ 232090 h 234471"/>
              <a:gd name="connsiteX4" fmla="*/ 0 w 401553"/>
              <a:gd name="connsiteY4" fmla="*/ 234471 h 234471"/>
              <a:gd name="connsiteX5" fmla="*/ 0 w 401553"/>
              <a:gd name="connsiteY5" fmla="*/ 0 h 234471"/>
              <a:gd name="connsiteX0" fmla="*/ 0 w 401553"/>
              <a:gd name="connsiteY0" fmla="*/ 0 h 258284"/>
              <a:gd name="connsiteX1" fmla="*/ 401553 w 401553"/>
              <a:gd name="connsiteY1" fmla="*/ 0 h 258284"/>
              <a:gd name="connsiteX2" fmla="*/ 401553 w 401553"/>
              <a:gd name="connsiteY2" fmla="*/ 234471 h 258284"/>
              <a:gd name="connsiteX3" fmla="*/ 205779 w 401553"/>
              <a:gd name="connsiteY3" fmla="*/ 258284 h 258284"/>
              <a:gd name="connsiteX4" fmla="*/ 0 w 401553"/>
              <a:gd name="connsiteY4" fmla="*/ 234471 h 258284"/>
              <a:gd name="connsiteX5" fmla="*/ 0 w 401553"/>
              <a:gd name="connsiteY5" fmla="*/ 0 h 258284"/>
              <a:gd name="connsiteX0" fmla="*/ 0 w 401553"/>
              <a:gd name="connsiteY0" fmla="*/ 0 h 259409"/>
              <a:gd name="connsiteX1" fmla="*/ 401553 w 401553"/>
              <a:gd name="connsiteY1" fmla="*/ 0 h 259409"/>
              <a:gd name="connsiteX2" fmla="*/ 401553 w 401553"/>
              <a:gd name="connsiteY2" fmla="*/ 234471 h 259409"/>
              <a:gd name="connsiteX3" fmla="*/ 205779 w 401553"/>
              <a:gd name="connsiteY3" fmla="*/ 258284 h 259409"/>
              <a:gd name="connsiteX4" fmla="*/ 0 w 401553"/>
              <a:gd name="connsiteY4" fmla="*/ 234471 h 259409"/>
              <a:gd name="connsiteX5" fmla="*/ 0 w 401553"/>
              <a:gd name="connsiteY5" fmla="*/ 0 h 259409"/>
              <a:gd name="connsiteX0" fmla="*/ 0 w 401553"/>
              <a:gd name="connsiteY0" fmla="*/ 0 h 259410"/>
              <a:gd name="connsiteX1" fmla="*/ 401553 w 401553"/>
              <a:gd name="connsiteY1" fmla="*/ 0 h 259410"/>
              <a:gd name="connsiteX2" fmla="*/ 401553 w 401553"/>
              <a:gd name="connsiteY2" fmla="*/ 234471 h 259410"/>
              <a:gd name="connsiteX3" fmla="*/ 205779 w 401553"/>
              <a:gd name="connsiteY3" fmla="*/ 258284 h 259410"/>
              <a:gd name="connsiteX4" fmla="*/ 0 w 401553"/>
              <a:gd name="connsiteY4" fmla="*/ 234471 h 259410"/>
              <a:gd name="connsiteX5" fmla="*/ 0 w 401553"/>
              <a:gd name="connsiteY5" fmla="*/ 0 h 259410"/>
              <a:gd name="connsiteX0" fmla="*/ 0 w 401553"/>
              <a:gd name="connsiteY0" fmla="*/ 0 h 266319"/>
              <a:gd name="connsiteX1" fmla="*/ 401553 w 401553"/>
              <a:gd name="connsiteY1" fmla="*/ 0 h 266319"/>
              <a:gd name="connsiteX2" fmla="*/ 401553 w 401553"/>
              <a:gd name="connsiteY2" fmla="*/ 234471 h 266319"/>
              <a:gd name="connsiteX3" fmla="*/ 205779 w 401553"/>
              <a:gd name="connsiteY3" fmla="*/ 265428 h 266319"/>
              <a:gd name="connsiteX4" fmla="*/ 0 w 401553"/>
              <a:gd name="connsiteY4" fmla="*/ 234471 h 266319"/>
              <a:gd name="connsiteX5" fmla="*/ 0 w 401553"/>
              <a:gd name="connsiteY5" fmla="*/ 0 h 26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553" h="266319">
                <a:moveTo>
                  <a:pt x="0" y="0"/>
                </a:moveTo>
                <a:lnTo>
                  <a:pt x="401553" y="0"/>
                </a:lnTo>
                <a:lnTo>
                  <a:pt x="401553" y="234471"/>
                </a:lnTo>
                <a:cubicBezTo>
                  <a:pt x="336295" y="242409"/>
                  <a:pt x="280562" y="271777"/>
                  <a:pt x="205779" y="265428"/>
                </a:cubicBezTo>
                <a:cubicBezTo>
                  <a:pt x="137186" y="271778"/>
                  <a:pt x="68593" y="242409"/>
                  <a:pt x="0" y="2344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80A4881B-EB9E-4965-B0D7-144D9B521661}"/>
              </a:ext>
            </a:extLst>
          </p:cNvPr>
          <p:cNvSpPr/>
          <p:nvPr/>
        </p:nvSpPr>
        <p:spPr>
          <a:xfrm rot="1878603">
            <a:off x="838727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B30AA018-7384-4A00-A0A9-8BD505F96B6E}"/>
              </a:ext>
            </a:extLst>
          </p:cNvPr>
          <p:cNvSpPr/>
          <p:nvPr/>
        </p:nvSpPr>
        <p:spPr>
          <a:xfrm rot="19721397" flipH="1">
            <a:off x="3263915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275274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76511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102" name="四角形: 角を丸くする 101">
            <a:extLst>
              <a:ext uri="{FF2B5EF4-FFF2-40B4-BE49-F238E27FC236}">
                <a16:creationId xmlns:a16="http://schemas.microsoft.com/office/drawing/2014/main" id="{D574A87F-AAF8-414B-A40A-2B3EEC56E614}"/>
              </a:ext>
            </a:extLst>
          </p:cNvPr>
          <p:cNvSpPr/>
          <p:nvPr/>
        </p:nvSpPr>
        <p:spPr>
          <a:xfrm rot="2095548" flipH="1">
            <a:off x="2934693" y="4914964"/>
            <a:ext cx="557840" cy="1817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楕円 102">
            <a:extLst>
              <a:ext uri="{FF2B5EF4-FFF2-40B4-BE49-F238E27FC236}">
                <a16:creationId xmlns:a16="http://schemas.microsoft.com/office/drawing/2014/main" id="{2BC55E78-6CF4-49B5-BBA9-319C9AC4418C}"/>
              </a:ext>
            </a:extLst>
          </p:cNvPr>
          <p:cNvSpPr/>
          <p:nvPr/>
        </p:nvSpPr>
        <p:spPr>
          <a:xfrm rot="1040181" flipH="1">
            <a:off x="3260596" y="5133697"/>
            <a:ext cx="297180" cy="1300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楕円 103">
            <a:extLst>
              <a:ext uri="{FF2B5EF4-FFF2-40B4-BE49-F238E27FC236}">
                <a16:creationId xmlns:a16="http://schemas.microsoft.com/office/drawing/2014/main" id="{45D8235C-0816-4453-9EFE-DA42728AF7B9}"/>
              </a:ext>
            </a:extLst>
          </p:cNvPr>
          <p:cNvSpPr/>
          <p:nvPr/>
        </p:nvSpPr>
        <p:spPr>
          <a:xfrm rot="21329122" flipH="1">
            <a:off x="3409684" y="5039666"/>
            <a:ext cx="297180" cy="1076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四角形: 角を丸くする 97">
            <a:extLst>
              <a:ext uri="{FF2B5EF4-FFF2-40B4-BE49-F238E27FC236}">
                <a16:creationId xmlns:a16="http://schemas.microsoft.com/office/drawing/2014/main" id="{7B2D4B1F-F5F9-46C8-8C09-69F1E16A4F32}"/>
              </a:ext>
            </a:extLst>
          </p:cNvPr>
          <p:cNvSpPr/>
          <p:nvPr/>
        </p:nvSpPr>
        <p:spPr>
          <a:xfrm rot="19504452">
            <a:off x="1016711" y="4914964"/>
            <a:ext cx="557840" cy="1817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楕円 98">
            <a:extLst>
              <a:ext uri="{FF2B5EF4-FFF2-40B4-BE49-F238E27FC236}">
                <a16:creationId xmlns:a16="http://schemas.microsoft.com/office/drawing/2014/main" id="{8DD39EA2-2D4E-4776-8D3E-57A223DA121F}"/>
              </a:ext>
            </a:extLst>
          </p:cNvPr>
          <p:cNvSpPr/>
          <p:nvPr/>
        </p:nvSpPr>
        <p:spPr>
          <a:xfrm rot="20559819">
            <a:off x="951468" y="5133697"/>
            <a:ext cx="297180" cy="1300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楕円 99">
            <a:extLst>
              <a:ext uri="{FF2B5EF4-FFF2-40B4-BE49-F238E27FC236}">
                <a16:creationId xmlns:a16="http://schemas.microsoft.com/office/drawing/2014/main" id="{5030F9CE-D1D2-4BB7-9A7D-2A947CD4369F}"/>
              </a:ext>
            </a:extLst>
          </p:cNvPr>
          <p:cNvSpPr/>
          <p:nvPr/>
        </p:nvSpPr>
        <p:spPr>
          <a:xfrm rot="270878">
            <a:off x="802380" y="5039666"/>
            <a:ext cx="297180" cy="1076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231BDD6B-9DA3-40E9-B79A-FFB87E6BFDB2}"/>
              </a:ext>
            </a:extLst>
          </p:cNvPr>
          <p:cNvSpPr/>
          <p:nvPr/>
        </p:nvSpPr>
        <p:spPr>
          <a:xfrm rot="3007751">
            <a:off x="1437505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388EFF4E-44F1-4DE7-AA67-3DE296425C77}"/>
              </a:ext>
            </a:extLst>
          </p:cNvPr>
          <p:cNvSpPr/>
          <p:nvPr/>
        </p:nvSpPr>
        <p:spPr>
          <a:xfrm rot="18592249" flipH="1">
            <a:off x="2704330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台形 44">
            <a:extLst>
              <a:ext uri="{FF2B5EF4-FFF2-40B4-BE49-F238E27FC236}">
                <a16:creationId xmlns:a16="http://schemas.microsoft.com/office/drawing/2014/main" id="{6D88DE0D-A171-4997-9B68-E657443E49A0}"/>
              </a:ext>
            </a:extLst>
          </p:cNvPr>
          <p:cNvSpPr/>
          <p:nvPr/>
        </p:nvSpPr>
        <p:spPr>
          <a:xfrm>
            <a:off x="1574551" y="4505570"/>
            <a:ext cx="1407424" cy="1344134"/>
          </a:xfrm>
          <a:custGeom>
            <a:avLst/>
            <a:gdLst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0 w 1462959"/>
              <a:gd name="connsiteY4" fmla="*/ 1191546 h 1191546"/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688131 w 1462959"/>
              <a:gd name="connsiteY4" fmla="*/ 1190173 h 1191546"/>
              <a:gd name="connsiteX5" fmla="*/ 0 w 1462959"/>
              <a:gd name="connsiteY5" fmla="*/ 1191546 h 1191546"/>
              <a:gd name="connsiteX0" fmla="*/ 0 w 1462959"/>
              <a:gd name="connsiteY0" fmla="*/ 1191546 h 1260023"/>
              <a:gd name="connsiteX1" fmla="*/ 297887 w 1462959"/>
              <a:gd name="connsiteY1" fmla="*/ 0 h 1260023"/>
              <a:gd name="connsiteX2" fmla="*/ 1165073 w 1462959"/>
              <a:gd name="connsiteY2" fmla="*/ 0 h 1260023"/>
              <a:gd name="connsiteX3" fmla="*/ 1462959 w 1462959"/>
              <a:gd name="connsiteY3" fmla="*/ 1191546 h 1260023"/>
              <a:gd name="connsiteX4" fmla="*/ 700831 w 1462959"/>
              <a:gd name="connsiteY4" fmla="*/ 1260023 h 1260023"/>
              <a:gd name="connsiteX5" fmla="*/ 0 w 1462959"/>
              <a:gd name="connsiteY5" fmla="*/ 1191546 h 1260023"/>
              <a:gd name="connsiteX0" fmla="*/ 0 w 1399459"/>
              <a:gd name="connsiteY0" fmla="*/ 1178846 h 1260023"/>
              <a:gd name="connsiteX1" fmla="*/ 234387 w 1399459"/>
              <a:gd name="connsiteY1" fmla="*/ 0 h 1260023"/>
              <a:gd name="connsiteX2" fmla="*/ 1101573 w 1399459"/>
              <a:gd name="connsiteY2" fmla="*/ 0 h 1260023"/>
              <a:gd name="connsiteX3" fmla="*/ 1399459 w 1399459"/>
              <a:gd name="connsiteY3" fmla="*/ 1191546 h 1260023"/>
              <a:gd name="connsiteX4" fmla="*/ 637331 w 1399459"/>
              <a:gd name="connsiteY4" fmla="*/ 1260023 h 1260023"/>
              <a:gd name="connsiteX5" fmla="*/ 0 w 1399459"/>
              <a:gd name="connsiteY5" fmla="*/ 1178846 h 1260023"/>
              <a:gd name="connsiteX0" fmla="*/ 0 w 1297859"/>
              <a:gd name="connsiteY0" fmla="*/ 1178846 h 1260023"/>
              <a:gd name="connsiteX1" fmla="*/ 2343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78846 h 1260023"/>
              <a:gd name="connsiteX1" fmla="*/ 1454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85196 h 1266373"/>
              <a:gd name="connsiteX1" fmla="*/ 145487 w 1297859"/>
              <a:gd name="connsiteY1" fmla="*/ 6350 h 1266373"/>
              <a:gd name="connsiteX2" fmla="*/ 1184123 w 1297859"/>
              <a:gd name="connsiteY2" fmla="*/ 0 h 1266373"/>
              <a:gd name="connsiteX3" fmla="*/ 1297859 w 1297859"/>
              <a:gd name="connsiteY3" fmla="*/ 1172496 h 1266373"/>
              <a:gd name="connsiteX4" fmla="*/ 637331 w 1297859"/>
              <a:gd name="connsiteY4" fmla="*/ 1266373 h 1266373"/>
              <a:gd name="connsiteX5" fmla="*/ 0 w 1297859"/>
              <a:gd name="connsiteY5" fmla="*/ 1185196 h 12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7859" h="1266373">
                <a:moveTo>
                  <a:pt x="0" y="1185196"/>
                </a:moveTo>
                <a:lnTo>
                  <a:pt x="145487" y="6350"/>
                </a:lnTo>
                <a:lnTo>
                  <a:pt x="1184123" y="0"/>
                </a:lnTo>
                <a:lnTo>
                  <a:pt x="1297859" y="1172496"/>
                </a:lnTo>
                <a:lnTo>
                  <a:pt x="637331" y="1266373"/>
                </a:lnTo>
                <a:lnTo>
                  <a:pt x="0" y="1185196"/>
                </a:lnTo>
                <a:close/>
              </a:path>
            </a:pathLst>
          </a:cu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9FD73064-61FE-443B-993C-EA2135CD8F1F}"/>
              </a:ext>
            </a:extLst>
          </p:cNvPr>
          <p:cNvSpPr/>
          <p:nvPr/>
        </p:nvSpPr>
        <p:spPr>
          <a:xfrm rot="18583051">
            <a:off x="2908264" y="4905606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D3D2EA5-75E8-4AAD-A4D0-37B6CB953E26}"/>
              </a:ext>
            </a:extLst>
          </p:cNvPr>
          <p:cNvSpPr/>
          <p:nvPr/>
        </p:nvSpPr>
        <p:spPr>
          <a:xfrm rot="3016949" flipH="1">
            <a:off x="1253650" y="4910319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直角三角形 49">
            <a:extLst>
              <a:ext uri="{FF2B5EF4-FFF2-40B4-BE49-F238E27FC236}">
                <a16:creationId xmlns:a16="http://schemas.microsoft.com/office/drawing/2014/main" id="{D20104F6-B223-4565-BE14-088AF87B4A26}"/>
              </a:ext>
            </a:extLst>
          </p:cNvPr>
          <p:cNvSpPr/>
          <p:nvPr/>
        </p:nvSpPr>
        <p:spPr>
          <a:xfrm rot="19623239">
            <a:off x="1828191" y="4288185"/>
            <a:ext cx="391672" cy="391672"/>
          </a:xfrm>
          <a:prstGeom prst="rtTriangle">
            <a:avLst/>
          </a:prstGeom>
          <a:solidFill>
            <a:schemeClr val="bg1"/>
          </a:solidFill>
          <a:ln w="825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直角三角形 50">
            <a:extLst>
              <a:ext uri="{FF2B5EF4-FFF2-40B4-BE49-F238E27FC236}">
                <a16:creationId xmlns:a16="http://schemas.microsoft.com/office/drawing/2014/main" id="{A9806F04-D12D-4879-B0D7-A689AFA0C584}"/>
              </a:ext>
            </a:extLst>
          </p:cNvPr>
          <p:cNvSpPr/>
          <p:nvPr/>
        </p:nvSpPr>
        <p:spPr>
          <a:xfrm rot="1976761" flipH="1">
            <a:off x="2368613" y="4288185"/>
            <a:ext cx="391672" cy="391672"/>
          </a:xfrm>
          <a:prstGeom prst="rtTriangle">
            <a:avLst/>
          </a:prstGeom>
          <a:solidFill>
            <a:schemeClr val="bg1"/>
          </a:solidFill>
          <a:ln w="825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0493E309-8B81-4CA8-ADAE-AE79111C6671}"/>
              </a:ext>
            </a:extLst>
          </p:cNvPr>
          <p:cNvSpPr/>
          <p:nvPr/>
        </p:nvSpPr>
        <p:spPr>
          <a:xfrm>
            <a:off x="2185274" y="4579064"/>
            <a:ext cx="184171" cy="461376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4D4A49C8-740B-4CA1-B903-726391AE4F3F}"/>
              </a:ext>
            </a:extLst>
          </p:cNvPr>
          <p:cNvSpPr/>
          <p:nvPr/>
        </p:nvSpPr>
        <p:spPr>
          <a:xfrm>
            <a:off x="2209263" y="4652138"/>
            <a:ext cx="140840" cy="104163"/>
          </a:xfrm>
          <a:prstGeom prst="ellipse">
            <a:avLst/>
          </a:prstGeom>
          <a:solidFill>
            <a:srgbClr val="EB555E"/>
          </a:solidFill>
          <a:ln w="127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46494B7-A8CD-470A-95CC-5F1F5C3E3A39}"/>
              </a:ext>
            </a:extLst>
          </p:cNvPr>
          <p:cNvSpPr/>
          <p:nvPr/>
        </p:nvSpPr>
        <p:spPr>
          <a:xfrm>
            <a:off x="577820" y="3328754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FCACA-D592-4804-AF5F-3CEE6386A7EC}"/>
              </a:ext>
            </a:extLst>
          </p:cNvPr>
          <p:cNvSpPr/>
          <p:nvPr/>
        </p:nvSpPr>
        <p:spPr>
          <a:xfrm>
            <a:off x="792133" y="1990318"/>
            <a:ext cx="2955345" cy="2587835"/>
          </a:xfrm>
          <a:custGeom>
            <a:avLst/>
            <a:gdLst>
              <a:gd name="connsiteX0" fmla="*/ 0 w 2593298"/>
              <a:gd name="connsiteY0" fmla="*/ 0 h 1705131"/>
              <a:gd name="connsiteX1" fmla="*/ 2593298 w 2593298"/>
              <a:gd name="connsiteY1" fmla="*/ 0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92047 h 1692247"/>
              <a:gd name="connsiteX1" fmla="*/ 2593298 w 2593298"/>
              <a:gd name="connsiteY1" fmla="*/ 77057 h 1692247"/>
              <a:gd name="connsiteX2" fmla="*/ 2593298 w 2593298"/>
              <a:gd name="connsiteY2" fmla="*/ 1692247 h 1692247"/>
              <a:gd name="connsiteX3" fmla="*/ 0 w 2593298"/>
              <a:gd name="connsiteY3" fmla="*/ 1692247 h 1692247"/>
              <a:gd name="connsiteX4" fmla="*/ 0 w 2593298"/>
              <a:gd name="connsiteY4" fmla="*/ 92047 h 1692247"/>
              <a:gd name="connsiteX0" fmla="*/ 0 w 2593298"/>
              <a:gd name="connsiteY0" fmla="*/ 138287 h 1738487"/>
              <a:gd name="connsiteX1" fmla="*/ 2593298 w 2593298"/>
              <a:gd name="connsiteY1" fmla="*/ 123297 h 1738487"/>
              <a:gd name="connsiteX2" fmla="*/ 2593298 w 2593298"/>
              <a:gd name="connsiteY2" fmla="*/ 1738487 h 1738487"/>
              <a:gd name="connsiteX3" fmla="*/ 0 w 2593298"/>
              <a:gd name="connsiteY3" fmla="*/ 1738487 h 1738487"/>
              <a:gd name="connsiteX4" fmla="*/ 0 w 2593298"/>
              <a:gd name="connsiteY4" fmla="*/ 138287 h 1738487"/>
              <a:gd name="connsiteX0" fmla="*/ 93272 w 2686570"/>
              <a:gd name="connsiteY0" fmla="*/ 138287 h 1738487"/>
              <a:gd name="connsiteX1" fmla="*/ 2686570 w 2686570"/>
              <a:gd name="connsiteY1" fmla="*/ 123297 h 1738487"/>
              <a:gd name="connsiteX2" fmla="*/ 2686570 w 2686570"/>
              <a:gd name="connsiteY2" fmla="*/ 1738487 h 1738487"/>
              <a:gd name="connsiteX3" fmla="*/ 93272 w 2686570"/>
              <a:gd name="connsiteY3" fmla="*/ 1738487 h 1738487"/>
              <a:gd name="connsiteX4" fmla="*/ 93272 w 2686570"/>
              <a:gd name="connsiteY4" fmla="*/ 138287 h 1738487"/>
              <a:gd name="connsiteX0" fmla="*/ 93272 w 2786504"/>
              <a:gd name="connsiteY0" fmla="*/ 138287 h 1738487"/>
              <a:gd name="connsiteX1" fmla="*/ 2686570 w 2786504"/>
              <a:gd name="connsiteY1" fmla="*/ 123297 h 1738487"/>
              <a:gd name="connsiteX2" fmla="*/ 2686570 w 2786504"/>
              <a:gd name="connsiteY2" fmla="*/ 1738487 h 1738487"/>
              <a:gd name="connsiteX3" fmla="*/ 93272 w 2786504"/>
              <a:gd name="connsiteY3" fmla="*/ 1738487 h 1738487"/>
              <a:gd name="connsiteX4" fmla="*/ 93272 w 2786504"/>
              <a:gd name="connsiteY4" fmla="*/ 138287 h 1738487"/>
              <a:gd name="connsiteX0" fmla="*/ 93272 w 2839248"/>
              <a:gd name="connsiteY0" fmla="*/ 138287 h 1768467"/>
              <a:gd name="connsiteX1" fmla="*/ 2686570 w 2839248"/>
              <a:gd name="connsiteY1" fmla="*/ 123297 h 1768467"/>
              <a:gd name="connsiteX2" fmla="*/ 2821482 w 2839248"/>
              <a:gd name="connsiteY2" fmla="*/ 1768467 h 1768467"/>
              <a:gd name="connsiteX3" fmla="*/ 93272 w 2839248"/>
              <a:gd name="connsiteY3" fmla="*/ 1738487 h 1768467"/>
              <a:gd name="connsiteX4" fmla="*/ 93272 w 2839248"/>
              <a:gd name="connsiteY4" fmla="*/ 138287 h 1768467"/>
              <a:gd name="connsiteX0" fmla="*/ 195106 w 2941082"/>
              <a:gd name="connsiteY0" fmla="*/ 138287 h 1798447"/>
              <a:gd name="connsiteX1" fmla="*/ 2788404 w 2941082"/>
              <a:gd name="connsiteY1" fmla="*/ 123297 h 1798447"/>
              <a:gd name="connsiteX2" fmla="*/ 2923316 w 2941082"/>
              <a:gd name="connsiteY2" fmla="*/ 1768467 h 1798447"/>
              <a:gd name="connsiteX3" fmla="*/ 234 w 2941082"/>
              <a:gd name="connsiteY3" fmla="*/ 1798447 h 1798447"/>
              <a:gd name="connsiteX4" fmla="*/ 195106 w 2941082"/>
              <a:gd name="connsiteY4" fmla="*/ 138287 h 1798447"/>
              <a:gd name="connsiteX0" fmla="*/ 195106 w 2941082"/>
              <a:gd name="connsiteY0" fmla="*/ 138287 h 1895356"/>
              <a:gd name="connsiteX1" fmla="*/ 2788404 w 2941082"/>
              <a:gd name="connsiteY1" fmla="*/ 123297 h 1895356"/>
              <a:gd name="connsiteX2" fmla="*/ 2923316 w 2941082"/>
              <a:gd name="connsiteY2" fmla="*/ 1768467 h 1895356"/>
              <a:gd name="connsiteX3" fmla="*/ 234 w 2941082"/>
              <a:gd name="connsiteY3" fmla="*/ 1798447 h 1895356"/>
              <a:gd name="connsiteX4" fmla="*/ 195106 w 2941082"/>
              <a:gd name="connsiteY4" fmla="*/ 138287 h 1895356"/>
              <a:gd name="connsiteX0" fmla="*/ 195106 w 2941082"/>
              <a:gd name="connsiteY0" fmla="*/ 138287 h 2003358"/>
              <a:gd name="connsiteX1" fmla="*/ 2788404 w 2941082"/>
              <a:gd name="connsiteY1" fmla="*/ 123297 h 2003358"/>
              <a:gd name="connsiteX2" fmla="*/ 2923316 w 2941082"/>
              <a:gd name="connsiteY2" fmla="*/ 1768467 h 2003358"/>
              <a:gd name="connsiteX3" fmla="*/ 234 w 2941082"/>
              <a:gd name="connsiteY3" fmla="*/ 1798447 h 2003358"/>
              <a:gd name="connsiteX4" fmla="*/ 195106 w 2941082"/>
              <a:gd name="connsiteY4" fmla="*/ 138287 h 2003358"/>
              <a:gd name="connsiteX0" fmla="*/ 195106 w 2941082"/>
              <a:gd name="connsiteY0" fmla="*/ 138287 h 2376560"/>
              <a:gd name="connsiteX1" fmla="*/ 2788404 w 2941082"/>
              <a:gd name="connsiteY1" fmla="*/ 123297 h 2376560"/>
              <a:gd name="connsiteX2" fmla="*/ 2923316 w 2941082"/>
              <a:gd name="connsiteY2" fmla="*/ 1768467 h 2376560"/>
              <a:gd name="connsiteX3" fmla="*/ 234 w 2941082"/>
              <a:gd name="connsiteY3" fmla="*/ 1798447 h 2376560"/>
              <a:gd name="connsiteX4" fmla="*/ 195106 w 2941082"/>
              <a:gd name="connsiteY4" fmla="*/ 138287 h 2376560"/>
              <a:gd name="connsiteX0" fmla="*/ 168940 w 2914916"/>
              <a:gd name="connsiteY0" fmla="*/ 138287 h 2400842"/>
              <a:gd name="connsiteX1" fmla="*/ 2762238 w 2914916"/>
              <a:gd name="connsiteY1" fmla="*/ 123297 h 2400842"/>
              <a:gd name="connsiteX2" fmla="*/ 2897150 w 2914916"/>
              <a:gd name="connsiteY2" fmla="*/ 1768467 h 2400842"/>
              <a:gd name="connsiteX3" fmla="*/ 4048 w 2914916"/>
              <a:gd name="connsiteY3" fmla="*/ 1873397 h 2400842"/>
              <a:gd name="connsiteX4" fmla="*/ 168940 w 2914916"/>
              <a:gd name="connsiteY4" fmla="*/ 138287 h 2400842"/>
              <a:gd name="connsiteX0" fmla="*/ 168940 w 2914916"/>
              <a:gd name="connsiteY0" fmla="*/ 138287 h 2540242"/>
              <a:gd name="connsiteX1" fmla="*/ 2762238 w 2914916"/>
              <a:gd name="connsiteY1" fmla="*/ 123297 h 2540242"/>
              <a:gd name="connsiteX2" fmla="*/ 2897150 w 2914916"/>
              <a:gd name="connsiteY2" fmla="*/ 1768467 h 2540242"/>
              <a:gd name="connsiteX3" fmla="*/ 4048 w 2914916"/>
              <a:gd name="connsiteY3" fmla="*/ 1873397 h 2540242"/>
              <a:gd name="connsiteX4" fmla="*/ 168940 w 2914916"/>
              <a:gd name="connsiteY4" fmla="*/ 138287 h 2540242"/>
              <a:gd name="connsiteX0" fmla="*/ 168940 w 2935132"/>
              <a:gd name="connsiteY0" fmla="*/ 138287 h 2546305"/>
              <a:gd name="connsiteX1" fmla="*/ 2762238 w 2935132"/>
              <a:gd name="connsiteY1" fmla="*/ 123297 h 2546305"/>
              <a:gd name="connsiteX2" fmla="*/ 2897150 w 2935132"/>
              <a:gd name="connsiteY2" fmla="*/ 1768467 h 2546305"/>
              <a:gd name="connsiteX3" fmla="*/ 4048 w 2935132"/>
              <a:gd name="connsiteY3" fmla="*/ 1873397 h 2546305"/>
              <a:gd name="connsiteX4" fmla="*/ 168940 w 2935132"/>
              <a:gd name="connsiteY4" fmla="*/ 138287 h 2546305"/>
              <a:gd name="connsiteX0" fmla="*/ 200444 w 2955345"/>
              <a:gd name="connsiteY0" fmla="*/ 138287 h 2587835"/>
              <a:gd name="connsiteX1" fmla="*/ 2793742 w 2955345"/>
              <a:gd name="connsiteY1" fmla="*/ 123297 h 2587835"/>
              <a:gd name="connsiteX2" fmla="*/ 2928654 w 2955345"/>
              <a:gd name="connsiteY2" fmla="*/ 1768467 h 2587835"/>
              <a:gd name="connsiteX3" fmla="*/ 35552 w 2955345"/>
              <a:gd name="connsiteY3" fmla="*/ 1873397 h 2587835"/>
              <a:gd name="connsiteX4" fmla="*/ 200444 w 2955345"/>
              <a:gd name="connsiteY4" fmla="*/ 138287 h 25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345" h="2587835">
                <a:moveTo>
                  <a:pt x="200444" y="138287"/>
                </a:moveTo>
                <a:cubicBezTo>
                  <a:pt x="1064877" y="-11615"/>
                  <a:pt x="2304063" y="-71575"/>
                  <a:pt x="2793742" y="123297"/>
                </a:cubicBezTo>
                <a:cubicBezTo>
                  <a:pt x="3018595" y="691674"/>
                  <a:pt x="2928654" y="1230070"/>
                  <a:pt x="2928654" y="1768467"/>
                </a:cubicBezTo>
                <a:cubicBezTo>
                  <a:pt x="3303408" y="3007653"/>
                  <a:pt x="-399162" y="2672874"/>
                  <a:pt x="35552" y="1873397"/>
                </a:cubicBezTo>
                <a:cubicBezTo>
                  <a:pt x="35552" y="1339997"/>
                  <a:pt x="-9418" y="776618"/>
                  <a:pt x="200444" y="1382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28282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2D075A76-6487-4002-9FDA-B297ADFF7544}"/>
              </a:ext>
            </a:extLst>
          </p:cNvPr>
          <p:cNvSpPr/>
          <p:nvPr/>
        </p:nvSpPr>
        <p:spPr>
          <a:xfrm rot="18249094">
            <a:off x="2551122" y="2346079"/>
            <a:ext cx="946247" cy="479391"/>
          </a:xfrm>
          <a:prstGeom prst="arc">
            <a:avLst>
              <a:gd name="adj1" fmla="val 17303819"/>
              <a:gd name="adj2" fmla="val 144200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弧 5">
            <a:extLst>
              <a:ext uri="{FF2B5EF4-FFF2-40B4-BE49-F238E27FC236}">
                <a16:creationId xmlns:a16="http://schemas.microsoft.com/office/drawing/2014/main" id="{4BC0B1F5-CB79-435B-894F-46F79736D817}"/>
              </a:ext>
            </a:extLst>
          </p:cNvPr>
          <p:cNvSpPr/>
          <p:nvPr/>
        </p:nvSpPr>
        <p:spPr>
          <a:xfrm rot="3325088" flipV="1">
            <a:off x="920263" y="2046176"/>
            <a:ext cx="1030061" cy="479391"/>
          </a:xfrm>
          <a:prstGeom prst="arc">
            <a:avLst>
              <a:gd name="adj1" fmla="val 17303819"/>
              <a:gd name="adj2" fmla="val 23939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FDC70B0-DA70-428E-88FB-B705A4B8642A}"/>
              </a:ext>
            </a:extLst>
          </p:cNvPr>
          <p:cNvGrpSpPr/>
          <p:nvPr/>
        </p:nvGrpSpPr>
        <p:grpSpPr>
          <a:xfrm>
            <a:off x="2582844" y="2827188"/>
            <a:ext cx="955126" cy="1287381"/>
            <a:chOff x="4882638" y="2503569"/>
            <a:chExt cx="955126" cy="1287381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48B7766C-05F3-4BEA-80D1-966CA2BE5DA8}"/>
                </a:ext>
              </a:extLst>
            </p:cNvPr>
            <p:cNvSpPr/>
            <p:nvPr/>
          </p:nvSpPr>
          <p:spPr>
            <a:xfrm>
              <a:off x="4962525" y="2505075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37EBAF5C-1EC7-4847-BF15-E22AF2495C10}"/>
                </a:ext>
              </a:extLst>
            </p:cNvPr>
            <p:cNvSpPr/>
            <p:nvPr/>
          </p:nvSpPr>
          <p:spPr>
            <a:xfrm>
              <a:off x="5051425" y="2720975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1">
              <a:extLst>
                <a:ext uri="{FF2B5EF4-FFF2-40B4-BE49-F238E27FC236}">
                  <a16:creationId xmlns:a16="http://schemas.microsoft.com/office/drawing/2014/main" id="{3DD75F2E-F25A-48CF-9D81-7406DEE2CD5F}"/>
                </a:ext>
              </a:extLst>
            </p:cNvPr>
            <p:cNvSpPr/>
            <p:nvPr/>
          </p:nvSpPr>
          <p:spPr>
            <a:xfrm rot="20936841">
              <a:off x="4882638" y="2503569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F408984C-A00C-4B4D-BB7B-A74DBEF82889}"/>
                </a:ext>
              </a:extLst>
            </p:cNvPr>
            <p:cNvSpPr/>
            <p:nvPr/>
          </p:nvSpPr>
          <p:spPr>
            <a:xfrm>
              <a:off x="5086896" y="3106351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4901961A-E52F-414E-9FB8-4622852C0F5E}"/>
                </a:ext>
              </a:extLst>
            </p:cNvPr>
            <p:cNvSpPr/>
            <p:nvPr/>
          </p:nvSpPr>
          <p:spPr>
            <a:xfrm>
              <a:off x="5424651" y="3131928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C9AA7A9-456E-4B73-8A00-60F8368CB846}"/>
              </a:ext>
            </a:extLst>
          </p:cNvPr>
          <p:cNvGrpSpPr/>
          <p:nvPr/>
        </p:nvGrpSpPr>
        <p:grpSpPr>
          <a:xfrm>
            <a:off x="1018556" y="2828694"/>
            <a:ext cx="955126" cy="1287381"/>
            <a:chOff x="3308824" y="2528890"/>
            <a:chExt cx="955126" cy="1287381"/>
          </a:xfrm>
        </p:grpSpPr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552462B8-0BDC-44F2-8888-780F429E1371}"/>
                </a:ext>
              </a:extLst>
            </p:cNvPr>
            <p:cNvSpPr/>
            <p:nvPr/>
          </p:nvSpPr>
          <p:spPr>
            <a:xfrm flipH="1">
              <a:off x="3308824" y="2530396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E2243A68-719A-49F7-A0A0-A7DB020B4466}"/>
                </a:ext>
              </a:extLst>
            </p:cNvPr>
            <p:cNvSpPr/>
            <p:nvPr/>
          </p:nvSpPr>
          <p:spPr>
            <a:xfrm flipH="1">
              <a:off x="3519724" y="2746296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11">
              <a:extLst>
                <a:ext uri="{FF2B5EF4-FFF2-40B4-BE49-F238E27FC236}">
                  <a16:creationId xmlns:a16="http://schemas.microsoft.com/office/drawing/2014/main" id="{348D77E1-A6A4-498A-A9AE-6EDE0EA6E11C}"/>
                </a:ext>
              </a:extLst>
            </p:cNvPr>
            <p:cNvSpPr/>
            <p:nvPr/>
          </p:nvSpPr>
          <p:spPr>
            <a:xfrm rot="663159" flipH="1">
              <a:off x="3342700" y="2528890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A01F9E92-DA41-4E81-A99A-0F2CBF20EC6E}"/>
                </a:ext>
              </a:extLst>
            </p:cNvPr>
            <p:cNvSpPr/>
            <p:nvPr/>
          </p:nvSpPr>
          <p:spPr>
            <a:xfrm flipH="1">
              <a:off x="3864819" y="3131672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F8761859-CB83-457E-A4A9-5E7629D86BD6}"/>
                </a:ext>
              </a:extLst>
            </p:cNvPr>
            <p:cNvSpPr/>
            <p:nvPr/>
          </p:nvSpPr>
          <p:spPr>
            <a:xfrm flipH="1">
              <a:off x="3580440" y="3157249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円弧 26">
            <a:extLst>
              <a:ext uri="{FF2B5EF4-FFF2-40B4-BE49-F238E27FC236}">
                <a16:creationId xmlns:a16="http://schemas.microsoft.com/office/drawing/2014/main" id="{47BC4BCB-4BF6-4706-B992-2F1C6F9F5534}"/>
              </a:ext>
            </a:extLst>
          </p:cNvPr>
          <p:cNvSpPr/>
          <p:nvPr/>
        </p:nvSpPr>
        <p:spPr>
          <a:xfrm rot="502679" flipV="1">
            <a:off x="1039629" y="3074370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3BE510B8-27D3-4D48-BCDE-83D21354CBA0}"/>
              </a:ext>
            </a:extLst>
          </p:cNvPr>
          <p:cNvSpPr/>
          <p:nvPr/>
        </p:nvSpPr>
        <p:spPr>
          <a:xfrm rot="21097321" flipH="1" flipV="1">
            <a:off x="2508398" y="3076033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月 28">
            <a:extLst>
              <a:ext uri="{FF2B5EF4-FFF2-40B4-BE49-F238E27FC236}">
                <a16:creationId xmlns:a16="http://schemas.microsoft.com/office/drawing/2014/main" id="{AF7AAF81-06A4-42C9-9A25-B9C80BF0192F}"/>
              </a:ext>
            </a:extLst>
          </p:cNvPr>
          <p:cNvSpPr/>
          <p:nvPr/>
        </p:nvSpPr>
        <p:spPr>
          <a:xfrm rot="16793832">
            <a:off x="2108382" y="3822655"/>
            <a:ext cx="259821" cy="543458"/>
          </a:xfrm>
          <a:prstGeom prst="moon">
            <a:avLst>
              <a:gd name="adj" fmla="val 84220"/>
            </a:avLst>
          </a:prstGeom>
          <a:solidFill>
            <a:srgbClr val="B91D21"/>
          </a:soli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11">
            <a:extLst>
              <a:ext uri="{FF2B5EF4-FFF2-40B4-BE49-F238E27FC236}">
                <a16:creationId xmlns:a16="http://schemas.microsoft.com/office/drawing/2014/main" id="{0EE98211-89DC-44D1-A742-92C23298F623}"/>
              </a:ext>
            </a:extLst>
          </p:cNvPr>
          <p:cNvSpPr/>
          <p:nvPr/>
        </p:nvSpPr>
        <p:spPr>
          <a:xfrm rot="1089798" flipH="1">
            <a:off x="2066944" y="4091741"/>
            <a:ext cx="260750" cy="108820"/>
          </a:xfrm>
          <a:custGeom>
            <a:avLst/>
            <a:gdLst>
              <a:gd name="connsiteX0" fmla="*/ 0 w 875239"/>
              <a:gd name="connsiteY0" fmla="*/ 642938 h 1285875"/>
              <a:gd name="connsiteX1" fmla="*/ 437620 w 875239"/>
              <a:gd name="connsiteY1" fmla="*/ 0 h 1285875"/>
              <a:gd name="connsiteX2" fmla="*/ 875240 w 875239"/>
              <a:gd name="connsiteY2" fmla="*/ 642938 h 1285875"/>
              <a:gd name="connsiteX3" fmla="*/ 437620 w 875239"/>
              <a:gd name="connsiteY3" fmla="*/ 1285876 h 1285875"/>
              <a:gd name="connsiteX4" fmla="*/ 0 w 875239"/>
              <a:gd name="connsiteY4" fmla="*/ 642938 h 1285875"/>
              <a:gd name="connsiteX0" fmla="*/ 0 w 875240"/>
              <a:gd name="connsiteY0" fmla="*/ 642938 h 723305"/>
              <a:gd name="connsiteX1" fmla="*/ 437620 w 875240"/>
              <a:gd name="connsiteY1" fmla="*/ 0 h 723305"/>
              <a:gd name="connsiteX2" fmla="*/ 875240 w 875240"/>
              <a:gd name="connsiteY2" fmla="*/ 642938 h 723305"/>
              <a:gd name="connsiteX3" fmla="*/ 0 w 875240"/>
              <a:gd name="connsiteY3" fmla="*/ 642938 h 72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240" h="723305">
                <a:moveTo>
                  <a:pt x="0" y="642938"/>
                </a:moveTo>
                <a:cubicBezTo>
                  <a:pt x="0" y="287853"/>
                  <a:pt x="195929" y="0"/>
                  <a:pt x="437620" y="0"/>
                </a:cubicBezTo>
                <a:cubicBezTo>
                  <a:pt x="679311" y="0"/>
                  <a:pt x="875240" y="287853"/>
                  <a:pt x="875240" y="642938"/>
                </a:cubicBezTo>
                <a:cubicBezTo>
                  <a:pt x="802303" y="750094"/>
                  <a:pt x="72937" y="750094"/>
                  <a:pt x="0" y="6429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二等辺三角形 40">
            <a:extLst>
              <a:ext uri="{FF2B5EF4-FFF2-40B4-BE49-F238E27FC236}">
                <a16:creationId xmlns:a16="http://schemas.microsoft.com/office/drawing/2014/main" id="{01C589F8-6294-454E-8D89-EA4A3FF529E5}"/>
              </a:ext>
            </a:extLst>
          </p:cNvPr>
          <p:cNvSpPr/>
          <p:nvPr/>
        </p:nvSpPr>
        <p:spPr>
          <a:xfrm rot="11455860">
            <a:off x="2335485" y="4021113"/>
            <a:ext cx="81445" cy="84152"/>
          </a:xfrm>
          <a:prstGeom prst="triangle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月 41">
            <a:extLst>
              <a:ext uri="{FF2B5EF4-FFF2-40B4-BE49-F238E27FC236}">
                <a16:creationId xmlns:a16="http://schemas.microsoft.com/office/drawing/2014/main" id="{6CEFFF25-AB5B-4516-B6E9-9960D11471DF}"/>
              </a:ext>
            </a:extLst>
          </p:cNvPr>
          <p:cNvSpPr/>
          <p:nvPr/>
        </p:nvSpPr>
        <p:spPr>
          <a:xfrm rot="16793832">
            <a:off x="2108382" y="3824317"/>
            <a:ext cx="259821" cy="543458"/>
          </a:xfrm>
          <a:prstGeom prst="moon">
            <a:avLst>
              <a:gd name="adj" fmla="val 84220"/>
            </a:avLst>
          </a:prstGeom>
          <a:noFill/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6F1E6FC4-41CA-4B65-B164-7F1922FF38F1}"/>
              </a:ext>
            </a:extLst>
          </p:cNvPr>
          <p:cNvSpPr/>
          <p:nvPr/>
        </p:nvSpPr>
        <p:spPr>
          <a:xfrm>
            <a:off x="2215613" y="4836288"/>
            <a:ext cx="140840" cy="104163"/>
          </a:xfrm>
          <a:prstGeom prst="ellipse">
            <a:avLst/>
          </a:prstGeom>
          <a:solidFill>
            <a:srgbClr val="EB555E"/>
          </a:solidFill>
          <a:ln w="127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75EFFF5-6FEC-4D54-87C4-FCAD437D1F8D}"/>
              </a:ext>
            </a:extLst>
          </p:cNvPr>
          <p:cNvSpPr/>
          <p:nvPr/>
        </p:nvSpPr>
        <p:spPr>
          <a:xfrm>
            <a:off x="2452191" y="4944517"/>
            <a:ext cx="401553" cy="102750"/>
          </a:xfrm>
          <a:custGeom>
            <a:avLst/>
            <a:gdLst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0 w 401553"/>
              <a:gd name="connsiteY3" fmla="*/ 234471 h 234471"/>
              <a:gd name="connsiteX4" fmla="*/ 0 w 401553"/>
              <a:gd name="connsiteY4" fmla="*/ 0 h 234471"/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201016 w 401553"/>
              <a:gd name="connsiteY3" fmla="*/ 232090 h 234471"/>
              <a:gd name="connsiteX4" fmla="*/ 0 w 401553"/>
              <a:gd name="connsiteY4" fmla="*/ 234471 h 234471"/>
              <a:gd name="connsiteX5" fmla="*/ 0 w 401553"/>
              <a:gd name="connsiteY5" fmla="*/ 0 h 234471"/>
              <a:gd name="connsiteX0" fmla="*/ 0 w 401553"/>
              <a:gd name="connsiteY0" fmla="*/ 0 h 258284"/>
              <a:gd name="connsiteX1" fmla="*/ 401553 w 401553"/>
              <a:gd name="connsiteY1" fmla="*/ 0 h 258284"/>
              <a:gd name="connsiteX2" fmla="*/ 401553 w 401553"/>
              <a:gd name="connsiteY2" fmla="*/ 234471 h 258284"/>
              <a:gd name="connsiteX3" fmla="*/ 205779 w 401553"/>
              <a:gd name="connsiteY3" fmla="*/ 258284 h 258284"/>
              <a:gd name="connsiteX4" fmla="*/ 0 w 401553"/>
              <a:gd name="connsiteY4" fmla="*/ 234471 h 258284"/>
              <a:gd name="connsiteX5" fmla="*/ 0 w 401553"/>
              <a:gd name="connsiteY5" fmla="*/ 0 h 258284"/>
              <a:gd name="connsiteX0" fmla="*/ 0 w 401553"/>
              <a:gd name="connsiteY0" fmla="*/ 0 h 259409"/>
              <a:gd name="connsiteX1" fmla="*/ 401553 w 401553"/>
              <a:gd name="connsiteY1" fmla="*/ 0 h 259409"/>
              <a:gd name="connsiteX2" fmla="*/ 401553 w 401553"/>
              <a:gd name="connsiteY2" fmla="*/ 234471 h 259409"/>
              <a:gd name="connsiteX3" fmla="*/ 205779 w 401553"/>
              <a:gd name="connsiteY3" fmla="*/ 258284 h 259409"/>
              <a:gd name="connsiteX4" fmla="*/ 0 w 401553"/>
              <a:gd name="connsiteY4" fmla="*/ 234471 h 259409"/>
              <a:gd name="connsiteX5" fmla="*/ 0 w 401553"/>
              <a:gd name="connsiteY5" fmla="*/ 0 h 259409"/>
              <a:gd name="connsiteX0" fmla="*/ 0 w 401553"/>
              <a:gd name="connsiteY0" fmla="*/ 0 h 259410"/>
              <a:gd name="connsiteX1" fmla="*/ 401553 w 401553"/>
              <a:gd name="connsiteY1" fmla="*/ 0 h 259410"/>
              <a:gd name="connsiteX2" fmla="*/ 401553 w 401553"/>
              <a:gd name="connsiteY2" fmla="*/ 234471 h 259410"/>
              <a:gd name="connsiteX3" fmla="*/ 205779 w 401553"/>
              <a:gd name="connsiteY3" fmla="*/ 258284 h 259410"/>
              <a:gd name="connsiteX4" fmla="*/ 0 w 401553"/>
              <a:gd name="connsiteY4" fmla="*/ 234471 h 259410"/>
              <a:gd name="connsiteX5" fmla="*/ 0 w 401553"/>
              <a:gd name="connsiteY5" fmla="*/ 0 h 259410"/>
              <a:gd name="connsiteX0" fmla="*/ 0 w 401553"/>
              <a:gd name="connsiteY0" fmla="*/ 0 h 266319"/>
              <a:gd name="connsiteX1" fmla="*/ 401553 w 401553"/>
              <a:gd name="connsiteY1" fmla="*/ 0 h 266319"/>
              <a:gd name="connsiteX2" fmla="*/ 401553 w 401553"/>
              <a:gd name="connsiteY2" fmla="*/ 234471 h 266319"/>
              <a:gd name="connsiteX3" fmla="*/ 205779 w 401553"/>
              <a:gd name="connsiteY3" fmla="*/ 265428 h 266319"/>
              <a:gd name="connsiteX4" fmla="*/ 0 w 401553"/>
              <a:gd name="connsiteY4" fmla="*/ 234471 h 266319"/>
              <a:gd name="connsiteX5" fmla="*/ 0 w 401553"/>
              <a:gd name="connsiteY5" fmla="*/ 0 h 26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553" h="266319">
                <a:moveTo>
                  <a:pt x="0" y="0"/>
                </a:moveTo>
                <a:lnTo>
                  <a:pt x="401553" y="0"/>
                </a:lnTo>
                <a:lnTo>
                  <a:pt x="401553" y="234471"/>
                </a:lnTo>
                <a:cubicBezTo>
                  <a:pt x="336295" y="242409"/>
                  <a:pt x="280562" y="271777"/>
                  <a:pt x="205779" y="265428"/>
                </a:cubicBezTo>
                <a:cubicBezTo>
                  <a:pt x="137186" y="271778"/>
                  <a:pt x="68593" y="242409"/>
                  <a:pt x="0" y="2344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80A4881B-EB9E-4965-B0D7-144D9B521661}"/>
              </a:ext>
            </a:extLst>
          </p:cNvPr>
          <p:cNvSpPr/>
          <p:nvPr/>
        </p:nvSpPr>
        <p:spPr>
          <a:xfrm rot="1878603">
            <a:off x="838727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B30AA018-7384-4A00-A0A9-8BD505F96B6E}"/>
              </a:ext>
            </a:extLst>
          </p:cNvPr>
          <p:cNvSpPr/>
          <p:nvPr/>
        </p:nvSpPr>
        <p:spPr>
          <a:xfrm rot="19721397" flipH="1">
            <a:off x="3263915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346821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102" name="四角形: 角を丸くする 101">
            <a:extLst>
              <a:ext uri="{FF2B5EF4-FFF2-40B4-BE49-F238E27FC236}">
                <a16:creationId xmlns:a16="http://schemas.microsoft.com/office/drawing/2014/main" id="{D574A87F-AAF8-414B-A40A-2B3EEC56E614}"/>
              </a:ext>
            </a:extLst>
          </p:cNvPr>
          <p:cNvSpPr/>
          <p:nvPr/>
        </p:nvSpPr>
        <p:spPr>
          <a:xfrm rot="2095548" flipH="1">
            <a:off x="2934693" y="4914964"/>
            <a:ext cx="557840" cy="1817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楕円 102">
            <a:extLst>
              <a:ext uri="{FF2B5EF4-FFF2-40B4-BE49-F238E27FC236}">
                <a16:creationId xmlns:a16="http://schemas.microsoft.com/office/drawing/2014/main" id="{2BC55E78-6CF4-49B5-BBA9-319C9AC4418C}"/>
              </a:ext>
            </a:extLst>
          </p:cNvPr>
          <p:cNvSpPr/>
          <p:nvPr/>
        </p:nvSpPr>
        <p:spPr>
          <a:xfrm rot="1040181" flipH="1">
            <a:off x="3260596" y="5133697"/>
            <a:ext cx="297180" cy="1300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楕円 103">
            <a:extLst>
              <a:ext uri="{FF2B5EF4-FFF2-40B4-BE49-F238E27FC236}">
                <a16:creationId xmlns:a16="http://schemas.microsoft.com/office/drawing/2014/main" id="{45D8235C-0816-4453-9EFE-DA42728AF7B9}"/>
              </a:ext>
            </a:extLst>
          </p:cNvPr>
          <p:cNvSpPr/>
          <p:nvPr/>
        </p:nvSpPr>
        <p:spPr>
          <a:xfrm rot="21329122" flipH="1">
            <a:off x="3409684" y="5039666"/>
            <a:ext cx="297180" cy="1076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四角形: 角を丸くする 97">
            <a:extLst>
              <a:ext uri="{FF2B5EF4-FFF2-40B4-BE49-F238E27FC236}">
                <a16:creationId xmlns:a16="http://schemas.microsoft.com/office/drawing/2014/main" id="{7B2D4B1F-F5F9-46C8-8C09-69F1E16A4F32}"/>
              </a:ext>
            </a:extLst>
          </p:cNvPr>
          <p:cNvSpPr/>
          <p:nvPr/>
        </p:nvSpPr>
        <p:spPr>
          <a:xfrm rot="19504452">
            <a:off x="1016711" y="4914964"/>
            <a:ext cx="557840" cy="1817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楕円 98">
            <a:extLst>
              <a:ext uri="{FF2B5EF4-FFF2-40B4-BE49-F238E27FC236}">
                <a16:creationId xmlns:a16="http://schemas.microsoft.com/office/drawing/2014/main" id="{8DD39EA2-2D4E-4776-8D3E-57A223DA121F}"/>
              </a:ext>
            </a:extLst>
          </p:cNvPr>
          <p:cNvSpPr/>
          <p:nvPr/>
        </p:nvSpPr>
        <p:spPr>
          <a:xfrm rot="20559819">
            <a:off x="951468" y="5133697"/>
            <a:ext cx="297180" cy="1300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楕円 99">
            <a:extLst>
              <a:ext uri="{FF2B5EF4-FFF2-40B4-BE49-F238E27FC236}">
                <a16:creationId xmlns:a16="http://schemas.microsoft.com/office/drawing/2014/main" id="{5030F9CE-D1D2-4BB7-9A7D-2A947CD4369F}"/>
              </a:ext>
            </a:extLst>
          </p:cNvPr>
          <p:cNvSpPr/>
          <p:nvPr/>
        </p:nvSpPr>
        <p:spPr>
          <a:xfrm rot="270878">
            <a:off x="802380" y="5039666"/>
            <a:ext cx="297180" cy="1076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台形 55">
            <a:extLst>
              <a:ext uri="{FF2B5EF4-FFF2-40B4-BE49-F238E27FC236}">
                <a16:creationId xmlns:a16="http://schemas.microsoft.com/office/drawing/2014/main" id="{0E24CFBD-BB85-48BC-BA26-A36DDD6AAD1F}"/>
              </a:ext>
            </a:extLst>
          </p:cNvPr>
          <p:cNvSpPr/>
          <p:nvPr/>
        </p:nvSpPr>
        <p:spPr>
          <a:xfrm rot="10800000">
            <a:off x="2330754" y="5746255"/>
            <a:ext cx="335434" cy="630017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425" h="630017">
                <a:moveTo>
                  <a:pt x="0" y="630017"/>
                </a:moveTo>
                <a:lnTo>
                  <a:pt x="30956" y="9525"/>
                </a:lnTo>
                <a:lnTo>
                  <a:pt x="311944" y="0"/>
                </a:lnTo>
                <a:lnTo>
                  <a:pt x="352425" y="630017"/>
                </a:lnTo>
                <a:cubicBezTo>
                  <a:pt x="298659" y="629561"/>
                  <a:pt x="251242" y="559256"/>
                  <a:pt x="191126" y="584200"/>
                </a:cubicBezTo>
                <a:cubicBezTo>
                  <a:pt x="133767" y="565606"/>
                  <a:pt x="63709" y="629561"/>
                  <a:pt x="0" y="630017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231BDD6B-9DA3-40E9-B79A-FFB87E6BFDB2}"/>
              </a:ext>
            </a:extLst>
          </p:cNvPr>
          <p:cNvSpPr/>
          <p:nvPr/>
        </p:nvSpPr>
        <p:spPr>
          <a:xfrm rot="3007751">
            <a:off x="1437505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388EFF4E-44F1-4DE7-AA67-3DE296425C77}"/>
              </a:ext>
            </a:extLst>
          </p:cNvPr>
          <p:cNvSpPr/>
          <p:nvPr/>
        </p:nvSpPr>
        <p:spPr>
          <a:xfrm rot="18592249" flipH="1">
            <a:off x="2704330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台形 44">
            <a:extLst>
              <a:ext uri="{FF2B5EF4-FFF2-40B4-BE49-F238E27FC236}">
                <a16:creationId xmlns:a16="http://schemas.microsoft.com/office/drawing/2014/main" id="{6D88DE0D-A171-4997-9B68-E657443E49A0}"/>
              </a:ext>
            </a:extLst>
          </p:cNvPr>
          <p:cNvSpPr/>
          <p:nvPr/>
        </p:nvSpPr>
        <p:spPr>
          <a:xfrm>
            <a:off x="1574551" y="4505570"/>
            <a:ext cx="1407424" cy="1344134"/>
          </a:xfrm>
          <a:custGeom>
            <a:avLst/>
            <a:gdLst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0 w 1462959"/>
              <a:gd name="connsiteY4" fmla="*/ 1191546 h 1191546"/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688131 w 1462959"/>
              <a:gd name="connsiteY4" fmla="*/ 1190173 h 1191546"/>
              <a:gd name="connsiteX5" fmla="*/ 0 w 1462959"/>
              <a:gd name="connsiteY5" fmla="*/ 1191546 h 1191546"/>
              <a:gd name="connsiteX0" fmla="*/ 0 w 1462959"/>
              <a:gd name="connsiteY0" fmla="*/ 1191546 h 1260023"/>
              <a:gd name="connsiteX1" fmla="*/ 297887 w 1462959"/>
              <a:gd name="connsiteY1" fmla="*/ 0 h 1260023"/>
              <a:gd name="connsiteX2" fmla="*/ 1165073 w 1462959"/>
              <a:gd name="connsiteY2" fmla="*/ 0 h 1260023"/>
              <a:gd name="connsiteX3" fmla="*/ 1462959 w 1462959"/>
              <a:gd name="connsiteY3" fmla="*/ 1191546 h 1260023"/>
              <a:gd name="connsiteX4" fmla="*/ 700831 w 1462959"/>
              <a:gd name="connsiteY4" fmla="*/ 1260023 h 1260023"/>
              <a:gd name="connsiteX5" fmla="*/ 0 w 1462959"/>
              <a:gd name="connsiteY5" fmla="*/ 1191546 h 1260023"/>
              <a:gd name="connsiteX0" fmla="*/ 0 w 1399459"/>
              <a:gd name="connsiteY0" fmla="*/ 1178846 h 1260023"/>
              <a:gd name="connsiteX1" fmla="*/ 234387 w 1399459"/>
              <a:gd name="connsiteY1" fmla="*/ 0 h 1260023"/>
              <a:gd name="connsiteX2" fmla="*/ 1101573 w 1399459"/>
              <a:gd name="connsiteY2" fmla="*/ 0 h 1260023"/>
              <a:gd name="connsiteX3" fmla="*/ 1399459 w 1399459"/>
              <a:gd name="connsiteY3" fmla="*/ 1191546 h 1260023"/>
              <a:gd name="connsiteX4" fmla="*/ 637331 w 1399459"/>
              <a:gd name="connsiteY4" fmla="*/ 1260023 h 1260023"/>
              <a:gd name="connsiteX5" fmla="*/ 0 w 1399459"/>
              <a:gd name="connsiteY5" fmla="*/ 1178846 h 1260023"/>
              <a:gd name="connsiteX0" fmla="*/ 0 w 1297859"/>
              <a:gd name="connsiteY0" fmla="*/ 1178846 h 1260023"/>
              <a:gd name="connsiteX1" fmla="*/ 2343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78846 h 1260023"/>
              <a:gd name="connsiteX1" fmla="*/ 1454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85196 h 1266373"/>
              <a:gd name="connsiteX1" fmla="*/ 145487 w 1297859"/>
              <a:gd name="connsiteY1" fmla="*/ 6350 h 1266373"/>
              <a:gd name="connsiteX2" fmla="*/ 1184123 w 1297859"/>
              <a:gd name="connsiteY2" fmla="*/ 0 h 1266373"/>
              <a:gd name="connsiteX3" fmla="*/ 1297859 w 1297859"/>
              <a:gd name="connsiteY3" fmla="*/ 1172496 h 1266373"/>
              <a:gd name="connsiteX4" fmla="*/ 637331 w 1297859"/>
              <a:gd name="connsiteY4" fmla="*/ 1266373 h 1266373"/>
              <a:gd name="connsiteX5" fmla="*/ 0 w 1297859"/>
              <a:gd name="connsiteY5" fmla="*/ 1185196 h 12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7859" h="1266373">
                <a:moveTo>
                  <a:pt x="0" y="1185196"/>
                </a:moveTo>
                <a:lnTo>
                  <a:pt x="145487" y="6350"/>
                </a:lnTo>
                <a:lnTo>
                  <a:pt x="1184123" y="0"/>
                </a:lnTo>
                <a:lnTo>
                  <a:pt x="1297859" y="1172496"/>
                </a:lnTo>
                <a:lnTo>
                  <a:pt x="637331" y="1266373"/>
                </a:lnTo>
                <a:lnTo>
                  <a:pt x="0" y="1185196"/>
                </a:lnTo>
                <a:close/>
              </a:path>
            </a:pathLst>
          </a:cu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9FD73064-61FE-443B-993C-EA2135CD8F1F}"/>
              </a:ext>
            </a:extLst>
          </p:cNvPr>
          <p:cNvSpPr/>
          <p:nvPr/>
        </p:nvSpPr>
        <p:spPr>
          <a:xfrm rot="18583051">
            <a:off x="2908264" y="4905606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D3D2EA5-75E8-4AAD-A4D0-37B6CB953E26}"/>
              </a:ext>
            </a:extLst>
          </p:cNvPr>
          <p:cNvSpPr/>
          <p:nvPr/>
        </p:nvSpPr>
        <p:spPr>
          <a:xfrm rot="3016949" flipH="1">
            <a:off x="1253650" y="4910319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直角三角形 49">
            <a:extLst>
              <a:ext uri="{FF2B5EF4-FFF2-40B4-BE49-F238E27FC236}">
                <a16:creationId xmlns:a16="http://schemas.microsoft.com/office/drawing/2014/main" id="{D20104F6-B223-4565-BE14-088AF87B4A26}"/>
              </a:ext>
            </a:extLst>
          </p:cNvPr>
          <p:cNvSpPr/>
          <p:nvPr/>
        </p:nvSpPr>
        <p:spPr>
          <a:xfrm rot="19623239">
            <a:off x="1828191" y="4288185"/>
            <a:ext cx="391672" cy="391672"/>
          </a:xfrm>
          <a:prstGeom prst="rtTriangle">
            <a:avLst/>
          </a:prstGeom>
          <a:solidFill>
            <a:schemeClr val="bg1"/>
          </a:solidFill>
          <a:ln w="825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直角三角形 50">
            <a:extLst>
              <a:ext uri="{FF2B5EF4-FFF2-40B4-BE49-F238E27FC236}">
                <a16:creationId xmlns:a16="http://schemas.microsoft.com/office/drawing/2014/main" id="{A9806F04-D12D-4879-B0D7-A689AFA0C584}"/>
              </a:ext>
            </a:extLst>
          </p:cNvPr>
          <p:cNvSpPr/>
          <p:nvPr/>
        </p:nvSpPr>
        <p:spPr>
          <a:xfrm rot="1976761" flipH="1">
            <a:off x="2368613" y="4288185"/>
            <a:ext cx="391672" cy="391672"/>
          </a:xfrm>
          <a:prstGeom prst="rtTriangle">
            <a:avLst/>
          </a:prstGeom>
          <a:solidFill>
            <a:schemeClr val="bg1"/>
          </a:solidFill>
          <a:ln w="825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0493E309-8B81-4CA8-ADAE-AE79111C6671}"/>
              </a:ext>
            </a:extLst>
          </p:cNvPr>
          <p:cNvSpPr/>
          <p:nvPr/>
        </p:nvSpPr>
        <p:spPr>
          <a:xfrm>
            <a:off x="2185274" y="4579064"/>
            <a:ext cx="184171" cy="461376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4D4A49C8-740B-4CA1-B903-726391AE4F3F}"/>
              </a:ext>
            </a:extLst>
          </p:cNvPr>
          <p:cNvSpPr/>
          <p:nvPr/>
        </p:nvSpPr>
        <p:spPr>
          <a:xfrm>
            <a:off x="2209263" y="4652138"/>
            <a:ext cx="140840" cy="104163"/>
          </a:xfrm>
          <a:prstGeom prst="ellipse">
            <a:avLst/>
          </a:prstGeom>
          <a:solidFill>
            <a:srgbClr val="EB555E"/>
          </a:solidFill>
          <a:ln w="127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46494B7-A8CD-470A-95CC-5F1F5C3E3A39}"/>
              </a:ext>
            </a:extLst>
          </p:cNvPr>
          <p:cNvSpPr/>
          <p:nvPr/>
        </p:nvSpPr>
        <p:spPr>
          <a:xfrm>
            <a:off x="577820" y="3328754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FCACA-D592-4804-AF5F-3CEE6386A7EC}"/>
              </a:ext>
            </a:extLst>
          </p:cNvPr>
          <p:cNvSpPr/>
          <p:nvPr/>
        </p:nvSpPr>
        <p:spPr>
          <a:xfrm>
            <a:off x="792133" y="1990318"/>
            <a:ext cx="2955345" cy="2587835"/>
          </a:xfrm>
          <a:custGeom>
            <a:avLst/>
            <a:gdLst>
              <a:gd name="connsiteX0" fmla="*/ 0 w 2593298"/>
              <a:gd name="connsiteY0" fmla="*/ 0 h 1705131"/>
              <a:gd name="connsiteX1" fmla="*/ 2593298 w 2593298"/>
              <a:gd name="connsiteY1" fmla="*/ 0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92047 h 1692247"/>
              <a:gd name="connsiteX1" fmla="*/ 2593298 w 2593298"/>
              <a:gd name="connsiteY1" fmla="*/ 77057 h 1692247"/>
              <a:gd name="connsiteX2" fmla="*/ 2593298 w 2593298"/>
              <a:gd name="connsiteY2" fmla="*/ 1692247 h 1692247"/>
              <a:gd name="connsiteX3" fmla="*/ 0 w 2593298"/>
              <a:gd name="connsiteY3" fmla="*/ 1692247 h 1692247"/>
              <a:gd name="connsiteX4" fmla="*/ 0 w 2593298"/>
              <a:gd name="connsiteY4" fmla="*/ 92047 h 1692247"/>
              <a:gd name="connsiteX0" fmla="*/ 0 w 2593298"/>
              <a:gd name="connsiteY0" fmla="*/ 138287 h 1738487"/>
              <a:gd name="connsiteX1" fmla="*/ 2593298 w 2593298"/>
              <a:gd name="connsiteY1" fmla="*/ 123297 h 1738487"/>
              <a:gd name="connsiteX2" fmla="*/ 2593298 w 2593298"/>
              <a:gd name="connsiteY2" fmla="*/ 1738487 h 1738487"/>
              <a:gd name="connsiteX3" fmla="*/ 0 w 2593298"/>
              <a:gd name="connsiteY3" fmla="*/ 1738487 h 1738487"/>
              <a:gd name="connsiteX4" fmla="*/ 0 w 2593298"/>
              <a:gd name="connsiteY4" fmla="*/ 138287 h 1738487"/>
              <a:gd name="connsiteX0" fmla="*/ 93272 w 2686570"/>
              <a:gd name="connsiteY0" fmla="*/ 138287 h 1738487"/>
              <a:gd name="connsiteX1" fmla="*/ 2686570 w 2686570"/>
              <a:gd name="connsiteY1" fmla="*/ 123297 h 1738487"/>
              <a:gd name="connsiteX2" fmla="*/ 2686570 w 2686570"/>
              <a:gd name="connsiteY2" fmla="*/ 1738487 h 1738487"/>
              <a:gd name="connsiteX3" fmla="*/ 93272 w 2686570"/>
              <a:gd name="connsiteY3" fmla="*/ 1738487 h 1738487"/>
              <a:gd name="connsiteX4" fmla="*/ 93272 w 2686570"/>
              <a:gd name="connsiteY4" fmla="*/ 138287 h 1738487"/>
              <a:gd name="connsiteX0" fmla="*/ 93272 w 2786504"/>
              <a:gd name="connsiteY0" fmla="*/ 138287 h 1738487"/>
              <a:gd name="connsiteX1" fmla="*/ 2686570 w 2786504"/>
              <a:gd name="connsiteY1" fmla="*/ 123297 h 1738487"/>
              <a:gd name="connsiteX2" fmla="*/ 2686570 w 2786504"/>
              <a:gd name="connsiteY2" fmla="*/ 1738487 h 1738487"/>
              <a:gd name="connsiteX3" fmla="*/ 93272 w 2786504"/>
              <a:gd name="connsiteY3" fmla="*/ 1738487 h 1738487"/>
              <a:gd name="connsiteX4" fmla="*/ 93272 w 2786504"/>
              <a:gd name="connsiteY4" fmla="*/ 138287 h 1738487"/>
              <a:gd name="connsiteX0" fmla="*/ 93272 w 2839248"/>
              <a:gd name="connsiteY0" fmla="*/ 138287 h 1768467"/>
              <a:gd name="connsiteX1" fmla="*/ 2686570 w 2839248"/>
              <a:gd name="connsiteY1" fmla="*/ 123297 h 1768467"/>
              <a:gd name="connsiteX2" fmla="*/ 2821482 w 2839248"/>
              <a:gd name="connsiteY2" fmla="*/ 1768467 h 1768467"/>
              <a:gd name="connsiteX3" fmla="*/ 93272 w 2839248"/>
              <a:gd name="connsiteY3" fmla="*/ 1738487 h 1768467"/>
              <a:gd name="connsiteX4" fmla="*/ 93272 w 2839248"/>
              <a:gd name="connsiteY4" fmla="*/ 138287 h 1768467"/>
              <a:gd name="connsiteX0" fmla="*/ 195106 w 2941082"/>
              <a:gd name="connsiteY0" fmla="*/ 138287 h 1798447"/>
              <a:gd name="connsiteX1" fmla="*/ 2788404 w 2941082"/>
              <a:gd name="connsiteY1" fmla="*/ 123297 h 1798447"/>
              <a:gd name="connsiteX2" fmla="*/ 2923316 w 2941082"/>
              <a:gd name="connsiteY2" fmla="*/ 1768467 h 1798447"/>
              <a:gd name="connsiteX3" fmla="*/ 234 w 2941082"/>
              <a:gd name="connsiteY3" fmla="*/ 1798447 h 1798447"/>
              <a:gd name="connsiteX4" fmla="*/ 195106 w 2941082"/>
              <a:gd name="connsiteY4" fmla="*/ 138287 h 1798447"/>
              <a:gd name="connsiteX0" fmla="*/ 195106 w 2941082"/>
              <a:gd name="connsiteY0" fmla="*/ 138287 h 1895356"/>
              <a:gd name="connsiteX1" fmla="*/ 2788404 w 2941082"/>
              <a:gd name="connsiteY1" fmla="*/ 123297 h 1895356"/>
              <a:gd name="connsiteX2" fmla="*/ 2923316 w 2941082"/>
              <a:gd name="connsiteY2" fmla="*/ 1768467 h 1895356"/>
              <a:gd name="connsiteX3" fmla="*/ 234 w 2941082"/>
              <a:gd name="connsiteY3" fmla="*/ 1798447 h 1895356"/>
              <a:gd name="connsiteX4" fmla="*/ 195106 w 2941082"/>
              <a:gd name="connsiteY4" fmla="*/ 138287 h 1895356"/>
              <a:gd name="connsiteX0" fmla="*/ 195106 w 2941082"/>
              <a:gd name="connsiteY0" fmla="*/ 138287 h 2003358"/>
              <a:gd name="connsiteX1" fmla="*/ 2788404 w 2941082"/>
              <a:gd name="connsiteY1" fmla="*/ 123297 h 2003358"/>
              <a:gd name="connsiteX2" fmla="*/ 2923316 w 2941082"/>
              <a:gd name="connsiteY2" fmla="*/ 1768467 h 2003358"/>
              <a:gd name="connsiteX3" fmla="*/ 234 w 2941082"/>
              <a:gd name="connsiteY3" fmla="*/ 1798447 h 2003358"/>
              <a:gd name="connsiteX4" fmla="*/ 195106 w 2941082"/>
              <a:gd name="connsiteY4" fmla="*/ 138287 h 2003358"/>
              <a:gd name="connsiteX0" fmla="*/ 195106 w 2941082"/>
              <a:gd name="connsiteY0" fmla="*/ 138287 h 2376560"/>
              <a:gd name="connsiteX1" fmla="*/ 2788404 w 2941082"/>
              <a:gd name="connsiteY1" fmla="*/ 123297 h 2376560"/>
              <a:gd name="connsiteX2" fmla="*/ 2923316 w 2941082"/>
              <a:gd name="connsiteY2" fmla="*/ 1768467 h 2376560"/>
              <a:gd name="connsiteX3" fmla="*/ 234 w 2941082"/>
              <a:gd name="connsiteY3" fmla="*/ 1798447 h 2376560"/>
              <a:gd name="connsiteX4" fmla="*/ 195106 w 2941082"/>
              <a:gd name="connsiteY4" fmla="*/ 138287 h 2376560"/>
              <a:gd name="connsiteX0" fmla="*/ 168940 w 2914916"/>
              <a:gd name="connsiteY0" fmla="*/ 138287 h 2400842"/>
              <a:gd name="connsiteX1" fmla="*/ 2762238 w 2914916"/>
              <a:gd name="connsiteY1" fmla="*/ 123297 h 2400842"/>
              <a:gd name="connsiteX2" fmla="*/ 2897150 w 2914916"/>
              <a:gd name="connsiteY2" fmla="*/ 1768467 h 2400842"/>
              <a:gd name="connsiteX3" fmla="*/ 4048 w 2914916"/>
              <a:gd name="connsiteY3" fmla="*/ 1873397 h 2400842"/>
              <a:gd name="connsiteX4" fmla="*/ 168940 w 2914916"/>
              <a:gd name="connsiteY4" fmla="*/ 138287 h 2400842"/>
              <a:gd name="connsiteX0" fmla="*/ 168940 w 2914916"/>
              <a:gd name="connsiteY0" fmla="*/ 138287 h 2540242"/>
              <a:gd name="connsiteX1" fmla="*/ 2762238 w 2914916"/>
              <a:gd name="connsiteY1" fmla="*/ 123297 h 2540242"/>
              <a:gd name="connsiteX2" fmla="*/ 2897150 w 2914916"/>
              <a:gd name="connsiteY2" fmla="*/ 1768467 h 2540242"/>
              <a:gd name="connsiteX3" fmla="*/ 4048 w 2914916"/>
              <a:gd name="connsiteY3" fmla="*/ 1873397 h 2540242"/>
              <a:gd name="connsiteX4" fmla="*/ 168940 w 2914916"/>
              <a:gd name="connsiteY4" fmla="*/ 138287 h 2540242"/>
              <a:gd name="connsiteX0" fmla="*/ 168940 w 2935132"/>
              <a:gd name="connsiteY0" fmla="*/ 138287 h 2546305"/>
              <a:gd name="connsiteX1" fmla="*/ 2762238 w 2935132"/>
              <a:gd name="connsiteY1" fmla="*/ 123297 h 2546305"/>
              <a:gd name="connsiteX2" fmla="*/ 2897150 w 2935132"/>
              <a:gd name="connsiteY2" fmla="*/ 1768467 h 2546305"/>
              <a:gd name="connsiteX3" fmla="*/ 4048 w 2935132"/>
              <a:gd name="connsiteY3" fmla="*/ 1873397 h 2546305"/>
              <a:gd name="connsiteX4" fmla="*/ 168940 w 2935132"/>
              <a:gd name="connsiteY4" fmla="*/ 138287 h 2546305"/>
              <a:gd name="connsiteX0" fmla="*/ 200444 w 2955345"/>
              <a:gd name="connsiteY0" fmla="*/ 138287 h 2587835"/>
              <a:gd name="connsiteX1" fmla="*/ 2793742 w 2955345"/>
              <a:gd name="connsiteY1" fmla="*/ 123297 h 2587835"/>
              <a:gd name="connsiteX2" fmla="*/ 2928654 w 2955345"/>
              <a:gd name="connsiteY2" fmla="*/ 1768467 h 2587835"/>
              <a:gd name="connsiteX3" fmla="*/ 35552 w 2955345"/>
              <a:gd name="connsiteY3" fmla="*/ 1873397 h 2587835"/>
              <a:gd name="connsiteX4" fmla="*/ 200444 w 2955345"/>
              <a:gd name="connsiteY4" fmla="*/ 138287 h 25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345" h="2587835">
                <a:moveTo>
                  <a:pt x="200444" y="138287"/>
                </a:moveTo>
                <a:cubicBezTo>
                  <a:pt x="1064877" y="-11615"/>
                  <a:pt x="2304063" y="-71575"/>
                  <a:pt x="2793742" y="123297"/>
                </a:cubicBezTo>
                <a:cubicBezTo>
                  <a:pt x="3018595" y="691674"/>
                  <a:pt x="2928654" y="1230070"/>
                  <a:pt x="2928654" y="1768467"/>
                </a:cubicBezTo>
                <a:cubicBezTo>
                  <a:pt x="3303408" y="3007653"/>
                  <a:pt x="-399162" y="2672874"/>
                  <a:pt x="35552" y="1873397"/>
                </a:cubicBezTo>
                <a:cubicBezTo>
                  <a:pt x="35552" y="1339997"/>
                  <a:pt x="-9418" y="776618"/>
                  <a:pt x="200444" y="1382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28282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2D075A76-6487-4002-9FDA-B297ADFF7544}"/>
              </a:ext>
            </a:extLst>
          </p:cNvPr>
          <p:cNvSpPr/>
          <p:nvPr/>
        </p:nvSpPr>
        <p:spPr>
          <a:xfrm rot="18249094">
            <a:off x="2551122" y="2346079"/>
            <a:ext cx="946247" cy="479391"/>
          </a:xfrm>
          <a:prstGeom prst="arc">
            <a:avLst>
              <a:gd name="adj1" fmla="val 17303819"/>
              <a:gd name="adj2" fmla="val 144200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弧 5">
            <a:extLst>
              <a:ext uri="{FF2B5EF4-FFF2-40B4-BE49-F238E27FC236}">
                <a16:creationId xmlns:a16="http://schemas.microsoft.com/office/drawing/2014/main" id="{4BC0B1F5-CB79-435B-894F-46F79736D817}"/>
              </a:ext>
            </a:extLst>
          </p:cNvPr>
          <p:cNvSpPr/>
          <p:nvPr/>
        </p:nvSpPr>
        <p:spPr>
          <a:xfrm rot="3325088" flipV="1">
            <a:off x="920263" y="2046176"/>
            <a:ext cx="1030061" cy="479391"/>
          </a:xfrm>
          <a:prstGeom prst="arc">
            <a:avLst>
              <a:gd name="adj1" fmla="val 17303819"/>
              <a:gd name="adj2" fmla="val 23939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FDC70B0-DA70-428E-88FB-B705A4B8642A}"/>
              </a:ext>
            </a:extLst>
          </p:cNvPr>
          <p:cNvGrpSpPr/>
          <p:nvPr/>
        </p:nvGrpSpPr>
        <p:grpSpPr>
          <a:xfrm>
            <a:off x="2582844" y="2827188"/>
            <a:ext cx="955126" cy="1287381"/>
            <a:chOff x="4882638" y="2503569"/>
            <a:chExt cx="955126" cy="1287381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48B7766C-05F3-4BEA-80D1-966CA2BE5DA8}"/>
                </a:ext>
              </a:extLst>
            </p:cNvPr>
            <p:cNvSpPr/>
            <p:nvPr/>
          </p:nvSpPr>
          <p:spPr>
            <a:xfrm>
              <a:off x="4962525" y="2505075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37EBAF5C-1EC7-4847-BF15-E22AF2495C10}"/>
                </a:ext>
              </a:extLst>
            </p:cNvPr>
            <p:cNvSpPr/>
            <p:nvPr/>
          </p:nvSpPr>
          <p:spPr>
            <a:xfrm>
              <a:off x="5051425" y="2720975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1">
              <a:extLst>
                <a:ext uri="{FF2B5EF4-FFF2-40B4-BE49-F238E27FC236}">
                  <a16:creationId xmlns:a16="http://schemas.microsoft.com/office/drawing/2014/main" id="{3DD75F2E-F25A-48CF-9D81-7406DEE2CD5F}"/>
                </a:ext>
              </a:extLst>
            </p:cNvPr>
            <p:cNvSpPr/>
            <p:nvPr/>
          </p:nvSpPr>
          <p:spPr>
            <a:xfrm rot="20936841">
              <a:off x="4882638" y="2503569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F408984C-A00C-4B4D-BB7B-A74DBEF82889}"/>
                </a:ext>
              </a:extLst>
            </p:cNvPr>
            <p:cNvSpPr/>
            <p:nvPr/>
          </p:nvSpPr>
          <p:spPr>
            <a:xfrm>
              <a:off x="5086896" y="3106351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4901961A-E52F-414E-9FB8-4622852C0F5E}"/>
                </a:ext>
              </a:extLst>
            </p:cNvPr>
            <p:cNvSpPr/>
            <p:nvPr/>
          </p:nvSpPr>
          <p:spPr>
            <a:xfrm>
              <a:off x="5424651" y="3131928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C9AA7A9-456E-4B73-8A00-60F8368CB846}"/>
              </a:ext>
            </a:extLst>
          </p:cNvPr>
          <p:cNvGrpSpPr/>
          <p:nvPr/>
        </p:nvGrpSpPr>
        <p:grpSpPr>
          <a:xfrm>
            <a:off x="1018556" y="2828694"/>
            <a:ext cx="955126" cy="1287381"/>
            <a:chOff x="3308824" y="2528890"/>
            <a:chExt cx="955126" cy="1287381"/>
          </a:xfrm>
        </p:grpSpPr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552462B8-0BDC-44F2-8888-780F429E1371}"/>
                </a:ext>
              </a:extLst>
            </p:cNvPr>
            <p:cNvSpPr/>
            <p:nvPr/>
          </p:nvSpPr>
          <p:spPr>
            <a:xfrm flipH="1">
              <a:off x="3308824" y="2530396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E2243A68-719A-49F7-A0A0-A7DB020B4466}"/>
                </a:ext>
              </a:extLst>
            </p:cNvPr>
            <p:cNvSpPr/>
            <p:nvPr/>
          </p:nvSpPr>
          <p:spPr>
            <a:xfrm flipH="1">
              <a:off x="3519724" y="2746296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11">
              <a:extLst>
                <a:ext uri="{FF2B5EF4-FFF2-40B4-BE49-F238E27FC236}">
                  <a16:creationId xmlns:a16="http://schemas.microsoft.com/office/drawing/2014/main" id="{348D77E1-A6A4-498A-A9AE-6EDE0EA6E11C}"/>
                </a:ext>
              </a:extLst>
            </p:cNvPr>
            <p:cNvSpPr/>
            <p:nvPr/>
          </p:nvSpPr>
          <p:spPr>
            <a:xfrm rot="663159" flipH="1">
              <a:off x="3342700" y="2528890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A01F9E92-DA41-4E81-A99A-0F2CBF20EC6E}"/>
                </a:ext>
              </a:extLst>
            </p:cNvPr>
            <p:cNvSpPr/>
            <p:nvPr/>
          </p:nvSpPr>
          <p:spPr>
            <a:xfrm flipH="1">
              <a:off x="3864819" y="3131672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F8761859-CB83-457E-A4A9-5E7629D86BD6}"/>
                </a:ext>
              </a:extLst>
            </p:cNvPr>
            <p:cNvSpPr/>
            <p:nvPr/>
          </p:nvSpPr>
          <p:spPr>
            <a:xfrm flipH="1">
              <a:off x="3580440" y="3157249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円弧 26">
            <a:extLst>
              <a:ext uri="{FF2B5EF4-FFF2-40B4-BE49-F238E27FC236}">
                <a16:creationId xmlns:a16="http://schemas.microsoft.com/office/drawing/2014/main" id="{47BC4BCB-4BF6-4706-B992-2F1C6F9F5534}"/>
              </a:ext>
            </a:extLst>
          </p:cNvPr>
          <p:cNvSpPr/>
          <p:nvPr/>
        </p:nvSpPr>
        <p:spPr>
          <a:xfrm rot="502679" flipV="1">
            <a:off x="1039629" y="3074370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3BE510B8-27D3-4D48-BCDE-83D21354CBA0}"/>
              </a:ext>
            </a:extLst>
          </p:cNvPr>
          <p:cNvSpPr/>
          <p:nvPr/>
        </p:nvSpPr>
        <p:spPr>
          <a:xfrm rot="21097321" flipH="1" flipV="1">
            <a:off x="2508398" y="3076033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月 28">
            <a:extLst>
              <a:ext uri="{FF2B5EF4-FFF2-40B4-BE49-F238E27FC236}">
                <a16:creationId xmlns:a16="http://schemas.microsoft.com/office/drawing/2014/main" id="{AF7AAF81-06A4-42C9-9A25-B9C80BF0192F}"/>
              </a:ext>
            </a:extLst>
          </p:cNvPr>
          <p:cNvSpPr/>
          <p:nvPr/>
        </p:nvSpPr>
        <p:spPr>
          <a:xfrm rot="16793832">
            <a:off x="2108382" y="3822655"/>
            <a:ext cx="259821" cy="543458"/>
          </a:xfrm>
          <a:prstGeom prst="moon">
            <a:avLst>
              <a:gd name="adj" fmla="val 84220"/>
            </a:avLst>
          </a:prstGeom>
          <a:solidFill>
            <a:srgbClr val="B91D21"/>
          </a:soli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11">
            <a:extLst>
              <a:ext uri="{FF2B5EF4-FFF2-40B4-BE49-F238E27FC236}">
                <a16:creationId xmlns:a16="http://schemas.microsoft.com/office/drawing/2014/main" id="{0EE98211-89DC-44D1-A742-92C23298F623}"/>
              </a:ext>
            </a:extLst>
          </p:cNvPr>
          <p:cNvSpPr/>
          <p:nvPr/>
        </p:nvSpPr>
        <p:spPr>
          <a:xfrm rot="1089798" flipH="1">
            <a:off x="2066944" y="4091741"/>
            <a:ext cx="260750" cy="108820"/>
          </a:xfrm>
          <a:custGeom>
            <a:avLst/>
            <a:gdLst>
              <a:gd name="connsiteX0" fmla="*/ 0 w 875239"/>
              <a:gd name="connsiteY0" fmla="*/ 642938 h 1285875"/>
              <a:gd name="connsiteX1" fmla="*/ 437620 w 875239"/>
              <a:gd name="connsiteY1" fmla="*/ 0 h 1285875"/>
              <a:gd name="connsiteX2" fmla="*/ 875240 w 875239"/>
              <a:gd name="connsiteY2" fmla="*/ 642938 h 1285875"/>
              <a:gd name="connsiteX3" fmla="*/ 437620 w 875239"/>
              <a:gd name="connsiteY3" fmla="*/ 1285876 h 1285875"/>
              <a:gd name="connsiteX4" fmla="*/ 0 w 875239"/>
              <a:gd name="connsiteY4" fmla="*/ 642938 h 1285875"/>
              <a:gd name="connsiteX0" fmla="*/ 0 w 875240"/>
              <a:gd name="connsiteY0" fmla="*/ 642938 h 723305"/>
              <a:gd name="connsiteX1" fmla="*/ 437620 w 875240"/>
              <a:gd name="connsiteY1" fmla="*/ 0 h 723305"/>
              <a:gd name="connsiteX2" fmla="*/ 875240 w 875240"/>
              <a:gd name="connsiteY2" fmla="*/ 642938 h 723305"/>
              <a:gd name="connsiteX3" fmla="*/ 0 w 875240"/>
              <a:gd name="connsiteY3" fmla="*/ 642938 h 72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240" h="723305">
                <a:moveTo>
                  <a:pt x="0" y="642938"/>
                </a:moveTo>
                <a:cubicBezTo>
                  <a:pt x="0" y="287853"/>
                  <a:pt x="195929" y="0"/>
                  <a:pt x="437620" y="0"/>
                </a:cubicBezTo>
                <a:cubicBezTo>
                  <a:pt x="679311" y="0"/>
                  <a:pt x="875240" y="287853"/>
                  <a:pt x="875240" y="642938"/>
                </a:cubicBezTo>
                <a:cubicBezTo>
                  <a:pt x="802303" y="750094"/>
                  <a:pt x="72937" y="750094"/>
                  <a:pt x="0" y="6429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二等辺三角形 40">
            <a:extLst>
              <a:ext uri="{FF2B5EF4-FFF2-40B4-BE49-F238E27FC236}">
                <a16:creationId xmlns:a16="http://schemas.microsoft.com/office/drawing/2014/main" id="{01C589F8-6294-454E-8D89-EA4A3FF529E5}"/>
              </a:ext>
            </a:extLst>
          </p:cNvPr>
          <p:cNvSpPr/>
          <p:nvPr/>
        </p:nvSpPr>
        <p:spPr>
          <a:xfrm rot="11455860">
            <a:off x="2335485" y="4021113"/>
            <a:ext cx="81445" cy="84152"/>
          </a:xfrm>
          <a:prstGeom prst="triangle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月 41">
            <a:extLst>
              <a:ext uri="{FF2B5EF4-FFF2-40B4-BE49-F238E27FC236}">
                <a16:creationId xmlns:a16="http://schemas.microsoft.com/office/drawing/2014/main" id="{6CEFFF25-AB5B-4516-B6E9-9960D11471DF}"/>
              </a:ext>
            </a:extLst>
          </p:cNvPr>
          <p:cNvSpPr/>
          <p:nvPr/>
        </p:nvSpPr>
        <p:spPr>
          <a:xfrm rot="16793832">
            <a:off x="2108382" y="3824317"/>
            <a:ext cx="259821" cy="543458"/>
          </a:xfrm>
          <a:prstGeom prst="moon">
            <a:avLst>
              <a:gd name="adj" fmla="val 84220"/>
            </a:avLst>
          </a:prstGeom>
          <a:noFill/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6F1E6FC4-41CA-4B65-B164-7F1922FF38F1}"/>
              </a:ext>
            </a:extLst>
          </p:cNvPr>
          <p:cNvSpPr/>
          <p:nvPr/>
        </p:nvSpPr>
        <p:spPr>
          <a:xfrm>
            <a:off x="2215613" y="4836288"/>
            <a:ext cx="140840" cy="104163"/>
          </a:xfrm>
          <a:prstGeom prst="ellipse">
            <a:avLst/>
          </a:prstGeom>
          <a:solidFill>
            <a:srgbClr val="EB555E"/>
          </a:solidFill>
          <a:ln w="127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75EFFF5-6FEC-4D54-87C4-FCAD437D1F8D}"/>
              </a:ext>
            </a:extLst>
          </p:cNvPr>
          <p:cNvSpPr/>
          <p:nvPr/>
        </p:nvSpPr>
        <p:spPr>
          <a:xfrm>
            <a:off x="2452191" y="4944517"/>
            <a:ext cx="401553" cy="102750"/>
          </a:xfrm>
          <a:custGeom>
            <a:avLst/>
            <a:gdLst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0 w 401553"/>
              <a:gd name="connsiteY3" fmla="*/ 234471 h 234471"/>
              <a:gd name="connsiteX4" fmla="*/ 0 w 401553"/>
              <a:gd name="connsiteY4" fmla="*/ 0 h 234471"/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201016 w 401553"/>
              <a:gd name="connsiteY3" fmla="*/ 232090 h 234471"/>
              <a:gd name="connsiteX4" fmla="*/ 0 w 401553"/>
              <a:gd name="connsiteY4" fmla="*/ 234471 h 234471"/>
              <a:gd name="connsiteX5" fmla="*/ 0 w 401553"/>
              <a:gd name="connsiteY5" fmla="*/ 0 h 234471"/>
              <a:gd name="connsiteX0" fmla="*/ 0 w 401553"/>
              <a:gd name="connsiteY0" fmla="*/ 0 h 258284"/>
              <a:gd name="connsiteX1" fmla="*/ 401553 w 401553"/>
              <a:gd name="connsiteY1" fmla="*/ 0 h 258284"/>
              <a:gd name="connsiteX2" fmla="*/ 401553 w 401553"/>
              <a:gd name="connsiteY2" fmla="*/ 234471 h 258284"/>
              <a:gd name="connsiteX3" fmla="*/ 205779 w 401553"/>
              <a:gd name="connsiteY3" fmla="*/ 258284 h 258284"/>
              <a:gd name="connsiteX4" fmla="*/ 0 w 401553"/>
              <a:gd name="connsiteY4" fmla="*/ 234471 h 258284"/>
              <a:gd name="connsiteX5" fmla="*/ 0 w 401553"/>
              <a:gd name="connsiteY5" fmla="*/ 0 h 258284"/>
              <a:gd name="connsiteX0" fmla="*/ 0 w 401553"/>
              <a:gd name="connsiteY0" fmla="*/ 0 h 259409"/>
              <a:gd name="connsiteX1" fmla="*/ 401553 w 401553"/>
              <a:gd name="connsiteY1" fmla="*/ 0 h 259409"/>
              <a:gd name="connsiteX2" fmla="*/ 401553 w 401553"/>
              <a:gd name="connsiteY2" fmla="*/ 234471 h 259409"/>
              <a:gd name="connsiteX3" fmla="*/ 205779 w 401553"/>
              <a:gd name="connsiteY3" fmla="*/ 258284 h 259409"/>
              <a:gd name="connsiteX4" fmla="*/ 0 w 401553"/>
              <a:gd name="connsiteY4" fmla="*/ 234471 h 259409"/>
              <a:gd name="connsiteX5" fmla="*/ 0 w 401553"/>
              <a:gd name="connsiteY5" fmla="*/ 0 h 259409"/>
              <a:gd name="connsiteX0" fmla="*/ 0 w 401553"/>
              <a:gd name="connsiteY0" fmla="*/ 0 h 259410"/>
              <a:gd name="connsiteX1" fmla="*/ 401553 w 401553"/>
              <a:gd name="connsiteY1" fmla="*/ 0 h 259410"/>
              <a:gd name="connsiteX2" fmla="*/ 401553 w 401553"/>
              <a:gd name="connsiteY2" fmla="*/ 234471 h 259410"/>
              <a:gd name="connsiteX3" fmla="*/ 205779 w 401553"/>
              <a:gd name="connsiteY3" fmla="*/ 258284 h 259410"/>
              <a:gd name="connsiteX4" fmla="*/ 0 w 401553"/>
              <a:gd name="connsiteY4" fmla="*/ 234471 h 259410"/>
              <a:gd name="connsiteX5" fmla="*/ 0 w 401553"/>
              <a:gd name="connsiteY5" fmla="*/ 0 h 259410"/>
              <a:gd name="connsiteX0" fmla="*/ 0 w 401553"/>
              <a:gd name="connsiteY0" fmla="*/ 0 h 266319"/>
              <a:gd name="connsiteX1" fmla="*/ 401553 w 401553"/>
              <a:gd name="connsiteY1" fmla="*/ 0 h 266319"/>
              <a:gd name="connsiteX2" fmla="*/ 401553 w 401553"/>
              <a:gd name="connsiteY2" fmla="*/ 234471 h 266319"/>
              <a:gd name="connsiteX3" fmla="*/ 205779 w 401553"/>
              <a:gd name="connsiteY3" fmla="*/ 265428 h 266319"/>
              <a:gd name="connsiteX4" fmla="*/ 0 w 401553"/>
              <a:gd name="connsiteY4" fmla="*/ 234471 h 266319"/>
              <a:gd name="connsiteX5" fmla="*/ 0 w 401553"/>
              <a:gd name="connsiteY5" fmla="*/ 0 h 26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553" h="266319">
                <a:moveTo>
                  <a:pt x="0" y="0"/>
                </a:moveTo>
                <a:lnTo>
                  <a:pt x="401553" y="0"/>
                </a:lnTo>
                <a:lnTo>
                  <a:pt x="401553" y="234471"/>
                </a:lnTo>
                <a:cubicBezTo>
                  <a:pt x="336295" y="242409"/>
                  <a:pt x="280562" y="271777"/>
                  <a:pt x="205779" y="265428"/>
                </a:cubicBezTo>
                <a:cubicBezTo>
                  <a:pt x="137186" y="271778"/>
                  <a:pt x="68593" y="242409"/>
                  <a:pt x="0" y="2344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80A4881B-EB9E-4965-B0D7-144D9B521661}"/>
              </a:ext>
            </a:extLst>
          </p:cNvPr>
          <p:cNvSpPr/>
          <p:nvPr/>
        </p:nvSpPr>
        <p:spPr>
          <a:xfrm rot="1878603">
            <a:off x="838727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B30AA018-7384-4A00-A0A9-8BD505F96B6E}"/>
              </a:ext>
            </a:extLst>
          </p:cNvPr>
          <p:cNvSpPr/>
          <p:nvPr/>
        </p:nvSpPr>
        <p:spPr>
          <a:xfrm rot="19721397" flipH="1">
            <a:off x="3263915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183326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102" name="四角形: 角を丸くする 101">
            <a:extLst>
              <a:ext uri="{FF2B5EF4-FFF2-40B4-BE49-F238E27FC236}">
                <a16:creationId xmlns:a16="http://schemas.microsoft.com/office/drawing/2014/main" id="{D574A87F-AAF8-414B-A40A-2B3EEC56E614}"/>
              </a:ext>
            </a:extLst>
          </p:cNvPr>
          <p:cNvSpPr/>
          <p:nvPr/>
        </p:nvSpPr>
        <p:spPr>
          <a:xfrm rot="2095548" flipH="1">
            <a:off x="2934693" y="4914964"/>
            <a:ext cx="557840" cy="1817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楕円 102">
            <a:extLst>
              <a:ext uri="{FF2B5EF4-FFF2-40B4-BE49-F238E27FC236}">
                <a16:creationId xmlns:a16="http://schemas.microsoft.com/office/drawing/2014/main" id="{2BC55E78-6CF4-49B5-BBA9-319C9AC4418C}"/>
              </a:ext>
            </a:extLst>
          </p:cNvPr>
          <p:cNvSpPr/>
          <p:nvPr/>
        </p:nvSpPr>
        <p:spPr>
          <a:xfrm rot="1040181" flipH="1">
            <a:off x="3260596" y="5133697"/>
            <a:ext cx="297180" cy="1300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楕円 103">
            <a:extLst>
              <a:ext uri="{FF2B5EF4-FFF2-40B4-BE49-F238E27FC236}">
                <a16:creationId xmlns:a16="http://schemas.microsoft.com/office/drawing/2014/main" id="{45D8235C-0816-4453-9EFE-DA42728AF7B9}"/>
              </a:ext>
            </a:extLst>
          </p:cNvPr>
          <p:cNvSpPr/>
          <p:nvPr/>
        </p:nvSpPr>
        <p:spPr>
          <a:xfrm rot="21329122" flipH="1">
            <a:off x="3409684" y="5039666"/>
            <a:ext cx="297180" cy="1076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四角形: 角を丸くする 97">
            <a:extLst>
              <a:ext uri="{FF2B5EF4-FFF2-40B4-BE49-F238E27FC236}">
                <a16:creationId xmlns:a16="http://schemas.microsoft.com/office/drawing/2014/main" id="{7B2D4B1F-F5F9-46C8-8C09-69F1E16A4F32}"/>
              </a:ext>
            </a:extLst>
          </p:cNvPr>
          <p:cNvSpPr/>
          <p:nvPr/>
        </p:nvSpPr>
        <p:spPr>
          <a:xfrm rot="19504452">
            <a:off x="1016711" y="4914964"/>
            <a:ext cx="557840" cy="1817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楕円 98">
            <a:extLst>
              <a:ext uri="{FF2B5EF4-FFF2-40B4-BE49-F238E27FC236}">
                <a16:creationId xmlns:a16="http://schemas.microsoft.com/office/drawing/2014/main" id="{8DD39EA2-2D4E-4776-8D3E-57A223DA121F}"/>
              </a:ext>
            </a:extLst>
          </p:cNvPr>
          <p:cNvSpPr/>
          <p:nvPr/>
        </p:nvSpPr>
        <p:spPr>
          <a:xfrm rot="20559819">
            <a:off x="951468" y="5133697"/>
            <a:ext cx="297180" cy="1300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楕円 99">
            <a:extLst>
              <a:ext uri="{FF2B5EF4-FFF2-40B4-BE49-F238E27FC236}">
                <a16:creationId xmlns:a16="http://schemas.microsoft.com/office/drawing/2014/main" id="{5030F9CE-D1D2-4BB7-9A7D-2A947CD4369F}"/>
              </a:ext>
            </a:extLst>
          </p:cNvPr>
          <p:cNvSpPr/>
          <p:nvPr/>
        </p:nvSpPr>
        <p:spPr>
          <a:xfrm rot="270878">
            <a:off x="802380" y="5039666"/>
            <a:ext cx="297180" cy="1076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台形 55">
            <a:extLst>
              <a:ext uri="{FF2B5EF4-FFF2-40B4-BE49-F238E27FC236}">
                <a16:creationId xmlns:a16="http://schemas.microsoft.com/office/drawing/2014/main" id="{0E24CFBD-BB85-48BC-BA26-A36DDD6AAD1F}"/>
              </a:ext>
            </a:extLst>
          </p:cNvPr>
          <p:cNvSpPr/>
          <p:nvPr/>
        </p:nvSpPr>
        <p:spPr>
          <a:xfrm rot="10800000">
            <a:off x="2330754" y="5746255"/>
            <a:ext cx="335434" cy="630017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425" h="630017">
                <a:moveTo>
                  <a:pt x="0" y="630017"/>
                </a:moveTo>
                <a:lnTo>
                  <a:pt x="30956" y="9525"/>
                </a:lnTo>
                <a:lnTo>
                  <a:pt x="311944" y="0"/>
                </a:lnTo>
                <a:lnTo>
                  <a:pt x="352425" y="630017"/>
                </a:lnTo>
                <a:cubicBezTo>
                  <a:pt x="298659" y="629561"/>
                  <a:pt x="251242" y="559256"/>
                  <a:pt x="191126" y="584200"/>
                </a:cubicBezTo>
                <a:cubicBezTo>
                  <a:pt x="133767" y="565606"/>
                  <a:pt x="63709" y="629561"/>
                  <a:pt x="0" y="630017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台形 55">
            <a:extLst>
              <a:ext uri="{FF2B5EF4-FFF2-40B4-BE49-F238E27FC236}">
                <a16:creationId xmlns:a16="http://schemas.microsoft.com/office/drawing/2014/main" id="{82F222DC-47F1-4F28-A180-5FBDE6C38EB5}"/>
              </a:ext>
            </a:extLst>
          </p:cNvPr>
          <p:cNvSpPr/>
          <p:nvPr/>
        </p:nvSpPr>
        <p:spPr>
          <a:xfrm rot="10800000">
            <a:off x="2345043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231BDD6B-9DA3-40E9-B79A-FFB87E6BFDB2}"/>
              </a:ext>
            </a:extLst>
          </p:cNvPr>
          <p:cNvSpPr/>
          <p:nvPr/>
        </p:nvSpPr>
        <p:spPr>
          <a:xfrm rot="3007751">
            <a:off x="1437505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388EFF4E-44F1-4DE7-AA67-3DE296425C77}"/>
              </a:ext>
            </a:extLst>
          </p:cNvPr>
          <p:cNvSpPr/>
          <p:nvPr/>
        </p:nvSpPr>
        <p:spPr>
          <a:xfrm rot="18592249" flipH="1">
            <a:off x="2704330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台形 44">
            <a:extLst>
              <a:ext uri="{FF2B5EF4-FFF2-40B4-BE49-F238E27FC236}">
                <a16:creationId xmlns:a16="http://schemas.microsoft.com/office/drawing/2014/main" id="{6D88DE0D-A171-4997-9B68-E657443E49A0}"/>
              </a:ext>
            </a:extLst>
          </p:cNvPr>
          <p:cNvSpPr/>
          <p:nvPr/>
        </p:nvSpPr>
        <p:spPr>
          <a:xfrm>
            <a:off x="1574551" y="4505570"/>
            <a:ext cx="1407424" cy="1344134"/>
          </a:xfrm>
          <a:custGeom>
            <a:avLst/>
            <a:gdLst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0 w 1462959"/>
              <a:gd name="connsiteY4" fmla="*/ 1191546 h 1191546"/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688131 w 1462959"/>
              <a:gd name="connsiteY4" fmla="*/ 1190173 h 1191546"/>
              <a:gd name="connsiteX5" fmla="*/ 0 w 1462959"/>
              <a:gd name="connsiteY5" fmla="*/ 1191546 h 1191546"/>
              <a:gd name="connsiteX0" fmla="*/ 0 w 1462959"/>
              <a:gd name="connsiteY0" fmla="*/ 1191546 h 1260023"/>
              <a:gd name="connsiteX1" fmla="*/ 297887 w 1462959"/>
              <a:gd name="connsiteY1" fmla="*/ 0 h 1260023"/>
              <a:gd name="connsiteX2" fmla="*/ 1165073 w 1462959"/>
              <a:gd name="connsiteY2" fmla="*/ 0 h 1260023"/>
              <a:gd name="connsiteX3" fmla="*/ 1462959 w 1462959"/>
              <a:gd name="connsiteY3" fmla="*/ 1191546 h 1260023"/>
              <a:gd name="connsiteX4" fmla="*/ 700831 w 1462959"/>
              <a:gd name="connsiteY4" fmla="*/ 1260023 h 1260023"/>
              <a:gd name="connsiteX5" fmla="*/ 0 w 1462959"/>
              <a:gd name="connsiteY5" fmla="*/ 1191546 h 1260023"/>
              <a:gd name="connsiteX0" fmla="*/ 0 w 1399459"/>
              <a:gd name="connsiteY0" fmla="*/ 1178846 h 1260023"/>
              <a:gd name="connsiteX1" fmla="*/ 234387 w 1399459"/>
              <a:gd name="connsiteY1" fmla="*/ 0 h 1260023"/>
              <a:gd name="connsiteX2" fmla="*/ 1101573 w 1399459"/>
              <a:gd name="connsiteY2" fmla="*/ 0 h 1260023"/>
              <a:gd name="connsiteX3" fmla="*/ 1399459 w 1399459"/>
              <a:gd name="connsiteY3" fmla="*/ 1191546 h 1260023"/>
              <a:gd name="connsiteX4" fmla="*/ 637331 w 1399459"/>
              <a:gd name="connsiteY4" fmla="*/ 1260023 h 1260023"/>
              <a:gd name="connsiteX5" fmla="*/ 0 w 1399459"/>
              <a:gd name="connsiteY5" fmla="*/ 1178846 h 1260023"/>
              <a:gd name="connsiteX0" fmla="*/ 0 w 1297859"/>
              <a:gd name="connsiteY0" fmla="*/ 1178846 h 1260023"/>
              <a:gd name="connsiteX1" fmla="*/ 2343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78846 h 1260023"/>
              <a:gd name="connsiteX1" fmla="*/ 1454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85196 h 1266373"/>
              <a:gd name="connsiteX1" fmla="*/ 145487 w 1297859"/>
              <a:gd name="connsiteY1" fmla="*/ 6350 h 1266373"/>
              <a:gd name="connsiteX2" fmla="*/ 1184123 w 1297859"/>
              <a:gd name="connsiteY2" fmla="*/ 0 h 1266373"/>
              <a:gd name="connsiteX3" fmla="*/ 1297859 w 1297859"/>
              <a:gd name="connsiteY3" fmla="*/ 1172496 h 1266373"/>
              <a:gd name="connsiteX4" fmla="*/ 637331 w 1297859"/>
              <a:gd name="connsiteY4" fmla="*/ 1266373 h 1266373"/>
              <a:gd name="connsiteX5" fmla="*/ 0 w 1297859"/>
              <a:gd name="connsiteY5" fmla="*/ 1185196 h 12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7859" h="1266373">
                <a:moveTo>
                  <a:pt x="0" y="1185196"/>
                </a:moveTo>
                <a:lnTo>
                  <a:pt x="145487" y="6350"/>
                </a:lnTo>
                <a:lnTo>
                  <a:pt x="1184123" y="0"/>
                </a:lnTo>
                <a:lnTo>
                  <a:pt x="1297859" y="1172496"/>
                </a:lnTo>
                <a:lnTo>
                  <a:pt x="637331" y="1266373"/>
                </a:lnTo>
                <a:lnTo>
                  <a:pt x="0" y="1185196"/>
                </a:lnTo>
                <a:close/>
              </a:path>
            </a:pathLst>
          </a:cu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9FD73064-61FE-443B-993C-EA2135CD8F1F}"/>
              </a:ext>
            </a:extLst>
          </p:cNvPr>
          <p:cNvSpPr/>
          <p:nvPr/>
        </p:nvSpPr>
        <p:spPr>
          <a:xfrm rot="18583051">
            <a:off x="2908264" y="4905606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D3D2EA5-75E8-4AAD-A4D0-37B6CB953E26}"/>
              </a:ext>
            </a:extLst>
          </p:cNvPr>
          <p:cNvSpPr/>
          <p:nvPr/>
        </p:nvSpPr>
        <p:spPr>
          <a:xfrm rot="3016949" flipH="1">
            <a:off x="1253650" y="4910319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直角三角形 49">
            <a:extLst>
              <a:ext uri="{FF2B5EF4-FFF2-40B4-BE49-F238E27FC236}">
                <a16:creationId xmlns:a16="http://schemas.microsoft.com/office/drawing/2014/main" id="{D20104F6-B223-4565-BE14-088AF87B4A26}"/>
              </a:ext>
            </a:extLst>
          </p:cNvPr>
          <p:cNvSpPr/>
          <p:nvPr/>
        </p:nvSpPr>
        <p:spPr>
          <a:xfrm rot="19623239">
            <a:off x="1828191" y="4288185"/>
            <a:ext cx="391672" cy="391672"/>
          </a:xfrm>
          <a:prstGeom prst="rtTriangle">
            <a:avLst/>
          </a:prstGeom>
          <a:solidFill>
            <a:schemeClr val="bg1"/>
          </a:solidFill>
          <a:ln w="825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直角三角形 50">
            <a:extLst>
              <a:ext uri="{FF2B5EF4-FFF2-40B4-BE49-F238E27FC236}">
                <a16:creationId xmlns:a16="http://schemas.microsoft.com/office/drawing/2014/main" id="{A9806F04-D12D-4879-B0D7-A689AFA0C584}"/>
              </a:ext>
            </a:extLst>
          </p:cNvPr>
          <p:cNvSpPr/>
          <p:nvPr/>
        </p:nvSpPr>
        <p:spPr>
          <a:xfrm rot="1976761" flipH="1">
            <a:off x="2368613" y="4288185"/>
            <a:ext cx="391672" cy="391672"/>
          </a:xfrm>
          <a:prstGeom prst="rtTriangle">
            <a:avLst/>
          </a:prstGeom>
          <a:solidFill>
            <a:schemeClr val="bg1"/>
          </a:solidFill>
          <a:ln w="825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0493E309-8B81-4CA8-ADAE-AE79111C6671}"/>
              </a:ext>
            </a:extLst>
          </p:cNvPr>
          <p:cNvSpPr/>
          <p:nvPr/>
        </p:nvSpPr>
        <p:spPr>
          <a:xfrm>
            <a:off x="2185274" y="4579064"/>
            <a:ext cx="184171" cy="461376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4D4A49C8-740B-4CA1-B903-726391AE4F3F}"/>
              </a:ext>
            </a:extLst>
          </p:cNvPr>
          <p:cNvSpPr/>
          <p:nvPr/>
        </p:nvSpPr>
        <p:spPr>
          <a:xfrm>
            <a:off x="2209263" y="4652138"/>
            <a:ext cx="140840" cy="104163"/>
          </a:xfrm>
          <a:prstGeom prst="ellipse">
            <a:avLst/>
          </a:prstGeom>
          <a:solidFill>
            <a:srgbClr val="EB555E"/>
          </a:solidFill>
          <a:ln w="127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46494B7-A8CD-470A-95CC-5F1F5C3E3A39}"/>
              </a:ext>
            </a:extLst>
          </p:cNvPr>
          <p:cNvSpPr/>
          <p:nvPr/>
        </p:nvSpPr>
        <p:spPr>
          <a:xfrm>
            <a:off x="577820" y="3328754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FCACA-D592-4804-AF5F-3CEE6386A7EC}"/>
              </a:ext>
            </a:extLst>
          </p:cNvPr>
          <p:cNvSpPr/>
          <p:nvPr/>
        </p:nvSpPr>
        <p:spPr>
          <a:xfrm>
            <a:off x="792133" y="1990318"/>
            <a:ext cx="2955345" cy="2587835"/>
          </a:xfrm>
          <a:custGeom>
            <a:avLst/>
            <a:gdLst>
              <a:gd name="connsiteX0" fmla="*/ 0 w 2593298"/>
              <a:gd name="connsiteY0" fmla="*/ 0 h 1705131"/>
              <a:gd name="connsiteX1" fmla="*/ 2593298 w 2593298"/>
              <a:gd name="connsiteY1" fmla="*/ 0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92047 h 1692247"/>
              <a:gd name="connsiteX1" fmla="*/ 2593298 w 2593298"/>
              <a:gd name="connsiteY1" fmla="*/ 77057 h 1692247"/>
              <a:gd name="connsiteX2" fmla="*/ 2593298 w 2593298"/>
              <a:gd name="connsiteY2" fmla="*/ 1692247 h 1692247"/>
              <a:gd name="connsiteX3" fmla="*/ 0 w 2593298"/>
              <a:gd name="connsiteY3" fmla="*/ 1692247 h 1692247"/>
              <a:gd name="connsiteX4" fmla="*/ 0 w 2593298"/>
              <a:gd name="connsiteY4" fmla="*/ 92047 h 1692247"/>
              <a:gd name="connsiteX0" fmla="*/ 0 w 2593298"/>
              <a:gd name="connsiteY0" fmla="*/ 138287 h 1738487"/>
              <a:gd name="connsiteX1" fmla="*/ 2593298 w 2593298"/>
              <a:gd name="connsiteY1" fmla="*/ 123297 h 1738487"/>
              <a:gd name="connsiteX2" fmla="*/ 2593298 w 2593298"/>
              <a:gd name="connsiteY2" fmla="*/ 1738487 h 1738487"/>
              <a:gd name="connsiteX3" fmla="*/ 0 w 2593298"/>
              <a:gd name="connsiteY3" fmla="*/ 1738487 h 1738487"/>
              <a:gd name="connsiteX4" fmla="*/ 0 w 2593298"/>
              <a:gd name="connsiteY4" fmla="*/ 138287 h 1738487"/>
              <a:gd name="connsiteX0" fmla="*/ 93272 w 2686570"/>
              <a:gd name="connsiteY0" fmla="*/ 138287 h 1738487"/>
              <a:gd name="connsiteX1" fmla="*/ 2686570 w 2686570"/>
              <a:gd name="connsiteY1" fmla="*/ 123297 h 1738487"/>
              <a:gd name="connsiteX2" fmla="*/ 2686570 w 2686570"/>
              <a:gd name="connsiteY2" fmla="*/ 1738487 h 1738487"/>
              <a:gd name="connsiteX3" fmla="*/ 93272 w 2686570"/>
              <a:gd name="connsiteY3" fmla="*/ 1738487 h 1738487"/>
              <a:gd name="connsiteX4" fmla="*/ 93272 w 2686570"/>
              <a:gd name="connsiteY4" fmla="*/ 138287 h 1738487"/>
              <a:gd name="connsiteX0" fmla="*/ 93272 w 2786504"/>
              <a:gd name="connsiteY0" fmla="*/ 138287 h 1738487"/>
              <a:gd name="connsiteX1" fmla="*/ 2686570 w 2786504"/>
              <a:gd name="connsiteY1" fmla="*/ 123297 h 1738487"/>
              <a:gd name="connsiteX2" fmla="*/ 2686570 w 2786504"/>
              <a:gd name="connsiteY2" fmla="*/ 1738487 h 1738487"/>
              <a:gd name="connsiteX3" fmla="*/ 93272 w 2786504"/>
              <a:gd name="connsiteY3" fmla="*/ 1738487 h 1738487"/>
              <a:gd name="connsiteX4" fmla="*/ 93272 w 2786504"/>
              <a:gd name="connsiteY4" fmla="*/ 138287 h 1738487"/>
              <a:gd name="connsiteX0" fmla="*/ 93272 w 2839248"/>
              <a:gd name="connsiteY0" fmla="*/ 138287 h 1768467"/>
              <a:gd name="connsiteX1" fmla="*/ 2686570 w 2839248"/>
              <a:gd name="connsiteY1" fmla="*/ 123297 h 1768467"/>
              <a:gd name="connsiteX2" fmla="*/ 2821482 w 2839248"/>
              <a:gd name="connsiteY2" fmla="*/ 1768467 h 1768467"/>
              <a:gd name="connsiteX3" fmla="*/ 93272 w 2839248"/>
              <a:gd name="connsiteY3" fmla="*/ 1738487 h 1768467"/>
              <a:gd name="connsiteX4" fmla="*/ 93272 w 2839248"/>
              <a:gd name="connsiteY4" fmla="*/ 138287 h 1768467"/>
              <a:gd name="connsiteX0" fmla="*/ 195106 w 2941082"/>
              <a:gd name="connsiteY0" fmla="*/ 138287 h 1798447"/>
              <a:gd name="connsiteX1" fmla="*/ 2788404 w 2941082"/>
              <a:gd name="connsiteY1" fmla="*/ 123297 h 1798447"/>
              <a:gd name="connsiteX2" fmla="*/ 2923316 w 2941082"/>
              <a:gd name="connsiteY2" fmla="*/ 1768467 h 1798447"/>
              <a:gd name="connsiteX3" fmla="*/ 234 w 2941082"/>
              <a:gd name="connsiteY3" fmla="*/ 1798447 h 1798447"/>
              <a:gd name="connsiteX4" fmla="*/ 195106 w 2941082"/>
              <a:gd name="connsiteY4" fmla="*/ 138287 h 1798447"/>
              <a:gd name="connsiteX0" fmla="*/ 195106 w 2941082"/>
              <a:gd name="connsiteY0" fmla="*/ 138287 h 1895356"/>
              <a:gd name="connsiteX1" fmla="*/ 2788404 w 2941082"/>
              <a:gd name="connsiteY1" fmla="*/ 123297 h 1895356"/>
              <a:gd name="connsiteX2" fmla="*/ 2923316 w 2941082"/>
              <a:gd name="connsiteY2" fmla="*/ 1768467 h 1895356"/>
              <a:gd name="connsiteX3" fmla="*/ 234 w 2941082"/>
              <a:gd name="connsiteY3" fmla="*/ 1798447 h 1895356"/>
              <a:gd name="connsiteX4" fmla="*/ 195106 w 2941082"/>
              <a:gd name="connsiteY4" fmla="*/ 138287 h 1895356"/>
              <a:gd name="connsiteX0" fmla="*/ 195106 w 2941082"/>
              <a:gd name="connsiteY0" fmla="*/ 138287 h 2003358"/>
              <a:gd name="connsiteX1" fmla="*/ 2788404 w 2941082"/>
              <a:gd name="connsiteY1" fmla="*/ 123297 h 2003358"/>
              <a:gd name="connsiteX2" fmla="*/ 2923316 w 2941082"/>
              <a:gd name="connsiteY2" fmla="*/ 1768467 h 2003358"/>
              <a:gd name="connsiteX3" fmla="*/ 234 w 2941082"/>
              <a:gd name="connsiteY3" fmla="*/ 1798447 h 2003358"/>
              <a:gd name="connsiteX4" fmla="*/ 195106 w 2941082"/>
              <a:gd name="connsiteY4" fmla="*/ 138287 h 2003358"/>
              <a:gd name="connsiteX0" fmla="*/ 195106 w 2941082"/>
              <a:gd name="connsiteY0" fmla="*/ 138287 h 2376560"/>
              <a:gd name="connsiteX1" fmla="*/ 2788404 w 2941082"/>
              <a:gd name="connsiteY1" fmla="*/ 123297 h 2376560"/>
              <a:gd name="connsiteX2" fmla="*/ 2923316 w 2941082"/>
              <a:gd name="connsiteY2" fmla="*/ 1768467 h 2376560"/>
              <a:gd name="connsiteX3" fmla="*/ 234 w 2941082"/>
              <a:gd name="connsiteY3" fmla="*/ 1798447 h 2376560"/>
              <a:gd name="connsiteX4" fmla="*/ 195106 w 2941082"/>
              <a:gd name="connsiteY4" fmla="*/ 138287 h 2376560"/>
              <a:gd name="connsiteX0" fmla="*/ 168940 w 2914916"/>
              <a:gd name="connsiteY0" fmla="*/ 138287 h 2400842"/>
              <a:gd name="connsiteX1" fmla="*/ 2762238 w 2914916"/>
              <a:gd name="connsiteY1" fmla="*/ 123297 h 2400842"/>
              <a:gd name="connsiteX2" fmla="*/ 2897150 w 2914916"/>
              <a:gd name="connsiteY2" fmla="*/ 1768467 h 2400842"/>
              <a:gd name="connsiteX3" fmla="*/ 4048 w 2914916"/>
              <a:gd name="connsiteY3" fmla="*/ 1873397 h 2400842"/>
              <a:gd name="connsiteX4" fmla="*/ 168940 w 2914916"/>
              <a:gd name="connsiteY4" fmla="*/ 138287 h 2400842"/>
              <a:gd name="connsiteX0" fmla="*/ 168940 w 2914916"/>
              <a:gd name="connsiteY0" fmla="*/ 138287 h 2540242"/>
              <a:gd name="connsiteX1" fmla="*/ 2762238 w 2914916"/>
              <a:gd name="connsiteY1" fmla="*/ 123297 h 2540242"/>
              <a:gd name="connsiteX2" fmla="*/ 2897150 w 2914916"/>
              <a:gd name="connsiteY2" fmla="*/ 1768467 h 2540242"/>
              <a:gd name="connsiteX3" fmla="*/ 4048 w 2914916"/>
              <a:gd name="connsiteY3" fmla="*/ 1873397 h 2540242"/>
              <a:gd name="connsiteX4" fmla="*/ 168940 w 2914916"/>
              <a:gd name="connsiteY4" fmla="*/ 138287 h 2540242"/>
              <a:gd name="connsiteX0" fmla="*/ 168940 w 2935132"/>
              <a:gd name="connsiteY0" fmla="*/ 138287 h 2546305"/>
              <a:gd name="connsiteX1" fmla="*/ 2762238 w 2935132"/>
              <a:gd name="connsiteY1" fmla="*/ 123297 h 2546305"/>
              <a:gd name="connsiteX2" fmla="*/ 2897150 w 2935132"/>
              <a:gd name="connsiteY2" fmla="*/ 1768467 h 2546305"/>
              <a:gd name="connsiteX3" fmla="*/ 4048 w 2935132"/>
              <a:gd name="connsiteY3" fmla="*/ 1873397 h 2546305"/>
              <a:gd name="connsiteX4" fmla="*/ 168940 w 2935132"/>
              <a:gd name="connsiteY4" fmla="*/ 138287 h 2546305"/>
              <a:gd name="connsiteX0" fmla="*/ 200444 w 2955345"/>
              <a:gd name="connsiteY0" fmla="*/ 138287 h 2587835"/>
              <a:gd name="connsiteX1" fmla="*/ 2793742 w 2955345"/>
              <a:gd name="connsiteY1" fmla="*/ 123297 h 2587835"/>
              <a:gd name="connsiteX2" fmla="*/ 2928654 w 2955345"/>
              <a:gd name="connsiteY2" fmla="*/ 1768467 h 2587835"/>
              <a:gd name="connsiteX3" fmla="*/ 35552 w 2955345"/>
              <a:gd name="connsiteY3" fmla="*/ 1873397 h 2587835"/>
              <a:gd name="connsiteX4" fmla="*/ 200444 w 2955345"/>
              <a:gd name="connsiteY4" fmla="*/ 138287 h 25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345" h="2587835">
                <a:moveTo>
                  <a:pt x="200444" y="138287"/>
                </a:moveTo>
                <a:cubicBezTo>
                  <a:pt x="1064877" y="-11615"/>
                  <a:pt x="2304063" y="-71575"/>
                  <a:pt x="2793742" y="123297"/>
                </a:cubicBezTo>
                <a:cubicBezTo>
                  <a:pt x="3018595" y="691674"/>
                  <a:pt x="2928654" y="1230070"/>
                  <a:pt x="2928654" y="1768467"/>
                </a:cubicBezTo>
                <a:cubicBezTo>
                  <a:pt x="3303408" y="3007653"/>
                  <a:pt x="-399162" y="2672874"/>
                  <a:pt x="35552" y="1873397"/>
                </a:cubicBezTo>
                <a:cubicBezTo>
                  <a:pt x="35552" y="1339997"/>
                  <a:pt x="-9418" y="776618"/>
                  <a:pt x="200444" y="1382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28282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2D075A76-6487-4002-9FDA-B297ADFF7544}"/>
              </a:ext>
            </a:extLst>
          </p:cNvPr>
          <p:cNvSpPr/>
          <p:nvPr/>
        </p:nvSpPr>
        <p:spPr>
          <a:xfrm rot="18249094">
            <a:off x="2551122" y="2346079"/>
            <a:ext cx="946247" cy="479391"/>
          </a:xfrm>
          <a:prstGeom prst="arc">
            <a:avLst>
              <a:gd name="adj1" fmla="val 17303819"/>
              <a:gd name="adj2" fmla="val 144200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弧 5">
            <a:extLst>
              <a:ext uri="{FF2B5EF4-FFF2-40B4-BE49-F238E27FC236}">
                <a16:creationId xmlns:a16="http://schemas.microsoft.com/office/drawing/2014/main" id="{4BC0B1F5-CB79-435B-894F-46F79736D817}"/>
              </a:ext>
            </a:extLst>
          </p:cNvPr>
          <p:cNvSpPr/>
          <p:nvPr/>
        </p:nvSpPr>
        <p:spPr>
          <a:xfrm rot="3325088" flipV="1">
            <a:off x="920263" y="2046176"/>
            <a:ext cx="1030061" cy="479391"/>
          </a:xfrm>
          <a:prstGeom prst="arc">
            <a:avLst>
              <a:gd name="adj1" fmla="val 17303819"/>
              <a:gd name="adj2" fmla="val 23939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FDC70B0-DA70-428E-88FB-B705A4B8642A}"/>
              </a:ext>
            </a:extLst>
          </p:cNvPr>
          <p:cNvGrpSpPr/>
          <p:nvPr/>
        </p:nvGrpSpPr>
        <p:grpSpPr>
          <a:xfrm>
            <a:off x="2582844" y="2827188"/>
            <a:ext cx="955126" cy="1287381"/>
            <a:chOff x="4882638" y="2503569"/>
            <a:chExt cx="955126" cy="1287381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48B7766C-05F3-4BEA-80D1-966CA2BE5DA8}"/>
                </a:ext>
              </a:extLst>
            </p:cNvPr>
            <p:cNvSpPr/>
            <p:nvPr/>
          </p:nvSpPr>
          <p:spPr>
            <a:xfrm>
              <a:off x="4962525" y="2505075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37EBAF5C-1EC7-4847-BF15-E22AF2495C10}"/>
                </a:ext>
              </a:extLst>
            </p:cNvPr>
            <p:cNvSpPr/>
            <p:nvPr/>
          </p:nvSpPr>
          <p:spPr>
            <a:xfrm>
              <a:off x="5051425" y="2720975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1">
              <a:extLst>
                <a:ext uri="{FF2B5EF4-FFF2-40B4-BE49-F238E27FC236}">
                  <a16:creationId xmlns:a16="http://schemas.microsoft.com/office/drawing/2014/main" id="{3DD75F2E-F25A-48CF-9D81-7406DEE2CD5F}"/>
                </a:ext>
              </a:extLst>
            </p:cNvPr>
            <p:cNvSpPr/>
            <p:nvPr/>
          </p:nvSpPr>
          <p:spPr>
            <a:xfrm rot="20936841">
              <a:off x="4882638" y="2503569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F408984C-A00C-4B4D-BB7B-A74DBEF82889}"/>
                </a:ext>
              </a:extLst>
            </p:cNvPr>
            <p:cNvSpPr/>
            <p:nvPr/>
          </p:nvSpPr>
          <p:spPr>
            <a:xfrm>
              <a:off x="5086896" y="3106351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4901961A-E52F-414E-9FB8-4622852C0F5E}"/>
                </a:ext>
              </a:extLst>
            </p:cNvPr>
            <p:cNvSpPr/>
            <p:nvPr/>
          </p:nvSpPr>
          <p:spPr>
            <a:xfrm>
              <a:off x="5424651" y="3131928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C9AA7A9-456E-4B73-8A00-60F8368CB846}"/>
              </a:ext>
            </a:extLst>
          </p:cNvPr>
          <p:cNvGrpSpPr/>
          <p:nvPr/>
        </p:nvGrpSpPr>
        <p:grpSpPr>
          <a:xfrm>
            <a:off x="1018556" y="2828694"/>
            <a:ext cx="955126" cy="1287381"/>
            <a:chOff x="3308824" y="2528890"/>
            <a:chExt cx="955126" cy="1287381"/>
          </a:xfrm>
        </p:grpSpPr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552462B8-0BDC-44F2-8888-780F429E1371}"/>
                </a:ext>
              </a:extLst>
            </p:cNvPr>
            <p:cNvSpPr/>
            <p:nvPr/>
          </p:nvSpPr>
          <p:spPr>
            <a:xfrm flipH="1">
              <a:off x="3308824" y="2530396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E2243A68-719A-49F7-A0A0-A7DB020B4466}"/>
                </a:ext>
              </a:extLst>
            </p:cNvPr>
            <p:cNvSpPr/>
            <p:nvPr/>
          </p:nvSpPr>
          <p:spPr>
            <a:xfrm flipH="1">
              <a:off x="3519724" y="2746296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11">
              <a:extLst>
                <a:ext uri="{FF2B5EF4-FFF2-40B4-BE49-F238E27FC236}">
                  <a16:creationId xmlns:a16="http://schemas.microsoft.com/office/drawing/2014/main" id="{348D77E1-A6A4-498A-A9AE-6EDE0EA6E11C}"/>
                </a:ext>
              </a:extLst>
            </p:cNvPr>
            <p:cNvSpPr/>
            <p:nvPr/>
          </p:nvSpPr>
          <p:spPr>
            <a:xfrm rot="663159" flipH="1">
              <a:off x="3342700" y="2528890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A01F9E92-DA41-4E81-A99A-0F2CBF20EC6E}"/>
                </a:ext>
              </a:extLst>
            </p:cNvPr>
            <p:cNvSpPr/>
            <p:nvPr/>
          </p:nvSpPr>
          <p:spPr>
            <a:xfrm flipH="1">
              <a:off x="3864819" y="3131672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F8761859-CB83-457E-A4A9-5E7629D86BD6}"/>
                </a:ext>
              </a:extLst>
            </p:cNvPr>
            <p:cNvSpPr/>
            <p:nvPr/>
          </p:nvSpPr>
          <p:spPr>
            <a:xfrm flipH="1">
              <a:off x="3580440" y="3157249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円弧 26">
            <a:extLst>
              <a:ext uri="{FF2B5EF4-FFF2-40B4-BE49-F238E27FC236}">
                <a16:creationId xmlns:a16="http://schemas.microsoft.com/office/drawing/2014/main" id="{47BC4BCB-4BF6-4706-B992-2F1C6F9F5534}"/>
              </a:ext>
            </a:extLst>
          </p:cNvPr>
          <p:cNvSpPr/>
          <p:nvPr/>
        </p:nvSpPr>
        <p:spPr>
          <a:xfrm rot="502679" flipV="1">
            <a:off x="1039629" y="3074370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3BE510B8-27D3-4D48-BCDE-83D21354CBA0}"/>
              </a:ext>
            </a:extLst>
          </p:cNvPr>
          <p:cNvSpPr/>
          <p:nvPr/>
        </p:nvSpPr>
        <p:spPr>
          <a:xfrm rot="21097321" flipH="1" flipV="1">
            <a:off x="2508398" y="3076033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月 28">
            <a:extLst>
              <a:ext uri="{FF2B5EF4-FFF2-40B4-BE49-F238E27FC236}">
                <a16:creationId xmlns:a16="http://schemas.microsoft.com/office/drawing/2014/main" id="{AF7AAF81-06A4-42C9-9A25-B9C80BF0192F}"/>
              </a:ext>
            </a:extLst>
          </p:cNvPr>
          <p:cNvSpPr/>
          <p:nvPr/>
        </p:nvSpPr>
        <p:spPr>
          <a:xfrm rot="16793832">
            <a:off x="2108382" y="3822655"/>
            <a:ext cx="259821" cy="543458"/>
          </a:xfrm>
          <a:prstGeom prst="moon">
            <a:avLst>
              <a:gd name="adj" fmla="val 84220"/>
            </a:avLst>
          </a:prstGeom>
          <a:solidFill>
            <a:srgbClr val="B91D21"/>
          </a:soli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11">
            <a:extLst>
              <a:ext uri="{FF2B5EF4-FFF2-40B4-BE49-F238E27FC236}">
                <a16:creationId xmlns:a16="http://schemas.microsoft.com/office/drawing/2014/main" id="{0EE98211-89DC-44D1-A742-92C23298F623}"/>
              </a:ext>
            </a:extLst>
          </p:cNvPr>
          <p:cNvSpPr/>
          <p:nvPr/>
        </p:nvSpPr>
        <p:spPr>
          <a:xfrm rot="1089798" flipH="1">
            <a:off x="2066944" y="4091741"/>
            <a:ext cx="260750" cy="108820"/>
          </a:xfrm>
          <a:custGeom>
            <a:avLst/>
            <a:gdLst>
              <a:gd name="connsiteX0" fmla="*/ 0 w 875239"/>
              <a:gd name="connsiteY0" fmla="*/ 642938 h 1285875"/>
              <a:gd name="connsiteX1" fmla="*/ 437620 w 875239"/>
              <a:gd name="connsiteY1" fmla="*/ 0 h 1285875"/>
              <a:gd name="connsiteX2" fmla="*/ 875240 w 875239"/>
              <a:gd name="connsiteY2" fmla="*/ 642938 h 1285875"/>
              <a:gd name="connsiteX3" fmla="*/ 437620 w 875239"/>
              <a:gd name="connsiteY3" fmla="*/ 1285876 h 1285875"/>
              <a:gd name="connsiteX4" fmla="*/ 0 w 875239"/>
              <a:gd name="connsiteY4" fmla="*/ 642938 h 1285875"/>
              <a:gd name="connsiteX0" fmla="*/ 0 w 875240"/>
              <a:gd name="connsiteY0" fmla="*/ 642938 h 723305"/>
              <a:gd name="connsiteX1" fmla="*/ 437620 w 875240"/>
              <a:gd name="connsiteY1" fmla="*/ 0 h 723305"/>
              <a:gd name="connsiteX2" fmla="*/ 875240 w 875240"/>
              <a:gd name="connsiteY2" fmla="*/ 642938 h 723305"/>
              <a:gd name="connsiteX3" fmla="*/ 0 w 875240"/>
              <a:gd name="connsiteY3" fmla="*/ 642938 h 72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240" h="723305">
                <a:moveTo>
                  <a:pt x="0" y="642938"/>
                </a:moveTo>
                <a:cubicBezTo>
                  <a:pt x="0" y="287853"/>
                  <a:pt x="195929" y="0"/>
                  <a:pt x="437620" y="0"/>
                </a:cubicBezTo>
                <a:cubicBezTo>
                  <a:pt x="679311" y="0"/>
                  <a:pt x="875240" y="287853"/>
                  <a:pt x="875240" y="642938"/>
                </a:cubicBezTo>
                <a:cubicBezTo>
                  <a:pt x="802303" y="750094"/>
                  <a:pt x="72937" y="750094"/>
                  <a:pt x="0" y="6429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二等辺三角形 40">
            <a:extLst>
              <a:ext uri="{FF2B5EF4-FFF2-40B4-BE49-F238E27FC236}">
                <a16:creationId xmlns:a16="http://schemas.microsoft.com/office/drawing/2014/main" id="{01C589F8-6294-454E-8D89-EA4A3FF529E5}"/>
              </a:ext>
            </a:extLst>
          </p:cNvPr>
          <p:cNvSpPr/>
          <p:nvPr/>
        </p:nvSpPr>
        <p:spPr>
          <a:xfrm rot="11455860">
            <a:off x="2335485" y="4021113"/>
            <a:ext cx="81445" cy="84152"/>
          </a:xfrm>
          <a:prstGeom prst="triangle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月 41">
            <a:extLst>
              <a:ext uri="{FF2B5EF4-FFF2-40B4-BE49-F238E27FC236}">
                <a16:creationId xmlns:a16="http://schemas.microsoft.com/office/drawing/2014/main" id="{6CEFFF25-AB5B-4516-B6E9-9960D11471DF}"/>
              </a:ext>
            </a:extLst>
          </p:cNvPr>
          <p:cNvSpPr/>
          <p:nvPr/>
        </p:nvSpPr>
        <p:spPr>
          <a:xfrm rot="16793832">
            <a:off x="2108382" y="3824317"/>
            <a:ext cx="259821" cy="543458"/>
          </a:xfrm>
          <a:prstGeom prst="moon">
            <a:avLst>
              <a:gd name="adj" fmla="val 84220"/>
            </a:avLst>
          </a:prstGeom>
          <a:noFill/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6F1E6FC4-41CA-4B65-B164-7F1922FF38F1}"/>
              </a:ext>
            </a:extLst>
          </p:cNvPr>
          <p:cNvSpPr/>
          <p:nvPr/>
        </p:nvSpPr>
        <p:spPr>
          <a:xfrm>
            <a:off x="2215613" y="4836288"/>
            <a:ext cx="140840" cy="104163"/>
          </a:xfrm>
          <a:prstGeom prst="ellipse">
            <a:avLst/>
          </a:prstGeom>
          <a:solidFill>
            <a:srgbClr val="EB555E"/>
          </a:solidFill>
          <a:ln w="127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75EFFF5-6FEC-4D54-87C4-FCAD437D1F8D}"/>
              </a:ext>
            </a:extLst>
          </p:cNvPr>
          <p:cNvSpPr/>
          <p:nvPr/>
        </p:nvSpPr>
        <p:spPr>
          <a:xfrm>
            <a:off x="2452191" y="4944517"/>
            <a:ext cx="401553" cy="102750"/>
          </a:xfrm>
          <a:custGeom>
            <a:avLst/>
            <a:gdLst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0 w 401553"/>
              <a:gd name="connsiteY3" fmla="*/ 234471 h 234471"/>
              <a:gd name="connsiteX4" fmla="*/ 0 w 401553"/>
              <a:gd name="connsiteY4" fmla="*/ 0 h 234471"/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201016 w 401553"/>
              <a:gd name="connsiteY3" fmla="*/ 232090 h 234471"/>
              <a:gd name="connsiteX4" fmla="*/ 0 w 401553"/>
              <a:gd name="connsiteY4" fmla="*/ 234471 h 234471"/>
              <a:gd name="connsiteX5" fmla="*/ 0 w 401553"/>
              <a:gd name="connsiteY5" fmla="*/ 0 h 234471"/>
              <a:gd name="connsiteX0" fmla="*/ 0 w 401553"/>
              <a:gd name="connsiteY0" fmla="*/ 0 h 258284"/>
              <a:gd name="connsiteX1" fmla="*/ 401553 w 401553"/>
              <a:gd name="connsiteY1" fmla="*/ 0 h 258284"/>
              <a:gd name="connsiteX2" fmla="*/ 401553 w 401553"/>
              <a:gd name="connsiteY2" fmla="*/ 234471 h 258284"/>
              <a:gd name="connsiteX3" fmla="*/ 205779 w 401553"/>
              <a:gd name="connsiteY3" fmla="*/ 258284 h 258284"/>
              <a:gd name="connsiteX4" fmla="*/ 0 w 401553"/>
              <a:gd name="connsiteY4" fmla="*/ 234471 h 258284"/>
              <a:gd name="connsiteX5" fmla="*/ 0 w 401553"/>
              <a:gd name="connsiteY5" fmla="*/ 0 h 258284"/>
              <a:gd name="connsiteX0" fmla="*/ 0 w 401553"/>
              <a:gd name="connsiteY0" fmla="*/ 0 h 259409"/>
              <a:gd name="connsiteX1" fmla="*/ 401553 w 401553"/>
              <a:gd name="connsiteY1" fmla="*/ 0 h 259409"/>
              <a:gd name="connsiteX2" fmla="*/ 401553 w 401553"/>
              <a:gd name="connsiteY2" fmla="*/ 234471 h 259409"/>
              <a:gd name="connsiteX3" fmla="*/ 205779 w 401553"/>
              <a:gd name="connsiteY3" fmla="*/ 258284 h 259409"/>
              <a:gd name="connsiteX4" fmla="*/ 0 w 401553"/>
              <a:gd name="connsiteY4" fmla="*/ 234471 h 259409"/>
              <a:gd name="connsiteX5" fmla="*/ 0 w 401553"/>
              <a:gd name="connsiteY5" fmla="*/ 0 h 259409"/>
              <a:gd name="connsiteX0" fmla="*/ 0 w 401553"/>
              <a:gd name="connsiteY0" fmla="*/ 0 h 259410"/>
              <a:gd name="connsiteX1" fmla="*/ 401553 w 401553"/>
              <a:gd name="connsiteY1" fmla="*/ 0 h 259410"/>
              <a:gd name="connsiteX2" fmla="*/ 401553 w 401553"/>
              <a:gd name="connsiteY2" fmla="*/ 234471 h 259410"/>
              <a:gd name="connsiteX3" fmla="*/ 205779 w 401553"/>
              <a:gd name="connsiteY3" fmla="*/ 258284 h 259410"/>
              <a:gd name="connsiteX4" fmla="*/ 0 w 401553"/>
              <a:gd name="connsiteY4" fmla="*/ 234471 h 259410"/>
              <a:gd name="connsiteX5" fmla="*/ 0 w 401553"/>
              <a:gd name="connsiteY5" fmla="*/ 0 h 259410"/>
              <a:gd name="connsiteX0" fmla="*/ 0 w 401553"/>
              <a:gd name="connsiteY0" fmla="*/ 0 h 266319"/>
              <a:gd name="connsiteX1" fmla="*/ 401553 w 401553"/>
              <a:gd name="connsiteY1" fmla="*/ 0 h 266319"/>
              <a:gd name="connsiteX2" fmla="*/ 401553 w 401553"/>
              <a:gd name="connsiteY2" fmla="*/ 234471 h 266319"/>
              <a:gd name="connsiteX3" fmla="*/ 205779 w 401553"/>
              <a:gd name="connsiteY3" fmla="*/ 265428 h 266319"/>
              <a:gd name="connsiteX4" fmla="*/ 0 w 401553"/>
              <a:gd name="connsiteY4" fmla="*/ 234471 h 266319"/>
              <a:gd name="connsiteX5" fmla="*/ 0 w 401553"/>
              <a:gd name="connsiteY5" fmla="*/ 0 h 26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553" h="266319">
                <a:moveTo>
                  <a:pt x="0" y="0"/>
                </a:moveTo>
                <a:lnTo>
                  <a:pt x="401553" y="0"/>
                </a:lnTo>
                <a:lnTo>
                  <a:pt x="401553" y="234471"/>
                </a:lnTo>
                <a:cubicBezTo>
                  <a:pt x="336295" y="242409"/>
                  <a:pt x="280562" y="271777"/>
                  <a:pt x="205779" y="265428"/>
                </a:cubicBezTo>
                <a:cubicBezTo>
                  <a:pt x="137186" y="271778"/>
                  <a:pt x="68593" y="242409"/>
                  <a:pt x="0" y="2344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80A4881B-EB9E-4965-B0D7-144D9B521661}"/>
              </a:ext>
            </a:extLst>
          </p:cNvPr>
          <p:cNvSpPr/>
          <p:nvPr/>
        </p:nvSpPr>
        <p:spPr>
          <a:xfrm rot="1878603">
            <a:off x="838727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B30AA018-7384-4A00-A0A9-8BD505F96B6E}"/>
              </a:ext>
            </a:extLst>
          </p:cNvPr>
          <p:cNvSpPr/>
          <p:nvPr/>
        </p:nvSpPr>
        <p:spPr>
          <a:xfrm rot="19721397" flipH="1">
            <a:off x="3263915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350856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102" name="四角形: 角を丸くする 101">
            <a:extLst>
              <a:ext uri="{FF2B5EF4-FFF2-40B4-BE49-F238E27FC236}">
                <a16:creationId xmlns:a16="http://schemas.microsoft.com/office/drawing/2014/main" id="{D574A87F-AAF8-414B-A40A-2B3EEC56E614}"/>
              </a:ext>
            </a:extLst>
          </p:cNvPr>
          <p:cNvSpPr/>
          <p:nvPr/>
        </p:nvSpPr>
        <p:spPr>
          <a:xfrm rot="2095548" flipH="1">
            <a:off x="2934693" y="4914964"/>
            <a:ext cx="557840" cy="1817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楕円 102">
            <a:extLst>
              <a:ext uri="{FF2B5EF4-FFF2-40B4-BE49-F238E27FC236}">
                <a16:creationId xmlns:a16="http://schemas.microsoft.com/office/drawing/2014/main" id="{2BC55E78-6CF4-49B5-BBA9-319C9AC4418C}"/>
              </a:ext>
            </a:extLst>
          </p:cNvPr>
          <p:cNvSpPr/>
          <p:nvPr/>
        </p:nvSpPr>
        <p:spPr>
          <a:xfrm rot="1040181" flipH="1">
            <a:off x="3260596" y="5133697"/>
            <a:ext cx="297180" cy="1300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楕円 103">
            <a:extLst>
              <a:ext uri="{FF2B5EF4-FFF2-40B4-BE49-F238E27FC236}">
                <a16:creationId xmlns:a16="http://schemas.microsoft.com/office/drawing/2014/main" id="{45D8235C-0816-4453-9EFE-DA42728AF7B9}"/>
              </a:ext>
            </a:extLst>
          </p:cNvPr>
          <p:cNvSpPr/>
          <p:nvPr/>
        </p:nvSpPr>
        <p:spPr>
          <a:xfrm rot="21329122" flipH="1">
            <a:off x="3409684" y="5039666"/>
            <a:ext cx="297180" cy="1076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四角形: 角を丸くする 97">
            <a:extLst>
              <a:ext uri="{FF2B5EF4-FFF2-40B4-BE49-F238E27FC236}">
                <a16:creationId xmlns:a16="http://schemas.microsoft.com/office/drawing/2014/main" id="{7B2D4B1F-F5F9-46C8-8C09-69F1E16A4F32}"/>
              </a:ext>
            </a:extLst>
          </p:cNvPr>
          <p:cNvSpPr/>
          <p:nvPr/>
        </p:nvSpPr>
        <p:spPr>
          <a:xfrm rot="19504452">
            <a:off x="1016711" y="4914964"/>
            <a:ext cx="557840" cy="1817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楕円 98">
            <a:extLst>
              <a:ext uri="{FF2B5EF4-FFF2-40B4-BE49-F238E27FC236}">
                <a16:creationId xmlns:a16="http://schemas.microsoft.com/office/drawing/2014/main" id="{8DD39EA2-2D4E-4776-8D3E-57A223DA121F}"/>
              </a:ext>
            </a:extLst>
          </p:cNvPr>
          <p:cNvSpPr/>
          <p:nvPr/>
        </p:nvSpPr>
        <p:spPr>
          <a:xfrm rot="20559819">
            <a:off x="951468" y="5133697"/>
            <a:ext cx="297180" cy="1300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楕円 99">
            <a:extLst>
              <a:ext uri="{FF2B5EF4-FFF2-40B4-BE49-F238E27FC236}">
                <a16:creationId xmlns:a16="http://schemas.microsoft.com/office/drawing/2014/main" id="{5030F9CE-D1D2-4BB7-9A7D-2A947CD4369F}"/>
              </a:ext>
            </a:extLst>
          </p:cNvPr>
          <p:cNvSpPr/>
          <p:nvPr/>
        </p:nvSpPr>
        <p:spPr>
          <a:xfrm rot="270878">
            <a:off x="802380" y="5039666"/>
            <a:ext cx="297180" cy="1076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台形 55">
            <a:extLst>
              <a:ext uri="{FF2B5EF4-FFF2-40B4-BE49-F238E27FC236}">
                <a16:creationId xmlns:a16="http://schemas.microsoft.com/office/drawing/2014/main" id="{0E24CFBD-BB85-48BC-BA26-A36DDD6AAD1F}"/>
              </a:ext>
            </a:extLst>
          </p:cNvPr>
          <p:cNvSpPr/>
          <p:nvPr/>
        </p:nvSpPr>
        <p:spPr>
          <a:xfrm rot="10800000">
            <a:off x="2330754" y="5746255"/>
            <a:ext cx="335434" cy="630017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425" h="630017">
                <a:moveTo>
                  <a:pt x="0" y="630017"/>
                </a:moveTo>
                <a:lnTo>
                  <a:pt x="30956" y="9525"/>
                </a:lnTo>
                <a:lnTo>
                  <a:pt x="311944" y="0"/>
                </a:lnTo>
                <a:lnTo>
                  <a:pt x="352425" y="630017"/>
                </a:lnTo>
                <a:cubicBezTo>
                  <a:pt x="298659" y="629561"/>
                  <a:pt x="251242" y="559256"/>
                  <a:pt x="191126" y="584200"/>
                </a:cubicBezTo>
                <a:cubicBezTo>
                  <a:pt x="133767" y="565606"/>
                  <a:pt x="63709" y="629561"/>
                  <a:pt x="0" y="630017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台形 55">
            <a:extLst>
              <a:ext uri="{FF2B5EF4-FFF2-40B4-BE49-F238E27FC236}">
                <a16:creationId xmlns:a16="http://schemas.microsoft.com/office/drawing/2014/main" id="{82F222DC-47F1-4F28-A180-5FBDE6C38EB5}"/>
              </a:ext>
            </a:extLst>
          </p:cNvPr>
          <p:cNvSpPr/>
          <p:nvPr/>
        </p:nvSpPr>
        <p:spPr>
          <a:xfrm rot="10800000">
            <a:off x="2345043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6" name="正方形/長方形 58">
            <a:extLst>
              <a:ext uri="{FF2B5EF4-FFF2-40B4-BE49-F238E27FC236}">
                <a16:creationId xmlns:a16="http://schemas.microsoft.com/office/drawing/2014/main" id="{B54A4C02-72BC-4459-8C79-D82DD12CF5A6}"/>
              </a:ext>
            </a:extLst>
          </p:cNvPr>
          <p:cNvSpPr/>
          <p:nvPr/>
        </p:nvSpPr>
        <p:spPr>
          <a:xfrm>
            <a:off x="2349806" y="6098149"/>
            <a:ext cx="306856" cy="76086"/>
          </a:xfrm>
          <a:custGeom>
            <a:avLst/>
            <a:gdLst>
              <a:gd name="connsiteX0" fmla="*/ 0 w 1884398"/>
              <a:gd name="connsiteY0" fmla="*/ 0 h 1429904"/>
              <a:gd name="connsiteX1" fmla="*/ 1884398 w 1884398"/>
              <a:gd name="connsiteY1" fmla="*/ 0 h 1429904"/>
              <a:gd name="connsiteX2" fmla="*/ 1884398 w 1884398"/>
              <a:gd name="connsiteY2" fmla="*/ 1429904 h 1429904"/>
              <a:gd name="connsiteX3" fmla="*/ 0 w 1884398"/>
              <a:gd name="connsiteY3" fmla="*/ 1429904 h 1429904"/>
              <a:gd name="connsiteX4" fmla="*/ 0 w 1884398"/>
              <a:gd name="connsiteY4" fmla="*/ 0 h 1429904"/>
              <a:gd name="connsiteX0" fmla="*/ 0 w 1884398"/>
              <a:gd name="connsiteY0" fmla="*/ 0 h 1429904"/>
              <a:gd name="connsiteX1" fmla="*/ 1884398 w 1884398"/>
              <a:gd name="connsiteY1" fmla="*/ 0 h 1429904"/>
              <a:gd name="connsiteX2" fmla="*/ 1884398 w 1884398"/>
              <a:gd name="connsiteY2" fmla="*/ 1429904 h 1429904"/>
              <a:gd name="connsiteX3" fmla="*/ 949742 w 1884398"/>
              <a:gd name="connsiteY3" fmla="*/ 1429904 h 1429904"/>
              <a:gd name="connsiteX4" fmla="*/ 0 w 1884398"/>
              <a:gd name="connsiteY4" fmla="*/ 1429904 h 1429904"/>
              <a:gd name="connsiteX5" fmla="*/ 0 w 1884398"/>
              <a:gd name="connsiteY5" fmla="*/ 0 h 1429904"/>
              <a:gd name="connsiteX0" fmla="*/ 0 w 1884398"/>
              <a:gd name="connsiteY0" fmla="*/ 17896 h 1447800"/>
              <a:gd name="connsiteX1" fmla="*/ 924342 w 1884398"/>
              <a:gd name="connsiteY1" fmla="*/ 0 h 1447800"/>
              <a:gd name="connsiteX2" fmla="*/ 1884398 w 1884398"/>
              <a:gd name="connsiteY2" fmla="*/ 17896 h 1447800"/>
              <a:gd name="connsiteX3" fmla="*/ 1884398 w 1884398"/>
              <a:gd name="connsiteY3" fmla="*/ 1447800 h 1447800"/>
              <a:gd name="connsiteX4" fmla="*/ 949742 w 1884398"/>
              <a:gd name="connsiteY4" fmla="*/ 1447800 h 1447800"/>
              <a:gd name="connsiteX5" fmla="*/ 0 w 1884398"/>
              <a:gd name="connsiteY5" fmla="*/ 1447800 h 1447800"/>
              <a:gd name="connsiteX6" fmla="*/ 0 w 1884398"/>
              <a:gd name="connsiteY6" fmla="*/ 17896 h 1447800"/>
              <a:gd name="connsiteX0" fmla="*/ 0 w 1884398"/>
              <a:gd name="connsiteY0" fmla="*/ 0 h 1429904"/>
              <a:gd name="connsiteX1" fmla="*/ 924342 w 1884398"/>
              <a:gd name="connsiteY1" fmla="*/ 172604 h 1429904"/>
              <a:gd name="connsiteX2" fmla="*/ 1884398 w 1884398"/>
              <a:gd name="connsiteY2" fmla="*/ 0 h 1429904"/>
              <a:gd name="connsiteX3" fmla="*/ 1884398 w 1884398"/>
              <a:gd name="connsiteY3" fmla="*/ 1429904 h 1429904"/>
              <a:gd name="connsiteX4" fmla="*/ 949742 w 1884398"/>
              <a:gd name="connsiteY4" fmla="*/ 1429904 h 1429904"/>
              <a:gd name="connsiteX5" fmla="*/ 0 w 1884398"/>
              <a:gd name="connsiteY5" fmla="*/ 1429904 h 1429904"/>
              <a:gd name="connsiteX6" fmla="*/ 0 w 1884398"/>
              <a:gd name="connsiteY6" fmla="*/ 0 h 1429904"/>
              <a:gd name="connsiteX0" fmla="*/ 0 w 1884398"/>
              <a:gd name="connsiteY0" fmla="*/ 0 h 1429904"/>
              <a:gd name="connsiteX1" fmla="*/ 924342 w 1884398"/>
              <a:gd name="connsiteY1" fmla="*/ 172604 h 1429904"/>
              <a:gd name="connsiteX2" fmla="*/ 1884398 w 1884398"/>
              <a:gd name="connsiteY2" fmla="*/ 0 h 1429904"/>
              <a:gd name="connsiteX3" fmla="*/ 1884398 w 1884398"/>
              <a:gd name="connsiteY3" fmla="*/ 1429904 h 1429904"/>
              <a:gd name="connsiteX4" fmla="*/ 949742 w 1884398"/>
              <a:gd name="connsiteY4" fmla="*/ 1429904 h 1429904"/>
              <a:gd name="connsiteX5" fmla="*/ 0 w 1884398"/>
              <a:gd name="connsiteY5" fmla="*/ 1429904 h 1429904"/>
              <a:gd name="connsiteX6" fmla="*/ 0 w 1884398"/>
              <a:gd name="connsiteY6" fmla="*/ 0 h 1429904"/>
              <a:gd name="connsiteX0" fmla="*/ 0 w 1884398"/>
              <a:gd name="connsiteY0" fmla="*/ 0 h 1429904"/>
              <a:gd name="connsiteX1" fmla="*/ 924342 w 1884398"/>
              <a:gd name="connsiteY1" fmla="*/ 172604 h 1429904"/>
              <a:gd name="connsiteX2" fmla="*/ 1884398 w 1884398"/>
              <a:gd name="connsiteY2" fmla="*/ 0 h 1429904"/>
              <a:gd name="connsiteX3" fmla="*/ 1884398 w 1884398"/>
              <a:gd name="connsiteY3" fmla="*/ 1429904 h 1429904"/>
              <a:gd name="connsiteX4" fmla="*/ 949742 w 1884398"/>
              <a:gd name="connsiteY4" fmla="*/ 1429904 h 1429904"/>
              <a:gd name="connsiteX5" fmla="*/ 0 w 1884398"/>
              <a:gd name="connsiteY5" fmla="*/ 1429904 h 1429904"/>
              <a:gd name="connsiteX6" fmla="*/ 0 w 1884398"/>
              <a:gd name="connsiteY6" fmla="*/ 0 h 1429904"/>
              <a:gd name="connsiteX0" fmla="*/ 0 w 1884398"/>
              <a:gd name="connsiteY0" fmla="*/ 0 h 1429904"/>
              <a:gd name="connsiteX1" fmla="*/ 911642 w 1884398"/>
              <a:gd name="connsiteY1" fmla="*/ 286904 h 1429904"/>
              <a:gd name="connsiteX2" fmla="*/ 1884398 w 1884398"/>
              <a:gd name="connsiteY2" fmla="*/ 0 h 1429904"/>
              <a:gd name="connsiteX3" fmla="*/ 1884398 w 1884398"/>
              <a:gd name="connsiteY3" fmla="*/ 1429904 h 1429904"/>
              <a:gd name="connsiteX4" fmla="*/ 949742 w 1884398"/>
              <a:gd name="connsiteY4" fmla="*/ 1429904 h 1429904"/>
              <a:gd name="connsiteX5" fmla="*/ 0 w 1884398"/>
              <a:gd name="connsiteY5" fmla="*/ 1429904 h 1429904"/>
              <a:gd name="connsiteX6" fmla="*/ 0 w 1884398"/>
              <a:gd name="connsiteY6" fmla="*/ 0 h 1429904"/>
              <a:gd name="connsiteX0" fmla="*/ 0 w 1884398"/>
              <a:gd name="connsiteY0" fmla="*/ 0 h 1582304"/>
              <a:gd name="connsiteX1" fmla="*/ 911642 w 1884398"/>
              <a:gd name="connsiteY1" fmla="*/ 286904 h 1582304"/>
              <a:gd name="connsiteX2" fmla="*/ 1884398 w 1884398"/>
              <a:gd name="connsiteY2" fmla="*/ 0 h 1582304"/>
              <a:gd name="connsiteX3" fmla="*/ 1884398 w 1884398"/>
              <a:gd name="connsiteY3" fmla="*/ 1429904 h 1582304"/>
              <a:gd name="connsiteX4" fmla="*/ 937042 w 1884398"/>
              <a:gd name="connsiteY4" fmla="*/ 1582304 h 1582304"/>
              <a:gd name="connsiteX5" fmla="*/ 0 w 1884398"/>
              <a:gd name="connsiteY5" fmla="*/ 1429904 h 1582304"/>
              <a:gd name="connsiteX6" fmla="*/ 0 w 1884398"/>
              <a:gd name="connsiteY6" fmla="*/ 0 h 1582304"/>
              <a:gd name="connsiteX0" fmla="*/ 0 w 1884398"/>
              <a:gd name="connsiteY0" fmla="*/ 0 h 1582304"/>
              <a:gd name="connsiteX1" fmla="*/ 911642 w 1884398"/>
              <a:gd name="connsiteY1" fmla="*/ 286904 h 1582304"/>
              <a:gd name="connsiteX2" fmla="*/ 1884398 w 1884398"/>
              <a:gd name="connsiteY2" fmla="*/ 0 h 1582304"/>
              <a:gd name="connsiteX3" fmla="*/ 1884398 w 1884398"/>
              <a:gd name="connsiteY3" fmla="*/ 1429904 h 1582304"/>
              <a:gd name="connsiteX4" fmla="*/ 937042 w 1884398"/>
              <a:gd name="connsiteY4" fmla="*/ 1582304 h 1582304"/>
              <a:gd name="connsiteX5" fmla="*/ 0 w 1884398"/>
              <a:gd name="connsiteY5" fmla="*/ 1429904 h 1582304"/>
              <a:gd name="connsiteX6" fmla="*/ 0 w 1884398"/>
              <a:gd name="connsiteY6" fmla="*/ 0 h 1582304"/>
              <a:gd name="connsiteX0" fmla="*/ 0 w 1884398"/>
              <a:gd name="connsiteY0" fmla="*/ 0 h 1582304"/>
              <a:gd name="connsiteX1" fmla="*/ 911642 w 1884398"/>
              <a:gd name="connsiteY1" fmla="*/ 286904 h 1582304"/>
              <a:gd name="connsiteX2" fmla="*/ 1884398 w 1884398"/>
              <a:gd name="connsiteY2" fmla="*/ 0 h 1582304"/>
              <a:gd name="connsiteX3" fmla="*/ 1884398 w 1884398"/>
              <a:gd name="connsiteY3" fmla="*/ 1429904 h 1582304"/>
              <a:gd name="connsiteX4" fmla="*/ 937042 w 1884398"/>
              <a:gd name="connsiteY4" fmla="*/ 1582304 h 1582304"/>
              <a:gd name="connsiteX5" fmla="*/ 0 w 1884398"/>
              <a:gd name="connsiteY5" fmla="*/ 1429904 h 1582304"/>
              <a:gd name="connsiteX6" fmla="*/ 0 w 1884398"/>
              <a:gd name="connsiteY6" fmla="*/ 0 h 1582304"/>
              <a:gd name="connsiteX0" fmla="*/ 0 w 1884398"/>
              <a:gd name="connsiteY0" fmla="*/ 0 h 1674831"/>
              <a:gd name="connsiteX1" fmla="*/ 911642 w 1884398"/>
              <a:gd name="connsiteY1" fmla="*/ 286904 h 1674831"/>
              <a:gd name="connsiteX2" fmla="*/ 1884398 w 1884398"/>
              <a:gd name="connsiteY2" fmla="*/ 0 h 1674831"/>
              <a:gd name="connsiteX3" fmla="*/ 1884398 w 1884398"/>
              <a:gd name="connsiteY3" fmla="*/ 1429904 h 1674831"/>
              <a:gd name="connsiteX4" fmla="*/ 937042 w 1884398"/>
              <a:gd name="connsiteY4" fmla="*/ 1582304 h 1674831"/>
              <a:gd name="connsiteX5" fmla="*/ 57599 w 1884398"/>
              <a:gd name="connsiteY5" fmla="*/ 1664723 h 1674831"/>
              <a:gd name="connsiteX6" fmla="*/ 0 w 1884398"/>
              <a:gd name="connsiteY6" fmla="*/ 0 h 1674831"/>
              <a:gd name="connsiteX0" fmla="*/ 0 w 1884398"/>
              <a:gd name="connsiteY0" fmla="*/ 0 h 1674831"/>
              <a:gd name="connsiteX1" fmla="*/ 911642 w 1884398"/>
              <a:gd name="connsiteY1" fmla="*/ 286904 h 1674831"/>
              <a:gd name="connsiteX2" fmla="*/ 1884398 w 1884398"/>
              <a:gd name="connsiteY2" fmla="*/ 0 h 1674831"/>
              <a:gd name="connsiteX3" fmla="*/ 1826799 w 1884398"/>
              <a:gd name="connsiteY3" fmla="*/ 1429892 h 1674831"/>
              <a:gd name="connsiteX4" fmla="*/ 937042 w 1884398"/>
              <a:gd name="connsiteY4" fmla="*/ 1582304 h 1674831"/>
              <a:gd name="connsiteX5" fmla="*/ 57599 w 1884398"/>
              <a:gd name="connsiteY5" fmla="*/ 1664723 h 1674831"/>
              <a:gd name="connsiteX6" fmla="*/ 0 w 1884398"/>
              <a:gd name="connsiteY6" fmla="*/ 0 h 1674831"/>
              <a:gd name="connsiteX0" fmla="*/ 0 w 1884398"/>
              <a:gd name="connsiteY0" fmla="*/ 0 h 1817135"/>
              <a:gd name="connsiteX1" fmla="*/ 911642 w 1884398"/>
              <a:gd name="connsiteY1" fmla="*/ 286904 h 1817135"/>
              <a:gd name="connsiteX2" fmla="*/ 1884398 w 1884398"/>
              <a:gd name="connsiteY2" fmla="*/ 0 h 1817135"/>
              <a:gd name="connsiteX3" fmla="*/ 1826799 w 1884398"/>
              <a:gd name="connsiteY3" fmla="*/ 1429892 h 1817135"/>
              <a:gd name="connsiteX4" fmla="*/ 937044 w 1884398"/>
              <a:gd name="connsiteY4" fmla="*/ 1817135 h 1817135"/>
              <a:gd name="connsiteX5" fmla="*/ 57599 w 1884398"/>
              <a:gd name="connsiteY5" fmla="*/ 1664723 h 1817135"/>
              <a:gd name="connsiteX6" fmla="*/ 0 w 1884398"/>
              <a:gd name="connsiteY6" fmla="*/ 0 h 1817135"/>
              <a:gd name="connsiteX0" fmla="*/ 0 w 1855596"/>
              <a:gd name="connsiteY0" fmla="*/ 0 h 1875837"/>
              <a:gd name="connsiteX1" fmla="*/ 882840 w 1855596"/>
              <a:gd name="connsiteY1" fmla="*/ 345606 h 1875837"/>
              <a:gd name="connsiteX2" fmla="*/ 1855596 w 1855596"/>
              <a:gd name="connsiteY2" fmla="*/ 58702 h 1875837"/>
              <a:gd name="connsiteX3" fmla="*/ 1797997 w 1855596"/>
              <a:gd name="connsiteY3" fmla="*/ 1488594 h 1875837"/>
              <a:gd name="connsiteX4" fmla="*/ 908242 w 1855596"/>
              <a:gd name="connsiteY4" fmla="*/ 1875837 h 1875837"/>
              <a:gd name="connsiteX5" fmla="*/ 28797 w 1855596"/>
              <a:gd name="connsiteY5" fmla="*/ 1723425 h 1875837"/>
              <a:gd name="connsiteX6" fmla="*/ 0 w 1855596"/>
              <a:gd name="connsiteY6" fmla="*/ 0 h 187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5596" h="1875837">
                <a:moveTo>
                  <a:pt x="0" y="0"/>
                </a:moveTo>
                <a:cubicBezTo>
                  <a:pt x="308114" y="57535"/>
                  <a:pt x="574726" y="389671"/>
                  <a:pt x="882840" y="345606"/>
                </a:cubicBezTo>
                <a:cubicBezTo>
                  <a:pt x="1228259" y="364271"/>
                  <a:pt x="1535577" y="116237"/>
                  <a:pt x="1855596" y="58702"/>
                </a:cubicBezTo>
                <a:lnTo>
                  <a:pt x="1797997" y="1488594"/>
                </a:lnTo>
                <a:cubicBezTo>
                  <a:pt x="1482212" y="1539394"/>
                  <a:pt x="1300227" y="1875837"/>
                  <a:pt x="908242" y="1875837"/>
                </a:cubicBezTo>
                <a:cubicBezTo>
                  <a:pt x="519695" y="1850437"/>
                  <a:pt x="341144" y="1774225"/>
                  <a:pt x="28797" y="1723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B018A"/>
          </a:solidFill>
          <a:ln w="1587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231BDD6B-9DA3-40E9-B79A-FFB87E6BFDB2}"/>
              </a:ext>
            </a:extLst>
          </p:cNvPr>
          <p:cNvSpPr/>
          <p:nvPr/>
        </p:nvSpPr>
        <p:spPr>
          <a:xfrm rot="3007751">
            <a:off x="1437505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388EFF4E-44F1-4DE7-AA67-3DE296425C77}"/>
              </a:ext>
            </a:extLst>
          </p:cNvPr>
          <p:cNvSpPr/>
          <p:nvPr/>
        </p:nvSpPr>
        <p:spPr>
          <a:xfrm rot="18592249" flipH="1">
            <a:off x="2704330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台形 44">
            <a:extLst>
              <a:ext uri="{FF2B5EF4-FFF2-40B4-BE49-F238E27FC236}">
                <a16:creationId xmlns:a16="http://schemas.microsoft.com/office/drawing/2014/main" id="{6D88DE0D-A171-4997-9B68-E657443E49A0}"/>
              </a:ext>
            </a:extLst>
          </p:cNvPr>
          <p:cNvSpPr/>
          <p:nvPr/>
        </p:nvSpPr>
        <p:spPr>
          <a:xfrm>
            <a:off x="1574551" y="4505570"/>
            <a:ext cx="1407424" cy="1344134"/>
          </a:xfrm>
          <a:custGeom>
            <a:avLst/>
            <a:gdLst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0 w 1462959"/>
              <a:gd name="connsiteY4" fmla="*/ 1191546 h 1191546"/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688131 w 1462959"/>
              <a:gd name="connsiteY4" fmla="*/ 1190173 h 1191546"/>
              <a:gd name="connsiteX5" fmla="*/ 0 w 1462959"/>
              <a:gd name="connsiteY5" fmla="*/ 1191546 h 1191546"/>
              <a:gd name="connsiteX0" fmla="*/ 0 w 1462959"/>
              <a:gd name="connsiteY0" fmla="*/ 1191546 h 1260023"/>
              <a:gd name="connsiteX1" fmla="*/ 297887 w 1462959"/>
              <a:gd name="connsiteY1" fmla="*/ 0 h 1260023"/>
              <a:gd name="connsiteX2" fmla="*/ 1165073 w 1462959"/>
              <a:gd name="connsiteY2" fmla="*/ 0 h 1260023"/>
              <a:gd name="connsiteX3" fmla="*/ 1462959 w 1462959"/>
              <a:gd name="connsiteY3" fmla="*/ 1191546 h 1260023"/>
              <a:gd name="connsiteX4" fmla="*/ 700831 w 1462959"/>
              <a:gd name="connsiteY4" fmla="*/ 1260023 h 1260023"/>
              <a:gd name="connsiteX5" fmla="*/ 0 w 1462959"/>
              <a:gd name="connsiteY5" fmla="*/ 1191546 h 1260023"/>
              <a:gd name="connsiteX0" fmla="*/ 0 w 1399459"/>
              <a:gd name="connsiteY0" fmla="*/ 1178846 h 1260023"/>
              <a:gd name="connsiteX1" fmla="*/ 234387 w 1399459"/>
              <a:gd name="connsiteY1" fmla="*/ 0 h 1260023"/>
              <a:gd name="connsiteX2" fmla="*/ 1101573 w 1399459"/>
              <a:gd name="connsiteY2" fmla="*/ 0 h 1260023"/>
              <a:gd name="connsiteX3" fmla="*/ 1399459 w 1399459"/>
              <a:gd name="connsiteY3" fmla="*/ 1191546 h 1260023"/>
              <a:gd name="connsiteX4" fmla="*/ 637331 w 1399459"/>
              <a:gd name="connsiteY4" fmla="*/ 1260023 h 1260023"/>
              <a:gd name="connsiteX5" fmla="*/ 0 w 1399459"/>
              <a:gd name="connsiteY5" fmla="*/ 1178846 h 1260023"/>
              <a:gd name="connsiteX0" fmla="*/ 0 w 1297859"/>
              <a:gd name="connsiteY0" fmla="*/ 1178846 h 1260023"/>
              <a:gd name="connsiteX1" fmla="*/ 2343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78846 h 1260023"/>
              <a:gd name="connsiteX1" fmla="*/ 1454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85196 h 1266373"/>
              <a:gd name="connsiteX1" fmla="*/ 145487 w 1297859"/>
              <a:gd name="connsiteY1" fmla="*/ 6350 h 1266373"/>
              <a:gd name="connsiteX2" fmla="*/ 1184123 w 1297859"/>
              <a:gd name="connsiteY2" fmla="*/ 0 h 1266373"/>
              <a:gd name="connsiteX3" fmla="*/ 1297859 w 1297859"/>
              <a:gd name="connsiteY3" fmla="*/ 1172496 h 1266373"/>
              <a:gd name="connsiteX4" fmla="*/ 637331 w 1297859"/>
              <a:gd name="connsiteY4" fmla="*/ 1266373 h 1266373"/>
              <a:gd name="connsiteX5" fmla="*/ 0 w 1297859"/>
              <a:gd name="connsiteY5" fmla="*/ 1185196 h 12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7859" h="1266373">
                <a:moveTo>
                  <a:pt x="0" y="1185196"/>
                </a:moveTo>
                <a:lnTo>
                  <a:pt x="145487" y="6350"/>
                </a:lnTo>
                <a:lnTo>
                  <a:pt x="1184123" y="0"/>
                </a:lnTo>
                <a:lnTo>
                  <a:pt x="1297859" y="1172496"/>
                </a:lnTo>
                <a:lnTo>
                  <a:pt x="637331" y="1266373"/>
                </a:lnTo>
                <a:lnTo>
                  <a:pt x="0" y="1185196"/>
                </a:lnTo>
                <a:close/>
              </a:path>
            </a:pathLst>
          </a:cu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9FD73064-61FE-443B-993C-EA2135CD8F1F}"/>
              </a:ext>
            </a:extLst>
          </p:cNvPr>
          <p:cNvSpPr/>
          <p:nvPr/>
        </p:nvSpPr>
        <p:spPr>
          <a:xfrm rot="18583051">
            <a:off x="2908264" y="4905606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D3D2EA5-75E8-4AAD-A4D0-37B6CB953E26}"/>
              </a:ext>
            </a:extLst>
          </p:cNvPr>
          <p:cNvSpPr/>
          <p:nvPr/>
        </p:nvSpPr>
        <p:spPr>
          <a:xfrm rot="3016949" flipH="1">
            <a:off x="1253650" y="4910319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直角三角形 49">
            <a:extLst>
              <a:ext uri="{FF2B5EF4-FFF2-40B4-BE49-F238E27FC236}">
                <a16:creationId xmlns:a16="http://schemas.microsoft.com/office/drawing/2014/main" id="{D20104F6-B223-4565-BE14-088AF87B4A26}"/>
              </a:ext>
            </a:extLst>
          </p:cNvPr>
          <p:cNvSpPr/>
          <p:nvPr/>
        </p:nvSpPr>
        <p:spPr>
          <a:xfrm rot="19623239">
            <a:off x="1828191" y="4288185"/>
            <a:ext cx="391672" cy="391672"/>
          </a:xfrm>
          <a:prstGeom prst="rtTriangle">
            <a:avLst/>
          </a:prstGeom>
          <a:solidFill>
            <a:schemeClr val="bg1"/>
          </a:solidFill>
          <a:ln w="825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直角三角形 50">
            <a:extLst>
              <a:ext uri="{FF2B5EF4-FFF2-40B4-BE49-F238E27FC236}">
                <a16:creationId xmlns:a16="http://schemas.microsoft.com/office/drawing/2014/main" id="{A9806F04-D12D-4879-B0D7-A689AFA0C584}"/>
              </a:ext>
            </a:extLst>
          </p:cNvPr>
          <p:cNvSpPr/>
          <p:nvPr/>
        </p:nvSpPr>
        <p:spPr>
          <a:xfrm rot="1976761" flipH="1">
            <a:off x="2368613" y="4288185"/>
            <a:ext cx="391672" cy="391672"/>
          </a:xfrm>
          <a:prstGeom prst="rtTriangle">
            <a:avLst/>
          </a:prstGeom>
          <a:solidFill>
            <a:schemeClr val="bg1"/>
          </a:solidFill>
          <a:ln w="825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0493E309-8B81-4CA8-ADAE-AE79111C6671}"/>
              </a:ext>
            </a:extLst>
          </p:cNvPr>
          <p:cNvSpPr/>
          <p:nvPr/>
        </p:nvSpPr>
        <p:spPr>
          <a:xfrm>
            <a:off x="2185274" y="4579064"/>
            <a:ext cx="184171" cy="461376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4D4A49C8-740B-4CA1-B903-726391AE4F3F}"/>
              </a:ext>
            </a:extLst>
          </p:cNvPr>
          <p:cNvSpPr/>
          <p:nvPr/>
        </p:nvSpPr>
        <p:spPr>
          <a:xfrm>
            <a:off x="2209263" y="4652138"/>
            <a:ext cx="140840" cy="104163"/>
          </a:xfrm>
          <a:prstGeom prst="ellipse">
            <a:avLst/>
          </a:prstGeom>
          <a:solidFill>
            <a:srgbClr val="EB555E"/>
          </a:solidFill>
          <a:ln w="127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46494B7-A8CD-470A-95CC-5F1F5C3E3A39}"/>
              </a:ext>
            </a:extLst>
          </p:cNvPr>
          <p:cNvSpPr/>
          <p:nvPr/>
        </p:nvSpPr>
        <p:spPr>
          <a:xfrm>
            <a:off x="577820" y="3328754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FCACA-D592-4804-AF5F-3CEE6386A7EC}"/>
              </a:ext>
            </a:extLst>
          </p:cNvPr>
          <p:cNvSpPr/>
          <p:nvPr/>
        </p:nvSpPr>
        <p:spPr>
          <a:xfrm>
            <a:off x="792133" y="1990318"/>
            <a:ext cx="2955345" cy="2587835"/>
          </a:xfrm>
          <a:custGeom>
            <a:avLst/>
            <a:gdLst>
              <a:gd name="connsiteX0" fmla="*/ 0 w 2593298"/>
              <a:gd name="connsiteY0" fmla="*/ 0 h 1705131"/>
              <a:gd name="connsiteX1" fmla="*/ 2593298 w 2593298"/>
              <a:gd name="connsiteY1" fmla="*/ 0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92047 h 1692247"/>
              <a:gd name="connsiteX1" fmla="*/ 2593298 w 2593298"/>
              <a:gd name="connsiteY1" fmla="*/ 77057 h 1692247"/>
              <a:gd name="connsiteX2" fmla="*/ 2593298 w 2593298"/>
              <a:gd name="connsiteY2" fmla="*/ 1692247 h 1692247"/>
              <a:gd name="connsiteX3" fmla="*/ 0 w 2593298"/>
              <a:gd name="connsiteY3" fmla="*/ 1692247 h 1692247"/>
              <a:gd name="connsiteX4" fmla="*/ 0 w 2593298"/>
              <a:gd name="connsiteY4" fmla="*/ 92047 h 1692247"/>
              <a:gd name="connsiteX0" fmla="*/ 0 w 2593298"/>
              <a:gd name="connsiteY0" fmla="*/ 138287 h 1738487"/>
              <a:gd name="connsiteX1" fmla="*/ 2593298 w 2593298"/>
              <a:gd name="connsiteY1" fmla="*/ 123297 h 1738487"/>
              <a:gd name="connsiteX2" fmla="*/ 2593298 w 2593298"/>
              <a:gd name="connsiteY2" fmla="*/ 1738487 h 1738487"/>
              <a:gd name="connsiteX3" fmla="*/ 0 w 2593298"/>
              <a:gd name="connsiteY3" fmla="*/ 1738487 h 1738487"/>
              <a:gd name="connsiteX4" fmla="*/ 0 w 2593298"/>
              <a:gd name="connsiteY4" fmla="*/ 138287 h 1738487"/>
              <a:gd name="connsiteX0" fmla="*/ 93272 w 2686570"/>
              <a:gd name="connsiteY0" fmla="*/ 138287 h 1738487"/>
              <a:gd name="connsiteX1" fmla="*/ 2686570 w 2686570"/>
              <a:gd name="connsiteY1" fmla="*/ 123297 h 1738487"/>
              <a:gd name="connsiteX2" fmla="*/ 2686570 w 2686570"/>
              <a:gd name="connsiteY2" fmla="*/ 1738487 h 1738487"/>
              <a:gd name="connsiteX3" fmla="*/ 93272 w 2686570"/>
              <a:gd name="connsiteY3" fmla="*/ 1738487 h 1738487"/>
              <a:gd name="connsiteX4" fmla="*/ 93272 w 2686570"/>
              <a:gd name="connsiteY4" fmla="*/ 138287 h 1738487"/>
              <a:gd name="connsiteX0" fmla="*/ 93272 w 2786504"/>
              <a:gd name="connsiteY0" fmla="*/ 138287 h 1738487"/>
              <a:gd name="connsiteX1" fmla="*/ 2686570 w 2786504"/>
              <a:gd name="connsiteY1" fmla="*/ 123297 h 1738487"/>
              <a:gd name="connsiteX2" fmla="*/ 2686570 w 2786504"/>
              <a:gd name="connsiteY2" fmla="*/ 1738487 h 1738487"/>
              <a:gd name="connsiteX3" fmla="*/ 93272 w 2786504"/>
              <a:gd name="connsiteY3" fmla="*/ 1738487 h 1738487"/>
              <a:gd name="connsiteX4" fmla="*/ 93272 w 2786504"/>
              <a:gd name="connsiteY4" fmla="*/ 138287 h 1738487"/>
              <a:gd name="connsiteX0" fmla="*/ 93272 w 2839248"/>
              <a:gd name="connsiteY0" fmla="*/ 138287 h 1768467"/>
              <a:gd name="connsiteX1" fmla="*/ 2686570 w 2839248"/>
              <a:gd name="connsiteY1" fmla="*/ 123297 h 1768467"/>
              <a:gd name="connsiteX2" fmla="*/ 2821482 w 2839248"/>
              <a:gd name="connsiteY2" fmla="*/ 1768467 h 1768467"/>
              <a:gd name="connsiteX3" fmla="*/ 93272 w 2839248"/>
              <a:gd name="connsiteY3" fmla="*/ 1738487 h 1768467"/>
              <a:gd name="connsiteX4" fmla="*/ 93272 w 2839248"/>
              <a:gd name="connsiteY4" fmla="*/ 138287 h 1768467"/>
              <a:gd name="connsiteX0" fmla="*/ 195106 w 2941082"/>
              <a:gd name="connsiteY0" fmla="*/ 138287 h 1798447"/>
              <a:gd name="connsiteX1" fmla="*/ 2788404 w 2941082"/>
              <a:gd name="connsiteY1" fmla="*/ 123297 h 1798447"/>
              <a:gd name="connsiteX2" fmla="*/ 2923316 w 2941082"/>
              <a:gd name="connsiteY2" fmla="*/ 1768467 h 1798447"/>
              <a:gd name="connsiteX3" fmla="*/ 234 w 2941082"/>
              <a:gd name="connsiteY3" fmla="*/ 1798447 h 1798447"/>
              <a:gd name="connsiteX4" fmla="*/ 195106 w 2941082"/>
              <a:gd name="connsiteY4" fmla="*/ 138287 h 1798447"/>
              <a:gd name="connsiteX0" fmla="*/ 195106 w 2941082"/>
              <a:gd name="connsiteY0" fmla="*/ 138287 h 1895356"/>
              <a:gd name="connsiteX1" fmla="*/ 2788404 w 2941082"/>
              <a:gd name="connsiteY1" fmla="*/ 123297 h 1895356"/>
              <a:gd name="connsiteX2" fmla="*/ 2923316 w 2941082"/>
              <a:gd name="connsiteY2" fmla="*/ 1768467 h 1895356"/>
              <a:gd name="connsiteX3" fmla="*/ 234 w 2941082"/>
              <a:gd name="connsiteY3" fmla="*/ 1798447 h 1895356"/>
              <a:gd name="connsiteX4" fmla="*/ 195106 w 2941082"/>
              <a:gd name="connsiteY4" fmla="*/ 138287 h 1895356"/>
              <a:gd name="connsiteX0" fmla="*/ 195106 w 2941082"/>
              <a:gd name="connsiteY0" fmla="*/ 138287 h 2003358"/>
              <a:gd name="connsiteX1" fmla="*/ 2788404 w 2941082"/>
              <a:gd name="connsiteY1" fmla="*/ 123297 h 2003358"/>
              <a:gd name="connsiteX2" fmla="*/ 2923316 w 2941082"/>
              <a:gd name="connsiteY2" fmla="*/ 1768467 h 2003358"/>
              <a:gd name="connsiteX3" fmla="*/ 234 w 2941082"/>
              <a:gd name="connsiteY3" fmla="*/ 1798447 h 2003358"/>
              <a:gd name="connsiteX4" fmla="*/ 195106 w 2941082"/>
              <a:gd name="connsiteY4" fmla="*/ 138287 h 2003358"/>
              <a:gd name="connsiteX0" fmla="*/ 195106 w 2941082"/>
              <a:gd name="connsiteY0" fmla="*/ 138287 h 2376560"/>
              <a:gd name="connsiteX1" fmla="*/ 2788404 w 2941082"/>
              <a:gd name="connsiteY1" fmla="*/ 123297 h 2376560"/>
              <a:gd name="connsiteX2" fmla="*/ 2923316 w 2941082"/>
              <a:gd name="connsiteY2" fmla="*/ 1768467 h 2376560"/>
              <a:gd name="connsiteX3" fmla="*/ 234 w 2941082"/>
              <a:gd name="connsiteY3" fmla="*/ 1798447 h 2376560"/>
              <a:gd name="connsiteX4" fmla="*/ 195106 w 2941082"/>
              <a:gd name="connsiteY4" fmla="*/ 138287 h 2376560"/>
              <a:gd name="connsiteX0" fmla="*/ 168940 w 2914916"/>
              <a:gd name="connsiteY0" fmla="*/ 138287 h 2400842"/>
              <a:gd name="connsiteX1" fmla="*/ 2762238 w 2914916"/>
              <a:gd name="connsiteY1" fmla="*/ 123297 h 2400842"/>
              <a:gd name="connsiteX2" fmla="*/ 2897150 w 2914916"/>
              <a:gd name="connsiteY2" fmla="*/ 1768467 h 2400842"/>
              <a:gd name="connsiteX3" fmla="*/ 4048 w 2914916"/>
              <a:gd name="connsiteY3" fmla="*/ 1873397 h 2400842"/>
              <a:gd name="connsiteX4" fmla="*/ 168940 w 2914916"/>
              <a:gd name="connsiteY4" fmla="*/ 138287 h 2400842"/>
              <a:gd name="connsiteX0" fmla="*/ 168940 w 2914916"/>
              <a:gd name="connsiteY0" fmla="*/ 138287 h 2540242"/>
              <a:gd name="connsiteX1" fmla="*/ 2762238 w 2914916"/>
              <a:gd name="connsiteY1" fmla="*/ 123297 h 2540242"/>
              <a:gd name="connsiteX2" fmla="*/ 2897150 w 2914916"/>
              <a:gd name="connsiteY2" fmla="*/ 1768467 h 2540242"/>
              <a:gd name="connsiteX3" fmla="*/ 4048 w 2914916"/>
              <a:gd name="connsiteY3" fmla="*/ 1873397 h 2540242"/>
              <a:gd name="connsiteX4" fmla="*/ 168940 w 2914916"/>
              <a:gd name="connsiteY4" fmla="*/ 138287 h 2540242"/>
              <a:gd name="connsiteX0" fmla="*/ 168940 w 2935132"/>
              <a:gd name="connsiteY0" fmla="*/ 138287 h 2546305"/>
              <a:gd name="connsiteX1" fmla="*/ 2762238 w 2935132"/>
              <a:gd name="connsiteY1" fmla="*/ 123297 h 2546305"/>
              <a:gd name="connsiteX2" fmla="*/ 2897150 w 2935132"/>
              <a:gd name="connsiteY2" fmla="*/ 1768467 h 2546305"/>
              <a:gd name="connsiteX3" fmla="*/ 4048 w 2935132"/>
              <a:gd name="connsiteY3" fmla="*/ 1873397 h 2546305"/>
              <a:gd name="connsiteX4" fmla="*/ 168940 w 2935132"/>
              <a:gd name="connsiteY4" fmla="*/ 138287 h 2546305"/>
              <a:gd name="connsiteX0" fmla="*/ 200444 w 2955345"/>
              <a:gd name="connsiteY0" fmla="*/ 138287 h 2587835"/>
              <a:gd name="connsiteX1" fmla="*/ 2793742 w 2955345"/>
              <a:gd name="connsiteY1" fmla="*/ 123297 h 2587835"/>
              <a:gd name="connsiteX2" fmla="*/ 2928654 w 2955345"/>
              <a:gd name="connsiteY2" fmla="*/ 1768467 h 2587835"/>
              <a:gd name="connsiteX3" fmla="*/ 35552 w 2955345"/>
              <a:gd name="connsiteY3" fmla="*/ 1873397 h 2587835"/>
              <a:gd name="connsiteX4" fmla="*/ 200444 w 2955345"/>
              <a:gd name="connsiteY4" fmla="*/ 138287 h 25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345" h="2587835">
                <a:moveTo>
                  <a:pt x="200444" y="138287"/>
                </a:moveTo>
                <a:cubicBezTo>
                  <a:pt x="1064877" y="-11615"/>
                  <a:pt x="2304063" y="-71575"/>
                  <a:pt x="2793742" y="123297"/>
                </a:cubicBezTo>
                <a:cubicBezTo>
                  <a:pt x="3018595" y="691674"/>
                  <a:pt x="2928654" y="1230070"/>
                  <a:pt x="2928654" y="1768467"/>
                </a:cubicBezTo>
                <a:cubicBezTo>
                  <a:pt x="3303408" y="3007653"/>
                  <a:pt x="-399162" y="2672874"/>
                  <a:pt x="35552" y="1873397"/>
                </a:cubicBezTo>
                <a:cubicBezTo>
                  <a:pt x="35552" y="1339997"/>
                  <a:pt x="-9418" y="776618"/>
                  <a:pt x="200444" y="1382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28282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2D075A76-6487-4002-9FDA-B297ADFF7544}"/>
              </a:ext>
            </a:extLst>
          </p:cNvPr>
          <p:cNvSpPr/>
          <p:nvPr/>
        </p:nvSpPr>
        <p:spPr>
          <a:xfrm rot="18249094">
            <a:off x="2551122" y="2346079"/>
            <a:ext cx="946247" cy="479391"/>
          </a:xfrm>
          <a:prstGeom prst="arc">
            <a:avLst>
              <a:gd name="adj1" fmla="val 17303819"/>
              <a:gd name="adj2" fmla="val 144200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弧 5">
            <a:extLst>
              <a:ext uri="{FF2B5EF4-FFF2-40B4-BE49-F238E27FC236}">
                <a16:creationId xmlns:a16="http://schemas.microsoft.com/office/drawing/2014/main" id="{4BC0B1F5-CB79-435B-894F-46F79736D817}"/>
              </a:ext>
            </a:extLst>
          </p:cNvPr>
          <p:cNvSpPr/>
          <p:nvPr/>
        </p:nvSpPr>
        <p:spPr>
          <a:xfrm rot="3325088" flipV="1">
            <a:off x="920263" y="2046176"/>
            <a:ext cx="1030061" cy="479391"/>
          </a:xfrm>
          <a:prstGeom prst="arc">
            <a:avLst>
              <a:gd name="adj1" fmla="val 17303819"/>
              <a:gd name="adj2" fmla="val 23939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FDC70B0-DA70-428E-88FB-B705A4B8642A}"/>
              </a:ext>
            </a:extLst>
          </p:cNvPr>
          <p:cNvGrpSpPr/>
          <p:nvPr/>
        </p:nvGrpSpPr>
        <p:grpSpPr>
          <a:xfrm>
            <a:off x="2582844" y="2827188"/>
            <a:ext cx="955126" cy="1287381"/>
            <a:chOff x="4882638" y="2503569"/>
            <a:chExt cx="955126" cy="1287381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48B7766C-05F3-4BEA-80D1-966CA2BE5DA8}"/>
                </a:ext>
              </a:extLst>
            </p:cNvPr>
            <p:cNvSpPr/>
            <p:nvPr/>
          </p:nvSpPr>
          <p:spPr>
            <a:xfrm>
              <a:off x="4962525" y="2505075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37EBAF5C-1EC7-4847-BF15-E22AF2495C10}"/>
                </a:ext>
              </a:extLst>
            </p:cNvPr>
            <p:cNvSpPr/>
            <p:nvPr/>
          </p:nvSpPr>
          <p:spPr>
            <a:xfrm>
              <a:off x="5051425" y="2720975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1">
              <a:extLst>
                <a:ext uri="{FF2B5EF4-FFF2-40B4-BE49-F238E27FC236}">
                  <a16:creationId xmlns:a16="http://schemas.microsoft.com/office/drawing/2014/main" id="{3DD75F2E-F25A-48CF-9D81-7406DEE2CD5F}"/>
                </a:ext>
              </a:extLst>
            </p:cNvPr>
            <p:cNvSpPr/>
            <p:nvPr/>
          </p:nvSpPr>
          <p:spPr>
            <a:xfrm rot="20936841">
              <a:off x="4882638" y="2503569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F408984C-A00C-4B4D-BB7B-A74DBEF82889}"/>
                </a:ext>
              </a:extLst>
            </p:cNvPr>
            <p:cNvSpPr/>
            <p:nvPr/>
          </p:nvSpPr>
          <p:spPr>
            <a:xfrm>
              <a:off x="5086896" y="3106351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4901961A-E52F-414E-9FB8-4622852C0F5E}"/>
                </a:ext>
              </a:extLst>
            </p:cNvPr>
            <p:cNvSpPr/>
            <p:nvPr/>
          </p:nvSpPr>
          <p:spPr>
            <a:xfrm>
              <a:off x="5424651" y="3131928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C9AA7A9-456E-4B73-8A00-60F8368CB846}"/>
              </a:ext>
            </a:extLst>
          </p:cNvPr>
          <p:cNvGrpSpPr/>
          <p:nvPr/>
        </p:nvGrpSpPr>
        <p:grpSpPr>
          <a:xfrm>
            <a:off x="1018556" y="2828694"/>
            <a:ext cx="955126" cy="1287381"/>
            <a:chOff x="3308824" y="2528890"/>
            <a:chExt cx="955126" cy="1287381"/>
          </a:xfrm>
        </p:grpSpPr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552462B8-0BDC-44F2-8888-780F429E1371}"/>
                </a:ext>
              </a:extLst>
            </p:cNvPr>
            <p:cNvSpPr/>
            <p:nvPr/>
          </p:nvSpPr>
          <p:spPr>
            <a:xfrm flipH="1">
              <a:off x="3308824" y="2530396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E2243A68-719A-49F7-A0A0-A7DB020B4466}"/>
                </a:ext>
              </a:extLst>
            </p:cNvPr>
            <p:cNvSpPr/>
            <p:nvPr/>
          </p:nvSpPr>
          <p:spPr>
            <a:xfrm flipH="1">
              <a:off x="3519724" y="2746296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11">
              <a:extLst>
                <a:ext uri="{FF2B5EF4-FFF2-40B4-BE49-F238E27FC236}">
                  <a16:creationId xmlns:a16="http://schemas.microsoft.com/office/drawing/2014/main" id="{348D77E1-A6A4-498A-A9AE-6EDE0EA6E11C}"/>
                </a:ext>
              </a:extLst>
            </p:cNvPr>
            <p:cNvSpPr/>
            <p:nvPr/>
          </p:nvSpPr>
          <p:spPr>
            <a:xfrm rot="663159" flipH="1">
              <a:off x="3342700" y="2528890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A01F9E92-DA41-4E81-A99A-0F2CBF20EC6E}"/>
                </a:ext>
              </a:extLst>
            </p:cNvPr>
            <p:cNvSpPr/>
            <p:nvPr/>
          </p:nvSpPr>
          <p:spPr>
            <a:xfrm flipH="1">
              <a:off x="3864819" y="3131672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F8761859-CB83-457E-A4A9-5E7629D86BD6}"/>
                </a:ext>
              </a:extLst>
            </p:cNvPr>
            <p:cNvSpPr/>
            <p:nvPr/>
          </p:nvSpPr>
          <p:spPr>
            <a:xfrm flipH="1">
              <a:off x="3580440" y="3157249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円弧 26">
            <a:extLst>
              <a:ext uri="{FF2B5EF4-FFF2-40B4-BE49-F238E27FC236}">
                <a16:creationId xmlns:a16="http://schemas.microsoft.com/office/drawing/2014/main" id="{47BC4BCB-4BF6-4706-B992-2F1C6F9F5534}"/>
              </a:ext>
            </a:extLst>
          </p:cNvPr>
          <p:cNvSpPr/>
          <p:nvPr/>
        </p:nvSpPr>
        <p:spPr>
          <a:xfrm rot="502679" flipV="1">
            <a:off x="1039629" y="3074370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3BE510B8-27D3-4D48-BCDE-83D21354CBA0}"/>
              </a:ext>
            </a:extLst>
          </p:cNvPr>
          <p:cNvSpPr/>
          <p:nvPr/>
        </p:nvSpPr>
        <p:spPr>
          <a:xfrm rot="21097321" flipH="1" flipV="1">
            <a:off x="2508398" y="3076033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月 28">
            <a:extLst>
              <a:ext uri="{FF2B5EF4-FFF2-40B4-BE49-F238E27FC236}">
                <a16:creationId xmlns:a16="http://schemas.microsoft.com/office/drawing/2014/main" id="{AF7AAF81-06A4-42C9-9A25-B9C80BF0192F}"/>
              </a:ext>
            </a:extLst>
          </p:cNvPr>
          <p:cNvSpPr/>
          <p:nvPr/>
        </p:nvSpPr>
        <p:spPr>
          <a:xfrm rot="16793832">
            <a:off x="2108382" y="3822655"/>
            <a:ext cx="259821" cy="543458"/>
          </a:xfrm>
          <a:prstGeom prst="moon">
            <a:avLst>
              <a:gd name="adj" fmla="val 84220"/>
            </a:avLst>
          </a:prstGeom>
          <a:solidFill>
            <a:srgbClr val="B91D21"/>
          </a:soli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11">
            <a:extLst>
              <a:ext uri="{FF2B5EF4-FFF2-40B4-BE49-F238E27FC236}">
                <a16:creationId xmlns:a16="http://schemas.microsoft.com/office/drawing/2014/main" id="{0EE98211-89DC-44D1-A742-92C23298F623}"/>
              </a:ext>
            </a:extLst>
          </p:cNvPr>
          <p:cNvSpPr/>
          <p:nvPr/>
        </p:nvSpPr>
        <p:spPr>
          <a:xfrm rot="1089798" flipH="1">
            <a:off x="2066944" y="4091741"/>
            <a:ext cx="260750" cy="108820"/>
          </a:xfrm>
          <a:custGeom>
            <a:avLst/>
            <a:gdLst>
              <a:gd name="connsiteX0" fmla="*/ 0 w 875239"/>
              <a:gd name="connsiteY0" fmla="*/ 642938 h 1285875"/>
              <a:gd name="connsiteX1" fmla="*/ 437620 w 875239"/>
              <a:gd name="connsiteY1" fmla="*/ 0 h 1285875"/>
              <a:gd name="connsiteX2" fmla="*/ 875240 w 875239"/>
              <a:gd name="connsiteY2" fmla="*/ 642938 h 1285875"/>
              <a:gd name="connsiteX3" fmla="*/ 437620 w 875239"/>
              <a:gd name="connsiteY3" fmla="*/ 1285876 h 1285875"/>
              <a:gd name="connsiteX4" fmla="*/ 0 w 875239"/>
              <a:gd name="connsiteY4" fmla="*/ 642938 h 1285875"/>
              <a:gd name="connsiteX0" fmla="*/ 0 w 875240"/>
              <a:gd name="connsiteY0" fmla="*/ 642938 h 723305"/>
              <a:gd name="connsiteX1" fmla="*/ 437620 w 875240"/>
              <a:gd name="connsiteY1" fmla="*/ 0 h 723305"/>
              <a:gd name="connsiteX2" fmla="*/ 875240 w 875240"/>
              <a:gd name="connsiteY2" fmla="*/ 642938 h 723305"/>
              <a:gd name="connsiteX3" fmla="*/ 0 w 875240"/>
              <a:gd name="connsiteY3" fmla="*/ 642938 h 72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240" h="723305">
                <a:moveTo>
                  <a:pt x="0" y="642938"/>
                </a:moveTo>
                <a:cubicBezTo>
                  <a:pt x="0" y="287853"/>
                  <a:pt x="195929" y="0"/>
                  <a:pt x="437620" y="0"/>
                </a:cubicBezTo>
                <a:cubicBezTo>
                  <a:pt x="679311" y="0"/>
                  <a:pt x="875240" y="287853"/>
                  <a:pt x="875240" y="642938"/>
                </a:cubicBezTo>
                <a:cubicBezTo>
                  <a:pt x="802303" y="750094"/>
                  <a:pt x="72937" y="750094"/>
                  <a:pt x="0" y="6429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二等辺三角形 40">
            <a:extLst>
              <a:ext uri="{FF2B5EF4-FFF2-40B4-BE49-F238E27FC236}">
                <a16:creationId xmlns:a16="http://schemas.microsoft.com/office/drawing/2014/main" id="{01C589F8-6294-454E-8D89-EA4A3FF529E5}"/>
              </a:ext>
            </a:extLst>
          </p:cNvPr>
          <p:cNvSpPr/>
          <p:nvPr/>
        </p:nvSpPr>
        <p:spPr>
          <a:xfrm rot="11455860">
            <a:off x="2335485" y="4021113"/>
            <a:ext cx="81445" cy="84152"/>
          </a:xfrm>
          <a:prstGeom prst="triangle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月 41">
            <a:extLst>
              <a:ext uri="{FF2B5EF4-FFF2-40B4-BE49-F238E27FC236}">
                <a16:creationId xmlns:a16="http://schemas.microsoft.com/office/drawing/2014/main" id="{6CEFFF25-AB5B-4516-B6E9-9960D11471DF}"/>
              </a:ext>
            </a:extLst>
          </p:cNvPr>
          <p:cNvSpPr/>
          <p:nvPr/>
        </p:nvSpPr>
        <p:spPr>
          <a:xfrm rot="16793832">
            <a:off x="2108382" y="3824317"/>
            <a:ext cx="259821" cy="543458"/>
          </a:xfrm>
          <a:prstGeom prst="moon">
            <a:avLst>
              <a:gd name="adj" fmla="val 84220"/>
            </a:avLst>
          </a:prstGeom>
          <a:noFill/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6F1E6FC4-41CA-4B65-B164-7F1922FF38F1}"/>
              </a:ext>
            </a:extLst>
          </p:cNvPr>
          <p:cNvSpPr/>
          <p:nvPr/>
        </p:nvSpPr>
        <p:spPr>
          <a:xfrm>
            <a:off x="2215613" y="4836288"/>
            <a:ext cx="140840" cy="104163"/>
          </a:xfrm>
          <a:prstGeom prst="ellipse">
            <a:avLst/>
          </a:prstGeom>
          <a:solidFill>
            <a:srgbClr val="EB555E"/>
          </a:solidFill>
          <a:ln w="127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75EFFF5-6FEC-4D54-87C4-FCAD437D1F8D}"/>
              </a:ext>
            </a:extLst>
          </p:cNvPr>
          <p:cNvSpPr/>
          <p:nvPr/>
        </p:nvSpPr>
        <p:spPr>
          <a:xfrm>
            <a:off x="2452191" y="4944517"/>
            <a:ext cx="401553" cy="102750"/>
          </a:xfrm>
          <a:custGeom>
            <a:avLst/>
            <a:gdLst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0 w 401553"/>
              <a:gd name="connsiteY3" fmla="*/ 234471 h 234471"/>
              <a:gd name="connsiteX4" fmla="*/ 0 w 401553"/>
              <a:gd name="connsiteY4" fmla="*/ 0 h 234471"/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201016 w 401553"/>
              <a:gd name="connsiteY3" fmla="*/ 232090 h 234471"/>
              <a:gd name="connsiteX4" fmla="*/ 0 w 401553"/>
              <a:gd name="connsiteY4" fmla="*/ 234471 h 234471"/>
              <a:gd name="connsiteX5" fmla="*/ 0 w 401553"/>
              <a:gd name="connsiteY5" fmla="*/ 0 h 234471"/>
              <a:gd name="connsiteX0" fmla="*/ 0 w 401553"/>
              <a:gd name="connsiteY0" fmla="*/ 0 h 258284"/>
              <a:gd name="connsiteX1" fmla="*/ 401553 w 401553"/>
              <a:gd name="connsiteY1" fmla="*/ 0 h 258284"/>
              <a:gd name="connsiteX2" fmla="*/ 401553 w 401553"/>
              <a:gd name="connsiteY2" fmla="*/ 234471 h 258284"/>
              <a:gd name="connsiteX3" fmla="*/ 205779 w 401553"/>
              <a:gd name="connsiteY3" fmla="*/ 258284 h 258284"/>
              <a:gd name="connsiteX4" fmla="*/ 0 w 401553"/>
              <a:gd name="connsiteY4" fmla="*/ 234471 h 258284"/>
              <a:gd name="connsiteX5" fmla="*/ 0 w 401553"/>
              <a:gd name="connsiteY5" fmla="*/ 0 h 258284"/>
              <a:gd name="connsiteX0" fmla="*/ 0 w 401553"/>
              <a:gd name="connsiteY0" fmla="*/ 0 h 259409"/>
              <a:gd name="connsiteX1" fmla="*/ 401553 w 401553"/>
              <a:gd name="connsiteY1" fmla="*/ 0 h 259409"/>
              <a:gd name="connsiteX2" fmla="*/ 401553 w 401553"/>
              <a:gd name="connsiteY2" fmla="*/ 234471 h 259409"/>
              <a:gd name="connsiteX3" fmla="*/ 205779 w 401553"/>
              <a:gd name="connsiteY3" fmla="*/ 258284 h 259409"/>
              <a:gd name="connsiteX4" fmla="*/ 0 w 401553"/>
              <a:gd name="connsiteY4" fmla="*/ 234471 h 259409"/>
              <a:gd name="connsiteX5" fmla="*/ 0 w 401553"/>
              <a:gd name="connsiteY5" fmla="*/ 0 h 259409"/>
              <a:gd name="connsiteX0" fmla="*/ 0 w 401553"/>
              <a:gd name="connsiteY0" fmla="*/ 0 h 259410"/>
              <a:gd name="connsiteX1" fmla="*/ 401553 w 401553"/>
              <a:gd name="connsiteY1" fmla="*/ 0 h 259410"/>
              <a:gd name="connsiteX2" fmla="*/ 401553 w 401553"/>
              <a:gd name="connsiteY2" fmla="*/ 234471 h 259410"/>
              <a:gd name="connsiteX3" fmla="*/ 205779 w 401553"/>
              <a:gd name="connsiteY3" fmla="*/ 258284 h 259410"/>
              <a:gd name="connsiteX4" fmla="*/ 0 w 401553"/>
              <a:gd name="connsiteY4" fmla="*/ 234471 h 259410"/>
              <a:gd name="connsiteX5" fmla="*/ 0 w 401553"/>
              <a:gd name="connsiteY5" fmla="*/ 0 h 259410"/>
              <a:gd name="connsiteX0" fmla="*/ 0 w 401553"/>
              <a:gd name="connsiteY0" fmla="*/ 0 h 266319"/>
              <a:gd name="connsiteX1" fmla="*/ 401553 w 401553"/>
              <a:gd name="connsiteY1" fmla="*/ 0 h 266319"/>
              <a:gd name="connsiteX2" fmla="*/ 401553 w 401553"/>
              <a:gd name="connsiteY2" fmla="*/ 234471 h 266319"/>
              <a:gd name="connsiteX3" fmla="*/ 205779 w 401553"/>
              <a:gd name="connsiteY3" fmla="*/ 265428 h 266319"/>
              <a:gd name="connsiteX4" fmla="*/ 0 w 401553"/>
              <a:gd name="connsiteY4" fmla="*/ 234471 h 266319"/>
              <a:gd name="connsiteX5" fmla="*/ 0 w 401553"/>
              <a:gd name="connsiteY5" fmla="*/ 0 h 26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553" h="266319">
                <a:moveTo>
                  <a:pt x="0" y="0"/>
                </a:moveTo>
                <a:lnTo>
                  <a:pt x="401553" y="0"/>
                </a:lnTo>
                <a:lnTo>
                  <a:pt x="401553" y="234471"/>
                </a:lnTo>
                <a:cubicBezTo>
                  <a:pt x="336295" y="242409"/>
                  <a:pt x="280562" y="271777"/>
                  <a:pt x="205779" y="265428"/>
                </a:cubicBezTo>
                <a:cubicBezTo>
                  <a:pt x="137186" y="271778"/>
                  <a:pt x="68593" y="242409"/>
                  <a:pt x="0" y="2344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80A4881B-EB9E-4965-B0D7-144D9B521661}"/>
              </a:ext>
            </a:extLst>
          </p:cNvPr>
          <p:cNvSpPr/>
          <p:nvPr/>
        </p:nvSpPr>
        <p:spPr>
          <a:xfrm rot="1878603">
            <a:off x="838727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B30AA018-7384-4A00-A0A9-8BD505F96B6E}"/>
              </a:ext>
            </a:extLst>
          </p:cNvPr>
          <p:cNvSpPr/>
          <p:nvPr/>
        </p:nvSpPr>
        <p:spPr>
          <a:xfrm rot="19721397" flipH="1">
            <a:off x="3263915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141508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102" name="四角形: 角を丸くする 101">
            <a:extLst>
              <a:ext uri="{FF2B5EF4-FFF2-40B4-BE49-F238E27FC236}">
                <a16:creationId xmlns:a16="http://schemas.microsoft.com/office/drawing/2014/main" id="{D574A87F-AAF8-414B-A40A-2B3EEC56E614}"/>
              </a:ext>
            </a:extLst>
          </p:cNvPr>
          <p:cNvSpPr/>
          <p:nvPr/>
        </p:nvSpPr>
        <p:spPr>
          <a:xfrm rot="2095548" flipH="1">
            <a:off x="2934693" y="4914964"/>
            <a:ext cx="557840" cy="1817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楕円 102">
            <a:extLst>
              <a:ext uri="{FF2B5EF4-FFF2-40B4-BE49-F238E27FC236}">
                <a16:creationId xmlns:a16="http://schemas.microsoft.com/office/drawing/2014/main" id="{2BC55E78-6CF4-49B5-BBA9-319C9AC4418C}"/>
              </a:ext>
            </a:extLst>
          </p:cNvPr>
          <p:cNvSpPr/>
          <p:nvPr/>
        </p:nvSpPr>
        <p:spPr>
          <a:xfrm rot="1040181" flipH="1">
            <a:off x="3260596" y="5133697"/>
            <a:ext cx="297180" cy="1300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楕円 103">
            <a:extLst>
              <a:ext uri="{FF2B5EF4-FFF2-40B4-BE49-F238E27FC236}">
                <a16:creationId xmlns:a16="http://schemas.microsoft.com/office/drawing/2014/main" id="{45D8235C-0816-4453-9EFE-DA42728AF7B9}"/>
              </a:ext>
            </a:extLst>
          </p:cNvPr>
          <p:cNvSpPr/>
          <p:nvPr/>
        </p:nvSpPr>
        <p:spPr>
          <a:xfrm rot="21329122" flipH="1">
            <a:off x="3409684" y="5039666"/>
            <a:ext cx="297180" cy="1076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四角形: 角を丸くする 97">
            <a:extLst>
              <a:ext uri="{FF2B5EF4-FFF2-40B4-BE49-F238E27FC236}">
                <a16:creationId xmlns:a16="http://schemas.microsoft.com/office/drawing/2014/main" id="{7B2D4B1F-F5F9-46C8-8C09-69F1E16A4F32}"/>
              </a:ext>
            </a:extLst>
          </p:cNvPr>
          <p:cNvSpPr/>
          <p:nvPr/>
        </p:nvSpPr>
        <p:spPr>
          <a:xfrm rot="19504452">
            <a:off x="1016711" y="4914964"/>
            <a:ext cx="557840" cy="1817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楕円 98">
            <a:extLst>
              <a:ext uri="{FF2B5EF4-FFF2-40B4-BE49-F238E27FC236}">
                <a16:creationId xmlns:a16="http://schemas.microsoft.com/office/drawing/2014/main" id="{8DD39EA2-2D4E-4776-8D3E-57A223DA121F}"/>
              </a:ext>
            </a:extLst>
          </p:cNvPr>
          <p:cNvSpPr/>
          <p:nvPr/>
        </p:nvSpPr>
        <p:spPr>
          <a:xfrm rot="20559819">
            <a:off x="951468" y="5133697"/>
            <a:ext cx="297180" cy="1300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楕円 99">
            <a:extLst>
              <a:ext uri="{FF2B5EF4-FFF2-40B4-BE49-F238E27FC236}">
                <a16:creationId xmlns:a16="http://schemas.microsoft.com/office/drawing/2014/main" id="{5030F9CE-D1D2-4BB7-9A7D-2A947CD4369F}"/>
              </a:ext>
            </a:extLst>
          </p:cNvPr>
          <p:cNvSpPr/>
          <p:nvPr/>
        </p:nvSpPr>
        <p:spPr>
          <a:xfrm rot="270878">
            <a:off x="802380" y="5039666"/>
            <a:ext cx="297180" cy="1076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台形 55">
            <a:extLst>
              <a:ext uri="{FF2B5EF4-FFF2-40B4-BE49-F238E27FC236}">
                <a16:creationId xmlns:a16="http://schemas.microsoft.com/office/drawing/2014/main" id="{3A0BB596-E0A9-471E-90DC-332503195F39}"/>
              </a:ext>
            </a:extLst>
          </p:cNvPr>
          <p:cNvSpPr/>
          <p:nvPr/>
        </p:nvSpPr>
        <p:spPr>
          <a:xfrm rot="10800000" flipH="1">
            <a:off x="1895307" y="5746255"/>
            <a:ext cx="335434" cy="630017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425" h="630017">
                <a:moveTo>
                  <a:pt x="0" y="630017"/>
                </a:moveTo>
                <a:lnTo>
                  <a:pt x="30956" y="9525"/>
                </a:lnTo>
                <a:lnTo>
                  <a:pt x="311944" y="0"/>
                </a:lnTo>
                <a:lnTo>
                  <a:pt x="352425" y="630017"/>
                </a:lnTo>
                <a:cubicBezTo>
                  <a:pt x="298659" y="629561"/>
                  <a:pt x="251242" y="559256"/>
                  <a:pt x="191126" y="584200"/>
                </a:cubicBezTo>
                <a:cubicBezTo>
                  <a:pt x="133767" y="565606"/>
                  <a:pt x="63709" y="629561"/>
                  <a:pt x="0" y="630017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8E66FF43-13C1-41C9-B762-B25C74A6965D}"/>
              </a:ext>
            </a:extLst>
          </p:cNvPr>
          <p:cNvGrpSpPr/>
          <p:nvPr/>
        </p:nvGrpSpPr>
        <p:grpSpPr>
          <a:xfrm>
            <a:off x="2330754" y="5746255"/>
            <a:ext cx="335434" cy="727536"/>
            <a:chOff x="4095163" y="5446451"/>
            <a:chExt cx="335434" cy="727536"/>
          </a:xfrm>
        </p:grpSpPr>
        <p:sp>
          <p:nvSpPr>
            <p:cNvPr id="94" name="台形 55">
              <a:extLst>
                <a:ext uri="{FF2B5EF4-FFF2-40B4-BE49-F238E27FC236}">
                  <a16:creationId xmlns:a16="http://schemas.microsoft.com/office/drawing/2014/main" id="{0E24CFBD-BB85-48BC-BA26-A36DDD6AAD1F}"/>
                </a:ext>
              </a:extLst>
            </p:cNvPr>
            <p:cNvSpPr/>
            <p:nvPr/>
          </p:nvSpPr>
          <p:spPr>
            <a:xfrm rot="10800000">
              <a:off x="4095163" y="5446451"/>
              <a:ext cx="335434" cy="630017"/>
            </a:xfrm>
            <a:custGeom>
              <a:avLst/>
              <a:gdLst>
                <a:gd name="connsiteX0" fmla="*/ 0 w 428625"/>
                <a:gd name="connsiteY0" fmla="*/ 620492 h 620492"/>
                <a:gd name="connsiteX1" fmla="*/ 107156 w 428625"/>
                <a:gd name="connsiteY1" fmla="*/ 0 h 620492"/>
                <a:gd name="connsiteX2" fmla="*/ 321469 w 428625"/>
                <a:gd name="connsiteY2" fmla="*/ 0 h 620492"/>
                <a:gd name="connsiteX3" fmla="*/ 428625 w 428625"/>
                <a:gd name="connsiteY3" fmla="*/ 620492 h 620492"/>
                <a:gd name="connsiteX4" fmla="*/ 0 w 428625"/>
                <a:gd name="connsiteY4" fmla="*/ 620492 h 620492"/>
                <a:gd name="connsiteX0" fmla="*/ 0 w 352425"/>
                <a:gd name="connsiteY0" fmla="*/ 620492 h 620492"/>
                <a:gd name="connsiteX1" fmla="*/ 30956 w 352425"/>
                <a:gd name="connsiteY1" fmla="*/ 0 h 620492"/>
                <a:gd name="connsiteX2" fmla="*/ 245269 w 352425"/>
                <a:gd name="connsiteY2" fmla="*/ 0 h 620492"/>
                <a:gd name="connsiteX3" fmla="*/ 352425 w 352425"/>
                <a:gd name="connsiteY3" fmla="*/ 620492 h 620492"/>
                <a:gd name="connsiteX4" fmla="*/ 0 w 352425"/>
                <a:gd name="connsiteY4" fmla="*/ 620492 h 620492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0 w 352425"/>
                <a:gd name="connsiteY4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0960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584200 h 630017"/>
                <a:gd name="connsiteX5" fmla="*/ 0 w 352425"/>
                <a:gd name="connsiteY5" fmla="*/ 630017 h 63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425" h="630017">
                  <a:moveTo>
                    <a:pt x="0" y="630017"/>
                  </a:moveTo>
                  <a:lnTo>
                    <a:pt x="30956" y="9525"/>
                  </a:lnTo>
                  <a:lnTo>
                    <a:pt x="311944" y="0"/>
                  </a:lnTo>
                  <a:lnTo>
                    <a:pt x="352425" y="630017"/>
                  </a:lnTo>
                  <a:cubicBezTo>
                    <a:pt x="298659" y="629561"/>
                    <a:pt x="251242" y="559256"/>
                    <a:pt x="191126" y="584200"/>
                  </a:cubicBezTo>
                  <a:cubicBezTo>
                    <a:pt x="133767" y="565606"/>
                    <a:pt x="63709" y="629561"/>
                    <a:pt x="0" y="630017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台形 55">
              <a:extLst>
                <a:ext uri="{FF2B5EF4-FFF2-40B4-BE49-F238E27FC236}">
                  <a16:creationId xmlns:a16="http://schemas.microsoft.com/office/drawing/2014/main" id="{82F222DC-47F1-4F28-A180-5FBDE6C38EB5}"/>
                </a:ext>
              </a:extLst>
            </p:cNvPr>
            <p:cNvSpPr/>
            <p:nvPr/>
          </p:nvSpPr>
          <p:spPr>
            <a:xfrm rot="10800000">
              <a:off x="4109452" y="5698218"/>
              <a:ext cx="311619" cy="475769"/>
            </a:xfrm>
            <a:custGeom>
              <a:avLst/>
              <a:gdLst>
                <a:gd name="connsiteX0" fmla="*/ 0 w 428625"/>
                <a:gd name="connsiteY0" fmla="*/ 620492 h 620492"/>
                <a:gd name="connsiteX1" fmla="*/ 107156 w 428625"/>
                <a:gd name="connsiteY1" fmla="*/ 0 h 620492"/>
                <a:gd name="connsiteX2" fmla="*/ 321469 w 428625"/>
                <a:gd name="connsiteY2" fmla="*/ 0 h 620492"/>
                <a:gd name="connsiteX3" fmla="*/ 428625 w 428625"/>
                <a:gd name="connsiteY3" fmla="*/ 620492 h 620492"/>
                <a:gd name="connsiteX4" fmla="*/ 0 w 428625"/>
                <a:gd name="connsiteY4" fmla="*/ 620492 h 620492"/>
                <a:gd name="connsiteX0" fmla="*/ 0 w 352425"/>
                <a:gd name="connsiteY0" fmla="*/ 620492 h 620492"/>
                <a:gd name="connsiteX1" fmla="*/ 30956 w 352425"/>
                <a:gd name="connsiteY1" fmla="*/ 0 h 620492"/>
                <a:gd name="connsiteX2" fmla="*/ 245269 w 352425"/>
                <a:gd name="connsiteY2" fmla="*/ 0 h 620492"/>
                <a:gd name="connsiteX3" fmla="*/ 352425 w 352425"/>
                <a:gd name="connsiteY3" fmla="*/ 620492 h 620492"/>
                <a:gd name="connsiteX4" fmla="*/ 0 w 352425"/>
                <a:gd name="connsiteY4" fmla="*/ 620492 h 620492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0 w 352425"/>
                <a:gd name="connsiteY4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0960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584200 h 630017"/>
                <a:gd name="connsiteX5" fmla="*/ 0 w 352425"/>
                <a:gd name="connsiteY5" fmla="*/ 630017 h 630017"/>
                <a:gd name="connsiteX0" fmla="*/ 0 w 363035"/>
                <a:gd name="connsiteY0" fmla="*/ 630017 h 630017"/>
                <a:gd name="connsiteX1" fmla="*/ 30956 w 363035"/>
                <a:gd name="connsiteY1" fmla="*/ 9525 h 630017"/>
                <a:gd name="connsiteX2" fmla="*/ 311944 w 363035"/>
                <a:gd name="connsiteY2" fmla="*/ 0 h 630017"/>
                <a:gd name="connsiteX3" fmla="*/ 363035 w 363035"/>
                <a:gd name="connsiteY3" fmla="*/ 630017 h 630017"/>
                <a:gd name="connsiteX4" fmla="*/ 191126 w 363035"/>
                <a:gd name="connsiteY4" fmla="*/ 584200 h 630017"/>
                <a:gd name="connsiteX5" fmla="*/ 0 w 363035"/>
                <a:gd name="connsiteY5" fmla="*/ 630017 h 630017"/>
                <a:gd name="connsiteX0" fmla="*/ 0 w 357729"/>
                <a:gd name="connsiteY0" fmla="*/ 630017 h 630017"/>
                <a:gd name="connsiteX1" fmla="*/ 30956 w 357729"/>
                <a:gd name="connsiteY1" fmla="*/ 9525 h 630017"/>
                <a:gd name="connsiteX2" fmla="*/ 311944 w 357729"/>
                <a:gd name="connsiteY2" fmla="*/ 0 h 630017"/>
                <a:gd name="connsiteX3" fmla="*/ 357729 w 357729"/>
                <a:gd name="connsiteY3" fmla="*/ 630017 h 630017"/>
                <a:gd name="connsiteX4" fmla="*/ 191126 w 357729"/>
                <a:gd name="connsiteY4" fmla="*/ 584200 h 630017"/>
                <a:gd name="connsiteX5" fmla="*/ 0 w 357729"/>
                <a:gd name="connsiteY5" fmla="*/ 630017 h 630017"/>
                <a:gd name="connsiteX0" fmla="*/ 0 w 349771"/>
                <a:gd name="connsiteY0" fmla="*/ 630017 h 630017"/>
                <a:gd name="connsiteX1" fmla="*/ 22998 w 349771"/>
                <a:gd name="connsiteY1" fmla="*/ 9525 h 630017"/>
                <a:gd name="connsiteX2" fmla="*/ 303986 w 349771"/>
                <a:gd name="connsiteY2" fmla="*/ 0 h 630017"/>
                <a:gd name="connsiteX3" fmla="*/ 349771 w 349771"/>
                <a:gd name="connsiteY3" fmla="*/ 630017 h 630017"/>
                <a:gd name="connsiteX4" fmla="*/ 183168 w 349771"/>
                <a:gd name="connsiteY4" fmla="*/ 584200 h 630017"/>
                <a:gd name="connsiteX5" fmla="*/ 0 w 349771"/>
                <a:gd name="connsiteY5" fmla="*/ 630017 h 630017"/>
                <a:gd name="connsiteX0" fmla="*/ 0 w 347119"/>
                <a:gd name="connsiteY0" fmla="*/ 630017 h 630017"/>
                <a:gd name="connsiteX1" fmla="*/ 20346 w 347119"/>
                <a:gd name="connsiteY1" fmla="*/ 9525 h 630017"/>
                <a:gd name="connsiteX2" fmla="*/ 301334 w 347119"/>
                <a:gd name="connsiteY2" fmla="*/ 0 h 630017"/>
                <a:gd name="connsiteX3" fmla="*/ 347119 w 347119"/>
                <a:gd name="connsiteY3" fmla="*/ 630017 h 630017"/>
                <a:gd name="connsiteX4" fmla="*/ 180516 w 347119"/>
                <a:gd name="connsiteY4" fmla="*/ 584200 h 630017"/>
                <a:gd name="connsiteX5" fmla="*/ 0 w 347119"/>
                <a:gd name="connsiteY5" fmla="*/ 630017 h 630017"/>
                <a:gd name="connsiteX0" fmla="*/ 0 w 347119"/>
                <a:gd name="connsiteY0" fmla="*/ 630017 h 630017"/>
                <a:gd name="connsiteX1" fmla="*/ 20346 w 347119"/>
                <a:gd name="connsiteY1" fmla="*/ 9525 h 630017"/>
                <a:gd name="connsiteX2" fmla="*/ 311944 w 347119"/>
                <a:gd name="connsiteY2" fmla="*/ 0 h 630017"/>
                <a:gd name="connsiteX3" fmla="*/ 347119 w 347119"/>
                <a:gd name="connsiteY3" fmla="*/ 630017 h 630017"/>
                <a:gd name="connsiteX4" fmla="*/ 180516 w 347119"/>
                <a:gd name="connsiteY4" fmla="*/ 584200 h 630017"/>
                <a:gd name="connsiteX5" fmla="*/ 0 w 347119"/>
                <a:gd name="connsiteY5" fmla="*/ 630017 h 630017"/>
                <a:gd name="connsiteX0" fmla="*/ 0 w 347119"/>
                <a:gd name="connsiteY0" fmla="*/ 630017 h 630017"/>
                <a:gd name="connsiteX1" fmla="*/ 30956 w 347119"/>
                <a:gd name="connsiteY1" fmla="*/ 3219 h 630017"/>
                <a:gd name="connsiteX2" fmla="*/ 311944 w 347119"/>
                <a:gd name="connsiteY2" fmla="*/ 0 h 630017"/>
                <a:gd name="connsiteX3" fmla="*/ 347119 w 347119"/>
                <a:gd name="connsiteY3" fmla="*/ 630017 h 630017"/>
                <a:gd name="connsiteX4" fmla="*/ 180516 w 347119"/>
                <a:gd name="connsiteY4" fmla="*/ 584200 h 630017"/>
                <a:gd name="connsiteX5" fmla="*/ 0 w 347119"/>
                <a:gd name="connsiteY5" fmla="*/ 630017 h 63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119" h="630017">
                  <a:moveTo>
                    <a:pt x="0" y="630017"/>
                  </a:moveTo>
                  <a:lnTo>
                    <a:pt x="30956" y="3219"/>
                  </a:lnTo>
                  <a:lnTo>
                    <a:pt x="311944" y="0"/>
                  </a:lnTo>
                  <a:lnTo>
                    <a:pt x="347119" y="630017"/>
                  </a:lnTo>
                  <a:cubicBezTo>
                    <a:pt x="293353" y="629561"/>
                    <a:pt x="240632" y="559256"/>
                    <a:pt x="180516" y="584200"/>
                  </a:cubicBezTo>
                  <a:cubicBezTo>
                    <a:pt x="123157" y="565606"/>
                    <a:pt x="63709" y="629561"/>
                    <a:pt x="0" y="63001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6" name="正方形/長方形 58">
              <a:extLst>
                <a:ext uri="{FF2B5EF4-FFF2-40B4-BE49-F238E27FC236}">
                  <a16:creationId xmlns:a16="http://schemas.microsoft.com/office/drawing/2014/main" id="{B54A4C02-72BC-4459-8C79-D82DD12CF5A6}"/>
                </a:ext>
              </a:extLst>
            </p:cNvPr>
            <p:cNvSpPr/>
            <p:nvPr/>
          </p:nvSpPr>
          <p:spPr>
            <a:xfrm>
              <a:off x="4114215" y="5798345"/>
              <a:ext cx="306856" cy="76086"/>
            </a:xfrm>
            <a:custGeom>
              <a:avLst/>
              <a:gdLst>
                <a:gd name="connsiteX0" fmla="*/ 0 w 1884398"/>
                <a:gd name="connsiteY0" fmla="*/ 0 h 1429904"/>
                <a:gd name="connsiteX1" fmla="*/ 1884398 w 1884398"/>
                <a:gd name="connsiteY1" fmla="*/ 0 h 1429904"/>
                <a:gd name="connsiteX2" fmla="*/ 1884398 w 1884398"/>
                <a:gd name="connsiteY2" fmla="*/ 1429904 h 1429904"/>
                <a:gd name="connsiteX3" fmla="*/ 0 w 1884398"/>
                <a:gd name="connsiteY3" fmla="*/ 1429904 h 1429904"/>
                <a:gd name="connsiteX4" fmla="*/ 0 w 1884398"/>
                <a:gd name="connsiteY4" fmla="*/ 0 h 1429904"/>
                <a:gd name="connsiteX0" fmla="*/ 0 w 1884398"/>
                <a:gd name="connsiteY0" fmla="*/ 0 h 1429904"/>
                <a:gd name="connsiteX1" fmla="*/ 1884398 w 1884398"/>
                <a:gd name="connsiteY1" fmla="*/ 0 h 1429904"/>
                <a:gd name="connsiteX2" fmla="*/ 1884398 w 1884398"/>
                <a:gd name="connsiteY2" fmla="*/ 1429904 h 1429904"/>
                <a:gd name="connsiteX3" fmla="*/ 949742 w 1884398"/>
                <a:gd name="connsiteY3" fmla="*/ 1429904 h 1429904"/>
                <a:gd name="connsiteX4" fmla="*/ 0 w 1884398"/>
                <a:gd name="connsiteY4" fmla="*/ 1429904 h 1429904"/>
                <a:gd name="connsiteX5" fmla="*/ 0 w 1884398"/>
                <a:gd name="connsiteY5" fmla="*/ 0 h 1429904"/>
                <a:gd name="connsiteX0" fmla="*/ 0 w 1884398"/>
                <a:gd name="connsiteY0" fmla="*/ 17896 h 1447800"/>
                <a:gd name="connsiteX1" fmla="*/ 924342 w 1884398"/>
                <a:gd name="connsiteY1" fmla="*/ 0 h 1447800"/>
                <a:gd name="connsiteX2" fmla="*/ 1884398 w 1884398"/>
                <a:gd name="connsiteY2" fmla="*/ 17896 h 1447800"/>
                <a:gd name="connsiteX3" fmla="*/ 1884398 w 1884398"/>
                <a:gd name="connsiteY3" fmla="*/ 1447800 h 1447800"/>
                <a:gd name="connsiteX4" fmla="*/ 949742 w 1884398"/>
                <a:gd name="connsiteY4" fmla="*/ 1447800 h 1447800"/>
                <a:gd name="connsiteX5" fmla="*/ 0 w 1884398"/>
                <a:gd name="connsiteY5" fmla="*/ 1447800 h 1447800"/>
                <a:gd name="connsiteX6" fmla="*/ 0 w 1884398"/>
                <a:gd name="connsiteY6" fmla="*/ 17896 h 1447800"/>
                <a:gd name="connsiteX0" fmla="*/ 0 w 1884398"/>
                <a:gd name="connsiteY0" fmla="*/ 0 h 1429904"/>
                <a:gd name="connsiteX1" fmla="*/ 924342 w 1884398"/>
                <a:gd name="connsiteY1" fmla="*/ 1726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429904"/>
                <a:gd name="connsiteX1" fmla="*/ 924342 w 1884398"/>
                <a:gd name="connsiteY1" fmla="*/ 1726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429904"/>
                <a:gd name="connsiteX1" fmla="*/ 924342 w 1884398"/>
                <a:gd name="connsiteY1" fmla="*/ 1726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429904"/>
                <a:gd name="connsiteX1" fmla="*/ 911642 w 1884398"/>
                <a:gd name="connsiteY1" fmla="*/ 2869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582304"/>
                <a:gd name="connsiteX1" fmla="*/ 911642 w 1884398"/>
                <a:gd name="connsiteY1" fmla="*/ 286904 h 1582304"/>
                <a:gd name="connsiteX2" fmla="*/ 1884398 w 1884398"/>
                <a:gd name="connsiteY2" fmla="*/ 0 h 1582304"/>
                <a:gd name="connsiteX3" fmla="*/ 1884398 w 1884398"/>
                <a:gd name="connsiteY3" fmla="*/ 1429904 h 1582304"/>
                <a:gd name="connsiteX4" fmla="*/ 937042 w 1884398"/>
                <a:gd name="connsiteY4" fmla="*/ 1582304 h 1582304"/>
                <a:gd name="connsiteX5" fmla="*/ 0 w 1884398"/>
                <a:gd name="connsiteY5" fmla="*/ 1429904 h 1582304"/>
                <a:gd name="connsiteX6" fmla="*/ 0 w 1884398"/>
                <a:gd name="connsiteY6" fmla="*/ 0 h 1582304"/>
                <a:gd name="connsiteX0" fmla="*/ 0 w 1884398"/>
                <a:gd name="connsiteY0" fmla="*/ 0 h 1582304"/>
                <a:gd name="connsiteX1" fmla="*/ 911642 w 1884398"/>
                <a:gd name="connsiteY1" fmla="*/ 286904 h 1582304"/>
                <a:gd name="connsiteX2" fmla="*/ 1884398 w 1884398"/>
                <a:gd name="connsiteY2" fmla="*/ 0 h 1582304"/>
                <a:gd name="connsiteX3" fmla="*/ 1884398 w 1884398"/>
                <a:gd name="connsiteY3" fmla="*/ 1429904 h 1582304"/>
                <a:gd name="connsiteX4" fmla="*/ 937042 w 1884398"/>
                <a:gd name="connsiteY4" fmla="*/ 1582304 h 1582304"/>
                <a:gd name="connsiteX5" fmla="*/ 0 w 1884398"/>
                <a:gd name="connsiteY5" fmla="*/ 1429904 h 1582304"/>
                <a:gd name="connsiteX6" fmla="*/ 0 w 1884398"/>
                <a:gd name="connsiteY6" fmla="*/ 0 h 1582304"/>
                <a:gd name="connsiteX0" fmla="*/ 0 w 1884398"/>
                <a:gd name="connsiteY0" fmla="*/ 0 h 1582304"/>
                <a:gd name="connsiteX1" fmla="*/ 911642 w 1884398"/>
                <a:gd name="connsiteY1" fmla="*/ 286904 h 1582304"/>
                <a:gd name="connsiteX2" fmla="*/ 1884398 w 1884398"/>
                <a:gd name="connsiteY2" fmla="*/ 0 h 1582304"/>
                <a:gd name="connsiteX3" fmla="*/ 1884398 w 1884398"/>
                <a:gd name="connsiteY3" fmla="*/ 1429904 h 1582304"/>
                <a:gd name="connsiteX4" fmla="*/ 937042 w 1884398"/>
                <a:gd name="connsiteY4" fmla="*/ 1582304 h 1582304"/>
                <a:gd name="connsiteX5" fmla="*/ 0 w 1884398"/>
                <a:gd name="connsiteY5" fmla="*/ 1429904 h 1582304"/>
                <a:gd name="connsiteX6" fmla="*/ 0 w 1884398"/>
                <a:gd name="connsiteY6" fmla="*/ 0 h 1582304"/>
                <a:gd name="connsiteX0" fmla="*/ 0 w 1884398"/>
                <a:gd name="connsiteY0" fmla="*/ 0 h 1674831"/>
                <a:gd name="connsiteX1" fmla="*/ 911642 w 1884398"/>
                <a:gd name="connsiteY1" fmla="*/ 286904 h 1674831"/>
                <a:gd name="connsiteX2" fmla="*/ 1884398 w 1884398"/>
                <a:gd name="connsiteY2" fmla="*/ 0 h 1674831"/>
                <a:gd name="connsiteX3" fmla="*/ 1884398 w 1884398"/>
                <a:gd name="connsiteY3" fmla="*/ 1429904 h 1674831"/>
                <a:gd name="connsiteX4" fmla="*/ 937042 w 1884398"/>
                <a:gd name="connsiteY4" fmla="*/ 1582304 h 1674831"/>
                <a:gd name="connsiteX5" fmla="*/ 57599 w 1884398"/>
                <a:gd name="connsiteY5" fmla="*/ 1664723 h 1674831"/>
                <a:gd name="connsiteX6" fmla="*/ 0 w 1884398"/>
                <a:gd name="connsiteY6" fmla="*/ 0 h 1674831"/>
                <a:gd name="connsiteX0" fmla="*/ 0 w 1884398"/>
                <a:gd name="connsiteY0" fmla="*/ 0 h 1674831"/>
                <a:gd name="connsiteX1" fmla="*/ 911642 w 1884398"/>
                <a:gd name="connsiteY1" fmla="*/ 286904 h 1674831"/>
                <a:gd name="connsiteX2" fmla="*/ 1884398 w 1884398"/>
                <a:gd name="connsiteY2" fmla="*/ 0 h 1674831"/>
                <a:gd name="connsiteX3" fmla="*/ 1826799 w 1884398"/>
                <a:gd name="connsiteY3" fmla="*/ 1429892 h 1674831"/>
                <a:gd name="connsiteX4" fmla="*/ 937042 w 1884398"/>
                <a:gd name="connsiteY4" fmla="*/ 1582304 h 1674831"/>
                <a:gd name="connsiteX5" fmla="*/ 57599 w 1884398"/>
                <a:gd name="connsiteY5" fmla="*/ 1664723 h 1674831"/>
                <a:gd name="connsiteX6" fmla="*/ 0 w 1884398"/>
                <a:gd name="connsiteY6" fmla="*/ 0 h 1674831"/>
                <a:gd name="connsiteX0" fmla="*/ 0 w 1884398"/>
                <a:gd name="connsiteY0" fmla="*/ 0 h 1817135"/>
                <a:gd name="connsiteX1" fmla="*/ 911642 w 1884398"/>
                <a:gd name="connsiteY1" fmla="*/ 286904 h 1817135"/>
                <a:gd name="connsiteX2" fmla="*/ 1884398 w 1884398"/>
                <a:gd name="connsiteY2" fmla="*/ 0 h 1817135"/>
                <a:gd name="connsiteX3" fmla="*/ 1826799 w 1884398"/>
                <a:gd name="connsiteY3" fmla="*/ 1429892 h 1817135"/>
                <a:gd name="connsiteX4" fmla="*/ 937044 w 1884398"/>
                <a:gd name="connsiteY4" fmla="*/ 1817135 h 1817135"/>
                <a:gd name="connsiteX5" fmla="*/ 57599 w 1884398"/>
                <a:gd name="connsiteY5" fmla="*/ 1664723 h 1817135"/>
                <a:gd name="connsiteX6" fmla="*/ 0 w 1884398"/>
                <a:gd name="connsiteY6" fmla="*/ 0 h 1817135"/>
                <a:gd name="connsiteX0" fmla="*/ 0 w 1855596"/>
                <a:gd name="connsiteY0" fmla="*/ 0 h 1875837"/>
                <a:gd name="connsiteX1" fmla="*/ 882840 w 1855596"/>
                <a:gd name="connsiteY1" fmla="*/ 345606 h 1875837"/>
                <a:gd name="connsiteX2" fmla="*/ 1855596 w 1855596"/>
                <a:gd name="connsiteY2" fmla="*/ 58702 h 1875837"/>
                <a:gd name="connsiteX3" fmla="*/ 1797997 w 1855596"/>
                <a:gd name="connsiteY3" fmla="*/ 1488594 h 1875837"/>
                <a:gd name="connsiteX4" fmla="*/ 908242 w 1855596"/>
                <a:gd name="connsiteY4" fmla="*/ 1875837 h 1875837"/>
                <a:gd name="connsiteX5" fmla="*/ 28797 w 1855596"/>
                <a:gd name="connsiteY5" fmla="*/ 1723425 h 1875837"/>
                <a:gd name="connsiteX6" fmla="*/ 0 w 1855596"/>
                <a:gd name="connsiteY6" fmla="*/ 0 h 187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5596" h="1875837">
                  <a:moveTo>
                    <a:pt x="0" y="0"/>
                  </a:moveTo>
                  <a:cubicBezTo>
                    <a:pt x="308114" y="57535"/>
                    <a:pt x="574726" y="389671"/>
                    <a:pt x="882840" y="345606"/>
                  </a:cubicBezTo>
                  <a:cubicBezTo>
                    <a:pt x="1228259" y="364271"/>
                    <a:pt x="1535577" y="116237"/>
                    <a:pt x="1855596" y="58702"/>
                  </a:cubicBezTo>
                  <a:lnTo>
                    <a:pt x="1797997" y="1488594"/>
                  </a:lnTo>
                  <a:cubicBezTo>
                    <a:pt x="1482212" y="1539394"/>
                    <a:pt x="1300227" y="1875837"/>
                    <a:pt x="908242" y="1875837"/>
                  </a:cubicBezTo>
                  <a:cubicBezTo>
                    <a:pt x="519695" y="1850437"/>
                    <a:pt x="341144" y="1774225"/>
                    <a:pt x="28797" y="17234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B018A"/>
            </a:solidFill>
            <a:ln w="1587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231BDD6B-9DA3-40E9-B79A-FFB87E6BFDB2}"/>
              </a:ext>
            </a:extLst>
          </p:cNvPr>
          <p:cNvSpPr/>
          <p:nvPr/>
        </p:nvSpPr>
        <p:spPr>
          <a:xfrm rot="3007751">
            <a:off x="1437505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388EFF4E-44F1-4DE7-AA67-3DE296425C77}"/>
              </a:ext>
            </a:extLst>
          </p:cNvPr>
          <p:cNvSpPr/>
          <p:nvPr/>
        </p:nvSpPr>
        <p:spPr>
          <a:xfrm rot="18592249" flipH="1">
            <a:off x="2704330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台形 44">
            <a:extLst>
              <a:ext uri="{FF2B5EF4-FFF2-40B4-BE49-F238E27FC236}">
                <a16:creationId xmlns:a16="http://schemas.microsoft.com/office/drawing/2014/main" id="{6D88DE0D-A171-4997-9B68-E657443E49A0}"/>
              </a:ext>
            </a:extLst>
          </p:cNvPr>
          <p:cNvSpPr/>
          <p:nvPr/>
        </p:nvSpPr>
        <p:spPr>
          <a:xfrm>
            <a:off x="1574551" y="4505570"/>
            <a:ext cx="1407424" cy="1344134"/>
          </a:xfrm>
          <a:custGeom>
            <a:avLst/>
            <a:gdLst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0 w 1462959"/>
              <a:gd name="connsiteY4" fmla="*/ 1191546 h 1191546"/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688131 w 1462959"/>
              <a:gd name="connsiteY4" fmla="*/ 1190173 h 1191546"/>
              <a:gd name="connsiteX5" fmla="*/ 0 w 1462959"/>
              <a:gd name="connsiteY5" fmla="*/ 1191546 h 1191546"/>
              <a:gd name="connsiteX0" fmla="*/ 0 w 1462959"/>
              <a:gd name="connsiteY0" fmla="*/ 1191546 h 1260023"/>
              <a:gd name="connsiteX1" fmla="*/ 297887 w 1462959"/>
              <a:gd name="connsiteY1" fmla="*/ 0 h 1260023"/>
              <a:gd name="connsiteX2" fmla="*/ 1165073 w 1462959"/>
              <a:gd name="connsiteY2" fmla="*/ 0 h 1260023"/>
              <a:gd name="connsiteX3" fmla="*/ 1462959 w 1462959"/>
              <a:gd name="connsiteY3" fmla="*/ 1191546 h 1260023"/>
              <a:gd name="connsiteX4" fmla="*/ 700831 w 1462959"/>
              <a:gd name="connsiteY4" fmla="*/ 1260023 h 1260023"/>
              <a:gd name="connsiteX5" fmla="*/ 0 w 1462959"/>
              <a:gd name="connsiteY5" fmla="*/ 1191546 h 1260023"/>
              <a:gd name="connsiteX0" fmla="*/ 0 w 1399459"/>
              <a:gd name="connsiteY0" fmla="*/ 1178846 h 1260023"/>
              <a:gd name="connsiteX1" fmla="*/ 234387 w 1399459"/>
              <a:gd name="connsiteY1" fmla="*/ 0 h 1260023"/>
              <a:gd name="connsiteX2" fmla="*/ 1101573 w 1399459"/>
              <a:gd name="connsiteY2" fmla="*/ 0 h 1260023"/>
              <a:gd name="connsiteX3" fmla="*/ 1399459 w 1399459"/>
              <a:gd name="connsiteY3" fmla="*/ 1191546 h 1260023"/>
              <a:gd name="connsiteX4" fmla="*/ 637331 w 1399459"/>
              <a:gd name="connsiteY4" fmla="*/ 1260023 h 1260023"/>
              <a:gd name="connsiteX5" fmla="*/ 0 w 1399459"/>
              <a:gd name="connsiteY5" fmla="*/ 1178846 h 1260023"/>
              <a:gd name="connsiteX0" fmla="*/ 0 w 1297859"/>
              <a:gd name="connsiteY0" fmla="*/ 1178846 h 1260023"/>
              <a:gd name="connsiteX1" fmla="*/ 2343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78846 h 1260023"/>
              <a:gd name="connsiteX1" fmla="*/ 1454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85196 h 1266373"/>
              <a:gd name="connsiteX1" fmla="*/ 145487 w 1297859"/>
              <a:gd name="connsiteY1" fmla="*/ 6350 h 1266373"/>
              <a:gd name="connsiteX2" fmla="*/ 1184123 w 1297859"/>
              <a:gd name="connsiteY2" fmla="*/ 0 h 1266373"/>
              <a:gd name="connsiteX3" fmla="*/ 1297859 w 1297859"/>
              <a:gd name="connsiteY3" fmla="*/ 1172496 h 1266373"/>
              <a:gd name="connsiteX4" fmla="*/ 637331 w 1297859"/>
              <a:gd name="connsiteY4" fmla="*/ 1266373 h 1266373"/>
              <a:gd name="connsiteX5" fmla="*/ 0 w 1297859"/>
              <a:gd name="connsiteY5" fmla="*/ 1185196 h 12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7859" h="1266373">
                <a:moveTo>
                  <a:pt x="0" y="1185196"/>
                </a:moveTo>
                <a:lnTo>
                  <a:pt x="145487" y="6350"/>
                </a:lnTo>
                <a:lnTo>
                  <a:pt x="1184123" y="0"/>
                </a:lnTo>
                <a:lnTo>
                  <a:pt x="1297859" y="1172496"/>
                </a:lnTo>
                <a:lnTo>
                  <a:pt x="637331" y="1266373"/>
                </a:lnTo>
                <a:lnTo>
                  <a:pt x="0" y="1185196"/>
                </a:lnTo>
                <a:close/>
              </a:path>
            </a:pathLst>
          </a:cu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9FD73064-61FE-443B-993C-EA2135CD8F1F}"/>
              </a:ext>
            </a:extLst>
          </p:cNvPr>
          <p:cNvSpPr/>
          <p:nvPr/>
        </p:nvSpPr>
        <p:spPr>
          <a:xfrm rot="18583051">
            <a:off x="2908264" y="4905606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D3D2EA5-75E8-4AAD-A4D0-37B6CB953E26}"/>
              </a:ext>
            </a:extLst>
          </p:cNvPr>
          <p:cNvSpPr/>
          <p:nvPr/>
        </p:nvSpPr>
        <p:spPr>
          <a:xfrm rot="3016949" flipH="1">
            <a:off x="1253650" y="4910319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直角三角形 49">
            <a:extLst>
              <a:ext uri="{FF2B5EF4-FFF2-40B4-BE49-F238E27FC236}">
                <a16:creationId xmlns:a16="http://schemas.microsoft.com/office/drawing/2014/main" id="{D20104F6-B223-4565-BE14-088AF87B4A26}"/>
              </a:ext>
            </a:extLst>
          </p:cNvPr>
          <p:cNvSpPr/>
          <p:nvPr/>
        </p:nvSpPr>
        <p:spPr>
          <a:xfrm rot="19623239">
            <a:off x="1828191" y="4288185"/>
            <a:ext cx="391672" cy="391672"/>
          </a:xfrm>
          <a:prstGeom prst="rtTriangle">
            <a:avLst/>
          </a:prstGeom>
          <a:solidFill>
            <a:schemeClr val="bg1"/>
          </a:solidFill>
          <a:ln w="825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直角三角形 50">
            <a:extLst>
              <a:ext uri="{FF2B5EF4-FFF2-40B4-BE49-F238E27FC236}">
                <a16:creationId xmlns:a16="http://schemas.microsoft.com/office/drawing/2014/main" id="{A9806F04-D12D-4879-B0D7-A689AFA0C584}"/>
              </a:ext>
            </a:extLst>
          </p:cNvPr>
          <p:cNvSpPr/>
          <p:nvPr/>
        </p:nvSpPr>
        <p:spPr>
          <a:xfrm rot="1976761" flipH="1">
            <a:off x="2368613" y="4288185"/>
            <a:ext cx="391672" cy="391672"/>
          </a:xfrm>
          <a:prstGeom prst="rtTriangle">
            <a:avLst/>
          </a:prstGeom>
          <a:solidFill>
            <a:schemeClr val="bg1"/>
          </a:solidFill>
          <a:ln w="825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0493E309-8B81-4CA8-ADAE-AE79111C6671}"/>
              </a:ext>
            </a:extLst>
          </p:cNvPr>
          <p:cNvSpPr/>
          <p:nvPr/>
        </p:nvSpPr>
        <p:spPr>
          <a:xfrm>
            <a:off x="2185274" y="4579064"/>
            <a:ext cx="184171" cy="461376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4D4A49C8-740B-4CA1-B903-726391AE4F3F}"/>
              </a:ext>
            </a:extLst>
          </p:cNvPr>
          <p:cNvSpPr/>
          <p:nvPr/>
        </p:nvSpPr>
        <p:spPr>
          <a:xfrm>
            <a:off x="2209263" y="4652138"/>
            <a:ext cx="140840" cy="104163"/>
          </a:xfrm>
          <a:prstGeom prst="ellipse">
            <a:avLst/>
          </a:prstGeom>
          <a:solidFill>
            <a:srgbClr val="EB555E"/>
          </a:solidFill>
          <a:ln w="127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46494B7-A8CD-470A-95CC-5F1F5C3E3A39}"/>
              </a:ext>
            </a:extLst>
          </p:cNvPr>
          <p:cNvSpPr/>
          <p:nvPr/>
        </p:nvSpPr>
        <p:spPr>
          <a:xfrm>
            <a:off x="577820" y="3328754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FCACA-D592-4804-AF5F-3CEE6386A7EC}"/>
              </a:ext>
            </a:extLst>
          </p:cNvPr>
          <p:cNvSpPr/>
          <p:nvPr/>
        </p:nvSpPr>
        <p:spPr>
          <a:xfrm>
            <a:off x="792133" y="1990318"/>
            <a:ext cx="2955345" cy="2587835"/>
          </a:xfrm>
          <a:custGeom>
            <a:avLst/>
            <a:gdLst>
              <a:gd name="connsiteX0" fmla="*/ 0 w 2593298"/>
              <a:gd name="connsiteY0" fmla="*/ 0 h 1705131"/>
              <a:gd name="connsiteX1" fmla="*/ 2593298 w 2593298"/>
              <a:gd name="connsiteY1" fmla="*/ 0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92047 h 1692247"/>
              <a:gd name="connsiteX1" fmla="*/ 2593298 w 2593298"/>
              <a:gd name="connsiteY1" fmla="*/ 77057 h 1692247"/>
              <a:gd name="connsiteX2" fmla="*/ 2593298 w 2593298"/>
              <a:gd name="connsiteY2" fmla="*/ 1692247 h 1692247"/>
              <a:gd name="connsiteX3" fmla="*/ 0 w 2593298"/>
              <a:gd name="connsiteY3" fmla="*/ 1692247 h 1692247"/>
              <a:gd name="connsiteX4" fmla="*/ 0 w 2593298"/>
              <a:gd name="connsiteY4" fmla="*/ 92047 h 1692247"/>
              <a:gd name="connsiteX0" fmla="*/ 0 w 2593298"/>
              <a:gd name="connsiteY0" fmla="*/ 138287 h 1738487"/>
              <a:gd name="connsiteX1" fmla="*/ 2593298 w 2593298"/>
              <a:gd name="connsiteY1" fmla="*/ 123297 h 1738487"/>
              <a:gd name="connsiteX2" fmla="*/ 2593298 w 2593298"/>
              <a:gd name="connsiteY2" fmla="*/ 1738487 h 1738487"/>
              <a:gd name="connsiteX3" fmla="*/ 0 w 2593298"/>
              <a:gd name="connsiteY3" fmla="*/ 1738487 h 1738487"/>
              <a:gd name="connsiteX4" fmla="*/ 0 w 2593298"/>
              <a:gd name="connsiteY4" fmla="*/ 138287 h 1738487"/>
              <a:gd name="connsiteX0" fmla="*/ 93272 w 2686570"/>
              <a:gd name="connsiteY0" fmla="*/ 138287 h 1738487"/>
              <a:gd name="connsiteX1" fmla="*/ 2686570 w 2686570"/>
              <a:gd name="connsiteY1" fmla="*/ 123297 h 1738487"/>
              <a:gd name="connsiteX2" fmla="*/ 2686570 w 2686570"/>
              <a:gd name="connsiteY2" fmla="*/ 1738487 h 1738487"/>
              <a:gd name="connsiteX3" fmla="*/ 93272 w 2686570"/>
              <a:gd name="connsiteY3" fmla="*/ 1738487 h 1738487"/>
              <a:gd name="connsiteX4" fmla="*/ 93272 w 2686570"/>
              <a:gd name="connsiteY4" fmla="*/ 138287 h 1738487"/>
              <a:gd name="connsiteX0" fmla="*/ 93272 w 2786504"/>
              <a:gd name="connsiteY0" fmla="*/ 138287 h 1738487"/>
              <a:gd name="connsiteX1" fmla="*/ 2686570 w 2786504"/>
              <a:gd name="connsiteY1" fmla="*/ 123297 h 1738487"/>
              <a:gd name="connsiteX2" fmla="*/ 2686570 w 2786504"/>
              <a:gd name="connsiteY2" fmla="*/ 1738487 h 1738487"/>
              <a:gd name="connsiteX3" fmla="*/ 93272 w 2786504"/>
              <a:gd name="connsiteY3" fmla="*/ 1738487 h 1738487"/>
              <a:gd name="connsiteX4" fmla="*/ 93272 w 2786504"/>
              <a:gd name="connsiteY4" fmla="*/ 138287 h 1738487"/>
              <a:gd name="connsiteX0" fmla="*/ 93272 w 2839248"/>
              <a:gd name="connsiteY0" fmla="*/ 138287 h 1768467"/>
              <a:gd name="connsiteX1" fmla="*/ 2686570 w 2839248"/>
              <a:gd name="connsiteY1" fmla="*/ 123297 h 1768467"/>
              <a:gd name="connsiteX2" fmla="*/ 2821482 w 2839248"/>
              <a:gd name="connsiteY2" fmla="*/ 1768467 h 1768467"/>
              <a:gd name="connsiteX3" fmla="*/ 93272 w 2839248"/>
              <a:gd name="connsiteY3" fmla="*/ 1738487 h 1768467"/>
              <a:gd name="connsiteX4" fmla="*/ 93272 w 2839248"/>
              <a:gd name="connsiteY4" fmla="*/ 138287 h 1768467"/>
              <a:gd name="connsiteX0" fmla="*/ 195106 w 2941082"/>
              <a:gd name="connsiteY0" fmla="*/ 138287 h 1798447"/>
              <a:gd name="connsiteX1" fmla="*/ 2788404 w 2941082"/>
              <a:gd name="connsiteY1" fmla="*/ 123297 h 1798447"/>
              <a:gd name="connsiteX2" fmla="*/ 2923316 w 2941082"/>
              <a:gd name="connsiteY2" fmla="*/ 1768467 h 1798447"/>
              <a:gd name="connsiteX3" fmla="*/ 234 w 2941082"/>
              <a:gd name="connsiteY3" fmla="*/ 1798447 h 1798447"/>
              <a:gd name="connsiteX4" fmla="*/ 195106 w 2941082"/>
              <a:gd name="connsiteY4" fmla="*/ 138287 h 1798447"/>
              <a:gd name="connsiteX0" fmla="*/ 195106 w 2941082"/>
              <a:gd name="connsiteY0" fmla="*/ 138287 h 1895356"/>
              <a:gd name="connsiteX1" fmla="*/ 2788404 w 2941082"/>
              <a:gd name="connsiteY1" fmla="*/ 123297 h 1895356"/>
              <a:gd name="connsiteX2" fmla="*/ 2923316 w 2941082"/>
              <a:gd name="connsiteY2" fmla="*/ 1768467 h 1895356"/>
              <a:gd name="connsiteX3" fmla="*/ 234 w 2941082"/>
              <a:gd name="connsiteY3" fmla="*/ 1798447 h 1895356"/>
              <a:gd name="connsiteX4" fmla="*/ 195106 w 2941082"/>
              <a:gd name="connsiteY4" fmla="*/ 138287 h 1895356"/>
              <a:gd name="connsiteX0" fmla="*/ 195106 w 2941082"/>
              <a:gd name="connsiteY0" fmla="*/ 138287 h 2003358"/>
              <a:gd name="connsiteX1" fmla="*/ 2788404 w 2941082"/>
              <a:gd name="connsiteY1" fmla="*/ 123297 h 2003358"/>
              <a:gd name="connsiteX2" fmla="*/ 2923316 w 2941082"/>
              <a:gd name="connsiteY2" fmla="*/ 1768467 h 2003358"/>
              <a:gd name="connsiteX3" fmla="*/ 234 w 2941082"/>
              <a:gd name="connsiteY3" fmla="*/ 1798447 h 2003358"/>
              <a:gd name="connsiteX4" fmla="*/ 195106 w 2941082"/>
              <a:gd name="connsiteY4" fmla="*/ 138287 h 2003358"/>
              <a:gd name="connsiteX0" fmla="*/ 195106 w 2941082"/>
              <a:gd name="connsiteY0" fmla="*/ 138287 h 2376560"/>
              <a:gd name="connsiteX1" fmla="*/ 2788404 w 2941082"/>
              <a:gd name="connsiteY1" fmla="*/ 123297 h 2376560"/>
              <a:gd name="connsiteX2" fmla="*/ 2923316 w 2941082"/>
              <a:gd name="connsiteY2" fmla="*/ 1768467 h 2376560"/>
              <a:gd name="connsiteX3" fmla="*/ 234 w 2941082"/>
              <a:gd name="connsiteY3" fmla="*/ 1798447 h 2376560"/>
              <a:gd name="connsiteX4" fmla="*/ 195106 w 2941082"/>
              <a:gd name="connsiteY4" fmla="*/ 138287 h 2376560"/>
              <a:gd name="connsiteX0" fmla="*/ 168940 w 2914916"/>
              <a:gd name="connsiteY0" fmla="*/ 138287 h 2400842"/>
              <a:gd name="connsiteX1" fmla="*/ 2762238 w 2914916"/>
              <a:gd name="connsiteY1" fmla="*/ 123297 h 2400842"/>
              <a:gd name="connsiteX2" fmla="*/ 2897150 w 2914916"/>
              <a:gd name="connsiteY2" fmla="*/ 1768467 h 2400842"/>
              <a:gd name="connsiteX3" fmla="*/ 4048 w 2914916"/>
              <a:gd name="connsiteY3" fmla="*/ 1873397 h 2400842"/>
              <a:gd name="connsiteX4" fmla="*/ 168940 w 2914916"/>
              <a:gd name="connsiteY4" fmla="*/ 138287 h 2400842"/>
              <a:gd name="connsiteX0" fmla="*/ 168940 w 2914916"/>
              <a:gd name="connsiteY0" fmla="*/ 138287 h 2540242"/>
              <a:gd name="connsiteX1" fmla="*/ 2762238 w 2914916"/>
              <a:gd name="connsiteY1" fmla="*/ 123297 h 2540242"/>
              <a:gd name="connsiteX2" fmla="*/ 2897150 w 2914916"/>
              <a:gd name="connsiteY2" fmla="*/ 1768467 h 2540242"/>
              <a:gd name="connsiteX3" fmla="*/ 4048 w 2914916"/>
              <a:gd name="connsiteY3" fmla="*/ 1873397 h 2540242"/>
              <a:gd name="connsiteX4" fmla="*/ 168940 w 2914916"/>
              <a:gd name="connsiteY4" fmla="*/ 138287 h 2540242"/>
              <a:gd name="connsiteX0" fmla="*/ 168940 w 2935132"/>
              <a:gd name="connsiteY0" fmla="*/ 138287 h 2546305"/>
              <a:gd name="connsiteX1" fmla="*/ 2762238 w 2935132"/>
              <a:gd name="connsiteY1" fmla="*/ 123297 h 2546305"/>
              <a:gd name="connsiteX2" fmla="*/ 2897150 w 2935132"/>
              <a:gd name="connsiteY2" fmla="*/ 1768467 h 2546305"/>
              <a:gd name="connsiteX3" fmla="*/ 4048 w 2935132"/>
              <a:gd name="connsiteY3" fmla="*/ 1873397 h 2546305"/>
              <a:gd name="connsiteX4" fmla="*/ 168940 w 2935132"/>
              <a:gd name="connsiteY4" fmla="*/ 138287 h 2546305"/>
              <a:gd name="connsiteX0" fmla="*/ 200444 w 2955345"/>
              <a:gd name="connsiteY0" fmla="*/ 138287 h 2587835"/>
              <a:gd name="connsiteX1" fmla="*/ 2793742 w 2955345"/>
              <a:gd name="connsiteY1" fmla="*/ 123297 h 2587835"/>
              <a:gd name="connsiteX2" fmla="*/ 2928654 w 2955345"/>
              <a:gd name="connsiteY2" fmla="*/ 1768467 h 2587835"/>
              <a:gd name="connsiteX3" fmla="*/ 35552 w 2955345"/>
              <a:gd name="connsiteY3" fmla="*/ 1873397 h 2587835"/>
              <a:gd name="connsiteX4" fmla="*/ 200444 w 2955345"/>
              <a:gd name="connsiteY4" fmla="*/ 138287 h 25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345" h="2587835">
                <a:moveTo>
                  <a:pt x="200444" y="138287"/>
                </a:moveTo>
                <a:cubicBezTo>
                  <a:pt x="1064877" y="-11615"/>
                  <a:pt x="2304063" y="-71575"/>
                  <a:pt x="2793742" y="123297"/>
                </a:cubicBezTo>
                <a:cubicBezTo>
                  <a:pt x="3018595" y="691674"/>
                  <a:pt x="2928654" y="1230070"/>
                  <a:pt x="2928654" y="1768467"/>
                </a:cubicBezTo>
                <a:cubicBezTo>
                  <a:pt x="3303408" y="3007653"/>
                  <a:pt x="-399162" y="2672874"/>
                  <a:pt x="35552" y="1873397"/>
                </a:cubicBezTo>
                <a:cubicBezTo>
                  <a:pt x="35552" y="1339997"/>
                  <a:pt x="-9418" y="776618"/>
                  <a:pt x="200444" y="1382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28282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2D075A76-6487-4002-9FDA-B297ADFF7544}"/>
              </a:ext>
            </a:extLst>
          </p:cNvPr>
          <p:cNvSpPr/>
          <p:nvPr/>
        </p:nvSpPr>
        <p:spPr>
          <a:xfrm rot="18249094">
            <a:off x="2551122" y="2346079"/>
            <a:ext cx="946247" cy="479391"/>
          </a:xfrm>
          <a:prstGeom prst="arc">
            <a:avLst>
              <a:gd name="adj1" fmla="val 17303819"/>
              <a:gd name="adj2" fmla="val 144200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弧 5">
            <a:extLst>
              <a:ext uri="{FF2B5EF4-FFF2-40B4-BE49-F238E27FC236}">
                <a16:creationId xmlns:a16="http://schemas.microsoft.com/office/drawing/2014/main" id="{4BC0B1F5-CB79-435B-894F-46F79736D817}"/>
              </a:ext>
            </a:extLst>
          </p:cNvPr>
          <p:cNvSpPr/>
          <p:nvPr/>
        </p:nvSpPr>
        <p:spPr>
          <a:xfrm rot="3325088" flipV="1">
            <a:off x="920263" y="2046176"/>
            <a:ext cx="1030061" cy="479391"/>
          </a:xfrm>
          <a:prstGeom prst="arc">
            <a:avLst>
              <a:gd name="adj1" fmla="val 17303819"/>
              <a:gd name="adj2" fmla="val 23939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FDC70B0-DA70-428E-88FB-B705A4B8642A}"/>
              </a:ext>
            </a:extLst>
          </p:cNvPr>
          <p:cNvGrpSpPr/>
          <p:nvPr/>
        </p:nvGrpSpPr>
        <p:grpSpPr>
          <a:xfrm>
            <a:off x="2582844" y="2827188"/>
            <a:ext cx="955126" cy="1287381"/>
            <a:chOff x="4882638" y="2503569"/>
            <a:chExt cx="955126" cy="1287381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48B7766C-05F3-4BEA-80D1-966CA2BE5DA8}"/>
                </a:ext>
              </a:extLst>
            </p:cNvPr>
            <p:cNvSpPr/>
            <p:nvPr/>
          </p:nvSpPr>
          <p:spPr>
            <a:xfrm>
              <a:off x="4962525" y="2505075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37EBAF5C-1EC7-4847-BF15-E22AF2495C10}"/>
                </a:ext>
              </a:extLst>
            </p:cNvPr>
            <p:cNvSpPr/>
            <p:nvPr/>
          </p:nvSpPr>
          <p:spPr>
            <a:xfrm>
              <a:off x="5051425" y="2720975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1">
              <a:extLst>
                <a:ext uri="{FF2B5EF4-FFF2-40B4-BE49-F238E27FC236}">
                  <a16:creationId xmlns:a16="http://schemas.microsoft.com/office/drawing/2014/main" id="{3DD75F2E-F25A-48CF-9D81-7406DEE2CD5F}"/>
                </a:ext>
              </a:extLst>
            </p:cNvPr>
            <p:cNvSpPr/>
            <p:nvPr/>
          </p:nvSpPr>
          <p:spPr>
            <a:xfrm rot="20936841">
              <a:off x="4882638" y="2503569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F408984C-A00C-4B4D-BB7B-A74DBEF82889}"/>
                </a:ext>
              </a:extLst>
            </p:cNvPr>
            <p:cNvSpPr/>
            <p:nvPr/>
          </p:nvSpPr>
          <p:spPr>
            <a:xfrm>
              <a:off x="5086896" y="3106351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4901961A-E52F-414E-9FB8-4622852C0F5E}"/>
                </a:ext>
              </a:extLst>
            </p:cNvPr>
            <p:cNvSpPr/>
            <p:nvPr/>
          </p:nvSpPr>
          <p:spPr>
            <a:xfrm>
              <a:off x="5424651" y="3131928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C9AA7A9-456E-4B73-8A00-60F8368CB846}"/>
              </a:ext>
            </a:extLst>
          </p:cNvPr>
          <p:cNvGrpSpPr/>
          <p:nvPr/>
        </p:nvGrpSpPr>
        <p:grpSpPr>
          <a:xfrm>
            <a:off x="1018556" y="2828694"/>
            <a:ext cx="955126" cy="1287381"/>
            <a:chOff x="3308824" y="2528890"/>
            <a:chExt cx="955126" cy="1287381"/>
          </a:xfrm>
        </p:grpSpPr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552462B8-0BDC-44F2-8888-780F429E1371}"/>
                </a:ext>
              </a:extLst>
            </p:cNvPr>
            <p:cNvSpPr/>
            <p:nvPr/>
          </p:nvSpPr>
          <p:spPr>
            <a:xfrm flipH="1">
              <a:off x="3308824" y="2530396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E2243A68-719A-49F7-A0A0-A7DB020B4466}"/>
                </a:ext>
              </a:extLst>
            </p:cNvPr>
            <p:cNvSpPr/>
            <p:nvPr/>
          </p:nvSpPr>
          <p:spPr>
            <a:xfrm flipH="1">
              <a:off x="3519724" y="2746296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11">
              <a:extLst>
                <a:ext uri="{FF2B5EF4-FFF2-40B4-BE49-F238E27FC236}">
                  <a16:creationId xmlns:a16="http://schemas.microsoft.com/office/drawing/2014/main" id="{348D77E1-A6A4-498A-A9AE-6EDE0EA6E11C}"/>
                </a:ext>
              </a:extLst>
            </p:cNvPr>
            <p:cNvSpPr/>
            <p:nvPr/>
          </p:nvSpPr>
          <p:spPr>
            <a:xfrm rot="663159" flipH="1">
              <a:off x="3342700" y="2528890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A01F9E92-DA41-4E81-A99A-0F2CBF20EC6E}"/>
                </a:ext>
              </a:extLst>
            </p:cNvPr>
            <p:cNvSpPr/>
            <p:nvPr/>
          </p:nvSpPr>
          <p:spPr>
            <a:xfrm flipH="1">
              <a:off x="3864819" y="3131672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F8761859-CB83-457E-A4A9-5E7629D86BD6}"/>
                </a:ext>
              </a:extLst>
            </p:cNvPr>
            <p:cNvSpPr/>
            <p:nvPr/>
          </p:nvSpPr>
          <p:spPr>
            <a:xfrm flipH="1">
              <a:off x="3580440" y="3157249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円弧 26">
            <a:extLst>
              <a:ext uri="{FF2B5EF4-FFF2-40B4-BE49-F238E27FC236}">
                <a16:creationId xmlns:a16="http://schemas.microsoft.com/office/drawing/2014/main" id="{47BC4BCB-4BF6-4706-B992-2F1C6F9F5534}"/>
              </a:ext>
            </a:extLst>
          </p:cNvPr>
          <p:cNvSpPr/>
          <p:nvPr/>
        </p:nvSpPr>
        <p:spPr>
          <a:xfrm rot="502679" flipV="1">
            <a:off x="1039629" y="3074370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3BE510B8-27D3-4D48-BCDE-83D21354CBA0}"/>
              </a:ext>
            </a:extLst>
          </p:cNvPr>
          <p:cNvSpPr/>
          <p:nvPr/>
        </p:nvSpPr>
        <p:spPr>
          <a:xfrm rot="21097321" flipH="1" flipV="1">
            <a:off x="2508398" y="3076033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月 28">
            <a:extLst>
              <a:ext uri="{FF2B5EF4-FFF2-40B4-BE49-F238E27FC236}">
                <a16:creationId xmlns:a16="http://schemas.microsoft.com/office/drawing/2014/main" id="{AF7AAF81-06A4-42C9-9A25-B9C80BF0192F}"/>
              </a:ext>
            </a:extLst>
          </p:cNvPr>
          <p:cNvSpPr/>
          <p:nvPr/>
        </p:nvSpPr>
        <p:spPr>
          <a:xfrm rot="16793832">
            <a:off x="2108382" y="3822655"/>
            <a:ext cx="259821" cy="543458"/>
          </a:xfrm>
          <a:prstGeom prst="moon">
            <a:avLst>
              <a:gd name="adj" fmla="val 84220"/>
            </a:avLst>
          </a:prstGeom>
          <a:solidFill>
            <a:srgbClr val="B91D21"/>
          </a:soli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11">
            <a:extLst>
              <a:ext uri="{FF2B5EF4-FFF2-40B4-BE49-F238E27FC236}">
                <a16:creationId xmlns:a16="http://schemas.microsoft.com/office/drawing/2014/main" id="{0EE98211-89DC-44D1-A742-92C23298F623}"/>
              </a:ext>
            </a:extLst>
          </p:cNvPr>
          <p:cNvSpPr/>
          <p:nvPr/>
        </p:nvSpPr>
        <p:spPr>
          <a:xfrm rot="1089798" flipH="1">
            <a:off x="2066944" y="4091741"/>
            <a:ext cx="260750" cy="108820"/>
          </a:xfrm>
          <a:custGeom>
            <a:avLst/>
            <a:gdLst>
              <a:gd name="connsiteX0" fmla="*/ 0 w 875239"/>
              <a:gd name="connsiteY0" fmla="*/ 642938 h 1285875"/>
              <a:gd name="connsiteX1" fmla="*/ 437620 w 875239"/>
              <a:gd name="connsiteY1" fmla="*/ 0 h 1285875"/>
              <a:gd name="connsiteX2" fmla="*/ 875240 w 875239"/>
              <a:gd name="connsiteY2" fmla="*/ 642938 h 1285875"/>
              <a:gd name="connsiteX3" fmla="*/ 437620 w 875239"/>
              <a:gd name="connsiteY3" fmla="*/ 1285876 h 1285875"/>
              <a:gd name="connsiteX4" fmla="*/ 0 w 875239"/>
              <a:gd name="connsiteY4" fmla="*/ 642938 h 1285875"/>
              <a:gd name="connsiteX0" fmla="*/ 0 w 875240"/>
              <a:gd name="connsiteY0" fmla="*/ 642938 h 723305"/>
              <a:gd name="connsiteX1" fmla="*/ 437620 w 875240"/>
              <a:gd name="connsiteY1" fmla="*/ 0 h 723305"/>
              <a:gd name="connsiteX2" fmla="*/ 875240 w 875240"/>
              <a:gd name="connsiteY2" fmla="*/ 642938 h 723305"/>
              <a:gd name="connsiteX3" fmla="*/ 0 w 875240"/>
              <a:gd name="connsiteY3" fmla="*/ 642938 h 72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240" h="723305">
                <a:moveTo>
                  <a:pt x="0" y="642938"/>
                </a:moveTo>
                <a:cubicBezTo>
                  <a:pt x="0" y="287853"/>
                  <a:pt x="195929" y="0"/>
                  <a:pt x="437620" y="0"/>
                </a:cubicBezTo>
                <a:cubicBezTo>
                  <a:pt x="679311" y="0"/>
                  <a:pt x="875240" y="287853"/>
                  <a:pt x="875240" y="642938"/>
                </a:cubicBezTo>
                <a:cubicBezTo>
                  <a:pt x="802303" y="750094"/>
                  <a:pt x="72937" y="750094"/>
                  <a:pt x="0" y="6429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二等辺三角形 40">
            <a:extLst>
              <a:ext uri="{FF2B5EF4-FFF2-40B4-BE49-F238E27FC236}">
                <a16:creationId xmlns:a16="http://schemas.microsoft.com/office/drawing/2014/main" id="{01C589F8-6294-454E-8D89-EA4A3FF529E5}"/>
              </a:ext>
            </a:extLst>
          </p:cNvPr>
          <p:cNvSpPr/>
          <p:nvPr/>
        </p:nvSpPr>
        <p:spPr>
          <a:xfrm rot="11455860">
            <a:off x="2335485" y="4021113"/>
            <a:ext cx="81445" cy="84152"/>
          </a:xfrm>
          <a:prstGeom prst="triangle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月 41">
            <a:extLst>
              <a:ext uri="{FF2B5EF4-FFF2-40B4-BE49-F238E27FC236}">
                <a16:creationId xmlns:a16="http://schemas.microsoft.com/office/drawing/2014/main" id="{6CEFFF25-AB5B-4516-B6E9-9960D11471DF}"/>
              </a:ext>
            </a:extLst>
          </p:cNvPr>
          <p:cNvSpPr/>
          <p:nvPr/>
        </p:nvSpPr>
        <p:spPr>
          <a:xfrm rot="16793832">
            <a:off x="2108382" y="3824317"/>
            <a:ext cx="259821" cy="543458"/>
          </a:xfrm>
          <a:prstGeom prst="moon">
            <a:avLst>
              <a:gd name="adj" fmla="val 84220"/>
            </a:avLst>
          </a:prstGeom>
          <a:noFill/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6F1E6FC4-41CA-4B65-B164-7F1922FF38F1}"/>
              </a:ext>
            </a:extLst>
          </p:cNvPr>
          <p:cNvSpPr/>
          <p:nvPr/>
        </p:nvSpPr>
        <p:spPr>
          <a:xfrm>
            <a:off x="2215613" y="4836288"/>
            <a:ext cx="140840" cy="104163"/>
          </a:xfrm>
          <a:prstGeom prst="ellipse">
            <a:avLst/>
          </a:prstGeom>
          <a:solidFill>
            <a:srgbClr val="EB555E"/>
          </a:solidFill>
          <a:ln w="127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75EFFF5-6FEC-4D54-87C4-FCAD437D1F8D}"/>
              </a:ext>
            </a:extLst>
          </p:cNvPr>
          <p:cNvSpPr/>
          <p:nvPr/>
        </p:nvSpPr>
        <p:spPr>
          <a:xfrm>
            <a:off x="2452191" y="4944517"/>
            <a:ext cx="401553" cy="102750"/>
          </a:xfrm>
          <a:custGeom>
            <a:avLst/>
            <a:gdLst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0 w 401553"/>
              <a:gd name="connsiteY3" fmla="*/ 234471 h 234471"/>
              <a:gd name="connsiteX4" fmla="*/ 0 w 401553"/>
              <a:gd name="connsiteY4" fmla="*/ 0 h 234471"/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201016 w 401553"/>
              <a:gd name="connsiteY3" fmla="*/ 232090 h 234471"/>
              <a:gd name="connsiteX4" fmla="*/ 0 w 401553"/>
              <a:gd name="connsiteY4" fmla="*/ 234471 h 234471"/>
              <a:gd name="connsiteX5" fmla="*/ 0 w 401553"/>
              <a:gd name="connsiteY5" fmla="*/ 0 h 234471"/>
              <a:gd name="connsiteX0" fmla="*/ 0 w 401553"/>
              <a:gd name="connsiteY0" fmla="*/ 0 h 258284"/>
              <a:gd name="connsiteX1" fmla="*/ 401553 w 401553"/>
              <a:gd name="connsiteY1" fmla="*/ 0 h 258284"/>
              <a:gd name="connsiteX2" fmla="*/ 401553 w 401553"/>
              <a:gd name="connsiteY2" fmla="*/ 234471 h 258284"/>
              <a:gd name="connsiteX3" fmla="*/ 205779 w 401553"/>
              <a:gd name="connsiteY3" fmla="*/ 258284 h 258284"/>
              <a:gd name="connsiteX4" fmla="*/ 0 w 401553"/>
              <a:gd name="connsiteY4" fmla="*/ 234471 h 258284"/>
              <a:gd name="connsiteX5" fmla="*/ 0 w 401553"/>
              <a:gd name="connsiteY5" fmla="*/ 0 h 258284"/>
              <a:gd name="connsiteX0" fmla="*/ 0 w 401553"/>
              <a:gd name="connsiteY0" fmla="*/ 0 h 259409"/>
              <a:gd name="connsiteX1" fmla="*/ 401553 w 401553"/>
              <a:gd name="connsiteY1" fmla="*/ 0 h 259409"/>
              <a:gd name="connsiteX2" fmla="*/ 401553 w 401553"/>
              <a:gd name="connsiteY2" fmla="*/ 234471 h 259409"/>
              <a:gd name="connsiteX3" fmla="*/ 205779 w 401553"/>
              <a:gd name="connsiteY3" fmla="*/ 258284 h 259409"/>
              <a:gd name="connsiteX4" fmla="*/ 0 w 401553"/>
              <a:gd name="connsiteY4" fmla="*/ 234471 h 259409"/>
              <a:gd name="connsiteX5" fmla="*/ 0 w 401553"/>
              <a:gd name="connsiteY5" fmla="*/ 0 h 259409"/>
              <a:gd name="connsiteX0" fmla="*/ 0 w 401553"/>
              <a:gd name="connsiteY0" fmla="*/ 0 h 259410"/>
              <a:gd name="connsiteX1" fmla="*/ 401553 w 401553"/>
              <a:gd name="connsiteY1" fmla="*/ 0 h 259410"/>
              <a:gd name="connsiteX2" fmla="*/ 401553 w 401553"/>
              <a:gd name="connsiteY2" fmla="*/ 234471 h 259410"/>
              <a:gd name="connsiteX3" fmla="*/ 205779 w 401553"/>
              <a:gd name="connsiteY3" fmla="*/ 258284 h 259410"/>
              <a:gd name="connsiteX4" fmla="*/ 0 w 401553"/>
              <a:gd name="connsiteY4" fmla="*/ 234471 h 259410"/>
              <a:gd name="connsiteX5" fmla="*/ 0 w 401553"/>
              <a:gd name="connsiteY5" fmla="*/ 0 h 259410"/>
              <a:gd name="connsiteX0" fmla="*/ 0 w 401553"/>
              <a:gd name="connsiteY0" fmla="*/ 0 h 266319"/>
              <a:gd name="connsiteX1" fmla="*/ 401553 w 401553"/>
              <a:gd name="connsiteY1" fmla="*/ 0 h 266319"/>
              <a:gd name="connsiteX2" fmla="*/ 401553 w 401553"/>
              <a:gd name="connsiteY2" fmla="*/ 234471 h 266319"/>
              <a:gd name="connsiteX3" fmla="*/ 205779 w 401553"/>
              <a:gd name="connsiteY3" fmla="*/ 265428 h 266319"/>
              <a:gd name="connsiteX4" fmla="*/ 0 w 401553"/>
              <a:gd name="connsiteY4" fmla="*/ 234471 h 266319"/>
              <a:gd name="connsiteX5" fmla="*/ 0 w 401553"/>
              <a:gd name="connsiteY5" fmla="*/ 0 h 26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553" h="266319">
                <a:moveTo>
                  <a:pt x="0" y="0"/>
                </a:moveTo>
                <a:lnTo>
                  <a:pt x="401553" y="0"/>
                </a:lnTo>
                <a:lnTo>
                  <a:pt x="401553" y="234471"/>
                </a:lnTo>
                <a:cubicBezTo>
                  <a:pt x="336295" y="242409"/>
                  <a:pt x="280562" y="271777"/>
                  <a:pt x="205779" y="265428"/>
                </a:cubicBezTo>
                <a:cubicBezTo>
                  <a:pt x="137186" y="271778"/>
                  <a:pt x="68593" y="242409"/>
                  <a:pt x="0" y="2344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80A4881B-EB9E-4965-B0D7-144D9B521661}"/>
              </a:ext>
            </a:extLst>
          </p:cNvPr>
          <p:cNvSpPr/>
          <p:nvPr/>
        </p:nvSpPr>
        <p:spPr>
          <a:xfrm rot="1878603">
            <a:off x="838727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B30AA018-7384-4A00-A0A9-8BD505F96B6E}"/>
              </a:ext>
            </a:extLst>
          </p:cNvPr>
          <p:cNvSpPr/>
          <p:nvPr/>
        </p:nvSpPr>
        <p:spPr>
          <a:xfrm rot="19721397" flipH="1">
            <a:off x="3263915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397007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102" name="四角形: 角を丸くする 101">
            <a:extLst>
              <a:ext uri="{FF2B5EF4-FFF2-40B4-BE49-F238E27FC236}">
                <a16:creationId xmlns:a16="http://schemas.microsoft.com/office/drawing/2014/main" id="{D574A87F-AAF8-414B-A40A-2B3EEC56E614}"/>
              </a:ext>
            </a:extLst>
          </p:cNvPr>
          <p:cNvSpPr/>
          <p:nvPr/>
        </p:nvSpPr>
        <p:spPr>
          <a:xfrm rot="2095548" flipH="1">
            <a:off x="2934693" y="4914964"/>
            <a:ext cx="557840" cy="1817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楕円 102">
            <a:extLst>
              <a:ext uri="{FF2B5EF4-FFF2-40B4-BE49-F238E27FC236}">
                <a16:creationId xmlns:a16="http://schemas.microsoft.com/office/drawing/2014/main" id="{2BC55E78-6CF4-49B5-BBA9-319C9AC4418C}"/>
              </a:ext>
            </a:extLst>
          </p:cNvPr>
          <p:cNvSpPr/>
          <p:nvPr/>
        </p:nvSpPr>
        <p:spPr>
          <a:xfrm rot="1040181" flipH="1">
            <a:off x="3260596" y="5133697"/>
            <a:ext cx="297180" cy="1300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楕円 103">
            <a:extLst>
              <a:ext uri="{FF2B5EF4-FFF2-40B4-BE49-F238E27FC236}">
                <a16:creationId xmlns:a16="http://schemas.microsoft.com/office/drawing/2014/main" id="{45D8235C-0816-4453-9EFE-DA42728AF7B9}"/>
              </a:ext>
            </a:extLst>
          </p:cNvPr>
          <p:cNvSpPr/>
          <p:nvPr/>
        </p:nvSpPr>
        <p:spPr>
          <a:xfrm rot="21329122" flipH="1">
            <a:off x="3409684" y="5039666"/>
            <a:ext cx="297180" cy="1076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四角形: 角を丸くする 97">
            <a:extLst>
              <a:ext uri="{FF2B5EF4-FFF2-40B4-BE49-F238E27FC236}">
                <a16:creationId xmlns:a16="http://schemas.microsoft.com/office/drawing/2014/main" id="{7B2D4B1F-F5F9-46C8-8C09-69F1E16A4F32}"/>
              </a:ext>
            </a:extLst>
          </p:cNvPr>
          <p:cNvSpPr/>
          <p:nvPr/>
        </p:nvSpPr>
        <p:spPr>
          <a:xfrm rot="19504452">
            <a:off x="1016711" y="4914964"/>
            <a:ext cx="557840" cy="1817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楕円 98">
            <a:extLst>
              <a:ext uri="{FF2B5EF4-FFF2-40B4-BE49-F238E27FC236}">
                <a16:creationId xmlns:a16="http://schemas.microsoft.com/office/drawing/2014/main" id="{8DD39EA2-2D4E-4776-8D3E-57A223DA121F}"/>
              </a:ext>
            </a:extLst>
          </p:cNvPr>
          <p:cNvSpPr/>
          <p:nvPr/>
        </p:nvSpPr>
        <p:spPr>
          <a:xfrm rot="20559819">
            <a:off x="951468" y="5133697"/>
            <a:ext cx="297180" cy="1300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楕円 99">
            <a:extLst>
              <a:ext uri="{FF2B5EF4-FFF2-40B4-BE49-F238E27FC236}">
                <a16:creationId xmlns:a16="http://schemas.microsoft.com/office/drawing/2014/main" id="{5030F9CE-D1D2-4BB7-9A7D-2A947CD4369F}"/>
              </a:ext>
            </a:extLst>
          </p:cNvPr>
          <p:cNvSpPr/>
          <p:nvPr/>
        </p:nvSpPr>
        <p:spPr>
          <a:xfrm rot="270878">
            <a:off x="802380" y="5039666"/>
            <a:ext cx="297180" cy="1076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台形 55">
            <a:extLst>
              <a:ext uri="{FF2B5EF4-FFF2-40B4-BE49-F238E27FC236}">
                <a16:creationId xmlns:a16="http://schemas.microsoft.com/office/drawing/2014/main" id="{3A0BB596-E0A9-471E-90DC-332503195F39}"/>
              </a:ext>
            </a:extLst>
          </p:cNvPr>
          <p:cNvSpPr/>
          <p:nvPr/>
        </p:nvSpPr>
        <p:spPr>
          <a:xfrm rot="10800000" flipH="1">
            <a:off x="1895307" y="5746255"/>
            <a:ext cx="335434" cy="630017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425" h="630017">
                <a:moveTo>
                  <a:pt x="0" y="630017"/>
                </a:moveTo>
                <a:lnTo>
                  <a:pt x="30956" y="9525"/>
                </a:lnTo>
                <a:lnTo>
                  <a:pt x="311944" y="0"/>
                </a:lnTo>
                <a:lnTo>
                  <a:pt x="352425" y="630017"/>
                </a:lnTo>
                <a:cubicBezTo>
                  <a:pt x="298659" y="629561"/>
                  <a:pt x="251242" y="559256"/>
                  <a:pt x="191126" y="584200"/>
                </a:cubicBezTo>
                <a:cubicBezTo>
                  <a:pt x="133767" y="565606"/>
                  <a:pt x="63709" y="629561"/>
                  <a:pt x="0" y="630017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台形 55">
            <a:extLst>
              <a:ext uri="{FF2B5EF4-FFF2-40B4-BE49-F238E27FC236}">
                <a16:creationId xmlns:a16="http://schemas.microsoft.com/office/drawing/2014/main" id="{E13259D2-C3B9-4812-8FD3-B271AEE616A1}"/>
              </a:ext>
            </a:extLst>
          </p:cNvPr>
          <p:cNvSpPr/>
          <p:nvPr/>
        </p:nvSpPr>
        <p:spPr>
          <a:xfrm rot="10800000" flipH="1">
            <a:off x="1904833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8E66FF43-13C1-41C9-B762-B25C74A6965D}"/>
              </a:ext>
            </a:extLst>
          </p:cNvPr>
          <p:cNvGrpSpPr/>
          <p:nvPr/>
        </p:nvGrpSpPr>
        <p:grpSpPr>
          <a:xfrm>
            <a:off x="2330754" y="5746255"/>
            <a:ext cx="335434" cy="727536"/>
            <a:chOff x="4095163" y="5446451"/>
            <a:chExt cx="335434" cy="727536"/>
          </a:xfrm>
        </p:grpSpPr>
        <p:sp>
          <p:nvSpPr>
            <p:cNvPr id="94" name="台形 55">
              <a:extLst>
                <a:ext uri="{FF2B5EF4-FFF2-40B4-BE49-F238E27FC236}">
                  <a16:creationId xmlns:a16="http://schemas.microsoft.com/office/drawing/2014/main" id="{0E24CFBD-BB85-48BC-BA26-A36DDD6AAD1F}"/>
                </a:ext>
              </a:extLst>
            </p:cNvPr>
            <p:cNvSpPr/>
            <p:nvPr/>
          </p:nvSpPr>
          <p:spPr>
            <a:xfrm rot="10800000">
              <a:off x="4095163" y="5446451"/>
              <a:ext cx="335434" cy="630017"/>
            </a:xfrm>
            <a:custGeom>
              <a:avLst/>
              <a:gdLst>
                <a:gd name="connsiteX0" fmla="*/ 0 w 428625"/>
                <a:gd name="connsiteY0" fmla="*/ 620492 h 620492"/>
                <a:gd name="connsiteX1" fmla="*/ 107156 w 428625"/>
                <a:gd name="connsiteY1" fmla="*/ 0 h 620492"/>
                <a:gd name="connsiteX2" fmla="*/ 321469 w 428625"/>
                <a:gd name="connsiteY2" fmla="*/ 0 h 620492"/>
                <a:gd name="connsiteX3" fmla="*/ 428625 w 428625"/>
                <a:gd name="connsiteY3" fmla="*/ 620492 h 620492"/>
                <a:gd name="connsiteX4" fmla="*/ 0 w 428625"/>
                <a:gd name="connsiteY4" fmla="*/ 620492 h 620492"/>
                <a:gd name="connsiteX0" fmla="*/ 0 w 352425"/>
                <a:gd name="connsiteY0" fmla="*/ 620492 h 620492"/>
                <a:gd name="connsiteX1" fmla="*/ 30956 w 352425"/>
                <a:gd name="connsiteY1" fmla="*/ 0 h 620492"/>
                <a:gd name="connsiteX2" fmla="*/ 245269 w 352425"/>
                <a:gd name="connsiteY2" fmla="*/ 0 h 620492"/>
                <a:gd name="connsiteX3" fmla="*/ 352425 w 352425"/>
                <a:gd name="connsiteY3" fmla="*/ 620492 h 620492"/>
                <a:gd name="connsiteX4" fmla="*/ 0 w 352425"/>
                <a:gd name="connsiteY4" fmla="*/ 620492 h 620492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0 w 352425"/>
                <a:gd name="connsiteY4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0960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584200 h 630017"/>
                <a:gd name="connsiteX5" fmla="*/ 0 w 352425"/>
                <a:gd name="connsiteY5" fmla="*/ 630017 h 63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425" h="630017">
                  <a:moveTo>
                    <a:pt x="0" y="630017"/>
                  </a:moveTo>
                  <a:lnTo>
                    <a:pt x="30956" y="9525"/>
                  </a:lnTo>
                  <a:lnTo>
                    <a:pt x="311944" y="0"/>
                  </a:lnTo>
                  <a:lnTo>
                    <a:pt x="352425" y="630017"/>
                  </a:lnTo>
                  <a:cubicBezTo>
                    <a:pt x="298659" y="629561"/>
                    <a:pt x="251242" y="559256"/>
                    <a:pt x="191126" y="584200"/>
                  </a:cubicBezTo>
                  <a:cubicBezTo>
                    <a:pt x="133767" y="565606"/>
                    <a:pt x="63709" y="629561"/>
                    <a:pt x="0" y="630017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台形 55">
              <a:extLst>
                <a:ext uri="{FF2B5EF4-FFF2-40B4-BE49-F238E27FC236}">
                  <a16:creationId xmlns:a16="http://schemas.microsoft.com/office/drawing/2014/main" id="{82F222DC-47F1-4F28-A180-5FBDE6C38EB5}"/>
                </a:ext>
              </a:extLst>
            </p:cNvPr>
            <p:cNvSpPr/>
            <p:nvPr/>
          </p:nvSpPr>
          <p:spPr>
            <a:xfrm rot="10800000">
              <a:off x="4109452" y="5698218"/>
              <a:ext cx="311619" cy="475769"/>
            </a:xfrm>
            <a:custGeom>
              <a:avLst/>
              <a:gdLst>
                <a:gd name="connsiteX0" fmla="*/ 0 w 428625"/>
                <a:gd name="connsiteY0" fmla="*/ 620492 h 620492"/>
                <a:gd name="connsiteX1" fmla="*/ 107156 w 428625"/>
                <a:gd name="connsiteY1" fmla="*/ 0 h 620492"/>
                <a:gd name="connsiteX2" fmla="*/ 321469 w 428625"/>
                <a:gd name="connsiteY2" fmla="*/ 0 h 620492"/>
                <a:gd name="connsiteX3" fmla="*/ 428625 w 428625"/>
                <a:gd name="connsiteY3" fmla="*/ 620492 h 620492"/>
                <a:gd name="connsiteX4" fmla="*/ 0 w 428625"/>
                <a:gd name="connsiteY4" fmla="*/ 620492 h 620492"/>
                <a:gd name="connsiteX0" fmla="*/ 0 w 352425"/>
                <a:gd name="connsiteY0" fmla="*/ 620492 h 620492"/>
                <a:gd name="connsiteX1" fmla="*/ 30956 w 352425"/>
                <a:gd name="connsiteY1" fmla="*/ 0 h 620492"/>
                <a:gd name="connsiteX2" fmla="*/ 245269 w 352425"/>
                <a:gd name="connsiteY2" fmla="*/ 0 h 620492"/>
                <a:gd name="connsiteX3" fmla="*/ 352425 w 352425"/>
                <a:gd name="connsiteY3" fmla="*/ 620492 h 620492"/>
                <a:gd name="connsiteX4" fmla="*/ 0 w 352425"/>
                <a:gd name="connsiteY4" fmla="*/ 620492 h 620492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0 w 352425"/>
                <a:gd name="connsiteY4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0960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584200 h 630017"/>
                <a:gd name="connsiteX5" fmla="*/ 0 w 352425"/>
                <a:gd name="connsiteY5" fmla="*/ 630017 h 630017"/>
                <a:gd name="connsiteX0" fmla="*/ 0 w 363035"/>
                <a:gd name="connsiteY0" fmla="*/ 630017 h 630017"/>
                <a:gd name="connsiteX1" fmla="*/ 30956 w 363035"/>
                <a:gd name="connsiteY1" fmla="*/ 9525 h 630017"/>
                <a:gd name="connsiteX2" fmla="*/ 311944 w 363035"/>
                <a:gd name="connsiteY2" fmla="*/ 0 h 630017"/>
                <a:gd name="connsiteX3" fmla="*/ 363035 w 363035"/>
                <a:gd name="connsiteY3" fmla="*/ 630017 h 630017"/>
                <a:gd name="connsiteX4" fmla="*/ 191126 w 363035"/>
                <a:gd name="connsiteY4" fmla="*/ 584200 h 630017"/>
                <a:gd name="connsiteX5" fmla="*/ 0 w 363035"/>
                <a:gd name="connsiteY5" fmla="*/ 630017 h 630017"/>
                <a:gd name="connsiteX0" fmla="*/ 0 w 357729"/>
                <a:gd name="connsiteY0" fmla="*/ 630017 h 630017"/>
                <a:gd name="connsiteX1" fmla="*/ 30956 w 357729"/>
                <a:gd name="connsiteY1" fmla="*/ 9525 h 630017"/>
                <a:gd name="connsiteX2" fmla="*/ 311944 w 357729"/>
                <a:gd name="connsiteY2" fmla="*/ 0 h 630017"/>
                <a:gd name="connsiteX3" fmla="*/ 357729 w 357729"/>
                <a:gd name="connsiteY3" fmla="*/ 630017 h 630017"/>
                <a:gd name="connsiteX4" fmla="*/ 191126 w 357729"/>
                <a:gd name="connsiteY4" fmla="*/ 584200 h 630017"/>
                <a:gd name="connsiteX5" fmla="*/ 0 w 357729"/>
                <a:gd name="connsiteY5" fmla="*/ 630017 h 630017"/>
                <a:gd name="connsiteX0" fmla="*/ 0 w 349771"/>
                <a:gd name="connsiteY0" fmla="*/ 630017 h 630017"/>
                <a:gd name="connsiteX1" fmla="*/ 22998 w 349771"/>
                <a:gd name="connsiteY1" fmla="*/ 9525 h 630017"/>
                <a:gd name="connsiteX2" fmla="*/ 303986 w 349771"/>
                <a:gd name="connsiteY2" fmla="*/ 0 h 630017"/>
                <a:gd name="connsiteX3" fmla="*/ 349771 w 349771"/>
                <a:gd name="connsiteY3" fmla="*/ 630017 h 630017"/>
                <a:gd name="connsiteX4" fmla="*/ 183168 w 349771"/>
                <a:gd name="connsiteY4" fmla="*/ 584200 h 630017"/>
                <a:gd name="connsiteX5" fmla="*/ 0 w 349771"/>
                <a:gd name="connsiteY5" fmla="*/ 630017 h 630017"/>
                <a:gd name="connsiteX0" fmla="*/ 0 w 347119"/>
                <a:gd name="connsiteY0" fmla="*/ 630017 h 630017"/>
                <a:gd name="connsiteX1" fmla="*/ 20346 w 347119"/>
                <a:gd name="connsiteY1" fmla="*/ 9525 h 630017"/>
                <a:gd name="connsiteX2" fmla="*/ 301334 w 347119"/>
                <a:gd name="connsiteY2" fmla="*/ 0 h 630017"/>
                <a:gd name="connsiteX3" fmla="*/ 347119 w 347119"/>
                <a:gd name="connsiteY3" fmla="*/ 630017 h 630017"/>
                <a:gd name="connsiteX4" fmla="*/ 180516 w 347119"/>
                <a:gd name="connsiteY4" fmla="*/ 584200 h 630017"/>
                <a:gd name="connsiteX5" fmla="*/ 0 w 347119"/>
                <a:gd name="connsiteY5" fmla="*/ 630017 h 630017"/>
                <a:gd name="connsiteX0" fmla="*/ 0 w 347119"/>
                <a:gd name="connsiteY0" fmla="*/ 630017 h 630017"/>
                <a:gd name="connsiteX1" fmla="*/ 20346 w 347119"/>
                <a:gd name="connsiteY1" fmla="*/ 9525 h 630017"/>
                <a:gd name="connsiteX2" fmla="*/ 311944 w 347119"/>
                <a:gd name="connsiteY2" fmla="*/ 0 h 630017"/>
                <a:gd name="connsiteX3" fmla="*/ 347119 w 347119"/>
                <a:gd name="connsiteY3" fmla="*/ 630017 h 630017"/>
                <a:gd name="connsiteX4" fmla="*/ 180516 w 347119"/>
                <a:gd name="connsiteY4" fmla="*/ 584200 h 630017"/>
                <a:gd name="connsiteX5" fmla="*/ 0 w 347119"/>
                <a:gd name="connsiteY5" fmla="*/ 630017 h 630017"/>
                <a:gd name="connsiteX0" fmla="*/ 0 w 347119"/>
                <a:gd name="connsiteY0" fmla="*/ 630017 h 630017"/>
                <a:gd name="connsiteX1" fmla="*/ 30956 w 347119"/>
                <a:gd name="connsiteY1" fmla="*/ 3219 h 630017"/>
                <a:gd name="connsiteX2" fmla="*/ 311944 w 347119"/>
                <a:gd name="connsiteY2" fmla="*/ 0 h 630017"/>
                <a:gd name="connsiteX3" fmla="*/ 347119 w 347119"/>
                <a:gd name="connsiteY3" fmla="*/ 630017 h 630017"/>
                <a:gd name="connsiteX4" fmla="*/ 180516 w 347119"/>
                <a:gd name="connsiteY4" fmla="*/ 584200 h 630017"/>
                <a:gd name="connsiteX5" fmla="*/ 0 w 347119"/>
                <a:gd name="connsiteY5" fmla="*/ 630017 h 63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119" h="630017">
                  <a:moveTo>
                    <a:pt x="0" y="630017"/>
                  </a:moveTo>
                  <a:lnTo>
                    <a:pt x="30956" y="3219"/>
                  </a:lnTo>
                  <a:lnTo>
                    <a:pt x="311944" y="0"/>
                  </a:lnTo>
                  <a:lnTo>
                    <a:pt x="347119" y="630017"/>
                  </a:lnTo>
                  <a:cubicBezTo>
                    <a:pt x="293353" y="629561"/>
                    <a:pt x="240632" y="559256"/>
                    <a:pt x="180516" y="584200"/>
                  </a:cubicBezTo>
                  <a:cubicBezTo>
                    <a:pt x="123157" y="565606"/>
                    <a:pt x="63709" y="629561"/>
                    <a:pt x="0" y="63001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6" name="正方形/長方形 58">
              <a:extLst>
                <a:ext uri="{FF2B5EF4-FFF2-40B4-BE49-F238E27FC236}">
                  <a16:creationId xmlns:a16="http://schemas.microsoft.com/office/drawing/2014/main" id="{B54A4C02-72BC-4459-8C79-D82DD12CF5A6}"/>
                </a:ext>
              </a:extLst>
            </p:cNvPr>
            <p:cNvSpPr/>
            <p:nvPr/>
          </p:nvSpPr>
          <p:spPr>
            <a:xfrm>
              <a:off x="4114215" y="5798345"/>
              <a:ext cx="306856" cy="76086"/>
            </a:xfrm>
            <a:custGeom>
              <a:avLst/>
              <a:gdLst>
                <a:gd name="connsiteX0" fmla="*/ 0 w 1884398"/>
                <a:gd name="connsiteY0" fmla="*/ 0 h 1429904"/>
                <a:gd name="connsiteX1" fmla="*/ 1884398 w 1884398"/>
                <a:gd name="connsiteY1" fmla="*/ 0 h 1429904"/>
                <a:gd name="connsiteX2" fmla="*/ 1884398 w 1884398"/>
                <a:gd name="connsiteY2" fmla="*/ 1429904 h 1429904"/>
                <a:gd name="connsiteX3" fmla="*/ 0 w 1884398"/>
                <a:gd name="connsiteY3" fmla="*/ 1429904 h 1429904"/>
                <a:gd name="connsiteX4" fmla="*/ 0 w 1884398"/>
                <a:gd name="connsiteY4" fmla="*/ 0 h 1429904"/>
                <a:gd name="connsiteX0" fmla="*/ 0 w 1884398"/>
                <a:gd name="connsiteY0" fmla="*/ 0 h 1429904"/>
                <a:gd name="connsiteX1" fmla="*/ 1884398 w 1884398"/>
                <a:gd name="connsiteY1" fmla="*/ 0 h 1429904"/>
                <a:gd name="connsiteX2" fmla="*/ 1884398 w 1884398"/>
                <a:gd name="connsiteY2" fmla="*/ 1429904 h 1429904"/>
                <a:gd name="connsiteX3" fmla="*/ 949742 w 1884398"/>
                <a:gd name="connsiteY3" fmla="*/ 1429904 h 1429904"/>
                <a:gd name="connsiteX4" fmla="*/ 0 w 1884398"/>
                <a:gd name="connsiteY4" fmla="*/ 1429904 h 1429904"/>
                <a:gd name="connsiteX5" fmla="*/ 0 w 1884398"/>
                <a:gd name="connsiteY5" fmla="*/ 0 h 1429904"/>
                <a:gd name="connsiteX0" fmla="*/ 0 w 1884398"/>
                <a:gd name="connsiteY0" fmla="*/ 17896 h 1447800"/>
                <a:gd name="connsiteX1" fmla="*/ 924342 w 1884398"/>
                <a:gd name="connsiteY1" fmla="*/ 0 h 1447800"/>
                <a:gd name="connsiteX2" fmla="*/ 1884398 w 1884398"/>
                <a:gd name="connsiteY2" fmla="*/ 17896 h 1447800"/>
                <a:gd name="connsiteX3" fmla="*/ 1884398 w 1884398"/>
                <a:gd name="connsiteY3" fmla="*/ 1447800 h 1447800"/>
                <a:gd name="connsiteX4" fmla="*/ 949742 w 1884398"/>
                <a:gd name="connsiteY4" fmla="*/ 1447800 h 1447800"/>
                <a:gd name="connsiteX5" fmla="*/ 0 w 1884398"/>
                <a:gd name="connsiteY5" fmla="*/ 1447800 h 1447800"/>
                <a:gd name="connsiteX6" fmla="*/ 0 w 1884398"/>
                <a:gd name="connsiteY6" fmla="*/ 17896 h 1447800"/>
                <a:gd name="connsiteX0" fmla="*/ 0 w 1884398"/>
                <a:gd name="connsiteY0" fmla="*/ 0 h 1429904"/>
                <a:gd name="connsiteX1" fmla="*/ 924342 w 1884398"/>
                <a:gd name="connsiteY1" fmla="*/ 1726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429904"/>
                <a:gd name="connsiteX1" fmla="*/ 924342 w 1884398"/>
                <a:gd name="connsiteY1" fmla="*/ 1726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429904"/>
                <a:gd name="connsiteX1" fmla="*/ 924342 w 1884398"/>
                <a:gd name="connsiteY1" fmla="*/ 1726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429904"/>
                <a:gd name="connsiteX1" fmla="*/ 911642 w 1884398"/>
                <a:gd name="connsiteY1" fmla="*/ 2869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582304"/>
                <a:gd name="connsiteX1" fmla="*/ 911642 w 1884398"/>
                <a:gd name="connsiteY1" fmla="*/ 286904 h 1582304"/>
                <a:gd name="connsiteX2" fmla="*/ 1884398 w 1884398"/>
                <a:gd name="connsiteY2" fmla="*/ 0 h 1582304"/>
                <a:gd name="connsiteX3" fmla="*/ 1884398 w 1884398"/>
                <a:gd name="connsiteY3" fmla="*/ 1429904 h 1582304"/>
                <a:gd name="connsiteX4" fmla="*/ 937042 w 1884398"/>
                <a:gd name="connsiteY4" fmla="*/ 1582304 h 1582304"/>
                <a:gd name="connsiteX5" fmla="*/ 0 w 1884398"/>
                <a:gd name="connsiteY5" fmla="*/ 1429904 h 1582304"/>
                <a:gd name="connsiteX6" fmla="*/ 0 w 1884398"/>
                <a:gd name="connsiteY6" fmla="*/ 0 h 1582304"/>
                <a:gd name="connsiteX0" fmla="*/ 0 w 1884398"/>
                <a:gd name="connsiteY0" fmla="*/ 0 h 1582304"/>
                <a:gd name="connsiteX1" fmla="*/ 911642 w 1884398"/>
                <a:gd name="connsiteY1" fmla="*/ 286904 h 1582304"/>
                <a:gd name="connsiteX2" fmla="*/ 1884398 w 1884398"/>
                <a:gd name="connsiteY2" fmla="*/ 0 h 1582304"/>
                <a:gd name="connsiteX3" fmla="*/ 1884398 w 1884398"/>
                <a:gd name="connsiteY3" fmla="*/ 1429904 h 1582304"/>
                <a:gd name="connsiteX4" fmla="*/ 937042 w 1884398"/>
                <a:gd name="connsiteY4" fmla="*/ 1582304 h 1582304"/>
                <a:gd name="connsiteX5" fmla="*/ 0 w 1884398"/>
                <a:gd name="connsiteY5" fmla="*/ 1429904 h 1582304"/>
                <a:gd name="connsiteX6" fmla="*/ 0 w 1884398"/>
                <a:gd name="connsiteY6" fmla="*/ 0 h 1582304"/>
                <a:gd name="connsiteX0" fmla="*/ 0 w 1884398"/>
                <a:gd name="connsiteY0" fmla="*/ 0 h 1582304"/>
                <a:gd name="connsiteX1" fmla="*/ 911642 w 1884398"/>
                <a:gd name="connsiteY1" fmla="*/ 286904 h 1582304"/>
                <a:gd name="connsiteX2" fmla="*/ 1884398 w 1884398"/>
                <a:gd name="connsiteY2" fmla="*/ 0 h 1582304"/>
                <a:gd name="connsiteX3" fmla="*/ 1884398 w 1884398"/>
                <a:gd name="connsiteY3" fmla="*/ 1429904 h 1582304"/>
                <a:gd name="connsiteX4" fmla="*/ 937042 w 1884398"/>
                <a:gd name="connsiteY4" fmla="*/ 1582304 h 1582304"/>
                <a:gd name="connsiteX5" fmla="*/ 0 w 1884398"/>
                <a:gd name="connsiteY5" fmla="*/ 1429904 h 1582304"/>
                <a:gd name="connsiteX6" fmla="*/ 0 w 1884398"/>
                <a:gd name="connsiteY6" fmla="*/ 0 h 1582304"/>
                <a:gd name="connsiteX0" fmla="*/ 0 w 1884398"/>
                <a:gd name="connsiteY0" fmla="*/ 0 h 1674831"/>
                <a:gd name="connsiteX1" fmla="*/ 911642 w 1884398"/>
                <a:gd name="connsiteY1" fmla="*/ 286904 h 1674831"/>
                <a:gd name="connsiteX2" fmla="*/ 1884398 w 1884398"/>
                <a:gd name="connsiteY2" fmla="*/ 0 h 1674831"/>
                <a:gd name="connsiteX3" fmla="*/ 1884398 w 1884398"/>
                <a:gd name="connsiteY3" fmla="*/ 1429904 h 1674831"/>
                <a:gd name="connsiteX4" fmla="*/ 937042 w 1884398"/>
                <a:gd name="connsiteY4" fmla="*/ 1582304 h 1674831"/>
                <a:gd name="connsiteX5" fmla="*/ 57599 w 1884398"/>
                <a:gd name="connsiteY5" fmla="*/ 1664723 h 1674831"/>
                <a:gd name="connsiteX6" fmla="*/ 0 w 1884398"/>
                <a:gd name="connsiteY6" fmla="*/ 0 h 1674831"/>
                <a:gd name="connsiteX0" fmla="*/ 0 w 1884398"/>
                <a:gd name="connsiteY0" fmla="*/ 0 h 1674831"/>
                <a:gd name="connsiteX1" fmla="*/ 911642 w 1884398"/>
                <a:gd name="connsiteY1" fmla="*/ 286904 h 1674831"/>
                <a:gd name="connsiteX2" fmla="*/ 1884398 w 1884398"/>
                <a:gd name="connsiteY2" fmla="*/ 0 h 1674831"/>
                <a:gd name="connsiteX3" fmla="*/ 1826799 w 1884398"/>
                <a:gd name="connsiteY3" fmla="*/ 1429892 h 1674831"/>
                <a:gd name="connsiteX4" fmla="*/ 937042 w 1884398"/>
                <a:gd name="connsiteY4" fmla="*/ 1582304 h 1674831"/>
                <a:gd name="connsiteX5" fmla="*/ 57599 w 1884398"/>
                <a:gd name="connsiteY5" fmla="*/ 1664723 h 1674831"/>
                <a:gd name="connsiteX6" fmla="*/ 0 w 1884398"/>
                <a:gd name="connsiteY6" fmla="*/ 0 h 1674831"/>
                <a:gd name="connsiteX0" fmla="*/ 0 w 1884398"/>
                <a:gd name="connsiteY0" fmla="*/ 0 h 1817135"/>
                <a:gd name="connsiteX1" fmla="*/ 911642 w 1884398"/>
                <a:gd name="connsiteY1" fmla="*/ 286904 h 1817135"/>
                <a:gd name="connsiteX2" fmla="*/ 1884398 w 1884398"/>
                <a:gd name="connsiteY2" fmla="*/ 0 h 1817135"/>
                <a:gd name="connsiteX3" fmla="*/ 1826799 w 1884398"/>
                <a:gd name="connsiteY3" fmla="*/ 1429892 h 1817135"/>
                <a:gd name="connsiteX4" fmla="*/ 937044 w 1884398"/>
                <a:gd name="connsiteY4" fmla="*/ 1817135 h 1817135"/>
                <a:gd name="connsiteX5" fmla="*/ 57599 w 1884398"/>
                <a:gd name="connsiteY5" fmla="*/ 1664723 h 1817135"/>
                <a:gd name="connsiteX6" fmla="*/ 0 w 1884398"/>
                <a:gd name="connsiteY6" fmla="*/ 0 h 1817135"/>
                <a:gd name="connsiteX0" fmla="*/ 0 w 1855596"/>
                <a:gd name="connsiteY0" fmla="*/ 0 h 1875837"/>
                <a:gd name="connsiteX1" fmla="*/ 882840 w 1855596"/>
                <a:gd name="connsiteY1" fmla="*/ 345606 h 1875837"/>
                <a:gd name="connsiteX2" fmla="*/ 1855596 w 1855596"/>
                <a:gd name="connsiteY2" fmla="*/ 58702 h 1875837"/>
                <a:gd name="connsiteX3" fmla="*/ 1797997 w 1855596"/>
                <a:gd name="connsiteY3" fmla="*/ 1488594 h 1875837"/>
                <a:gd name="connsiteX4" fmla="*/ 908242 w 1855596"/>
                <a:gd name="connsiteY4" fmla="*/ 1875837 h 1875837"/>
                <a:gd name="connsiteX5" fmla="*/ 28797 w 1855596"/>
                <a:gd name="connsiteY5" fmla="*/ 1723425 h 1875837"/>
                <a:gd name="connsiteX6" fmla="*/ 0 w 1855596"/>
                <a:gd name="connsiteY6" fmla="*/ 0 h 187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5596" h="1875837">
                  <a:moveTo>
                    <a:pt x="0" y="0"/>
                  </a:moveTo>
                  <a:cubicBezTo>
                    <a:pt x="308114" y="57535"/>
                    <a:pt x="574726" y="389671"/>
                    <a:pt x="882840" y="345606"/>
                  </a:cubicBezTo>
                  <a:cubicBezTo>
                    <a:pt x="1228259" y="364271"/>
                    <a:pt x="1535577" y="116237"/>
                    <a:pt x="1855596" y="58702"/>
                  </a:cubicBezTo>
                  <a:lnTo>
                    <a:pt x="1797997" y="1488594"/>
                  </a:lnTo>
                  <a:cubicBezTo>
                    <a:pt x="1482212" y="1539394"/>
                    <a:pt x="1300227" y="1875837"/>
                    <a:pt x="908242" y="1875837"/>
                  </a:cubicBezTo>
                  <a:cubicBezTo>
                    <a:pt x="519695" y="1850437"/>
                    <a:pt x="341144" y="1774225"/>
                    <a:pt x="28797" y="17234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B018A"/>
            </a:solidFill>
            <a:ln w="1587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231BDD6B-9DA3-40E9-B79A-FFB87E6BFDB2}"/>
              </a:ext>
            </a:extLst>
          </p:cNvPr>
          <p:cNvSpPr/>
          <p:nvPr/>
        </p:nvSpPr>
        <p:spPr>
          <a:xfrm rot="3007751">
            <a:off x="1437505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388EFF4E-44F1-4DE7-AA67-3DE296425C77}"/>
              </a:ext>
            </a:extLst>
          </p:cNvPr>
          <p:cNvSpPr/>
          <p:nvPr/>
        </p:nvSpPr>
        <p:spPr>
          <a:xfrm rot="18592249" flipH="1">
            <a:off x="2704330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台形 44">
            <a:extLst>
              <a:ext uri="{FF2B5EF4-FFF2-40B4-BE49-F238E27FC236}">
                <a16:creationId xmlns:a16="http://schemas.microsoft.com/office/drawing/2014/main" id="{6D88DE0D-A171-4997-9B68-E657443E49A0}"/>
              </a:ext>
            </a:extLst>
          </p:cNvPr>
          <p:cNvSpPr/>
          <p:nvPr/>
        </p:nvSpPr>
        <p:spPr>
          <a:xfrm>
            <a:off x="1574551" y="4505570"/>
            <a:ext cx="1407424" cy="1344134"/>
          </a:xfrm>
          <a:custGeom>
            <a:avLst/>
            <a:gdLst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0 w 1462959"/>
              <a:gd name="connsiteY4" fmla="*/ 1191546 h 1191546"/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688131 w 1462959"/>
              <a:gd name="connsiteY4" fmla="*/ 1190173 h 1191546"/>
              <a:gd name="connsiteX5" fmla="*/ 0 w 1462959"/>
              <a:gd name="connsiteY5" fmla="*/ 1191546 h 1191546"/>
              <a:gd name="connsiteX0" fmla="*/ 0 w 1462959"/>
              <a:gd name="connsiteY0" fmla="*/ 1191546 h 1260023"/>
              <a:gd name="connsiteX1" fmla="*/ 297887 w 1462959"/>
              <a:gd name="connsiteY1" fmla="*/ 0 h 1260023"/>
              <a:gd name="connsiteX2" fmla="*/ 1165073 w 1462959"/>
              <a:gd name="connsiteY2" fmla="*/ 0 h 1260023"/>
              <a:gd name="connsiteX3" fmla="*/ 1462959 w 1462959"/>
              <a:gd name="connsiteY3" fmla="*/ 1191546 h 1260023"/>
              <a:gd name="connsiteX4" fmla="*/ 700831 w 1462959"/>
              <a:gd name="connsiteY4" fmla="*/ 1260023 h 1260023"/>
              <a:gd name="connsiteX5" fmla="*/ 0 w 1462959"/>
              <a:gd name="connsiteY5" fmla="*/ 1191546 h 1260023"/>
              <a:gd name="connsiteX0" fmla="*/ 0 w 1399459"/>
              <a:gd name="connsiteY0" fmla="*/ 1178846 h 1260023"/>
              <a:gd name="connsiteX1" fmla="*/ 234387 w 1399459"/>
              <a:gd name="connsiteY1" fmla="*/ 0 h 1260023"/>
              <a:gd name="connsiteX2" fmla="*/ 1101573 w 1399459"/>
              <a:gd name="connsiteY2" fmla="*/ 0 h 1260023"/>
              <a:gd name="connsiteX3" fmla="*/ 1399459 w 1399459"/>
              <a:gd name="connsiteY3" fmla="*/ 1191546 h 1260023"/>
              <a:gd name="connsiteX4" fmla="*/ 637331 w 1399459"/>
              <a:gd name="connsiteY4" fmla="*/ 1260023 h 1260023"/>
              <a:gd name="connsiteX5" fmla="*/ 0 w 1399459"/>
              <a:gd name="connsiteY5" fmla="*/ 1178846 h 1260023"/>
              <a:gd name="connsiteX0" fmla="*/ 0 w 1297859"/>
              <a:gd name="connsiteY0" fmla="*/ 1178846 h 1260023"/>
              <a:gd name="connsiteX1" fmla="*/ 2343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78846 h 1260023"/>
              <a:gd name="connsiteX1" fmla="*/ 1454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85196 h 1266373"/>
              <a:gd name="connsiteX1" fmla="*/ 145487 w 1297859"/>
              <a:gd name="connsiteY1" fmla="*/ 6350 h 1266373"/>
              <a:gd name="connsiteX2" fmla="*/ 1184123 w 1297859"/>
              <a:gd name="connsiteY2" fmla="*/ 0 h 1266373"/>
              <a:gd name="connsiteX3" fmla="*/ 1297859 w 1297859"/>
              <a:gd name="connsiteY3" fmla="*/ 1172496 h 1266373"/>
              <a:gd name="connsiteX4" fmla="*/ 637331 w 1297859"/>
              <a:gd name="connsiteY4" fmla="*/ 1266373 h 1266373"/>
              <a:gd name="connsiteX5" fmla="*/ 0 w 1297859"/>
              <a:gd name="connsiteY5" fmla="*/ 1185196 h 12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7859" h="1266373">
                <a:moveTo>
                  <a:pt x="0" y="1185196"/>
                </a:moveTo>
                <a:lnTo>
                  <a:pt x="145487" y="6350"/>
                </a:lnTo>
                <a:lnTo>
                  <a:pt x="1184123" y="0"/>
                </a:lnTo>
                <a:lnTo>
                  <a:pt x="1297859" y="1172496"/>
                </a:lnTo>
                <a:lnTo>
                  <a:pt x="637331" y="1266373"/>
                </a:lnTo>
                <a:lnTo>
                  <a:pt x="0" y="1185196"/>
                </a:lnTo>
                <a:close/>
              </a:path>
            </a:pathLst>
          </a:cu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9FD73064-61FE-443B-993C-EA2135CD8F1F}"/>
              </a:ext>
            </a:extLst>
          </p:cNvPr>
          <p:cNvSpPr/>
          <p:nvPr/>
        </p:nvSpPr>
        <p:spPr>
          <a:xfrm rot="18583051">
            <a:off x="2908264" y="4905606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D3D2EA5-75E8-4AAD-A4D0-37B6CB953E26}"/>
              </a:ext>
            </a:extLst>
          </p:cNvPr>
          <p:cNvSpPr/>
          <p:nvPr/>
        </p:nvSpPr>
        <p:spPr>
          <a:xfrm rot="3016949" flipH="1">
            <a:off x="1253650" y="4910319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直角三角形 49">
            <a:extLst>
              <a:ext uri="{FF2B5EF4-FFF2-40B4-BE49-F238E27FC236}">
                <a16:creationId xmlns:a16="http://schemas.microsoft.com/office/drawing/2014/main" id="{D20104F6-B223-4565-BE14-088AF87B4A26}"/>
              </a:ext>
            </a:extLst>
          </p:cNvPr>
          <p:cNvSpPr/>
          <p:nvPr/>
        </p:nvSpPr>
        <p:spPr>
          <a:xfrm rot="19623239">
            <a:off x="1828191" y="4288185"/>
            <a:ext cx="391672" cy="391672"/>
          </a:xfrm>
          <a:prstGeom prst="rtTriangle">
            <a:avLst/>
          </a:prstGeom>
          <a:solidFill>
            <a:schemeClr val="bg1"/>
          </a:solidFill>
          <a:ln w="825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直角三角形 50">
            <a:extLst>
              <a:ext uri="{FF2B5EF4-FFF2-40B4-BE49-F238E27FC236}">
                <a16:creationId xmlns:a16="http://schemas.microsoft.com/office/drawing/2014/main" id="{A9806F04-D12D-4879-B0D7-A689AFA0C584}"/>
              </a:ext>
            </a:extLst>
          </p:cNvPr>
          <p:cNvSpPr/>
          <p:nvPr/>
        </p:nvSpPr>
        <p:spPr>
          <a:xfrm rot="1976761" flipH="1">
            <a:off x="2368613" y="4288185"/>
            <a:ext cx="391672" cy="391672"/>
          </a:xfrm>
          <a:prstGeom prst="rtTriangle">
            <a:avLst/>
          </a:prstGeom>
          <a:solidFill>
            <a:schemeClr val="bg1"/>
          </a:solidFill>
          <a:ln w="825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0493E309-8B81-4CA8-ADAE-AE79111C6671}"/>
              </a:ext>
            </a:extLst>
          </p:cNvPr>
          <p:cNvSpPr/>
          <p:nvPr/>
        </p:nvSpPr>
        <p:spPr>
          <a:xfrm>
            <a:off x="2185274" y="4579064"/>
            <a:ext cx="184171" cy="461376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4D4A49C8-740B-4CA1-B903-726391AE4F3F}"/>
              </a:ext>
            </a:extLst>
          </p:cNvPr>
          <p:cNvSpPr/>
          <p:nvPr/>
        </p:nvSpPr>
        <p:spPr>
          <a:xfrm>
            <a:off x="2209263" y="4652138"/>
            <a:ext cx="140840" cy="104163"/>
          </a:xfrm>
          <a:prstGeom prst="ellipse">
            <a:avLst/>
          </a:prstGeom>
          <a:solidFill>
            <a:srgbClr val="EB555E"/>
          </a:solidFill>
          <a:ln w="127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46494B7-A8CD-470A-95CC-5F1F5C3E3A39}"/>
              </a:ext>
            </a:extLst>
          </p:cNvPr>
          <p:cNvSpPr/>
          <p:nvPr/>
        </p:nvSpPr>
        <p:spPr>
          <a:xfrm>
            <a:off x="577820" y="3328754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FCACA-D592-4804-AF5F-3CEE6386A7EC}"/>
              </a:ext>
            </a:extLst>
          </p:cNvPr>
          <p:cNvSpPr/>
          <p:nvPr/>
        </p:nvSpPr>
        <p:spPr>
          <a:xfrm>
            <a:off x="792133" y="1990318"/>
            <a:ext cx="2955345" cy="2587835"/>
          </a:xfrm>
          <a:custGeom>
            <a:avLst/>
            <a:gdLst>
              <a:gd name="connsiteX0" fmla="*/ 0 w 2593298"/>
              <a:gd name="connsiteY0" fmla="*/ 0 h 1705131"/>
              <a:gd name="connsiteX1" fmla="*/ 2593298 w 2593298"/>
              <a:gd name="connsiteY1" fmla="*/ 0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92047 h 1692247"/>
              <a:gd name="connsiteX1" fmla="*/ 2593298 w 2593298"/>
              <a:gd name="connsiteY1" fmla="*/ 77057 h 1692247"/>
              <a:gd name="connsiteX2" fmla="*/ 2593298 w 2593298"/>
              <a:gd name="connsiteY2" fmla="*/ 1692247 h 1692247"/>
              <a:gd name="connsiteX3" fmla="*/ 0 w 2593298"/>
              <a:gd name="connsiteY3" fmla="*/ 1692247 h 1692247"/>
              <a:gd name="connsiteX4" fmla="*/ 0 w 2593298"/>
              <a:gd name="connsiteY4" fmla="*/ 92047 h 1692247"/>
              <a:gd name="connsiteX0" fmla="*/ 0 w 2593298"/>
              <a:gd name="connsiteY0" fmla="*/ 138287 h 1738487"/>
              <a:gd name="connsiteX1" fmla="*/ 2593298 w 2593298"/>
              <a:gd name="connsiteY1" fmla="*/ 123297 h 1738487"/>
              <a:gd name="connsiteX2" fmla="*/ 2593298 w 2593298"/>
              <a:gd name="connsiteY2" fmla="*/ 1738487 h 1738487"/>
              <a:gd name="connsiteX3" fmla="*/ 0 w 2593298"/>
              <a:gd name="connsiteY3" fmla="*/ 1738487 h 1738487"/>
              <a:gd name="connsiteX4" fmla="*/ 0 w 2593298"/>
              <a:gd name="connsiteY4" fmla="*/ 138287 h 1738487"/>
              <a:gd name="connsiteX0" fmla="*/ 93272 w 2686570"/>
              <a:gd name="connsiteY0" fmla="*/ 138287 h 1738487"/>
              <a:gd name="connsiteX1" fmla="*/ 2686570 w 2686570"/>
              <a:gd name="connsiteY1" fmla="*/ 123297 h 1738487"/>
              <a:gd name="connsiteX2" fmla="*/ 2686570 w 2686570"/>
              <a:gd name="connsiteY2" fmla="*/ 1738487 h 1738487"/>
              <a:gd name="connsiteX3" fmla="*/ 93272 w 2686570"/>
              <a:gd name="connsiteY3" fmla="*/ 1738487 h 1738487"/>
              <a:gd name="connsiteX4" fmla="*/ 93272 w 2686570"/>
              <a:gd name="connsiteY4" fmla="*/ 138287 h 1738487"/>
              <a:gd name="connsiteX0" fmla="*/ 93272 w 2786504"/>
              <a:gd name="connsiteY0" fmla="*/ 138287 h 1738487"/>
              <a:gd name="connsiteX1" fmla="*/ 2686570 w 2786504"/>
              <a:gd name="connsiteY1" fmla="*/ 123297 h 1738487"/>
              <a:gd name="connsiteX2" fmla="*/ 2686570 w 2786504"/>
              <a:gd name="connsiteY2" fmla="*/ 1738487 h 1738487"/>
              <a:gd name="connsiteX3" fmla="*/ 93272 w 2786504"/>
              <a:gd name="connsiteY3" fmla="*/ 1738487 h 1738487"/>
              <a:gd name="connsiteX4" fmla="*/ 93272 w 2786504"/>
              <a:gd name="connsiteY4" fmla="*/ 138287 h 1738487"/>
              <a:gd name="connsiteX0" fmla="*/ 93272 w 2839248"/>
              <a:gd name="connsiteY0" fmla="*/ 138287 h 1768467"/>
              <a:gd name="connsiteX1" fmla="*/ 2686570 w 2839248"/>
              <a:gd name="connsiteY1" fmla="*/ 123297 h 1768467"/>
              <a:gd name="connsiteX2" fmla="*/ 2821482 w 2839248"/>
              <a:gd name="connsiteY2" fmla="*/ 1768467 h 1768467"/>
              <a:gd name="connsiteX3" fmla="*/ 93272 w 2839248"/>
              <a:gd name="connsiteY3" fmla="*/ 1738487 h 1768467"/>
              <a:gd name="connsiteX4" fmla="*/ 93272 w 2839248"/>
              <a:gd name="connsiteY4" fmla="*/ 138287 h 1768467"/>
              <a:gd name="connsiteX0" fmla="*/ 195106 w 2941082"/>
              <a:gd name="connsiteY0" fmla="*/ 138287 h 1798447"/>
              <a:gd name="connsiteX1" fmla="*/ 2788404 w 2941082"/>
              <a:gd name="connsiteY1" fmla="*/ 123297 h 1798447"/>
              <a:gd name="connsiteX2" fmla="*/ 2923316 w 2941082"/>
              <a:gd name="connsiteY2" fmla="*/ 1768467 h 1798447"/>
              <a:gd name="connsiteX3" fmla="*/ 234 w 2941082"/>
              <a:gd name="connsiteY3" fmla="*/ 1798447 h 1798447"/>
              <a:gd name="connsiteX4" fmla="*/ 195106 w 2941082"/>
              <a:gd name="connsiteY4" fmla="*/ 138287 h 1798447"/>
              <a:gd name="connsiteX0" fmla="*/ 195106 w 2941082"/>
              <a:gd name="connsiteY0" fmla="*/ 138287 h 1895356"/>
              <a:gd name="connsiteX1" fmla="*/ 2788404 w 2941082"/>
              <a:gd name="connsiteY1" fmla="*/ 123297 h 1895356"/>
              <a:gd name="connsiteX2" fmla="*/ 2923316 w 2941082"/>
              <a:gd name="connsiteY2" fmla="*/ 1768467 h 1895356"/>
              <a:gd name="connsiteX3" fmla="*/ 234 w 2941082"/>
              <a:gd name="connsiteY3" fmla="*/ 1798447 h 1895356"/>
              <a:gd name="connsiteX4" fmla="*/ 195106 w 2941082"/>
              <a:gd name="connsiteY4" fmla="*/ 138287 h 1895356"/>
              <a:gd name="connsiteX0" fmla="*/ 195106 w 2941082"/>
              <a:gd name="connsiteY0" fmla="*/ 138287 h 2003358"/>
              <a:gd name="connsiteX1" fmla="*/ 2788404 w 2941082"/>
              <a:gd name="connsiteY1" fmla="*/ 123297 h 2003358"/>
              <a:gd name="connsiteX2" fmla="*/ 2923316 w 2941082"/>
              <a:gd name="connsiteY2" fmla="*/ 1768467 h 2003358"/>
              <a:gd name="connsiteX3" fmla="*/ 234 w 2941082"/>
              <a:gd name="connsiteY3" fmla="*/ 1798447 h 2003358"/>
              <a:gd name="connsiteX4" fmla="*/ 195106 w 2941082"/>
              <a:gd name="connsiteY4" fmla="*/ 138287 h 2003358"/>
              <a:gd name="connsiteX0" fmla="*/ 195106 w 2941082"/>
              <a:gd name="connsiteY0" fmla="*/ 138287 h 2376560"/>
              <a:gd name="connsiteX1" fmla="*/ 2788404 w 2941082"/>
              <a:gd name="connsiteY1" fmla="*/ 123297 h 2376560"/>
              <a:gd name="connsiteX2" fmla="*/ 2923316 w 2941082"/>
              <a:gd name="connsiteY2" fmla="*/ 1768467 h 2376560"/>
              <a:gd name="connsiteX3" fmla="*/ 234 w 2941082"/>
              <a:gd name="connsiteY3" fmla="*/ 1798447 h 2376560"/>
              <a:gd name="connsiteX4" fmla="*/ 195106 w 2941082"/>
              <a:gd name="connsiteY4" fmla="*/ 138287 h 2376560"/>
              <a:gd name="connsiteX0" fmla="*/ 168940 w 2914916"/>
              <a:gd name="connsiteY0" fmla="*/ 138287 h 2400842"/>
              <a:gd name="connsiteX1" fmla="*/ 2762238 w 2914916"/>
              <a:gd name="connsiteY1" fmla="*/ 123297 h 2400842"/>
              <a:gd name="connsiteX2" fmla="*/ 2897150 w 2914916"/>
              <a:gd name="connsiteY2" fmla="*/ 1768467 h 2400842"/>
              <a:gd name="connsiteX3" fmla="*/ 4048 w 2914916"/>
              <a:gd name="connsiteY3" fmla="*/ 1873397 h 2400842"/>
              <a:gd name="connsiteX4" fmla="*/ 168940 w 2914916"/>
              <a:gd name="connsiteY4" fmla="*/ 138287 h 2400842"/>
              <a:gd name="connsiteX0" fmla="*/ 168940 w 2914916"/>
              <a:gd name="connsiteY0" fmla="*/ 138287 h 2540242"/>
              <a:gd name="connsiteX1" fmla="*/ 2762238 w 2914916"/>
              <a:gd name="connsiteY1" fmla="*/ 123297 h 2540242"/>
              <a:gd name="connsiteX2" fmla="*/ 2897150 w 2914916"/>
              <a:gd name="connsiteY2" fmla="*/ 1768467 h 2540242"/>
              <a:gd name="connsiteX3" fmla="*/ 4048 w 2914916"/>
              <a:gd name="connsiteY3" fmla="*/ 1873397 h 2540242"/>
              <a:gd name="connsiteX4" fmla="*/ 168940 w 2914916"/>
              <a:gd name="connsiteY4" fmla="*/ 138287 h 2540242"/>
              <a:gd name="connsiteX0" fmla="*/ 168940 w 2935132"/>
              <a:gd name="connsiteY0" fmla="*/ 138287 h 2546305"/>
              <a:gd name="connsiteX1" fmla="*/ 2762238 w 2935132"/>
              <a:gd name="connsiteY1" fmla="*/ 123297 h 2546305"/>
              <a:gd name="connsiteX2" fmla="*/ 2897150 w 2935132"/>
              <a:gd name="connsiteY2" fmla="*/ 1768467 h 2546305"/>
              <a:gd name="connsiteX3" fmla="*/ 4048 w 2935132"/>
              <a:gd name="connsiteY3" fmla="*/ 1873397 h 2546305"/>
              <a:gd name="connsiteX4" fmla="*/ 168940 w 2935132"/>
              <a:gd name="connsiteY4" fmla="*/ 138287 h 2546305"/>
              <a:gd name="connsiteX0" fmla="*/ 200444 w 2955345"/>
              <a:gd name="connsiteY0" fmla="*/ 138287 h 2587835"/>
              <a:gd name="connsiteX1" fmla="*/ 2793742 w 2955345"/>
              <a:gd name="connsiteY1" fmla="*/ 123297 h 2587835"/>
              <a:gd name="connsiteX2" fmla="*/ 2928654 w 2955345"/>
              <a:gd name="connsiteY2" fmla="*/ 1768467 h 2587835"/>
              <a:gd name="connsiteX3" fmla="*/ 35552 w 2955345"/>
              <a:gd name="connsiteY3" fmla="*/ 1873397 h 2587835"/>
              <a:gd name="connsiteX4" fmla="*/ 200444 w 2955345"/>
              <a:gd name="connsiteY4" fmla="*/ 138287 h 25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345" h="2587835">
                <a:moveTo>
                  <a:pt x="200444" y="138287"/>
                </a:moveTo>
                <a:cubicBezTo>
                  <a:pt x="1064877" y="-11615"/>
                  <a:pt x="2304063" y="-71575"/>
                  <a:pt x="2793742" y="123297"/>
                </a:cubicBezTo>
                <a:cubicBezTo>
                  <a:pt x="3018595" y="691674"/>
                  <a:pt x="2928654" y="1230070"/>
                  <a:pt x="2928654" y="1768467"/>
                </a:cubicBezTo>
                <a:cubicBezTo>
                  <a:pt x="3303408" y="3007653"/>
                  <a:pt x="-399162" y="2672874"/>
                  <a:pt x="35552" y="1873397"/>
                </a:cubicBezTo>
                <a:cubicBezTo>
                  <a:pt x="35552" y="1339997"/>
                  <a:pt x="-9418" y="776618"/>
                  <a:pt x="200444" y="1382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28282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2D075A76-6487-4002-9FDA-B297ADFF7544}"/>
              </a:ext>
            </a:extLst>
          </p:cNvPr>
          <p:cNvSpPr/>
          <p:nvPr/>
        </p:nvSpPr>
        <p:spPr>
          <a:xfrm rot="18249094">
            <a:off x="2551122" y="2346079"/>
            <a:ext cx="946247" cy="479391"/>
          </a:xfrm>
          <a:prstGeom prst="arc">
            <a:avLst>
              <a:gd name="adj1" fmla="val 17303819"/>
              <a:gd name="adj2" fmla="val 144200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弧 5">
            <a:extLst>
              <a:ext uri="{FF2B5EF4-FFF2-40B4-BE49-F238E27FC236}">
                <a16:creationId xmlns:a16="http://schemas.microsoft.com/office/drawing/2014/main" id="{4BC0B1F5-CB79-435B-894F-46F79736D817}"/>
              </a:ext>
            </a:extLst>
          </p:cNvPr>
          <p:cNvSpPr/>
          <p:nvPr/>
        </p:nvSpPr>
        <p:spPr>
          <a:xfrm rot="3325088" flipV="1">
            <a:off x="920263" y="2046176"/>
            <a:ext cx="1030061" cy="479391"/>
          </a:xfrm>
          <a:prstGeom prst="arc">
            <a:avLst>
              <a:gd name="adj1" fmla="val 17303819"/>
              <a:gd name="adj2" fmla="val 23939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FDC70B0-DA70-428E-88FB-B705A4B8642A}"/>
              </a:ext>
            </a:extLst>
          </p:cNvPr>
          <p:cNvGrpSpPr/>
          <p:nvPr/>
        </p:nvGrpSpPr>
        <p:grpSpPr>
          <a:xfrm>
            <a:off x="2582844" y="2827188"/>
            <a:ext cx="955126" cy="1287381"/>
            <a:chOff x="4882638" y="2503569"/>
            <a:chExt cx="955126" cy="1287381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48B7766C-05F3-4BEA-80D1-966CA2BE5DA8}"/>
                </a:ext>
              </a:extLst>
            </p:cNvPr>
            <p:cNvSpPr/>
            <p:nvPr/>
          </p:nvSpPr>
          <p:spPr>
            <a:xfrm>
              <a:off x="4962525" y="2505075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37EBAF5C-1EC7-4847-BF15-E22AF2495C10}"/>
                </a:ext>
              </a:extLst>
            </p:cNvPr>
            <p:cNvSpPr/>
            <p:nvPr/>
          </p:nvSpPr>
          <p:spPr>
            <a:xfrm>
              <a:off x="5051425" y="2720975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1">
              <a:extLst>
                <a:ext uri="{FF2B5EF4-FFF2-40B4-BE49-F238E27FC236}">
                  <a16:creationId xmlns:a16="http://schemas.microsoft.com/office/drawing/2014/main" id="{3DD75F2E-F25A-48CF-9D81-7406DEE2CD5F}"/>
                </a:ext>
              </a:extLst>
            </p:cNvPr>
            <p:cNvSpPr/>
            <p:nvPr/>
          </p:nvSpPr>
          <p:spPr>
            <a:xfrm rot="20936841">
              <a:off x="4882638" y="2503569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F408984C-A00C-4B4D-BB7B-A74DBEF82889}"/>
                </a:ext>
              </a:extLst>
            </p:cNvPr>
            <p:cNvSpPr/>
            <p:nvPr/>
          </p:nvSpPr>
          <p:spPr>
            <a:xfrm>
              <a:off x="5086896" y="3106351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4901961A-E52F-414E-9FB8-4622852C0F5E}"/>
                </a:ext>
              </a:extLst>
            </p:cNvPr>
            <p:cNvSpPr/>
            <p:nvPr/>
          </p:nvSpPr>
          <p:spPr>
            <a:xfrm>
              <a:off x="5424651" y="3131928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C9AA7A9-456E-4B73-8A00-60F8368CB846}"/>
              </a:ext>
            </a:extLst>
          </p:cNvPr>
          <p:cNvGrpSpPr/>
          <p:nvPr/>
        </p:nvGrpSpPr>
        <p:grpSpPr>
          <a:xfrm>
            <a:off x="1018556" y="2828694"/>
            <a:ext cx="955126" cy="1287381"/>
            <a:chOff x="3308824" y="2528890"/>
            <a:chExt cx="955126" cy="1287381"/>
          </a:xfrm>
        </p:grpSpPr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552462B8-0BDC-44F2-8888-780F429E1371}"/>
                </a:ext>
              </a:extLst>
            </p:cNvPr>
            <p:cNvSpPr/>
            <p:nvPr/>
          </p:nvSpPr>
          <p:spPr>
            <a:xfrm flipH="1">
              <a:off x="3308824" y="2530396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E2243A68-719A-49F7-A0A0-A7DB020B4466}"/>
                </a:ext>
              </a:extLst>
            </p:cNvPr>
            <p:cNvSpPr/>
            <p:nvPr/>
          </p:nvSpPr>
          <p:spPr>
            <a:xfrm flipH="1">
              <a:off x="3519724" y="2746296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11">
              <a:extLst>
                <a:ext uri="{FF2B5EF4-FFF2-40B4-BE49-F238E27FC236}">
                  <a16:creationId xmlns:a16="http://schemas.microsoft.com/office/drawing/2014/main" id="{348D77E1-A6A4-498A-A9AE-6EDE0EA6E11C}"/>
                </a:ext>
              </a:extLst>
            </p:cNvPr>
            <p:cNvSpPr/>
            <p:nvPr/>
          </p:nvSpPr>
          <p:spPr>
            <a:xfrm rot="663159" flipH="1">
              <a:off x="3342700" y="2528890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A01F9E92-DA41-4E81-A99A-0F2CBF20EC6E}"/>
                </a:ext>
              </a:extLst>
            </p:cNvPr>
            <p:cNvSpPr/>
            <p:nvPr/>
          </p:nvSpPr>
          <p:spPr>
            <a:xfrm flipH="1">
              <a:off x="3864819" y="3131672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F8761859-CB83-457E-A4A9-5E7629D86BD6}"/>
                </a:ext>
              </a:extLst>
            </p:cNvPr>
            <p:cNvSpPr/>
            <p:nvPr/>
          </p:nvSpPr>
          <p:spPr>
            <a:xfrm flipH="1">
              <a:off x="3580440" y="3157249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円弧 26">
            <a:extLst>
              <a:ext uri="{FF2B5EF4-FFF2-40B4-BE49-F238E27FC236}">
                <a16:creationId xmlns:a16="http://schemas.microsoft.com/office/drawing/2014/main" id="{47BC4BCB-4BF6-4706-B992-2F1C6F9F5534}"/>
              </a:ext>
            </a:extLst>
          </p:cNvPr>
          <p:cNvSpPr/>
          <p:nvPr/>
        </p:nvSpPr>
        <p:spPr>
          <a:xfrm rot="502679" flipV="1">
            <a:off x="1039629" y="3074370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3BE510B8-27D3-4D48-BCDE-83D21354CBA0}"/>
              </a:ext>
            </a:extLst>
          </p:cNvPr>
          <p:cNvSpPr/>
          <p:nvPr/>
        </p:nvSpPr>
        <p:spPr>
          <a:xfrm rot="21097321" flipH="1" flipV="1">
            <a:off x="2508398" y="3076033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月 28">
            <a:extLst>
              <a:ext uri="{FF2B5EF4-FFF2-40B4-BE49-F238E27FC236}">
                <a16:creationId xmlns:a16="http://schemas.microsoft.com/office/drawing/2014/main" id="{AF7AAF81-06A4-42C9-9A25-B9C80BF0192F}"/>
              </a:ext>
            </a:extLst>
          </p:cNvPr>
          <p:cNvSpPr/>
          <p:nvPr/>
        </p:nvSpPr>
        <p:spPr>
          <a:xfrm rot="16793832">
            <a:off x="2108382" y="3822655"/>
            <a:ext cx="259821" cy="543458"/>
          </a:xfrm>
          <a:prstGeom prst="moon">
            <a:avLst>
              <a:gd name="adj" fmla="val 84220"/>
            </a:avLst>
          </a:prstGeom>
          <a:solidFill>
            <a:srgbClr val="B91D21"/>
          </a:soli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11">
            <a:extLst>
              <a:ext uri="{FF2B5EF4-FFF2-40B4-BE49-F238E27FC236}">
                <a16:creationId xmlns:a16="http://schemas.microsoft.com/office/drawing/2014/main" id="{0EE98211-89DC-44D1-A742-92C23298F623}"/>
              </a:ext>
            </a:extLst>
          </p:cNvPr>
          <p:cNvSpPr/>
          <p:nvPr/>
        </p:nvSpPr>
        <p:spPr>
          <a:xfrm rot="1089798" flipH="1">
            <a:off x="2066944" y="4091741"/>
            <a:ext cx="260750" cy="108820"/>
          </a:xfrm>
          <a:custGeom>
            <a:avLst/>
            <a:gdLst>
              <a:gd name="connsiteX0" fmla="*/ 0 w 875239"/>
              <a:gd name="connsiteY0" fmla="*/ 642938 h 1285875"/>
              <a:gd name="connsiteX1" fmla="*/ 437620 w 875239"/>
              <a:gd name="connsiteY1" fmla="*/ 0 h 1285875"/>
              <a:gd name="connsiteX2" fmla="*/ 875240 w 875239"/>
              <a:gd name="connsiteY2" fmla="*/ 642938 h 1285875"/>
              <a:gd name="connsiteX3" fmla="*/ 437620 w 875239"/>
              <a:gd name="connsiteY3" fmla="*/ 1285876 h 1285875"/>
              <a:gd name="connsiteX4" fmla="*/ 0 w 875239"/>
              <a:gd name="connsiteY4" fmla="*/ 642938 h 1285875"/>
              <a:gd name="connsiteX0" fmla="*/ 0 w 875240"/>
              <a:gd name="connsiteY0" fmla="*/ 642938 h 723305"/>
              <a:gd name="connsiteX1" fmla="*/ 437620 w 875240"/>
              <a:gd name="connsiteY1" fmla="*/ 0 h 723305"/>
              <a:gd name="connsiteX2" fmla="*/ 875240 w 875240"/>
              <a:gd name="connsiteY2" fmla="*/ 642938 h 723305"/>
              <a:gd name="connsiteX3" fmla="*/ 0 w 875240"/>
              <a:gd name="connsiteY3" fmla="*/ 642938 h 72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240" h="723305">
                <a:moveTo>
                  <a:pt x="0" y="642938"/>
                </a:moveTo>
                <a:cubicBezTo>
                  <a:pt x="0" y="287853"/>
                  <a:pt x="195929" y="0"/>
                  <a:pt x="437620" y="0"/>
                </a:cubicBezTo>
                <a:cubicBezTo>
                  <a:pt x="679311" y="0"/>
                  <a:pt x="875240" y="287853"/>
                  <a:pt x="875240" y="642938"/>
                </a:cubicBezTo>
                <a:cubicBezTo>
                  <a:pt x="802303" y="750094"/>
                  <a:pt x="72937" y="750094"/>
                  <a:pt x="0" y="6429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二等辺三角形 40">
            <a:extLst>
              <a:ext uri="{FF2B5EF4-FFF2-40B4-BE49-F238E27FC236}">
                <a16:creationId xmlns:a16="http://schemas.microsoft.com/office/drawing/2014/main" id="{01C589F8-6294-454E-8D89-EA4A3FF529E5}"/>
              </a:ext>
            </a:extLst>
          </p:cNvPr>
          <p:cNvSpPr/>
          <p:nvPr/>
        </p:nvSpPr>
        <p:spPr>
          <a:xfrm rot="11455860">
            <a:off x="2335485" y="4021113"/>
            <a:ext cx="81445" cy="84152"/>
          </a:xfrm>
          <a:prstGeom prst="triangle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月 41">
            <a:extLst>
              <a:ext uri="{FF2B5EF4-FFF2-40B4-BE49-F238E27FC236}">
                <a16:creationId xmlns:a16="http://schemas.microsoft.com/office/drawing/2014/main" id="{6CEFFF25-AB5B-4516-B6E9-9960D11471DF}"/>
              </a:ext>
            </a:extLst>
          </p:cNvPr>
          <p:cNvSpPr/>
          <p:nvPr/>
        </p:nvSpPr>
        <p:spPr>
          <a:xfrm rot="16793832">
            <a:off x="2108382" y="3824317"/>
            <a:ext cx="259821" cy="543458"/>
          </a:xfrm>
          <a:prstGeom prst="moon">
            <a:avLst>
              <a:gd name="adj" fmla="val 84220"/>
            </a:avLst>
          </a:prstGeom>
          <a:noFill/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6F1E6FC4-41CA-4B65-B164-7F1922FF38F1}"/>
              </a:ext>
            </a:extLst>
          </p:cNvPr>
          <p:cNvSpPr/>
          <p:nvPr/>
        </p:nvSpPr>
        <p:spPr>
          <a:xfrm>
            <a:off x="2215613" y="4836288"/>
            <a:ext cx="140840" cy="104163"/>
          </a:xfrm>
          <a:prstGeom prst="ellipse">
            <a:avLst/>
          </a:prstGeom>
          <a:solidFill>
            <a:srgbClr val="EB555E"/>
          </a:solidFill>
          <a:ln w="127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75EFFF5-6FEC-4D54-87C4-FCAD437D1F8D}"/>
              </a:ext>
            </a:extLst>
          </p:cNvPr>
          <p:cNvSpPr/>
          <p:nvPr/>
        </p:nvSpPr>
        <p:spPr>
          <a:xfrm>
            <a:off x="2452191" y="4944517"/>
            <a:ext cx="401553" cy="102750"/>
          </a:xfrm>
          <a:custGeom>
            <a:avLst/>
            <a:gdLst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0 w 401553"/>
              <a:gd name="connsiteY3" fmla="*/ 234471 h 234471"/>
              <a:gd name="connsiteX4" fmla="*/ 0 w 401553"/>
              <a:gd name="connsiteY4" fmla="*/ 0 h 234471"/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201016 w 401553"/>
              <a:gd name="connsiteY3" fmla="*/ 232090 h 234471"/>
              <a:gd name="connsiteX4" fmla="*/ 0 w 401553"/>
              <a:gd name="connsiteY4" fmla="*/ 234471 h 234471"/>
              <a:gd name="connsiteX5" fmla="*/ 0 w 401553"/>
              <a:gd name="connsiteY5" fmla="*/ 0 h 234471"/>
              <a:gd name="connsiteX0" fmla="*/ 0 w 401553"/>
              <a:gd name="connsiteY0" fmla="*/ 0 h 258284"/>
              <a:gd name="connsiteX1" fmla="*/ 401553 w 401553"/>
              <a:gd name="connsiteY1" fmla="*/ 0 h 258284"/>
              <a:gd name="connsiteX2" fmla="*/ 401553 w 401553"/>
              <a:gd name="connsiteY2" fmla="*/ 234471 h 258284"/>
              <a:gd name="connsiteX3" fmla="*/ 205779 w 401553"/>
              <a:gd name="connsiteY3" fmla="*/ 258284 h 258284"/>
              <a:gd name="connsiteX4" fmla="*/ 0 w 401553"/>
              <a:gd name="connsiteY4" fmla="*/ 234471 h 258284"/>
              <a:gd name="connsiteX5" fmla="*/ 0 w 401553"/>
              <a:gd name="connsiteY5" fmla="*/ 0 h 258284"/>
              <a:gd name="connsiteX0" fmla="*/ 0 w 401553"/>
              <a:gd name="connsiteY0" fmla="*/ 0 h 259409"/>
              <a:gd name="connsiteX1" fmla="*/ 401553 w 401553"/>
              <a:gd name="connsiteY1" fmla="*/ 0 h 259409"/>
              <a:gd name="connsiteX2" fmla="*/ 401553 w 401553"/>
              <a:gd name="connsiteY2" fmla="*/ 234471 h 259409"/>
              <a:gd name="connsiteX3" fmla="*/ 205779 w 401553"/>
              <a:gd name="connsiteY3" fmla="*/ 258284 h 259409"/>
              <a:gd name="connsiteX4" fmla="*/ 0 w 401553"/>
              <a:gd name="connsiteY4" fmla="*/ 234471 h 259409"/>
              <a:gd name="connsiteX5" fmla="*/ 0 w 401553"/>
              <a:gd name="connsiteY5" fmla="*/ 0 h 259409"/>
              <a:gd name="connsiteX0" fmla="*/ 0 w 401553"/>
              <a:gd name="connsiteY0" fmla="*/ 0 h 259410"/>
              <a:gd name="connsiteX1" fmla="*/ 401553 w 401553"/>
              <a:gd name="connsiteY1" fmla="*/ 0 h 259410"/>
              <a:gd name="connsiteX2" fmla="*/ 401553 w 401553"/>
              <a:gd name="connsiteY2" fmla="*/ 234471 h 259410"/>
              <a:gd name="connsiteX3" fmla="*/ 205779 w 401553"/>
              <a:gd name="connsiteY3" fmla="*/ 258284 h 259410"/>
              <a:gd name="connsiteX4" fmla="*/ 0 w 401553"/>
              <a:gd name="connsiteY4" fmla="*/ 234471 h 259410"/>
              <a:gd name="connsiteX5" fmla="*/ 0 w 401553"/>
              <a:gd name="connsiteY5" fmla="*/ 0 h 259410"/>
              <a:gd name="connsiteX0" fmla="*/ 0 w 401553"/>
              <a:gd name="connsiteY0" fmla="*/ 0 h 266319"/>
              <a:gd name="connsiteX1" fmla="*/ 401553 w 401553"/>
              <a:gd name="connsiteY1" fmla="*/ 0 h 266319"/>
              <a:gd name="connsiteX2" fmla="*/ 401553 w 401553"/>
              <a:gd name="connsiteY2" fmla="*/ 234471 h 266319"/>
              <a:gd name="connsiteX3" fmla="*/ 205779 w 401553"/>
              <a:gd name="connsiteY3" fmla="*/ 265428 h 266319"/>
              <a:gd name="connsiteX4" fmla="*/ 0 w 401553"/>
              <a:gd name="connsiteY4" fmla="*/ 234471 h 266319"/>
              <a:gd name="connsiteX5" fmla="*/ 0 w 401553"/>
              <a:gd name="connsiteY5" fmla="*/ 0 h 26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553" h="266319">
                <a:moveTo>
                  <a:pt x="0" y="0"/>
                </a:moveTo>
                <a:lnTo>
                  <a:pt x="401553" y="0"/>
                </a:lnTo>
                <a:lnTo>
                  <a:pt x="401553" y="234471"/>
                </a:lnTo>
                <a:cubicBezTo>
                  <a:pt x="336295" y="242409"/>
                  <a:pt x="280562" y="271777"/>
                  <a:pt x="205779" y="265428"/>
                </a:cubicBezTo>
                <a:cubicBezTo>
                  <a:pt x="137186" y="271778"/>
                  <a:pt x="68593" y="242409"/>
                  <a:pt x="0" y="2344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80A4881B-EB9E-4965-B0D7-144D9B521661}"/>
              </a:ext>
            </a:extLst>
          </p:cNvPr>
          <p:cNvSpPr/>
          <p:nvPr/>
        </p:nvSpPr>
        <p:spPr>
          <a:xfrm rot="1878603">
            <a:off x="838727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B30AA018-7384-4A00-A0A9-8BD505F96B6E}"/>
              </a:ext>
            </a:extLst>
          </p:cNvPr>
          <p:cNvSpPr/>
          <p:nvPr/>
        </p:nvSpPr>
        <p:spPr>
          <a:xfrm rot="19721397" flipH="1">
            <a:off x="3263915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99874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102" name="四角形: 角を丸くする 101">
            <a:extLst>
              <a:ext uri="{FF2B5EF4-FFF2-40B4-BE49-F238E27FC236}">
                <a16:creationId xmlns:a16="http://schemas.microsoft.com/office/drawing/2014/main" id="{D574A87F-AAF8-414B-A40A-2B3EEC56E614}"/>
              </a:ext>
            </a:extLst>
          </p:cNvPr>
          <p:cNvSpPr/>
          <p:nvPr/>
        </p:nvSpPr>
        <p:spPr>
          <a:xfrm rot="2095548" flipH="1">
            <a:off x="2934693" y="4914964"/>
            <a:ext cx="557840" cy="1817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楕円 102">
            <a:extLst>
              <a:ext uri="{FF2B5EF4-FFF2-40B4-BE49-F238E27FC236}">
                <a16:creationId xmlns:a16="http://schemas.microsoft.com/office/drawing/2014/main" id="{2BC55E78-6CF4-49B5-BBA9-319C9AC4418C}"/>
              </a:ext>
            </a:extLst>
          </p:cNvPr>
          <p:cNvSpPr/>
          <p:nvPr/>
        </p:nvSpPr>
        <p:spPr>
          <a:xfrm rot="1040181" flipH="1">
            <a:off x="3260596" y="5133697"/>
            <a:ext cx="297180" cy="1300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楕円 103">
            <a:extLst>
              <a:ext uri="{FF2B5EF4-FFF2-40B4-BE49-F238E27FC236}">
                <a16:creationId xmlns:a16="http://schemas.microsoft.com/office/drawing/2014/main" id="{45D8235C-0816-4453-9EFE-DA42728AF7B9}"/>
              </a:ext>
            </a:extLst>
          </p:cNvPr>
          <p:cNvSpPr/>
          <p:nvPr/>
        </p:nvSpPr>
        <p:spPr>
          <a:xfrm rot="21329122" flipH="1">
            <a:off x="3409684" y="5039666"/>
            <a:ext cx="297180" cy="1076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四角形: 角を丸くする 97">
            <a:extLst>
              <a:ext uri="{FF2B5EF4-FFF2-40B4-BE49-F238E27FC236}">
                <a16:creationId xmlns:a16="http://schemas.microsoft.com/office/drawing/2014/main" id="{7B2D4B1F-F5F9-46C8-8C09-69F1E16A4F32}"/>
              </a:ext>
            </a:extLst>
          </p:cNvPr>
          <p:cNvSpPr/>
          <p:nvPr/>
        </p:nvSpPr>
        <p:spPr>
          <a:xfrm rot="19504452">
            <a:off x="1016711" y="4914964"/>
            <a:ext cx="557840" cy="1817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楕円 98">
            <a:extLst>
              <a:ext uri="{FF2B5EF4-FFF2-40B4-BE49-F238E27FC236}">
                <a16:creationId xmlns:a16="http://schemas.microsoft.com/office/drawing/2014/main" id="{8DD39EA2-2D4E-4776-8D3E-57A223DA121F}"/>
              </a:ext>
            </a:extLst>
          </p:cNvPr>
          <p:cNvSpPr/>
          <p:nvPr/>
        </p:nvSpPr>
        <p:spPr>
          <a:xfrm rot="20559819">
            <a:off x="951468" y="5133697"/>
            <a:ext cx="297180" cy="1300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楕円 99">
            <a:extLst>
              <a:ext uri="{FF2B5EF4-FFF2-40B4-BE49-F238E27FC236}">
                <a16:creationId xmlns:a16="http://schemas.microsoft.com/office/drawing/2014/main" id="{5030F9CE-D1D2-4BB7-9A7D-2A947CD4369F}"/>
              </a:ext>
            </a:extLst>
          </p:cNvPr>
          <p:cNvSpPr/>
          <p:nvPr/>
        </p:nvSpPr>
        <p:spPr>
          <a:xfrm rot="270878">
            <a:off x="802380" y="5039666"/>
            <a:ext cx="297180" cy="1076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C9E0DFEE-CEC1-4C31-AFF5-03A2FE16E32F}"/>
              </a:ext>
            </a:extLst>
          </p:cNvPr>
          <p:cNvGrpSpPr/>
          <p:nvPr/>
        </p:nvGrpSpPr>
        <p:grpSpPr>
          <a:xfrm flipH="1">
            <a:off x="1895307" y="5746255"/>
            <a:ext cx="335434" cy="727536"/>
            <a:chOff x="4095163" y="5446451"/>
            <a:chExt cx="335434" cy="727536"/>
          </a:xfrm>
        </p:grpSpPr>
        <p:sp>
          <p:nvSpPr>
            <p:cNvPr id="83" name="台形 55">
              <a:extLst>
                <a:ext uri="{FF2B5EF4-FFF2-40B4-BE49-F238E27FC236}">
                  <a16:creationId xmlns:a16="http://schemas.microsoft.com/office/drawing/2014/main" id="{3A0BB596-E0A9-471E-90DC-332503195F39}"/>
                </a:ext>
              </a:extLst>
            </p:cNvPr>
            <p:cNvSpPr/>
            <p:nvPr/>
          </p:nvSpPr>
          <p:spPr>
            <a:xfrm rot="10800000">
              <a:off x="4095163" y="5446451"/>
              <a:ext cx="335434" cy="630017"/>
            </a:xfrm>
            <a:custGeom>
              <a:avLst/>
              <a:gdLst>
                <a:gd name="connsiteX0" fmla="*/ 0 w 428625"/>
                <a:gd name="connsiteY0" fmla="*/ 620492 h 620492"/>
                <a:gd name="connsiteX1" fmla="*/ 107156 w 428625"/>
                <a:gd name="connsiteY1" fmla="*/ 0 h 620492"/>
                <a:gd name="connsiteX2" fmla="*/ 321469 w 428625"/>
                <a:gd name="connsiteY2" fmla="*/ 0 h 620492"/>
                <a:gd name="connsiteX3" fmla="*/ 428625 w 428625"/>
                <a:gd name="connsiteY3" fmla="*/ 620492 h 620492"/>
                <a:gd name="connsiteX4" fmla="*/ 0 w 428625"/>
                <a:gd name="connsiteY4" fmla="*/ 620492 h 620492"/>
                <a:gd name="connsiteX0" fmla="*/ 0 w 352425"/>
                <a:gd name="connsiteY0" fmla="*/ 620492 h 620492"/>
                <a:gd name="connsiteX1" fmla="*/ 30956 w 352425"/>
                <a:gd name="connsiteY1" fmla="*/ 0 h 620492"/>
                <a:gd name="connsiteX2" fmla="*/ 245269 w 352425"/>
                <a:gd name="connsiteY2" fmla="*/ 0 h 620492"/>
                <a:gd name="connsiteX3" fmla="*/ 352425 w 352425"/>
                <a:gd name="connsiteY3" fmla="*/ 620492 h 620492"/>
                <a:gd name="connsiteX4" fmla="*/ 0 w 352425"/>
                <a:gd name="connsiteY4" fmla="*/ 620492 h 620492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0 w 352425"/>
                <a:gd name="connsiteY4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0960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584200 h 630017"/>
                <a:gd name="connsiteX5" fmla="*/ 0 w 352425"/>
                <a:gd name="connsiteY5" fmla="*/ 630017 h 63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425" h="630017">
                  <a:moveTo>
                    <a:pt x="0" y="630017"/>
                  </a:moveTo>
                  <a:lnTo>
                    <a:pt x="30956" y="9525"/>
                  </a:lnTo>
                  <a:lnTo>
                    <a:pt x="311944" y="0"/>
                  </a:lnTo>
                  <a:lnTo>
                    <a:pt x="352425" y="630017"/>
                  </a:lnTo>
                  <a:cubicBezTo>
                    <a:pt x="298659" y="629561"/>
                    <a:pt x="251242" y="559256"/>
                    <a:pt x="191126" y="584200"/>
                  </a:cubicBezTo>
                  <a:cubicBezTo>
                    <a:pt x="133767" y="565606"/>
                    <a:pt x="63709" y="629561"/>
                    <a:pt x="0" y="630017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台形 55">
              <a:extLst>
                <a:ext uri="{FF2B5EF4-FFF2-40B4-BE49-F238E27FC236}">
                  <a16:creationId xmlns:a16="http://schemas.microsoft.com/office/drawing/2014/main" id="{E13259D2-C3B9-4812-8FD3-B271AEE616A1}"/>
                </a:ext>
              </a:extLst>
            </p:cNvPr>
            <p:cNvSpPr/>
            <p:nvPr/>
          </p:nvSpPr>
          <p:spPr>
            <a:xfrm rot="10800000">
              <a:off x="4109452" y="5698218"/>
              <a:ext cx="311619" cy="475769"/>
            </a:xfrm>
            <a:custGeom>
              <a:avLst/>
              <a:gdLst>
                <a:gd name="connsiteX0" fmla="*/ 0 w 428625"/>
                <a:gd name="connsiteY0" fmla="*/ 620492 h 620492"/>
                <a:gd name="connsiteX1" fmla="*/ 107156 w 428625"/>
                <a:gd name="connsiteY1" fmla="*/ 0 h 620492"/>
                <a:gd name="connsiteX2" fmla="*/ 321469 w 428625"/>
                <a:gd name="connsiteY2" fmla="*/ 0 h 620492"/>
                <a:gd name="connsiteX3" fmla="*/ 428625 w 428625"/>
                <a:gd name="connsiteY3" fmla="*/ 620492 h 620492"/>
                <a:gd name="connsiteX4" fmla="*/ 0 w 428625"/>
                <a:gd name="connsiteY4" fmla="*/ 620492 h 620492"/>
                <a:gd name="connsiteX0" fmla="*/ 0 w 352425"/>
                <a:gd name="connsiteY0" fmla="*/ 620492 h 620492"/>
                <a:gd name="connsiteX1" fmla="*/ 30956 w 352425"/>
                <a:gd name="connsiteY1" fmla="*/ 0 h 620492"/>
                <a:gd name="connsiteX2" fmla="*/ 245269 w 352425"/>
                <a:gd name="connsiteY2" fmla="*/ 0 h 620492"/>
                <a:gd name="connsiteX3" fmla="*/ 352425 w 352425"/>
                <a:gd name="connsiteY3" fmla="*/ 620492 h 620492"/>
                <a:gd name="connsiteX4" fmla="*/ 0 w 352425"/>
                <a:gd name="connsiteY4" fmla="*/ 620492 h 620492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0 w 352425"/>
                <a:gd name="connsiteY4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0960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584200 h 630017"/>
                <a:gd name="connsiteX5" fmla="*/ 0 w 352425"/>
                <a:gd name="connsiteY5" fmla="*/ 630017 h 630017"/>
                <a:gd name="connsiteX0" fmla="*/ 0 w 363035"/>
                <a:gd name="connsiteY0" fmla="*/ 630017 h 630017"/>
                <a:gd name="connsiteX1" fmla="*/ 30956 w 363035"/>
                <a:gd name="connsiteY1" fmla="*/ 9525 h 630017"/>
                <a:gd name="connsiteX2" fmla="*/ 311944 w 363035"/>
                <a:gd name="connsiteY2" fmla="*/ 0 h 630017"/>
                <a:gd name="connsiteX3" fmla="*/ 363035 w 363035"/>
                <a:gd name="connsiteY3" fmla="*/ 630017 h 630017"/>
                <a:gd name="connsiteX4" fmla="*/ 191126 w 363035"/>
                <a:gd name="connsiteY4" fmla="*/ 584200 h 630017"/>
                <a:gd name="connsiteX5" fmla="*/ 0 w 363035"/>
                <a:gd name="connsiteY5" fmla="*/ 630017 h 630017"/>
                <a:gd name="connsiteX0" fmla="*/ 0 w 357729"/>
                <a:gd name="connsiteY0" fmla="*/ 630017 h 630017"/>
                <a:gd name="connsiteX1" fmla="*/ 30956 w 357729"/>
                <a:gd name="connsiteY1" fmla="*/ 9525 h 630017"/>
                <a:gd name="connsiteX2" fmla="*/ 311944 w 357729"/>
                <a:gd name="connsiteY2" fmla="*/ 0 h 630017"/>
                <a:gd name="connsiteX3" fmla="*/ 357729 w 357729"/>
                <a:gd name="connsiteY3" fmla="*/ 630017 h 630017"/>
                <a:gd name="connsiteX4" fmla="*/ 191126 w 357729"/>
                <a:gd name="connsiteY4" fmla="*/ 584200 h 630017"/>
                <a:gd name="connsiteX5" fmla="*/ 0 w 357729"/>
                <a:gd name="connsiteY5" fmla="*/ 630017 h 630017"/>
                <a:gd name="connsiteX0" fmla="*/ 0 w 349771"/>
                <a:gd name="connsiteY0" fmla="*/ 630017 h 630017"/>
                <a:gd name="connsiteX1" fmla="*/ 22998 w 349771"/>
                <a:gd name="connsiteY1" fmla="*/ 9525 h 630017"/>
                <a:gd name="connsiteX2" fmla="*/ 303986 w 349771"/>
                <a:gd name="connsiteY2" fmla="*/ 0 h 630017"/>
                <a:gd name="connsiteX3" fmla="*/ 349771 w 349771"/>
                <a:gd name="connsiteY3" fmla="*/ 630017 h 630017"/>
                <a:gd name="connsiteX4" fmla="*/ 183168 w 349771"/>
                <a:gd name="connsiteY4" fmla="*/ 584200 h 630017"/>
                <a:gd name="connsiteX5" fmla="*/ 0 w 349771"/>
                <a:gd name="connsiteY5" fmla="*/ 630017 h 630017"/>
                <a:gd name="connsiteX0" fmla="*/ 0 w 347119"/>
                <a:gd name="connsiteY0" fmla="*/ 630017 h 630017"/>
                <a:gd name="connsiteX1" fmla="*/ 20346 w 347119"/>
                <a:gd name="connsiteY1" fmla="*/ 9525 h 630017"/>
                <a:gd name="connsiteX2" fmla="*/ 301334 w 347119"/>
                <a:gd name="connsiteY2" fmla="*/ 0 h 630017"/>
                <a:gd name="connsiteX3" fmla="*/ 347119 w 347119"/>
                <a:gd name="connsiteY3" fmla="*/ 630017 h 630017"/>
                <a:gd name="connsiteX4" fmla="*/ 180516 w 347119"/>
                <a:gd name="connsiteY4" fmla="*/ 584200 h 630017"/>
                <a:gd name="connsiteX5" fmla="*/ 0 w 347119"/>
                <a:gd name="connsiteY5" fmla="*/ 630017 h 630017"/>
                <a:gd name="connsiteX0" fmla="*/ 0 w 347119"/>
                <a:gd name="connsiteY0" fmla="*/ 630017 h 630017"/>
                <a:gd name="connsiteX1" fmla="*/ 20346 w 347119"/>
                <a:gd name="connsiteY1" fmla="*/ 9525 h 630017"/>
                <a:gd name="connsiteX2" fmla="*/ 311944 w 347119"/>
                <a:gd name="connsiteY2" fmla="*/ 0 h 630017"/>
                <a:gd name="connsiteX3" fmla="*/ 347119 w 347119"/>
                <a:gd name="connsiteY3" fmla="*/ 630017 h 630017"/>
                <a:gd name="connsiteX4" fmla="*/ 180516 w 347119"/>
                <a:gd name="connsiteY4" fmla="*/ 584200 h 630017"/>
                <a:gd name="connsiteX5" fmla="*/ 0 w 347119"/>
                <a:gd name="connsiteY5" fmla="*/ 630017 h 630017"/>
                <a:gd name="connsiteX0" fmla="*/ 0 w 347119"/>
                <a:gd name="connsiteY0" fmla="*/ 630017 h 630017"/>
                <a:gd name="connsiteX1" fmla="*/ 30956 w 347119"/>
                <a:gd name="connsiteY1" fmla="*/ 3219 h 630017"/>
                <a:gd name="connsiteX2" fmla="*/ 311944 w 347119"/>
                <a:gd name="connsiteY2" fmla="*/ 0 h 630017"/>
                <a:gd name="connsiteX3" fmla="*/ 347119 w 347119"/>
                <a:gd name="connsiteY3" fmla="*/ 630017 h 630017"/>
                <a:gd name="connsiteX4" fmla="*/ 180516 w 347119"/>
                <a:gd name="connsiteY4" fmla="*/ 584200 h 630017"/>
                <a:gd name="connsiteX5" fmla="*/ 0 w 347119"/>
                <a:gd name="connsiteY5" fmla="*/ 630017 h 63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119" h="630017">
                  <a:moveTo>
                    <a:pt x="0" y="630017"/>
                  </a:moveTo>
                  <a:lnTo>
                    <a:pt x="30956" y="3219"/>
                  </a:lnTo>
                  <a:lnTo>
                    <a:pt x="311944" y="0"/>
                  </a:lnTo>
                  <a:lnTo>
                    <a:pt x="347119" y="630017"/>
                  </a:lnTo>
                  <a:cubicBezTo>
                    <a:pt x="293353" y="629561"/>
                    <a:pt x="240632" y="559256"/>
                    <a:pt x="180516" y="584200"/>
                  </a:cubicBezTo>
                  <a:cubicBezTo>
                    <a:pt x="123157" y="565606"/>
                    <a:pt x="63709" y="629561"/>
                    <a:pt x="0" y="63001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5" name="正方形/長方形 58">
              <a:extLst>
                <a:ext uri="{FF2B5EF4-FFF2-40B4-BE49-F238E27FC236}">
                  <a16:creationId xmlns:a16="http://schemas.microsoft.com/office/drawing/2014/main" id="{EFF92F61-7C1D-4017-8092-DA5A960C6830}"/>
                </a:ext>
              </a:extLst>
            </p:cNvPr>
            <p:cNvSpPr/>
            <p:nvPr/>
          </p:nvSpPr>
          <p:spPr>
            <a:xfrm>
              <a:off x="4114215" y="5798345"/>
              <a:ext cx="306856" cy="76086"/>
            </a:xfrm>
            <a:custGeom>
              <a:avLst/>
              <a:gdLst>
                <a:gd name="connsiteX0" fmla="*/ 0 w 1884398"/>
                <a:gd name="connsiteY0" fmla="*/ 0 h 1429904"/>
                <a:gd name="connsiteX1" fmla="*/ 1884398 w 1884398"/>
                <a:gd name="connsiteY1" fmla="*/ 0 h 1429904"/>
                <a:gd name="connsiteX2" fmla="*/ 1884398 w 1884398"/>
                <a:gd name="connsiteY2" fmla="*/ 1429904 h 1429904"/>
                <a:gd name="connsiteX3" fmla="*/ 0 w 1884398"/>
                <a:gd name="connsiteY3" fmla="*/ 1429904 h 1429904"/>
                <a:gd name="connsiteX4" fmla="*/ 0 w 1884398"/>
                <a:gd name="connsiteY4" fmla="*/ 0 h 1429904"/>
                <a:gd name="connsiteX0" fmla="*/ 0 w 1884398"/>
                <a:gd name="connsiteY0" fmla="*/ 0 h 1429904"/>
                <a:gd name="connsiteX1" fmla="*/ 1884398 w 1884398"/>
                <a:gd name="connsiteY1" fmla="*/ 0 h 1429904"/>
                <a:gd name="connsiteX2" fmla="*/ 1884398 w 1884398"/>
                <a:gd name="connsiteY2" fmla="*/ 1429904 h 1429904"/>
                <a:gd name="connsiteX3" fmla="*/ 949742 w 1884398"/>
                <a:gd name="connsiteY3" fmla="*/ 1429904 h 1429904"/>
                <a:gd name="connsiteX4" fmla="*/ 0 w 1884398"/>
                <a:gd name="connsiteY4" fmla="*/ 1429904 h 1429904"/>
                <a:gd name="connsiteX5" fmla="*/ 0 w 1884398"/>
                <a:gd name="connsiteY5" fmla="*/ 0 h 1429904"/>
                <a:gd name="connsiteX0" fmla="*/ 0 w 1884398"/>
                <a:gd name="connsiteY0" fmla="*/ 17896 h 1447800"/>
                <a:gd name="connsiteX1" fmla="*/ 924342 w 1884398"/>
                <a:gd name="connsiteY1" fmla="*/ 0 h 1447800"/>
                <a:gd name="connsiteX2" fmla="*/ 1884398 w 1884398"/>
                <a:gd name="connsiteY2" fmla="*/ 17896 h 1447800"/>
                <a:gd name="connsiteX3" fmla="*/ 1884398 w 1884398"/>
                <a:gd name="connsiteY3" fmla="*/ 1447800 h 1447800"/>
                <a:gd name="connsiteX4" fmla="*/ 949742 w 1884398"/>
                <a:gd name="connsiteY4" fmla="*/ 1447800 h 1447800"/>
                <a:gd name="connsiteX5" fmla="*/ 0 w 1884398"/>
                <a:gd name="connsiteY5" fmla="*/ 1447800 h 1447800"/>
                <a:gd name="connsiteX6" fmla="*/ 0 w 1884398"/>
                <a:gd name="connsiteY6" fmla="*/ 17896 h 1447800"/>
                <a:gd name="connsiteX0" fmla="*/ 0 w 1884398"/>
                <a:gd name="connsiteY0" fmla="*/ 0 h 1429904"/>
                <a:gd name="connsiteX1" fmla="*/ 924342 w 1884398"/>
                <a:gd name="connsiteY1" fmla="*/ 1726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429904"/>
                <a:gd name="connsiteX1" fmla="*/ 924342 w 1884398"/>
                <a:gd name="connsiteY1" fmla="*/ 1726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429904"/>
                <a:gd name="connsiteX1" fmla="*/ 924342 w 1884398"/>
                <a:gd name="connsiteY1" fmla="*/ 1726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429904"/>
                <a:gd name="connsiteX1" fmla="*/ 911642 w 1884398"/>
                <a:gd name="connsiteY1" fmla="*/ 2869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582304"/>
                <a:gd name="connsiteX1" fmla="*/ 911642 w 1884398"/>
                <a:gd name="connsiteY1" fmla="*/ 286904 h 1582304"/>
                <a:gd name="connsiteX2" fmla="*/ 1884398 w 1884398"/>
                <a:gd name="connsiteY2" fmla="*/ 0 h 1582304"/>
                <a:gd name="connsiteX3" fmla="*/ 1884398 w 1884398"/>
                <a:gd name="connsiteY3" fmla="*/ 1429904 h 1582304"/>
                <a:gd name="connsiteX4" fmla="*/ 937042 w 1884398"/>
                <a:gd name="connsiteY4" fmla="*/ 1582304 h 1582304"/>
                <a:gd name="connsiteX5" fmla="*/ 0 w 1884398"/>
                <a:gd name="connsiteY5" fmla="*/ 1429904 h 1582304"/>
                <a:gd name="connsiteX6" fmla="*/ 0 w 1884398"/>
                <a:gd name="connsiteY6" fmla="*/ 0 h 1582304"/>
                <a:gd name="connsiteX0" fmla="*/ 0 w 1884398"/>
                <a:gd name="connsiteY0" fmla="*/ 0 h 1582304"/>
                <a:gd name="connsiteX1" fmla="*/ 911642 w 1884398"/>
                <a:gd name="connsiteY1" fmla="*/ 286904 h 1582304"/>
                <a:gd name="connsiteX2" fmla="*/ 1884398 w 1884398"/>
                <a:gd name="connsiteY2" fmla="*/ 0 h 1582304"/>
                <a:gd name="connsiteX3" fmla="*/ 1884398 w 1884398"/>
                <a:gd name="connsiteY3" fmla="*/ 1429904 h 1582304"/>
                <a:gd name="connsiteX4" fmla="*/ 937042 w 1884398"/>
                <a:gd name="connsiteY4" fmla="*/ 1582304 h 1582304"/>
                <a:gd name="connsiteX5" fmla="*/ 0 w 1884398"/>
                <a:gd name="connsiteY5" fmla="*/ 1429904 h 1582304"/>
                <a:gd name="connsiteX6" fmla="*/ 0 w 1884398"/>
                <a:gd name="connsiteY6" fmla="*/ 0 h 1582304"/>
                <a:gd name="connsiteX0" fmla="*/ 0 w 1884398"/>
                <a:gd name="connsiteY0" fmla="*/ 0 h 1582304"/>
                <a:gd name="connsiteX1" fmla="*/ 911642 w 1884398"/>
                <a:gd name="connsiteY1" fmla="*/ 286904 h 1582304"/>
                <a:gd name="connsiteX2" fmla="*/ 1884398 w 1884398"/>
                <a:gd name="connsiteY2" fmla="*/ 0 h 1582304"/>
                <a:gd name="connsiteX3" fmla="*/ 1884398 w 1884398"/>
                <a:gd name="connsiteY3" fmla="*/ 1429904 h 1582304"/>
                <a:gd name="connsiteX4" fmla="*/ 937042 w 1884398"/>
                <a:gd name="connsiteY4" fmla="*/ 1582304 h 1582304"/>
                <a:gd name="connsiteX5" fmla="*/ 0 w 1884398"/>
                <a:gd name="connsiteY5" fmla="*/ 1429904 h 1582304"/>
                <a:gd name="connsiteX6" fmla="*/ 0 w 1884398"/>
                <a:gd name="connsiteY6" fmla="*/ 0 h 1582304"/>
                <a:gd name="connsiteX0" fmla="*/ 0 w 1884398"/>
                <a:gd name="connsiteY0" fmla="*/ 0 h 1674831"/>
                <a:gd name="connsiteX1" fmla="*/ 911642 w 1884398"/>
                <a:gd name="connsiteY1" fmla="*/ 286904 h 1674831"/>
                <a:gd name="connsiteX2" fmla="*/ 1884398 w 1884398"/>
                <a:gd name="connsiteY2" fmla="*/ 0 h 1674831"/>
                <a:gd name="connsiteX3" fmla="*/ 1884398 w 1884398"/>
                <a:gd name="connsiteY3" fmla="*/ 1429904 h 1674831"/>
                <a:gd name="connsiteX4" fmla="*/ 937042 w 1884398"/>
                <a:gd name="connsiteY4" fmla="*/ 1582304 h 1674831"/>
                <a:gd name="connsiteX5" fmla="*/ 57599 w 1884398"/>
                <a:gd name="connsiteY5" fmla="*/ 1664723 h 1674831"/>
                <a:gd name="connsiteX6" fmla="*/ 0 w 1884398"/>
                <a:gd name="connsiteY6" fmla="*/ 0 h 1674831"/>
                <a:gd name="connsiteX0" fmla="*/ 0 w 1884398"/>
                <a:gd name="connsiteY0" fmla="*/ 0 h 1674831"/>
                <a:gd name="connsiteX1" fmla="*/ 911642 w 1884398"/>
                <a:gd name="connsiteY1" fmla="*/ 286904 h 1674831"/>
                <a:gd name="connsiteX2" fmla="*/ 1884398 w 1884398"/>
                <a:gd name="connsiteY2" fmla="*/ 0 h 1674831"/>
                <a:gd name="connsiteX3" fmla="*/ 1826799 w 1884398"/>
                <a:gd name="connsiteY3" fmla="*/ 1429892 h 1674831"/>
                <a:gd name="connsiteX4" fmla="*/ 937042 w 1884398"/>
                <a:gd name="connsiteY4" fmla="*/ 1582304 h 1674831"/>
                <a:gd name="connsiteX5" fmla="*/ 57599 w 1884398"/>
                <a:gd name="connsiteY5" fmla="*/ 1664723 h 1674831"/>
                <a:gd name="connsiteX6" fmla="*/ 0 w 1884398"/>
                <a:gd name="connsiteY6" fmla="*/ 0 h 1674831"/>
                <a:gd name="connsiteX0" fmla="*/ 0 w 1884398"/>
                <a:gd name="connsiteY0" fmla="*/ 0 h 1817135"/>
                <a:gd name="connsiteX1" fmla="*/ 911642 w 1884398"/>
                <a:gd name="connsiteY1" fmla="*/ 286904 h 1817135"/>
                <a:gd name="connsiteX2" fmla="*/ 1884398 w 1884398"/>
                <a:gd name="connsiteY2" fmla="*/ 0 h 1817135"/>
                <a:gd name="connsiteX3" fmla="*/ 1826799 w 1884398"/>
                <a:gd name="connsiteY3" fmla="*/ 1429892 h 1817135"/>
                <a:gd name="connsiteX4" fmla="*/ 937044 w 1884398"/>
                <a:gd name="connsiteY4" fmla="*/ 1817135 h 1817135"/>
                <a:gd name="connsiteX5" fmla="*/ 57599 w 1884398"/>
                <a:gd name="connsiteY5" fmla="*/ 1664723 h 1817135"/>
                <a:gd name="connsiteX6" fmla="*/ 0 w 1884398"/>
                <a:gd name="connsiteY6" fmla="*/ 0 h 1817135"/>
                <a:gd name="connsiteX0" fmla="*/ 0 w 1855596"/>
                <a:gd name="connsiteY0" fmla="*/ 0 h 1875837"/>
                <a:gd name="connsiteX1" fmla="*/ 882840 w 1855596"/>
                <a:gd name="connsiteY1" fmla="*/ 345606 h 1875837"/>
                <a:gd name="connsiteX2" fmla="*/ 1855596 w 1855596"/>
                <a:gd name="connsiteY2" fmla="*/ 58702 h 1875837"/>
                <a:gd name="connsiteX3" fmla="*/ 1797997 w 1855596"/>
                <a:gd name="connsiteY3" fmla="*/ 1488594 h 1875837"/>
                <a:gd name="connsiteX4" fmla="*/ 908242 w 1855596"/>
                <a:gd name="connsiteY4" fmla="*/ 1875837 h 1875837"/>
                <a:gd name="connsiteX5" fmla="*/ 28797 w 1855596"/>
                <a:gd name="connsiteY5" fmla="*/ 1723425 h 1875837"/>
                <a:gd name="connsiteX6" fmla="*/ 0 w 1855596"/>
                <a:gd name="connsiteY6" fmla="*/ 0 h 187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5596" h="1875837">
                  <a:moveTo>
                    <a:pt x="0" y="0"/>
                  </a:moveTo>
                  <a:cubicBezTo>
                    <a:pt x="308114" y="57535"/>
                    <a:pt x="574726" y="389671"/>
                    <a:pt x="882840" y="345606"/>
                  </a:cubicBezTo>
                  <a:cubicBezTo>
                    <a:pt x="1228259" y="364271"/>
                    <a:pt x="1535577" y="116237"/>
                    <a:pt x="1855596" y="58702"/>
                  </a:cubicBezTo>
                  <a:lnTo>
                    <a:pt x="1797997" y="1488594"/>
                  </a:lnTo>
                  <a:cubicBezTo>
                    <a:pt x="1482212" y="1539394"/>
                    <a:pt x="1300227" y="1875837"/>
                    <a:pt x="908242" y="1875837"/>
                  </a:cubicBezTo>
                  <a:cubicBezTo>
                    <a:pt x="519695" y="1850437"/>
                    <a:pt x="341144" y="1774225"/>
                    <a:pt x="28797" y="17234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B018A"/>
            </a:solidFill>
            <a:ln w="1587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8E66FF43-13C1-41C9-B762-B25C74A6965D}"/>
              </a:ext>
            </a:extLst>
          </p:cNvPr>
          <p:cNvGrpSpPr/>
          <p:nvPr/>
        </p:nvGrpSpPr>
        <p:grpSpPr>
          <a:xfrm>
            <a:off x="2330754" y="5746255"/>
            <a:ext cx="335434" cy="727536"/>
            <a:chOff x="4095163" y="5446451"/>
            <a:chExt cx="335434" cy="727536"/>
          </a:xfrm>
        </p:grpSpPr>
        <p:sp>
          <p:nvSpPr>
            <p:cNvPr id="94" name="台形 55">
              <a:extLst>
                <a:ext uri="{FF2B5EF4-FFF2-40B4-BE49-F238E27FC236}">
                  <a16:creationId xmlns:a16="http://schemas.microsoft.com/office/drawing/2014/main" id="{0E24CFBD-BB85-48BC-BA26-A36DDD6AAD1F}"/>
                </a:ext>
              </a:extLst>
            </p:cNvPr>
            <p:cNvSpPr/>
            <p:nvPr/>
          </p:nvSpPr>
          <p:spPr>
            <a:xfrm rot="10800000">
              <a:off x="4095163" y="5446451"/>
              <a:ext cx="335434" cy="630017"/>
            </a:xfrm>
            <a:custGeom>
              <a:avLst/>
              <a:gdLst>
                <a:gd name="connsiteX0" fmla="*/ 0 w 428625"/>
                <a:gd name="connsiteY0" fmla="*/ 620492 h 620492"/>
                <a:gd name="connsiteX1" fmla="*/ 107156 w 428625"/>
                <a:gd name="connsiteY1" fmla="*/ 0 h 620492"/>
                <a:gd name="connsiteX2" fmla="*/ 321469 w 428625"/>
                <a:gd name="connsiteY2" fmla="*/ 0 h 620492"/>
                <a:gd name="connsiteX3" fmla="*/ 428625 w 428625"/>
                <a:gd name="connsiteY3" fmla="*/ 620492 h 620492"/>
                <a:gd name="connsiteX4" fmla="*/ 0 w 428625"/>
                <a:gd name="connsiteY4" fmla="*/ 620492 h 620492"/>
                <a:gd name="connsiteX0" fmla="*/ 0 w 352425"/>
                <a:gd name="connsiteY0" fmla="*/ 620492 h 620492"/>
                <a:gd name="connsiteX1" fmla="*/ 30956 w 352425"/>
                <a:gd name="connsiteY1" fmla="*/ 0 h 620492"/>
                <a:gd name="connsiteX2" fmla="*/ 245269 w 352425"/>
                <a:gd name="connsiteY2" fmla="*/ 0 h 620492"/>
                <a:gd name="connsiteX3" fmla="*/ 352425 w 352425"/>
                <a:gd name="connsiteY3" fmla="*/ 620492 h 620492"/>
                <a:gd name="connsiteX4" fmla="*/ 0 w 352425"/>
                <a:gd name="connsiteY4" fmla="*/ 620492 h 620492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0 w 352425"/>
                <a:gd name="connsiteY4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0960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584200 h 630017"/>
                <a:gd name="connsiteX5" fmla="*/ 0 w 352425"/>
                <a:gd name="connsiteY5" fmla="*/ 630017 h 63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425" h="630017">
                  <a:moveTo>
                    <a:pt x="0" y="630017"/>
                  </a:moveTo>
                  <a:lnTo>
                    <a:pt x="30956" y="9525"/>
                  </a:lnTo>
                  <a:lnTo>
                    <a:pt x="311944" y="0"/>
                  </a:lnTo>
                  <a:lnTo>
                    <a:pt x="352425" y="630017"/>
                  </a:lnTo>
                  <a:cubicBezTo>
                    <a:pt x="298659" y="629561"/>
                    <a:pt x="251242" y="559256"/>
                    <a:pt x="191126" y="584200"/>
                  </a:cubicBezTo>
                  <a:cubicBezTo>
                    <a:pt x="133767" y="565606"/>
                    <a:pt x="63709" y="629561"/>
                    <a:pt x="0" y="630017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台形 55">
              <a:extLst>
                <a:ext uri="{FF2B5EF4-FFF2-40B4-BE49-F238E27FC236}">
                  <a16:creationId xmlns:a16="http://schemas.microsoft.com/office/drawing/2014/main" id="{82F222DC-47F1-4F28-A180-5FBDE6C38EB5}"/>
                </a:ext>
              </a:extLst>
            </p:cNvPr>
            <p:cNvSpPr/>
            <p:nvPr/>
          </p:nvSpPr>
          <p:spPr>
            <a:xfrm rot="10800000">
              <a:off x="4109452" y="5698218"/>
              <a:ext cx="311619" cy="475769"/>
            </a:xfrm>
            <a:custGeom>
              <a:avLst/>
              <a:gdLst>
                <a:gd name="connsiteX0" fmla="*/ 0 w 428625"/>
                <a:gd name="connsiteY0" fmla="*/ 620492 h 620492"/>
                <a:gd name="connsiteX1" fmla="*/ 107156 w 428625"/>
                <a:gd name="connsiteY1" fmla="*/ 0 h 620492"/>
                <a:gd name="connsiteX2" fmla="*/ 321469 w 428625"/>
                <a:gd name="connsiteY2" fmla="*/ 0 h 620492"/>
                <a:gd name="connsiteX3" fmla="*/ 428625 w 428625"/>
                <a:gd name="connsiteY3" fmla="*/ 620492 h 620492"/>
                <a:gd name="connsiteX4" fmla="*/ 0 w 428625"/>
                <a:gd name="connsiteY4" fmla="*/ 620492 h 620492"/>
                <a:gd name="connsiteX0" fmla="*/ 0 w 352425"/>
                <a:gd name="connsiteY0" fmla="*/ 620492 h 620492"/>
                <a:gd name="connsiteX1" fmla="*/ 30956 w 352425"/>
                <a:gd name="connsiteY1" fmla="*/ 0 h 620492"/>
                <a:gd name="connsiteX2" fmla="*/ 245269 w 352425"/>
                <a:gd name="connsiteY2" fmla="*/ 0 h 620492"/>
                <a:gd name="connsiteX3" fmla="*/ 352425 w 352425"/>
                <a:gd name="connsiteY3" fmla="*/ 620492 h 620492"/>
                <a:gd name="connsiteX4" fmla="*/ 0 w 352425"/>
                <a:gd name="connsiteY4" fmla="*/ 620492 h 620492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0 w 352425"/>
                <a:gd name="connsiteY4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0960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584200 h 630017"/>
                <a:gd name="connsiteX5" fmla="*/ 0 w 352425"/>
                <a:gd name="connsiteY5" fmla="*/ 630017 h 630017"/>
                <a:gd name="connsiteX0" fmla="*/ 0 w 363035"/>
                <a:gd name="connsiteY0" fmla="*/ 630017 h 630017"/>
                <a:gd name="connsiteX1" fmla="*/ 30956 w 363035"/>
                <a:gd name="connsiteY1" fmla="*/ 9525 h 630017"/>
                <a:gd name="connsiteX2" fmla="*/ 311944 w 363035"/>
                <a:gd name="connsiteY2" fmla="*/ 0 h 630017"/>
                <a:gd name="connsiteX3" fmla="*/ 363035 w 363035"/>
                <a:gd name="connsiteY3" fmla="*/ 630017 h 630017"/>
                <a:gd name="connsiteX4" fmla="*/ 191126 w 363035"/>
                <a:gd name="connsiteY4" fmla="*/ 584200 h 630017"/>
                <a:gd name="connsiteX5" fmla="*/ 0 w 363035"/>
                <a:gd name="connsiteY5" fmla="*/ 630017 h 630017"/>
                <a:gd name="connsiteX0" fmla="*/ 0 w 357729"/>
                <a:gd name="connsiteY0" fmla="*/ 630017 h 630017"/>
                <a:gd name="connsiteX1" fmla="*/ 30956 w 357729"/>
                <a:gd name="connsiteY1" fmla="*/ 9525 h 630017"/>
                <a:gd name="connsiteX2" fmla="*/ 311944 w 357729"/>
                <a:gd name="connsiteY2" fmla="*/ 0 h 630017"/>
                <a:gd name="connsiteX3" fmla="*/ 357729 w 357729"/>
                <a:gd name="connsiteY3" fmla="*/ 630017 h 630017"/>
                <a:gd name="connsiteX4" fmla="*/ 191126 w 357729"/>
                <a:gd name="connsiteY4" fmla="*/ 584200 h 630017"/>
                <a:gd name="connsiteX5" fmla="*/ 0 w 357729"/>
                <a:gd name="connsiteY5" fmla="*/ 630017 h 630017"/>
                <a:gd name="connsiteX0" fmla="*/ 0 w 349771"/>
                <a:gd name="connsiteY0" fmla="*/ 630017 h 630017"/>
                <a:gd name="connsiteX1" fmla="*/ 22998 w 349771"/>
                <a:gd name="connsiteY1" fmla="*/ 9525 h 630017"/>
                <a:gd name="connsiteX2" fmla="*/ 303986 w 349771"/>
                <a:gd name="connsiteY2" fmla="*/ 0 h 630017"/>
                <a:gd name="connsiteX3" fmla="*/ 349771 w 349771"/>
                <a:gd name="connsiteY3" fmla="*/ 630017 h 630017"/>
                <a:gd name="connsiteX4" fmla="*/ 183168 w 349771"/>
                <a:gd name="connsiteY4" fmla="*/ 584200 h 630017"/>
                <a:gd name="connsiteX5" fmla="*/ 0 w 349771"/>
                <a:gd name="connsiteY5" fmla="*/ 630017 h 630017"/>
                <a:gd name="connsiteX0" fmla="*/ 0 w 347119"/>
                <a:gd name="connsiteY0" fmla="*/ 630017 h 630017"/>
                <a:gd name="connsiteX1" fmla="*/ 20346 w 347119"/>
                <a:gd name="connsiteY1" fmla="*/ 9525 h 630017"/>
                <a:gd name="connsiteX2" fmla="*/ 301334 w 347119"/>
                <a:gd name="connsiteY2" fmla="*/ 0 h 630017"/>
                <a:gd name="connsiteX3" fmla="*/ 347119 w 347119"/>
                <a:gd name="connsiteY3" fmla="*/ 630017 h 630017"/>
                <a:gd name="connsiteX4" fmla="*/ 180516 w 347119"/>
                <a:gd name="connsiteY4" fmla="*/ 584200 h 630017"/>
                <a:gd name="connsiteX5" fmla="*/ 0 w 347119"/>
                <a:gd name="connsiteY5" fmla="*/ 630017 h 630017"/>
                <a:gd name="connsiteX0" fmla="*/ 0 w 347119"/>
                <a:gd name="connsiteY0" fmla="*/ 630017 h 630017"/>
                <a:gd name="connsiteX1" fmla="*/ 20346 w 347119"/>
                <a:gd name="connsiteY1" fmla="*/ 9525 h 630017"/>
                <a:gd name="connsiteX2" fmla="*/ 311944 w 347119"/>
                <a:gd name="connsiteY2" fmla="*/ 0 h 630017"/>
                <a:gd name="connsiteX3" fmla="*/ 347119 w 347119"/>
                <a:gd name="connsiteY3" fmla="*/ 630017 h 630017"/>
                <a:gd name="connsiteX4" fmla="*/ 180516 w 347119"/>
                <a:gd name="connsiteY4" fmla="*/ 584200 h 630017"/>
                <a:gd name="connsiteX5" fmla="*/ 0 w 347119"/>
                <a:gd name="connsiteY5" fmla="*/ 630017 h 630017"/>
                <a:gd name="connsiteX0" fmla="*/ 0 w 347119"/>
                <a:gd name="connsiteY0" fmla="*/ 630017 h 630017"/>
                <a:gd name="connsiteX1" fmla="*/ 30956 w 347119"/>
                <a:gd name="connsiteY1" fmla="*/ 3219 h 630017"/>
                <a:gd name="connsiteX2" fmla="*/ 311944 w 347119"/>
                <a:gd name="connsiteY2" fmla="*/ 0 h 630017"/>
                <a:gd name="connsiteX3" fmla="*/ 347119 w 347119"/>
                <a:gd name="connsiteY3" fmla="*/ 630017 h 630017"/>
                <a:gd name="connsiteX4" fmla="*/ 180516 w 347119"/>
                <a:gd name="connsiteY4" fmla="*/ 584200 h 630017"/>
                <a:gd name="connsiteX5" fmla="*/ 0 w 347119"/>
                <a:gd name="connsiteY5" fmla="*/ 630017 h 63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119" h="630017">
                  <a:moveTo>
                    <a:pt x="0" y="630017"/>
                  </a:moveTo>
                  <a:lnTo>
                    <a:pt x="30956" y="3219"/>
                  </a:lnTo>
                  <a:lnTo>
                    <a:pt x="311944" y="0"/>
                  </a:lnTo>
                  <a:lnTo>
                    <a:pt x="347119" y="630017"/>
                  </a:lnTo>
                  <a:cubicBezTo>
                    <a:pt x="293353" y="629561"/>
                    <a:pt x="240632" y="559256"/>
                    <a:pt x="180516" y="584200"/>
                  </a:cubicBezTo>
                  <a:cubicBezTo>
                    <a:pt x="123157" y="565606"/>
                    <a:pt x="63709" y="629561"/>
                    <a:pt x="0" y="63001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6" name="正方形/長方形 58">
              <a:extLst>
                <a:ext uri="{FF2B5EF4-FFF2-40B4-BE49-F238E27FC236}">
                  <a16:creationId xmlns:a16="http://schemas.microsoft.com/office/drawing/2014/main" id="{B54A4C02-72BC-4459-8C79-D82DD12CF5A6}"/>
                </a:ext>
              </a:extLst>
            </p:cNvPr>
            <p:cNvSpPr/>
            <p:nvPr/>
          </p:nvSpPr>
          <p:spPr>
            <a:xfrm>
              <a:off x="4114215" y="5798345"/>
              <a:ext cx="306856" cy="76086"/>
            </a:xfrm>
            <a:custGeom>
              <a:avLst/>
              <a:gdLst>
                <a:gd name="connsiteX0" fmla="*/ 0 w 1884398"/>
                <a:gd name="connsiteY0" fmla="*/ 0 h 1429904"/>
                <a:gd name="connsiteX1" fmla="*/ 1884398 w 1884398"/>
                <a:gd name="connsiteY1" fmla="*/ 0 h 1429904"/>
                <a:gd name="connsiteX2" fmla="*/ 1884398 w 1884398"/>
                <a:gd name="connsiteY2" fmla="*/ 1429904 h 1429904"/>
                <a:gd name="connsiteX3" fmla="*/ 0 w 1884398"/>
                <a:gd name="connsiteY3" fmla="*/ 1429904 h 1429904"/>
                <a:gd name="connsiteX4" fmla="*/ 0 w 1884398"/>
                <a:gd name="connsiteY4" fmla="*/ 0 h 1429904"/>
                <a:gd name="connsiteX0" fmla="*/ 0 w 1884398"/>
                <a:gd name="connsiteY0" fmla="*/ 0 h 1429904"/>
                <a:gd name="connsiteX1" fmla="*/ 1884398 w 1884398"/>
                <a:gd name="connsiteY1" fmla="*/ 0 h 1429904"/>
                <a:gd name="connsiteX2" fmla="*/ 1884398 w 1884398"/>
                <a:gd name="connsiteY2" fmla="*/ 1429904 h 1429904"/>
                <a:gd name="connsiteX3" fmla="*/ 949742 w 1884398"/>
                <a:gd name="connsiteY3" fmla="*/ 1429904 h 1429904"/>
                <a:gd name="connsiteX4" fmla="*/ 0 w 1884398"/>
                <a:gd name="connsiteY4" fmla="*/ 1429904 h 1429904"/>
                <a:gd name="connsiteX5" fmla="*/ 0 w 1884398"/>
                <a:gd name="connsiteY5" fmla="*/ 0 h 1429904"/>
                <a:gd name="connsiteX0" fmla="*/ 0 w 1884398"/>
                <a:gd name="connsiteY0" fmla="*/ 17896 h 1447800"/>
                <a:gd name="connsiteX1" fmla="*/ 924342 w 1884398"/>
                <a:gd name="connsiteY1" fmla="*/ 0 h 1447800"/>
                <a:gd name="connsiteX2" fmla="*/ 1884398 w 1884398"/>
                <a:gd name="connsiteY2" fmla="*/ 17896 h 1447800"/>
                <a:gd name="connsiteX3" fmla="*/ 1884398 w 1884398"/>
                <a:gd name="connsiteY3" fmla="*/ 1447800 h 1447800"/>
                <a:gd name="connsiteX4" fmla="*/ 949742 w 1884398"/>
                <a:gd name="connsiteY4" fmla="*/ 1447800 h 1447800"/>
                <a:gd name="connsiteX5" fmla="*/ 0 w 1884398"/>
                <a:gd name="connsiteY5" fmla="*/ 1447800 h 1447800"/>
                <a:gd name="connsiteX6" fmla="*/ 0 w 1884398"/>
                <a:gd name="connsiteY6" fmla="*/ 17896 h 1447800"/>
                <a:gd name="connsiteX0" fmla="*/ 0 w 1884398"/>
                <a:gd name="connsiteY0" fmla="*/ 0 h 1429904"/>
                <a:gd name="connsiteX1" fmla="*/ 924342 w 1884398"/>
                <a:gd name="connsiteY1" fmla="*/ 1726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429904"/>
                <a:gd name="connsiteX1" fmla="*/ 924342 w 1884398"/>
                <a:gd name="connsiteY1" fmla="*/ 1726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429904"/>
                <a:gd name="connsiteX1" fmla="*/ 924342 w 1884398"/>
                <a:gd name="connsiteY1" fmla="*/ 1726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429904"/>
                <a:gd name="connsiteX1" fmla="*/ 911642 w 1884398"/>
                <a:gd name="connsiteY1" fmla="*/ 2869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582304"/>
                <a:gd name="connsiteX1" fmla="*/ 911642 w 1884398"/>
                <a:gd name="connsiteY1" fmla="*/ 286904 h 1582304"/>
                <a:gd name="connsiteX2" fmla="*/ 1884398 w 1884398"/>
                <a:gd name="connsiteY2" fmla="*/ 0 h 1582304"/>
                <a:gd name="connsiteX3" fmla="*/ 1884398 w 1884398"/>
                <a:gd name="connsiteY3" fmla="*/ 1429904 h 1582304"/>
                <a:gd name="connsiteX4" fmla="*/ 937042 w 1884398"/>
                <a:gd name="connsiteY4" fmla="*/ 1582304 h 1582304"/>
                <a:gd name="connsiteX5" fmla="*/ 0 w 1884398"/>
                <a:gd name="connsiteY5" fmla="*/ 1429904 h 1582304"/>
                <a:gd name="connsiteX6" fmla="*/ 0 w 1884398"/>
                <a:gd name="connsiteY6" fmla="*/ 0 h 1582304"/>
                <a:gd name="connsiteX0" fmla="*/ 0 w 1884398"/>
                <a:gd name="connsiteY0" fmla="*/ 0 h 1582304"/>
                <a:gd name="connsiteX1" fmla="*/ 911642 w 1884398"/>
                <a:gd name="connsiteY1" fmla="*/ 286904 h 1582304"/>
                <a:gd name="connsiteX2" fmla="*/ 1884398 w 1884398"/>
                <a:gd name="connsiteY2" fmla="*/ 0 h 1582304"/>
                <a:gd name="connsiteX3" fmla="*/ 1884398 w 1884398"/>
                <a:gd name="connsiteY3" fmla="*/ 1429904 h 1582304"/>
                <a:gd name="connsiteX4" fmla="*/ 937042 w 1884398"/>
                <a:gd name="connsiteY4" fmla="*/ 1582304 h 1582304"/>
                <a:gd name="connsiteX5" fmla="*/ 0 w 1884398"/>
                <a:gd name="connsiteY5" fmla="*/ 1429904 h 1582304"/>
                <a:gd name="connsiteX6" fmla="*/ 0 w 1884398"/>
                <a:gd name="connsiteY6" fmla="*/ 0 h 1582304"/>
                <a:gd name="connsiteX0" fmla="*/ 0 w 1884398"/>
                <a:gd name="connsiteY0" fmla="*/ 0 h 1582304"/>
                <a:gd name="connsiteX1" fmla="*/ 911642 w 1884398"/>
                <a:gd name="connsiteY1" fmla="*/ 286904 h 1582304"/>
                <a:gd name="connsiteX2" fmla="*/ 1884398 w 1884398"/>
                <a:gd name="connsiteY2" fmla="*/ 0 h 1582304"/>
                <a:gd name="connsiteX3" fmla="*/ 1884398 w 1884398"/>
                <a:gd name="connsiteY3" fmla="*/ 1429904 h 1582304"/>
                <a:gd name="connsiteX4" fmla="*/ 937042 w 1884398"/>
                <a:gd name="connsiteY4" fmla="*/ 1582304 h 1582304"/>
                <a:gd name="connsiteX5" fmla="*/ 0 w 1884398"/>
                <a:gd name="connsiteY5" fmla="*/ 1429904 h 1582304"/>
                <a:gd name="connsiteX6" fmla="*/ 0 w 1884398"/>
                <a:gd name="connsiteY6" fmla="*/ 0 h 1582304"/>
                <a:gd name="connsiteX0" fmla="*/ 0 w 1884398"/>
                <a:gd name="connsiteY0" fmla="*/ 0 h 1674831"/>
                <a:gd name="connsiteX1" fmla="*/ 911642 w 1884398"/>
                <a:gd name="connsiteY1" fmla="*/ 286904 h 1674831"/>
                <a:gd name="connsiteX2" fmla="*/ 1884398 w 1884398"/>
                <a:gd name="connsiteY2" fmla="*/ 0 h 1674831"/>
                <a:gd name="connsiteX3" fmla="*/ 1884398 w 1884398"/>
                <a:gd name="connsiteY3" fmla="*/ 1429904 h 1674831"/>
                <a:gd name="connsiteX4" fmla="*/ 937042 w 1884398"/>
                <a:gd name="connsiteY4" fmla="*/ 1582304 h 1674831"/>
                <a:gd name="connsiteX5" fmla="*/ 57599 w 1884398"/>
                <a:gd name="connsiteY5" fmla="*/ 1664723 h 1674831"/>
                <a:gd name="connsiteX6" fmla="*/ 0 w 1884398"/>
                <a:gd name="connsiteY6" fmla="*/ 0 h 1674831"/>
                <a:gd name="connsiteX0" fmla="*/ 0 w 1884398"/>
                <a:gd name="connsiteY0" fmla="*/ 0 h 1674831"/>
                <a:gd name="connsiteX1" fmla="*/ 911642 w 1884398"/>
                <a:gd name="connsiteY1" fmla="*/ 286904 h 1674831"/>
                <a:gd name="connsiteX2" fmla="*/ 1884398 w 1884398"/>
                <a:gd name="connsiteY2" fmla="*/ 0 h 1674831"/>
                <a:gd name="connsiteX3" fmla="*/ 1826799 w 1884398"/>
                <a:gd name="connsiteY3" fmla="*/ 1429892 h 1674831"/>
                <a:gd name="connsiteX4" fmla="*/ 937042 w 1884398"/>
                <a:gd name="connsiteY4" fmla="*/ 1582304 h 1674831"/>
                <a:gd name="connsiteX5" fmla="*/ 57599 w 1884398"/>
                <a:gd name="connsiteY5" fmla="*/ 1664723 h 1674831"/>
                <a:gd name="connsiteX6" fmla="*/ 0 w 1884398"/>
                <a:gd name="connsiteY6" fmla="*/ 0 h 1674831"/>
                <a:gd name="connsiteX0" fmla="*/ 0 w 1884398"/>
                <a:gd name="connsiteY0" fmla="*/ 0 h 1817135"/>
                <a:gd name="connsiteX1" fmla="*/ 911642 w 1884398"/>
                <a:gd name="connsiteY1" fmla="*/ 286904 h 1817135"/>
                <a:gd name="connsiteX2" fmla="*/ 1884398 w 1884398"/>
                <a:gd name="connsiteY2" fmla="*/ 0 h 1817135"/>
                <a:gd name="connsiteX3" fmla="*/ 1826799 w 1884398"/>
                <a:gd name="connsiteY3" fmla="*/ 1429892 h 1817135"/>
                <a:gd name="connsiteX4" fmla="*/ 937044 w 1884398"/>
                <a:gd name="connsiteY4" fmla="*/ 1817135 h 1817135"/>
                <a:gd name="connsiteX5" fmla="*/ 57599 w 1884398"/>
                <a:gd name="connsiteY5" fmla="*/ 1664723 h 1817135"/>
                <a:gd name="connsiteX6" fmla="*/ 0 w 1884398"/>
                <a:gd name="connsiteY6" fmla="*/ 0 h 1817135"/>
                <a:gd name="connsiteX0" fmla="*/ 0 w 1855596"/>
                <a:gd name="connsiteY0" fmla="*/ 0 h 1875837"/>
                <a:gd name="connsiteX1" fmla="*/ 882840 w 1855596"/>
                <a:gd name="connsiteY1" fmla="*/ 345606 h 1875837"/>
                <a:gd name="connsiteX2" fmla="*/ 1855596 w 1855596"/>
                <a:gd name="connsiteY2" fmla="*/ 58702 h 1875837"/>
                <a:gd name="connsiteX3" fmla="*/ 1797997 w 1855596"/>
                <a:gd name="connsiteY3" fmla="*/ 1488594 h 1875837"/>
                <a:gd name="connsiteX4" fmla="*/ 908242 w 1855596"/>
                <a:gd name="connsiteY4" fmla="*/ 1875837 h 1875837"/>
                <a:gd name="connsiteX5" fmla="*/ 28797 w 1855596"/>
                <a:gd name="connsiteY5" fmla="*/ 1723425 h 1875837"/>
                <a:gd name="connsiteX6" fmla="*/ 0 w 1855596"/>
                <a:gd name="connsiteY6" fmla="*/ 0 h 187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5596" h="1875837">
                  <a:moveTo>
                    <a:pt x="0" y="0"/>
                  </a:moveTo>
                  <a:cubicBezTo>
                    <a:pt x="308114" y="57535"/>
                    <a:pt x="574726" y="389671"/>
                    <a:pt x="882840" y="345606"/>
                  </a:cubicBezTo>
                  <a:cubicBezTo>
                    <a:pt x="1228259" y="364271"/>
                    <a:pt x="1535577" y="116237"/>
                    <a:pt x="1855596" y="58702"/>
                  </a:cubicBezTo>
                  <a:lnTo>
                    <a:pt x="1797997" y="1488594"/>
                  </a:lnTo>
                  <a:cubicBezTo>
                    <a:pt x="1482212" y="1539394"/>
                    <a:pt x="1300227" y="1875837"/>
                    <a:pt x="908242" y="1875837"/>
                  </a:cubicBezTo>
                  <a:cubicBezTo>
                    <a:pt x="519695" y="1850437"/>
                    <a:pt x="341144" y="1774225"/>
                    <a:pt x="28797" y="17234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B018A"/>
            </a:solidFill>
            <a:ln w="1587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231BDD6B-9DA3-40E9-B79A-FFB87E6BFDB2}"/>
              </a:ext>
            </a:extLst>
          </p:cNvPr>
          <p:cNvSpPr/>
          <p:nvPr/>
        </p:nvSpPr>
        <p:spPr>
          <a:xfrm rot="3007751">
            <a:off x="1437505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388EFF4E-44F1-4DE7-AA67-3DE296425C77}"/>
              </a:ext>
            </a:extLst>
          </p:cNvPr>
          <p:cNvSpPr/>
          <p:nvPr/>
        </p:nvSpPr>
        <p:spPr>
          <a:xfrm rot="18592249" flipH="1">
            <a:off x="2704330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台形 44">
            <a:extLst>
              <a:ext uri="{FF2B5EF4-FFF2-40B4-BE49-F238E27FC236}">
                <a16:creationId xmlns:a16="http://schemas.microsoft.com/office/drawing/2014/main" id="{6D88DE0D-A171-4997-9B68-E657443E49A0}"/>
              </a:ext>
            </a:extLst>
          </p:cNvPr>
          <p:cNvSpPr/>
          <p:nvPr/>
        </p:nvSpPr>
        <p:spPr>
          <a:xfrm>
            <a:off x="1574551" y="4505570"/>
            <a:ext cx="1407424" cy="1344134"/>
          </a:xfrm>
          <a:custGeom>
            <a:avLst/>
            <a:gdLst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0 w 1462959"/>
              <a:gd name="connsiteY4" fmla="*/ 1191546 h 1191546"/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688131 w 1462959"/>
              <a:gd name="connsiteY4" fmla="*/ 1190173 h 1191546"/>
              <a:gd name="connsiteX5" fmla="*/ 0 w 1462959"/>
              <a:gd name="connsiteY5" fmla="*/ 1191546 h 1191546"/>
              <a:gd name="connsiteX0" fmla="*/ 0 w 1462959"/>
              <a:gd name="connsiteY0" fmla="*/ 1191546 h 1260023"/>
              <a:gd name="connsiteX1" fmla="*/ 297887 w 1462959"/>
              <a:gd name="connsiteY1" fmla="*/ 0 h 1260023"/>
              <a:gd name="connsiteX2" fmla="*/ 1165073 w 1462959"/>
              <a:gd name="connsiteY2" fmla="*/ 0 h 1260023"/>
              <a:gd name="connsiteX3" fmla="*/ 1462959 w 1462959"/>
              <a:gd name="connsiteY3" fmla="*/ 1191546 h 1260023"/>
              <a:gd name="connsiteX4" fmla="*/ 700831 w 1462959"/>
              <a:gd name="connsiteY4" fmla="*/ 1260023 h 1260023"/>
              <a:gd name="connsiteX5" fmla="*/ 0 w 1462959"/>
              <a:gd name="connsiteY5" fmla="*/ 1191546 h 1260023"/>
              <a:gd name="connsiteX0" fmla="*/ 0 w 1399459"/>
              <a:gd name="connsiteY0" fmla="*/ 1178846 h 1260023"/>
              <a:gd name="connsiteX1" fmla="*/ 234387 w 1399459"/>
              <a:gd name="connsiteY1" fmla="*/ 0 h 1260023"/>
              <a:gd name="connsiteX2" fmla="*/ 1101573 w 1399459"/>
              <a:gd name="connsiteY2" fmla="*/ 0 h 1260023"/>
              <a:gd name="connsiteX3" fmla="*/ 1399459 w 1399459"/>
              <a:gd name="connsiteY3" fmla="*/ 1191546 h 1260023"/>
              <a:gd name="connsiteX4" fmla="*/ 637331 w 1399459"/>
              <a:gd name="connsiteY4" fmla="*/ 1260023 h 1260023"/>
              <a:gd name="connsiteX5" fmla="*/ 0 w 1399459"/>
              <a:gd name="connsiteY5" fmla="*/ 1178846 h 1260023"/>
              <a:gd name="connsiteX0" fmla="*/ 0 w 1297859"/>
              <a:gd name="connsiteY0" fmla="*/ 1178846 h 1260023"/>
              <a:gd name="connsiteX1" fmla="*/ 2343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78846 h 1260023"/>
              <a:gd name="connsiteX1" fmla="*/ 1454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85196 h 1266373"/>
              <a:gd name="connsiteX1" fmla="*/ 145487 w 1297859"/>
              <a:gd name="connsiteY1" fmla="*/ 6350 h 1266373"/>
              <a:gd name="connsiteX2" fmla="*/ 1184123 w 1297859"/>
              <a:gd name="connsiteY2" fmla="*/ 0 h 1266373"/>
              <a:gd name="connsiteX3" fmla="*/ 1297859 w 1297859"/>
              <a:gd name="connsiteY3" fmla="*/ 1172496 h 1266373"/>
              <a:gd name="connsiteX4" fmla="*/ 637331 w 1297859"/>
              <a:gd name="connsiteY4" fmla="*/ 1266373 h 1266373"/>
              <a:gd name="connsiteX5" fmla="*/ 0 w 1297859"/>
              <a:gd name="connsiteY5" fmla="*/ 1185196 h 12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7859" h="1266373">
                <a:moveTo>
                  <a:pt x="0" y="1185196"/>
                </a:moveTo>
                <a:lnTo>
                  <a:pt x="145487" y="6350"/>
                </a:lnTo>
                <a:lnTo>
                  <a:pt x="1184123" y="0"/>
                </a:lnTo>
                <a:lnTo>
                  <a:pt x="1297859" y="1172496"/>
                </a:lnTo>
                <a:lnTo>
                  <a:pt x="637331" y="1266373"/>
                </a:lnTo>
                <a:lnTo>
                  <a:pt x="0" y="1185196"/>
                </a:lnTo>
                <a:close/>
              </a:path>
            </a:pathLst>
          </a:cu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9FD73064-61FE-443B-993C-EA2135CD8F1F}"/>
              </a:ext>
            </a:extLst>
          </p:cNvPr>
          <p:cNvSpPr/>
          <p:nvPr/>
        </p:nvSpPr>
        <p:spPr>
          <a:xfrm rot="18583051">
            <a:off x="2908264" y="4905606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D3D2EA5-75E8-4AAD-A4D0-37B6CB953E26}"/>
              </a:ext>
            </a:extLst>
          </p:cNvPr>
          <p:cNvSpPr/>
          <p:nvPr/>
        </p:nvSpPr>
        <p:spPr>
          <a:xfrm rot="3016949" flipH="1">
            <a:off x="1253650" y="4910319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直角三角形 49">
            <a:extLst>
              <a:ext uri="{FF2B5EF4-FFF2-40B4-BE49-F238E27FC236}">
                <a16:creationId xmlns:a16="http://schemas.microsoft.com/office/drawing/2014/main" id="{D20104F6-B223-4565-BE14-088AF87B4A26}"/>
              </a:ext>
            </a:extLst>
          </p:cNvPr>
          <p:cNvSpPr/>
          <p:nvPr/>
        </p:nvSpPr>
        <p:spPr>
          <a:xfrm rot="19623239">
            <a:off x="1828191" y="4288185"/>
            <a:ext cx="391672" cy="391672"/>
          </a:xfrm>
          <a:prstGeom prst="rtTriangle">
            <a:avLst/>
          </a:prstGeom>
          <a:solidFill>
            <a:schemeClr val="bg1"/>
          </a:solidFill>
          <a:ln w="825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直角三角形 50">
            <a:extLst>
              <a:ext uri="{FF2B5EF4-FFF2-40B4-BE49-F238E27FC236}">
                <a16:creationId xmlns:a16="http://schemas.microsoft.com/office/drawing/2014/main" id="{A9806F04-D12D-4879-B0D7-A689AFA0C584}"/>
              </a:ext>
            </a:extLst>
          </p:cNvPr>
          <p:cNvSpPr/>
          <p:nvPr/>
        </p:nvSpPr>
        <p:spPr>
          <a:xfrm rot="1976761" flipH="1">
            <a:off x="2368613" y="4288185"/>
            <a:ext cx="391672" cy="391672"/>
          </a:xfrm>
          <a:prstGeom prst="rtTriangle">
            <a:avLst/>
          </a:prstGeom>
          <a:solidFill>
            <a:schemeClr val="bg1"/>
          </a:solidFill>
          <a:ln w="825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0493E309-8B81-4CA8-ADAE-AE79111C6671}"/>
              </a:ext>
            </a:extLst>
          </p:cNvPr>
          <p:cNvSpPr/>
          <p:nvPr/>
        </p:nvSpPr>
        <p:spPr>
          <a:xfrm>
            <a:off x="2185274" y="4579064"/>
            <a:ext cx="184171" cy="461376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4D4A49C8-740B-4CA1-B903-726391AE4F3F}"/>
              </a:ext>
            </a:extLst>
          </p:cNvPr>
          <p:cNvSpPr/>
          <p:nvPr/>
        </p:nvSpPr>
        <p:spPr>
          <a:xfrm>
            <a:off x="2209263" y="4652138"/>
            <a:ext cx="140840" cy="104163"/>
          </a:xfrm>
          <a:prstGeom prst="ellipse">
            <a:avLst/>
          </a:prstGeom>
          <a:solidFill>
            <a:srgbClr val="EB555E"/>
          </a:solidFill>
          <a:ln w="127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46494B7-A8CD-470A-95CC-5F1F5C3E3A39}"/>
              </a:ext>
            </a:extLst>
          </p:cNvPr>
          <p:cNvSpPr/>
          <p:nvPr/>
        </p:nvSpPr>
        <p:spPr>
          <a:xfrm>
            <a:off x="577820" y="3328754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FCACA-D592-4804-AF5F-3CEE6386A7EC}"/>
              </a:ext>
            </a:extLst>
          </p:cNvPr>
          <p:cNvSpPr/>
          <p:nvPr/>
        </p:nvSpPr>
        <p:spPr>
          <a:xfrm>
            <a:off x="792133" y="1990318"/>
            <a:ext cx="2955345" cy="2587835"/>
          </a:xfrm>
          <a:custGeom>
            <a:avLst/>
            <a:gdLst>
              <a:gd name="connsiteX0" fmla="*/ 0 w 2593298"/>
              <a:gd name="connsiteY0" fmla="*/ 0 h 1705131"/>
              <a:gd name="connsiteX1" fmla="*/ 2593298 w 2593298"/>
              <a:gd name="connsiteY1" fmla="*/ 0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92047 h 1692247"/>
              <a:gd name="connsiteX1" fmla="*/ 2593298 w 2593298"/>
              <a:gd name="connsiteY1" fmla="*/ 77057 h 1692247"/>
              <a:gd name="connsiteX2" fmla="*/ 2593298 w 2593298"/>
              <a:gd name="connsiteY2" fmla="*/ 1692247 h 1692247"/>
              <a:gd name="connsiteX3" fmla="*/ 0 w 2593298"/>
              <a:gd name="connsiteY3" fmla="*/ 1692247 h 1692247"/>
              <a:gd name="connsiteX4" fmla="*/ 0 w 2593298"/>
              <a:gd name="connsiteY4" fmla="*/ 92047 h 1692247"/>
              <a:gd name="connsiteX0" fmla="*/ 0 w 2593298"/>
              <a:gd name="connsiteY0" fmla="*/ 138287 h 1738487"/>
              <a:gd name="connsiteX1" fmla="*/ 2593298 w 2593298"/>
              <a:gd name="connsiteY1" fmla="*/ 123297 h 1738487"/>
              <a:gd name="connsiteX2" fmla="*/ 2593298 w 2593298"/>
              <a:gd name="connsiteY2" fmla="*/ 1738487 h 1738487"/>
              <a:gd name="connsiteX3" fmla="*/ 0 w 2593298"/>
              <a:gd name="connsiteY3" fmla="*/ 1738487 h 1738487"/>
              <a:gd name="connsiteX4" fmla="*/ 0 w 2593298"/>
              <a:gd name="connsiteY4" fmla="*/ 138287 h 1738487"/>
              <a:gd name="connsiteX0" fmla="*/ 93272 w 2686570"/>
              <a:gd name="connsiteY0" fmla="*/ 138287 h 1738487"/>
              <a:gd name="connsiteX1" fmla="*/ 2686570 w 2686570"/>
              <a:gd name="connsiteY1" fmla="*/ 123297 h 1738487"/>
              <a:gd name="connsiteX2" fmla="*/ 2686570 w 2686570"/>
              <a:gd name="connsiteY2" fmla="*/ 1738487 h 1738487"/>
              <a:gd name="connsiteX3" fmla="*/ 93272 w 2686570"/>
              <a:gd name="connsiteY3" fmla="*/ 1738487 h 1738487"/>
              <a:gd name="connsiteX4" fmla="*/ 93272 w 2686570"/>
              <a:gd name="connsiteY4" fmla="*/ 138287 h 1738487"/>
              <a:gd name="connsiteX0" fmla="*/ 93272 w 2786504"/>
              <a:gd name="connsiteY0" fmla="*/ 138287 h 1738487"/>
              <a:gd name="connsiteX1" fmla="*/ 2686570 w 2786504"/>
              <a:gd name="connsiteY1" fmla="*/ 123297 h 1738487"/>
              <a:gd name="connsiteX2" fmla="*/ 2686570 w 2786504"/>
              <a:gd name="connsiteY2" fmla="*/ 1738487 h 1738487"/>
              <a:gd name="connsiteX3" fmla="*/ 93272 w 2786504"/>
              <a:gd name="connsiteY3" fmla="*/ 1738487 h 1738487"/>
              <a:gd name="connsiteX4" fmla="*/ 93272 w 2786504"/>
              <a:gd name="connsiteY4" fmla="*/ 138287 h 1738487"/>
              <a:gd name="connsiteX0" fmla="*/ 93272 w 2839248"/>
              <a:gd name="connsiteY0" fmla="*/ 138287 h 1768467"/>
              <a:gd name="connsiteX1" fmla="*/ 2686570 w 2839248"/>
              <a:gd name="connsiteY1" fmla="*/ 123297 h 1768467"/>
              <a:gd name="connsiteX2" fmla="*/ 2821482 w 2839248"/>
              <a:gd name="connsiteY2" fmla="*/ 1768467 h 1768467"/>
              <a:gd name="connsiteX3" fmla="*/ 93272 w 2839248"/>
              <a:gd name="connsiteY3" fmla="*/ 1738487 h 1768467"/>
              <a:gd name="connsiteX4" fmla="*/ 93272 w 2839248"/>
              <a:gd name="connsiteY4" fmla="*/ 138287 h 1768467"/>
              <a:gd name="connsiteX0" fmla="*/ 195106 w 2941082"/>
              <a:gd name="connsiteY0" fmla="*/ 138287 h 1798447"/>
              <a:gd name="connsiteX1" fmla="*/ 2788404 w 2941082"/>
              <a:gd name="connsiteY1" fmla="*/ 123297 h 1798447"/>
              <a:gd name="connsiteX2" fmla="*/ 2923316 w 2941082"/>
              <a:gd name="connsiteY2" fmla="*/ 1768467 h 1798447"/>
              <a:gd name="connsiteX3" fmla="*/ 234 w 2941082"/>
              <a:gd name="connsiteY3" fmla="*/ 1798447 h 1798447"/>
              <a:gd name="connsiteX4" fmla="*/ 195106 w 2941082"/>
              <a:gd name="connsiteY4" fmla="*/ 138287 h 1798447"/>
              <a:gd name="connsiteX0" fmla="*/ 195106 w 2941082"/>
              <a:gd name="connsiteY0" fmla="*/ 138287 h 1895356"/>
              <a:gd name="connsiteX1" fmla="*/ 2788404 w 2941082"/>
              <a:gd name="connsiteY1" fmla="*/ 123297 h 1895356"/>
              <a:gd name="connsiteX2" fmla="*/ 2923316 w 2941082"/>
              <a:gd name="connsiteY2" fmla="*/ 1768467 h 1895356"/>
              <a:gd name="connsiteX3" fmla="*/ 234 w 2941082"/>
              <a:gd name="connsiteY3" fmla="*/ 1798447 h 1895356"/>
              <a:gd name="connsiteX4" fmla="*/ 195106 w 2941082"/>
              <a:gd name="connsiteY4" fmla="*/ 138287 h 1895356"/>
              <a:gd name="connsiteX0" fmla="*/ 195106 w 2941082"/>
              <a:gd name="connsiteY0" fmla="*/ 138287 h 2003358"/>
              <a:gd name="connsiteX1" fmla="*/ 2788404 w 2941082"/>
              <a:gd name="connsiteY1" fmla="*/ 123297 h 2003358"/>
              <a:gd name="connsiteX2" fmla="*/ 2923316 w 2941082"/>
              <a:gd name="connsiteY2" fmla="*/ 1768467 h 2003358"/>
              <a:gd name="connsiteX3" fmla="*/ 234 w 2941082"/>
              <a:gd name="connsiteY3" fmla="*/ 1798447 h 2003358"/>
              <a:gd name="connsiteX4" fmla="*/ 195106 w 2941082"/>
              <a:gd name="connsiteY4" fmla="*/ 138287 h 2003358"/>
              <a:gd name="connsiteX0" fmla="*/ 195106 w 2941082"/>
              <a:gd name="connsiteY0" fmla="*/ 138287 h 2376560"/>
              <a:gd name="connsiteX1" fmla="*/ 2788404 w 2941082"/>
              <a:gd name="connsiteY1" fmla="*/ 123297 h 2376560"/>
              <a:gd name="connsiteX2" fmla="*/ 2923316 w 2941082"/>
              <a:gd name="connsiteY2" fmla="*/ 1768467 h 2376560"/>
              <a:gd name="connsiteX3" fmla="*/ 234 w 2941082"/>
              <a:gd name="connsiteY3" fmla="*/ 1798447 h 2376560"/>
              <a:gd name="connsiteX4" fmla="*/ 195106 w 2941082"/>
              <a:gd name="connsiteY4" fmla="*/ 138287 h 2376560"/>
              <a:gd name="connsiteX0" fmla="*/ 168940 w 2914916"/>
              <a:gd name="connsiteY0" fmla="*/ 138287 h 2400842"/>
              <a:gd name="connsiteX1" fmla="*/ 2762238 w 2914916"/>
              <a:gd name="connsiteY1" fmla="*/ 123297 h 2400842"/>
              <a:gd name="connsiteX2" fmla="*/ 2897150 w 2914916"/>
              <a:gd name="connsiteY2" fmla="*/ 1768467 h 2400842"/>
              <a:gd name="connsiteX3" fmla="*/ 4048 w 2914916"/>
              <a:gd name="connsiteY3" fmla="*/ 1873397 h 2400842"/>
              <a:gd name="connsiteX4" fmla="*/ 168940 w 2914916"/>
              <a:gd name="connsiteY4" fmla="*/ 138287 h 2400842"/>
              <a:gd name="connsiteX0" fmla="*/ 168940 w 2914916"/>
              <a:gd name="connsiteY0" fmla="*/ 138287 h 2540242"/>
              <a:gd name="connsiteX1" fmla="*/ 2762238 w 2914916"/>
              <a:gd name="connsiteY1" fmla="*/ 123297 h 2540242"/>
              <a:gd name="connsiteX2" fmla="*/ 2897150 w 2914916"/>
              <a:gd name="connsiteY2" fmla="*/ 1768467 h 2540242"/>
              <a:gd name="connsiteX3" fmla="*/ 4048 w 2914916"/>
              <a:gd name="connsiteY3" fmla="*/ 1873397 h 2540242"/>
              <a:gd name="connsiteX4" fmla="*/ 168940 w 2914916"/>
              <a:gd name="connsiteY4" fmla="*/ 138287 h 2540242"/>
              <a:gd name="connsiteX0" fmla="*/ 168940 w 2935132"/>
              <a:gd name="connsiteY0" fmla="*/ 138287 h 2546305"/>
              <a:gd name="connsiteX1" fmla="*/ 2762238 w 2935132"/>
              <a:gd name="connsiteY1" fmla="*/ 123297 h 2546305"/>
              <a:gd name="connsiteX2" fmla="*/ 2897150 w 2935132"/>
              <a:gd name="connsiteY2" fmla="*/ 1768467 h 2546305"/>
              <a:gd name="connsiteX3" fmla="*/ 4048 w 2935132"/>
              <a:gd name="connsiteY3" fmla="*/ 1873397 h 2546305"/>
              <a:gd name="connsiteX4" fmla="*/ 168940 w 2935132"/>
              <a:gd name="connsiteY4" fmla="*/ 138287 h 2546305"/>
              <a:gd name="connsiteX0" fmla="*/ 200444 w 2955345"/>
              <a:gd name="connsiteY0" fmla="*/ 138287 h 2587835"/>
              <a:gd name="connsiteX1" fmla="*/ 2793742 w 2955345"/>
              <a:gd name="connsiteY1" fmla="*/ 123297 h 2587835"/>
              <a:gd name="connsiteX2" fmla="*/ 2928654 w 2955345"/>
              <a:gd name="connsiteY2" fmla="*/ 1768467 h 2587835"/>
              <a:gd name="connsiteX3" fmla="*/ 35552 w 2955345"/>
              <a:gd name="connsiteY3" fmla="*/ 1873397 h 2587835"/>
              <a:gd name="connsiteX4" fmla="*/ 200444 w 2955345"/>
              <a:gd name="connsiteY4" fmla="*/ 138287 h 25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345" h="2587835">
                <a:moveTo>
                  <a:pt x="200444" y="138287"/>
                </a:moveTo>
                <a:cubicBezTo>
                  <a:pt x="1064877" y="-11615"/>
                  <a:pt x="2304063" y="-71575"/>
                  <a:pt x="2793742" y="123297"/>
                </a:cubicBezTo>
                <a:cubicBezTo>
                  <a:pt x="3018595" y="691674"/>
                  <a:pt x="2928654" y="1230070"/>
                  <a:pt x="2928654" y="1768467"/>
                </a:cubicBezTo>
                <a:cubicBezTo>
                  <a:pt x="3303408" y="3007653"/>
                  <a:pt x="-399162" y="2672874"/>
                  <a:pt x="35552" y="1873397"/>
                </a:cubicBezTo>
                <a:cubicBezTo>
                  <a:pt x="35552" y="1339997"/>
                  <a:pt x="-9418" y="776618"/>
                  <a:pt x="200444" y="1382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28282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2D075A76-6487-4002-9FDA-B297ADFF7544}"/>
              </a:ext>
            </a:extLst>
          </p:cNvPr>
          <p:cNvSpPr/>
          <p:nvPr/>
        </p:nvSpPr>
        <p:spPr>
          <a:xfrm rot="18249094">
            <a:off x="2551122" y="2346079"/>
            <a:ext cx="946247" cy="479391"/>
          </a:xfrm>
          <a:prstGeom prst="arc">
            <a:avLst>
              <a:gd name="adj1" fmla="val 17303819"/>
              <a:gd name="adj2" fmla="val 144200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弧 5">
            <a:extLst>
              <a:ext uri="{FF2B5EF4-FFF2-40B4-BE49-F238E27FC236}">
                <a16:creationId xmlns:a16="http://schemas.microsoft.com/office/drawing/2014/main" id="{4BC0B1F5-CB79-435B-894F-46F79736D817}"/>
              </a:ext>
            </a:extLst>
          </p:cNvPr>
          <p:cNvSpPr/>
          <p:nvPr/>
        </p:nvSpPr>
        <p:spPr>
          <a:xfrm rot="3325088" flipV="1">
            <a:off x="920263" y="2046176"/>
            <a:ext cx="1030061" cy="479391"/>
          </a:xfrm>
          <a:prstGeom prst="arc">
            <a:avLst>
              <a:gd name="adj1" fmla="val 17303819"/>
              <a:gd name="adj2" fmla="val 23939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FDC70B0-DA70-428E-88FB-B705A4B8642A}"/>
              </a:ext>
            </a:extLst>
          </p:cNvPr>
          <p:cNvGrpSpPr/>
          <p:nvPr/>
        </p:nvGrpSpPr>
        <p:grpSpPr>
          <a:xfrm>
            <a:off x="2582844" y="2827188"/>
            <a:ext cx="955126" cy="1287381"/>
            <a:chOff x="4882638" y="2503569"/>
            <a:chExt cx="955126" cy="1287381"/>
          </a:xfrm>
        </p:grpSpPr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48B7766C-05F3-4BEA-80D1-966CA2BE5DA8}"/>
                </a:ext>
              </a:extLst>
            </p:cNvPr>
            <p:cNvSpPr/>
            <p:nvPr/>
          </p:nvSpPr>
          <p:spPr>
            <a:xfrm>
              <a:off x="4962525" y="2505075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37EBAF5C-1EC7-4847-BF15-E22AF2495C10}"/>
                </a:ext>
              </a:extLst>
            </p:cNvPr>
            <p:cNvSpPr/>
            <p:nvPr/>
          </p:nvSpPr>
          <p:spPr>
            <a:xfrm>
              <a:off x="5051425" y="2720975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1">
              <a:extLst>
                <a:ext uri="{FF2B5EF4-FFF2-40B4-BE49-F238E27FC236}">
                  <a16:creationId xmlns:a16="http://schemas.microsoft.com/office/drawing/2014/main" id="{3DD75F2E-F25A-48CF-9D81-7406DEE2CD5F}"/>
                </a:ext>
              </a:extLst>
            </p:cNvPr>
            <p:cNvSpPr/>
            <p:nvPr/>
          </p:nvSpPr>
          <p:spPr>
            <a:xfrm rot="20936841">
              <a:off x="4882638" y="2503569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F408984C-A00C-4B4D-BB7B-A74DBEF82889}"/>
                </a:ext>
              </a:extLst>
            </p:cNvPr>
            <p:cNvSpPr/>
            <p:nvPr/>
          </p:nvSpPr>
          <p:spPr>
            <a:xfrm>
              <a:off x="5086896" y="3106351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4901961A-E52F-414E-9FB8-4622852C0F5E}"/>
                </a:ext>
              </a:extLst>
            </p:cNvPr>
            <p:cNvSpPr/>
            <p:nvPr/>
          </p:nvSpPr>
          <p:spPr>
            <a:xfrm>
              <a:off x="5424651" y="3131928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C9AA7A9-456E-4B73-8A00-60F8368CB846}"/>
              </a:ext>
            </a:extLst>
          </p:cNvPr>
          <p:cNvGrpSpPr/>
          <p:nvPr/>
        </p:nvGrpSpPr>
        <p:grpSpPr>
          <a:xfrm>
            <a:off x="1018556" y="2828694"/>
            <a:ext cx="955126" cy="1287381"/>
            <a:chOff x="3308824" y="2528890"/>
            <a:chExt cx="955126" cy="1287381"/>
          </a:xfrm>
        </p:grpSpPr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552462B8-0BDC-44F2-8888-780F429E1371}"/>
                </a:ext>
              </a:extLst>
            </p:cNvPr>
            <p:cNvSpPr/>
            <p:nvPr/>
          </p:nvSpPr>
          <p:spPr>
            <a:xfrm flipH="1">
              <a:off x="3308824" y="2530396"/>
              <a:ext cx="875239" cy="1285875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E2243A68-719A-49F7-A0A0-A7DB020B4466}"/>
                </a:ext>
              </a:extLst>
            </p:cNvPr>
            <p:cNvSpPr/>
            <p:nvPr/>
          </p:nvSpPr>
          <p:spPr>
            <a:xfrm flipH="1">
              <a:off x="3519724" y="2746296"/>
              <a:ext cx="575439" cy="923925"/>
            </a:xfrm>
            <a:prstGeom prst="ellipse">
              <a:avLst/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11">
              <a:extLst>
                <a:ext uri="{FF2B5EF4-FFF2-40B4-BE49-F238E27FC236}">
                  <a16:creationId xmlns:a16="http://schemas.microsoft.com/office/drawing/2014/main" id="{348D77E1-A6A4-498A-A9AE-6EDE0EA6E11C}"/>
                </a:ext>
              </a:extLst>
            </p:cNvPr>
            <p:cNvSpPr/>
            <p:nvPr/>
          </p:nvSpPr>
          <p:spPr>
            <a:xfrm rot="663159" flipH="1">
              <a:off x="3342700" y="2528890"/>
              <a:ext cx="921250" cy="470008"/>
            </a:xfrm>
            <a:custGeom>
              <a:avLst/>
              <a:gdLst>
                <a:gd name="connsiteX0" fmla="*/ 0 w 875239"/>
                <a:gd name="connsiteY0" fmla="*/ 642938 h 1285875"/>
                <a:gd name="connsiteX1" fmla="*/ 437620 w 875239"/>
                <a:gd name="connsiteY1" fmla="*/ 0 h 1285875"/>
                <a:gd name="connsiteX2" fmla="*/ 875240 w 875239"/>
                <a:gd name="connsiteY2" fmla="*/ 642938 h 1285875"/>
                <a:gd name="connsiteX3" fmla="*/ 437620 w 875239"/>
                <a:gd name="connsiteY3" fmla="*/ 1285876 h 1285875"/>
                <a:gd name="connsiteX4" fmla="*/ 0 w 875239"/>
                <a:gd name="connsiteY4" fmla="*/ 642938 h 1285875"/>
                <a:gd name="connsiteX0" fmla="*/ 0 w 875240"/>
                <a:gd name="connsiteY0" fmla="*/ 642938 h 723305"/>
                <a:gd name="connsiteX1" fmla="*/ 437620 w 875240"/>
                <a:gd name="connsiteY1" fmla="*/ 0 h 723305"/>
                <a:gd name="connsiteX2" fmla="*/ 875240 w 875240"/>
                <a:gd name="connsiteY2" fmla="*/ 642938 h 723305"/>
                <a:gd name="connsiteX3" fmla="*/ 0 w 875240"/>
                <a:gd name="connsiteY3" fmla="*/ 642938 h 723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5240" h="723305">
                  <a:moveTo>
                    <a:pt x="0" y="642938"/>
                  </a:moveTo>
                  <a:cubicBezTo>
                    <a:pt x="0" y="287853"/>
                    <a:pt x="195929" y="0"/>
                    <a:pt x="437620" y="0"/>
                  </a:cubicBezTo>
                  <a:cubicBezTo>
                    <a:pt x="679311" y="0"/>
                    <a:pt x="875240" y="287853"/>
                    <a:pt x="875240" y="642938"/>
                  </a:cubicBezTo>
                  <a:cubicBezTo>
                    <a:pt x="802303" y="750094"/>
                    <a:pt x="72937" y="750094"/>
                    <a:pt x="0" y="64293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A01F9E92-DA41-4E81-A99A-0F2CBF20EC6E}"/>
                </a:ext>
              </a:extLst>
            </p:cNvPr>
            <p:cNvSpPr/>
            <p:nvPr/>
          </p:nvSpPr>
          <p:spPr>
            <a:xfrm flipH="1">
              <a:off x="3864819" y="3131672"/>
              <a:ext cx="194873" cy="194873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F8761859-CB83-457E-A4A9-5E7629D86BD6}"/>
                </a:ext>
              </a:extLst>
            </p:cNvPr>
            <p:cNvSpPr/>
            <p:nvPr/>
          </p:nvSpPr>
          <p:spPr>
            <a:xfrm flipH="1">
              <a:off x="3580440" y="3157249"/>
              <a:ext cx="141497" cy="141497"/>
            </a:xfrm>
            <a:prstGeom prst="ellipse">
              <a:avLst/>
            </a:prstGeom>
            <a:solidFill>
              <a:schemeClr val="bg1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円弧 26">
            <a:extLst>
              <a:ext uri="{FF2B5EF4-FFF2-40B4-BE49-F238E27FC236}">
                <a16:creationId xmlns:a16="http://schemas.microsoft.com/office/drawing/2014/main" id="{47BC4BCB-4BF6-4706-B992-2F1C6F9F5534}"/>
              </a:ext>
            </a:extLst>
          </p:cNvPr>
          <p:cNvSpPr/>
          <p:nvPr/>
        </p:nvSpPr>
        <p:spPr>
          <a:xfrm rot="502679" flipV="1">
            <a:off x="1039629" y="3074370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3BE510B8-27D3-4D48-BCDE-83D21354CBA0}"/>
              </a:ext>
            </a:extLst>
          </p:cNvPr>
          <p:cNvSpPr/>
          <p:nvPr/>
        </p:nvSpPr>
        <p:spPr>
          <a:xfrm rot="21097321" flipH="1" flipV="1">
            <a:off x="2508398" y="3076033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月 28">
            <a:extLst>
              <a:ext uri="{FF2B5EF4-FFF2-40B4-BE49-F238E27FC236}">
                <a16:creationId xmlns:a16="http://schemas.microsoft.com/office/drawing/2014/main" id="{AF7AAF81-06A4-42C9-9A25-B9C80BF0192F}"/>
              </a:ext>
            </a:extLst>
          </p:cNvPr>
          <p:cNvSpPr/>
          <p:nvPr/>
        </p:nvSpPr>
        <p:spPr>
          <a:xfrm rot="16793832">
            <a:off x="2108382" y="3822655"/>
            <a:ext cx="259821" cy="543458"/>
          </a:xfrm>
          <a:prstGeom prst="moon">
            <a:avLst>
              <a:gd name="adj" fmla="val 84220"/>
            </a:avLst>
          </a:prstGeom>
          <a:solidFill>
            <a:srgbClr val="B91D21"/>
          </a:soli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11">
            <a:extLst>
              <a:ext uri="{FF2B5EF4-FFF2-40B4-BE49-F238E27FC236}">
                <a16:creationId xmlns:a16="http://schemas.microsoft.com/office/drawing/2014/main" id="{0EE98211-89DC-44D1-A742-92C23298F623}"/>
              </a:ext>
            </a:extLst>
          </p:cNvPr>
          <p:cNvSpPr/>
          <p:nvPr/>
        </p:nvSpPr>
        <p:spPr>
          <a:xfrm rot="1089798" flipH="1">
            <a:off x="2066944" y="4091741"/>
            <a:ext cx="260750" cy="108820"/>
          </a:xfrm>
          <a:custGeom>
            <a:avLst/>
            <a:gdLst>
              <a:gd name="connsiteX0" fmla="*/ 0 w 875239"/>
              <a:gd name="connsiteY0" fmla="*/ 642938 h 1285875"/>
              <a:gd name="connsiteX1" fmla="*/ 437620 w 875239"/>
              <a:gd name="connsiteY1" fmla="*/ 0 h 1285875"/>
              <a:gd name="connsiteX2" fmla="*/ 875240 w 875239"/>
              <a:gd name="connsiteY2" fmla="*/ 642938 h 1285875"/>
              <a:gd name="connsiteX3" fmla="*/ 437620 w 875239"/>
              <a:gd name="connsiteY3" fmla="*/ 1285876 h 1285875"/>
              <a:gd name="connsiteX4" fmla="*/ 0 w 875239"/>
              <a:gd name="connsiteY4" fmla="*/ 642938 h 1285875"/>
              <a:gd name="connsiteX0" fmla="*/ 0 w 875240"/>
              <a:gd name="connsiteY0" fmla="*/ 642938 h 723305"/>
              <a:gd name="connsiteX1" fmla="*/ 437620 w 875240"/>
              <a:gd name="connsiteY1" fmla="*/ 0 h 723305"/>
              <a:gd name="connsiteX2" fmla="*/ 875240 w 875240"/>
              <a:gd name="connsiteY2" fmla="*/ 642938 h 723305"/>
              <a:gd name="connsiteX3" fmla="*/ 0 w 875240"/>
              <a:gd name="connsiteY3" fmla="*/ 642938 h 72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240" h="723305">
                <a:moveTo>
                  <a:pt x="0" y="642938"/>
                </a:moveTo>
                <a:cubicBezTo>
                  <a:pt x="0" y="287853"/>
                  <a:pt x="195929" y="0"/>
                  <a:pt x="437620" y="0"/>
                </a:cubicBezTo>
                <a:cubicBezTo>
                  <a:pt x="679311" y="0"/>
                  <a:pt x="875240" y="287853"/>
                  <a:pt x="875240" y="642938"/>
                </a:cubicBezTo>
                <a:cubicBezTo>
                  <a:pt x="802303" y="750094"/>
                  <a:pt x="72937" y="750094"/>
                  <a:pt x="0" y="6429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二等辺三角形 40">
            <a:extLst>
              <a:ext uri="{FF2B5EF4-FFF2-40B4-BE49-F238E27FC236}">
                <a16:creationId xmlns:a16="http://schemas.microsoft.com/office/drawing/2014/main" id="{01C589F8-6294-454E-8D89-EA4A3FF529E5}"/>
              </a:ext>
            </a:extLst>
          </p:cNvPr>
          <p:cNvSpPr/>
          <p:nvPr/>
        </p:nvSpPr>
        <p:spPr>
          <a:xfrm rot="11455860">
            <a:off x="2335485" y="4021113"/>
            <a:ext cx="81445" cy="84152"/>
          </a:xfrm>
          <a:prstGeom prst="triangle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月 41">
            <a:extLst>
              <a:ext uri="{FF2B5EF4-FFF2-40B4-BE49-F238E27FC236}">
                <a16:creationId xmlns:a16="http://schemas.microsoft.com/office/drawing/2014/main" id="{6CEFFF25-AB5B-4516-B6E9-9960D11471DF}"/>
              </a:ext>
            </a:extLst>
          </p:cNvPr>
          <p:cNvSpPr/>
          <p:nvPr/>
        </p:nvSpPr>
        <p:spPr>
          <a:xfrm rot="16793832">
            <a:off x="2108382" y="3824317"/>
            <a:ext cx="259821" cy="543458"/>
          </a:xfrm>
          <a:prstGeom prst="moon">
            <a:avLst>
              <a:gd name="adj" fmla="val 84220"/>
            </a:avLst>
          </a:prstGeom>
          <a:noFill/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6F1E6FC4-41CA-4B65-B164-7F1922FF38F1}"/>
              </a:ext>
            </a:extLst>
          </p:cNvPr>
          <p:cNvSpPr/>
          <p:nvPr/>
        </p:nvSpPr>
        <p:spPr>
          <a:xfrm>
            <a:off x="2215613" y="4836288"/>
            <a:ext cx="140840" cy="104163"/>
          </a:xfrm>
          <a:prstGeom prst="ellipse">
            <a:avLst/>
          </a:prstGeom>
          <a:solidFill>
            <a:srgbClr val="EB555E"/>
          </a:solidFill>
          <a:ln w="127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75EFFF5-6FEC-4D54-87C4-FCAD437D1F8D}"/>
              </a:ext>
            </a:extLst>
          </p:cNvPr>
          <p:cNvSpPr/>
          <p:nvPr/>
        </p:nvSpPr>
        <p:spPr>
          <a:xfrm>
            <a:off x="2452191" y="4944517"/>
            <a:ext cx="401553" cy="102750"/>
          </a:xfrm>
          <a:custGeom>
            <a:avLst/>
            <a:gdLst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0 w 401553"/>
              <a:gd name="connsiteY3" fmla="*/ 234471 h 234471"/>
              <a:gd name="connsiteX4" fmla="*/ 0 w 401553"/>
              <a:gd name="connsiteY4" fmla="*/ 0 h 234471"/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201016 w 401553"/>
              <a:gd name="connsiteY3" fmla="*/ 232090 h 234471"/>
              <a:gd name="connsiteX4" fmla="*/ 0 w 401553"/>
              <a:gd name="connsiteY4" fmla="*/ 234471 h 234471"/>
              <a:gd name="connsiteX5" fmla="*/ 0 w 401553"/>
              <a:gd name="connsiteY5" fmla="*/ 0 h 234471"/>
              <a:gd name="connsiteX0" fmla="*/ 0 w 401553"/>
              <a:gd name="connsiteY0" fmla="*/ 0 h 258284"/>
              <a:gd name="connsiteX1" fmla="*/ 401553 w 401553"/>
              <a:gd name="connsiteY1" fmla="*/ 0 h 258284"/>
              <a:gd name="connsiteX2" fmla="*/ 401553 w 401553"/>
              <a:gd name="connsiteY2" fmla="*/ 234471 h 258284"/>
              <a:gd name="connsiteX3" fmla="*/ 205779 w 401553"/>
              <a:gd name="connsiteY3" fmla="*/ 258284 h 258284"/>
              <a:gd name="connsiteX4" fmla="*/ 0 w 401553"/>
              <a:gd name="connsiteY4" fmla="*/ 234471 h 258284"/>
              <a:gd name="connsiteX5" fmla="*/ 0 w 401553"/>
              <a:gd name="connsiteY5" fmla="*/ 0 h 258284"/>
              <a:gd name="connsiteX0" fmla="*/ 0 w 401553"/>
              <a:gd name="connsiteY0" fmla="*/ 0 h 259409"/>
              <a:gd name="connsiteX1" fmla="*/ 401553 w 401553"/>
              <a:gd name="connsiteY1" fmla="*/ 0 h 259409"/>
              <a:gd name="connsiteX2" fmla="*/ 401553 w 401553"/>
              <a:gd name="connsiteY2" fmla="*/ 234471 h 259409"/>
              <a:gd name="connsiteX3" fmla="*/ 205779 w 401553"/>
              <a:gd name="connsiteY3" fmla="*/ 258284 h 259409"/>
              <a:gd name="connsiteX4" fmla="*/ 0 w 401553"/>
              <a:gd name="connsiteY4" fmla="*/ 234471 h 259409"/>
              <a:gd name="connsiteX5" fmla="*/ 0 w 401553"/>
              <a:gd name="connsiteY5" fmla="*/ 0 h 259409"/>
              <a:gd name="connsiteX0" fmla="*/ 0 w 401553"/>
              <a:gd name="connsiteY0" fmla="*/ 0 h 259410"/>
              <a:gd name="connsiteX1" fmla="*/ 401553 w 401553"/>
              <a:gd name="connsiteY1" fmla="*/ 0 h 259410"/>
              <a:gd name="connsiteX2" fmla="*/ 401553 w 401553"/>
              <a:gd name="connsiteY2" fmla="*/ 234471 h 259410"/>
              <a:gd name="connsiteX3" fmla="*/ 205779 w 401553"/>
              <a:gd name="connsiteY3" fmla="*/ 258284 h 259410"/>
              <a:gd name="connsiteX4" fmla="*/ 0 w 401553"/>
              <a:gd name="connsiteY4" fmla="*/ 234471 h 259410"/>
              <a:gd name="connsiteX5" fmla="*/ 0 w 401553"/>
              <a:gd name="connsiteY5" fmla="*/ 0 h 259410"/>
              <a:gd name="connsiteX0" fmla="*/ 0 w 401553"/>
              <a:gd name="connsiteY0" fmla="*/ 0 h 266319"/>
              <a:gd name="connsiteX1" fmla="*/ 401553 w 401553"/>
              <a:gd name="connsiteY1" fmla="*/ 0 h 266319"/>
              <a:gd name="connsiteX2" fmla="*/ 401553 w 401553"/>
              <a:gd name="connsiteY2" fmla="*/ 234471 h 266319"/>
              <a:gd name="connsiteX3" fmla="*/ 205779 w 401553"/>
              <a:gd name="connsiteY3" fmla="*/ 265428 h 266319"/>
              <a:gd name="connsiteX4" fmla="*/ 0 w 401553"/>
              <a:gd name="connsiteY4" fmla="*/ 234471 h 266319"/>
              <a:gd name="connsiteX5" fmla="*/ 0 w 401553"/>
              <a:gd name="connsiteY5" fmla="*/ 0 h 26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553" h="266319">
                <a:moveTo>
                  <a:pt x="0" y="0"/>
                </a:moveTo>
                <a:lnTo>
                  <a:pt x="401553" y="0"/>
                </a:lnTo>
                <a:lnTo>
                  <a:pt x="401553" y="234471"/>
                </a:lnTo>
                <a:cubicBezTo>
                  <a:pt x="336295" y="242409"/>
                  <a:pt x="280562" y="271777"/>
                  <a:pt x="205779" y="265428"/>
                </a:cubicBezTo>
                <a:cubicBezTo>
                  <a:pt x="137186" y="271778"/>
                  <a:pt x="68593" y="242409"/>
                  <a:pt x="0" y="2344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80A4881B-EB9E-4965-B0D7-144D9B521661}"/>
              </a:ext>
            </a:extLst>
          </p:cNvPr>
          <p:cNvSpPr/>
          <p:nvPr/>
        </p:nvSpPr>
        <p:spPr>
          <a:xfrm rot="1878603">
            <a:off x="838727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B30AA018-7384-4A00-A0A9-8BD505F96B6E}"/>
              </a:ext>
            </a:extLst>
          </p:cNvPr>
          <p:cNvSpPr/>
          <p:nvPr/>
        </p:nvSpPr>
        <p:spPr>
          <a:xfrm rot="19721397" flipH="1">
            <a:off x="3263915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160142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grpSp>
        <p:nvGrpSpPr>
          <p:cNvPr id="101" name="グループ化 100">
            <a:extLst>
              <a:ext uri="{FF2B5EF4-FFF2-40B4-BE49-F238E27FC236}">
                <a16:creationId xmlns:a16="http://schemas.microsoft.com/office/drawing/2014/main" id="{08A917B3-AE9F-41C3-9447-247357E50621}"/>
              </a:ext>
            </a:extLst>
          </p:cNvPr>
          <p:cNvGrpSpPr/>
          <p:nvPr/>
        </p:nvGrpSpPr>
        <p:grpSpPr>
          <a:xfrm flipH="1">
            <a:off x="2934693" y="4914964"/>
            <a:ext cx="772171" cy="348764"/>
            <a:chOff x="3093598" y="4627436"/>
            <a:chExt cx="772171" cy="34876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02" name="四角形: 角を丸くする 101">
              <a:extLst>
                <a:ext uri="{FF2B5EF4-FFF2-40B4-BE49-F238E27FC236}">
                  <a16:creationId xmlns:a16="http://schemas.microsoft.com/office/drawing/2014/main" id="{D574A87F-AAF8-414B-A40A-2B3EEC56E614}"/>
                </a:ext>
              </a:extLst>
            </p:cNvPr>
            <p:cNvSpPr/>
            <p:nvPr/>
          </p:nvSpPr>
          <p:spPr>
            <a:xfrm rot="19504452">
              <a:off x="3307929" y="4627436"/>
              <a:ext cx="557840" cy="181754"/>
            </a:xfrm>
            <a:prstGeom prst="roundRect">
              <a:avLst/>
            </a:prstGeom>
            <a:grpFill/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楕円 102">
              <a:extLst>
                <a:ext uri="{FF2B5EF4-FFF2-40B4-BE49-F238E27FC236}">
                  <a16:creationId xmlns:a16="http://schemas.microsoft.com/office/drawing/2014/main" id="{2BC55E78-6CF4-49B5-BBA9-319C9AC4418C}"/>
                </a:ext>
              </a:extLst>
            </p:cNvPr>
            <p:cNvSpPr/>
            <p:nvPr/>
          </p:nvSpPr>
          <p:spPr>
            <a:xfrm rot="20559819">
              <a:off x="3242686" y="4846169"/>
              <a:ext cx="297180" cy="130031"/>
            </a:xfrm>
            <a:prstGeom prst="ellipse">
              <a:avLst/>
            </a:prstGeom>
            <a:grpFill/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楕円 103">
              <a:extLst>
                <a:ext uri="{FF2B5EF4-FFF2-40B4-BE49-F238E27FC236}">
                  <a16:creationId xmlns:a16="http://schemas.microsoft.com/office/drawing/2014/main" id="{45D8235C-0816-4453-9EFE-DA42728AF7B9}"/>
                </a:ext>
              </a:extLst>
            </p:cNvPr>
            <p:cNvSpPr/>
            <p:nvPr/>
          </p:nvSpPr>
          <p:spPr>
            <a:xfrm rot="270878">
              <a:off x="3093598" y="4752138"/>
              <a:ext cx="297180" cy="107666"/>
            </a:xfrm>
            <a:prstGeom prst="ellipse">
              <a:avLst/>
            </a:prstGeom>
            <a:grpFill/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7" name="グループ化 96">
            <a:extLst>
              <a:ext uri="{FF2B5EF4-FFF2-40B4-BE49-F238E27FC236}">
                <a16:creationId xmlns:a16="http://schemas.microsoft.com/office/drawing/2014/main" id="{699CBA60-5582-4E76-912F-6815BFF374A7}"/>
              </a:ext>
            </a:extLst>
          </p:cNvPr>
          <p:cNvGrpSpPr/>
          <p:nvPr/>
        </p:nvGrpSpPr>
        <p:grpSpPr>
          <a:xfrm>
            <a:off x="802380" y="4914964"/>
            <a:ext cx="772171" cy="348764"/>
            <a:chOff x="3093598" y="4627436"/>
            <a:chExt cx="772171" cy="34876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8" name="四角形: 角を丸くする 97">
              <a:extLst>
                <a:ext uri="{FF2B5EF4-FFF2-40B4-BE49-F238E27FC236}">
                  <a16:creationId xmlns:a16="http://schemas.microsoft.com/office/drawing/2014/main" id="{7B2D4B1F-F5F9-46C8-8C09-69F1E16A4F32}"/>
                </a:ext>
              </a:extLst>
            </p:cNvPr>
            <p:cNvSpPr/>
            <p:nvPr/>
          </p:nvSpPr>
          <p:spPr>
            <a:xfrm rot="19504452">
              <a:off x="3307929" y="4627436"/>
              <a:ext cx="557840" cy="181754"/>
            </a:xfrm>
            <a:prstGeom prst="roundRect">
              <a:avLst/>
            </a:prstGeom>
            <a:grpFill/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楕円 98">
              <a:extLst>
                <a:ext uri="{FF2B5EF4-FFF2-40B4-BE49-F238E27FC236}">
                  <a16:creationId xmlns:a16="http://schemas.microsoft.com/office/drawing/2014/main" id="{8DD39EA2-2D4E-4776-8D3E-57A223DA121F}"/>
                </a:ext>
              </a:extLst>
            </p:cNvPr>
            <p:cNvSpPr/>
            <p:nvPr/>
          </p:nvSpPr>
          <p:spPr>
            <a:xfrm rot="20559819">
              <a:off x="3242686" y="4846169"/>
              <a:ext cx="297180" cy="130031"/>
            </a:xfrm>
            <a:prstGeom prst="ellipse">
              <a:avLst/>
            </a:prstGeom>
            <a:grpFill/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楕円 99">
              <a:extLst>
                <a:ext uri="{FF2B5EF4-FFF2-40B4-BE49-F238E27FC236}">
                  <a16:creationId xmlns:a16="http://schemas.microsoft.com/office/drawing/2014/main" id="{5030F9CE-D1D2-4BB7-9A7D-2A947CD4369F}"/>
                </a:ext>
              </a:extLst>
            </p:cNvPr>
            <p:cNvSpPr/>
            <p:nvPr/>
          </p:nvSpPr>
          <p:spPr>
            <a:xfrm rot="270878">
              <a:off x="3093598" y="4752138"/>
              <a:ext cx="297180" cy="107666"/>
            </a:xfrm>
            <a:prstGeom prst="ellipse">
              <a:avLst/>
            </a:prstGeom>
            <a:grpFill/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C9E0DFEE-CEC1-4C31-AFF5-03A2FE16E32F}"/>
              </a:ext>
            </a:extLst>
          </p:cNvPr>
          <p:cNvGrpSpPr/>
          <p:nvPr/>
        </p:nvGrpSpPr>
        <p:grpSpPr>
          <a:xfrm flipH="1">
            <a:off x="1895307" y="5746255"/>
            <a:ext cx="335434" cy="727536"/>
            <a:chOff x="4095163" y="5446451"/>
            <a:chExt cx="335434" cy="727536"/>
          </a:xfrm>
        </p:grpSpPr>
        <p:sp>
          <p:nvSpPr>
            <p:cNvPr id="83" name="台形 55">
              <a:extLst>
                <a:ext uri="{FF2B5EF4-FFF2-40B4-BE49-F238E27FC236}">
                  <a16:creationId xmlns:a16="http://schemas.microsoft.com/office/drawing/2014/main" id="{3A0BB596-E0A9-471E-90DC-332503195F39}"/>
                </a:ext>
              </a:extLst>
            </p:cNvPr>
            <p:cNvSpPr/>
            <p:nvPr/>
          </p:nvSpPr>
          <p:spPr>
            <a:xfrm rot="10800000">
              <a:off x="4095163" y="5446451"/>
              <a:ext cx="335434" cy="630017"/>
            </a:xfrm>
            <a:custGeom>
              <a:avLst/>
              <a:gdLst>
                <a:gd name="connsiteX0" fmla="*/ 0 w 428625"/>
                <a:gd name="connsiteY0" fmla="*/ 620492 h 620492"/>
                <a:gd name="connsiteX1" fmla="*/ 107156 w 428625"/>
                <a:gd name="connsiteY1" fmla="*/ 0 h 620492"/>
                <a:gd name="connsiteX2" fmla="*/ 321469 w 428625"/>
                <a:gd name="connsiteY2" fmla="*/ 0 h 620492"/>
                <a:gd name="connsiteX3" fmla="*/ 428625 w 428625"/>
                <a:gd name="connsiteY3" fmla="*/ 620492 h 620492"/>
                <a:gd name="connsiteX4" fmla="*/ 0 w 428625"/>
                <a:gd name="connsiteY4" fmla="*/ 620492 h 620492"/>
                <a:gd name="connsiteX0" fmla="*/ 0 w 352425"/>
                <a:gd name="connsiteY0" fmla="*/ 620492 h 620492"/>
                <a:gd name="connsiteX1" fmla="*/ 30956 w 352425"/>
                <a:gd name="connsiteY1" fmla="*/ 0 h 620492"/>
                <a:gd name="connsiteX2" fmla="*/ 245269 w 352425"/>
                <a:gd name="connsiteY2" fmla="*/ 0 h 620492"/>
                <a:gd name="connsiteX3" fmla="*/ 352425 w 352425"/>
                <a:gd name="connsiteY3" fmla="*/ 620492 h 620492"/>
                <a:gd name="connsiteX4" fmla="*/ 0 w 352425"/>
                <a:gd name="connsiteY4" fmla="*/ 620492 h 620492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0 w 352425"/>
                <a:gd name="connsiteY4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0960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584200 h 630017"/>
                <a:gd name="connsiteX5" fmla="*/ 0 w 352425"/>
                <a:gd name="connsiteY5" fmla="*/ 630017 h 63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425" h="630017">
                  <a:moveTo>
                    <a:pt x="0" y="630017"/>
                  </a:moveTo>
                  <a:lnTo>
                    <a:pt x="30956" y="9525"/>
                  </a:lnTo>
                  <a:lnTo>
                    <a:pt x="311944" y="0"/>
                  </a:lnTo>
                  <a:lnTo>
                    <a:pt x="352425" y="630017"/>
                  </a:lnTo>
                  <a:cubicBezTo>
                    <a:pt x="298659" y="629561"/>
                    <a:pt x="251242" y="559256"/>
                    <a:pt x="191126" y="584200"/>
                  </a:cubicBezTo>
                  <a:cubicBezTo>
                    <a:pt x="133767" y="565606"/>
                    <a:pt x="63709" y="629561"/>
                    <a:pt x="0" y="630017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台形 55">
              <a:extLst>
                <a:ext uri="{FF2B5EF4-FFF2-40B4-BE49-F238E27FC236}">
                  <a16:creationId xmlns:a16="http://schemas.microsoft.com/office/drawing/2014/main" id="{E13259D2-C3B9-4812-8FD3-B271AEE616A1}"/>
                </a:ext>
              </a:extLst>
            </p:cNvPr>
            <p:cNvSpPr/>
            <p:nvPr/>
          </p:nvSpPr>
          <p:spPr>
            <a:xfrm rot="10800000">
              <a:off x="4109452" y="5698218"/>
              <a:ext cx="311619" cy="475769"/>
            </a:xfrm>
            <a:custGeom>
              <a:avLst/>
              <a:gdLst>
                <a:gd name="connsiteX0" fmla="*/ 0 w 428625"/>
                <a:gd name="connsiteY0" fmla="*/ 620492 h 620492"/>
                <a:gd name="connsiteX1" fmla="*/ 107156 w 428625"/>
                <a:gd name="connsiteY1" fmla="*/ 0 h 620492"/>
                <a:gd name="connsiteX2" fmla="*/ 321469 w 428625"/>
                <a:gd name="connsiteY2" fmla="*/ 0 h 620492"/>
                <a:gd name="connsiteX3" fmla="*/ 428625 w 428625"/>
                <a:gd name="connsiteY3" fmla="*/ 620492 h 620492"/>
                <a:gd name="connsiteX4" fmla="*/ 0 w 428625"/>
                <a:gd name="connsiteY4" fmla="*/ 620492 h 620492"/>
                <a:gd name="connsiteX0" fmla="*/ 0 w 352425"/>
                <a:gd name="connsiteY0" fmla="*/ 620492 h 620492"/>
                <a:gd name="connsiteX1" fmla="*/ 30956 w 352425"/>
                <a:gd name="connsiteY1" fmla="*/ 0 h 620492"/>
                <a:gd name="connsiteX2" fmla="*/ 245269 w 352425"/>
                <a:gd name="connsiteY2" fmla="*/ 0 h 620492"/>
                <a:gd name="connsiteX3" fmla="*/ 352425 w 352425"/>
                <a:gd name="connsiteY3" fmla="*/ 620492 h 620492"/>
                <a:gd name="connsiteX4" fmla="*/ 0 w 352425"/>
                <a:gd name="connsiteY4" fmla="*/ 620492 h 620492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0 w 352425"/>
                <a:gd name="connsiteY4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0960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584200 h 630017"/>
                <a:gd name="connsiteX5" fmla="*/ 0 w 352425"/>
                <a:gd name="connsiteY5" fmla="*/ 630017 h 630017"/>
                <a:gd name="connsiteX0" fmla="*/ 0 w 363035"/>
                <a:gd name="connsiteY0" fmla="*/ 630017 h 630017"/>
                <a:gd name="connsiteX1" fmla="*/ 30956 w 363035"/>
                <a:gd name="connsiteY1" fmla="*/ 9525 h 630017"/>
                <a:gd name="connsiteX2" fmla="*/ 311944 w 363035"/>
                <a:gd name="connsiteY2" fmla="*/ 0 h 630017"/>
                <a:gd name="connsiteX3" fmla="*/ 363035 w 363035"/>
                <a:gd name="connsiteY3" fmla="*/ 630017 h 630017"/>
                <a:gd name="connsiteX4" fmla="*/ 191126 w 363035"/>
                <a:gd name="connsiteY4" fmla="*/ 584200 h 630017"/>
                <a:gd name="connsiteX5" fmla="*/ 0 w 363035"/>
                <a:gd name="connsiteY5" fmla="*/ 630017 h 630017"/>
                <a:gd name="connsiteX0" fmla="*/ 0 w 357729"/>
                <a:gd name="connsiteY0" fmla="*/ 630017 h 630017"/>
                <a:gd name="connsiteX1" fmla="*/ 30956 w 357729"/>
                <a:gd name="connsiteY1" fmla="*/ 9525 h 630017"/>
                <a:gd name="connsiteX2" fmla="*/ 311944 w 357729"/>
                <a:gd name="connsiteY2" fmla="*/ 0 h 630017"/>
                <a:gd name="connsiteX3" fmla="*/ 357729 w 357729"/>
                <a:gd name="connsiteY3" fmla="*/ 630017 h 630017"/>
                <a:gd name="connsiteX4" fmla="*/ 191126 w 357729"/>
                <a:gd name="connsiteY4" fmla="*/ 584200 h 630017"/>
                <a:gd name="connsiteX5" fmla="*/ 0 w 357729"/>
                <a:gd name="connsiteY5" fmla="*/ 630017 h 630017"/>
                <a:gd name="connsiteX0" fmla="*/ 0 w 349771"/>
                <a:gd name="connsiteY0" fmla="*/ 630017 h 630017"/>
                <a:gd name="connsiteX1" fmla="*/ 22998 w 349771"/>
                <a:gd name="connsiteY1" fmla="*/ 9525 h 630017"/>
                <a:gd name="connsiteX2" fmla="*/ 303986 w 349771"/>
                <a:gd name="connsiteY2" fmla="*/ 0 h 630017"/>
                <a:gd name="connsiteX3" fmla="*/ 349771 w 349771"/>
                <a:gd name="connsiteY3" fmla="*/ 630017 h 630017"/>
                <a:gd name="connsiteX4" fmla="*/ 183168 w 349771"/>
                <a:gd name="connsiteY4" fmla="*/ 584200 h 630017"/>
                <a:gd name="connsiteX5" fmla="*/ 0 w 349771"/>
                <a:gd name="connsiteY5" fmla="*/ 630017 h 630017"/>
                <a:gd name="connsiteX0" fmla="*/ 0 w 347119"/>
                <a:gd name="connsiteY0" fmla="*/ 630017 h 630017"/>
                <a:gd name="connsiteX1" fmla="*/ 20346 w 347119"/>
                <a:gd name="connsiteY1" fmla="*/ 9525 h 630017"/>
                <a:gd name="connsiteX2" fmla="*/ 301334 w 347119"/>
                <a:gd name="connsiteY2" fmla="*/ 0 h 630017"/>
                <a:gd name="connsiteX3" fmla="*/ 347119 w 347119"/>
                <a:gd name="connsiteY3" fmla="*/ 630017 h 630017"/>
                <a:gd name="connsiteX4" fmla="*/ 180516 w 347119"/>
                <a:gd name="connsiteY4" fmla="*/ 584200 h 630017"/>
                <a:gd name="connsiteX5" fmla="*/ 0 w 347119"/>
                <a:gd name="connsiteY5" fmla="*/ 630017 h 630017"/>
                <a:gd name="connsiteX0" fmla="*/ 0 w 347119"/>
                <a:gd name="connsiteY0" fmla="*/ 630017 h 630017"/>
                <a:gd name="connsiteX1" fmla="*/ 20346 w 347119"/>
                <a:gd name="connsiteY1" fmla="*/ 9525 h 630017"/>
                <a:gd name="connsiteX2" fmla="*/ 311944 w 347119"/>
                <a:gd name="connsiteY2" fmla="*/ 0 h 630017"/>
                <a:gd name="connsiteX3" fmla="*/ 347119 w 347119"/>
                <a:gd name="connsiteY3" fmla="*/ 630017 h 630017"/>
                <a:gd name="connsiteX4" fmla="*/ 180516 w 347119"/>
                <a:gd name="connsiteY4" fmla="*/ 584200 h 630017"/>
                <a:gd name="connsiteX5" fmla="*/ 0 w 347119"/>
                <a:gd name="connsiteY5" fmla="*/ 630017 h 630017"/>
                <a:gd name="connsiteX0" fmla="*/ 0 w 347119"/>
                <a:gd name="connsiteY0" fmla="*/ 630017 h 630017"/>
                <a:gd name="connsiteX1" fmla="*/ 30956 w 347119"/>
                <a:gd name="connsiteY1" fmla="*/ 3219 h 630017"/>
                <a:gd name="connsiteX2" fmla="*/ 311944 w 347119"/>
                <a:gd name="connsiteY2" fmla="*/ 0 h 630017"/>
                <a:gd name="connsiteX3" fmla="*/ 347119 w 347119"/>
                <a:gd name="connsiteY3" fmla="*/ 630017 h 630017"/>
                <a:gd name="connsiteX4" fmla="*/ 180516 w 347119"/>
                <a:gd name="connsiteY4" fmla="*/ 584200 h 630017"/>
                <a:gd name="connsiteX5" fmla="*/ 0 w 347119"/>
                <a:gd name="connsiteY5" fmla="*/ 630017 h 63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119" h="630017">
                  <a:moveTo>
                    <a:pt x="0" y="630017"/>
                  </a:moveTo>
                  <a:lnTo>
                    <a:pt x="30956" y="3219"/>
                  </a:lnTo>
                  <a:lnTo>
                    <a:pt x="311944" y="0"/>
                  </a:lnTo>
                  <a:lnTo>
                    <a:pt x="347119" y="630017"/>
                  </a:lnTo>
                  <a:cubicBezTo>
                    <a:pt x="293353" y="629561"/>
                    <a:pt x="240632" y="559256"/>
                    <a:pt x="180516" y="584200"/>
                  </a:cubicBezTo>
                  <a:cubicBezTo>
                    <a:pt x="123157" y="565606"/>
                    <a:pt x="63709" y="629561"/>
                    <a:pt x="0" y="63001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5" name="正方形/長方形 58">
              <a:extLst>
                <a:ext uri="{FF2B5EF4-FFF2-40B4-BE49-F238E27FC236}">
                  <a16:creationId xmlns:a16="http://schemas.microsoft.com/office/drawing/2014/main" id="{EFF92F61-7C1D-4017-8092-DA5A960C6830}"/>
                </a:ext>
              </a:extLst>
            </p:cNvPr>
            <p:cNvSpPr/>
            <p:nvPr/>
          </p:nvSpPr>
          <p:spPr>
            <a:xfrm>
              <a:off x="4114215" y="5798345"/>
              <a:ext cx="306856" cy="76086"/>
            </a:xfrm>
            <a:custGeom>
              <a:avLst/>
              <a:gdLst>
                <a:gd name="connsiteX0" fmla="*/ 0 w 1884398"/>
                <a:gd name="connsiteY0" fmla="*/ 0 h 1429904"/>
                <a:gd name="connsiteX1" fmla="*/ 1884398 w 1884398"/>
                <a:gd name="connsiteY1" fmla="*/ 0 h 1429904"/>
                <a:gd name="connsiteX2" fmla="*/ 1884398 w 1884398"/>
                <a:gd name="connsiteY2" fmla="*/ 1429904 h 1429904"/>
                <a:gd name="connsiteX3" fmla="*/ 0 w 1884398"/>
                <a:gd name="connsiteY3" fmla="*/ 1429904 h 1429904"/>
                <a:gd name="connsiteX4" fmla="*/ 0 w 1884398"/>
                <a:gd name="connsiteY4" fmla="*/ 0 h 1429904"/>
                <a:gd name="connsiteX0" fmla="*/ 0 w 1884398"/>
                <a:gd name="connsiteY0" fmla="*/ 0 h 1429904"/>
                <a:gd name="connsiteX1" fmla="*/ 1884398 w 1884398"/>
                <a:gd name="connsiteY1" fmla="*/ 0 h 1429904"/>
                <a:gd name="connsiteX2" fmla="*/ 1884398 w 1884398"/>
                <a:gd name="connsiteY2" fmla="*/ 1429904 h 1429904"/>
                <a:gd name="connsiteX3" fmla="*/ 949742 w 1884398"/>
                <a:gd name="connsiteY3" fmla="*/ 1429904 h 1429904"/>
                <a:gd name="connsiteX4" fmla="*/ 0 w 1884398"/>
                <a:gd name="connsiteY4" fmla="*/ 1429904 h 1429904"/>
                <a:gd name="connsiteX5" fmla="*/ 0 w 1884398"/>
                <a:gd name="connsiteY5" fmla="*/ 0 h 1429904"/>
                <a:gd name="connsiteX0" fmla="*/ 0 w 1884398"/>
                <a:gd name="connsiteY0" fmla="*/ 17896 h 1447800"/>
                <a:gd name="connsiteX1" fmla="*/ 924342 w 1884398"/>
                <a:gd name="connsiteY1" fmla="*/ 0 h 1447800"/>
                <a:gd name="connsiteX2" fmla="*/ 1884398 w 1884398"/>
                <a:gd name="connsiteY2" fmla="*/ 17896 h 1447800"/>
                <a:gd name="connsiteX3" fmla="*/ 1884398 w 1884398"/>
                <a:gd name="connsiteY3" fmla="*/ 1447800 h 1447800"/>
                <a:gd name="connsiteX4" fmla="*/ 949742 w 1884398"/>
                <a:gd name="connsiteY4" fmla="*/ 1447800 h 1447800"/>
                <a:gd name="connsiteX5" fmla="*/ 0 w 1884398"/>
                <a:gd name="connsiteY5" fmla="*/ 1447800 h 1447800"/>
                <a:gd name="connsiteX6" fmla="*/ 0 w 1884398"/>
                <a:gd name="connsiteY6" fmla="*/ 17896 h 1447800"/>
                <a:gd name="connsiteX0" fmla="*/ 0 w 1884398"/>
                <a:gd name="connsiteY0" fmla="*/ 0 h 1429904"/>
                <a:gd name="connsiteX1" fmla="*/ 924342 w 1884398"/>
                <a:gd name="connsiteY1" fmla="*/ 1726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429904"/>
                <a:gd name="connsiteX1" fmla="*/ 924342 w 1884398"/>
                <a:gd name="connsiteY1" fmla="*/ 1726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429904"/>
                <a:gd name="connsiteX1" fmla="*/ 924342 w 1884398"/>
                <a:gd name="connsiteY1" fmla="*/ 1726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429904"/>
                <a:gd name="connsiteX1" fmla="*/ 911642 w 1884398"/>
                <a:gd name="connsiteY1" fmla="*/ 2869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582304"/>
                <a:gd name="connsiteX1" fmla="*/ 911642 w 1884398"/>
                <a:gd name="connsiteY1" fmla="*/ 286904 h 1582304"/>
                <a:gd name="connsiteX2" fmla="*/ 1884398 w 1884398"/>
                <a:gd name="connsiteY2" fmla="*/ 0 h 1582304"/>
                <a:gd name="connsiteX3" fmla="*/ 1884398 w 1884398"/>
                <a:gd name="connsiteY3" fmla="*/ 1429904 h 1582304"/>
                <a:gd name="connsiteX4" fmla="*/ 937042 w 1884398"/>
                <a:gd name="connsiteY4" fmla="*/ 1582304 h 1582304"/>
                <a:gd name="connsiteX5" fmla="*/ 0 w 1884398"/>
                <a:gd name="connsiteY5" fmla="*/ 1429904 h 1582304"/>
                <a:gd name="connsiteX6" fmla="*/ 0 w 1884398"/>
                <a:gd name="connsiteY6" fmla="*/ 0 h 1582304"/>
                <a:gd name="connsiteX0" fmla="*/ 0 w 1884398"/>
                <a:gd name="connsiteY0" fmla="*/ 0 h 1582304"/>
                <a:gd name="connsiteX1" fmla="*/ 911642 w 1884398"/>
                <a:gd name="connsiteY1" fmla="*/ 286904 h 1582304"/>
                <a:gd name="connsiteX2" fmla="*/ 1884398 w 1884398"/>
                <a:gd name="connsiteY2" fmla="*/ 0 h 1582304"/>
                <a:gd name="connsiteX3" fmla="*/ 1884398 w 1884398"/>
                <a:gd name="connsiteY3" fmla="*/ 1429904 h 1582304"/>
                <a:gd name="connsiteX4" fmla="*/ 937042 w 1884398"/>
                <a:gd name="connsiteY4" fmla="*/ 1582304 h 1582304"/>
                <a:gd name="connsiteX5" fmla="*/ 0 w 1884398"/>
                <a:gd name="connsiteY5" fmla="*/ 1429904 h 1582304"/>
                <a:gd name="connsiteX6" fmla="*/ 0 w 1884398"/>
                <a:gd name="connsiteY6" fmla="*/ 0 h 1582304"/>
                <a:gd name="connsiteX0" fmla="*/ 0 w 1884398"/>
                <a:gd name="connsiteY0" fmla="*/ 0 h 1582304"/>
                <a:gd name="connsiteX1" fmla="*/ 911642 w 1884398"/>
                <a:gd name="connsiteY1" fmla="*/ 286904 h 1582304"/>
                <a:gd name="connsiteX2" fmla="*/ 1884398 w 1884398"/>
                <a:gd name="connsiteY2" fmla="*/ 0 h 1582304"/>
                <a:gd name="connsiteX3" fmla="*/ 1884398 w 1884398"/>
                <a:gd name="connsiteY3" fmla="*/ 1429904 h 1582304"/>
                <a:gd name="connsiteX4" fmla="*/ 937042 w 1884398"/>
                <a:gd name="connsiteY4" fmla="*/ 1582304 h 1582304"/>
                <a:gd name="connsiteX5" fmla="*/ 0 w 1884398"/>
                <a:gd name="connsiteY5" fmla="*/ 1429904 h 1582304"/>
                <a:gd name="connsiteX6" fmla="*/ 0 w 1884398"/>
                <a:gd name="connsiteY6" fmla="*/ 0 h 1582304"/>
                <a:gd name="connsiteX0" fmla="*/ 0 w 1884398"/>
                <a:gd name="connsiteY0" fmla="*/ 0 h 1674831"/>
                <a:gd name="connsiteX1" fmla="*/ 911642 w 1884398"/>
                <a:gd name="connsiteY1" fmla="*/ 286904 h 1674831"/>
                <a:gd name="connsiteX2" fmla="*/ 1884398 w 1884398"/>
                <a:gd name="connsiteY2" fmla="*/ 0 h 1674831"/>
                <a:gd name="connsiteX3" fmla="*/ 1884398 w 1884398"/>
                <a:gd name="connsiteY3" fmla="*/ 1429904 h 1674831"/>
                <a:gd name="connsiteX4" fmla="*/ 937042 w 1884398"/>
                <a:gd name="connsiteY4" fmla="*/ 1582304 h 1674831"/>
                <a:gd name="connsiteX5" fmla="*/ 57599 w 1884398"/>
                <a:gd name="connsiteY5" fmla="*/ 1664723 h 1674831"/>
                <a:gd name="connsiteX6" fmla="*/ 0 w 1884398"/>
                <a:gd name="connsiteY6" fmla="*/ 0 h 1674831"/>
                <a:gd name="connsiteX0" fmla="*/ 0 w 1884398"/>
                <a:gd name="connsiteY0" fmla="*/ 0 h 1674831"/>
                <a:gd name="connsiteX1" fmla="*/ 911642 w 1884398"/>
                <a:gd name="connsiteY1" fmla="*/ 286904 h 1674831"/>
                <a:gd name="connsiteX2" fmla="*/ 1884398 w 1884398"/>
                <a:gd name="connsiteY2" fmla="*/ 0 h 1674831"/>
                <a:gd name="connsiteX3" fmla="*/ 1826799 w 1884398"/>
                <a:gd name="connsiteY3" fmla="*/ 1429892 h 1674831"/>
                <a:gd name="connsiteX4" fmla="*/ 937042 w 1884398"/>
                <a:gd name="connsiteY4" fmla="*/ 1582304 h 1674831"/>
                <a:gd name="connsiteX5" fmla="*/ 57599 w 1884398"/>
                <a:gd name="connsiteY5" fmla="*/ 1664723 h 1674831"/>
                <a:gd name="connsiteX6" fmla="*/ 0 w 1884398"/>
                <a:gd name="connsiteY6" fmla="*/ 0 h 1674831"/>
                <a:gd name="connsiteX0" fmla="*/ 0 w 1884398"/>
                <a:gd name="connsiteY0" fmla="*/ 0 h 1817135"/>
                <a:gd name="connsiteX1" fmla="*/ 911642 w 1884398"/>
                <a:gd name="connsiteY1" fmla="*/ 286904 h 1817135"/>
                <a:gd name="connsiteX2" fmla="*/ 1884398 w 1884398"/>
                <a:gd name="connsiteY2" fmla="*/ 0 h 1817135"/>
                <a:gd name="connsiteX3" fmla="*/ 1826799 w 1884398"/>
                <a:gd name="connsiteY3" fmla="*/ 1429892 h 1817135"/>
                <a:gd name="connsiteX4" fmla="*/ 937044 w 1884398"/>
                <a:gd name="connsiteY4" fmla="*/ 1817135 h 1817135"/>
                <a:gd name="connsiteX5" fmla="*/ 57599 w 1884398"/>
                <a:gd name="connsiteY5" fmla="*/ 1664723 h 1817135"/>
                <a:gd name="connsiteX6" fmla="*/ 0 w 1884398"/>
                <a:gd name="connsiteY6" fmla="*/ 0 h 1817135"/>
                <a:gd name="connsiteX0" fmla="*/ 0 w 1855596"/>
                <a:gd name="connsiteY0" fmla="*/ 0 h 1875837"/>
                <a:gd name="connsiteX1" fmla="*/ 882840 w 1855596"/>
                <a:gd name="connsiteY1" fmla="*/ 345606 h 1875837"/>
                <a:gd name="connsiteX2" fmla="*/ 1855596 w 1855596"/>
                <a:gd name="connsiteY2" fmla="*/ 58702 h 1875837"/>
                <a:gd name="connsiteX3" fmla="*/ 1797997 w 1855596"/>
                <a:gd name="connsiteY3" fmla="*/ 1488594 h 1875837"/>
                <a:gd name="connsiteX4" fmla="*/ 908242 w 1855596"/>
                <a:gd name="connsiteY4" fmla="*/ 1875837 h 1875837"/>
                <a:gd name="connsiteX5" fmla="*/ 28797 w 1855596"/>
                <a:gd name="connsiteY5" fmla="*/ 1723425 h 1875837"/>
                <a:gd name="connsiteX6" fmla="*/ 0 w 1855596"/>
                <a:gd name="connsiteY6" fmla="*/ 0 h 187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5596" h="1875837">
                  <a:moveTo>
                    <a:pt x="0" y="0"/>
                  </a:moveTo>
                  <a:cubicBezTo>
                    <a:pt x="308114" y="57535"/>
                    <a:pt x="574726" y="389671"/>
                    <a:pt x="882840" y="345606"/>
                  </a:cubicBezTo>
                  <a:cubicBezTo>
                    <a:pt x="1228259" y="364271"/>
                    <a:pt x="1535577" y="116237"/>
                    <a:pt x="1855596" y="58702"/>
                  </a:cubicBezTo>
                  <a:lnTo>
                    <a:pt x="1797997" y="1488594"/>
                  </a:lnTo>
                  <a:cubicBezTo>
                    <a:pt x="1482212" y="1539394"/>
                    <a:pt x="1300227" y="1875837"/>
                    <a:pt x="908242" y="1875837"/>
                  </a:cubicBezTo>
                  <a:cubicBezTo>
                    <a:pt x="519695" y="1850437"/>
                    <a:pt x="341144" y="1774225"/>
                    <a:pt x="28797" y="17234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B018A"/>
            </a:solidFill>
            <a:ln w="1587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8E66FF43-13C1-41C9-B762-B25C74A6965D}"/>
              </a:ext>
            </a:extLst>
          </p:cNvPr>
          <p:cNvGrpSpPr/>
          <p:nvPr/>
        </p:nvGrpSpPr>
        <p:grpSpPr>
          <a:xfrm>
            <a:off x="2330754" y="5746255"/>
            <a:ext cx="335434" cy="727536"/>
            <a:chOff x="4095163" y="5446451"/>
            <a:chExt cx="335434" cy="727536"/>
          </a:xfrm>
        </p:grpSpPr>
        <p:sp>
          <p:nvSpPr>
            <p:cNvPr id="94" name="台形 55">
              <a:extLst>
                <a:ext uri="{FF2B5EF4-FFF2-40B4-BE49-F238E27FC236}">
                  <a16:creationId xmlns:a16="http://schemas.microsoft.com/office/drawing/2014/main" id="{0E24CFBD-BB85-48BC-BA26-A36DDD6AAD1F}"/>
                </a:ext>
              </a:extLst>
            </p:cNvPr>
            <p:cNvSpPr/>
            <p:nvPr/>
          </p:nvSpPr>
          <p:spPr>
            <a:xfrm rot="10800000">
              <a:off x="4095163" y="5446451"/>
              <a:ext cx="335434" cy="630017"/>
            </a:xfrm>
            <a:custGeom>
              <a:avLst/>
              <a:gdLst>
                <a:gd name="connsiteX0" fmla="*/ 0 w 428625"/>
                <a:gd name="connsiteY0" fmla="*/ 620492 h 620492"/>
                <a:gd name="connsiteX1" fmla="*/ 107156 w 428625"/>
                <a:gd name="connsiteY1" fmla="*/ 0 h 620492"/>
                <a:gd name="connsiteX2" fmla="*/ 321469 w 428625"/>
                <a:gd name="connsiteY2" fmla="*/ 0 h 620492"/>
                <a:gd name="connsiteX3" fmla="*/ 428625 w 428625"/>
                <a:gd name="connsiteY3" fmla="*/ 620492 h 620492"/>
                <a:gd name="connsiteX4" fmla="*/ 0 w 428625"/>
                <a:gd name="connsiteY4" fmla="*/ 620492 h 620492"/>
                <a:gd name="connsiteX0" fmla="*/ 0 w 352425"/>
                <a:gd name="connsiteY0" fmla="*/ 620492 h 620492"/>
                <a:gd name="connsiteX1" fmla="*/ 30956 w 352425"/>
                <a:gd name="connsiteY1" fmla="*/ 0 h 620492"/>
                <a:gd name="connsiteX2" fmla="*/ 245269 w 352425"/>
                <a:gd name="connsiteY2" fmla="*/ 0 h 620492"/>
                <a:gd name="connsiteX3" fmla="*/ 352425 w 352425"/>
                <a:gd name="connsiteY3" fmla="*/ 620492 h 620492"/>
                <a:gd name="connsiteX4" fmla="*/ 0 w 352425"/>
                <a:gd name="connsiteY4" fmla="*/ 620492 h 620492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0 w 352425"/>
                <a:gd name="connsiteY4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0960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584200 h 630017"/>
                <a:gd name="connsiteX5" fmla="*/ 0 w 352425"/>
                <a:gd name="connsiteY5" fmla="*/ 630017 h 63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425" h="630017">
                  <a:moveTo>
                    <a:pt x="0" y="630017"/>
                  </a:moveTo>
                  <a:lnTo>
                    <a:pt x="30956" y="9525"/>
                  </a:lnTo>
                  <a:lnTo>
                    <a:pt x="311944" y="0"/>
                  </a:lnTo>
                  <a:lnTo>
                    <a:pt x="352425" y="630017"/>
                  </a:lnTo>
                  <a:cubicBezTo>
                    <a:pt x="298659" y="629561"/>
                    <a:pt x="251242" y="559256"/>
                    <a:pt x="191126" y="584200"/>
                  </a:cubicBezTo>
                  <a:cubicBezTo>
                    <a:pt x="133767" y="565606"/>
                    <a:pt x="63709" y="629561"/>
                    <a:pt x="0" y="630017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台形 55">
              <a:extLst>
                <a:ext uri="{FF2B5EF4-FFF2-40B4-BE49-F238E27FC236}">
                  <a16:creationId xmlns:a16="http://schemas.microsoft.com/office/drawing/2014/main" id="{82F222DC-47F1-4F28-A180-5FBDE6C38EB5}"/>
                </a:ext>
              </a:extLst>
            </p:cNvPr>
            <p:cNvSpPr/>
            <p:nvPr/>
          </p:nvSpPr>
          <p:spPr>
            <a:xfrm rot="10800000">
              <a:off x="4109452" y="5698218"/>
              <a:ext cx="311619" cy="475769"/>
            </a:xfrm>
            <a:custGeom>
              <a:avLst/>
              <a:gdLst>
                <a:gd name="connsiteX0" fmla="*/ 0 w 428625"/>
                <a:gd name="connsiteY0" fmla="*/ 620492 h 620492"/>
                <a:gd name="connsiteX1" fmla="*/ 107156 w 428625"/>
                <a:gd name="connsiteY1" fmla="*/ 0 h 620492"/>
                <a:gd name="connsiteX2" fmla="*/ 321469 w 428625"/>
                <a:gd name="connsiteY2" fmla="*/ 0 h 620492"/>
                <a:gd name="connsiteX3" fmla="*/ 428625 w 428625"/>
                <a:gd name="connsiteY3" fmla="*/ 620492 h 620492"/>
                <a:gd name="connsiteX4" fmla="*/ 0 w 428625"/>
                <a:gd name="connsiteY4" fmla="*/ 620492 h 620492"/>
                <a:gd name="connsiteX0" fmla="*/ 0 w 352425"/>
                <a:gd name="connsiteY0" fmla="*/ 620492 h 620492"/>
                <a:gd name="connsiteX1" fmla="*/ 30956 w 352425"/>
                <a:gd name="connsiteY1" fmla="*/ 0 h 620492"/>
                <a:gd name="connsiteX2" fmla="*/ 245269 w 352425"/>
                <a:gd name="connsiteY2" fmla="*/ 0 h 620492"/>
                <a:gd name="connsiteX3" fmla="*/ 352425 w 352425"/>
                <a:gd name="connsiteY3" fmla="*/ 620492 h 620492"/>
                <a:gd name="connsiteX4" fmla="*/ 0 w 352425"/>
                <a:gd name="connsiteY4" fmla="*/ 620492 h 620492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0 w 352425"/>
                <a:gd name="connsiteY4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0960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584200 h 630017"/>
                <a:gd name="connsiteX5" fmla="*/ 0 w 352425"/>
                <a:gd name="connsiteY5" fmla="*/ 630017 h 630017"/>
                <a:gd name="connsiteX0" fmla="*/ 0 w 363035"/>
                <a:gd name="connsiteY0" fmla="*/ 630017 h 630017"/>
                <a:gd name="connsiteX1" fmla="*/ 30956 w 363035"/>
                <a:gd name="connsiteY1" fmla="*/ 9525 h 630017"/>
                <a:gd name="connsiteX2" fmla="*/ 311944 w 363035"/>
                <a:gd name="connsiteY2" fmla="*/ 0 h 630017"/>
                <a:gd name="connsiteX3" fmla="*/ 363035 w 363035"/>
                <a:gd name="connsiteY3" fmla="*/ 630017 h 630017"/>
                <a:gd name="connsiteX4" fmla="*/ 191126 w 363035"/>
                <a:gd name="connsiteY4" fmla="*/ 584200 h 630017"/>
                <a:gd name="connsiteX5" fmla="*/ 0 w 363035"/>
                <a:gd name="connsiteY5" fmla="*/ 630017 h 630017"/>
                <a:gd name="connsiteX0" fmla="*/ 0 w 357729"/>
                <a:gd name="connsiteY0" fmla="*/ 630017 h 630017"/>
                <a:gd name="connsiteX1" fmla="*/ 30956 w 357729"/>
                <a:gd name="connsiteY1" fmla="*/ 9525 h 630017"/>
                <a:gd name="connsiteX2" fmla="*/ 311944 w 357729"/>
                <a:gd name="connsiteY2" fmla="*/ 0 h 630017"/>
                <a:gd name="connsiteX3" fmla="*/ 357729 w 357729"/>
                <a:gd name="connsiteY3" fmla="*/ 630017 h 630017"/>
                <a:gd name="connsiteX4" fmla="*/ 191126 w 357729"/>
                <a:gd name="connsiteY4" fmla="*/ 584200 h 630017"/>
                <a:gd name="connsiteX5" fmla="*/ 0 w 357729"/>
                <a:gd name="connsiteY5" fmla="*/ 630017 h 630017"/>
                <a:gd name="connsiteX0" fmla="*/ 0 w 349771"/>
                <a:gd name="connsiteY0" fmla="*/ 630017 h 630017"/>
                <a:gd name="connsiteX1" fmla="*/ 22998 w 349771"/>
                <a:gd name="connsiteY1" fmla="*/ 9525 h 630017"/>
                <a:gd name="connsiteX2" fmla="*/ 303986 w 349771"/>
                <a:gd name="connsiteY2" fmla="*/ 0 h 630017"/>
                <a:gd name="connsiteX3" fmla="*/ 349771 w 349771"/>
                <a:gd name="connsiteY3" fmla="*/ 630017 h 630017"/>
                <a:gd name="connsiteX4" fmla="*/ 183168 w 349771"/>
                <a:gd name="connsiteY4" fmla="*/ 584200 h 630017"/>
                <a:gd name="connsiteX5" fmla="*/ 0 w 349771"/>
                <a:gd name="connsiteY5" fmla="*/ 630017 h 630017"/>
                <a:gd name="connsiteX0" fmla="*/ 0 w 347119"/>
                <a:gd name="connsiteY0" fmla="*/ 630017 h 630017"/>
                <a:gd name="connsiteX1" fmla="*/ 20346 w 347119"/>
                <a:gd name="connsiteY1" fmla="*/ 9525 h 630017"/>
                <a:gd name="connsiteX2" fmla="*/ 301334 w 347119"/>
                <a:gd name="connsiteY2" fmla="*/ 0 h 630017"/>
                <a:gd name="connsiteX3" fmla="*/ 347119 w 347119"/>
                <a:gd name="connsiteY3" fmla="*/ 630017 h 630017"/>
                <a:gd name="connsiteX4" fmla="*/ 180516 w 347119"/>
                <a:gd name="connsiteY4" fmla="*/ 584200 h 630017"/>
                <a:gd name="connsiteX5" fmla="*/ 0 w 347119"/>
                <a:gd name="connsiteY5" fmla="*/ 630017 h 630017"/>
                <a:gd name="connsiteX0" fmla="*/ 0 w 347119"/>
                <a:gd name="connsiteY0" fmla="*/ 630017 h 630017"/>
                <a:gd name="connsiteX1" fmla="*/ 20346 w 347119"/>
                <a:gd name="connsiteY1" fmla="*/ 9525 h 630017"/>
                <a:gd name="connsiteX2" fmla="*/ 311944 w 347119"/>
                <a:gd name="connsiteY2" fmla="*/ 0 h 630017"/>
                <a:gd name="connsiteX3" fmla="*/ 347119 w 347119"/>
                <a:gd name="connsiteY3" fmla="*/ 630017 h 630017"/>
                <a:gd name="connsiteX4" fmla="*/ 180516 w 347119"/>
                <a:gd name="connsiteY4" fmla="*/ 584200 h 630017"/>
                <a:gd name="connsiteX5" fmla="*/ 0 w 347119"/>
                <a:gd name="connsiteY5" fmla="*/ 630017 h 630017"/>
                <a:gd name="connsiteX0" fmla="*/ 0 w 347119"/>
                <a:gd name="connsiteY0" fmla="*/ 630017 h 630017"/>
                <a:gd name="connsiteX1" fmla="*/ 30956 w 347119"/>
                <a:gd name="connsiteY1" fmla="*/ 3219 h 630017"/>
                <a:gd name="connsiteX2" fmla="*/ 311944 w 347119"/>
                <a:gd name="connsiteY2" fmla="*/ 0 h 630017"/>
                <a:gd name="connsiteX3" fmla="*/ 347119 w 347119"/>
                <a:gd name="connsiteY3" fmla="*/ 630017 h 630017"/>
                <a:gd name="connsiteX4" fmla="*/ 180516 w 347119"/>
                <a:gd name="connsiteY4" fmla="*/ 584200 h 630017"/>
                <a:gd name="connsiteX5" fmla="*/ 0 w 347119"/>
                <a:gd name="connsiteY5" fmla="*/ 630017 h 63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119" h="630017">
                  <a:moveTo>
                    <a:pt x="0" y="630017"/>
                  </a:moveTo>
                  <a:lnTo>
                    <a:pt x="30956" y="3219"/>
                  </a:lnTo>
                  <a:lnTo>
                    <a:pt x="311944" y="0"/>
                  </a:lnTo>
                  <a:lnTo>
                    <a:pt x="347119" y="630017"/>
                  </a:lnTo>
                  <a:cubicBezTo>
                    <a:pt x="293353" y="629561"/>
                    <a:pt x="240632" y="559256"/>
                    <a:pt x="180516" y="584200"/>
                  </a:cubicBezTo>
                  <a:cubicBezTo>
                    <a:pt x="123157" y="565606"/>
                    <a:pt x="63709" y="629561"/>
                    <a:pt x="0" y="63001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6" name="正方形/長方形 58">
              <a:extLst>
                <a:ext uri="{FF2B5EF4-FFF2-40B4-BE49-F238E27FC236}">
                  <a16:creationId xmlns:a16="http://schemas.microsoft.com/office/drawing/2014/main" id="{B54A4C02-72BC-4459-8C79-D82DD12CF5A6}"/>
                </a:ext>
              </a:extLst>
            </p:cNvPr>
            <p:cNvSpPr/>
            <p:nvPr/>
          </p:nvSpPr>
          <p:spPr>
            <a:xfrm>
              <a:off x="4114215" y="5798345"/>
              <a:ext cx="306856" cy="76086"/>
            </a:xfrm>
            <a:custGeom>
              <a:avLst/>
              <a:gdLst>
                <a:gd name="connsiteX0" fmla="*/ 0 w 1884398"/>
                <a:gd name="connsiteY0" fmla="*/ 0 h 1429904"/>
                <a:gd name="connsiteX1" fmla="*/ 1884398 w 1884398"/>
                <a:gd name="connsiteY1" fmla="*/ 0 h 1429904"/>
                <a:gd name="connsiteX2" fmla="*/ 1884398 w 1884398"/>
                <a:gd name="connsiteY2" fmla="*/ 1429904 h 1429904"/>
                <a:gd name="connsiteX3" fmla="*/ 0 w 1884398"/>
                <a:gd name="connsiteY3" fmla="*/ 1429904 h 1429904"/>
                <a:gd name="connsiteX4" fmla="*/ 0 w 1884398"/>
                <a:gd name="connsiteY4" fmla="*/ 0 h 1429904"/>
                <a:gd name="connsiteX0" fmla="*/ 0 w 1884398"/>
                <a:gd name="connsiteY0" fmla="*/ 0 h 1429904"/>
                <a:gd name="connsiteX1" fmla="*/ 1884398 w 1884398"/>
                <a:gd name="connsiteY1" fmla="*/ 0 h 1429904"/>
                <a:gd name="connsiteX2" fmla="*/ 1884398 w 1884398"/>
                <a:gd name="connsiteY2" fmla="*/ 1429904 h 1429904"/>
                <a:gd name="connsiteX3" fmla="*/ 949742 w 1884398"/>
                <a:gd name="connsiteY3" fmla="*/ 1429904 h 1429904"/>
                <a:gd name="connsiteX4" fmla="*/ 0 w 1884398"/>
                <a:gd name="connsiteY4" fmla="*/ 1429904 h 1429904"/>
                <a:gd name="connsiteX5" fmla="*/ 0 w 1884398"/>
                <a:gd name="connsiteY5" fmla="*/ 0 h 1429904"/>
                <a:gd name="connsiteX0" fmla="*/ 0 w 1884398"/>
                <a:gd name="connsiteY0" fmla="*/ 17896 h 1447800"/>
                <a:gd name="connsiteX1" fmla="*/ 924342 w 1884398"/>
                <a:gd name="connsiteY1" fmla="*/ 0 h 1447800"/>
                <a:gd name="connsiteX2" fmla="*/ 1884398 w 1884398"/>
                <a:gd name="connsiteY2" fmla="*/ 17896 h 1447800"/>
                <a:gd name="connsiteX3" fmla="*/ 1884398 w 1884398"/>
                <a:gd name="connsiteY3" fmla="*/ 1447800 h 1447800"/>
                <a:gd name="connsiteX4" fmla="*/ 949742 w 1884398"/>
                <a:gd name="connsiteY4" fmla="*/ 1447800 h 1447800"/>
                <a:gd name="connsiteX5" fmla="*/ 0 w 1884398"/>
                <a:gd name="connsiteY5" fmla="*/ 1447800 h 1447800"/>
                <a:gd name="connsiteX6" fmla="*/ 0 w 1884398"/>
                <a:gd name="connsiteY6" fmla="*/ 17896 h 1447800"/>
                <a:gd name="connsiteX0" fmla="*/ 0 w 1884398"/>
                <a:gd name="connsiteY0" fmla="*/ 0 h 1429904"/>
                <a:gd name="connsiteX1" fmla="*/ 924342 w 1884398"/>
                <a:gd name="connsiteY1" fmla="*/ 1726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429904"/>
                <a:gd name="connsiteX1" fmla="*/ 924342 w 1884398"/>
                <a:gd name="connsiteY1" fmla="*/ 1726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429904"/>
                <a:gd name="connsiteX1" fmla="*/ 924342 w 1884398"/>
                <a:gd name="connsiteY1" fmla="*/ 1726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429904"/>
                <a:gd name="connsiteX1" fmla="*/ 911642 w 1884398"/>
                <a:gd name="connsiteY1" fmla="*/ 2869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582304"/>
                <a:gd name="connsiteX1" fmla="*/ 911642 w 1884398"/>
                <a:gd name="connsiteY1" fmla="*/ 286904 h 1582304"/>
                <a:gd name="connsiteX2" fmla="*/ 1884398 w 1884398"/>
                <a:gd name="connsiteY2" fmla="*/ 0 h 1582304"/>
                <a:gd name="connsiteX3" fmla="*/ 1884398 w 1884398"/>
                <a:gd name="connsiteY3" fmla="*/ 1429904 h 1582304"/>
                <a:gd name="connsiteX4" fmla="*/ 937042 w 1884398"/>
                <a:gd name="connsiteY4" fmla="*/ 1582304 h 1582304"/>
                <a:gd name="connsiteX5" fmla="*/ 0 w 1884398"/>
                <a:gd name="connsiteY5" fmla="*/ 1429904 h 1582304"/>
                <a:gd name="connsiteX6" fmla="*/ 0 w 1884398"/>
                <a:gd name="connsiteY6" fmla="*/ 0 h 1582304"/>
                <a:gd name="connsiteX0" fmla="*/ 0 w 1884398"/>
                <a:gd name="connsiteY0" fmla="*/ 0 h 1582304"/>
                <a:gd name="connsiteX1" fmla="*/ 911642 w 1884398"/>
                <a:gd name="connsiteY1" fmla="*/ 286904 h 1582304"/>
                <a:gd name="connsiteX2" fmla="*/ 1884398 w 1884398"/>
                <a:gd name="connsiteY2" fmla="*/ 0 h 1582304"/>
                <a:gd name="connsiteX3" fmla="*/ 1884398 w 1884398"/>
                <a:gd name="connsiteY3" fmla="*/ 1429904 h 1582304"/>
                <a:gd name="connsiteX4" fmla="*/ 937042 w 1884398"/>
                <a:gd name="connsiteY4" fmla="*/ 1582304 h 1582304"/>
                <a:gd name="connsiteX5" fmla="*/ 0 w 1884398"/>
                <a:gd name="connsiteY5" fmla="*/ 1429904 h 1582304"/>
                <a:gd name="connsiteX6" fmla="*/ 0 w 1884398"/>
                <a:gd name="connsiteY6" fmla="*/ 0 h 1582304"/>
                <a:gd name="connsiteX0" fmla="*/ 0 w 1884398"/>
                <a:gd name="connsiteY0" fmla="*/ 0 h 1582304"/>
                <a:gd name="connsiteX1" fmla="*/ 911642 w 1884398"/>
                <a:gd name="connsiteY1" fmla="*/ 286904 h 1582304"/>
                <a:gd name="connsiteX2" fmla="*/ 1884398 w 1884398"/>
                <a:gd name="connsiteY2" fmla="*/ 0 h 1582304"/>
                <a:gd name="connsiteX3" fmla="*/ 1884398 w 1884398"/>
                <a:gd name="connsiteY3" fmla="*/ 1429904 h 1582304"/>
                <a:gd name="connsiteX4" fmla="*/ 937042 w 1884398"/>
                <a:gd name="connsiteY4" fmla="*/ 1582304 h 1582304"/>
                <a:gd name="connsiteX5" fmla="*/ 0 w 1884398"/>
                <a:gd name="connsiteY5" fmla="*/ 1429904 h 1582304"/>
                <a:gd name="connsiteX6" fmla="*/ 0 w 1884398"/>
                <a:gd name="connsiteY6" fmla="*/ 0 h 1582304"/>
                <a:gd name="connsiteX0" fmla="*/ 0 w 1884398"/>
                <a:gd name="connsiteY0" fmla="*/ 0 h 1674831"/>
                <a:gd name="connsiteX1" fmla="*/ 911642 w 1884398"/>
                <a:gd name="connsiteY1" fmla="*/ 286904 h 1674831"/>
                <a:gd name="connsiteX2" fmla="*/ 1884398 w 1884398"/>
                <a:gd name="connsiteY2" fmla="*/ 0 h 1674831"/>
                <a:gd name="connsiteX3" fmla="*/ 1884398 w 1884398"/>
                <a:gd name="connsiteY3" fmla="*/ 1429904 h 1674831"/>
                <a:gd name="connsiteX4" fmla="*/ 937042 w 1884398"/>
                <a:gd name="connsiteY4" fmla="*/ 1582304 h 1674831"/>
                <a:gd name="connsiteX5" fmla="*/ 57599 w 1884398"/>
                <a:gd name="connsiteY5" fmla="*/ 1664723 h 1674831"/>
                <a:gd name="connsiteX6" fmla="*/ 0 w 1884398"/>
                <a:gd name="connsiteY6" fmla="*/ 0 h 1674831"/>
                <a:gd name="connsiteX0" fmla="*/ 0 w 1884398"/>
                <a:gd name="connsiteY0" fmla="*/ 0 h 1674831"/>
                <a:gd name="connsiteX1" fmla="*/ 911642 w 1884398"/>
                <a:gd name="connsiteY1" fmla="*/ 286904 h 1674831"/>
                <a:gd name="connsiteX2" fmla="*/ 1884398 w 1884398"/>
                <a:gd name="connsiteY2" fmla="*/ 0 h 1674831"/>
                <a:gd name="connsiteX3" fmla="*/ 1826799 w 1884398"/>
                <a:gd name="connsiteY3" fmla="*/ 1429892 h 1674831"/>
                <a:gd name="connsiteX4" fmla="*/ 937042 w 1884398"/>
                <a:gd name="connsiteY4" fmla="*/ 1582304 h 1674831"/>
                <a:gd name="connsiteX5" fmla="*/ 57599 w 1884398"/>
                <a:gd name="connsiteY5" fmla="*/ 1664723 h 1674831"/>
                <a:gd name="connsiteX6" fmla="*/ 0 w 1884398"/>
                <a:gd name="connsiteY6" fmla="*/ 0 h 1674831"/>
                <a:gd name="connsiteX0" fmla="*/ 0 w 1884398"/>
                <a:gd name="connsiteY0" fmla="*/ 0 h 1817135"/>
                <a:gd name="connsiteX1" fmla="*/ 911642 w 1884398"/>
                <a:gd name="connsiteY1" fmla="*/ 286904 h 1817135"/>
                <a:gd name="connsiteX2" fmla="*/ 1884398 w 1884398"/>
                <a:gd name="connsiteY2" fmla="*/ 0 h 1817135"/>
                <a:gd name="connsiteX3" fmla="*/ 1826799 w 1884398"/>
                <a:gd name="connsiteY3" fmla="*/ 1429892 h 1817135"/>
                <a:gd name="connsiteX4" fmla="*/ 937044 w 1884398"/>
                <a:gd name="connsiteY4" fmla="*/ 1817135 h 1817135"/>
                <a:gd name="connsiteX5" fmla="*/ 57599 w 1884398"/>
                <a:gd name="connsiteY5" fmla="*/ 1664723 h 1817135"/>
                <a:gd name="connsiteX6" fmla="*/ 0 w 1884398"/>
                <a:gd name="connsiteY6" fmla="*/ 0 h 1817135"/>
                <a:gd name="connsiteX0" fmla="*/ 0 w 1855596"/>
                <a:gd name="connsiteY0" fmla="*/ 0 h 1875837"/>
                <a:gd name="connsiteX1" fmla="*/ 882840 w 1855596"/>
                <a:gd name="connsiteY1" fmla="*/ 345606 h 1875837"/>
                <a:gd name="connsiteX2" fmla="*/ 1855596 w 1855596"/>
                <a:gd name="connsiteY2" fmla="*/ 58702 h 1875837"/>
                <a:gd name="connsiteX3" fmla="*/ 1797997 w 1855596"/>
                <a:gd name="connsiteY3" fmla="*/ 1488594 h 1875837"/>
                <a:gd name="connsiteX4" fmla="*/ 908242 w 1855596"/>
                <a:gd name="connsiteY4" fmla="*/ 1875837 h 1875837"/>
                <a:gd name="connsiteX5" fmla="*/ 28797 w 1855596"/>
                <a:gd name="connsiteY5" fmla="*/ 1723425 h 1875837"/>
                <a:gd name="connsiteX6" fmla="*/ 0 w 1855596"/>
                <a:gd name="connsiteY6" fmla="*/ 0 h 187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5596" h="1875837">
                  <a:moveTo>
                    <a:pt x="0" y="0"/>
                  </a:moveTo>
                  <a:cubicBezTo>
                    <a:pt x="308114" y="57535"/>
                    <a:pt x="574726" y="389671"/>
                    <a:pt x="882840" y="345606"/>
                  </a:cubicBezTo>
                  <a:cubicBezTo>
                    <a:pt x="1228259" y="364271"/>
                    <a:pt x="1535577" y="116237"/>
                    <a:pt x="1855596" y="58702"/>
                  </a:cubicBezTo>
                  <a:lnTo>
                    <a:pt x="1797997" y="1488594"/>
                  </a:lnTo>
                  <a:cubicBezTo>
                    <a:pt x="1482212" y="1539394"/>
                    <a:pt x="1300227" y="1875837"/>
                    <a:pt x="908242" y="1875837"/>
                  </a:cubicBezTo>
                  <a:cubicBezTo>
                    <a:pt x="519695" y="1850437"/>
                    <a:pt x="341144" y="1774225"/>
                    <a:pt x="28797" y="17234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B018A"/>
            </a:solidFill>
            <a:ln w="1587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楕円 70">
            <a:extLst>
              <a:ext uri="{FF2B5EF4-FFF2-40B4-BE49-F238E27FC236}">
                <a16:creationId xmlns:a16="http://schemas.microsoft.com/office/drawing/2014/main" id="{F5CA0B4C-8EF0-4F54-AD46-2806D8B1972C}"/>
              </a:ext>
            </a:extLst>
          </p:cNvPr>
          <p:cNvSpPr/>
          <p:nvPr/>
        </p:nvSpPr>
        <p:spPr>
          <a:xfrm flipH="1">
            <a:off x="2386808" y="6446501"/>
            <a:ext cx="374051" cy="257106"/>
          </a:xfrm>
          <a:custGeom>
            <a:avLst/>
            <a:gdLst>
              <a:gd name="connsiteX0" fmla="*/ 0 w 350674"/>
              <a:gd name="connsiteY0" fmla="*/ 131298 h 262596"/>
              <a:gd name="connsiteX1" fmla="*/ 175337 w 350674"/>
              <a:gd name="connsiteY1" fmla="*/ 0 h 262596"/>
              <a:gd name="connsiteX2" fmla="*/ 350674 w 350674"/>
              <a:gd name="connsiteY2" fmla="*/ 131298 h 262596"/>
              <a:gd name="connsiteX3" fmla="*/ 175337 w 350674"/>
              <a:gd name="connsiteY3" fmla="*/ 262596 h 262596"/>
              <a:gd name="connsiteX4" fmla="*/ 0 w 350674"/>
              <a:gd name="connsiteY4" fmla="*/ 131298 h 262596"/>
              <a:gd name="connsiteX0" fmla="*/ 902 w 351576"/>
              <a:gd name="connsiteY0" fmla="*/ 123678 h 254976"/>
              <a:gd name="connsiteX1" fmla="*/ 130519 w 351576"/>
              <a:gd name="connsiteY1" fmla="*/ 0 h 254976"/>
              <a:gd name="connsiteX2" fmla="*/ 351576 w 351576"/>
              <a:gd name="connsiteY2" fmla="*/ 123678 h 254976"/>
              <a:gd name="connsiteX3" fmla="*/ 176239 w 351576"/>
              <a:gd name="connsiteY3" fmla="*/ 254976 h 254976"/>
              <a:gd name="connsiteX4" fmla="*/ 902 w 351576"/>
              <a:gd name="connsiteY4" fmla="*/ 123678 h 254976"/>
              <a:gd name="connsiteX0" fmla="*/ 35 w 350709"/>
              <a:gd name="connsiteY0" fmla="*/ 123678 h 254976"/>
              <a:gd name="connsiteX1" fmla="*/ 129652 w 350709"/>
              <a:gd name="connsiteY1" fmla="*/ 0 h 254976"/>
              <a:gd name="connsiteX2" fmla="*/ 350709 w 350709"/>
              <a:gd name="connsiteY2" fmla="*/ 123678 h 254976"/>
              <a:gd name="connsiteX3" fmla="*/ 137272 w 350709"/>
              <a:gd name="connsiteY3" fmla="*/ 254976 h 254976"/>
              <a:gd name="connsiteX4" fmla="*/ 35 w 350709"/>
              <a:gd name="connsiteY4" fmla="*/ 123678 h 254976"/>
              <a:gd name="connsiteX0" fmla="*/ 35 w 350709"/>
              <a:gd name="connsiteY0" fmla="*/ 123678 h 259900"/>
              <a:gd name="connsiteX1" fmla="*/ 129652 w 350709"/>
              <a:gd name="connsiteY1" fmla="*/ 0 h 259900"/>
              <a:gd name="connsiteX2" fmla="*/ 350709 w 350709"/>
              <a:gd name="connsiteY2" fmla="*/ 123678 h 259900"/>
              <a:gd name="connsiteX3" fmla="*/ 137272 w 350709"/>
              <a:gd name="connsiteY3" fmla="*/ 254976 h 259900"/>
              <a:gd name="connsiteX4" fmla="*/ 35 w 350709"/>
              <a:gd name="connsiteY4" fmla="*/ 123678 h 259900"/>
              <a:gd name="connsiteX0" fmla="*/ 388 w 351062"/>
              <a:gd name="connsiteY0" fmla="*/ 123678 h 255402"/>
              <a:gd name="connsiteX1" fmla="*/ 130005 w 351062"/>
              <a:gd name="connsiteY1" fmla="*/ 0 h 255402"/>
              <a:gd name="connsiteX2" fmla="*/ 351062 w 351062"/>
              <a:gd name="connsiteY2" fmla="*/ 123678 h 255402"/>
              <a:gd name="connsiteX3" fmla="*/ 137625 w 351062"/>
              <a:gd name="connsiteY3" fmla="*/ 254976 h 255402"/>
              <a:gd name="connsiteX4" fmla="*/ 388 w 351062"/>
              <a:gd name="connsiteY4" fmla="*/ 123678 h 255402"/>
              <a:gd name="connsiteX0" fmla="*/ 388 w 366676"/>
              <a:gd name="connsiteY0" fmla="*/ 124991 h 256715"/>
              <a:gd name="connsiteX1" fmla="*/ 130005 w 366676"/>
              <a:gd name="connsiteY1" fmla="*/ 1313 h 256715"/>
              <a:gd name="connsiteX2" fmla="*/ 325848 w 366676"/>
              <a:gd name="connsiteY2" fmla="*/ 63726 h 256715"/>
              <a:gd name="connsiteX3" fmla="*/ 351062 w 366676"/>
              <a:gd name="connsiteY3" fmla="*/ 124991 h 256715"/>
              <a:gd name="connsiteX4" fmla="*/ 137625 w 366676"/>
              <a:gd name="connsiteY4" fmla="*/ 256289 h 256715"/>
              <a:gd name="connsiteX5" fmla="*/ 388 w 366676"/>
              <a:gd name="connsiteY5" fmla="*/ 124991 h 256715"/>
              <a:gd name="connsiteX0" fmla="*/ 35 w 381267"/>
              <a:gd name="connsiteY0" fmla="*/ 124991 h 256454"/>
              <a:gd name="connsiteX1" fmla="*/ 129652 w 381267"/>
              <a:gd name="connsiteY1" fmla="*/ 1313 h 256454"/>
              <a:gd name="connsiteX2" fmla="*/ 325495 w 381267"/>
              <a:gd name="connsiteY2" fmla="*/ 63726 h 256454"/>
              <a:gd name="connsiteX3" fmla="*/ 369759 w 381267"/>
              <a:gd name="connsiteY3" fmla="*/ 150391 h 256454"/>
              <a:gd name="connsiteX4" fmla="*/ 137272 w 381267"/>
              <a:gd name="connsiteY4" fmla="*/ 256289 h 256454"/>
              <a:gd name="connsiteX5" fmla="*/ 35 w 381267"/>
              <a:gd name="connsiteY5" fmla="*/ 124991 h 256454"/>
              <a:gd name="connsiteX0" fmla="*/ 16 w 381248"/>
              <a:gd name="connsiteY0" fmla="*/ 144796 h 257055"/>
              <a:gd name="connsiteX1" fmla="*/ 129633 w 381248"/>
              <a:gd name="connsiteY1" fmla="*/ 2068 h 257055"/>
              <a:gd name="connsiteX2" fmla="*/ 325476 w 381248"/>
              <a:gd name="connsiteY2" fmla="*/ 64481 h 257055"/>
              <a:gd name="connsiteX3" fmla="*/ 369740 w 381248"/>
              <a:gd name="connsiteY3" fmla="*/ 151146 h 257055"/>
              <a:gd name="connsiteX4" fmla="*/ 137253 w 381248"/>
              <a:gd name="connsiteY4" fmla="*/ 257044 h 257055"/>
              <a:gd name="connsiteX5" fmla="*/ 16 w 381248"/>
              <a:gd name="connsiteY5" fmla="*/ 144796 h 257055"/>
              <a:gd name="connsiteX0" fmla="*/ 565 w 381797"/>
              <a:gd name="connsiteY0" fmla="*/ 144796 h 257055"/>
              <a:gd name="connsiteX1" fmla="*/ 130182 w 381797"/>
              <a:gd name="connsiteY1" fmla="*/ 2068 h 257055"/>
              <a:gd name="connsiteX2" fmla="*/ 326025 w 381797"/>
              <a:gd name="connsiteY2" fmla="*/ 64481 h 257055"/>
              <a:gd name="connsiteX3" fmla="*/ 370289 w 381797"/>
              <a:gd name="connsiteY3" fmla="*/ 151146 h 257055"/>
              <a:gd name="connsiteX4" fmla="*/ 137802 w 381797"/>
              <a:gd name="connsiteY4" fmla="*/ 257044 h 257055"/>
              <a:gd name="connsiteX5" fmla="*/ 565 w 381797"/>
              <a:gd name="connsiteY5" fmla="*/ 144796 h 257055"/>
              <a:gd name="connsiteX0" fmla="*/ 565 w 381797"/>
              <a:gd name="connsiteY0" fmla="*/ 144796 h 257106"/>
              <a:gd name="connsiteX1" fmla="*/ 130182 w 381797"/>
              <a:gd name="connsiteY1" fmla="*/ 2068 h 257106"/>
              <a:gd name="connsiteX2" fmla="*/ 326025 w 381797"/>
              <a:gd name="connsiteY2" fmla="*/ 64481 h 257106"/>
              <a:gd name="connsiteX3" fmla="*/ 370289 w 381797"/>
              <a:gd name="connsiteY3" fmla="*/ 151146 h 257106"/>
              <a:gd name="connsiteX4" fmla="*/ 137802 w 381797"/>
              <a:gd name="connsiteY4" fmla="*/ 257044 h 257106"/>
              <a:gd name="connsiteX5" fmla="*/ 565 w 381797"/>
              <a:gd name="connsiteY5" fmla="*/ 144796 h 257106"/>
              <a:gd name="connsiteX0" fmla="*/ 557 w 374051"/>
              <a:gd name="connsiteY0" fmla="*/ 144796 h 257106"/>
              <a:gd name="connsiteX1" fmla="*/ 130174 w 374051"/>
              <a:gd name="connsiteY1" fmla="*/ 2068 h 257106"/>
              <a:gd name="connsiteX2" fmla="*/ 326017 w 374051"/>
              <a:gd name="connsiteY2" fmla="*/ 64481 h 257106"/>
              <a:gd name="connsiteX3" fmla="*/ 360756 w 374051"/>
              <a:gd name="connsiteY3" fmla="*/ 151146 h 257106"/>
              <a:gd name="connsiteX4" fmla="*/ 137794 w 374051"/>
              <a:gd name="connsiteY4" fmla="*/ 257044 h 257106"/>
              <a:gd name="connsiteX5" fmla="*/ 557 w 374051"/>
              <a:gd name="connsiteY5" fmla="*/ 144796 h 25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51" h="257106">
                <a:moveTo>
                  <a:pt x="557" y="144796"/>
                </a:moveTo>
                <a:cubicBezTo>
                  <a:pt x="8812" y="54675"/>
                  <a:pt x="75931" y="15454"/>
                  <a:pt x="130174" y="2068"/>
                </a:cubicBezTo>
                <a:cubicBezTo>
                  <a:pt x="184417" y="-11318"/>
                  <a:pt x="289174" y="43868"/>
                  <a:pt x="326017" y="64481"/>
                </a:cubicBezTo>
                <a:cubicBezTo>
                  <a:pt x="362860" y="85094"/>
                  <a:pt x="392127" y="119052"/>
                  <a:pt x="360756" y="151146"/>
                </a:cubicBezTo>
                <a:cubicBezTo>
                  <a:pt x="310335" y="246740"/>
                  <a:pt x="197827" y="258102"/>
                  <a:pt x="137794" y="257044"/>
                </a:cubicBezTo>
                <a:cubicBezTo>
                  <a:pt x="77761" y="255986"/>
                  <a:pt x="-7698" y="234917"/>
                  <a:pt x="557" y="144796"/>
                </a:cubicBezTo>
                <a:close/>
              </a:path>
            </a:pathLst>
          </a:custGeom>
          <a:solidFill>
            <a:srgbClr val="B85736"/>
          </a:solidFill>
          <a:ln w="25400">
            <a:solidFill>
              <a:schemeClr val="tx1">
                <a:lumMod val="95000"/>
                <a:lumOff val="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231BDD6B-9DA3-40E9-B79A-FFB87E6BFDB2}"/>
              </a:ext>
            </a:extLst>
          </p:cNvPr>
          <p:cNvSpPr/>
          <p:nvPr/>
        </p:nvSpPr>
        <p:spPr>
          <a:xfrm rot="3007751">
            <a:off x="1437505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388EFF4E-44F1-4DE7-AA67-3DE296425C77}"/>
              </a:ext>
            </a:extLst>
          </p:cNvPr>
          <p:cNvSpPr/>
          <p:nvPr/>
        </p:nvSpPr>
        <p:spPr>
          <a:xfrm rot="18592249" flipH="1">
            <a:off x="2704330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台形 44">
            <a:extLst>
              <a:ext uri="{FF2B5EF4-FFF2-40B4-BE49-F238E27FC236}">
                <a16:creationId xmlns:a16="http://schemas.microsoft.com/office/drawing/2014/main" id="{6D88DE0D-A171-4997-9B68-E657443E49A0}"/>
              </a:ext>
            </a:extLst>
          </p:cNvPr>
          <p:cNvSpPr/>
          <p:nvPr/>
        </p:nvSpPr>
        <p:spPr>
          <a:xfrm>
            <a:off x="1574551" y="4505570"/>
            <a:ext cx="1407424" cy="1344134"/>
          </a:xfrm>
          <a:custGeom>
            <a:avLst/>
            <a:gdLst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0 w 1462959"/>
              <a:gd name="connsiteY4" fmla="*/ 1191546 h 1191546"/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688131 w 1462959"/>
              <a:gd name="connsiteY4" fmla="*/ 1190173 h 1191546"/>
              <a:gd name="connsiteX5" fmla="*/ 0 w 1462959"/>
              <a:gd name="connsiteY5" fmla="*/ 1191546 h 1191546"/>
              <a:gd name="connsiteX0" fmla="*/ 0 w 1462959"/>
              <a:gd name="connsiteY0" fmla="*/ 1191546 h 1260023"/>
              <a:gd name="connsiteX1" fmla="*/ 297887 w 1462959"/>
              <a:gd name="connsiteY1" fmla="*/ 0 h 1260023"/>
              <a:gd name="connsiteX2" fmla="*/ 1165073 w 1462959"/>
              <a:gd name="connsiteY2" fmla="*/ 0 h 1260023"/>
              <a:gd name="connsiteX3" fmla="*/ 1462959 w 1462959"/>
              <a:gd name="connsiteY3" fmla="*/ 1191546 h 1260023"/>
              <a:gd name="connsiteX4" fmla="*/ 700831 w 1462959"/>
              <a:gd name="connsiteY4" fmla="*/ 1260023 h 1260023"/>
              <a:gd name="connsiteX5" fmla="*/ 0 w 1462959"/>
              <a:gd name="connsiteY5" fmla="*/ 1191546 h 1260023"/>
              <a:gd name="connsiteX0" fmla="*/ 0 w 1399459"/>
              <a:gd name="connsiteY0" fmla="*/ 1178846 h 1260023"/>
              <a:gd name="connsiteX1" fmla="*/ 234387 w 1399459"/>
              <a:gd name="connsiteY1" fmla="*/ 0 h 1260023"/>
              <a:gd name="connsiteX2" fmla="*/ 1101573 w 1399459"/>
              <a:gd name="connsiteY2" fmla="*/ 0 h 1260023"/>
              <a:gd name="connsiteX3" fmla="*/ 1399459 w 1399459"/>
              <a:gd name="connsiteY3" fmla="*/ 1191546 h 1260023"/>
              <a:gd name="connsiteX4" fmla="*/ 637331 w 1399459"/>
              <a:gd name="connsiteY4" fmla="*/ 1260023 h 1260023"/>
              <a:gd name="connsiteX5" fmla="*/ 0 w 1399459"/>
              <a:gd name="connsiteY5" fmla="*/ 1178846 h 1260023"/>
              <a:gd name="connsiteX0" fmla="*/ 0 w 1297859"/>
              <a:gd name="connsiteY0" fmla="*/ 1178846 h 1260023"/>
              <a:gd name="connsiteX1" fmla="*/ 2343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78846 h 1260023"/>
              <a:gd name="connsiteX1" fmla="*/ 1454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85196 h 1266373"/>
              <a:gd name="connsiteX1" fmla="*/ 145487 w 1297859"/>
              <a:gd name="connsiteY1" fmla="*/ 6350 h 1266373"/>
              <a:gd name="connsiteX2" fmla="*/ 1184123 w 1297859"/>
              <a:gd name="connsiteY2" fmla="*/ 0 h 1266373"/>
              <a:gd name="connsiteX3" fmla="*/ 1297859 w 1297859"/>
              <a:gd name="connsiteY3" fmla="*/ 1172496 h 1266373"/>
              <a:gd name="connsiteX4" fmla="*/ 637331 w 1297859"/>
              <a:gd name="connsiteY4" fmla="*/ 1266373 h 1266373"/>
              <a:gd name="connsiteX5" fmla="*/ 0 w 1297859"/>
              <a:gd name="connsiteY5" fmla="*/ 1185196 h 12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7859" h="1266373">
                <a:moveTo>
                  <a:pt x="0" y="1185196"/>
                </a:moveTo>
                <a:lnTo>
                  <a:pt x="145487" y="6350"/>
                </a:lnTo>
                <a:lnTo>
                  <a:pt x="1184123" y="0"/>
                </a:lnTo>
                <a:lnTo>
                  <a:pt x="1297859" y="1172496"/>
                </a:lnTo>
                <a:lnTo>
                  <a:pt x="637331" y="1266373"/>
                </a:lnTo>
                <a:lnTo>
                  <a:pt x="0" y="1185196"/>
                </a:lnTo>
                <a:close/>
              </a:path>
            </a:pathLst>
          </a:cu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9FD73064-61FE-443B-993C-EA2135CD8F1F}"/>
              </a:ext>
            </a:extLst>
          </p:cNvPr>
          <p:cNvSpPr/>
          <p:nvPr/>
        </p:nvSpPr>
        <p:spPr>
          <a:xfrm rot="18583051">
            <a:off x="2908264" y="4905606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D3D2EA5-75E8-4AAD-A4D0-37B6CB953E26}"/>
              </a:ext>
            </a:extLst>
          </p:cNvPr>
          <p:cNvSpPr/>
          <p:nvPr/>
        </p:nvSpPr>
        <p:spPr>
          <a:xfrm rot="3016949" flipH="1">
            <a:off x="1253650" y="4910319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直角三角形 49">
            <a:extLst>
              <a:ext uri="{FF2B5EF4-FFF2-40B4-BE49-F238E27FC236}">
                <a16:creationId xmlns:a16="http://schemas.microsoft.com/office/drawing/2014/main" id="{D20104F6-B223-4565-BE14-088AF87B4A26}"/>
              </a:ext>
            </a:extLst>
          </p:cNvPr>
          <p:cNvSpPr/>
          <p:nvPr/>
        </p:nvSpPr>
        <p:spPr>
          <a:xfrm rot="19623239">
            <a:off x="1828191" y="4288185"/>
            <a:ext cx="391672" cy="391672"/>
          </a:xfrm>
          <a:prstGeom prst="rtTriangle">
            <a:avLst/>
          </a:prstGeom>
          <a:solidFill>
            <a:schemeClr val="bg1"/>
          </a:solidFill>
          <a:ln w="825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直角三角形 50">
            <a:extLst>
              <a:ext uri="{FF2B5EF4-FFF2-40B4-BE49-F238E27FC236}">
                <a16:creationId xmlns:a16="http://schemas.microsoft.com/office/drawing/2014/main" id="{A9806F04-D12D-4879-B0D7-A689AFA0C584}"/>
              </a:ext>
            </a:extLst>
          </p:cNvPr>
          <p:cNvSpPr/>
          <p:nvPr/>
        </p:nvSpPr>
        <p:spPr>
          <a:xfrm rot="1976761" flipH="1">
            <a:off x="2368613" y="4288185"/>
            <a:ext cx="391672" cy="391672"/>
          </a:xfrm>
          <a:prstGeom prst="rtTriangle">
            <a:avLst/>
          </a:prstGeom>
          <a:solidFill>
            <a:schemeClr val="bg1"/>
          </a:solidFill>
          <a:ln w="825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0493E309-8B81-4CA8-ADAE-AE79111C6671}"/>
              </a:ext>
            </a:extLst>
          </p:cNvPr>
          <p:cNvSpPr/>
          <p:nvPr/>
        </p:nvSpPr>
        <p:spPr>
          <a:xfrm>
            <a:off x="2185274" y="4579064"/>
            <a:ext cx="184171" cy="461376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4D4A49C8-740B-4CA1-B903-726391AE4F3F}"/>
              </a:ext>
            </a:extLst>
          </p:cNvPr>
          <p:cNvSpPr/>
          <p:nvPr/>
        </p:nvSpPr>
        <p:spPr>
          <a:xfrm>
            <a:off x="2209263" y="4652138"/>
            <a:ext cx="140840" cy="104163"/>
          </a:xfrm>
          <a:prstGeom prst="ellipse">
            <a:avLst/>
          </a:prstGeom>
          <a:solidFill>
            <a:srgbClr val="EB555E"/>
          </a:solidFill>
          <a:ln w="127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CB42EBBB-1B1F-4205-B87F-9F15CDF01B96}"/>
              </a:ext>
            </a:extLst>
          </p:cNvPr>
          <p:cNvGrpSpPr/>
          <p:nvPr/>
        </p:nvGrpSpPr>
        <p:grpSpPr>
          <a:xfrm>
            <a:off x="93168" y="809469"/>
            <a:ext cx="4377128" cy="5426440"/>
            <a:chOff x="2383436" y="509665"/>
            <a:chExt cx="4377128" cy="5426440"/>
          </a:xfrm>
        </p:grpSpPr>
        <p:sp>
          <p:nvSpPr>
            <p:cNvPr id="2" name="部分円 1">
              <a:extLst>
                <a:ext uri="{FF2B5EF4-FFF2-40B4-BE49-F238E27FC236}">
                  <a16:creationId xmlns:a16="http://schemas.microsoft.com/office/drawing/2014/main" id="{E0FA36EC-1D9D-461C-96A0-CAECDD3798AD}"/>
                </a:ext>
              </a:extLst>
            </p:cNvPr>
            <p:cNvSpPr/>
            <p:nvPr/>
          </p:nvSpPr>
          <p:spPr>
            <a:xfrm rot="10800000">
              <a:off x="2383436" y="509665"/>
              <a:ext cx="4377128" cy="5426440"/>
            </a:xfrm>
            <a:prstGeom prst="pie">
              <a:avLst>
                <a:gd name="adj1" fmla="val 0"/>
                <a:gd name="adj2" fmla="val 10706022"/>
              </a:avLst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6B097A5C-98A1-4F4A-B51D-01E6AF898F28}"/>
                </a:ext>
              </a:extLst>
            </p:cNvPr>
            <p:cNvGrpSpPr/>
            <p:nvPr/>
          </p:nvGrpSpPr>
          <p:grpSpPr>
            <a:xfrm>
              <a:off x="2868088" y="914274"/>
              <a:ext cx="3424592" cy="3364075"/>
              <a:chOff x="2868088" y="914274"/>
              <a:chExt cx="3424592" cy="3364075"/>
            </a:xfrm>
          </p:grpSpPr>
          <p:sp>
            <p:nvSpPr>
              <p:cNvPr id="9" name="楕円 8">
                <a:extLst>
                  <a:ext uri="{FF2B5EF4-FFF2-40B4-BE49-F238E27FC236}">
                    <a16:creationId xmlns:a16="http://schemas.microsoft.com/office/drawing/2014/main" id="{2B04761E-DBE3-4718-8578-C736CB2B8F8B}"/>
                  </a:ext>
                </a:extLst>
              </p:cNvPr>
              <p:cNvSpPr/>
              <p:nvPr/>
            </p:nvSpPr>
            <p:spPr>
              <a:xfrm>
                <a:off x="5864055" y="3057525"/>
                <a:ext cx="428625" cy="523875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25400">
                <a:solidFill>
                  <a:srgbClr val="231917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楕円 9">
                <a:extLst>
                  <a:ext uri="{FF2B5EF4-FFF2-40B4-BE49-F238E27FC236}">
                    <a16:creationId xmlns:a16="http://schemas.microsoft.com/office/drawing/2014/main" id="{746494B7-A8CD-470A-95CC-5F1F5C3E3A39}"/>
                  </a:ext>
                </a:extLst>
              </p:cNvPr>
              <p:cNvSpPr/>
              <p:nvPr/>
            </p:nvSpPr>
            <p:spPr>
              <a:xfrm>
                <a:off x="2868088" y="3028950"/>
                <a:ext cx="428625" cy="523875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25400">
                <a:solidFill>
                  <a:srgbClr val="231917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372FCACA-D592-4804-AF5F-3CEE6386A7EC}"/>
                  </a:ext>
                </a:extLst>
              </p:cNvPr>
              <p:cNvSpPr/>
              <p:nvPr/>
            </p:nvSpPr>
            <p:spPr>
              <a:xfrm>
                <a:off x="3082401" y="1690514"/>
                <a:ext cx="2955345" cy="2587835"/>
              </a:xfrm>
              <a:custGeom>
                <a:avLst/>
                <a:gdLst>
                  <a:gd name="connsiteX0" fmla="*/ 0 w 2593298"/>
                  <a:gd name="connsiteY0" fmla="*/ 0 h 1705131"/>
                  <a:gd name="connsiteX1" fmla="*/ 2593298 w 2593298"/>
                  <a:gd name="connsiteY1" fmla="*/ 0 h 1705131"/>
                  <a:gd name="connsiteX2" fmla="*/ 2593298 w 2593298"/>
                  <a:gd name="connsiteY2" fmla="*/ 1705131 h 1705131"/>
                  <a:gd name="connsiteX3" fmla="*/ 0 w 2593298"/>
                  <a:gd name="connsiteY3" fmla="*/ 1705131 h 1705131"/>
                  <a:gd name="connsiteX4" fmla="*/ 0 w 2593298"/>
                  <a:gd name="connsiteY4" fmla="*/ 0 h 1705131"/>
                  <a:gd name="connsiteX0" fmla="*/ 0 w 2593298"/>
                  <a:gd name="connsiteY0" fmla="*/ 0 h 1705131"/>
                  <a:gd name="connsiteX1" fmla="*/ 2593298 w 2593298"/>
                  <a:gd name="connsiteY1" fmla="*/ 89941 h 1705131"/>
                  <a:gd name="connsiteX2" fmla="*/ 2593298 w 2593298"/>
                  <a:gd name="connsiteY2" fmla="*/ 1705131 h 1705131"/>
                  <a:gd name="connsiteX3" fmla="*/ 0 w 2593298"/>
                  <a:gd name="connsiteY3" fmla="*/ 1705131 h 1705131"/>
                  <a:gd name="connsiteX4" fmla="*/ 0 w 2593298"/>
                  <a:gd name="connsiteY4" fmla="*/ 0 h 1705131"/>
                  <a:gd name="connsiteX0" fmla="*/ 0 w 2593298"/>
                  <a:gd name="connsiteY0" fmla="*/ 0 h 1705131"/>
                  <a:gd name="connsiteX1" fmla="*/ 2593298 w 2593298"/>
                  <a:gd name="connsiteY1" fmla="*/ 89941 h 1705131"/>
                  <a:gd name="connsiteX2" fmla="*/ 2593298 w 2593298"/>
                  <a:gd name="connsiteY2" fmla="*/ 1705131 h 1705131"/>
                  <a:gd name="connsiteX3" fmla="*/ 0 w 2593298"/>
                  <a:gd name="connsiteY3" fmla="*/ 1705131 h 1705131"/>
                  <a:gd name="connsiteX4" fmla="*/ 0 w 2593298"/>
                  <a:gd name="connsiteY4" fmla="*/ 0 h 1705131"/>
                  <a:gd name="connsiteX0" fmla="*/ 0 w 2593298"/>
                  <a:gd name="connsiteY0" fmla="*/ 17891 h 1723022"/>
                  <a:gd name="connsiteX1" fmla="*/ 2593298 w 2593298"/>
                  <a:gd name="connsiteY1" fmla="*/ 107832 h 1723022"/>
                  <a:gd name="connsiteX2" fmla="*/ 2593298 w 2593298"/>
                  <a:gd name="connsiteY2" fmla="*/ 1723022 h 1723022"/>
                  <a:gd name="connsiteX3" fmla="*/ 0 w 2593298"/>
                  <a:gd name="connsiteY3" fmla="*/ 1723022 h 1723022"/>
                  <a:gd name="connsiteX4" fmla="*/ 0 w 2593298"/>
                  <a:gd name="connsiteY4" fmla="*/ 17891 h 1723022"/>
                  <a:gd name="connsiteX0" fmla="*/ 0 w 2593298"/>
                  <a:gd name="connsiteY0" fmla="*/ 17891 h 1723022"/>
                  <a:gd name="connsiteX1" fmla="*/ 2593298 w 2593298"/>
                  <a:gd name="connsiteY1" fmla="*/ 107832 h 1723022"/>
                  <a:gd name="connsiteX2" fmla="*/ 2593298 w 2593298"/>
                  <a:gd name="connsiteY2" fmla="*/ 1723022 h 1723022"/>
                  <a:gd name="connsiteX3" fmla="*/ 0 w 2593298"/>
                  <a:gd name="connsiteY3" fmla="*/ 1723022 h 1723022"/>
                  <a:gd name="connsiteX4" fmla="*/ 0 w 2593298"/>
                  <a:gd name="connsiteY4" fmla="*/ 17891 h 1723022"/>
                  <a:gd name="connsiteX0" fmla="*/ 0 w 2593298"/>
                  <a:gd name="connsiteY0" fmla="*/ 92047 h 1692247"/>
                  <a:gd name="connsiteX1" fmla="*/ 2593298 w 2593298"/>
                  <a:gd name="connsiteY1" fmla="*/ 77057 h 1692247"/>
                  <a:gd name="connsiteX2" fmla="*/ 2593298 w 2593298"/>
                  <a:gd name="connsiteY2" fmla="*/ 1692247 h 1692247"/>
                  <a:gd name="connsiteX3" fmla="*/ 0 w 2593298"/>
                  <a:gd name="connsiteY3" fmla="*/ 1692247 h 1692247"/>
                  <a:gd name="connsiteX4" fmla="*/ 0 w 2593298"/>
                  <a:gd name="connsiteY4" fmla="*/ 92047 h 1692247"/>
                  <a:gd name="connsiteX0" fmla="*/ 0 w 2593298"/>
                  <a:gd name="connsiteY0" fmla="*/ 138287 h 1738487"/>
                  <a:gd name="connsiteX1" fmla="*/ 2593298 w 2593298"/>
                  <a:gd name="connsiteY1" fmla="*/ 123297 h 1738487"/>
                  <a:gd name="connsiteX2" fmla="*/ 2593298 w 2593298"/>
                  <a:gd name="connsiteY2" fmla="*/ 1738487 h 1738487"/>
                  <a:gd name="connsiteX3" fmla="*/ 0 w 2593298"/>
                  <a:gd name="connsiteY3" fmla="*/ 1738487 h 1738487"/>
                  <a:gd name="connsiteX4" fmla="*/ 0 w 2593298"/>
                  <a:gd name="connsiteY4" fmla="*/ 138287 h 1738487"/>
                  <a:gd name="connsiteX0" fmla="*/ 93272 w 2686570"/>
                  <a:gd name="connsiteY0" fmla="*/ 138287 h 1738487"/>
                  <a:gd name="connsiteX1" fmla="*/ 2686570 w 2686570"/>
                  <a:gd name="connsiteY1" fmla="*/ 123297 h 1738487"/>
                  <a:gd name="connsiteX2" fmla="*/ 2686570 w 2686570"/>
                  <a:gd name="connsiteY2" fmla="*/ 1738487 h 1738487"/>
                  <a:gd name="connsiteX3" fmla="*/ 93272 w 2686570"/>
                  <a:gd name="connsiteY3" fmla="*/ 1738487 h 1738487"/>
                  <a:gd name="connsiteX4" fmla="*/ 93272 w 2686570"/>
                  <a:gd name="connsiteY4" fmla="*/ 138287 h 1738487"/>
                  <a:gd name="connsiteX0" fmla="*/ 93272 w 2786504"/>
                  <a:gd name="connsiteY0" fmla="*/ 138287 h 1738487"/>
                  <a:gd name="connsiteX1" fmla="*/ 2686570 w 2786504"/>
                  <a:gd name="connsiteY1" fmla="*/ 123297 h 1738487"/>
                  <a:gd name="connsiteX2" fmla="*/ 2686570 w 2786504"/>
                  <a:gd name="connsiteY2" fmla="*/ 1738487 h 1738487"/>
                  <a:gd name="connsiteX3" fmla="*/ 93272 w 2786504"/>
                  <a:gd name="connsiteY3" fmla="*/ 1738487 h 1738487"/>
                  <a:gd name="connsiteX4" fmla="*/ 93272 w 2786504"/>
                  <a:gd name="connsiteY4" fmla="*/ 138287 h 1738487"/>
                  <a:gd name="connsiteX0" fmla="*/ 93272 w 2839248"/>
                  <a:gd name="connsiteY0" fmla="*/ 138287 h 1768467"/>
                  <a:gd name="connsiteX1" fmla="*/ 2686570 w 2839248"/>
                  <a:gd name="connsiteY1" fmla="*/ 123297 h 1768467"/>
                  <a:gd name="connsiteX2" fmla="*/ 2821482 w 2839248"/>
                  <a:gd name="connsiteY2" fmla="*/ 1768467 h 1768467"/>
                  <a:gd name="connsiteX3" fmla="*/ 93272 w 2839248"/>
                  <a:gd name="connsiteY3" fmla="*/ 1738487 h 1768467"/>
                  <a:gd name="connsiteX4" fmla="*/ 93272 w 2839248"/>
                  <a:gd name="connsiteY4" fmla="*/ 138287 h 1768467"/>
                  <a:gd name="connsiteX0" fmla="*/ 195106 w 2941082"/>
                  <a:gd name="connsiteY0" fmla="*/ 138287 h 1798447"/>
                  <a:gd name="connsiteX1" fmla="*/ 2788404 w 2941082"/>
                  <a:gd name="connsiteY1" fmla="*/ 123297 h 1798447"/>
                  <a:gd name="connsiteX2" fmla="*/ 2923316 w 2941082"/>
                  <a:gd name="connsiteY2" fmla="*/ 1768467 h 1798447"/>
                  <a:gd name="connsiteX3" fmla="*/ 234 w 2941082"/>
                  <a:gd name="connsiteY3" fmla="*/ 1798447 h 1798447"/>
                  <a:gd name="connsiteX4" fmla="*/ 195106 w 2941082"/>
                  <a:gd name="connsiteY4" fmla="*/ 138287 h 1798447"/>
                  <a:gd name="connsiteX0" fmla="*/ 195106 w 2941082"/>
                  <a:gd name="connsiteY0" fmla="*/ 138287 h 1895356"/>
                  <a:gd name="connsiteX1" fmla="*/ 2788404 w 2941082"/>
                  <a:gd name="connsiteY1" fmla="*/ 123297 h 1895356"/>
                  <a:gd name="connsiteX2" fmla="*/ 2923316 w 2941082"/>
                  <a:gd name="connsiteY2" fmla="*/ 1768467 h 1895356"/>
                  <a:gd name="connsiteX3" fmla="*/ 234 w 2941082"/>
                  <a:gd name="connsiteY3" fmla="*/ 1798447 h 1895356"/>
                  <a:gd name="connsiteX4" fmla="*/ 195106 w 2941082"/>
                  <a:gd name="connsiteY4" fmla="*/ 138287 h 1895356"/>
                  <a:gd name="connsiteX0" fmla="*/ 195106 w 2941082"/>
                  <a:gd name="connsiteY0" fmla="*/ 138287 h 2003358"/>
                  <a:gd name="connsiteX1" fmla="*/ 2788404 w 2941082"/>
                  <a:gd name="connsiteY1" fmla="*/ 123297 h 2003358"/>
                  <a:gd name="connsiteX2" fmla="*/ 2923316 w 2941082"/>
                  <a:gd name="connsiteY2" fmla="*/ 1768467 h 2003358"/>
                  <a:gd name="connsiteX3" fmla="*/ 234 w 2941082"/>
                  <a:gd name="connsiteY3" fmla="*/ 1798447 h 2003358"/>
                  <a:gd name="connsiteX4" fmla="*/ 195106 w 2941082"/>
                  <a:gd name="connsiteY4" fmla="*/ 138287 h 2003358"/>
                  <a:gd name="connsiteX0" fmla="*/ 195106 w 2941082"/>
                  <a:gd name="connsiteY0" fmla="*/ 138287 h 2376560"/>
                  <a:gd name="connsiteX1" fmla="*/ 2788404 w 2941082"/>
                  <a:gd name="connsiteY1" fmla="*/ 123297 h 2376560"/>
                  <a:gd name="connsiteX2" fmla="*/ 2923316 w 2941082"/>
                  <a:gd name="connsiteY2" fmla="*/ 1768467 h 2376560"/>
                  <a:gd name="connsiteX3" fmla="*/ 234 w 2941082"/>
                  <a:gd name="connsiteY3" fmla="*/ 1798447 h 2376560"/>
                  <a:gd name="connsiteX4" fmla="*/ 195106 w 2941082"/>
                  <a:gd name="connsiteY4" fmla="*/ 138287 h 2376560"/>
                  <a:gd name="connsiteX0" fmla="*/ 168940 w 2914916"/>
                  <a:gd name="connsiteY0" fmla="*/ 138287 h 2400842"/>
                  <a:gd name="connsiteX1" fmla="*/ 2762238 w 2914916"/>
                  <a:gd name="connsiteY1" fmla="*/ 123297 h 2400842"/>
                  <a:gd name="connsiteX2" fmla="*/ 2897150 w 2914916"/>
                  <a:gd name="connsiteY2" fmla="*/ 1768467 h 2400842"/>
                  <a:gd name="connsiteX3" fmla="*/ 4048 w 2914916"/>
                  <a:gd name="connsiteY3" fmla="*/ 1873397 h 2400842"/>
                  <a:gd name="connsiteX4" fmla="*/ 168940 w 2914916"/>
                  <a:gd name="connsiteY4" fmla="*/ 138287 h 2400842"/>
                  <a:gd name="connsiteX0" fmla="*/ 168940 w 2914916"/>
                  <a:gd name="connsiteY0" fmla="*/ 138287 h 2540242"/>
                  <a:gd name="connsiteX1" fmla="*/ 2762238 w 2914916"/>
                  <a:gd name="connsiteY1" fmla="*/ 123297 h 2540242"/>
                  <a:gd name="connsiteX2" fmla="*/ 2897150 w 2914916"/>
                  <a:gd name="connsiteY2" fmla="*/ 1768467 h 2540242"/>
                  <a:gd name="connsiteX3" fmla="*/ 4048 w 2914916"/>
                  <a:gd name="connsiteY3" fmla="*/ 1873397 h 2540242"/>
                  <a:gd name="connsiteX4" fmla="*/ 168940 w 2914916"/>
                  <a:gd name="connsiteY4" fmla="*/ 138287 h 2540242"/>
                  <a:gd name="connsiteX0" fmla="*/ 168940 w 2935132"/>
                  <a:gd name="connsiteY0" fmla="*/ 138287 h 2546305"/>
                  <a:gd name="connsiteX1" fmla="*/ 2762238 w 2935132"/>
                  <a:gd name="connsiteY1" fmla="*/ 123297 h 2546305"/>
                  <a:gd name="connsiteX2" fmla="*/ 2897150 w 2935132"/>
                  <a:gd name="connsiteY2" fmla="*/ 1768467 h 2546305"/>
                  <a:gd name="connsiteX3" fmla="*/ 4048 w 2935132"/>
                  <a:gd name="connsiteY3" fmla="*/ 1873397 h 2546305"/>
                  <a:gd name="connsiteX4" fmla="*/ 168940 w 2935132"/>
                  <a:gd name="connsiteY4" fmla="*/ 138287 h 2546305"/>
                  <a:gd name="connsiteX0" fmla="*/ 200444 w 2955345"/>
                  <a:gd name="connsiteY0" fmla="*/ 138287 h 2587835"/>
                  <a:gd name="connsiteX1" fmla="*/ 2793742 w 2955345"/>
                  <a:gd name="connsiteY1" fmla="*/ 123297 h 2587835"/>
                  <a:gd name="connsiteX2" fmla="*/ 2928654 w 2955345"/>
                  <a:gd name="connsiteY2" fmla="*/ 1768467 h 2587835"/>
                  <a:gd name="connsiteX3" fmla="*/ 35552 w 2955345"/>
                  <a:gd name="connsiteY3" fmla="*/ 1873397 h 2587835"/>
                  <a:gd name="connsiteX4" fmla="*/ 200444 w 2955345"/>
                  <a:gd name="connsiteY4" fmla="*/ 138287 h 2587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5345" h="2587835">
                    <a:moveTo>
                      <a:pt x="200444" y="138287"/>
                    </a:moveTo>
                    <a:cubicBezTo>
                      <a:pt x="1064877" y="-11615"/>
                      <a:pt x="2304063" y="-71575"/>
                      <a:pt x="2793742" y="123297"/>
                    </a:cubicBezTo>
                    <a:cubicBezTo>
                      <a:pt x="3018595" y="691674"/>
                      <a:pt x="2928654" y="1230070"/>
                      <a:pt x="2928654" y="1768467"/>
                    </a:cubicBezTo>
                    <a:cubicBezTo>
                      <a:pt x="3303408" y="3007653"/>
                      <a:pt x="-399162" y="2672874"/>
                      <a:pt x="35552" y="1873397"/>
                    </a:cubicBezTo>
                    <a:cubicBezTo>
                      <a:pt x="35552" y="1339997"/>
                      <a:pt x="-9418" y="776618"/>
                      <a:pt x="200444" y="13828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25400">
                <a:solidFill>
                  <a:srgbClr val="282828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円弧 2">
                <a:extLst>
                  <a:ext uri="{FF2B5EF4-FFF2-40B4-BE49-F238E27FC236}">
                    <a16:creationId xmlns:a16="http://schemas.microsoft.com/office/drawing/2014/main" id="{2D075A76-6487-4002-9FDA-B297ADFF7544}"/>
                  </a:ext>
                </a:extLst>
              </p:cNvPr>
              <p:cNvSpPr/>
              <p:nvPr/>
            </p:nvSpPr>
            <p:spPr>
              <a:xfrm rot="18249094">
                <a:off x="4841390" y="2046275"/>
                <a:ext cx="946247" cy="479391"/>
              </a:xfrm>
              <a:prstGeom prst="arc">
                <a:avLst>
                  <a:gd name="adj1" fmla="val 17303819"/>
                  <a:gd name="adj2" fmla="val 1442005"/>
                </a:avLst>
              </a:prstGeom>
              <a:ln w="25400">
                <a:solidFill>
                  <a:srgbClr val="282828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円弧 5">
                <a:extLst>
                  <a:ext uri="{FF2B5EF4-FFF2-40B4-BE49-F238E27FC236}">
                    <a16:creationId xmlns:a16="http://schemas.microsoft.com/office/drawing/2014/main" id="{4BC0B1F5-CB79-435B-894F-46F79736D817}"/>
                  </a:ext>
                </a:extLst>
              </p:cNvPr>
              <p:cNvSpPr/>
              <p:nvPr/>
            </p:nvSpPr>
            <p:spPr>
              <a:xfrm rot="3325088" flipV="1">
                <a:off x="3210531" y="1746372"/>
                <a:ext cx="1030061" cy="479391"/>
              </a:xfrm>
              <a:prstGeom prst="arc">
                <a:avLst>
                  <a:gd name="adj1" fmla="val 17303819"/>
                  <a:gd name="adj2" fmla="val 239395"/>
                </a:avLst>
              </a:prstGeom>
              <a:ln w="25400">
                <a:solidFill>
                  <a:srgbClr val="282828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5" name="グループ化 14">
                <a:extLst>
                  <a:ext uri="{FF2B5EF4-FFF2-40B4-BE49-F238E27FC236}">
                    <a16:creationId xmlns:a16="http://schemas.microsoft.com/office/drawing/2014/main" id="{BFDC70B0-DA70-428E-88FB-B705A4B8642A}"/>
                  </a:ext>
                </a:extLst>
              </p:cNvPr>
              <p:cNvGrpSpPr/>
              <p:nvPr/>
            </p:nvGrpSpPr>
            <p:grpSpPr>
              <a:xfrm>
                <a:off x="4873112" y="2527384"/>
                <a:ext cx="955126" cy="1287381"/>
                <a:chOff x="4882638" y="2503569"/>
                <a:chExt cx="955126" cy="1287381"/>
              </a:xfrm>
            </p:grpSpPr>
            <p:sp>
              <p:nvSpPr>
                <p:cNvPr id="16" name="楕円 15">
                  <a:extLst>
                    <a:ext uri="{FF2B5EF4-FFF2-40B4-BE49-F238E27FC236}">
                      <a16:creationId xmlns:a16="http://schemas.microsoft.com/office/drawing/2014/main" id="{48B7766C-05F3-4BEA-80D1-966CA2BE5DA8}"/>
                    </a:ext>
                  </a:extLst>
                </p:cNvPr>
                <p:cNvSpPr/>
                <p:nvPr/>
              </p:nvSpPr>
              <p:spPr>
                <a:xfrm>
                  <a:off x="4962525" y="2505075"/>
                  <a:ext cx="875239" cy="1285875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楕円 16">
                  <a:extLst>
                    <a:ext uri="{FF2B5EF4-FFF2-40B4-BE49-F238E27FC236}">
                      <a16:creationId xmlns:a16="http://schemas.microsoft.com/office/drawing/2014/main" id="{37EBAF5C-1EC7-4847-BF15-E22AF2495C10}"/>
                    </a:ext>
                  </a:extLst>
                </p:cNvPr>
                <p:cNvSpPr/>
                <p:nvPr/>
              </p:nvSpPr>
              <p:spPr>
                <a:xfrm>
                  <a:off x="5051425" y="2720975"/>
                  <a:ext cx="575439" cy="923925"/>
                </a:xfrm>
                <a:prstGeom prst="ellipse">
                  <a:avLst/>
                </a:prstGeom>
                <a:solidFill>
                  <a:srgbClr val="231917"/>
                </a:soli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楕円 11">
                  <a:extLst>
                    <a:ext uri="{FF2B5EF4-FFF2-40B4-BE49-F238E27FC236}">
                      <a16:creationId xmlns:a16="http://schemas.microsoft.com/office/drawing/2014/main" id="{3DD75F2E-F25A-48CF-9D81-7406DEE2CD5F}"/>
                    </a:ext>
                  </a:extLst>
                </p:cNvPr>
                <p:cNvSpPr/>
                <p:nvPr/>
              </p:nvSpPr>
              <p:spPr>
                <a:xfrm rot="20936841">
                  <a:off x="4882638" y="2503569"/>
                  <a:ext cx="921250" cy="470008"/>
                </a:xfrm>
                <a:custGeom>
                  <a:avLst/>
                  <a:gdLst>
                    <a:gd name="connsiteX0" fmla="*/ 0 w 875239"/>
                    <a:gd name="connsiteY0" fmla="*/ 642938 h 1285875"/>
                    <a:gd name="connsiteX1" fmla="*/ 437620 w 875239"/>
                    <a:gd name="connsiteY1" fmla="*/ 0 h 1285875"/>
                    <a:gd name="connsiteX2" fmla="*/ 875240 w 875239"/>
                    <a:gd name="connsiteY2" fmla="*/ 642938 h 1285875"/>
                    <a:gd name="connsiteX3" fmla="*/ 437620 w 875239"/>
                    <a:gd name="connsiteY3" fmla="*/ 1285876 h 1285875"/>
                    <a:gd name="connsiteX4" fmla="*/ 0 w 875239"/>
                    <a:gd name="connsiteY4" fmla="*/ 642938 h 1285875"/>
                    <a:gd name="connsiteX0" fmla="*/ 0 w 875240"/>
                    <a:gd name="connsiteY0" fmla="*/ 642938 h 723305"/>
                    <a:gd name="connsiteX1" fmla="*/ 437620 w 875240"/>
                    <a:gd name="connsiteY1" fmla="*/ 0 h 723305"/>
                    <a:gd name="connsiteX2" fmla="*/ 875240 w 875240"/>
                    <a:gd name="connsiteY2" fmla="*/ 642938 h 723305"/>
                    <a:gd name="connsiteX3" fmla="*/ 0 w 875240"/>
                    <a:gd name="connsiteY3" fmla="*/ 642938 h 723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5240" h="723305">
                      <a:moveTo>
                        <a:pt x="0" y="642938"/>
                      </a:moveTo>
                      <a:cubicBezTo>
                        <a:pt x="0" y="287853"/>
                        <a:pt x="195929" y="0"/>
                        <a:pt x="437620" y="0"/>
                      </a:cubicBezTo>
                      <a:cubicBezTo>
                        <a:pt x="679311" y="0"/>
                        <a:pt x="875240" y="287853"/>
                        <a:pt x="875240" y="642938"/>
                      </a:cubicBezTo>
                      <a:cubicBezTo>
                        <a:pt x="802303" y="750094"/>
                        <a:pt x="72937" y="750094"/>
                        <a:pt x="0" y="64293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5000"/>
                        <a:lumOff val="95000"/>
                      </a:schemeClr>
                    </a:gs>
                    <a:gs pos="74000">
                      <a:schemeClr val="accent6">
                        <a:lumMod val="45000"/>
                        <a:lumOff val="55000"/>
                      </a:schemeClr>
                    </a:gs>
                    <a:gs pos="8300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楕円 18">
                  <a:extLst>
                    <a:ext uri="{FF2B5EF4-FFF2-40B4-BE49-F238E27FC236}">
                      <a16:creationId xmlns:a16="http://schemas.microsoft.com/office/drawing/2014/main" id="{F408984C-A00C-4B4D-BB7B-A74DBEF82889}"/>
                    </a:ext>
                  </a:extLst>
                </p:cNvPr>
                <p:cNvSpPr/>
                <p:nvPr/>
              </p:nvSpPr>
              <p:spPr>
                <a:xfrm>
                  <a:off x="5086896" y="3106351"/>
                  <a:ext cx="194873" cy="194873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楕円 19">
                  <a:extLst>
                    <a:ext uri="{FF2B5EF4-FFF2-40B4-BE49-F238E27FC236}">
                      <a16:creationId xmlns:a16="http://schemas.microsoft.com/office/drawing/2014/main" id="{4901961A-E52F-414E-9FB8-4622852C0F5E}"/>
                    </a:ext>
                  </a:extLst>
                </p:cNvPr>
                <p:cNvSpPr/>
                <p:nvPr/>
              </p:nvSpPr>
              <p:spPr>
                <a:xfrm>
                  <a:off x="5424651" y="3131928"/>
                  <a:ext cx="141497" cy="141497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2C9AA7A9-456E-4B73-8A00-60F8368CB846}"/>
                  </a:ext>
                </a:extLst>
              </p:cNvPr>
              <p:cNvGrpSpPr/>
              <p:nvPr/>
            </p:nvGrpSpPr>
            <p:grpSpPr>
              <a:xfrm>
                <a:off x="3308824" y="2528890"/>
                <a:ext cx="955126" cy="1287381"/>
                <a:chOff x="3308824" y="2528890"/>
                <a:chExt cx="955126" cy="1287381"/>
              </a:xfrm>
            </p:grpSpPr>
            <p:sp>
              <p:nvSpPr>
                <p:cNvPr id="22" name="楕円 21">
                  <a:extLst>
                    <a:ext uri="{FF2B5EF4-FFF2-40B4-BE49-F238E27FC236}">
                      <a16:creationId xmlns:a16="http://schemas.microsoft.com/office/drawing/2014/main" id="{552462B8-0BDC-44F2-8888-780F429E1371}"/>
                    </a:ext>
                  </a:extLst>
                </p:cNvPr>
                <p:cNvSpPr/>
                <p:nvPr/>
              </p:nvSpPr>
              <p:spPr>
                <a:xfrm flipH="1">
                  <a:off x="3308824" y="2530396"/>
                  <a:ext cx="875239" cy="1285875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楕円 22">
                  <a:extLst>
                    <a:ext uri="{FF2B5EF4-FFF2-40B4-BE49-F238E27FC236}">
                      <a16:creationId xmlns:a16="http://schemas.microsoft.com/office/drawing/2014/main" id="{E2243A68-719A-49F7-A0A0-A7DB020B4466}"/>
                    </a:ext>
                  </a:extLst>
                </p:cNvPr>
                <p:cNvSpPr/>
                <p:nvPr/>
              </p:nvSpPr>
              <p:spPr>
                <a:xfrm flipH="1">
                  <a:off x="3519724" y="2746296"/>
                  <a:ext cx="575439" cy="923925"/>
                </a:xfrm>
                <a:prstGeom prst="ellipse">
                  <a:avLst/>
                </a:prstGeom>
                <a:solidFill>
                  <a:srgbClr val="231917"/>
                </a:soli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楕円 11">
                  <a:extLst>
                    <a:ext uri="{FF2B5EF4-FFF2-40B4-BE49-F238E27FC236}">
                      <a16:creationId xmlns:a16="http://schemas.microsoft.com/office/drawing/2014/main" id="{348D77E1-A6A4-498A-A9AE-6EDE0EA6E11C}"/>
                    </a:ext>
                  </a:extLst>
                </p:cNvPr>
                <p:cNvSpPr/>
                <p:nvPr/>
              </p:nvSpPr>
              <p:spPr>
                <a:xfrm rot="663159" flipH="1">
                  <a:off x="3342700" y="2528890"/>
                  <a:ext cx="921250" cy="470008"/>
                </a:xfrm>
                <a:custGeom>
                  <a:avLst/>
                  <a:gdLst>
                    <a:gd name="connsiteX0" fmla="*/ 0 w 875239"/>
                    <a:gd name="connsiteY0" fmla="*/ 642938 h 1285875"/>
                    <a:gd name="connsiteX1" fmla="*/ 437620 w 875239"/>
                    <a:gd name="connsiteY1" fmla="*/ 0 h 1285875"/>
                    <a:gd name="connsiteX2" fmla="*/ 875240 w 875239"/>
                    <a:gd name="connsiteY2" fmla="*/ 642938 h 1285875"/>
                    <a:gd name="connsiteX3" fmla="*/ 437620 w 875239"/>
                    <a:gd name="connsiteY3" fmla="*/ 1285876 h 1285875"/>
                    <a:gd name="connsiteX4" fmla="*/ 0 w 875239"/>
                    <a:gd name="connsiteY4" fmla="*/ 642938 h 1285875"/>
                    <a:gd name="connsiteX0" fmla="*/ 0 w 875240"/>
                    <a:gd name="connsiteY0" fmla="*/ 642938 h 723305"/>
                    <a:gd name="connsiteX1" fmla="*/ 437620 w 875240"/>
                    <a:gd name="connsiteY1" fmla="*/ 0 h 723305"/>
                    <a:gd name="connsiteX2" fmla="*/ 875240 w 875240"/>
                    <a:gd name="connsiteY2" fmla="*/ 642938 h 723305"/>
                    <a:gd name="connsiteX3" fmla="*/ 0 w 875240"/>
                    <a:gd name="connsiteY3" fmla="*/ 642938 h 723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5240" h="723305">
                      <a:moveTo>
                        <a:pt x="0" y="642938"/>
                      </a:moveTo>
                      <a:cubicBezTo>
                        <a:pt x="0" y="287853"/>
                        <a:pt x="195929" y="0"/>
                        <a:pt x="437620" y="0"/>
                      </a:cubicBezTo>
                      <a:cubicBezTo>
                        <a:pt x="679311" y="0"/>
                        <a:pt x="875240" y="287853"/>
                        <a:pt x="875240" y="642938"/>
                      </a:cubicBezTo>
                      <a:cubicBezTo>
                        <a:pt x="802303" y="750094"/>
                        <a:pt x="72937" y="750094"/>
                        <a:pt x="0" y="64293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5000"/>
                        <a:lumOff val="95000"/>
                      </a:schemeClr>
                    </a:gs>
                    <a:gs pos="74000">
                      <a:schemeClr val="accent6">
                        <a:lumMod val="45000"/>
                        <a:lumOff val="55000"/>
                      </a:schemeClr>
                    </a:gs>
                    <a:gs pos="8300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楕円 24">
                  <a:extLst>
                    <a:ext uri="{FF2B5EF4-FFF2-40B4-BE49-F238E27FC236}">
                      <a16:creationId xmlns:a16="http://schemas.microsoft.com/office/drawing/2014/main" id="{A01F9E92-DA41-4E81-A99A-0F2CBF20EC6E}"/>
                    </a:ext>
                  </a:extLst>
                </p:cNvPr>
                <p:cNvSpPr/>
                <p:nvPr/>
              </p:nvSpPr>
              <p:spPr>
                <a:xfrm flipH="1">
                  <a:off x="3864819" y="3131672"/>
                  <a:ext cx="194873" cy="194873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楕円 25">
                  <a:extLst>
                    <a:ext uri="{FF2B5EF4-FFF2-40B4-BE49-F238E27FC236}">
                      <a16:creationId xmlns:a16="http://schemas.microsoft.com/office/drawing/2014/main" id="{F8761859-CB83-457E-A4A9-5E7629D86BD6}"/>
                    </a:ext>
                  </a:extLst>
                </p:cNvPr>
                <p:cNvSpPr/>
                <p:nvPr/>
              </p:nvSpPr>
              <p:spPr>
                <a:xfrm flipH="1">
                  <a:off x="3580440" y="3157249"/>
                  <a:ext cx="141497" cy="141497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7" name="円弧 26">
                <a:extLst>
                  <a:ext uri="{FF2B5EF4-FFF2-40B4-BE49-F238E27FC236}">
                    <a16:creationId xmlns:a16="http://schemas.microsoft.com/office/drawing/2014/main" id="{47BC4BCB-4BF6-4706-B992-2F1C6F9F5534}"/>
                  </a:ext>
                </a:extLst>
              </p:cNvPr>
              <p:cNvSpPr/>
              <p:nvPr/>
            </p:nvSpPr>
            <p:spPr>
              <a:xfrm rot="502679" flipV="1">
                <a:off x="3329897" y="2774566"/>
                <a:ext cx="1003746" cy="230574"/>
              </a:xfrm>
              <a:prstGeom prst="arc">
                <a:avLst>
                  <a:gd name="adj1" fmla="val 10823256"/>
                  <a:gd name="adj2" fmla="val 20981001"/>
                </a:avLst>
              </a:prstGeom>
              <a:ln w="25400">
                <a:solidFill>
                  <a:srgbClr val="282828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弧 27">
                <a:extLst>
                  <a:ext uri="{FF2B5EF4-FFF2-40B4-BE49-F238E27FC236}">
                    <a16:creationId xmlns:a16="http://schemas.microsoft.com/office/drawing/2014/main" id="{3BE510B8-27D3-4D48-BCDE-83D21354CBA0}"/>
                  </a:ext>
                </a:extLst>
              </p:cNvPr>
              <p:cNvSpPr/>
              <p:nvPr/>
            </p:nvSpPr>
            <p:spPr>
              <a:xfrm rot="21097321" flipH="1" flipV="1">
                <a:off x="4798666" y="2776229"/>
                <a:ext cx="1003746" cy="230574"/>
              </a:xfrm>
              <a:prstGeom prst="arc">
                <a:avLst>
                  <a:gd name="adj1" fmla="val 10823256"/>
                  <a:gd name="adj2" fmla="val 20981001"/>
                </a:avLst>
              </a:prstGeom>
              <a:ln w="25400">
                <a:solidFill>
                  <a:srgbClr val="282828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月 28">
                <a:extLst>
                  <a:ext uri="{FF2B5EF4-FFF2-40B4-BE49-F238E27FC236}">
                    <a16:creationId xmlns:a16="http://schemas.microsoft.com/office/drawing/2014/main" id="{AF7AAF81-06A4-42C9-9A25-B9C80BF0192F}"/>
                  </a:ext>
                </a:extLst>
              </p:cNvPr>
              <p:cNvSpPr/>
              <p:nvPr/>
            </p:nvSpPr>
            <p:spPr>
              <a:xfrm rot="16793832">
                <a:off x="4398650" y="3522851"/>
                <a:ext cx="259821" cy="543458"/>
              </a:xfrm>
              <a:prstGeom prst="moon">
                <a:avLst>
                  <a:gd name="adj" fmla="val 84220"/>
                </a:avLst>
              </a:prstGeom>
              <a:solidFill>
                <a:srgbClr val="B91D21"/>
              </a:solidFill>
              <a:ln w="25400">
                <a:solidFill>
                  <a:srgbClr val="231917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楕円 11">
                <a:extLst>
                  <a:ext uri="{FF2B5EF4-FFF2-40B4-BE49-F238E27FC236}">
                    <a16:creationId xmlns:a16="http://schemas.microsoft.com/office/drawing/2014/main" id="{0EE98211-89DC-44D1-A742-92C23298F623}"/>
                  </a:ext>
                </a:extLst>
              </p:cNvPr>
              <p:cNvSpPr/>
              <p:nvPr/>
            </p:nvSpPr>
            <p:spPr>
              <a:xfrm rot="1089798" flipH="1">
                <a:off x="4357212" y="3791937"/>
                <a:ext cx="260750" cy="108820"/>
              </a:xfrm>
              <a:custGeom>
                <a:avLst/>
                <a:gdLst>
                  <a:gd name="connsiteX0" fmla="*/ 0 w 875239"/>
                  <a:gd name="connsiteY0" fmla="*/ 642938 h 1285875"/>
                  <a:gd name="connsiteX1" fmla="*/ 437620 w 875239"/>
                  <a:gd name="connsiteY1" fmla="*/ 0 h 1285875"/>
                  <a:gd name="connsiteX2" fmla="*/ 875240 w 875239"/>
                  <a:gd name="connsiteY2" fmla="*/ 642938 h 1285875"/>
                  <a:gd name="connsiteX3" fmla="*/ 437620 w 875239"/>
                  <a:gd name="connsiteY3" fmla="*/ 1285876 h 1285875"/>
                  <a:gd name="connsiteX4" fmla="*/ 0 w 875239"/>
                  <a:gd name="connsiteY4" fmla="*/ 642938 h 1285875"/>
                  <a:gd name="connsiteX0" fmla="*/ 0 w 875240"/>
                  <a:gd name="connsiteY0" fmla="*/ 642938 h 723305"/>
                  <a:gd name="connsiteX1" fmla="*/ 437620 w 875240"/>
                  <a:gd name="connsiteY1" fmla="*/ 0 h 723305"/>
                  <a:gd name="connsiteX2" fmla="*/ 875240 w 875240"/>
                  <a:gd name="connsiteY2" fmla="*/ 642938 h 723305"/>
                  <a:gd name="connsiteX3" fmla="*/ 0 w 875240"/>
                  <a:gd name="connsiteY3" fmla="*/ 642938 h 723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5240" h="723305">
                    <a:moveTo>
                      <a:pt x="0" y="642938"/>
                    </a:moveTo>
                    <a:cubicBezTo>
                      <a:pt x="0" y="287853"/>
                      <a:pt x="195929" y="0"/>
                      <a:pt x="437620" y="0"/>
                    </a:cubicBezTo>
                    <a:cubicBezTo>
                      <a:pt x="679311" y="0"/>
                      <a:pt x="875240" y="287853"/>
                      <a:pt x="875240" y="642938"/>
                    </a:cubicBezTo>
                    <a:cubicBezTo>
                      <a:pt x="802303" y="750094"/>
                      <a:pt x="72937" y="750094"/>
                      <a:pt x="0" y="6429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2540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アーチ 31">
                <a:extLst>
                  <a:ext uri="{FF2B5EF4-FFF2-40B4-BE49-F238E27FC236}">
                    <a16:creationId xmlns:a16="http://schemas.microsoft.com/office/drawing/2014/main" id="{1409607E-9A4B-4B0B-97F2-D9C7E7249521}"/>
                  </a:ext>
                </a:extLst>
              </p:cNvPr>
              <p:cNvSpPr/>
              <p:nvPr/>
            </p:nvSpPr>
            <p:spPr>
              <a:xfrm>
                <a:off x="3169920" y="957090"/>
                <a:ext cx="2867825" cy="505950"/>
              </a:xfrm>
              <a:prstGeom prst="blockArc">
                <a:avLst/>
              </a:prstGeom>
              <a:solidFill>
                <a:schemeClr val="bg1"/>
              </a:solidFill>
              <a:ln w="2540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円弧 32">
                <a:extLst>
                  <a:ext uri="{FF2B5EF4-FFF2-40B4-BE49-F238E27FC236}">
                    <a16:creationId xmlns:a16="http://schemas.microsoft.com/office/drawing/2014/main" id="{1F03DD03-D736-488F-90EF-2210633B4E73}"/>
                  </a:ext>
                </a:extLst>
              </p:cNvPr>
              <p:cNvSpPr/>
              <p:nvPr/>
            </p:nvSpPr>
            <p:spPr>
              <a:xfrm>
                <a:off x="5415125" y="952374"/>
                <a:ext cx="202213" cy="397145"/>
              </a:xfrm>
              <a:prstGeom prst="arc">
                <a:avLst/>
              </a:prstGeom>
              <a:ln w="88900">
                <a:solidFill>
                  <a:srgbClr val="231917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弧 33">
                <a:extLst>
                  <a:ext uri="{FF2B5EF4-FFF2-40B4-BE49-F238E27FC236}">
                    <a16:creationId xmlns:a16="http://schemas.microsoft.com/office/drawing/2014/main" id="{45AF6279-2FA4-4A1C-814E-9FCF340FA8DD}"/>
                  </a:ext>
                </a:extLst>
              </p:cNvPr>
              <p:cNvSpPr/>
              <p:nvPr/>
            </p:nvSpPr>
            <p:spPr>
              <a:xfrm>
                <a:off x="5125565" y="944754"/>
                <a:ext cx="202213" cy="397145"/>
              </a:xfrm>
              <a:prstGeom prst="arc">
                <a:avLst/>
              </a:prstGeom>
              <a:ln w="88900">
                <a:solidFill>
                  <a:srgbClr val="231917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弧 34">
                <a:extLst>
                  <a:ext uri="{FF2B5EF4-FFF2-40B4-BE49-F238E27FC236}">
                    <a16:creationId xmlns:a16="http://schemas.microsoft.com/office/drawing/2014/main" id="{4A8C58C4-E4BC-407D-9712-0075E76F1510}"/>
                  </a:ext>
                </a:extLst>
              </p:cNvPr>
              <p:cNvSpPr/>
              <p:nvPr/>
            </p:nvSpPr>
            <p:spPr>
              <a:xfrm>
                <a:off x="4843625" y="937134"/>
                <a:ext cx="202213" cy="397145"/>
              </a:xfrm>
              <a:prstGeom prst="arc">
                <a:avLst/>
              </a:prstGeom>
              <a:ln w="88900">
                <a:solidFill>
                  <a:srgbClr val="231917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円弧 35">
                <a:extLst>
                  <a:ext uri="{FF2B5EF4-FFF2-40B4-BE49-F238E27FC236}">
                    <a16:creationId xmlns:a16="http://schemas.microsoft.com/office/drawing/2014/main" id="{86A6C573-9AD3-4C3C-AB75-A731A8704C53}"/>
                  </a:ext>
                </a:extLst>
              </p:cNvPr>
              <p:cNvSpPr/>
              <p:nvPr/>
            </p:nvSpPr>
            <p:spPr>
              <a:xfrm>
                <a:off x="4523585" y="914274"/>
                <a:ext cx="202213" cy="397145"/>
              </a:xfrm>
              <a:prstGeom prst="arc">
                <a:avLst/>
              </a:prstGeom>
              <a:ln w="88900">
                <a:solidFill>
                  <a:srgbClr val="231917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円弧 36">
                <a:extLst>
                  <a:ext uri="{FF2B5EF4-FFF2-40B4-BE49-F238E27FC236}">
                    <a16:creationId xmlns:a16="http://schemas.microsoft.com/office/drawing/2014/main" id="{8C1F8280-29BB-4A04-B408-313D3D90F35A}"/>
                  </a:ext>
                </a:extLst>
              </p:cNvPr>
              <p:cNvSpPr/>
              <p:nvPr/>
            </p:nvSpPr>
            <p:spPr>
              <a:xfrm flipH="1">
                <a:off x="4279745" y="914274"/>
                <a:ext cx="202213" cy="397145"/>
              </a:xfrm>
              <a:prstGeom prst="arc">
                <a:avLst/>
              </a:prstGeom>
              <a:ln w="88900">
                <a:solidFill>
                  <a:srgbClr val="231917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円弧 37">
                <a:extLst>
                  <a:ext uri="{FF2B5EF4-FFF2-40B4-BE49-F238E27FC236}">
                    <a16:creationId xmlns:a16="http://schemas.microsoft.com/office/drawing/2014/main" id="{FA508F5A-5D05-4459-95FD-728C8C3A38AF}"/>
                  </a:ext>
                </a:extLst>
              </p:cNvPr>
              <p:cNvSpPr/>
              <p:nvPr/>
            </p:nvSpPr>
            <p:spPr>
              <a:xfrm flipH="1">
                <a:off x="3814925" y="952374"/>
                <a:ext cx="202213" cy="397145"/>
              </a:xfrm>
              <a:prstGeom prst="arc">
                <a:avLst/>
              </a:prstGeom>
              <a:ln w="88900">
                <a:solidFill>
                  <a:srgbClr val="231917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円弧 38">
                <a:extLst>
                  <a:ext uri="{FF2B5EF4-FFF2-40B4-BE49-F238E27FC236}">
                    <a16:creationId xmlns:a16="http://schemas.microsoft.com/office/drawing/2014/main" id="{C31E7FD4-DF8A-43D2-A4DD-EC06C5440813}"/>
                  </a:ext>
                </a:extLst>
              </p:cNvPr>
              <p:cNvSpPr/>
              <p:nvPr/>
            </p:nvSpPr>
            <p:spPr>
              <a:xfrm flipH="1">
                <a:off x="3540605" y="982854"/>
                <a:ext cx="202213" cy="397145"/>
              </a:xfrm>
              <a:prstGeom prst="arc">
                <a:avLst/>
              </a:prstGeom>
              <a:ln w="88900">
                <a:solidFill>
                  <a:srgbClr val="231917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0" name="円弧 39">
                <a:extLst>
                  <a:ext uri="{FF2B5EF4-FFF2-40B4-BE49-F238E27FC236}">
                    <a16:creationId xmlns:a16="http://schemas.microsoft.com/office/drawing/2014/main" id="{495B582A-27BC-4C96-A494-73393FD85912}"/>
                  </a:ext>
                </a:extLst>
              </p:cNvPr>
              <p:cNvSpPr/>
              <p:nvPr/>
            </p:nvSpPr>
            <p:spPr>
              <a:xfrm flipH="1">
                <a:off x="3169920" y="1164504"/>
                <a:ext cx="202213" cy="397145"/>
              </a:xfrm>
              <a:prstGeom prst="arc">
                <a:avLst/>
              </a:prstGeom>
              <a:ln w="88900">
                <a:solidFill>
                  <a:srgbClr val="231917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二等辺三角形 40">
                <a:extLst>
                  <a:ext uri="{FF2B5EF4-FFF2-40B4-BE49-F238E27FC236}">
                    <a16:creationId xmlns:a16="http://schemas.microsoft.com/office/drawing/2014/main" id="{01C589F8-6294-454E-8D89-EA4A3FF529E5}"/>
                  </a:ext>
                </a:extLst>
              </p:cNvPr>
              <p:cNvSpPr/>
              <p:nvPr/>
            </p:nvSpPr>
            <p:spPr>
              <a:xfrm rot="11455860">
                <a:off x="4625753" y="3721309"/>
                <a:ext cx="81445" cy="84152"/>
              </a:xfrm>
              <a:prstGeom prst="triangle">
                <a:avLst/>
              </a:prstGeom>
              <a:solidFill>
                <a:schemeClr val="bg1"/>
              </a:solidFill>
              <a:ln w="2540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月 41">
                <a:extLst>
                  <a:ext uri="{FF2B5EF4-FFF2-40B4-BE49-F238E27FC236}">
                    <a16:creationId xmlns:a16="http://schemas.microsoft.com/office/drawing/2014/main" id="{6CEFFF25-AB5B-4516-B6E9-9960D11471DF}"/>
                  </a:ext>
                </a:extLst>
              </p:cNvPr>
              <p:cNvSpPr/>
              <p:nvPr/>
            </p:nvSpPr>
            <p:spPr>
              <a:xfrm rot="16793832">
                <a:off x="4398650" y="3524513"/>
                <a:ext cx="259821" cy="543458"/>
              </a:xfrm>
              <a:prstGeom prst="moon">
                <a:avLst>
                  <a:gd name="adj" fmla="val 84220"/>
                </a:avLst>
              </a:prstGeom>
              <a:noFill/>
              <a:ln w="25400">
                <a:solidFill>
                  <a:srgbClr val="231917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54" name="楕円 53">
            <a:extLst>
              <a:ext uri="{FF2B5EF4-FFF2-40B4-BE49-F238E27FC236}">
                <a16:creationId xmlns:a16="http://schemas.microsoft.com/office/drawing/2014/main" id="{6F1E6FC4-41CA-4B65-B164-7F1922FF38F1}"/>
              </a:ext>
            </a:extLst>
          </p:cNvPr>
          <p:cNvSpPr/>
          <p:nvPr/>
        </p:nvSpPr>
        <p:spPr>
          <a:xfrm>
            <a:off x="2215613" y="4836288"/>
            <a:ext cx="140840" cy="104163"/>
          </a:xfrm>
          <a:prstGeom prst="ellipse">
            <a:avLst/>
          </a:prstGeom>
          <a:solidFill>
            <a:srgbClr val="EB555E"/>
          </a:solidFill>
          <a:ln w="127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75EFFF5-6FEC-4D54-87C4-FCAD437D1F8D}"/>
              </a:ext>
            </a:extLst>
          </p:cNvPr>
          <p:cNvSpPr/>
          <p:nvPr/>
        </p:nvSpPr>
        <p:spPr>
          <a:xfrm>
            <a:off x="2452191" y="4944517"/>
            <a:ext cx="401553" cy="102750"/>
          </a:xfrm>
          <a:custGeom>
            <a:avLst/>
            <a:gdLst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0 w 401553"/>
              <a:gd name="connsiteY3" fmla="*/ 234471 h 234471"/>
              <a:gd name="connsiteX4" fmla="*/ 0 w 401553"/>
              <a:gd name="connsiteY4" fmla="*/ 0 h 234471"/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201016 w 401553"/>
              <a:gd name="connsiteY3" fmla="*/ 232090 h 234471"/>
              <a:gd name="connsiteX4" fmla="*/ 0 w 401553"/>
              <a:gd name="connsiteY4" fmla="*/ 234471 h 234471"/>
              <a:gd name="connsiteX5" fmla="*/ 0 w 401553"/>
              <a:gd name="connsiteY5" fmla="*/ 0 h 234471"/>
              <a:gd name="connsiteX0" fmla="*/ 0 w 401553"/>
              <a:gd name="connsiteY0" fmla="*/ 0 h 258284"/>
              <a:gd name="connsiteX1" fmla="*/ 401553 w 401553"/>
              <a:gd name="connsiteY1" fmla="*/ 0 h 258284"/>
              <a:gd name="connsiteX2" fmla="*/ 401553 w 401553"/>
              <a:gd name="connsiteY2" fmla="*/ 234471 h 258284"/>
              <a:gd name="connsiteX3" fmla="*/ 205779 w 401553"/>
              <a:gd name="connsiteY3" fmla="*/ 258284 h 258284"/>
              <a:gd name="connsiteX4" fmla="*/ 0 w 401553"/>
              <a:gd name="connsiteY4" fmla="*/ 234471 h 258284"/>
              <a:gd name="connsiteX5" fmla="*/ 0 w 401553"/>
              <a:gd name="connsiteY5" fmla="*/ 0 h 258284"/>
              <a:gd name="connsiteX0" fmla="*/ 0 w 401553"/>
              <a:gd name="connsiteY0" fmla="*/ 0 h 259409"/>
              <a:gd name="connsiteX1" fmla="*/ 401553 w 401553"/>
              <a:gd name="connsiteY1" fmla="*/ 0 h 259409"/>
              <a:gd name="connsiteX2" fmla="*/ 401553 w 401553"/>
              <a:gd name="connsiteY2" fmla="*/ 234471 h 259409"/>
              <a:gd name="connsiteX3" fmla="*/ 205779 w 401553"/>
              <a:gd name="connsiteY3" fmla="*/ 258284 h 259409"/>
              <a:gd name="connsiteX4" fmla="*/ 0 w 401553"/>
              <a:gd name="connsiteY4" fmla="*/ 234471 h 259409"/>
              <a:gd name="connsiteX5" fmla="*/ 0 w 401553"/>
              <a:gd name="connsiteY5" fmla="*/ 0 h 259409"/>
              <a:gd name="connsiteX0" fmla="*/ 0 w 401553"/>
              <a:gd name="connsiteY0" fmla="*/ 0 h 259410"/>
              <a:gd name="connsiteX1" fmla="*/ 401553 w 401553"/>
              <a:gd name="connsiteY1" fmla="*/ 0 h 259410"/>
              <a:gd name="connsiteX2" fmla="*/ 401553 w 401553"/>
              <a:gd name="connsiteY2" fmla="*/ 234471 h 259410"/>
              <a:gd name="connsiteX3" fmla="*/ 205779 w 401553"/>
              <a:gd name="connsiteY3" fmla="*/ 258284 h 259410"/>
              <a:gd name="connsiteX4" fmla="*/ 0 w 401553"/>
              <a:gd name="connsiteY4" fmla="*/ 234471 h 259410"/>
              <a:gd name="connsiteX5" fmla="*/ 0 w 401553"/>
              <a:gd name="connsiteY5" fmla="*/ 0 h 259410"/>
              <a:gd name="connsiteX0" fmla="*/ 0 w 401553"/>
              <a:gd name="connsiteY0" fmla="*/ 0 h 266319"/>
              <a:gd name="connsiteX1" fmla="*/ 401553 w 401553"/>
              <a:gd name="connsiteY1" fmla="*/ 0 h 266319"/>
              <a:gd name="connsiteX2" fmla="*/ 401553 w 401553"/>
              <a:gd name="connsiteY2" fmla="*/ 234471 h 266319"/>
              <a:gd name="connsiteX3" fmla="*/ 205779 w 401553"/>
              <a:gd name="connsiteY3" fmla="*/ 265428 h 266319"/>
              <a:gd name="connsiteX4" fmla="*/ 0 w 401553"/>
              <a:gd name="connsiteY4" fmla="*/ 234471 h 266319"/>
              <a:gd name="connsiteX5" fmla="*/ 0 w 401553"/>
              <a:gd name="connsiteY5" fmla="*/ 0 h 26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553" h="266319">
                <a:moveTo>
                  <a:pt x="0" y="0"/>
                </a:moveTo>
                <a:lnTo>
                  <a:pt x="401553" y="0"/>
                </a:lnTo>
                <a:lnTo>
                  <a:pt x="401553" y="234471"/>
                </a:lnTo>
                <a:cubicBezTo>
                  <a:pt x="336295" y="242409"/>
                  <a:pt x="280562" y="271777"/>
                  <a:pt x="205779" y="265428"/>
                </a:cubicBezTo>
                <a:cubicBezTo>
                  <a:pt x="137186" y="271778"/>
                  <a:pt x="68593" y="242409"/>
                  <a:pt x="0" y="2344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80A4881B-EB9E-4965-B0D7-144D9B521661}"/>
              </a:ext>
            </a:extLst>
          </p:cNvPr>
          <p:cNvSpPr/>
          <p:nvPr/>
        </p:nvSpPr>
        <p:spPr>
          <a:xfrm rot="1878603">
            <a:off x="838727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B30AA018-7384-4A00-A0A9-8BD505F96B6E}"/>
              </a:ext>
            </a:extLst>
          </p:cNvPr>
          <p:cNvSpPr/>
          <p:nvPr/>
        </p:nvSpPr>
        <p:spPr>
          <a:xfrm rot="19721397" flipH="1">
            <a:off x="3263915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9994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grpSp>
        <p:nvGrpSpPr>
          <p:cNvPr id="101" name="グループ化 100">
            <a:extLst>
              <a:ext uri="{FF2B5EF4-FFF2-40B4-BE49-F238E27FC236}">
                <a16:creationId xmlns:a16="http://schemas.microsoft.com/office/drawing/2014/main" id="{08A917B3-AE9F-41C3-9447-247357E50621}"/>
              </a:ext>
            </a:extLst>
          </p:cNvPr>
          <p:cNvGrpSpPr/>
          <p:nvPr/>
        </p:nvGrpSpPr>
        <p:grpSpPr>
          <a:xfrm flipH="1">
            <a:off x="2934693" y="4914964"/>
            <a:ext cx="772171" cy="348764"/>
            <a:chOff x="3093598" y="4627436"/>
            <a:chExt cx="772171" cy="34876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02" name="四角形: 角を丸くする 101">
              <a:extLst>
                <a:ext uri="{FF2B5EF4-FFF2-40B4-BE49-F238E27FC236}">
                  <a16:creationId xmlns:a16="http://schemas.microsoft.com/office/drawing/2014/main" id="{D574A87F-AAF8-414B-A40A-2B3EEC56E614}"/>
                </a:ext>
              </a:extLst>
            </p:cNvPr>
            <p:cNvSpPr/>
            <p:nvPr/>
          </p:nvSpPr>
          <p:spPr>
            <a:xfrm rot="19504452">
              <a:off x="3307929" y="4627436"/>
              <a:ext cx="557840" cy="181754"/>
            </a:xfrm>
            <a:prstGeom prst="roundRect">
              <a:avLst/>
            </a:prstGeom>
            <a:grpFill/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楕円 102">
              <a:extLst>
                <a:ext uri="{FF2B5EF4-FFF2-40B4-BE49-F238E27FC236}">
                  <a16:creationId xmlns:a16="http://schemas.microsoft.com/office/drawing/2014/main" id="{2BC55E78-6CF4-49B5-BBA9-319C9AC4418C}"/>
                </a:ext>
              </a:extLst>
            </p:cNvPr>
            <p:cNvSpPr/>
            <p:nvPr/>
          </p:nvSpPr>
          <p:spPr>
            <a:xfrm rot="20559819">
              <a:off x="3242686" y="4846169"/>
              <a:ext cx="297180" cy="130031"/>
            </a:xfrm>
            <a:prstGeom prst="ellipse">
              <a:avLst/>
            </a:prstGeom>
            <a:grpFill/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楕円 103">
              <a:extLst>
                <a:ext uri="{FF2B5EF4-FFF2-40B4-BE49-F238E27FC236}">
                  <a16:creationId xmlns:a16="http://schemas.microsoft.com/office/drawing/2014/main" id="{45D8235C-0816-4453-9EFE-DA42728AF7B9}"/>
                </a:ext>
              </a:extLst>
            </p:cNvPr>
            <p:cNvSpPr/>
            <p:nvPr/>
          </p:nvSpPr>
          <p:spPr>
            <a:xfrm rot="270878">
              <a:off x="3093598" y="4752138"/>
              <a:ext cx="297180" cy="107666"/>
            </a:xfrm>
            <a:prstGeom prst="ellipse">
              <a:avLst/>
            </a:prstGeom>
            <a:grpFill/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7" name="グループ化 96">
            <a:extLst>
              <a:ext uri="{FF2B5EF4-FFF2-40B4-BE49-F238E27FC236}">
                <a16:creationId xmlns:a16="http://schemas.microsoft.com/office/drawing/2014/main" id="{699CBA60-5582-4E76-912F-6815BFF374A7}"/>
              </a:ext>
            </a:extLst>
          </p:cNvPr>
          <p:cNvGrpSpPr/>
          <p:nvPr/>
        </p:nvGrpSpPr>
        <p:grpSpPr>
          <a:xfrm>
            <a:off x="802380" y="4914964"/>
            <a:ext cx="772171" cy="348764"/>
            <a:chOff x="3093598" y="4627436"/>
            <a:chExt cx="772171" cy="34876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8" name="四角形: 角を丸くする 97">
              <a:extLst>
                <a:ext uri="{FF2B5EF4-FFF2-40B4-BE49-F238E27FC236}">
                  <a16:creationId xmlns:a16="http://schemas.microsoft.com/office/drawing/2014/main" id="{7B2D4B1F-F5F9-46C8-8C09-69F1E16A4F32}"/>
                </a:ext>
              </a:extLst>
            </p:cNvPr>
            <p:cNvSpPr/>
            <p:nvPr/>
          </p:nvSpPr>
          <p:spPr>
            <a:xfrm rot="19504452">
              <a:off x="3307929" y="4627436"/>
              <a:ext cx="557840" cy="181754"/>
            </a:xfrm>
            <a:prstGeom prst="roundRect">
              <a:avLst/>
            </a:prstGeom>
            <a:grpFill/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楕円 98">
              <a:extLst>
                <a:ext uri="{FF2B5EF4-FFF2-40B4-BE49-F238E27FC236}">
                  <a16:creationId xmlns:a16="http://schemas.microsoft.com/office/drawing/2014/main" id="{8DD39EA2-2D4E-4776-8D3E-57A223DA121F}"/>
                </a:ext>
              </a:extLst>
            </p:cNvPr>
            <p:cNvSpPr/>
            <p:nvPr/>
          </p:nvSpPr>
          <p:spPr>
            <a:xfrm rot="20559819">
              <a:off x="3242686" y="4846169"/>
              <a:ext cx="297180" cy="130031"/>
            </a:xfrm>
            <a:prstGeom prst="ellipse">
              <a:avLst/>
            </a:prstGeom>
            <a:grpFill/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楕円 99">
              <a:extLst>
                <a:ext uri="{FF2B5EF4-FFF2-40B4-BE49-F238E27FC236}">
                  <a16:creationId xmlns:a16="http://schemas.microsoft.com/office/drawing/2014/main" id="{5030F9CE-D1D2-4BB7-9A7D-2A947CD4369F}"/>
                </a:ext>
              </a:extLst>
            </p:cNvPr>
            <p:cNvSpPr/>
            <p:nvPr/>
          </p:nvSpPr>
          <p:spPr>
            <a:xfrm rot="270878">
              <a:off x="3093598" y="4752138"/>
              <a:ext cx="297180" cy="107666"/>
            </a:xfrm>
            <a:prstGeom prst="ellipse">
              <a:avLst/>
            </a:prstGeom>
            <a:grpFill/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C9E0DFEE-CEC1-4C31-AFF5-03A2FE16E32F}"/>
              </a:ext>
            </a:extLst>
          </p:cNvPr>
          <p:cNvGrpSpPr/>
          <p:nvPr/>
        </p:nvGrpSpPr>
        <p:grpSpPr>
          <a:xfrm flipH="1">
            <a:off x="1895307" y="5746255"/>
            <a:ext cx="335434" cy="727536"/>
            <a:chOff x="4095163" y="5446451"/>
            <a:chExt cx="335434" cy="727536"/>
          </a:xfrm>
        </p:grpSpPr>
        <p:sp>
          <p:nvSpPr>
            <p:cNvPr id="83" name="台形 55">
              <a:extLst>
                <a:ext uri="{FF2B5EF4-FFF2-40B4-BE49-F238E27FC236}">
                  <a16:creationId xmlns:a16="http://schemas.microsoft.com/office/drawing/2014/main" id="{3A0BB596-E0A9-471E-90DC-332503195F39}"/>
                </a:ext>
              </a:extLst>
            </p:cNvPr>
            <p:cNvSpPr/>
            <p:nvPr/>
          </p:nvSpPr>
          <p:spPr>
            <a:xfrm rot="10800000">
              <a:off x="4095163" y="5446451"/>
              <a:ext cx="335434" cy="630017"/>
            </a:xfrm>
            <a:custGeom>
              <a:avLst/>
              <a:gdLst>
                <a:gd name="connsiteX0" fmla="*/ 0 w 428625"/>
                <a:gd name="connsiteY0" fmla="*/ 620492 h 620492"/>
                <a:gd name="connsiteX1" fmla="*/ 107156 w 428625"/>
                <a:gd name="connsiteY1" fmla="*/ 0 h 620492"/>
                <a:gd name="connsiteX2" fmla="*/ 321469 w 428625"/>
                <a:gd name="connsiteY2" fmla="*/ 0 h 620492"/>
                <a:gd name="connsiteX3" fmla="*/ 428625 w 428625"/>
                <a:gd name="connsiteY3" fmla="*/ 620492 h 620492"/>
                <a:gd name="connsiteX4" fmla="*/ 0 w 428625"/>
                <a:gd name="connsiteY4" fmla="*/ 620492 h 620492"/>
                <a:gd name="connsiteX0" fmla="*/ 0 w 352425"/>
                <a:gd name="connsiteY0" fmla="*/ 620492 h 620492"/>
                <a:gd name="connsiteX1" fmla="*/ 30956 w 352425"/>
                <a:gd name="connsiteY1" fmla="*/ 0 h 620492"/>
                <a:gd name="connsiteX2" fmla="*/ 245269 w 352425"/>
                <a:gd name="connsiteY2" fmla="*/ 0 h 620492"/>
                <a:gd name="connsiteX3" fmla="*/ 352425 w 352425"/>
                <a:gd name="connsiteY3" fmla="*/ 620492 h 620492"/>
                <a:gd name="connsiteX4" fmla="*/ 0 w 352425"/>
                <a:gd name="connsiteY4" fmla="*/ 620492 h 620492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0 w 352425"/>
                <a:gd name="connsiteY4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0960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584200 h 630017"/>
                <a:gd name="connsiteX5" fmla="*/ 0 w 352425"/>
                <a:gd name="connsiteY5" fmla="*/ 630017 h 63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425" h="630017">
                  <a:moveTo>
                    <a:pt x="0" y="630017"/>
                  </a:moveTo>
                  <a:lnTo>
                    <a:pt x="30956" y="9525"/>
                  </a:lnTo>
                  <a:lnTo>
                    <a:pt x="311944" y="0"/>
                  </a:lnTo>
                  <a:lnTo>
                    <a:pt x="352425" y="630017"/>
                  </a:lnTo>
                  <a:cubicBezTo>
                    <a:pt x="298659" y="629561"/>
                    <a:pt x="251242" y="559256"/>
                    <a:pt x="191126" y="584200"/>
                  </a:cubicBezTo>
                  <a:cubicBezTo>
                    <a:pt x="133767" y="565606"/>
                    <a:pt x="63709" y="629561"/>
                    <a:pt x="0" y="630017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台形 55">
              <a:extLst>
                <a:ext uri="{FF2B5EF4-FFF2-40B4-BE49-F238E27FC236}">
                  <a16:creationId xmlns:a16="http://schemas.microsoft.com/office/drawing/2014/main" id="{E13259D2-C3B9-4812-8FD3-B271AEE616A1}"/>
                </a:ext>
              </a:extLst>
            </p:cNvPr>
            <p:cNvSpPr/>
            <p:nvPr/>
          </p:nvSpPr>
          <p:spPr>
            <a:xfrm rot="10800000">
              <a:off x="4109452" y="5698218"/>
              <a:ext cx="311619" cy="475769"/>
            </a:xfrm>
            <a:custGeom>
              <a:avLst/>
              <a:gdLst>
                <a:gd name="connsiteX0" fmla="*/ 0 w 428625"/>
                <a:gd name="connsiteY0" fmla="*/ 620492 h 620492"/>
                <a:gd name="connsiteX1" fmla="*/ 107156 w 428625"/>
                <a:gd name="connsiteY1" fmla="*/ 0 h 620492"/>
                <a:gd name="connsiteX2" fmla="*/ 321469 w 428625"/>
                <a:gd name="connsiteY2" fmla="*/ 0 h 620492"/>
                <a:gd name="connsiteX3" fmla="*/ 428625 w 428625"/>
                <a:gd name="connsiteY3" fmla="*/ 620492 h 620492"/>
                <a:gd name="connsiteX4" fmla="*/ 0 w 428625"/>
                <a:gd name="connsiteY4" fmla="*/ 620492 h 620492"/>
                <a:gd name="connsiteX0" fmla="*/ 0 w 352425"/>
                <a:gd name="connsiteY0" fmla="*/ 620492 h 620492"/>
                <a:gd name="connsiteX1" fmla="*/ 30956 w 352425"/>
                <a:gd name="connsiteY1" fmla="*/ 0 h 620492"/>
                <a:gd name="connsiteX2" fmla="*/ 245269 w 352425"/>
                <a:gd name="connsiteY2" fmla="*/ 0 h 620492"/>
                <a:gd name="connsiteX3" fmla="*/ 352425 w 352425"/>
                <a:gd name="connsiteY3" fmla="*/ 620492 h 620492"/>
                <a:gd name="connsiteX4" fmla="*/ 0 w 352425"/>
                <a:gd name="connsiteY4" fmla="*/ 620492 h 620492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0 w 352425"/>
                <a:gd name="connsiteY4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0960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584200 h 630017"/>
                <a:gd name="connsiteX5" fmla="*/ 0 w 352425"/>
                <a:gd name="connsiteY5" fmla="*/ 630017 h 630017"/>
                <a:gd name="connsiteX0" fmla="*/ 0 w 363035"/>
                <a:gd name="connsiteY0" fmla="*/ 630017 h 630017"/>
                <a:gd name="connsiteX1" fmla="*/ 30956 w 363035"/>
                <a:gd name="connsiteY1" fmla="*/ 9525 h 630017"/>
                <a:gd name="connsiteX2" fmla="*/ 311944 w 363035"/>
                <a:gd name="connsiteY2" fmla="*/ 0 h 630017"/>
                <a:gd name="connsiteX3" fmla="*/ 363035 w 363035"/>
                <a:gd name="connsiteY3" fmla="*/ 630017 h 630017"/>
                <a:gd name="connsiteX4" fmla="*/ 191126 w 363035"/>
                <a:gd name="connsiteY4" fmla="*/ 584200 h 630017"/>
                <a:gd name="connsiteX5" fmla="*/ 0 w 363035"/>
                <a:gd name="connsiteY5" fmla="*/ 630017 h 630017"/>
                <a:gd name="connsiteX0" fmla="*/ 0 w 357729"/>
                <a:gd name="connsiteY0" fmla="*/ 630017 h 630017"/>
                <a:gd name="connsiteX1" fmla="*/ 30956 w 357729"/>
                <a:gd name="connsiteY1" fmla="*/ 9525 h 630017"/>
                <a:gd name="connsiteX2" fmla="*/ 311944 w 357729"/>
                <a:gd name="connsiteY2" fmla="*/ 0 h 630017"/>
                <a:gd name="connsiteX3" fmla="*/ 357729 w 357729"/>
                <a:gd name="connsiteY3" fmla="*/ 630017 h 630017"/>
                <a:gd name="connsiteX4" fmla="*/ 191126 w 357729"/>
                <a:gd name="connsiteY4" fmla="*/ 584200 h 630017"/>
                <a:gd name="connsiteX5" fmla="*/ 0 w 357729"/>
                <a:gd name="connsiteY5" fmla="*/ 630017 h 630017"/>
                <a:gd name="connsiteX0" fmla="*/ 0 w 349771"/>
                <a:gd name="connsiteY0" fmla="*/ 630017 h 630017"/>
                <a:gd name="connsiteX1" fmla="*/ 22998 w 349771"/>
                <a:gd name="connsiteY1" fmla="*/ 9525 h 630017"/>
                <a:gd name="connsiteX2" fmla="*/ 303986 w 349771"/>
                <a:gd name="connsiteY2" fmla="*/ 0 h 630017"/>
                <a:gd name="connsiteX3" fmla="*/ 349771 w 349771"/>
                <a:gd name="connsiteY3" fmla="*/ 630017 h 630017"/>
                <a:gd name="connsiteX4" fmla="*/ 183168 w 349771"/>
                <a:gd name="connsiteY4" fmla="*/ 584200 h 630017"/>
                <a:gd name="connsiteX5" fmla="*/ 0 w 349771"/>
                <a:gd name="connsiteY5" fmla="*/ 630017 h 630017"/>
                <a:gd name="connsiteX0" fmla="*/ 0 w 347119"/>
                <a:gd name="connsiteY0" fmla="*/ 630017 h 630017"/>
                <a:gd name="connsiteX1" fmla="*/ 20346 w 347119"/>
                <a:gd name="connsiteY1" fmla="*/ 9525 h 630017"/>
                <a:gd name="connsiteX2" fmla="*/ 301334 w 347119"/>
                <a:gd name="connsiteY2" fmla="*/ 0 h 630017"/>
                <a:gd name="connsiteX3" fmla="*/ 347119 w 347119"/>
                <a:gd name="connsiteY3" fmla="*/ 630017 h 630017"/>
                <a:gd name="connsiteX4" fmla="*/ 180516 w 347119"/>
                <a:gd name="connsiteY4" fmla="*/ 584200 h 630017"/>
                <a:gd name="connsiteX5" fmla="*/ 0 w 347119"/>
                <a:gd name="connsiteY5" fmla="*/ 630017 h 630017"/>
                <a:gd name="connsiteX0" fmla="*/ 0 w 347119"/>
                <a:gd name="connsiteY0" fmla="*/ 630017 h 630017"/>
                <a:gd name="connsiteX1" fmla="*/ 20346 w 347119"/>
                <a:gd name="connsiteY1" fmla="*/ 9525 h 630017"/>
                <a:gd name="connsiteX2" fmla="*/ 311944 w 347119"/>
                <a:gd name="connsiteY2" fmla="*/ 0 h 630017"/>
                <a:gd name="connsiteX3" fmla="*/ 347119 w 347119"/>
                <a:gd name="connsiteY3" fmla="*/ 630017 h 630017"/>
                <a:gd name="connsiteX4" fmla="*/ 180516 w 347119"/>
                <a:gd name="connsiteY4" fmla="*/ 584200 h 630017"/>
                <a:gd name="connsiteX5" fmla="*/ 0 w 347119"/>
                <a:gd name="connsiteY5" fmla="*/ 630017 h 630017"/>
                <a:gd name="connsiteX0" fmla="*/ 0 w 347119"/>
                <a:gd name="connsiteY0" fmla="*/ 630017 h 630017"/>
                <a:gd name="connsiteX1" fmla="*/ 30956 w 347119"/>
                <a:gd name="connsiteY1" fmla="*/ 3219 h 630017"/>
                <a:gd name="connsiteX2" fmla="*/ 311944 w 347119"/>
                <a:gd name="connsiteY2" fmla="*/ 0 h 630017"/>
                <a:gd name="connsiteX3" fmla="*/ 347119 w 347119"/>
                <a:gd name="connsiteY3" fmla="*/ 630017 h 630017"/>
                <a:gd name="connsiteX4" fmla="*/ 180516 w 347119"/>
                <a:gd name="connsiteY4" fmla="*/ 584200 h 630017"/>
                <a:gd name="connsiteX5" fmla="*/ 0 w 347119"/>
                <a:gd name="connsiteY5" fmla="*/ 630017 h 63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119" h="630017">
                  <a:moveTo>
                    <a:pt x="0" y="630017"/>
                  </a:moveTo>
                  <a:lnTo>
                    <a:pt x="30956" y="3219"/>
                  </a:lnTo>
                  <a:lnTo>
                    <a:pt x="311944" y="0"/>
                  </a:lnTo>
                  <a:lnTo>
                    <a:pt x="347119" y="630017"/>
                  </a:lnTo>
                  <a:cubicBezTo>
                    <a:pt x="293353" y="629561"/>
                    <a:pt x="240632" y="559256"/>
                    <a:pt x="180516" y="584200"/>
                  </a:cubicBezTo>
                  <a:cubicBezTo>
                    <a:pt x="123157" y="565606"/>
                    <a:pt x="63709" y="629561"/>
                    <a:pt x="0" y="63001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5" name="正方形/長方形 58">
              <a:extLst>
                <a:ext uri="{FF2B5EF4-FFF2-40B4-BE49-F238E27FC236}">
                  <a16:creationId xmlns:a16="http://schemas.microsoft.com/office/drawing/2014/main" id="{EFF92F61-7C1D-4017-8092-DA5A960C6830}"/>
                </a:ext>
              </a:extLst>
            </p:cNvPr>
            <p:cNvSpPr/>
            <p:nvPr/>
          </p:nvSpPr>
          <p:spPr>
            <a:xfrm>
              <a:off x="4114215" y="5798345"/>
              <a:ext cx="306856" cy="76086"/>
            </a:xfrm>
            <a:custGeom>
              <a:avLst/>
              <a:gdLst>
                <a:gd name="connsiteX0" fmla="*/ 0 w 1884398"/>
                <a:gd name="connsiteY0" fmla="*/ 0 h 1429904"/>
                <a:gd name="connsiteX1" fmla="*/ 1884398 w 1884398"/>
                <a:gd name="connsiteY1" fmla="*/ 0 h 1429904"/>
                <a:gd name="connsiteX2" fmla="*/ 1884398 w 1884398"/>
                <a:gd name="connsiteY2" fmla="*/ 1429904 h 1429904"/>
                <a:gd name="connsiteX3" fmla="*/ 0 w 1884398"/>
                <a:gd name="connsiteY3" fmla="*/ 1429904 h 1429904"/>
                <a:gd name="connsiteX4" fmla="*/ 0 w 1884398"/>
                <a:gd name="connsiteY4" fmla="*/ 0 h 1429904"/>
                <a:gd name="connsiteX0" fmla="*/ 0 w 1884398"/>
                <a:gd name="connsiteY0" fmla="*/ 0 h 1429904"/>
                <a:gd name="connsiteX1" fmla="*/ 1884398 w 1884398"/>
                <a:gd name="connsiteY1" fmla="*/ 0 h 1429904"/>
                <a:gd name="connsiteX2" fmla="*/ 1884398 w 1884398"/>
                <a:gd name="connsiteY2" fmla="*/ 1429904 h 1429904"/>
                <a:gd name="connsiteX3" fmla="*/ 949742 w 1884398"/>
                <a:gd name="connsiteY3" fmla="*/ 1429904 h 1429904"/>
                <a:gd name="connsiteX4" fmla="*/ 0 w 1884398"/>
                <a:gd name="connsiteY4" fmla="*/ 1429904 h 1429904"/>
                <a:gd name="connsiteX5" fmla="*/ 0 w 1884398"/>
                <a:gd name="connsiteY5" fmla="*/ 0 h 1429904"/>
                <a:gd name="connsiteX0" fmla="*/ 0 w 1884398"/>
                <a:gd name="connsiteY0" fmla="*/ 17896 h 1447800"/>
                <a:gd name="connsiteX1" fmla="*/ 924342 w 1884398"/>
                <a:gd name="connsiteY1" fmla="*/ 0 h 1447800"/>
                <a:gd name="connsiteX2" fmla="*/ 1884398 w 1884398"/>
                <a:gd name="connsiteY2" fmla="*/ 17896 h 1447800"/>
                <a:gd name="connsiteX3" fmla="*/ 1884398 w 1884398"/>
                <a:gd name="connsiteY3" fmla="*/ 1447800 h 1447800"/>
                <a:gd name="connsiteX4" fmla="*/ 949742 w 1884398"/>
                <a:gd name="connsiteY4" fmla="*/ 1447800 h 1447800"/>
                <a:gd name="connsiteX5" fmla="*/ 0 w 1884398"/>
                <a:gd name="connsiteY5" fmla="*/ 1447800 h 1447800"/>
                <a:gd name="connsiteX6" fmla="*/ 0 w 1884398"/>
                <a:gd name="connsiteY6" fmla="*/ 17896 h 1447800"/>
                <a:gd name="connsiteX0" fmla="*/ 0 w 1884398"/>
                <a:gd name="connsiteY0" fmla="*/ 0 h 1429904"/>
                <a:gd name="connsiteX1" fmla="*/ 924342 w 1884398"/>
                <a:gd name="connsiteY1" fmla="*/ 1726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429904"/>
                <a:gd name="connsiteX1" fmla="*/ 924342 w 1884398"/>
                <a:gd name="connsiteY1" fmla="*/ 1726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429904"/>
                <a:gd name="connsiteX1" fmla="*/ 924342 w 1884398"/>
                <a:gd name="connsiteY1" fmla="*/ 1726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429904"/>
                <a:gd name="connsiteX1" fmla="*/ 911642 w 1884398"/>
                <a:gd name="connsiteY1" fmla="*/ 2869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582304"/>
                <a:gd name="connsiteX1" fmla="*/ 911642 w 1884398"/>
                <a:gd name="connsiteY1" fmla="*/ 286904 h 1582304"/>
                <a:gd name="connsiteX2" fmla="*/ 1884398 w 1884398"/>
                <a:gd name="connsiteY2" fmla="*/ 0 h 1582304"/>
                <a:gd name="connsiteX3" fmla="*/ 1884398 w 1884398"/>
                <a:gd name="connsiteY3" fmla="*/ 1429904 h 1582304"/>
                <a:gd name="connsiteX4" fmla="*/ 937042 w 1884398"/>
                <a:gd name="connsiteY4" fmla="*/ 1582304 h 1582304"/>
                <a:gd name="connsiteX5" fmla="*/ 0 w 1884398"/>
                <a:gd name="connsiteY5" fmla="*/ 1429904 h 1582304"/>
                <a:gd name="connsiteX6" fmla="*/ 0 w 1884398"/>
                <a:gd name="connsiteY6" fmla="*/ 0 h 1582304"/>
                <a:gd name="connsiteX0" fmla="*/ 0 w 1884398"/>
                <a:gd name="connsiteY0" fmla="*/ 0 h 1582304"/>
                <a:gd name="connsiteX1" fmla="*/ 911642 w 1884398"/>
                <a:gd name="connsiteY1" fmla="*/ 286904 h 1582304"/>
                <a:gd name="connsiteX2" fmla="*/ 1884398 w 1884398"/>
                <a:gd name="connsiteY2" fmla="*/ 0 h 1582304"/>
                <a:gd name="connsiteX3" fmla="*/ 1884398 w 1884398"/>
                <a:gd name="connsiteY3" fmla="*/ 1429904 h 1582304"/>
                <a:gd name="connsiteX4" fmla="*/ 937042 w 1884398"/>
                <a:gd name="connsiteY4" fmla="*/ 1582304 h 1582304"/>
                <a:gd name="connsiteX5" fmla="*/ 0 w 1884398"/>
                <a:gd name="connsiteY5" fmla="*/ 1429904 h 1582304"/>
                <a:gd name="connsiteX6" fmla="*/ 0 w 1884398"/>
                <a:gd name="connsiteY6" fmla="*/ 0 h 1582304"/>
                <a:gd name="connsiteX0" fmla="*/ 0 w 1884398"/>
                <a:gd name="connsiteY0" fmla="*/ 0 h 1582304"/>
                <a:gd name="connsiteX1" fmla="*/ 911642 w 1884398"/>
                <a:gd name="connsiteY1" fmla="*/ 286904 h 1582304"/>
                <a:gd name="connsiteX2" fmla="*/ 1884398 w 1884398"/>
                <a:gd name="connsiteY2" fmla="*/ 0 h 1582304"/>
                <a:gd name="connsiteX3" fmla="*/ 1884398 w 1884398"/>
                <a:gd name="connsiteY3" fmla="*/ 1429904 h 1582304"/>
                <a:gd name="connsiteX4" fmla="*/ 937042 w 1884398"/>
                <a:gd name="connsiteY4" fmla="*/ 1582304 h 1582304"/>
                <a:gd name="connsiteX5" fmla="*/ 0 w 1884398"/>
                <a:gd name="connsiteY5" fmla="*/ 1429904 h 1582304"/>
                <a:gd name="connsiteX6" fmla="*/ 0 w 1884398"/>
                <a:gd name="connsiteY6" fmla="*/ 0 h 1582304"/>
                <a:gd name="connsiteX0" fmla="*/ 0 w 1884398"/>
                <a:gd name="connsiteY0" fmla="*/ 0 h 1674831"/>
                <a:gd name="connsiteX1" fmla="*/ 911642 w 1884398"/>
                <a:gd name="connsiteY1" fmla="*/ 286904 h 1674831"/>
                <a:gd name="connsiteX2" fmla="*/ 1884398 w 1884398"/>
                <a:gd name="connsiteY2" fmla="*/ 0 h 1674831"/>
                <a:gd name="connsiteX3" fmla="*/ 1884398 w 1884398"/>
                <a:gd name="connsiteY3" fmla="*/ 1429904 h 1674831"/>
                <a:gd name="connsiteX4" fmla="*/ 937042 w 1884398"/>
                <a:gd name="connsiteY4" fmla="*/ 1582304 h 1674831"/>
                <a:gd name="connsiteX5" fmla="*/ 57599 w 1884398"/>
                <a:gd name="connsiteY5" fmla="*/ 1664723 h 1674831"/>
                <a:gd name="connsiteX6" fmla="*/ 0 w 1884398"/>
                <a:gd name="connsiteY6" fmla="*/ 0 h 1674831"/>
                <a:gd name="connsiteX0" fmla="*/ 0 w 1884398"/>
                <a:gd name="connsiteY0" fmla="*/ 0 h 1674831"/>
                <a:gd name="connsiteX1" fmla="*/ 911642 w 1884398"/>
                <a:gd name="connsiteY1" fmla="*/ 286904 h 1674831"/>
                <a:gd name="connsiteX2" fmla="*/ 1884398 w 1884398"/>
                <a:gd name="connsiteY2" fmla="*/ 0 h 1674831"/>
                <a:gd name="connsiteX3" fmla="*/ 1826799 w 1884398"/>
                <a:gd name="connsiteY3" fmla="*/ 1429892 h 1674831"/>
                <a:gd name="connsiteX4" fmla="*/ 937042 w 1884398"/>
                <a:gd name="connsiteY4" fmla="*/ 1582304 h 1674831"/>
                <a:gd name="connsiteX5" fmla="*/ 57599 w 1884398"/>
                <a:gd name="connsiteY5" fmla="*/ 1664723 h 1674831"/>
                <a:gd name="connsiteX6" fmla="*/ 0 w 1884398"/>
                <a:gd name="connsiteY6" fmla="*/ 0 h 1674831"/>
                <a:gd name="connsiteX0" fmla="*/ 0 w 1884398"/>
                <a:gd name="connsiteY0" fmla="*/ 0 h 1817135"/>
                <a:gd name="connsiteX1" fmla="*/ 911642 w 1884398"/>
                <a:gd name="connsiteY1" fmla="*/ 286904 h 1817135"/>
                <a:gd name="connsiteX2" fmla="*/ 1884398 w 1884398"/>
                <a:gd name="connsiteY2" fmla="*/ 0 h 1817135"/>
                <a:gd name="connsiteX3" fmla="*/ 1826799 w 1884398"/>
                <a:gd name="connsiteY3" fmla="*/ 1429892 h 1817135"/>
                <a:gd name="connsiteX4" fmla="*/ 937044 w 1884398"/>
                <a:gd name="connsiteY4" fmla="*/ 1817135 h 1817135"/>
                <a:gd name="connsiteX5" fmla="*/ 57599 w 1884398"/>
                <a:gd name="connsiteY5" fmla="*/ 1664723 h 1817135"/>
                <a:gd name="connsiteX6" fmla="*/ 0 w 1884398"/>
                <a:gd name="connsiteY6" fmla="*/ 0 h 1817135"/>
                <a:gd name="connsiteX0" fmla="*/ 0 w 1855596"/>
                <a:gd name="connsiteY0" fmla="*/ 0 h 1875837"/>
                <a:gd name="connsiteX1" fmla="*/ 882840 w 1855596"/>
                <a:gd name="connsiteY1" fmla="*/ 345606 h 1875837"/>
                <a:gd name="connsiteX2" fmla="*/ 1855596 w 1855596"/>
                <a:gd name="connsiteY2" fmla="*/ 58702 h 1875837"/>
                <a:gd name="connsiteX3" fmla="*/ 1797997 w 1855596"/>
                <a:gd name="connsiteY3" fmla="*/ 1488594 h 1875837"/>
                <a:gd name="connsiteX4" fmla="*/ 908242 w 1855596"/>
                <a:gd name="connsiteY4" fmla="*/ 1875837 h 1875837"/>
                <a:gd name="connsiteX5" fmla="*/ 28797 w 1855596"/>
                <a:gd name="connsiteY5" fmla="*/ 1723425 h 1875837"/>
                <a:gd name="connsiteX6" fmla="*/ 0 w 1855596"/>
                <a:gd name="connsiteY6" fmla="*/ 0 h 187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5596" h="1875837">
                  <a:moveTo>
                    <a:pt x="0" y="0"/>
                  </a:moveTo>
                  <a:cubicBezTo>
                    <a:pt x="308114" y="57535"/>
                    <a:pt x="574726" y="389671"/>
                    <a:pt x="882840" y="345606"/>
                  </a:cubicBezTo>
                  <a:cubicBezTo>
                    <a:pt x="1228259" y="364271"/>
                    <a:pt x="1535577" y="116237"/>
                    <a:pt x="1855596" y="58702"/>
                  </a:cubicBezTo>
                  <a:lnTo>
                    <a:pt x="1797997" y="1488594"/>
                  </a:lnTo>
                  <a:cubicBezTo>
                    <a:pt x="1482212" y="1539394"/>
                    <a:pt x="1300227" y="1875837"/>
                    <a:pt x="908242" y="1875837"/>
                  </a:cubicBezTo>
                  <a:cubicBezTo>
                    <a:pt x="519695" y="1850437"/>
                    <a:pt x="341144" y="1774225"/>
                    <a:pt x="28797" y="17234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B018A"/>
            </a:solidFill>
            <a:ln w="1587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8E66FF43-13C1-41C9-B762-B25C74A6965D}"/>
              </a:ext>
            </a:extLst>
          </p:cNvPr>
          <p:cNvGrpSpPr/>
          <p:nvPr/>
        </p:nvGrpSpPr>
        <p:grpSpPr>
          <a:xfrm>
            <a:off x="2330754" y="5746255"/>
            <a:ext cx="335434" cy="727536"/>
            <a:chOff x="4095163" y="5446451"/>
            <a:chExt cx="335434" cy="727536"/>
          </a:xfrm>
        </p:grpSpPr>
        <p:sp>
          <p:nvSpPr>
            <p:cNvPr id="94" name="台形 55">
              <a:extLst>
                <a:ext uri="{FF2B5EF4-FFF2-40B4-BE49-F238E27FC236}">
                  <a16:creationId xmlns:a16="http://schemas.microsoft.com/office/drawing/2014/main" id="{0E24CFBD-BB85-48BC-BA26-A36DDD6AAD1F}"/>
                </a:ext>
              </a:extLst>
            </p:cNvPr>
            <p:cNvSpPr/>
            <p:nvPr/>
          </p:nvSpPr>
          <p:spPr>
            <a:xfrm rot="10800000">
              <a:off x="4095163" y="5446451"/>
              <a:ext cx="335434" cy="630017"/>
            </a:xfrm>
            <a:custGeom>
              <a:avLst/>
              <a:gdLst>
                <a:gd name="connsiteX0" fmla="*/ 0 w 428625"/>
                <a:gd name="connsiteY0" fmla="*/ 620492 h 620492"/>
                <a:gd name="connsiteX1" fmla="*/ 107156 w 428625"/>
                <a:gd name="connsiteY1" fmla="*/ 0 h 620492"/>
                <a:gd name="connsiteX2" fmla="*/ 321469 w 428625"/>
                <a:gd name="connsiteY2" fmla="*/ 0 h 620492"/>
                <a:gd name="connsiteX3" fmla="*/ 428625 w 428625"/>
                <a:gd name="connsiteY3" fmla="*/ 620492 h 620492"/>
                <a:gd name="connsiteX4" fmla="*/ 0 w 428625"/>
                <a:gd name="connsiteY4" fmla="*/ 620492 h 620492"/>
                <a:gd name="connsiteX0" fmla="*/ 0 w 352425"/>
                <a:gd name="connsiteY0" fmla="*/ 620492 h 620492"/>
                <a:gd name="connsiteX1" fmla="*/ 30956 w 352425"/>
                <a:gd name="connsiteY1" fmla="*/ 0 h 620492"/>
                <a:gd name="connsiteX2" fmla="*/ 245269 w 352425"/>
                <a:gd name="connsiteY2" fmla="*/ 0 h 620492"/>
                <a:gd name="connsiteX3" fmla="*/ 352425 w 352425"/>
                <a:gd name="connsiteY3" fmla="*/ 620492 h 620492"/>
                <a:gd name="connsiteX4" fmla="*/ 0 w 352425"/>
                <a:gd name="connsiteY4" fmla="*/ 620492 h 620492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0 w 352425"/>
                <a:gd name="connsiteY4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0960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584200 h 630017"/>
                <a:gd name="connsiteX5" fmla="*/ 0 w 352425"/>
                <a:gd name="connsiteY5" fmla="*/ 630017 h 63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425" h="630017">
                  <a:moveTo>
                    <a:pt x="0" y="630017"/>
                  </a:moveTo>
                  <a:lnTo>
                    <a:pt x="30956" y="9525"/>
                  </a:lnTo>
                  <a:lnTo>
                    <a:pt x="311944" y="0"/>
                  </a:lnTo>
                  <a:lnTo>
                    <a:pt x="352425" y="630017"/>
                  </a:lnTo>
                  <a:cubicBezTo>
                    <a:pt x="298659" y="629561"/>
                    <a:pt x="251242" y="559256"/>
                    <a:pt x="191126" y="584200"/>
                  </a:cubicBezTo>
                  <a:cubicBezTo>
                    <a:pt x="133767" y="565606"/>
                    <a:pt x="63709" y="629561"/>
                    <a:pt x="0" y="630017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台形 55">
              <a:extLst>
                <a:ext uri="{FF2B5EF4-FFF2-40B4-BE49-F238E27FC236}">
                  <a16:creationId xmlns:a16="http://schemas.microsoft.com/office/drawing/2014/main" id="{82F222DC-47F1-4F28-A180-5FBDE6C38EB5}"/>
                </a:ext>
              </a:extLst>
            </p:cNvPr>
            <p:cNvSpPr/>
            <p:nvPr/>
          </p:nvSpPr>
          <p:spPr>
            <a:xfrm rot="10800000">
              <a:off x="4109452" y="5698218"/>
              <a:ext cx="311619" cy="475769"/>
            </a:xfrm>
            <a:custGeom>
              <a:avLst/>
              <a:gdLst>
                <a:gd name="connsiteX0" fmla="*/ 0 w 428625"/>
                <a:gd name="connsiteY0" fmla="*/ 620492 h 620492"/>
                <a:gd name="connsiteX1" fmla="*/ 107156 w 428625"/>
                <a:gd name="connsiteY1" fmla="*/ 0 h 620492"/>
                <a:gd name="connsiteX2" fmla="*/ 321469 w 428625"/>
                <a:gd name="connsiteY2" fmla="*/ 0 h 620492"/>
                <a:gd name="connsiteX3" fmla="*/ 428625 w 428625"/>
                <a:gd name="connsiteY3" fmla="*/ 620492 h 620492"/>
                <a:gd name="connsiteX4" fmla="*/ 0 w 428625"/>
                <a:gd name="connsiteY4" fmla="*/ 620492 h 620492"/>
                <a:gd name="connsiteX0" fmla="*/ 0 w 352425"/>
                <a:gd name="connsiteY0" fmla="*/ 620492 h 620492"/>
                <a:gd name="connsiteX1" fmla="*/ 30956 w 352425"/>
                <a:gd name="connsiteY1" fmla="*/ 0 h 620492"/>
                <a:gd name="connsiteX2" fmla="*/ 245269 w 352425"/>
                <a:gd name="connsiteY2" fmla="*/ 0 h 620492"/>
                <a:gd name="connsiteX3" fmla="*/ 352425 w 352425"/>
                <a:gd name="connsiteY3" fmla="*/ 620492 h 620492"/>
                <a:gd name="connsiteX4" fmla="*/ 0 w 352425"/>
                <a:gd name="connsiteY4" fmla="*/ 620492 h 620492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0 w 352425"/>
                <a:gd name="connsiteY4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0960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584200 h 630017"/>
                <a:gd name="connsiteX5" fmla="*/ 0 w 352425"/>
                <a:gd name="connsiteY5" fmla="*/ 630017 h 630017"/>
                <a:gd name="connsiteX0" fmla="*/ 0 w 363035"/>
                <a:gd name="connsiteY0" fmla="*/ 630017 h 630017"/>
                <a:gd name="connsiteX1" fmla="*/ 30956 w 363035"/>
                <a:gd name="connsiteY1" fmla="*/ 9525 h 630017"/>
                <a:gd name="connsiteX2" fmla="*/ 311944 w 363035"/>
                <a:gd name="connsiteY2" fmla="*/ 0 h 630017"/>
                <a:gd name="connsiteX3" fmla="*/ 363035 w 363035"/>
                <a:gd name="connsiteY3" fmla="*/ 630017 h 630017"/>
                <a:gd name="connsiteX4" fmla="*/ 191126 w 363035"/>
                <a:gd name="connsiteY4" fmla="*/ 584200 h 630017"/>
                <a:gd name="connsiteX5" fmla="*/ 0 w 363035"/>
                <a:gd name="connsiteY5" fmla="*/ 630017 h 630017"/>
                <a:gd name="connsiteX0" fmla="*/ 0 w 357729"/>
                <a:gd name="connsiteY0" fmla="*/ 630017 h 630017"/>
                <a:gd name="connsiteX1" fmla="*/ 30956 w 357729"/>
                <a:gd name="connsiteY1" fmla="*/ 9525 h 630017"/>
                <a:gd name="connsiteX2" fmla="*/ 311944 w 357729"/>
                <a:gd name="connsiteY2" fmla="*/ 0 h 630017"/>
                <a:gd name="connsiteX3" fmla="*/ 357729 w 357729"/>
                <a:gd name="connsiteY3" fmla="*/ 630017 h 630017"/>
                <a:gd name="connsiteX4" fmla="*/ 191126 w 357729"/>
                <a:gd name="connsiteY4" fmla="*/ 584200 h 630017"/>
                <a:gd name="connsiteX5" fmla="*/ 0 w 357729"/>
                <a:gd name="connsiteY5" fmla="*/ 630017 h 630017"/>
                <a:gd name="connsiteX0" fmla="*/ 0 w 349771"/>
                <a:gd name="connsiteY0" fmla="*/ 630017 h 630017"/>
                <a:gd name="connsiteX1" fmla="*/ 22998 w 349771"/>
                <a:gd name="connsiteY1" fmla="*/ 9525 h 630017"/>
                <a:gd name="connsiteX2" fmla="*/ 303986 w 349771"/>
                <a:gd name="connsiteY2" fmla="*/ 0 h 630017"/>
                <a:gd name="connsiteX3" fmla="*/ 349771 w 349771"/>
                <a:gd name="connsiteY3" fmla="*/ 630017 h 630017"/>
                <a:gd name="connsiteX4" fmla="*/ 183168 w 349771"/>
                <a:gd name="connsiteY4" fmla="*/ 584200 h 630017"/>
                <a:gd name="connsiteX5" fmla="*/ 0 w 349771"/>
                <a:gd name="connsiteY5" fmla="*/ 630017 h 630017"/>
                <a:gd name="connsiteX0" fmla="*/ 0 w 347119"/>
                <a:gd name="connsiteY0" fmla="*/ 630017 h 630017"/>
                <a:gd name="connsiteX1" fmla="*/ 20346 w 347119"/>
                <a:gd name="connsiteY1" fmla="*/ 9525 h 630017"/>
                <a:gd name="connsiteX2" fmla="*/ 301334 w 347119"/>
                <a:gd name="connsiteY2" fmla="*/ 0 h 630017"/>
                <a:gd name="connsiteX3" fmla="*/ 347119 w 347119"/>
                <a:gd name="connsiteY3" fmla="*/ 630017 h 630017"/>
                <a:gd name="connsiteX4" fmla="*/ 180516 w 347119"/>
                <a:gd name="connsiteY4" fmla="*/ 584200 h 630017"/>
                <a:gd name="connsiteX5" fmla="*/ 0 w 347119"/>
                <a:gd name="connsiteY5" fmla="*/ 630017 h 630017"/>
                <a:gd name="connsiteX0" fmla="*/ 0 w 347119"/>
                <a:gd name="connsiteY0" fmla="*/ 630017 h 630017"/>
                <a:gd name="connsiteX1" fmla="*/ 20346 w 347119"/>
                <a:gd name="connsiteY1" fmla="*/ 9525 h 630017"/>
                <a:gd name="connsiteX2" fmla="*/ 311944 w 347119"/>
                <a:gd name="connsiteY2" fmla="*/ 0 h 630017"/>
                <a:gd name="connsiteX3" fmla="*/ 347119 w 347119"/>
                <a:gd name="connsiteY3" fmla="*/ 630017 h 630017"/>
                <a:gd name="connsiteX4" fmla="*/ 180516 w 347119"/>
                <a:gd name="connsiteY4" fmla="*/ 584200 h 630017"/>
                <a:gd name="connsiteX5" fmla="*/ 0 w 347119"/>
                <a:gd name="connsiteY5" fmla="*/ 630017 h 630017"/>
                <a:gd name="connsiteX0" fmla="*/ 0 w 347119"/>
                <a:gd name="connsiteY0" fmla="*/ 630017 h 630017"/>
                <a:gd name="connsiteX1" fmla="*/ 30956 w 347119"/>
                <a:gd name="connsiteY1" fmla="*/ 3219 h 630017"/>
                <a:gd name="connsiteX2" fmla="*/ 311944 w 347119"/>
                <a:gd name="connsiteY2" fmla="*/ 0 h 630017"/>
                <a:gd name="connsiteX3" fmla="*/ 347119 w 347119"/>
                <a:gd name="connsiteY3" fmla="*/ 630017 h 630017"/>
                <a:gd name="connsiteX4" fmla="*/ 180516 w 347119"/>
                <a:gd name="connsiteY4" fmla="*/ 584200 h 630017"/>
                <a:gd name="connsiteX5" fmla="*/ 0 w 347119"/>
                <a:gd name="connsiteY5" fmla="*/ 630017 h 63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119" h="630017">
                  <a:moveTo>
                    <a:pt x="0" y="630017"/>
                  </a:moveTo>
                  <a:lnTo>
                    <a:pt x="30956" y="3219"/>
                  </a:lnTo>
                  <a:lnTo>
                    <a:pt x="311944" y="0"/>
                  </a:lnTo>
                  <a:lnTo>
                    <a:pt x="347119" y="630017"/>
                  </a:lnTo>
                  <a:cubicBezTo>
                    <a:pt x="293353" y="629561"/>
                    <a:pt x="240632" y="559256"/>
                    <a:pt x="180516" y="584200"/>
                  </a:cubicBezTo>
                  <a:cubicBezTo>
                    <a:pt x="123157" y="565606"/>
                    <a:pt x="63709" y="629561"/>
                    <a:pt x="0" y="63001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6" name="正方形/長方形 58">
              <a:extLst>
                <a:ext uri="{FF2B5EF4-FFF2-40B4-BE49-F238E27FC236}">
                  <a16:creationId xmlns:a16="http://schemas.microsoft.com/office/drawing/2014/main" id="{B54A4C02-72BC-4459-8C79-D82DD12CF5A6}"/>
                </a:ext>
              </a:extLst>
            </p:cNvPr>
            <p:cNvSpPr/>
            <p:nvPr/>
          </p:nvSpPr>
          <p:spPr>
            <a:xfrm>
              <a:off x="4114215" y="5798345"/>
              <a:ext cx="306856" cy="76086"/>
            </a:xfrm>
            <a:custGeom>
              <a:avLst/>
              <a:gdLst>
                <a:gd name="connsiteX0" fmla="*/ 0 w 1884398"/>
                <a:gd name="connsiteY0" fmla="*/ 0 h 1429904"/>
                <a:gd name="connsiteX1" fmla="*/ 1884398 w 1884398"/>
                <a:gd name="connsiteY1" fmla="*/ 0 h 1429904"/>
                <a:gd name="connsiteX2" fmla="*/ 1884398 w 1884398"/>
                <a:gd name="connsiteY2" fmla="*/ 1429904 h 1429904"/>
                <a:gd name="connsiteX3" fmla="*/ 0 w 1884398"/>
                <a:gd name="connsiteY3" fmla="*/ 1429904 h 1429904"/>
                <a:gd name="connsiteX4" fmla="*/ 0 w 1884398"/>
                <a:gd name="connsiteY4" fmla="*/ 0 h 1429904"/>
                <a:gd name="connsiteX0" fmla="*/ 0 w 1884398"/>
                <a:gd name="connsiteY0" fmla="*/ 0 h 1429904"/>
                <a:gd name="connsiteX1" fmla="*/ 1884398 w 1884398"/>
                <a:gd name="connsiteY1" fmla="*/ 0 h 1429904"/>
                <a:gd name="connsiteX2" fmla="*/ 1884398 w 1884398"/>
                <a:gd name="connsiteY2" fmla="*/ 1429904 h 1429904"/>
                <a:gd name="connsiteX3" fmla="*/ 949742 w 1884398"/>
                <a:gd name="connsiteY3" fmla="*/ 1429904 h 1429904"/>
                <a:gd name="connsiteX4" fmla="*/ 0 w 1884398"/>
                <a:gd name="connsiteY4" fmla="*/ 1429904 h 1429904"/>
                <a:gd name="connsiteX5" fmla="*/ 0 w 1884398"/>
                <a:gd name="connsiteY5" fmla="*/ 0 h 1429904"/>
                <a:gd name="connsiteX0" fmla="*/ 0 w 1884398"/>
                <a:gd name="connsiteY0" fmla="*/ 17896 h 1447800"/>
                <a:gd name="connsiteX1" fmla="*/ 924342 w 1884398"/>
                <a:gd name="connsiteY1" fmla="*/ 0 h 1447800"/>
                <a:gd name="connsiteX2" fmla="*/ 1884398 w 1884398"/>
                <a:gd name="connsiteY2" fmla="*/ 17896 h 1447800"/>
                <a:gd name="connsiteX3" fmla="*/ 1884398 w 1884398"/>
                <a:gd name="connsiteY3" fmla="*/ 1447800 h 1447800"/>
                <a:gd name="connsiteX4" fmla="*/ 949742 w 1884398"/>
                <a:gd name="connsiteY4" fmla="*/ 1447800 h 1447800"/>
                <a:gd name="connsiteX5" fmla="*/ 0 w 1884398"/>
                <a:gd name="connsiteY5" fmla="*/ 1447800 h 1447800"/>
                <a:gd name="connsiteX6" fmla="*/ 0 w 1884398"/>
                <a:gd name="connsiteY6" fmla="*/ 17896 h 1447800"/>
                <a:gd name="connsiteX0" fmla="*/ 0 w 1884398"/>
                <a:gd name="connsiteY0" fmla="*/ 0 h 1429904"/>
                <a:gd name="connsiteX1" fmla="*/ 924342 w 1884398"/>
                <a:gd name="connsiteY1" fmla="*/ 1726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429904"/>
                <a:gd name="connsiteX1" fmla="*/ 924342 w 1884398"/>
                <a:gd name="connsiteY1" fmla="*/ 1726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429904"/>
                <a:gd name="connsiteX1" fmla="*/ 924342 w 1884398"/>
                <a:gd name="connsiteY1" fmla="*/ 1726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429904"/>
                <a:gd name="connsiteX1" fmla="*/ 911642 w 1884398"/>
                <a:gd name="connsiteY1" fmla="*/ 2869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582304"/>
                <a:gd name="connsiteX1" fmla="*/ 911642 w 1884398"/>
                <a:gd name="connsiteY1" fmla="*/ 286904 h 1582304"/>
                <a:gd name="connsiteX2" fmla="*/ 1884398 w 1884398"/>
                <a:gd name="connsiteY2" fmla="*/ 0 h 1582304"/>
                <a:gd name="connsiteX3" fmla="*/ 1884398 w 1884398"/>
                <a:gd name="connsiteY3" fmla="*/ 1429904 h 1582304"/>
                <a:gd name="connsiteX4" fmla="*/ 937042 w 1884398"/>
                <a:gd name="connsiteY4" fmla="*/ 1582304 h 1582304"/>
                <a:gd name="connsiteX5" fmla="*/ 0 w 1884398"/>
                <a:gd name="connsiteY5" fmla="*/ 1429904 h 1582304"/>
                <a:gd name="connsiteX6" fmla="*/ 0 w 1884398"/>
                <a:gd name="connsiteY6" fmla="*/ 0 h 1582304"/>
                <a:gd name="connsiteX0" fmla="*/ 0 w 1884398"/>
                <a:gd name="connsiteY0" fmla="*/ 0 h 1582304"/>
                <a:gd name="connsiteX1" fmla="*/ 911642 w 1884398"/>
                <a:gd name="connsiteY1" fmla="*/ 286904 h 1582304"/>
                <a:gd name="connsiteX2" fmla="*/ 1884398 w 1884398"/>
                <a:gd name="connsiteY2" fmla="*/ 0 h 1582304"/>
                <a:gd name="connsiteX3" fmla="*/ 1884398 w 1884398"/>
                <a:gd name="connsiteY3" fmla="*/ 1429904 h 1582304"/>
                <a:gd name="connsiteX4" fmla="*/ 937042 w 1884398"/>
                <a:gd name="connsiteY4" fmla="*/ 1582304 h 1582304"/>
                <a:gd name="connsiteX5" fmla="*/ 0 w 1884398"/>
                <a:gd name="connsiteY5" fmla="*/ 1429904 h 1582304"/>
                <a:gd name="connsiteX6" fmla="*/ 0 w 1884398"/>
                <a:gd name="connsiteY6" fmla="*/ 0 h 1582304"/>
                <a:gd name="connsiteX0" fmla="*/ 0 w 1884398"/>
                <a:gd name="connsiteY0" fmla="*/ 0 h 1582304"/>
                <a:gd name="connsiteX1" fmla="*/ 911642 w 1884398"/>
                <a:gd name="connsiteY1" fmla="*/ 286904 h 1582304"/>
                <a:gd name="connsiteX2" fmla="*/ 1884398 w 1884398"/>
                <a:gd name="connsiteY2" fmla="*/ 0 h 1582304"/>
                <a:gd name="connsiteX3" fmla="*/ 1884398 w 1884398"/>
                <a:gd name="connsiteY3" fmla="*/ 1429904 h 1582304"/>
                <a:gd name="connsiteX4" fmla="*/ 937042 w 1884398"/>
                <a:gd name="connsiteY4" fmla="*/ 1582304 h 1582304"/>
                <a:gd name="connsiteX5" fmla="*/ 0 w 1884398"/>
                <a:gd name="connsiteY5" fmla="*/ 1429904 h 1582304"/>
                <a:gd name="connsiteX6" fmla="*/ 0 w 1884398"/>
                <a:gd name="connsiteY6" fmla="*/ 0 h 1582304"/>
                <a:gd name="connsiteX0" fmla="*/ 0 w 1884398"/>
                <a:gd name="connsiteY0" fmla="*/ 0 h 1674831"/>
                <a:gd name="connsiteX1" fmla="*/ 911642 w 1884398"/>
                <a:gd name="connsiteY1" fmla="*/ 286904 h 1674831"/>
                <a:gd name="connsiteX2" fmla="*/ 1884398 w 1884398"/>
                <a:gd name="connsiteY2" fmla="*/ 0 h 1674831"/>
                <a:gd name="connsiteX3" fmla="*/ 1884398 w 1884398"/>
                <a:gd name="connsiteY3" fmla="*/ 1429904 h 1674831"/>
                <a:gd name="connsiteX4" fmla="*/ 937042 w 1884398"/>
                <a:gd name="connsiteY4" fmla="*/ 1582304 h 1674831"/>
                <a:gd name="connsiteX5" fmla="*/ 57599 w 1884398"/>
                <a:gd name="connsiteY5" fmla="*/ 1664723 h 1674831"/>
                <a:gd name="connsiteX6" fmla="*/ 0 w 1884398"/>
                <a:gd name="connsiteY6" fmla="*/ 0 h 1674831"/>
                <a:gd name="connsiteX0" fmla="*/ 0 w 1884398"/>
                <a:gd name="connsiteY0" fmla="*/ 0 h 1674831"/>
                <a:gd name="connsiteX1" fmla="*/ 911642 w 1884398"/>
                <a:gd name="connsiteY1" fmla="*/ 286904 h 1674831"/>
                <a:gd name="connsiteX2" fmla="*/ 1884398 w 1884398"/>
                <a:gd name="connsiteY2" fmla="*/ 0 h 1674831"/>
                <a:gd name="connsiteX3" fmla="*/ 1826799 w 1884398"/>
                <a:gd name="connsiteY3" fmla="*/ 1429892 h 1674831"/>
                <a:gd name="connsiteX4" fmla="*/ 937042 w 1884398"/>
                <a:gd name="connsiteY4" fmla="*/ 1582304 h 1674831"/>
                <a:gd name="connsiteX5" fmla="*/ 57599 w 1884398"/>
                <a:gd name="connsiteY5" fmla="*/ 1664723 h 1674831"/>
                <a:gd name="connsiteX6" fmla="*/ 0 w 1884398"/>
                <a:gd name="connsiteY6" fmla="*/ 0 h 1674831"/>
                <a:gd name="connsiteX0" fmla="*/ 0 w 1884398"/>
                <a:gd name="connsiteY0" fmla="*/ 0 h 1817135"/>
                <a:gd name="connsiteX1" fmla="*/ 911642 w 1884398"/>
                <a:gd name="connsiteY1" fmla="*/ 286904 h 1817135"/>
                <a:gd name="connsiteX2" fmla="*/ 1884398 w 1884398"/>
                <a:gd name="connsiteY2" fmla="*/ 0 h 1817135"/>
                <a:gd name="connsiteX3" fmla="*/ 1826799 w 1884398"/>
                <a:gd name="connsiteY3" fmla="*/ 1429892 h 1817135"/>
                <a:gd name="connsiteX4" fmla="*/ 937044 w 1884398"/>
                <a:gd name="connsiteY4" fmla="*/ 1817135 h 1817135"/>
                <a:gd name="connsiteX5" fmla="*/ 57599 w 1884398"/>
                <a:gd name="connsiteY5" fmla="*/ 1664723 h 1817135"/>
                <a:gd name="connsiteX6" fmla="*/ 0 w 1884398"/>
                <a:gd name="connsiteY6" fmla="*/ 0 h 1817135"/>
                <a:gd name="connsiteX0" fmla="*/ 0 w 1855596"/>
                <a:gd name="connsiteY0" fmla="*/ 0 h 1875837"/>
                <a:gd name="connsiteX1" fmla="*/ 882840 w 1855596"/>
                <a:gd name="connsiteY1" fmla="*/ 345606 h 1875837"/>
                <a:gd name="connsiteX2" fmla="*/ 1855596 w 1855596"/>
                <a:gd name="connsiteY2" fmla="*/ 58702 h 1875837"/>
                <a:gd name="connsiteX3" fmla="*/ 1797997 w 1855596"/>
                <a:gd name="connsiteY3" fmla="*/ 1488594 h 1875837"/>
                <a:gd name="connsiteX4" fmla="*/ 908242 w 1855596"/>
                <a:gd name="connsiteY4" fmla="*/ 1875837 h 1875837"/>
                <a:gd name="connsiteX5" fmla="*/ 28797 w 1855596"/>
                <a:gd name="connsiteY5" fmla="*/ 1723425 h 1875837"/>
                <a:gd name="connsiteX6" fmla="*/ 0 w 1855596"/>
                <a:gd name="connsiteY6" fmla="*/ 0 h 187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5596" h="1875837">
                  <a:moveTo>
                    <a:pt x="0" y="0"/>
                  </a:moveTo>
                  <a:cubicBezTo>
                    <a:pt x="308114" y="57535"/>
                    <a:pt x="574726" y="389671"/>
                    <a:pt x="882840" y="345606"/>
                  </a:cubicBezTo>
                  <a:cubicBezTo>
                    <a:pt x="1228259" y="364271"/>
                    <a:pt x="1535577" y="116237"/>
                    <a:pt x="1855596" y="58702"/>
                  </a:cubicBezTo>
                  <a:lnTo>
                    <a:pt x="1797997" y="1488594"/>
                  </a:lnTo>
                  <a:cubicBezTo>
                    <a:pt x="1482212" y="1539394"/>
                    <a:pt x="1300227" y="1875837"/>
                    <a:pt x="908242" y="1875837"/>
                  </a:cubicBezTo>
                  <a:cubicBezTo>
                    <a:pt x="519695" y="1850437"/>
                    <a:pt x="341144" y="1774225"/>
                    <a:pt x="28797" y="17234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B018A"/>
            </a:solidFill>
            <a:ln w="1587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楕円 70">
            <a:extLst>
              <a:ext uri="{FF2B5EF4-FFF2-40B4-BE49-F238E27FC236}">
                <a16:creationId xmlns:a16="http://schemas.microsoft.com/office/drawing/2014/main" id="{F5CA0B4C-8EF0-4F54-AD46-2806D8B1972C}"/>
              </a:ext>
            </a:extLst>
          </p:cNvPr>
          <p:cNvSpPr/>
          <p:nvPr/>
        </p:nvSpPr>
        <p:spPr>
          <a:xfrm flipH="1">
            <a:off x="2386808" y="6446501"/>
            <a:ext cx="374051" cy="257106"/>
          </a:xfrm>
          <a:custGeom>
            <a:avLst/>
            <a:gdLst>
              <a:gd name="connsiteX0" fmla="*/ 0 w 350674"/>
              <a:gd name="connsiteY0" fmla="*/ 131298 h 262596"/>
              <a:gd name="connsiteX1" fmla="*/ 175337 w 350674"/>
              <a:gd name="connsiteY1" fmla="*/ 0 h 262596"/>
              <a:gd name="connsiteX2" fmla="*/ 350674 w 350674"/>
              <a:gd name="connsiteY2" fmla="*/ 131298 h 262596"/>
              <a:gd name="connsiteX3" fmla="*/ 175337 w 350674"/>
              <a:gd name="connsiteY3" fmla="*/ 262596 h 262596"/>
              <a:gd name="connsiteX4" fmla="*/ 0 w 350674"/>
              <a:gd name="connsiteY4" fmla="*/ 131298 h 262596"/>
              <a:gd name="connsiteX0" fmla="*/ 902 w 351576"/>
              <a:gd name="connsiteY0" fmla="*/ 123678 h 254976"/>
              <a:gd name="connsiteX1" fmla="*/ 130519 w 351576"/>
              <a:gd name="connsiteY1" fmla="*/ 0 h 254976"/>
              <a:gd name="connsiteX2" fmla="*/ 351576 w 351576"/>
              <a:gd name="connsiteY2" fmla="*/ 123678 h 254976"/>
              <a:gd name="connsiteX3" fmla="*/ 176239 w 351576"/>
              <a:gd name="connsiteY3" fmla="*/ 254976 h 254976"/>
              <a:gd name="connsiteX4" fmla="*/ 902 w 351576"/>
              <a:gd name="connsiteY4" fmla="*/ 123678 h 254976"/>
              <a:gd name="connsiteX0" fmla="*/ 35 w 350709"/>
              <a:gd name="connsiteY0" fmla="*/ 123678 h 254976"/>
              <a:gd name="connsiteX1" fmla="*/ 129652 w 350709"/>
              <a:gd name="connsiteY1" fmla="*/ 0 h 254976"/>
              <a:gd name="connsiteX2" fmla="*/ 350709 w 350709"/>
              <a:gd name="connsiteY2" fmla="*/ 123678 h 254976"/>
              <a:gd name="connsiteX3" fmla="*/ 137272 w 350709"/>
              <a:gd name="connsiteY3" fmla="*/ 254976 h 254976"/>
              <a:gd name="connsiteX4" fmla="*/ 35 w 350709"/>
              <a:gd name="connsiteY4" fmla="*/ 123678 h 254976"/>
              <a:gd name="connsiteX0" fmla="*/ 35 w 350709"/>
              <a:gd name="connsiteY0" fmla="*/ 123678 h 259900"/>
              <a:gd name="connsiteX1" fmla="*/ 129652 w 350709"/>
              <a:gd name="connsiteY1" fmla="*/ 0 h 259900"/>
              <a:gd name="connsiteX2" fmla="*/ 350709 w 350709"/>
              <a:gd name="connsiteY2" fmla="*/ 123678 h 259900"/>
              <a:gd name="connsiteX3" fmla="*/ 137272 w 350709"/>
              <a:gd name="connsiteY3" fmla="*/ 254976 h 259900"/>
              <a:gd name="connsiteX4" fmla="*/ 35 w 350709"/>
              <a:gd name="connsiteY4" fmla="*/ 123678 h 259900"/>
              <a:gd name="connsiteX0" fmla="*/ 388 w 351062"/>
              <a:gd name="connsiteY0" fmla="*/ 123678 h 255402"/>
              <a:gd name="connsiteX1" fmla="*/ 130005 w 351062"/>
              <a:gd name="connsiteY1" fmla="*/ 0 h 255402"/>
              <a:gd name="connsiteX2" fmla="*/ 351062 w 351062"/>
              <a:gd name="connsiteY2" fmla="*/ 123678 h 255402"/>
              <a:gd name="connsiteX3" fmla="*/ 137625 w 351062"/>
              <a:gd name="connsiteY3" fmla="*/ 254976 h 255402"/>
              <a:gd name="connsiteX4" fmla="*/ 388 w 351062"/>
              <a:gd name="connsiteY4" fmla="*/ 123678 h 255402"/>
              <a:gd name="connsiteX0" fmla="*/ 388 w 366676"/>
              <a:gd name="connsiteY0" fmla="*/ 124991 h 256715"/>
              <a:gd name="connsiteX1" fmla="*/ 130005 w 366676"/>
              <a:gd name="connsiteY1" fmla="*/ 1313 h 256715"/>
              <a:gd name="connsiteX2" fmla="*/ 325848 w 366676"/>
              <a:gd name="connsiteY2" fmla="*/ 63726 h 256715"/>
              <a:gd name="connsiteX3" fmla="*/ 351062 w 366676"/>
              <a:gd name="connsiteY3" fmla="*/ 124991 h 256715"/>
              <a:gd name="connsiteX4" fmla="*/ 137625 w 366676"/>
              <a:gd name="connsiteY4" fmla="*/ 256289 h 256715"/>
              <a:gd name="connsiteX5" fmla="*/ 388 w 366676"/>
              <a:gd name="connsiteY5" fmla="*/ 124991 h 256715"/>
              <a:gd name="connsiteX0" fmla="*/ 35 w 381267"/>
              <a:gd name="connsiteY0" fmla="*/ 124991 h 256454"/>
              <a:gd name="connsiteX1" fmla="*/ 129652 w 381267"/>
              <a:gd name="connsiteY1" fmla="*/ 1313 h 256454"/>
              <a:gd name="connsiteX2" fmla="*/ 325495 w 381267"/>
              <a:gd name="connsiteY2" fmla="*/ 63726 h 256454"/>
              <a:gd name="connsiteX3" fmla="*/ 369759 w 381267"/>
              <a:gd name="connsiteY3" fmla="*/ 150391 h 256454"/>
              <a:gd name="connsiteX4" fmla="*/ 137272 w 381267"/>
              <a:gd name="connsiteY4" fmla="*/ 256289 h 256454"/>
              <a:gd name="connsiteX5" fmla="*/ 35 w 381267"/>
              <a:gd name="connsiteY5" fmla="*/ 124991 h 256454"/>
              <a:gd name="connsiteX0" fmla="*/ 16 w 381248"/>
              <a:gd name="connsiteY0" fmla="*/ 144796 h 257055"/>
              <a:gd name="connsiteX1" fmla="*/ 129633 w 381248"/>
              <a:gd name="connsiteY1" fmla="*/ 2068 h 257055"/>
              <a:gd name="connsiteX2" fmla="*/ 325476 w 381248"/>
              <a:gd name="connsiteY2" fmla="*/ 64481 h 257055"/>
              <a:gd name="connsiteX3" fmla="*/ 369740 w 381248"/>
              <a:gd name="connsiteY3" fmla="*/ 151146 h 257055"/>
              <a:gd name="connsiteX4" fmla="*/ 137253 w 381248"/>
              <a:gd name="connsiteY4" fmla="*/ 257044 h 257055"/>
              <a:gd name="connsiteX5" fmla="*/ 16 w 381248"/>
              <a:gd name="connsiteY5" fmla="*/ 144796 h 257055"/>
              <a:gd name="connsiteX0" fmla="*/ 565 w 381797"/>
              <a:gd name="connsiteY0" fmla="*/ 144796 h 257055"/>
              <a:gd name="connsiteX1" fmla="*/ 130182 w 381797"/>
              <a:gd name="connsiteY1" fmla="*/ 2068 h 257055"/>
              <a:gd name="connsiteX2" fmla="*/ 326025 w 381797"/>
              <a:gd name="connsiteY2" fmla="*/ 64481 h 257055"/>
              <a:gd name="connsiteX3" fmla="*/ 370289 w 381797"/>
              <a:gd name="connsiteY3" fmla="*/ 151146 h 257055"/>
              <a:gd name="connsiteX4" fmla="*/ 137802 w 381797"/>
              <a:gd name="connsiteY4" fmla="*/ 257044 h 257055"/>
              <a:gd name="connsiteX5" fmla="*/ 565 w 381797"/>
              <a:gd name="connsiteY5" fmla="*/ 144796 h 257055"/>
              <a:gd name="connsiteX0" fmla="*/ 565 w 381797"/>
              <a:gd name="connsiteY0" fmla="*/ 144796 h 257106"/>
              <a:gd name="connsiteX1" fmla="*/ 130182 w 381797"/>
              <a:gd name="connsiteY1" fmla="*/ 2068 h 257106"/>
              <a:gd name="connsiteX2" fmla="*/ 326025 w 381797"/>
              <a:gd name="connsiteY2" fmla="*/ 64481 h 257106"/>
              <a:gd name="connsiteX3" fmla="*/ 370289 w 381797"/>
              <a:gd name="connsiteY3" fmla="*/ 151146 h 257106"/>
              <a:gd name="connsiteX4" fmla="*/ 137802 w 381797"/>
              <a:gd name="connsiteY4" fmla="*/ 257044 h 257106"/>
              <a:gd name="connsiteX5" fmla="*/ 565 w 381797"/>
              <a:gd name="connsiteY5" fmla="*/ 144796 h 257106"/>
              <a:gd name="connsiteX0" fmla="*/ 557 w 374051"/>
              <a:gd name="connsiteY0" fmla="*/ 144796 h 257106"/>
              <a:gd name="connsiteX1" fmla="*/ 130174 w 374051"/>
              <a:gd name="connsiteY1" fmla="*/ 2068 h 257106"/>
              <a:gd name="connsiteX2" fmla="*/ 326017 w 374051"/>
              <a:gd name="connsiteY2" fmla="*/ 64481 h 257106"/>
              <a:gd name="connsiteX3" fmla="*/ 360756 w 374051"/>
              <a:gd name="connsiteY3" fmla="*/ 151146 h 257106"/>
              <a:gd name="connsiteX4" fmla="*/ 137794 w 374051"/>
              <a:gd name="connsiteY4" fmla="*/ 257044 h 257106"/>
              <a:gd name="connsiteX5" fmla="*/ 557 w 374051"/>
              <a:gd name="connsiteY5" fmla="*/ 144796 h 25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51" h="257106">
                <a:moveTo>
                  <a:pt x="557" y="144796"/>
                </a:moveTo>
                <a:cubicBezTo>
                  <a:pt x="8812" y="54675"/>
                  <a:pt x="75931" y="15454"/>
                  <a:pt x="130174" y="2068"/>
                </a:cubicBezTo>
                <a:cubicBezTo>
                  <a:pt x="184417" y="-11318"/>
                  <a:pt x="289174" y="43868"/>
                  <a:pt x="326017" y="64481"/>
                </a:cubicBezTo>
                <a:cubicBezTo>
                  <a:pt x="362860" y="85094"/>
                  <a:pt x="392127" y="119052"/>
                  <a:pt x="360756" y="151146"/>
                </a:cubicBezTo>
                <a:cubicBezTo>
                  <a:pt x="310335" y="246740"/>
                  <a:pt x="197827" y="258102"/>
                  <a:pt x="137794" y="257044"/>
                </a:cubicBezTo>
                <a:cubicBezTo>
                  <a:pt x="77761" y="255986"/>
                  <a:pt x="-7698" y="234917"/>
                  <a:pt x="557" y="144796"/>
                </a:cubicBezTo>
                <a:close/>
              </a:path>
            </a:pathLst>
          </a:custGeom>
          <a:solidFill>
            <a:srgbClr val="B85736"/>
          </a:solidFill>
          <a:ln w="25400">
            <a:solidFill>
              <a:schemeClr val="tx1">
                <a:lumMod val="95000"/>
                <a:lumOff val="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楕円 70">
            <a:extLst>
              <a:ext uri="{FF2B5EF4-FFF2-40B4-BE49-F238E27FC236}">
                <a16:creationId xmlns:a16="http://schemas.microsoft.com/office/drawing/2014/main" id="{193FF623-55AE-4C6D-9DFF-240A6C75A698}"/>
              </a:ext>
            </a:extLst>
          </p:cNvPr>
          <p:cNvSpPr/>
          <p:nvPr/>
        </p:nvSpPr>
        <p:spPr>
          <a:xfrm flipH="1">
            <a:off x="2369805" y="6392433"/>
            <a:ext cx="374051" cy="257106"/>
          </a:xfrm>
          <a:custGeom>
            <a:avLst/>
            <a:gdLst>
              <a:gd name="connsiteX0" fmla="*/ 0 w 350674"/>
              <a:gd name="connsiteY0" fmla="*/ 131298 h 262596"/>
              <a:gd name="connsiteX1" fmla="*/ 175337 w 350674"/>
              <a:gd name="connsiteY1" fmla="*/ 0 h 262596"/>
              <a:gd name="connsiteX2" fmla="*/ 350674 w 350674"/>
              <a:gd name="connsiteY2" fmla="*/ 131298 h 262596"/>
              <a:gd name="connsiteX3" fmla="*/ 175337 w 350674"/>
              <a:gd name="connsiteY3" fmla="*/ 262596 h 262596"/>
              <a:gd name="connsiteX4" fmla="*/ 0 w 350674"/>
              <a:gd name="connsiteY4" fmla="*/ 131298 h 262596"/>
              <a:gd name="connsiteX0" fmla="*/ 902 w 351576"/>
              <a:gd name="connsiteY0" fmla="*/ 123678 h 254976"/>
              <a:gd name="connsiteX1" fmla="*/ 130519 w 351576"/>
              <a:gd name="connsiteY1" fmla="*/ 0 h 254976"/>
              <a:gd name="connsiteX2" fmla="*/ 351576 w 351576"/>
              <a:gd name="connsiteY2" fmla="*/ 123678 h 254976"/>
              <a:gd name="connsiteX3" fmla="*/ 176239 w 351576"/>
              <a:gd name="connsiteY3" fmla="*/ 254976 h 254976"/>
              <a:gd name="connsiteX4" fmla="*/ 902 w 351576"/>
              <a:gd name="connsiteY4" fmla="*/ 123678 h 254976"/>
              <a:gd name="connsiteX0" fmla="*/ 35 w 350709"/>
              <a:gd name="connsiteY0" fmla="*/ 123678 h 254976"/>
              <a:gd name="connsiteX1" fmla="*/ 129652 w 350709"/>
              <a:gd name="connsiteY1" fmla="*/ 0 h 254976"/>
              <a:gd name="connsiteX2" fmla="*/ 350709 w 350709"/>
              <a:gd name="connsiteY2" fmla="*/ 123678 h 254976"/>
              <a:gd name="connsiteX3" fmla="*/ 137272 w 350709"/>
              <a:gd name="connsiteY3" fmla="*/ 254976 h 254976"/>
              <a:gd name="connsiteX4" fmla="*/ 35 w 350709"/>
              <a:gd name="connsiteY4" fmla="*/ 123678 h 254976"/>
              <a:gd name="connsiteX0" fmla="*/ 35 w 350709"/>
              <a:gd name="connsiteY0" fmla="*/ 123678 h 259900"/>
              <a:gd name="connsiteX1" fmla="*/ 129652 w 350709"/>
              <a:gd name="connsiteY1" fmla="*/ 0 h 259900"/>
              <a:gd name="connsiteX2" fmla="*/ 350709 w 350709"/>
              <a:gd name="connsiteY2" fmla="*/ 123678 h 259900"/>
              <a:gd name="connsiteX3" fmla="*/ 137272 w 350709"/>
              <a:gd name="connsiteY3" fmla="*/ 254976 h 259900"/>
              <a:gd name="connsiteX4" fmla="*/ 35 w 350709"/>
              <a:gd name="connsiteY4" fmla="*/ 123678 h 259900"/>
              <a:gd name="connsiteX0" fmla="*/ 388 w 351062"/>
              <a:gd name="connsiteY0" fmla="*/ 123678 h 255402"/>
              <a:gd name="connsiteX1" fmla="*/ 130005 w 351062"/>
              <a:gd name="connsiteY1" fmla="*/ 0 h 255402"/>
              <a:gd name="connsiteX2" fmla="*/ 351062 w 351062"/>
              <a:gd name="connsiteY2" fmla="*/ 123678 h 255402"/>
              <a:gd name="connsiteX3" fmla="*/ 137625 w 351062"/>
              <a:gd name="connsiteY3" fmla="*/ 254976 h 255402"/>
              <a:gd name="connsiteX4" fmla="*/ 388 w 351062"/>
              <a:gd name="connsiteY4" fmla="*/ 123678 h 255402"/>
              <a:gd name="connsiteX0" fmla="*/ 388 w 366676"/>
              <a:gd name="connsiteY0" fmla="*/ 124991 h 256715"/>
              <a:gd name="connsiteX1" fmla="*/ 130005 w 366676"/>
              <a:gd name="connsiteY1" fmla="*/ 1313 h 256715"/>
              <a:gd name="connsiteX2" fmla="*/ 325848 w 366676"/>
              <a:gd name="connsiteY2" fmla="*/ 63726 h 256715"/>
              <a:gd name="connsiteX3" fmla="*/ 351062 w 366676"/>
              <a:gd name="connsiteY3" fmla="*/ 124991 h 256715"/>
              <a:gd name="connsiteX4" fmla="*/ 137625 w 366676"/>
              <a:gd name="connsiteY4" fmla="*/ 256289 h 256715"/>
              <a:gd name="connsiteX5" fmla="*/ 388 w 366676"/>
              <a:gd name="connsiteY5" fmla="*/ 124991 h 256715"/>
              <a:gd name="connsiteX0" fmla="*/ 35 w 381267"/>
              <a:gd name="connsiteY0" fmla="*/ 124991 h 256454"/>
              <a:gd name="connsiteX1" fmla="*/ 129652 w 381267"/>
              <a:gd name="connsiteY1" fmla="*/ 1313 h 256454"/>
              <a:gd name="connsiteX2" fmla="*/ 325495 w 381267"/>
              <a:gd name="connsiteY2" fmla="*/ 63726 h 256454"/>
              <a:gd name="connsiteX3" fmla="*/ 369759 w 381267"/>
              <a:gd name="connsiteY3" fmla="*/ 150391 h 256454"/>
              <a:gd name="connsiteX4" fmla="*/ 137272 w 381267"/>
              <a:gd name="connsiteY4" fmla="*/ 256289 h 256454"/>
              <a:gd name="connsiteX5" fmla="*/ 35 w 381267"/>
              <a:gd name="connsiteY5" fmla="*/ 124991 h 256454"/>
              <a:gd name="connsiteX0" fmla="*/ 16 w 381248"/>
              <a:gd name="connsiteY0" fmla="*/ 144796 h 257055"/>
              <a:gd name="connsiteX1" fmla="*/ 129633 w 381248"/>
              <a:gd name="connsiteY1" fmla="*/ 2068 h 257055"/>
              <a:gd name="connsiteX2" fmla="*/ 325476 w 381248"/>
              <a:gd name="connsiteY2" fmla="*/ 64481 h 257055"/>
              <a:gd name="connsiteX3" fmla="*/ 369740 w 381248"/>
              <a:gd name="connsiteY3" fmla="*/ 151146 h 257055"/>
              <a:gd name="connsiteX4" fmla="*/ 137253 w 381248"/>
              <a:gd name="connsiteY4" fmla="*/ 257044 h 257055"/>
              <a:gd name="connsiteX5" fmla="*/ 16 w 381248"/>
              <a:gd name="connsiteY5" fmla="*/ 144796 h 257055"/>
              <a:gd name="connsiteX0" fmla="*/ 565 w 381797"/>
              <a:gd name="connsiteY0" fmla="*/ 144796 h 257055"/>
              <a:gd name="connsiteX1" fmla="*/ 130182 w 381797"/>
              <a:gd name="connsiteY1" fmla="*/ 2068 h 257055"/>
              <a:gd name="connsiteX2" fmla="*/ 326025 w 381797"/>
              <a:gd name="connsiteY2" fmla="*/ 64481 h 257055"/>
              <a:gd name="connsiteX3" fmla="*/ 370289 w 381797"/>
              <a:gd name="connsiteY3" fmla="*/ 151146 h 257055"/>
              <a:gd name="connsiteX4" fmla="*/ 137802 w 381797"/>
              <a:gd name="connsiteY4" fmla="*/ 257044 h 257055"/>
              <a:gd name="connsiteX5" fmla="*/ 565 w 381797"/>
              <a:gd name="connsiteY5" fmla="*/ 144796 h 257055"/>
              <a:gd name="connsiteX0" fmla="*/ 565 w 381797"/>
              <a:gd name="connsiteY0" fmla="*/ 144796 h 257106"/>
              <a:gd name="connsiteX1" fmla="*/ 130182 w 381797"/>
              <a:gd name="connsiteY1" fmla="*/ 2068 h 257106"/>
              <a:gd name="connsiteX2" fmla="*/ 326025 w 381797"/>
              <a:gd name="connsiteY2" fmla="*/ 64481 h 257106"/>
              <a:gd name="connsiteX3" fmla="*/ 370289 w 381797"/>
              <a:gd name="connsiteY3" fmla="*/ 151146 h 257106"/>
              <a:gd name="connsiteX4" fmla="*/ 137802 w 381797"/>
              <a:gd name="connsiteY4" fmla="*/ 257044 h 257106"/>
              <a:gd name="connsiteX5" fmla="*/ 565 w 381797"/>
              <a:gd name="connsiteY5" fmla="*/ 144796 h 257106"/>
              <a:gd name="connsiteX0" fmla="*/ 557 w 374051"/>
              <a:gd name="connsiteY0" fmla="*/ 144796 h 257106"/>
              <a:gd name="connsiteX1" fmla="*/ 130174 w 374051"/>
              <a:gd name="connsiteY1" fmla="*/ 2068 h 257106"/>
              <a:gd name="connsiteX2" fmla="*/ 326017 w 374051"/>
              <a:gd name="connsiteY2" fmla="*/ 64481 h 257106"/>
              <a:gd name="connsiteX3" fmla="*/ 360756 w 374051"/>
              <a:gd name="connsiteY3" fmla="*/ 151146 h 257106"/>
              <a:gd name="connsiteX4" fmla="*/ 137794 w 374051"/>
              <a:gd name="connsiteY4" fmla="*/ 257044 h 257106"/>
              <a:gd name="connsiteX5" fmla="*/ 557 w 374051"/>
              <a:gd name="connsiteY5" fmla="*/ 144796 h 25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51" h="257106">
                <a:moveTo>
                  <a:pt x="557" y="144796"/>
                </a:moveTo>
                <a:cubicBezTo>
                  <a:pt x="8812" y="54675"/>
                  <a:pt x="75931" y="15454"/>
                  <a:pt x="130174" y="2068"/>
                </a:cubicBezTo>
                <a:cubicBezTo>
                  <a:pt x="184417" y="-11318"/>
                  <a:pt x="289174" y="43868"/>
                  <a:pt x="326017" y="64481"/>
                </a:cubicBezTo>
                <a:cubicBezTo>
                  <a:pt x="362860" y="85094"/>
                  <a:pt x="392127" y="119052"/>
                  <a:pt x="360756" y="151146"/>
                </a:cubicBezTo>
                <a:cubicBezTo>
                  <a:pt x="310335" y="246740"/>
                  <a:pt x="197827" y="258102"/>
                  <a:pt x="137794" y="257044"/>
                </a:cubicBezTo>
                <a:cubicBezTo>
                  <a:pt x="77761" y="255986"/>
                  <a:pt x="-7698" y="234917"/>
                  <a:pt x="557" y="144796"/>
                </a:cubicBezTo>
                <a:close/>
              </a:path>
            </a:pathLst>
          </a:custGeom>
          <a:solidFill>
            <a:srgbClr val="A83A45"/>
          </a:solidFill>
          <a:ln w="25400">
            <a:solidFill>
              <a:schemeClr val="tx1">
                <a:lumMod val="95000"/>
                <a:lumOff val="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231BDD6B-9DA3-40E9-B79A-FFB87E6BFDB2}"/>
              </a:ext>
            </a:extLst>
          </p:cNvPr>
          <p:cNvSpPr/>
          <p:nvPr/>
        </p:nvSpPr>
        <p:spPr>
          <a:xfrm rot="3007751">
            <a:off x="1437505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388EFF4E-44F1-4DE7-AA67-3DE296425C77}"/>
              </a:ext>
            </a:extLst>
          </p:cNvPr>
          <p:cNvSpPr/>
          <p:nvPr/>
        </p:nvSpPr>
        <p:spPr>
          <a:xfrm rot="18592249" flipH="1">
            <a:off x="2704330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台形 44">
            <a:extLst>
              <a:ext uri="{FF2B5EF4-FFF2-40B4-BE49-F238E27FC236}">
                <a16:creationId xmlns:a16="http://schemas.microsoft.com/office/drawing/2014/main" id="{6D88DE0D-A171-4997-9B68-E657443E49A0}"/>
              </a:ext>
            </a:extLst>
          </p:cNvPr>
          <p:cNvSpPr/>
          <p:nvPr/>
        </p:nvSpPr>
        <p:spPr>
          <a:xfrm>
            <a:off x="1574551" y="4505570"/>
            <a:ext cx="1407424" cy="1344134"/>
          </a:xfrm>
          <a:custGeom>
            <a:avLst/>
            <a:gdLst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0 w 1462959"/>
              <a:gd name="connsiteY4" fmla="*/ 1191546 h 1191546"/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688131 w 1462959"/>
              <a:gd name="connsiteY4" fmla="*/ 1190173 h 1191546"/>
              <a:gd name="connsiteX5" fmla="*/ 0 w 1462959"/>
              <a:gd name="connsiteY5" fmla="*/ 1191546 h 1191546"/>
              <a:gd name="connsiteX0" fmla="*/ 0 w 1462959"/>
              <a:gd name="connsiteY0" fmla="*/ 1191546 h 1260023"/>
              <a:gd name="connsiteX1" fmla="*/ 297887 w 1462959"/>
              <a:gd name="connsiteY1" fmla="*/ 0 h 1260023"/>
              <a:gd name="connsiteX2" fmla="*/ 1165073 w 1462959"/>
              <a:gd name="connsiteY2" fmla="*/ 0 h 1260023"/>
              <a:gd name="connsiteX3" fmla="*/ 1462959 w 1462959"/>
              <a:gd name="connsiteY3" fmla="*/ 1191546 h 1260023"/>
              <a:gd name="connsiteX4" fmla="*/ 700831 w 1462959"/>
              <a:gd name="connsiteY4" fmla="*/ 1260023 h 1260023"/>
              <a:gd name="connsiteX5" fmla="*/ 0 w 1462959"/>
              <a:gd name="connsiteY5" fmla="*/ 1191546 h 1260023"/>
              <a:gd name="connsiteX0" fmla="*/ 0 w 1399459"/>
              <a:gd name="connsiteY0" fmla="*/ 1178846 h 1260023"/>
              <a:gd name="connsiteX1" fmla="*/ 234387 w 1399459"/>
              <a:gd name="connsiteY1" fmla="*/ 0 h 1260023"/>
              <a:gd name="connsiteX2" fmla="*/ 1101573 w 1399459"/>
              <a:gd name="connsiteY2" fmla="*/ 0 h 1260023"/>
              <a:gd name="connsiteX3" fmla="*/ 1399459 w 1399459"/>
              <a:gd name="connsiteY3" fmla="*/ 1191546 h 1260023"/>
              <a:gd name="connsiteX4" fmla="*/ 637331 w 1399459"/>
              <a:gd name="connsiteY4" fmla="*/ 1260023 h 1260023"/>
              <a:gd name="connsiteX5" fmla="*/ 0 w 1399459"/>
              <a:gd name="connsiteY5" fmla="*/ 1178846 h 1260023"/>
              <a:gd name="connsiteX0" fmla="*/ 0 w 1297859"/>
              <a:gd name="connsiteY0" fmla="*/ 1178846 h 1260023"/>
              <a:gd name="connsiteX1" fmla="*/ 2343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78846 h 1260023"/>
              <a:gd name="connsiteX1" fmla="*/ 1454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85196 h 1266373"/>
              <a:gd name="connsiteX1" fmla="*/ 145487 w 1297859"/>
              <a:gd name="connsiteY1" fmla="*/ 6350 h 1266373"/>
              <a:gd name="connsiteX2" fmla="*/ 1184123 w 1297859"/>
              <a:gd name="connsiteY2" fmla="*/ 0 h 1266373"/>
              <a:gd name="connsiteX3" fmla="*/ 1297859 w 1297859"/>
              <a:gd name="connsiteY3" fmla="*/ 1172496 h 1266373"/>
              <a:gd name="connsiteX4" fmla="*/ 637331 w 1297859"/>
              <a:gd name="connsiteY4" fmla="*/ 1266373 h 1266373"/>
              <a:gd name="connsiteX5" fmla="*/ 0 w 1297859"/>
              <a:gd name="connsiteY5" fmla="*/ 1185196 h 12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7859" h="1266373">
                <a:moveTo>
                  <a:pt x="0" y="1185196"/>
                </a:moveTo>
                <a:lnTo>
                  <a:pt x="145487" y="6350"/>
                </a:lnTo>
                <a:lnTo>
                  <a:pt x="1184123" y="0"/>
                </a:lnTo>
                <a:lnTo>
                  <a:pt x="1297859" y="1172496"/>
                </a:lnTo>
                <a:lnTo>
                  <a:pt x="637331" y="1266373"/>
                </a:lnTo>
                <a:lnTo>
                  <a:pt x="0" y="1185196"/>
                </a:lnTo>
                <a:close/>
              </a:path>
            </a:pathLst>
          </a:cu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9FD73064-61FE-443B-993C-EA2135CD8F1F}"/>
              </a:ext>
            </a:extLst>
          </p:cNvPr>
          <p:cNvSpPr/>
          <p:nvPr/>
        </p:nvSpPr>
        <p:spPr>
          <a:xfrm rot="18583051">
            <a:off x="2908264" y="4905606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D3D2EA5-75E8-4AAD-A4D0-37B6CB953E26}"/>
              </a:ext>
            </a:extLst>
          </p:cNvPr>
          <p:cNvSpPr/>
          <p:nvPr/>
        </p:nvSpPr>
        <p:spPr>
          <a:xfrm rot="3016949" flipH="1">
            <a:off x="1253650" y="4910319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直角三角形 49">
            <a:extLst>
              <a:ext uri="{FF2B5EF4-FFF2-40B4-BE49-F238E27FC236}">
                <a16:creationId xmlns:a16="http://schemas.microsoft.com/office/drawing/2014/main" id="{D20104F6-B223-4565-BE14-088AF87B4A26}"/>
              </a:ext>
            </a:extLst>
          </p:cNvPr>
          <p:cNvSpPr/>
          <p:nvPr/>
        </p:nvSpPr>
        <p:spPr>
          <a:xfrm rot="19623239">
            <a:off x="1828191" y="4288185"/>
            <a:ext cx="391672" cy="391672"/>
          </a:xfrm>
          <a:prstGeom prst="rtTriangle">
            <a:avLst/>
          </a:prstGeom>
          <a:solidFill>
            <a:schemeClr val="bg1"/>
          </a:solidFill>
          <a:ln w="825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直角三角形 50">
            <a:extLst>
              <a:ext uri="{FF2B5EF4-FFF2-40B4-BE49-F238E27FC236}">
                <a16:creationId xmlns:a16="http://schemas.microsoft.com/office/drawing/2014/main" id="{A9806F04-D12D-4879-B0D7-A689AFA0C584}"/>
              </a:ext>
            </a:extLst>
          </p:cNvPr>
          <p:cNvSpPr/>
          <p:nvPr/>
        </p:nvSpPr>
        <p:spPr>
          <a:xfrm rot="1976761" flipH="1">
            <a:off x="2368613" y="4288185"/>
            <a:ext cx="391672" cy="391672"/>
          </a:xfrm>
          <a:prstGeom prst="rtTriangle">
            <a:avLst/>
          </a:prstGeom>
          <a:solidFill>
            <a:schemeClr val="bg1"/>
          </a:solidFill>
          <a:ln w="825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0493E309-8B81-4CA8-ADAE-AE79111C6671}"/>
              </a:ext>
            </a:extLst>
          </p:cNvPr>
          <p:cNvSpPr/>
          <p:nvPr/>
        </p:nvSpPr>
        <p:spPr>
          <a:xfrm>
            <a:off x="2185274" y="4579064"/>
            <a:ext cx="184171" cy="461376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4D4A49C8-740B-4CA1-B903-726391AE4F3F}"/>
              </a:ext>
            </a:extLst>
          </p:cNvPr>
          <p:cNvSpPr/>
          <p:nvPr/>
        </p:nvSpPr>
        <p:spPr>
          <a:xfrm>
            <a:off x="2209263" y="4652138"/>
            <a:ext cx="140840" cy="104163"/>
          </a:xfrm>
          <a:prstGeom prst="ellipse">
            <a:avLst/>
          </a:prstGeom>
          <a:solidFill>
            <a:srgbClr val="EB555E"/>
          </a:solidFill>
          <a:ln w="127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CB42EBBB-1B1F-4205-B87F-9F15CDF01B96}"/>
              </a:ext>
            </a:extLst>
          </p:cNvPr>
          <p:cNvGrpSpPr/>
          <p:nvPr/>
        </p:nvGrpSpPr>
        <p:grpSpPr>
          <a:xfrm>
            <a:off x="93168" y="809469"/>
            <a:ext cx="4377128" cy="5426440"/>
            <a:chOff x="2383436" y="509665"/>
            <a:chExt cx="4377128" cy="5426440"/>
          </a:xfrm>
        </p:grpSpPr>
        <p:sp>
          <p:nvSpPr>
            <p:cNvPr id="2" name="部分円 1">
              <a:extLst>
                <a:ext uri="{FF2B5EF4-FFF2-40B4-BE49-F238E27FC236}">
                  <a16:creationId xmlns:a16="http://schemas.microsoft.com/office/drawing/2014/main" id="{E0FA36EC-1D9D-461C-96A0-CAECDD3798AD}"/>
                </a:ext>
              </a:extLst>
            </p:cNvPr>
            <p:cNvSpPr/>
            <p:nvPr/>
          </p:nvSpPr>
          <p:spPr>
            <a:xfrm rot="10800000">
              <a:off x="2383436" y="509665"/>
              <a:ext cx="4377128" cy="5426440"/>
            </a:xfrm>
            <a:prstGeom prst="pie">
              <a:avLst>
                <a:gd name="adj1" fmla="val 0"/>
                <a:gd name="adj2" fmla="val 10706022"/>
              </a:avLst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6B097A5C-98A1-4F4A-B51D-01E6AF898F28}"/>
                </a:ext>
              </a:extLst>
            </p:cNvPr>
            <p:cNvGrpSpPr/>
            <p:nvPr/>
          </p:nvGrpSpPr>
          <p:grpSpPr>
            <a:xfrm>
              <a:off x="2868088" y="914274"/>
              <a:ext cx="3424592" cy="3364075"/>
              <a:chOff x="2868088" y="914274"/>
              <a:chExt cx="3424592" cy="3364075"/>
            </a:xfrm>
          </p:grpSpPr>
          <p:sp>
            <p:nvSpPr>
              <p:cNvPr id="9" name="楕円 8">
                <a:extLst>
                  <a:ext uri="{FF2B5EF4-FFF2-40B4-BE49-F238E27FC236}">
                    <a16:creationId xmlns:a16="http://schemas.microsoft.com/office/drawing/2014/main" id="{2B04761E-DBE3-4718-8578-C736CB2B8F8B}"/>
                  </a:ext>
                </a:extLst>
              </p:cNvPr>
              <p:cNvSpPr/>
              <p:nvPr/>
            </p:nvSpPr>
            <p:spPr>
              <a:xfrm>
                <a:off x="5864055" y="3057525"/>
                <a:ext cx="428625" cy="523875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25400">
                <a:solidFill>
                  <a:srgbClr val="231917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楕円 9">
                <a:extLst>
                  <a:ext uri="{FF2B5EF4-FFF2-40B4-BE49-F238E27FC236}">
                    <a16:creationId xmlns:a16="http://schemas.microsoft.com/office/drawing/2014/main" id="{746494B7-A8CD-470A-95CC-5F1F5C3E3A39}"/>
                  </a:ext>
                </a:extLst>
              </p:cNvPr>
              <p:cNvSpPr/>
              <p:nvPr/>
            </p:nvSpPr>
            <p:spPr>
              <a:xfrm>
                <a:off x="2868088" y="3028950"/>
                <a:ext cx="428625" cy="523875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25400">
                <a:solidFill>
                  <a:srgbClr val="231917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372FCACA-D592-4804-AF5F-3CEE6386A7EC}"/>
                  </a:ext>
                </a:extLst>
              </p:cNvPr>
              <p:cNvSpPr/>
              <p:nvPr/>
            </p:nvSpPr>
            <p:spPr>
              <a:xfrm>
                <a:off x="3082401" y="1690514"/>
                <a:ext cx="2955345" cy="2587835"/>
              </a:xfrm>
              <a:custGeom>
                <a:avLst/>
                <a:gdLst>
                  <a:gd name="connsiteX0" fmla="*/ 0 w 2593298"/>
                  <a:gd name="connsiteY0" fmla="*/ 0 h 1705131"/>
                  <a:gd name="connsiteX1" fmla="*/ 2593298 w 2593298"/>
                  <a:gd name="connsiteY1" fmla="*/ 0 h 1705131"/>
                  <a:gd name="connsiteX2" fmla="*/ 2593298 w 2593298"/>
                  <a:gd name="connsiteY2" fmla="*/ 1705131 h 1705131"/>
                  <a:gd name="connsiteX3" fmla="*/ 0 w 2593298"/>
                  <a:gd name="connsiteY3" fmla="*/ 1705131 h 1705131"/>
                  <a:gd name="connsiteX4" fmla="*/ 0 w 2593298"/>
                  <a:gd name="connsiteY4" fmla="*/ 0 h 1705131"/>
                  <a:gd name="connsiteX0" fmla="*/ 0 w 2593298"/>
                  <a:gd name="connsiteY0" fmla="*/ 0 h 1705131"/>
                  <a:gd name="connsiteX1" fmla="*/ 2593298 w 2593298"/>
                  <a:gd name="connsiteY1" fmla="*/ 89941 h 1705131"/>
                  <a:gd name="connsiteX2" fmla="*/ 2593298 w 2593298"/>
                  <a:gd name="connsiteY2" fmla="*/ 1705131 h 1705131"/>
                  <a:gd name="connsiteX3" fmla="*/ 0 w 2593298"/>
                  <a:gd name="connsiteY3" fmla="*/ 1705131 h 1705131"/>
                  <a:gd name="connsiteX4" fmla="*/ 0 w 2593298"/>
                  <a:gd name="connsiteY4" fmla="*/ 0 h 1705131"/>
                  <a:gd name="connsiteX0" fmla="*/ 0 w 2593298"/>
                  <a:gd name="connsiteY0" fmla="*/ 0 h 1705131"/>
                  <a:gd name="connsiteX1" fmla="*/ 2593298 w 2593298"/>
                  <a:gd name="connsiteY1" fmla="*/ 89941 h 1705131"/>
                  <a:gd name="connsiteX2" fmla="*/ 2593298 w 2593298"/>
                  <a:gd name="connsiteY2" fmla="*/ 1705131 h 1705131"/>
                  <a:gd name="connsiteX3" fmla="*/ 0 w 2593298"/>
                  <a:gd name="connsiteY3" fmla="*/ 1705131 h 1705131"/>
                  <a:gd name="connsiteX4" fmla="*/ 0 w 2593298"/>
                  <a:gd name="connsiteY4" fmla="*/ 0 h 1705131"/>
                  <a:gd name="connsiteX0" fmla="*/ 0 w 2593298"/>
                  <a:gd name="connsiteY0" fmla="*/ 17891 h 1723022"/>
                  <a:gd name="connsiteX1" fmla="*/ 2593298 w 2593298"/>
                  <a:gd name="connsiteY1" fmla="*/ 107832 h 1723022"/>
                  <a:gd name="connsiteX2" fmla="*/ 2593298 w 2593298"/>
                  <a:gd name="connsiteY2" fmla="*/ 1723022 h 1723022"/>
                  <a:gd name="connsiteX3" fmla="*/ 0 w 2593298"/>
                  <a:gd name="connsiteY3" fmla="*/ 1723022 h 1723022"/>
                  <a:gd name="connsiteX4" fmla="*/ 0 w 2593298"/>
                  <a:gd name="connsiteY4" fmla="*/ 17891 h 1723022"/>
                  <a:gd name="connsiteX0" fmla="*/ 0 w 2593298"/>
                  <a:gd name="connsiteY0" fmla="*/ 17891 h 1723022"/>
                  <a:gd name="connsiteX1" fmla="*/ 2593298 w 2593298"/>
                  <a:gd name="connsiteY1" fmla="*/ 107832 h 1723022"/>
                  <a:gd name="connsiteX2" fmla="*/ 2593298 w 2593298"/>
                  <a:gd name="connsiteY2" fmla="*/ 1723022 h 1723022"/>
                  <a:gd name="connsiteX3" fmla="*/ 0 w 2593298"/>
                  <a:gd name="connsiteY3" fmla="*/ 1723022 h 1723022"/>
                  <a:gd name="connsiteX4" fmla="*/ 0 w 2593298"/>
                  <a:gd name="connsiteY4" fmla="*/ 17891 h 1723022"/>
                  <a:gd name="connsiteX0" fmla="*/ 0 w 2593298"/>
                  <a:gd name="connsiteY0" fmla="*/ 92047 h 1692247"/>
                  <a:gd name="connsiteX1" fmla="*/ 2593298 w 2593298"/>
                  <a:gd name="connsiteY1" fmla="*/ 77057 h 1692247"/>
                  <a:gd name="connsiteX2" fmla="*/ 2593298 w 2593298"/>
                  <a:gd name="connsiteY2" fmla="*/ 1692247 h 1692247"/>
                  <a:gd name="connsiteX3" fmla="*/ 0 w 2593298"/>
                  <a:gd name="connsiteY3" fmla="*/ 1692247 h 1692247"/>
                  <a:gd name="connsiteX4" fmla="*/ 0 w 2593298"/>
                  <a:gd name="connsiteY4" fmla="*/ 92047 h 1692247"/>
                  <a:gd name="connsiteX0" fmla="*/ 0 w 2593298"/>
                  <a:gd name="connsiteY0" fmla="*/ 138287 h 1738487"/>
                  <a:gd name="connsiteX1" fmla="*/ 2593298 w 2593298"/>
                  <a:gd name="connsiteY1" fmla="*/ 123297 h 1738487"/>
                  <a:gd name="connsiteX2" fmla="*/ 2593298 w 2593298"/>
                  <a:gd name="connsiteY2" fmla="*/ 1738487 h 1738487"/>
                  <a:gd name="connsiteX3" fmla="*/ 0 w 2593298"/>
                  <a:gd name="connsiteY3" fmla="*/ 1738487 h 1738487"/>
                  <a:gd name="connsiteX4" fmla="*/ 0 w 2593298"/>
                  <a:gd name="connsiteY4" fmla="*/ 138287 h 1738487"/>
                  <a:gd name="connsiteX0" fmla="*/ 93272 w 2686570"/>
                  <a:gd name="connsiteY0" fmla="*/ 138287 h 1738487"/>
                  <a:gd name="connsiteX1" fmla="*/ 2686570 w 2686570"/>
                  <a:gd name="connsiteY1" fmla="*/ 123297 h 1738487"/>
                  <a:gd name="connsiteX2" fmla="*/ 2686570 w 2686570"/>
                  <a:gd name="connsiteY2" fmla="*/ 1738487 h 1738487"/>
                  <a:gd name="connsiteX3" fmla="*/ 93272 w 2686570"/>
                  <a:gd name="connsiteY3" fmla="*/ 1738487 h 1738487"/>
                  <a:gd name="connsiteX4" fmla="*/ 93272 w 2686570"/>
                  <a:gd name="connsiteY4" fmla="*/ 138287 h 1738487"/>
                  <a:gd name="connsiteX0" fmla="*/ 93272 w 2786504"/>
                  <a:gd name="connsiteY0" fmla="*/ 138287 h 1738487"/>
                  <a:gd name="connsiteX1" fmla="*/ 2686570 w 2786504"/>
                  <a:gd name="connsiteY1" fmla="*/ 123297 h 1738487"/>
                  <a:gd name="connsiteX2" fmla="*/ 2686570 w 2786504"/>
                  <a:gd name="connsiteY2" fmla="*/ 1738487 h 1738487"/>
                  <a:gd name="connsiteX3" fmla="*/ 93272 w 2786504"/>
                  <a:gd name="connsiteY3" fmla="*/ 1738487 h 1738487"/>
                  <a:gd name="connsiteX4" fmla="*/ 93272 w 2786504"/>
                  <a:gd name="connsiteY4" fmla="*/ 138287 h 1738487"/>
                  <a:gd name="connsiteX0" fmla="*/ 93272 w 2839248"/>
                  <a:gd name="connsiteY0" fmla="*/ 138287 h 1768467"/>
                  <a:gd name="connsiteX1" fmla="*/ 2686570 w 2839248"/>
                  <a:gd name="connsiteY1" fmla="*/ 123297 h 1768467"/>
                  <a:gd name="connsiteX2" fmla="*/ 2821482 w 2839248"/>
                  <a:gd name="connsiteY2" fmla="*/ 1768467 h 1768467"/>
                  <a:gd name="connsiteX3" fmla="*/ 93272 w 2839248"/>
                  <a:gd name="connsiteY3" fmla="*/ 1738487 h 1768467"/>
                  <a:gd name="connsiteX4" fmla="*/ 93272 w 2839248"/>
                  <a:gd name="connsiteY4" fmla="*/ 138287 h 1768467"/>
                  <a:gd name="connsiteX0" fmla="*/ 195106 w 2941082"/>
                  <a:gd name="connsiteY0" fmla="*/ 138287 h 1798447"/>
                  <a:gd name="connsiteX1" fmla="*/ 2788404 w 2941082"/>
                  <a:gd name="connsiteY1" fmla="*/ 123297 h 1798447"/>
                  <a:gd name="connsiteX2" fmla="*/ 2923316 w 2941082"/>
                  <a:gd name="connsiteY2" fmla="*/ 1768467 h 1798447"/>
                  <a:gd name="connsiteX3" fmla="*/ 234 w 2941082"/>
                  <a:gd name="connsiteY3" fmla="*/ 1798447 h 1798447"/>
                  <a:gd name="connsiteX4" fmla="*/ 195106 w 2941082"/>
                  <a:gd name="connsiteY4" fmla="*/ 138287 h 1798447"/>
                  <a:gd name="connsiteX0" fmla="*/ 195106 w 2941082"/>
                  <a:gd name="connsiteY0" fmla="*/ 138287 h 1895356"/>
                  <a:gd name="connsiteX1" fmla="*/ 2788404 w 2941082"/>
                  <a:gd name="connsiteY1" fmla="*/ 123297 h 1895356"/>
                  <a:gd name="connsiteX2" fmla="*/ 2923316 w 2941082"/>
                  <a:gd name="connsiteY2" fmla="*/ 1768467 h 1895356"/>
                  <a:gd name="connsiteX3" fmla="*/ 234 w 2941082"/>
                  <a:gd name="connsiteY3" fmla="*/ 1798447 h 1895356"/>
                  <a:gd name="connsiteX4" fmla="*/ 195106 w 2941082"/>
                  <a:gd name="connsiteY4" fmla="*/ 138287 h 1895356"/>
                  <a:gd name="connsiteX0" fmla="*/ 195106 w 2941082"/>
                  <a:gd name="connsiteY0" fmla="*/ 138287 h 2003358"/>
                  <a:gd name="connsiteX1" fmla="*/ 2788404 w 2941082"/>
                  <a:gd name="connsiteY1" fmla="*/ 123297 h 2003358"/>
                  <a:gd name="connsiteX2" fmla="*/ 2923316 w 2941082"/>
                  <a:gd name="connsiteY2" fmla="*/ 1768467 h 2003358"/>
                  <a:gd name="connsiteX3" fmla="*/ 234 w 2941082"/>
                  <a:gd name="connsiteY3" fmla="*/ 1798447 h 2003358"/>
                  <a:gd name="connsiteX4" fmla="*/ 195106 w 2941082"/>
                  <a:gd name="connsiteY4" fmla="*/ 138287 h 2003358"/>
                  <a:gd name="connsiteX0" fmla="*/ 195106 w 2941082"/>
                  <a:gd name="connsiteY0" fmla="*/ 138287 h 2376560"/>
                  <a:gd name="connsiteX1" fmla="*/ 2788404 w 2941082"/>
                  <a:gd name="connsiteY1" fmla="*/ 123297 h 2376560"/>
                  <a:gd name="connsiteX2" fmla="*/ 2923316 w 2941082"/>
                  <a:gd name="connsiteY2" fmla="*/ 1768467 h 2376560"/>
                  <a:gd name="connsiteX3" fmla="*/ 234 w 2941082"/>
                  <a:gd name="connsiteY3" fmla="*/ 1798447 h 2376560"/>
                  <a:gd name="connsiteX4" fmla="*/ 195106 w 2941082"/>
                  <a:gd name="connsiteY4" fmla="*/ 138287 h 2376560"/>
                  <a:gd name="connsiteX0" fmla="*/ 168940 w 2914916"/>
                  <a:gd name="connsiteY0" fmla="*/ 138287 h 2400842"/>
                  <a:gd name="connsiteX1" fmla="*/ 2762238 w 2914916"/>
                  <a:gd name="connsiteY1" fmla="*/ 123297 h 2400842"/>
                  <a:gd name="connsiteX2" fmla="*/ 2897150 w 2914916"/>
                  <a:gd name="connsiteY2" fmla="*/ 1768467 h 2400842"/>
                  <a:gd name="connsiteX3" fmla="*/ 4048 w 2914916"/>
                  <a:gd name="connsiteY3" fmla="*/ 1873397 h 2400842"/>
                  <a:gd name="connsiteX4" fmla="*/ 168940 w 2914916"/>
                  <a:gd name="connsiteY4" fmla="*/ 138287 h 2400842"/>
                  <a:gd name="connsiteX0" fmla="*/ 168940 w 2914916"/>
                  <a:gd name="connsiteY0" fmla="*/ 138287 h 2540242"/>
                  <a:gd name="connsiteX1" fmla="*/ 2762238 w 2914916"/>
                  <a:gd name="connsiteY1" fmla="*/ 123297 h 2540242"/>
                  <a:gd name="connsiteX2" fmla="*/ 2897150 w 2914916"/>
                  <a:gd name="connsiteY2" fmla="*/ 1768467 h 2540242"/>
                  <a:gd name="connsiteX3" fmla="*/ 4048 w 2914916"/>
                  <a:gd name="connsiteY3" fmla="*/ 1873397 h 2540242"/>
                  <a:gd name="connsiteX4" fmla="*/ 168940 w 2914916"/>
                  <a:gd name="connsiteY4" fmla="*/ 138287 h 2540242"/>
                  <a:gd name="connsiteX0" fmla="*/ 168940 w 2935132"/>
                  <a:gd name="connsiteY0" fmla="*/ 138287 h 2546305"/>
                  <a:gd name="connsiteX1" fmla="*/ 2762238 w 2935132"/>
                  <a:gd name="connsiteY1" fmla="*/ 123297 h 2546305"/>
                  <a:gd name="connsiteX2" fmla="*/ 2897150 w 2935132"/>
                  <a:gd name="connsiteY2" fmla="*/ 1768467 h 2546305"/>
                  <a:gd name="connsiteX3" fmla="*/ 4048 w 2935132"/>
                  <a:gd name="connsiteY3" fmla="*/ 1873397 h 2546305"/>
                  <a:gd name="connsiteX4" fmla="*/ 168940 w 2935132"/>
                  <a:gd name="connsiteY4" fmla="*/ 138287 h 2546305"/>
                  <a:gd name="connsiteX0" fmla="*/ 200444 w 2955345"/>
                  <a:gd name="connsiteY0" fmla="*/ 138287 h 2587835"/>
                  <a:gd name="connsiteX1" fmla="*/ 2793742 w 2955345"/>
                  <a:gd name="connsiteY1" fmla="*/ 123297 h 2587835"/>
                  <a:gd name="connsiteX2" fmla="*/ 2928654 w 2955345"/>
                  <a:gd name="connsiteY2" fmla="*/ 1768467 h 2587835"/>
                  <a:gd name="connsiteX3" fmla="*/ 35552 w 2955345"/>
                  <a:gd name="connsiteY3" fmla="*/ 1873397 h 2587835"/>
                  <a:gd name="connsiteX4" fmla="*/ 200444 w 2955345"/>
                  <a:gd name="connsiteY4" fmla="*/ 138287 h 2587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5345" h="2587835">
                    <a:moveTo>
                      <a:pt x="200444" y="138287"/>
                    </a:moveTo>
                    <a:cubicBezTo>
                      <a:pt x="1064877" y="-11615"/>
                      <a:pt x="2304063" y="-71575"/>
                      <a:pt x="2793742" y="123297"/>
                    </a:cubicBezTo>
                    <a:cubicBezTo>
                      <a:pt x="3018595" y="691674"/>
                      <a:pt x="2928654" y="1230070"/>
                      <a:pt x="2928654" y="1768467"/>
                    </a:cubicBezTo>
                    <a:cubicBezTo>
                      <a:pt x="3303408" y="3007653"/>
                      <a:pt x="-399162" y="2672874"/>
                      <a:pt x="35552" y="1873397"/>
                    </a:cubicBezTo>
                    <a:cubicBezTo>
                      <a:pt x="35552" y="1339997"/>
                      <a:pt x="-9418" y="776618"/>
                      <a:pt x="200444" y="13828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25400">
                <a:solidFill>
                  <a:srgbClr val="282828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円弧 2">
                <a:extLst>
                  <a:ext uri="{FF2B5EF4-FFF2-40B4-BE49-F238E27FC236}">
                    <a16:creationId xmlns:a16="http://schemas.microsoft.com/office/drawing/2014/main" id="{2D075A76-6487-4002-9FDA-B297ADFF7544}"/>
                  </a:ext>
                </a:extLst>
              </p:cNvPr>
              <p:cNvSpPr/>
              <p:nvPr/>
            </p:nvSpPr>
            <p:spPr>
              <a:xfrm rot="18249094">
                <a:off x="4841390" y="2046275"/>
                <a:ext cx="946247" cy="479391"/>
              </a:xfrm>
              <a:prstGeom prst="arc">
                <a:avLst>
                  <a:gd name="adj1" fmla="val 17303819"/>
                  <a:gd name="adj2" fmla="val 1442005"/>
                </a:avLst>
              </a:prstGeom>
              <a:ln w="25400">
                <a:solidFill>
                  <a:srgbClr val="282828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円弧 5">
                <a:extLst>
                  <a:ext uri="{FF2B5EF4-FFF2-40B4-BE49-F238E27FC236}">
                    <a16:creationId xmlns:a16="http://schemas.microsoft.com/office/drawing/2014/main" id="{4BC0B1F5-CB79-435B-894F-46F79736D817}"/>
                  </a:ext>
                </a:extLst>
              </p:cNvPr>
              <p:cNvSpPr/>
              <p:nvPr/>
            </p:nvSpPr>
            <p:spPr>
              <a:xfrm rot="3325088" flipV="1">
                <a:off x="3210531" y="1746372"/>
                <a:ext cx="1030061" cy="479391"/>
              </a:xfrm>
              <a:prstGeom prst="arc">
                <a:avLst>
                  <a:gd name="adj1" fmla="val 17303819"/>
                  <a:gd name="adj2" fmla="val 239395"/>
                </a:avLst>
              </a:prstGeom>
              <a:ln w="25400">
                <a:solidFill>
                  <a:srgbClr val="282828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5" name="グループ化 14">
                <a:extLst>
                  <a:ext uri="{FF2B5EF4-FFF2-40B4-BE49-F238E27FC236}">
                    <a16:creationId xmlns:a16="http://schemas.microsoft.com/office/drawing/2014/main" id="{BFDC70B0-DA70-428E-88FB-B705A4B8642A}"/>
                  </a:ext>
                </a:extLst>
              </p:cNvPr>
              <p:cNvGrpSpPr/>
              <p:nvPr/>
            </p:nvGrpSpPr>
            <p:grpSpPr>
              <a:xfrm>
                <a:off x="4873112" y="2527384"/>
                <a:ext cx="955126" cy="1287381"/>
                <a:chOff x="4882638" y="2503569"/>
                <a:chExt cx="955126" cy="1287381"/>
              </a:xfrm>
            </p:grpSpPr>
            <p:sp>
              <p:nvSpPr>
                <p:cNvPr id="16" name="楕円 15">
                  <a:extLst>
                    <a:ext uri="{FF2B5EF4-FFF2-40B4-BE49-F238E27FC236}">
                      <a16:creationId xmlns:a16="http://schemas.microsoft.com/office/drawing/2014/main" id="{48B7766C-05F3-4BEA-80D1-966CA2BE5DA8}"/>
                    </a:ext>
                  </a:extLst>
                </p:cNvPr>
                <p:cNvSpPr/>
                <p:nvPr/>
              </p:nvSpPr>
              <p:spPr>
                <a:xfrm>
                  <a:off x="4962525" y="2505075"/>
                  <a:ext cx="875239" cy="1285875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楕円 16">
                  <a:extLst>
                    <a:ext uri="{FF2B5EF4-FFF2-40B4-BE49-F238E27FC236}">
                      <a16:creationId xmlns:a16="http://schemas.microsoft.com/office/drawing/2014/main" id="{37EBAF5C-1EC7-4847-BF15-E22AF2495C10}"/>
                    </a:ext>
                  </a:extLst>
                </p:cNvPr>
                <p:cNvSpPr/>
                <p:nvPr/>
              </p:nvSpPr>
              <p:spPr>
                <a:xfrm>
                  <a:off x="5051425" y="2720975"/>
                  <a:ext cx="575439" cy="923925"/>
                </a:xfrm>
                <a:prstGeom prst="ellipse">
                  <a:avLst/>
                </a:prstGeom>
                <a:solidFill>
                  <a:srgbClr val="231917"/>
                </a:soli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楕円 11">
                  <a:extLst>
                    <a:ext uri="{FF2B5EF4-FFF2-40B4-BE49-F238E27FC236}">
                      <a16:creationId xmlns:a16="http://schemas.microsoft.com/office/drawing/2014/main" id="{3DD75F2E-F25A-48CF-9D81-7406DEE2CD5F}"/>
                    </a:ext>
                  </a:extLst>
                </p:cNvPr>
                <p:cNvSpPr/>
                <p:nvPr/>
              </p:nvSpPr>
              <p:spPr>
                <a:xfrm rot="20936841">
                  <a:off x="4882638" y="2503569"/>
                  <a:ext cx="921250" cy="470008"/>
                </a:xfrm>
                <a:custGeom>
                  <a:avLst/>
                  <a:gdLst>
                    <a:gd name="connsiteX0" fmla="*/ 0 w 875239"/>
                    <a:gd name="connsiteY0" fmla="*/ 642938 h 1285875"/>
                    <a:gd name="connsiteX1" fmla="*/ 437620 w 875239"/>
                    <a:gd name="connsiteY1" fmla="*/ 0 h 1285875"/>
                    <a:gd name="connsiteX2" fmla="*/ 875240 w 875239"/>
                    <a:gd name="connsiteY2" fmla="*/ 642938 h 1285875"/>
                    <a:gd name="connsiteX3" fmla="*/ 437620 w 875239"/>
                    <a:gd name="connsiteY3" fmla="*/ 1285876 h 1285875"/>
                    <a:gd name="connsiteX4" fmla="*/ 0 w 875239"/>
                    <a:gd name="connsiteY4" fmla="*/ 642938 h 1285875"/>
                    <a:gd name="connsiteX0" fmla="*/ 0 w 875240"/>
                    <a:gd name="connsiteY0" fmla="*/ 642938 h 723305"/>
                    <a:gd name="connsiteX1" fmla="*/ 437620 w 875240"/>
                    <a:gd name="connsiteY1" fmla="*/ 0 h 723305"/>
                    <a:gd name="connsiteX2" fmla="*/ 875240 w 875240"/>
                    <a:gd name="connsiteY2" fmla="*/ 642938 h 723305"/>
                    <a:gd name="connsiteX3" fmla="*/ 0 w 875240"/>
                    <a:gd name="connsiteY3" fmla="*/ 642938 h 723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5240" h="723305">
                      <a:moveTo>
                        <a:pt x="0" y="642938"/>
                      </a:moveTo>
                      <a:cubicBezTo>
                        <a:pt x="0" y="287853"/>
                        <a:pt x="195929" y="0"/>
                        <a:pt x="437620" y="0"/>
                      </a:cubicBezTo>
                      <a:cubicBezTo>
                        <a:pt x="679311" y="0"/>
                        <a:pt x="875240" y="287853"/>
                        <a:pt x="875240" y="642938"/>
                      </a:cubicBezTo>
                      <a:cubicBezTo>
                        <a:pt x="802303" y="750094"/>
                        <a:pt x="72937" y="750094"/>
                        <a:pt x="0" y="64293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5000"/>
                        <a:lumOff val="95000"/>
                      </a:schemeClr>
                    </a:gs>
                    <a:gs pos="74000">
                      <a:schemeClr val="accent6">
                        <a:lumMod val="45000"/>
                        <a:lumOff val="55000"/>
                      </a:schemeClr>
                    </a:gs>
                    <a:gs pos="8300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楕円 18">
                  <a:extLst>
                    <a:ext uri="{FF2B5EF4-FFF2-40B4-BE49-F238E27FC236}">
                      <a16:creationId xmlns:a16="http://schemas.microsoft.com/office/drawing/2014/main" id="{F408984C-A00C-4B4D-BB7B-A74DBEF82889}"/>
                    </a:ext>
                  </a:extLst>
                </p:cNvPr>
                <p:cNvSpPr/>
                <p:nvPr/>
              </p:nvSpPr>
              <p:spPr>
                <a:xfrm>
                  <a:off x="5086896" y="3106351"/>
                  <a:ext cx="194873" cy="194873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楕円 19">
                  <a:extLst>
                    <a:ext uri="{FF2B5EF4-FFF2-40B4-BE49-F238E27FC236}">
                      <a16:creationId xmlns:a16="http://schemas.microsoft.com/office/drawing/2014/main" id="{4901961A-E52F-414E-9FB8-4622852C0F5E}"/>
                    </a:ext>
                  </a:extLst>
                </p:cNvPr>
                <p:cNvSpPr/>
                <p:nvPr/>
              </p:nvSpPr>
              <p:spPr>
                <a:xfrm>
                  <a:off x="5424651" y="3131928"/>
                  <a:ext cx="141497" cy="141497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2C9AA7A9-456E-4B73-8A00-60F8368CB846}"/>
                  </a:ext>
                </a:extLst>
              </p:cNvPr>
              <p:cNvGrpSpPr/>
              <p:nvPr/>
            </p:nvGrpSpPr>
            <p:grpSpPr>
              <a:xfrm>
                <a:off x="3308824" y="2528890"/>
                <a:ext cx="955126" cy="1287381"/>
                <a:chOff x="3308824" y="2528890"/>
                <a:chExt cx="955126" cy="1287381"/>
              </a:xfrm>
            </p:grpSpPr>
            <p:sp>
              <p:nvSpPr>
                <p:cNvPr id="22" name="楕円 21">
                  <a:extLst>
                    <a:ext uri="{FF2B5EF4-FFF2-40B4-BE49-F238E27FC236}">
                      <a16:creationId xmlns:a16="http://schemas.microsoft.com/office/drawing/2014/main" id="{552462B8-0BDC-44F2-8888-780F429E1371}"/>
                    </a:ext>
                  </a:extLst>
                </p:cNvPr>
                <p:cNvSpPr/>
                <p:nvPr/>
              </p:nvSpPr>
              <p:spPr>
                <a:xfrm flipH="1">
                  <a:off x="3308824" y="2530396"/>
                  <a:ext cx="875239" cy="1285875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楕円 22">
                  <a:extLst>
                    <a:ext uri="{FF2B5EF4-FFF2-40B4-BE49-F238E27FC236}">
                      <a16:creationId xmlns:a16="http://schemas.microsoft.com/office/drawing/2014/main" id="{E2243A68-719A-49F7-A0A0-A7DB020B4466}"/>
                    </a:ext>
                  </a:extLst>
                </p:cNvPr>
                <p:cNvSpPr/>
                <p:nvPr/>
              </p:nvSpPr>
              <p:spPr>
                <a:xfrm flipH="1">
                  <a:off x="3519724" y="2746296"/>
                  <a:ext cx="575439" cy="923925"/>
                </a:xfrm>
                <a:prstGeom prst="ellipse">
                  <a:avLst/>
                </a:prstGeom>
                <a:solidFill>
                  <a:srgbClr val="231917"/>
                </a:soli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楕円 11">
                  <a:extLst>
                    <a:ext uri="{FF2B5EF4-FFF2-40B4-BE49-F238E27FC236}">
                      <a16:creationId xmlns:a16="http://schemas.microsoft.com/office/drawing/2014/main" id="{348D77E1-A6A4-498A-A9AE-6EDE0EA6E11C}"/>
                    </a:ext>
                  </a:extLst>
                </p:cNvPr>
                <p:cNvSpPr/>
                <p:nvPr/>
              </p:nvSpPr>
              <p:spPr>
                <a:xfrm rot="663159" flipH="1">
                  <a:off x="3342700" y="2528890"/>
                  <a:ext cx="921250" cy="470008"/>
                </a:xfrm>
                <a:custGeom>
                  <a:avLst/>
                  <a:gdLst>
                    <a:gd name="connsiteX0" fmla="*/ 0 w 875239"/>
                    <a:gd name="connsiteY0" fmla="*/ 642938 h 1285875"/>
                    <a:gd name="connsiteX1" fmla="*/ 437620 w 875239"/>
                    <a:gd name="connsiteY1" fmla="*/ 0 h 1285875"/>
                    <a:gd name="connsiteX2" fmla="*/ 875240 w 875239"/>
                    <a:gd name="connsiteY2" fmla="*/ 642938 h 1285875"/>
                    <a:gd name="connsiteX3" fmla="*/ 437620 w 875239"/>
                    <a:gd name="connsiteY3" fmla="*/ 1285876 h 1285875"/>
                    <a:gd name="connsiteX4" fmla="*/ 0 w 875239"/>
                    <a:gd name="connsiteY4" fmla="*/ 642938 h 1285875"/>
                    <a:gd name="connsiteX0" fmla="*/ 0 w 875240"/>
                    <a:gd name="connsiteY0" fmla="*/ 642938 h 723305"/>
                    <a:gd name="connsiteX1" fmla="*/ 437620 w 875240"/>
                    <a:gd name="connsiteY1" fmla="*/ 0 h 723305"/>
                    <a:gd name="connsiteX2" fmla="*/ 875240 w 875240"/>
                    <a:gd name="connsiteY2" fmla="*/ 642938 h 723305"/>
                    <a:gd name="connsiteX3" fmla="*/ 0 w 875240"/>
                    <a:gd name="connsiteY3" fmla="*/ 642938 h 723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5240" h="723305">
                      <a:moveTo>
                        <a:pt x="0" y="642938"/>
                      </a:moveTo>
                      <a:cubicBezTo>
                        <a:pt x="0" y="287853"/>
                        <a:pt x="195929" y="0"/>
                        <a:pt x="437620" y="0"/>
                      </a:cubicBezTo>
                      <a:cubicBezTo>
                        <a:pt x="679311" y="0"/>
                        <a:pt x="875240" y="287853"/>
                        <a:pt x="875240" y="642938"/>
                      </a:cubicBezTo>
                      <a:cubicBezTo>
                        <a:pt x="802303" y="750094"/>
                        <a:pt x="72937" y="750094"/>
                        <a:pt x="0" y="64293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5000"/>
                        <a:lumOff val="95000"/>
                      </a:schemeClr>
                    </a:gs>
                    <a:gs pos="74000">
                      <a:schemeClr val="accent6">
                        <a:lumMod val="45000"/>
                        <a:lumOff val="55000"/>
                      </a:schemeClr>
                    </a:gs>
                    <a:gs pos="8300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楕円 24">
                  <a:extLst>
                    <a:ext uri="{FF2B5EF4-FFF2-40B4-BE49-F238E27FC236}">
                      <a16:creationId xmlns:a16="http://schemas.microsoft.com/office/drawing/2014/main" id="{A01F9E92-DA41-4E81-A99A-0F2CBF20EC6E}"/>
                    </a:ext>
                  </a:extLst>
                </p:cNvPr>
                <p:cNvSpPr/>
                <p:nvPr/>
              </p:nvSpPr>
              <p:spPr>
                <a:xfrm flipH="1">
                  <a:off x="3864819" y="3131672"/>
                  <a:ext cx="194873" cy="194873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楕円 25">
                  <a:extLst>
                    <a:ext uri="{FF2B5EF4-FFF2-40B4-BE49-F238E27FC236}">
                      <a16:creationId xmlns:a16="http://schemas.microsoft.com/office/drawing/2014/main" id="{F8761859-CB83-457E-A4A9-5E7629D86BD6}"/>
                    </a:ext>
                  </a:extLst>
                </p:cNvPr>
                <p:cNvSpPr/>
                <p:nvPr/>
              </p:nvSpPr>
              <p:spPr>
                <a:xfrm flipH="1">
                  <a:off x="3580440" y="3157249"/>
                  <a:ext cx="141497" cy="141497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7" name="円弧 26">
                <a:extLst>
                  <a:ext uri="{FF2B5EF4-FFF2-40B4-BE49-F238E27FC236}">
                    <a16:creationId xmlns:a16="http://schemas.microsoft.com/office/drawing/2014/main" id="{47BC4BCB-4BF6-4706-B992-2F1C6F9F5534}"/>
                  </a:ext>
                </a:extLst>
              </p:cNvPr>
              <p:cNvSpPr/>
              <p:nvPr/>
            </p:nvSpPr>
            <p:spPr>
              <a:xfrm rot="502679" flipV="1">
                <a:off x="3329897" y="2774566"/>
                <a:ext cx="1003746" cy="230574"/>
              </a:xfrm>
              <a:prstGeom prst="arc">
                <a:avLst>
                  <a:gd name="adj1" fmla="val 10823256"/>
                  <a:gd name="adj2" fmla="val 20981001"/>
                </a:avLst>
              </a:prstGeom>
              <a:ln w="25400">
                <a:solidFill>
                  <a:srgbClr val="282828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弧 27">
                <a:extLst>
                  <a:ext uri="{FF2B5EF4-FFF2-40B4-BE49-F238E27FC236}">
                    <a16:creationId xmlns:a16="http://schemas.microsoft.com/office/drawing/2014/main" id="{3BE510B8-27D3-4D48-BCDE-83D21354CBA0}"/>
                  </a:ext>
                </a:extLst>
              </p:cNvPr>
              <p:cNvSpPr/>
              <p:nvPr/>
            </p:nvSpPr>
            <p:spPr>
              <a:xfrm rot="21097321" flipH="1" flipV="1">
                <a:off x="4798666" y="2776229"/>
                <a:ext cx="1003746" cy="230574"/>
              </a:xfrm>
              <a:prstGeom prst="arc">
                <a:avLst>
                  <a:gd name="adj1" fmla="val 10823256"/>
                  <a:gd name="adj2" fmla="val 20981001"/>
                </a:avLst>
              </a:prstGeom>
              <a:ln w="25400">
                <a:solidFill>
                  <a:srgbClr val="282828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月 28">
                <a:extLst>
                  <a:ext uri="{FF2B5EF4-FFF2-40B4-BE49-F238E27FC236}">
                    <a16:creationId xmlns:a16="http://schemas.microsoft.com/office/drawing/2014/main" id="{AF7AAF81-06A4-42C9-9A25-B9C80BF0192F}"/>
                  </a:ext>
                </a:extLst>
              </p:cNvPr>
              <p:cNvSpPr/>
              <p:nvPr/>
            </p:nvSpPr>
            <p:spPr>
              <a:xfrm rot="16793832">
                <a:off x="4398650" y="3522851"/>
                <a:ext cx="259821" cy="543458"/>
              </a:xfrm>
              <a:prstGeom prst="moon">
                <a:avLst>
                  <a:gd name="adj" fmla="val 84220"/>
                </a:avLst>
              </a:prstGeom>
              <a:solidFill>
                <a:srgbClr val="B91D21"/>
              </a:solidFill>
              <a:ln w="25400">
                <a:solidFill>
                  <a:srgbClr val="231917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楕円 11">
                <a:extLst>
                  <a:ext uri="{FF2B5EF4-FFF2-40B4-BE49-F238E27FC236}">
                    <a16:creationId xmlns:a16="http://schemas.microsoft.com/office/drawing/2014/main" id="{0EE98211-89DC-44D1-A742-92C23298F623}"/>
                  </a:ext>
                </a:extLst>
              </p:cNvPr>
              <p:cNvSpPr/>
              <p:nvPr/>
            </p:nvSpPr>
            <p:spPr>
              <a:xfrm rot="1089798" flipH="1">
                <a:off x="4357212" y="3791937"/>
                <a:ext cx="260750" cy="108820"/>
              </a:xfrm>
              <a:custGeom>
                <a:avLst/>
                <a:gdLst>
                  <a:gd name="connsiteX0" fmla="*/ 0 w 875239"/>
                  <a:gd name="connsiteY0" fmla="*/ 642938 h 1285875"/>
                  <a:gd name="connsiteX1" fmla="*/ 437620 w 875239"/>
                  <a:gd name="connsiteY1" fmla="*/ 0 h 1285875"/>
                  <a:gd name="connsiteX2" fmla="*/ 875240 w 875239"/>
                  <a:gd name="connsiteY2" fmla="*/ 642938 h 1285875"/>
                  <a:gd name="connsiteX3" fmla="*/ 437620 w 875239"/>
                  <a:gd name="connsiteY3" fmla="*/ 1285876 h 1285875"/>
                  <a:gd name="connsiteX4" fmla="*/ 0 w 875239"/>
                  <a:gd name="connsiteY4" fmla="*/ 642938 h 1285875"/>
                  <a:gd name="connsiteX0" fmla="*/ 0 w 875240"/>
                  <a:gd name="connsiteY0" fmla="*/ 642938 h 723305"/>
                  <a:gd name="connsiteX1" fmla="*/ 437620 w 875240"/>
                  <a:gd name="connsiteY1" fmla="*/ 0 h 723305"/>
                  <a:gd name="connsiteX2" fmla="*/ 875240 w 875240"/>
                  <a:gd name="connsiteY2" fmla="*/ 642938 h 723305"/>
                  <a:gd name="connsiteX3" fmla="*/ 0 w 875240"/>
                  <a:gd name="connsiteY3" fmla="*/ 642938 h 723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5240" h="723305">
                    <a:moveTo>
                      <a:pt x="0" y="642938"/>
                    </a:moveTo>
                    <a:cubicBezTo>
                      <a:pt x="0" y="287853"/>
                      <a:pt x="195929" y="0"/>
                      <a:pt x="437620" y="0"/>
                    </a:cubicBezTo>
                    <a:cubicBezTo>
                      <a:pt x="679311" y="0"/>
                      <a:pt x="875240" y="287853"/>
                      <a:pt x="875240" y="642938"/>
                    </a:cubicBezTo>
                    <a:cubicBezTo>
                      <a:pt x="802303" y="750094"/>
                      <a:pt x="72937" y="750094"/>
                      <a:pt x="0" y="6429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2540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アーチ 31">
                <a:extLst>
                  <a:ext uri="{FF2B5EF4-FFF2-40B4-BE49-F238E27FC236}">
                    <a16:creationId xmlns:a16="http://schemas.microsoft.com/office/drawing/2014/main" id="{1409607E-9A4B-4B0B-97F2-D9C7E7249521}"/>
                  </a:ext>
                </a:extLst>
              </p:cNvPr>
              <p:cNvSpPr/>
              <p:nvPr/>
            </p:nvSpPr>
            <p:spPr>
              <a:xfrm>
                <a:off x="3169920" y="957090"/>
                <a:ext cx="2867825" cy="505950"/>
              </a:xfrm>
              <a:prstGeom prst="blockArc">
                <a:avLst/>
              </a:prstGeom>
              <a:solidFill>
                <a:schemeClr val="bg1"/>
              </a:solidFill>
              <a:ln w="2540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円弧 32">
                <a:extLst>
                  <a:ext uri="{FF2B5EF4-FFF2-40B4-BE49-F238E27FC236}">
                    <a16:creationId xmlns:a16="http://schemas.microsoft.com/office/drawing/2014/main" id="{1F03DD03-D736-488F-90EF-2210633B4E73}"/>
                  </a:ext>
                </a:extLst>
              </p:cNvPr>
              <p:cNvSpPr/>
              <p:nvPr/>
            </p:nvSpPr>
            <p:spPr>
              <a:xfrm>
                <a:off x="5415125" y="952374"/>
                <a:ext cx="202213" cy="397145"/>
              </a:xfrm>
              <a:prstGeom prst="arc">
                <a:avLst/>
              </a:prstGeom>
              <a:ln w="88900">
                <a:solidFill>
                  <a:srgbClr val="231917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弧 33">
                <a:extLst>
                  <a:ext uri="{FF2B5EF4-FFF2-40B4-BE49-F238E27FC236}">
                    <a16:creationId xmlns:a16="http://schemas.microsoft.com/office/drawing/2014/main" id="{45AF6279-2FA4-4A1C-814E-9FCF340FA8DD}"/>
                  </a:ext>
                </a:extLst>
              </p:cNvPr>
              <p:cNvSpPr/>
              <p:nvPr/>
            </p:nvSpPr>
            <p:spPr>
              <a:xfrm>
                <a:off x="5125565" y="944754"/>
                <a:ext cx="202213" cy="397145"/>
              </a:xfrm>
              <a:prstGeom prst="arc">
                <a:avLst/>
              </a:prstGeom>
              <a:ln w="88900">
                <a:solidFill>
                  <a:srgbClr val="231917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弧 34">
                <a:extLst>
                  <a:ext uri="{FF2B5EF4-FFF2-40B4-BE49-F238E27FC236}">
                    <a16:creationId xmlns:a16="http://schemas.microsoft.com/office/drawing/2014/main" id="{4A8C58C4-E4BC-407D-9712-0075E76F1510}"/>
                  </a:ext>
                </a:extLst>
              </p:cNvPr>
              <p:cNvSpPr/>
              <p:nvPr/>
            </p:nvSpPr>
            <p:spPr>
              <a:xfrm>
                <a:off x="4843625" y="937134"/>
                <a:ext cx="202213" cy="397145"/>
              </a:xfrm>
              <a:prstGeom prst="arc">
                <a:avLst/>
              </a:prstGeom>
              <a:ln w="88900">
                <a:solidFill>
                  <a:srgbClr val="231917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円弧 35">
                <a:extLst>
                  <a:ext uri="{FF2B5EF4-FFF2-40B4-BE49-F238E27FC236}">
                    <a16:creationId xmlns:a16="http://schemas.microsoft.com/office/drawing/2014/main" id="{86A6C573-9AD3-4C3C-AB75-A731A8704C53}"/>
                  </a:ext>
                </a:extLst>
              </p:cNvPr>
              <p:cNvSpPr/>
              <p:nvPr/>
            </p:nvSpPr>
            <p:spPr>
              <a:xfrm>
                <a:off x="4523585" y="914274"/>
                <a:ext cx="202213" cy="397145"/>
              </a:xfrm>
              <a:prstGeom prst="arc">
                <a:avLst/>
              </a:prstGeom>
              <a:ln w="88900">
                <a:solidFill>
                  <a:srgbClr val="231917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円弧 36">
                <a:extLst>
                  <a:ext uri="{FF2B5EF4-FFF2-40B4-BE49-F238E27FC236}">
                    <a16:creationId xmlns:a16="http://schemas.microsoft.com/office/drawing/2014/main" id="{8C1F8280-29BB-4A04-B408-313D3D90F35A}"/>
                  </a:ext>
                </a:extLst>
              </p:cNvPr>
              <p:cNvSpPr/>
              <p:nvPr/>
            </p:nvSpPr>
            <p:spPr>
              <a:xfrm flipH="1">
                <a:off x="4279745" y="914274"/>
                <a:ext cx="202213" cy="397145"/>
              </a:xfrm>
              <a:prstGeom prst="arc">
                <a:avLst/>
              </a:prstGeom>
              <a:ln w="88900">
                <a:solidFill>
                  <a:srgbClr val="231917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円弧 37">
                <a:extLst>
                  <a:ext uri="{FF2B5EF4-FFF2-40B4-BE49-F238E27FC236}">
                    <a16:creationId xmlns:a16="http://schemas.microsoft.com/office/drawing/2014/main" id="{FA508F5A-5D05-4459-95FD-728C8C3A38AF}"/>
                  </a:ext>
                </a:extLst>
              </p:cNvPr>
              <p:cNvSpPr/>
              <p:nvPr/>
            </p:nvSpPr>
            <p:spPr>
              <a:xfrm flipH="1">
                <a:off x="3814925" y="952374"/>
                <a:ext cx="202213" cy="397145"/>
              </a:xfrm>
              <a:prstGeom prst="arc">
                <a:avLst/>
              </a:prstGeom>
              <a:ln w="88900">
                <a:solidFill>
                  <a:srgbClr val="231917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円弧 38">
                <a:extLst>
                  <a:ext uri="{FF2B5EF4-FFF2-40B4-BE49-F238E27FC236}">
                    <a16:creationId xmlns:a16="http://schemas.microsoft.com/office/drawing/2014/main" id="{C31E7FD4-DF8A-43D2-A4DD-EC06C5440813}"/>
                  </a:ext>
                </a:extLst>
              </p:cNvPr>
              <p:cNvSpPr/>
              <p:nvPr/>
            </p:nvSpPr>
            <p:spPr>
              <a:xfrm flipH="1">
                <a:off x="3540605" y="982854"/>
                <a:ext cx="202213" cy="397145"/>
              </a:xfrm>
              <a:prstGeom prst="arc">
                <a:avLst/>
              </a:prstGeom>
              <a:ln w="88900">
                <a:solidFill>
                  <a:srgbClr val="231917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0" name="円弧 39">
                <a:extLst>
                  <a:ext uri="{FF2B5EF4-FFF2-40B4-BE49-F238E27FC236}">
                    <a16:creationId xmlns:a16="http://schemas.microsoft.com/office/drawing/2014/main" id="{495B582A-27BC-4C96-A494-73393FD85912}"/>
                  </a:ext>
                </a:extLst>
              </p:cNvPr>
              <p:cNvSpPr/>
              <p:nvPr/>
            </p:nvSpPr>
            <p:spPr>
              <a:xfrm flipH="1">
                <a:off x="3169920" y="1164504"/>
                <a:ext cx="202213" cy="397145"/>
              </a:xfrm>
              <a:prstGeom prst="arc">
                <a:avLst/>
              </a:prstGeom>
              <a:ln w="88900">
                <a:solidFill>
                  <a:srgbClr val="231917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二等辺三角形 40">
                <a:extLst>
                  <a:ext uri="{FF2B5EF4-FFF2-40B4-BE49-F238E27FC236}">
                    <a16:creationId xmlns:a16="http://schemas.microsoft.com/office/drawing/2014/main" id="{01C589F8-6294-454E-8D89-EA4A3FF529E5}"/>
                  </a:ext>
                </a:extLst>
              </p:cNvPr>
              <p:cNvSpPr/>
              <p:nvPr/>
            </p:nvSpPr>
            <p:spPr>
              <a:xfrm rot="11455860">
                <a:off x="4625753" y="3721309"/>
                <a:ext cx="81445" cy="84152"/>
              </a:xfrm>
              <a:prstGeom prst="triangle">
                <a:avLst/>
              </a:prstGeom>
              <a:solidFill>
                <a:schemeClr val="bg1"/>
              </a:solidFill>
              <a:ln w="2540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月 41">
                <a:extLst>
                  <a:ext uri="{FF2B5EF4-FFF2-40B4-BE49-F238E27FC236}">
                    <a16:creationId xmlns:a16="http://schemas.microsoft.com/office/drawing/2014/main" id="{6CEFFF25-AB5B-4516-B6E9-9960D11471DF}"/>
                  </a:ext>
                </a:extLst>
              </p:cNvPr>
              <p:cNvSpPr/>
              <p:nvPr/>
            </p:nvSpPr>
            <p:spPr>
              <a:xfrm rot="16793832">
                <a:off x="4398650" y="3524513"/>
                <a:ext cx="259821" cy="543458"/>
              </a:xfrm>
              <a:prstGeom prst="moon">
                <a:avLst>
                  <a:gd name="adj" fmla="val 84220"/>
                </a:avLst>
              </a:prstGeom>
              <a:noFill/>
              <a:ln w="25400">
                <a:solidFill>
                  <a:srgbClr val="231917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54" name="楕円 53">
            <a:extLst>
              <a:ext uri="{FF2B5EF4-FFF2-40B4-BE49-F238E27FC236}">
                <a16:creationId xmlns:a16="http://schemas.microsoft.com/office/drawing/2014/main" id="{6F1E6FC4-41CA-4B65-B164-7F1922FF38F1}"/>
              </a:ext>
            </a:extLst>
          </p:cNvPr>
          <p:cNvSpPr/>
          <p:nvPr/>
        </p:nvSpPr>
        <p:spPr>
          <a:xfrm>
            <a:off x="2215613" y="4836288"/>
            <a:ext cx="140840" cy="104163"/>
          </a:xfrm>
          <a:prstGeom prst="ellipse">
            <a:avLst/>
          </a:prstGeom>
          <a:solidFill>
            <a:srgbClr val="EB555E"/>
          </a:solidFill>
          <a:ln w="127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75EFFF5-6FEC-4D54-87C4-FCAD437D1F8D}"/>
              </a:ext>
            </a:extLst>
          </p:cNvPr>
          <p:cNvSpPr/>
          <p:nvPr/>
        </p:nvSpPr>
        <p:spPr>
          <a:xfrm>
            <a:off x="2452191" y="4944517"/>
            <a:ext cx="401553" cy="102750"/>
          </a:xfrm>
          <a:custGeom>
            <a:avLst/>
            <a:gdLst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0 w 401553"/>
              <a:gd name="connsiteY3" fmla="*/ 234471 h 234471"/>
              <a:gd name="connsiteX4" fmla="*/ 0 w 401553"/>
              <a:gd name="connsiteY4" fmla="*/ 0 h 234471"/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201016 w 401553"/>
              <a:gd name="connsiteY3" fmla="*/ 232090 h 234471"/>
              <a:gd name="connsiteX4" fmla="*/ 0 w 401553"/>
              <a:gd name="connsiteY4" fmla="*/ 234471 h 234471"/>
              <a:gd name="connsiteX5" fmla="*/ 0 w 401553"/>
              <a:gd name="connsiteY5" fmla="*/ 0 h 234471"/>
              <a:gd name="connsiteX0" fmla="*/ 0 w 401553"/>
              <a:gd name="connsiteY0" fmla="*/ 0 h 258284"/>
              <a:gd name="connsiteX1" fmla="*/ 401553 w 401553"/>
              <a:gd name="connsiteY1" fmla="*/ 0 h 258284"/>
              <a:gd name="connsiteX2" fmla="*/ 401553 w 401553"/>
              <a:gd name="connsiteY2" fmla="*/ 234471 h 258284"/>
              <a:gd name="connsiteX3" fmla="*/ 205779 w 401553"/>
              <a:gd name="connsiteY3" fmla="*/ 258284 h 258284"/>
              <a:gd name="connsiteX4" fmla="*/ 0 w 401553"/>
              <a:gd name="connsiteY4" fmla="*/ 234471 h 258284"/>
              <a:gd name="connsiteX5" fmla="*/ 0 w 401553"/>
              <a:gd name="connsiteY5" fmla="*/ 0 h 258284"/>
              <a:gd name="connsiteX0" fmla="*/ 0 w 401553"/>
              <a:gd name="connsiteY0" fmla="*/ 0 h 259409"/>
              <a:gd name="connsiteX1" fmla="*/ 401553 w 401553"/>
              <a:gd name="connsiteY1" fmla="*/ 0 h 259409"/>
              <a:gd name="connsiteX2" fmla="*/ 401553 w 401553"/>
              <a:gd name="connsiteY2" fmla="*/ 234471 h 259409"/>
              <a:gd name="connsiteX3" fmla="*/ 205779 w 401553"/>
              <a:gd name="connsiteY3" fmla="*/ 258284 h 259409"/>
              <a:gd name="connsiteX4" fmla="*/ 0 w 401553"/>
              <a:gd name="connsiteY4" fmla="*/ 234471 h 259409"/>
              <a:gd name="connsiteX5" fmla="*/ 0 w 401553"/>
              <a:gd name="connsiteY5" fmla="*/ 0 h 259409"/>
              <a:gd name="connsiteX0" fmla="*/ 0 w 401553"/>
              <a:gd name="connsiteY0" fmla="*/ 0 h 259410"/>
              <a:gd name="connsiteX1" fmla="*/ 401553 w 401553"/>
              <a:gd name="connsiteY1" fmla="*/ 0 h 259410"/>
              <a:gd name="connsiteX2" fmla="*/ 401553 w 401553"/>
              <a:gd name="connsiteY2" fmla="*/ 234471 h 259410"/>
              <a:gd name="connsiteX3" fmla="*/ 205779 w 401553"/>
              <a:gd name="connsiteY3" fmla="*/ 258284 h 259410"/>
              <a:gd name="connsiteX4" fmla="*/ 0 w 401553"/>
              <a:gd name="connsiteY4" fmla="*/ 234471 h 259410"/>
              <a:gd name="connsiteX5" fmla="*/ 0 w 401553"/>
              <a:gd name="connsiteY5" fmla="*/ 0 h 259410"/>
              <a:gd name="connsiteX0" fmla="*/ 0 w 401553"/>
              <a:gd name="connsiteY0" fmla="*/ 0 h 266319"/>
              <a:gd name="connsiteX1" fmla="*/ 401553 w 401553"/>
              <a:gd name="connsiteY1" fmla="*/ 0 h 266319"/>
              <a:gd name="connsiteX2" fmla="*/ 401553 w 401553"/>
              <a:gd name="connsiteY2" fmla="*/ 234471 h 266319"/>
              <a:gd name="connsiteX3" fmla="*/ 205779 w 401553"/>
              <a:gd name="connsiteY3" fmla="*/ 265428 h 266319"/>
              <a:gd name="connsiteX4" fmla="*/ 0 w 401553"/>
              <a:gd name="connsiteY4" fmla="*/ 234471 h 266319"/>
              <a:gd name="connsiteX5" fmla="*/ 0 w 401553"/>
              <a:gd name="connsiteY5" fmla="*/ 0 h 26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553" h="266319">
                <a:moveTo>
                  <a:pt x="0" y="0"/>
                </a:moveTo>
                <a:lnTo>
                  <a:pt x="401553" y="0"/>
                </a:lnTo>
                <a:lnTo>
                  <a:pt x="401553" y="234471"/>
                </a:lnTo>
                <a:cubicBezTo>
                  <a:pt x="336295" y="242409"/>
                  <a:pt x="280562" y="271777"/>
                  <a:pt x="205779" y="265428"/>
                </a:cubicBezTo>
                <a:cubicBezTo>
                  <a:pt x="137186" y="271778"/>
                  <a:pt x="68593" y="242409"/>
                  <a:pt x="0" y="2344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80A4881B-EB9E-4965-B0D7-144D9B521661}"/>
              </a:ext>
            </a:extLst>
          </p:cNvPr>
          <p:cNvSpPr/>
          <p:nvPr/>
        </p:nvSpPr>
        <p:spPr>
          <a:xfrm rot="1878603">
            <a:off x="838727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B30AA018-7384-4A00-A0A9-8BD505F96B6E}"/>
              </a:ext>
            </a:extLst>
          </p:cNvPr>
          <p:cNvSpPr/>
          <p:nvPr/>
        </p:nvSpPr>
        <p:spPr>
          <a:xfrm rot="19721397" flipH="1">
            <a:off x="3263915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318903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grpSp>
        <p:nvGrpSpPr>
          <p:cNvPr id="101" name="グループ化 100">
            <a:extLst>
              <a:ext uri="{FF2B5EF4-FFF2-40B4-BE49-F238E27FC236}">
                <a16:creationId xmlns:a16="http://schemas.microsoft.com/office/drawing/2014/main" id="{08A917B3-AE9F-41C3-9447-247357E50621}"/>
              </a:ext>
            </a:extLst>
          </p:cNvPr>
          <p:cNvGrpSpPr/>
          <p:nvPr/>
        </p:nvGrpSpPr>
        <p:grpSpPr>
          <a:xfrm flipH="1">
            <a:off x="2934693" y="4914964"/>
            <a:ext cx="772171" cy="348764"/>
            <a:chOff x="3093598" y="4627436"/>
            <a:chExt cx="772171" cy="34876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02" name="四角形: 角を丸くする 101">
              <a:extLst>
                <a:ext uri="{FF2B5EF4-FFF2-40B4-BE49-F238E27FC236}">
                  <a16:creationId xmlns:a16="http://schemas.microsoft.com/office/drawing/2014/main" id="{D574A87F-AAF8-414B-A40A-2B3EEC56E614}"/>
                </a:ext>
              </a:extLst>
            </p:cNvPr>
            <p:cNvSpPr/>
            <p:nvPr/>
          </p:nvSpPr>
          <p:spPr>
            <a:xfrm rot="19504452">
              <a:off x="3307929" y="4627436"/>
              <a:ext cx="557840" cy="181754"/>
            </a:xfrm>
            <a:prstGeom prst="roundRect">
              <a:avLst/>
            </a:prstGeom>
            <a:grpFill/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楕円 102">
              <a:extLst>
                <a:ext uri="{FF2B5EF4-FFF2-40B4-BE49-F238E27FC236}">
                  <a16:creationId xmlns:a16="http://schemas.microsoft.com/office/drawing/2014/main" id="{2BC55E78-6CF4-49B5-BBA9-319C9AC4418C}"/>
                </a:ext>
              </a:extLst>
            </p:cNvPr>
            <p:cNvSpPr/>
            <p:nvPr/>
          </p:nvSpPr>
          <p:spPr>
            <a:xfrm rot="20559819">
              <a:off x="3242686" y="4846169"/>
              <a:ext cx="297180" cy="130031"/>
            </a:xfrm>
            <a:prstGeom prst="ellipse">
              <a:avLst/>
            </a:prstGeom>
            <a:grpFill/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楕円 103">
              <a:extLst>
                <a:ext uri="{FF2B5EF4-FFF2-40B4-BE49-F238E27FC236}">
                  <a16:creationId xmlns:a16="http://schemas.microsoft.com/office/drawing/2014/main" id="{45D8235C-0816-4453-9EFE-DA42728AF7B9}"/>
                </a:ext>
              </a:extLst>
            </p:cNvPr>
            <p:cNvSpPr/>
            <p:nvPr/>
          </p:nvSpPr>
          <p:spPr>
            <a:xfrm rot="270878">
              <a:off x="3093598" y="4752138"/>
              <a:ext cx="297180" cy="107666"/>
            </a:xfrm>
            <a:prstGeom prst="ellipse">
              <a:avLst/>
            </a:prstGeom>
            <a:grpFill/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7" name="グループ化 96">
            <a:extLst>
              <a:ext uri="{FF2B5EF4-FFF2-40B4-BE49-F238E27FC236}">
                <a16:creationId xmlns:a16="http://schemas.microsoft.com/office/drawing/2014/main" id="{699CBA60-5582-4E76-912F-6815BFF374A7}"/>
              </a:ext>
            </a:extLst>
          </p:cNvPr>
          <p:cNvGrpSpPr/>
          <p:nvPr/>
        </p:nvGrpSpPr>
        <p:grpSpPr>
          <a:xfrm>
            <a:off x="802380" y="4914964"/>
            <a:ext cx="772171" cy="348764"/>
            <a:chOff x="3093598" y="4627436"/>
            <a:chExt cx="772171" cy="34876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8" name="四角形: 角を丸くする 97">
              <a:extLst>
                <a:ext uri="{FF2B5EF4-FFF2-40B4-BE49-F238E27FC236}">
                  <a16:creationId xmlns:a16="http://schemas.microsoft.com/office/drawing/2014/main" id="{7B2D4B1F-F5F9-46C8-8C09-69F1E16A4F32}"/>
                </a:ext>
              </a:extLst>
            </p:cNvPr>
            <p:cNvSpPr/>
            <p:nvPr/>
          </p:nvSpPr>
          <p:spPr>
            <a:xfrm rot="19504452">
              <a:off x="3307929" y="4627436"/>
              <a:ext cx="557840" cy="181754"/>
            </a:xfrm>
            <a:prstGeom prst="roundRect">
              <a:avLst/>
            </a:prstGeom>
            <a:grpFill/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楕円 98">
              <a:extLst>
                <a:ext uri="{FF2B5EF4-FFF2-40B4-BE49-F238E27FC236}">
                  <a16:creationId xmlns:a16="http://schemas.microsoft.com/office/drawing/2014/main" id="{8DD39EA2-2D4E-4776-8D3E-57A223DA121F}"/>
                </a:ext>
              </a:extLst>
            </p:cNvPr>
            <p:cNvSpPr/>
            <p:nvPr/>
          </p:nvSpPr>
          <p:spPr>
            <a:xfrm rot="20559819">
              <a:off x="3242686" y="4846169"/>
              <a:ext cx="297180" cy="130031"/>
            </a:xfrm>
            <a:prstGeom prst="ellipse">
              <a:avLst/>
            </a:prstGeom>
            <a:grpFill/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楕円 99">
              <a:extLst>
                <a:ext uri="{FF2B5EF4-FFF2-40B4-BE49-F238E27FC236}">
                  <a16:creationId xmlns:a16="http://schemas.microsoft.com/office/drawing/2014/main" id="{5030F9CE-D1D2-4BB7-9A7D-2A947CD4369F}"/>
                </a:ext>
              </a:extLst>
            </p:cNvPr>
            <p:cNvSpPr/>
            <p:nvPr/>
          </p:nvSpPr>
          <p:spPr>
            <a:xfrm rot="270878">
              <a:off x="3093598" y="4752138"/>
              <a:ext cx="297180" cy="107666"/>
            </a:xfrm>
            <a:prstGeom prst="ellipse">
              <a:avLst/>
            </a:prstGeom>
            <a:grpFill/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C9E0DFEE-CEC1-4C31-AFF5-03A2FE16E32F}"/>
              </a:ext>
            </a:extLst>
          </p:cNvPr>
          <p:cNvGrpSpPr/>
          <p:nvPr/>
        </p:nvGrpSpPr>
        <p:grpSpPr>
          <a:xfrm flipH="1">
            <a:off x="1895307" y="5746255"/>
            <a:ext cx="335434" cy="727536"/>
            <a:chOff x="4095163" y="5446451"/>
            <a:chExt cx="335434" cy="727536"/>
          </a:xfrm>
        </p:grpSpPr>
        <p:sp>
          <p:nvSpPr>
            <p:cNvPr id="83" name="台形 55">
              <a:extLst>
                <a:ext uri="{FF2B5EF4-FFF2-40B4-BE49-F238E27FC236}">
                  <a16:creationId xmlns:a16="http://schemas.microsoft.com/office/drawing/2014/main" id="{3A0BB596-E0A9-471E-90DC-332503195F39}"/>
                </a:ext>
              </a:extLst>
            </p:cNvPr>
            <p:cNvSpPr/>
            <p:nvPr/>
          </p:nvSpPr>
          <p:spPr>
            <a:xfrm rot="10800000">
              <a:off x="4095163" y="5446451"/>
              <a:ext cx="335434" cy="630017"/>
            </a:xfrm>
            <a:custGeom>
              <a:avLst/>
              <a:gdLst>
                <a:gd name="connsiteX0" fmla="*/ 0 w 428625"/>
                <a:gd name="connsiteY0" fmla="*/ 620492 h 620492"/>
                <a:gd name="connsiteX1" fmla="*/ 107156 w 428625"/>
                <a:gd name="connsiteY1" fmla="*/ 0 h 620492"/>
                <a:gd name="connsiteX2" fmla="*/ 321469 w 428625"/>
                <a:gd name="connsiteY2" fmla="*/ 0 h 620492"/>
                <a:gd name="connsiteX3" fmla="*/ 428625 w 428625"/>
                <a:gd name="connsiteY3" fmla="*/ 620492 h 620492"/>
                <a:gd name="connsiteX4" fmla="*/ 0 w 428625"/>
                <a:gd name="connsiteY4" fmla="*/ 620492 h 620492"/>
                <a:gd name="connsiteX0" fmla="*/ 0 w 352425"/>
                <a:gd name="connsiteY0" fmla="*/ 620492 h 620492"/>
                <a:gd name="connsiteX1" fmla="*/ 30956 w 352425"/>
                <a:gd name="connsiteY1" fmla="*/ 0 h 620492"/>
                <a:gd name="connsiteX2" fmla="*/ 245269 w 352425"/>
                <a:gd name="connsiteY2" fmla="*/ 0 h 620492"/>
                <a:gd name="connsiteX3" fmla="*/ 352425 w 352425"/>
                <a:gd name="connsiteY3" fmla="*/ 620492 h 620492"/>
                <a:gd name="connsiteX4" fmla="*/ 0 w 352425"/>
                <a:gd name="connsiteY4" fmla="*/ 620492 h 620492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0 w 352425"/>
                <a:gd name="connsiteY4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0960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584200 h 630017"/>
                <a:gd name="connsiteX5" fmla="*/ 0 w 352425"/>
                <a:gd name="connsiteY5" fmla="*/ 630017 h 63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425" h="630017">
                  <a:moveTo>
                    <a:pt x="0" y="630017"/>
                  </a:moveTo>
                  <a:lnTo>
                    <a:pt x="30956" y="9525"/>
                  </a:lnTo>
                  <a:lnTo>
                    <a:pt x="311944" y="0"/>
                  </a:lnTo>
                  <a:lnTo>
                    <a:pt x="352425" y="630017"/>
                  </a:lnTo>
                  <a:cubicBezTo>
                    <a:pt x="298659" y="629561"/>
                    <a:pt x="251242" y="559256"/>
                    <a:pt x="191126" y="584200"/>
                  </a:cubicBezTo>
                  <a:cubicBezTo>
                    <a:pt x="133767" y="565606"/>
                    <a:pt x="63709" y="629561"/>
                    <a:pt x="0" y="630017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台形 55">
              <a:extLst>
                <a:ext uri="{FF2B5EF4-FFF2-40B4-BE49-F238E27FC236}">
                  <a16:creationId xmlns:a16="http://schemas.microsoft.com/office/drawing/2014/main" id="{E13259D2-C3B9-4812-8FD3-B271AEE616A1}"/>
                </a:ext>
              </a:extLst>
            </p:cNvPr>
            <p:cNvSpPr/>
            <p:nvPr/>
          </p:nvSpPr>
          <p:spPr>
            <a:xfrm rot="10800000">
              <a:off x="4109452" y="5698218"/>
              <a:ext cx="311619" cy="475769"/>
            </a:xfrm>
            <a:custGeom>
              <a:avLst/>
              <a:gdLst>
                <a:gd name="connsiteX0" fmla="*/ 0 w 428625"/>
                <a:gd name="connsiteY0" fmla="*/ 620492 h 620492"/>
                <a:gd name="connsiteX1" fmla="*/ 107156 w 428625"/>
                <a:gd name="connsiteY1" fmla="*/ 0 h 620492"/>
                <a:gd name="connsiteX2" fmla="*/ 321469 w 428625"/>
                <a:gd name="connsiteY2" fmla="*/ 0 h 620492"/>
                <a:gd name="connsiteX3" fmla="*/ 428625 w 428625"/>
                <a:gd name="connsiteY3" fmla="*/ 620492 h 620492"/>
                <a:gd name="connsiteX4" fmla="*/ 0 w 428625"/>
                <a:gd name="connsiteY4" fmla="*/ 620492 h 620492"/>
                <a:gd name="connsiteX0" fmla="*/ 0 w 352425"/>
                <a:gd name="connsiteY0" fmla="*/ 620492 h 620492"/>
                <a:gd name="connsiteX1" fmla="*/ 30956 w 352425"/>
                <a:gd name="connsiteY1" fmla="*/ 0 h 620492"/>
                <a:gd name="connsiteX2" fmla="*/ 245269 w 352425"/>
                <a:gd name="connsiteY2" fmla="*/ 0 h 620492"/>
                <a:gd name="connsiteX3" fmla="*/ 352425 w 352425"/>
                <a:gd name="connsiteY3" fmla="*/ 620492 h 620492"/>
                <a:gd name="connsiteX4" fmla="*/ 0 w 352425"/>
                <a:gd name="connsiteY4" fmla="*/ 620492 h 620492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0 w 352425"/>
                <a:gd name="connsiteY4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0960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584200 h 630017"/>
                <a:gd name="connsiteX5" fmla="*/ 0 w 352425"/>
                <a:gd name="connsiteY5" fmla="*/ 630017 h 630017"/>
                <a:gd name="connsiteX0" fmla="*/ 0 w 363035"/>
                <a:gd name="connsiteY0" fmla="*/ 630017 h 630017"/>
                <a:gd name="connsiteX1" fmla="*/ 30956 w 363035"/>
                <a:gd name="connsiteY1" fmla="*/ 9525 h 630017"/>
                <a:gd name="connsiteX2" fmla="*/ 311944 w 363035"/>
                <a:gd name="connsiteY2" fmla="*/ 0 h 630017"/>
                <a:gd name="connsiteX3" fmla="*/ 363035 w 363035"/>
                <a:gd name="connsiteY3" fmla="*/ 630017 h 630017"/>
                <a:gd name="connsiteX4" fmla="*/ 191126 w 363035"/>
                <a:gd name="connsiteY4" fmla="*/ 584200 h 630017"/>
                <a:gd name="connsiteX5" fmla="*/ 0 w 363035"/>
                <a:gd name="connsiteY5" fmla="*/ 630017 h 630017"/>
                <a:gd name="connsiteX0" fmla="*/ 0 w 357729"/>
                <a:gd name="connsiteY0" fmla="*/ 630017 h 630017"/>
                <a:gd name="connsiteX1" fmla="*/ 30956 w 357729"/>
                <a:gd name="connsiteY1" fmla="*/ 9525 h 630017"/>
                <a:gd name="connsiteX2" fmla="*/ 311944 w 357729"/>
                <a:gd name="connsiteY2" fmla="*/ 0 h 630017"/>
                <a:gd name="connsiteX3" fmla="*/ 357729 w 357729"/>
                <a:gd name="connsiteY3" fmla="*/ 630017 h 630017"/>
                <a:gd name="connsiteX4" fmla="*/ 191126 w 357729"/>
                <a:gd name="connsiteY4" fmla="*/ 584200 h 630017"/>
                <a:gd name="connsiteX5" fmla="*/ 0 w 357729"/>
                <a:gd name="connsiteY5" fmla="*/ 630017 h 630017"/>
                <a:gd name="connsiteX0" fmla="*/ 0 w 349771"/>
                <a:gd name="connsiteY0" fmla="*/ 630017 h 630017"/>
                <a:gd name="connsiteX1" fmla="*/ 22998 w 349771"/>
                <a:gd name="connsiteY1" fmla="*/ 9525 h 630017"/>
                <a:gd name="connsiteX2" fmla="*/ 303986 w 349771"/>
                <a:gd name="connsiteY2" fmla="*/ 0 h 630017"/>
                <a:gd name="connsiteX3" fmla="*/ 349771 w 349771"/>
                <a:gd name="connsiteY3" fmla="*/ 630017 h 630017"/>
                <a:gd name="connsiteX4" fmla="*/ 183168 w 349771"/>
                <a:gd name="connsiteY4" fmla="*/ 584200 h 630017"/>
                <a:gd name="connsiteX5" fmla="*/ 0 w 349771"/>
                <a:gd name="connsiteY5" fmla="*/ 630017 h 630017"/>
                <a:gd name="connsiteX0" fmla="*/ 0 w 347119"/>
                <a:gd name="connsiteY0" fmla="*/ 630017 h 630017"/>
                <a:gd name="connsiteX1" fmla="*/ 20346 w 347119"/>
                <a:gd name="connsiteY1" fmla="*/ 9525 h 630017"/>
                <a:gd name="connsiteX2" fmla="*/ 301334 w 347119"/>
                <a:gd name="connsiteY2" fmla="*/ 0 h 630017"/>
                <a:gd name="connsiteX3" fmla="*/ 347119 w 347119"/>
                <a:gd name="connsiteY3" fmla="*/ 630017 h 630017"/>
                <a:gd name="connsiteX4" fmla="*/ 180516 w 347119"/>
                <a:gd name="connsiteY4" fmla="*/ 584200 h 630017"/>
                <a:gd name="connsiteX5" fmla="*/ 0 w 347119"/>
                <a:gd name="connsiteY5" fmla="*/ 630017 h 630017"/>
                <a:gd name="connsiteX0" fmla="*/ 0 w 347119"/>
                <a:gd name="connsiteY0" fmla="*/ 630017 h 630017"/>
                <a:gd name="connsiteX1" fmla="*/ 20346 w 347119"/>
                <a:gd name="connsiteY1" fmla="*/ 9525 h 630017"/>
                <a:gd name="connsiteX2" fmla="*/ 311944 w 347119"/>
                <a:gd name="connsiteY2" fmla="*/ 0 h 630017"/>
                <a:gd name="connsiteX3" fmla="*/ 347119 w 347119"/>
                <a:gd name="connsiteY3" fmla="*/ 630017 h 630017"/>
                <a:gd name="connsiteX4" fmla="*/ 180516 w 347119"/>
                <a:gd name="connsiteY4" fmla="*/ 584200 h 630017"/>
                <a:gd name="connsiteX5" fmla="*/ 0 w 347119"/>
                <a:gd name="connsiteY5" fmla="*/ 630017 h 630017"/>
                <a:gd name="connsiteX0" fmla="*/ 0 w 347119"/>
                <a:gd name="connsiteY0" fmla="*/ 630017 h 630017"/>
                <a:gd name="connsiteX1" fmla="*/ 30956 w 347119"/>
                <a:gd name="connsiteY1" fmla="*/ 3219 h 630017"/>
                <a:gd name="connsiteX2" fmla="*/ 311944 w 347119"/>
                <a:gd name="connsiteY2" fmla="*/ 0 h 630017"/>
                <a:gd name="connsiteX3" fmla="*/ 347119 w 347119"/>
                <a:gd name="connsiteY3" fmla="*/ 630017 h 630017"/>
                <a:gd name="connsiteX4" fmla="*/ 180516 w 347119"/>
                <a:gd name="connsiteY4" fmla="*/ 584200 h 630017"/>
                <a:gd name="connsiteX5" fmla="*/ 0 w 347119"/>
                <a:gd name="connsiteY5" fmla="*/ 630017 h 63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119" h="630017">
                  <a:moveTo>
                    <a:pt x="0" y="630017"/>
                  </a:moveTo>
                  <a:lnTo>
                    <a:pt x="30956" y="3219"/>
                  </a:lnTo>
                  <a:lnTo>
                    <a:pt x="311944" y="0"/>
                  </a:lnTo>
                  <a:lnTo>
                    <a:pt x="347119" y="630017"/>
                  </a:lnTo>
                  <a:cubicBezTo>
                    <a:pt x="293353" y="629561"/>
                    <a:pt x="240632" y="559256"/>
                    <a:pt x="180516" y="584200"/>
                  </a:cubicBezTo>
                  <a:cubicBezTo>
                    <a:pt x="123157" y="565606"/>
                    <a:pt x="63709" y="629561"/>
                    <a:pt x="0" y="63001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5" name="正方形/長方形 58">
              <a:extLst>
                <a:ext uri="{FF2B5EF4-FFF2-40B4-BE49-F238E27FC236}">
                  <a16:creationId xmlns:a16="http://schemas.microsoft.com/office/drawing/2014/main" id="{EFF92F61-7C1D-4017-8092-DA5A960C6830}"/>
                </a:ext>
              </a:extLst>
            </p:cNvPr>
            <p:cNvSpPr/>
            <p:nvPr/>
          </p:nvSpPr>
          <p:spPr>
            <a:xfrm>
              <a:off x="4114215" y="5798345"/>
              <a:ext cx="306856" cy="76086"/>
            </a:xfrm>
            <a:custGeom>
              <a:avLst/>
              <a:gdLst>
                <a:gd name="connsiteX0" fmla="*/ 0 w 1884398"/>
                <a:gd name="connsiteY0" fmla="*/ 0 h 1429904"/>
                <a:gd name="connsiteX1" fmla="*/ 1884398 w 1884398"/>
                <a:gd name="connsiteY1" fmla="*/ 0 h 1429904"/>
                <a:gd name="connsiteX2" fmla="*/ 1884398 w 1884398"/>
                <a:gd name="connsiteY2" fmla="*/ 1429904 h 1429904"/>
                <a:gd name="connsiteX3" fmla="*/ 0 w 1884398"/>
                <a:gd name="connsiteY3" fmla="*/ 1429904 h 1429904"/>
                <a:gd name="connsiteX4" fmla="*/ 0 w 1884398"/>
                <a:gd name="connsiteY4" fmla="*/ 0 h 1429904"/>
                <a:gd name="connsiteX0" fmla="*/ 0 w 1884398"/>
                <a:gd name="connsiteY0" fmla="*/ 0 h 1429904"/>
                <a:gd name="connsiteX1" fmla="*/ 1884398 w 1884398"/>
                <a:gd name="connsiteY1" fmla="*/ 0 h 1429904"/>
                <a:gd name="connsiteX2" fmla="*/ 1884398 w 1884398"/>
                <a:gd name="connsiteY2" fmla="*/ 1429904 h 1429904"/>
                <a:gd name="connsiteX3" fmla="*/ 949742 w 1884398"/>
                <a:gd name="connsiteY3" fmla="*/ 1429904 h 1429904"/>
                <a:gd name="connsiteX4" fmla="*/ 0 w 1884398"/>
                <a:gd name="connsiteY4" fmla="*/ 1429904 h 1429904"/>
                <a:gd name="connsiteX5" fmla="*/ 0 w 1884398"/>
                <a:gd name="connsiteY5" fmla="*/ 0 h 1429904"/>
                <a:gd name="connsiteX0" fmla="*/ 0 w 1884398"/>
                <a:gd name="connsiteY0" fmla="*/ 17896 h 1447800"/>
                <a:gd name="connsiteX1" fmla="*/ 924342 w 1884398"/>
                <a:gd name="connsiteY1" fmla="*/ 0 h 1447800"/>
                <a:gd name="connsiteX2" fmla="*/ 1884398 w 1884398"/>
                <a:gd name="connsiteY2" fmla="*/ 17896 h 1447800"/>
                <a:gd name="connsiteX3" fmla="*/ 1884398 w 1884398"/>
                <a:gd name="connsiteY3" fmla="*/ 1447800 h 1447800"/>
                <a:gd name="connsiteX4" fmla="*/ 949742 w 1884398"/>
                <a:gd name="connsiteY4" fmla="*/ 1447800 h 1447800"/>
                <a:gd name="connsiteX5" fmla="*/ 0 w 1884398"/>
                <a:gd name="connsiteY5" fmla="*/ 1447800 h 1447800"/>
                <a:gd name="connsiteX6" fmla="*/ 0 w 1884398"/>
                <a:gd name="connsiteY6" fmla="*/ 17896 h 1447800"/>
                <a:gd name="connsiteX0" fmla="*/ 0 w 1884398"/>
                <a:gd name="connsiteY0" fmla="*/ 0 h 1429904"/>
                <a:gd name="connsiteX1" fmla="*/ 924342 w 1884398"/>
                <a:gd name="connsiteY1" fmla="*/ 1726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429904"/>
                <a:gd name="connsiteX1" fmla="*/ 924342 w 1884398"/>
                <a:gd name="connsiteY1" fmla="*/ 1726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429904"/>
                <a:gd name="connsiteX1" fmla="*/ 924342 w 1884398"/>
                <a:gd name="connsiteY1" fmla="*/ 1726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429904"/>
                <a:gd name="connsiteX1" fmla="*/ 911642 w 1884398"/>
                <a:gd name="connsiteY1" fmla="*/ 2869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582304"/>
                <a:gd name="connsiteX1" fmla="*/ 911642 w 1884398"/>
                <a:gd name="connsiteY1" fmla="*/ 286904 h 1582304"/>
                <a:gd name="connsiteX2" fmla="*/ 1884398 w 1884398"/>
                <a:gd name="connsiteY2" fmla="*/ 0 h 1582304"/>
                <a:gd name="connsiteX3" fmla="*/ 1884398 w 1884398"/>
                <a:gd name="connsiteY3" fmla="*/ 1429904 h 1582304"/>
                <a:gd name="connsiteX4" fmla="*/ 937042 w 1884398"/>
                <a:gd name="connsiteY4" fmla="*/ 1582304 h 1582304"/>
                <a:gd name="connsiteX5" fmla="*/ 0 w 1884398"/>
                <a:gd name="connsiteY5" fmla="*/ 1429904 h 1582304"/>
                <a:gd name="connsiteX6" fmla="*/ 0 w 1884398"/>
                <a:gd name="connsiteY6" fmla="*/ 0 h 1582304"/>
                <a:gd name="connsiteX0" fmla="*/ 0 w 1884398"/>
                <a:gd name="connsiteY0" fmla="*/ 0 h 1582304"/>
                <a:gd name="connsiteX1" fmla="*/ 911642 w 1884398"/>
                <a:gd name="connsiteY1" fmla="*/ 286904 h 1582304"/>
                <a:gd name="connsiteX2" fmla="*/ 1884398 w 1884398"/>
                <a:gd name="connsiteY2" fmla="*/ 0 h 1582304"/>
                <a:gd name="connsiteX3" fmla="*/ 1884398 w 1884398"/>
                <a:gd name="connsiteY3" fmla="*/ 1429904 h 1582304"/>
                <a:gd name="connsiteX4" fmla="*/ 937042 w 1884398"/>
                <a:gd name="connsiteY4" fmla="*/ 1582304 h 1582304"/>
                <a:gd name="connsiteX5" fmla="*/ 0 w 1884398"/>
                <a:gd name="connsiteY5" fmla="*/ 1429904 h 1582304"/>
                <a:gd name="connsiteX6" fmla="*/ 0 w 1884398"/>
                <a:gd name="connsiteY6" fmla="*/ 0 h 1582304"/>
                <a:gd name="connsiteX0" fmla="*/ 0 w 1884398"/>
                <a:gd name="connsiteY0" fmla="*/ 0 h 1582304"/>
                <a:gd name="connsiteX1" fmla="*/ 911642 w 1884398"/>
                <a:gd name="connsiteY1" fmla="*/ 286904 h 1582304"/>
                <a:gd name="connsiteX2" fmla="*/ 1884398 w 1884398"/>
                <a:gd name="connsiteY2" fmla="*/ 0 h 1582304"/>
                <a:gd name="connsiteX3" fmla="*/ 1884398 w 1884398"/>
                <a:gd name="connsiteY3" fmla="*/ 1429904 h 1582304"/>
                <a:gd name="connsiteX4" fmla="*/ 937042 w 1884398"/>
                <a:gd name="connsiteY4" fmla="*/ 1582304 h 1582304"/>
                <a:gd name="connsiteX5" fmla="*/ 0 w 1884398"/>
                <a:gd name="connsiteY5" fmla="*/ 1429904 h 1582304"/>
                <a:gd name="connsiteX6" fmla="*/ 0 w 1884398"/>
                <a:gd name="connsiteY6" fmla="*/ 0 h 1582304"/>
                <a:gd name="connsiteX0" fmla="*/ 0 w 1884398"/>
                <a:gd name="connsiteY0" fmla="*/ 0 h 1674831"/>
                <a:gd name="connsiteX1" fmla="*/ 911642 w 1884398"/>
                <a:gd name="connsiteY1" fmla="*/ 286904 h 1674831"/>
                <a:gd name="connsiteX2" fmla="*/ 1884398 w 1884398"/>
                <a:gd name="connsiteY2" fmla="*/ 0 h 1674831"/>
                <a:gd name="connsiteX3" fmla="*/ 1884398 w 1884398"/>
                <a:gd name="connsiteY3" fmla="*/ 1429904 h 1674831"/>
                <a:gd name="connsiteX4" fmla="*/ 937042 w 1884398"/>
                <a:gd name="connsiteY4" fmla="*/ 1582304 h 1674831"/>
                <a:gd name="connsiteX5" fmla="*/ 57599 w 1884398"/>
                <a:gd name="connsiteY5" fmla="*/ 1664723 h 1674831"/>
                <a:gd name="connsiteX6" fmla="*/ 0 w 1884398"/>
                <a:gd name="connsiteY6" fmla="*/ 0 h 1674831"/>
                <a:gd name="connsiteX0" fmla="*/ 0 w 1884398"/>
                <a:gd name="connsiteY0" fmla="*/ 0 h 1674831"/>
                <a:gd name="connsiteX1" fmla="*/ 911642 w 1884398"/>
                <a:gd name="connsiteY1" fmla="*/ 286904 h 1674831"/>
                <a:gd name="connsiteX2" fmla="*/ 1884398 w 1884398"/>
                <a:gd name="connsiteY2" fmla="*/ 0 h 1674831"/>
                <a:gd name="connsiteX3" fmla="*/ 1826799 w 1884398"/>
                <a:gd name="connsiteY3" fmla="*/ 1429892 h 1674831"/>
                <a:gd name="connsiteX4" fmla="*/ 937042 w 1884398"/>
                <a:gd name="connsiteY4" fmla="*/ 1582304 h 1674831"/>
                <a:gd name="connsiteX5" fmla="*/ 57599 w 1884398"/>
                <a:gd name="connsiteY5" fmla="*/ 1664723 h 1674831"/>
                <a:gd name="connsiteX6" fmla="*/ 0 w 1884398"/>
                <a:gd name="connsiteY6" fmla="*/ 0 h 1674831"/>
                <a:gd name="connsiteX0" fmla="*/ 0 w 1884398"/>
                <a:gd name="connsiteY0" fmla="*/ 0 h 1817135"/>
                <a:gd name="connsiteX1" fmla="*/ 911642 w 1884398"/>
                <a:gd name="connsiteY1" fmla="*/ 286904 h 1817135"/>
                <a:gd name="connsiteX2" fmla="*/ 1884398 w 1884398"/>
                <a:gd name="connsiteY2" fmla="*/ 0 h 1817135"/>
                <a:gd name="connsiteX3" fmla="*/ 1826799 w 1884398"/>
                <a:gd name="connsiteY3" fmla="*/ 1429892 h 1817135"/>
                <a:gd name="connsiteX4" fmla="*/ 937044 w 1884398"/>
                <a:gd name="connsiteY4" fmla="*/ 1817135 h 1817135"/>
                <a:gd name="connsiteX5" fmla="*/ 57599 w 1884398"/>
                <a:gd name="connsiteY5" fmla="*/ 1664723 h 1817135"/>
                <a:gd name="connsiteX6" fmla="*/ 0 w 1884398"/>
                <a:gd name="connsiteY6" fmla="*/ 0 h 1817135"/>
                <a:gd name="connsiteX0" fmla="*/ 0 w 1855596"/>
                <a:gd name="connsiteY0" fmla="*/ 0 h 1875837"/>
                <a:gd name="connsiteX1" fmla="*/ 882840 w 1855596"/>
                <a:gd name="connsiteY1" fmla="*/ 345606 h 1875837"/>
                <a:gd name="connsiteX2" fmla="*/ 1855596 w 1855596"/>
                <a:gd name="connsiteY2" fmla="*/ 58702 h 1875837"/>
                <a:gd name="connsiteX3" fmla="*/ 1797997 w 1855596"/>
                <a:gd name="connsiteY3" fmla="*/ 1488594 h 1875837"/>
                <a:gd name="connsiteX4" fmla="*/ 908242 w 1855596"/>
                <a:gd name="connsiteY4" fmla="*/ 1875837 h 1875837"/>
                <a:gd name="connsiteX5" fmla="*/ 28797 w 1855596"/>
                <a:gd name="connsiteY5" fmla="*/ 1723425 h 1875837"/>
                <a:gd name="connsiteX6" fmla="*/ 0 w 1855596"/>
                <a:gd name="connsiteY6" fmla="*/ 0 h 187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5596" h="1875837">
                  <a:moveTo>
                    <a:pt x="0" y="0"/>
                  </a:moveTo>
                  <a:cubicBezTo>
                    <a:pt x="308114" y="57535"/>
                    <a:pt x="574726" y="389671"/>
                    <a:pt x="882840" y="345606"/>
                  </a:cubicBezTo>
                  <a:cubicBezTo>
                    <a:pt x="1228259" y="364271"/>
                    <a:pt x="1535577" y="116237"/>
                    <a:pt x="1855596" y="58702"/>
                  </a:cubicBezTo>
                  <a:lnTo>
                    <a:pt x="1797997" y="1488594"/>
                  </a:lnTo>
                  <a:cubicBezTo>
                    <a:pt x="1482212" y="1539394"/>
                    <a:pt x="1300227" y="1875837"/>
                    <a:pt x="908242" y="1875837"/>
                  </a:cubicBezTo>
                  <a:cubicBezTo>
                    <a:pt x="519695" y="1850437"/>
                    <a:pt x="341144" y="1774225"/>
                    <a:pt x="28797" y="17234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B018A"/>
            </a:solidFill>
            <a:ln w="1587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8E66FF43-13C1-41C9-B762-B25C74A6965D}"/>
              </a:ext>
            </a:extLst>
          </p:cNvPr>
          <p:cNvGrpSpPr/>
          <p:nvPr/>
        </p:nvGrpSpPr>
        <p:grpSpPr>
          <a:xfrm>
            <a:off x="2330754" y="5746255"/>
            <a:ext cx="335434" cy="727536"/>
            <a:chOff x="4095163" y="5446451"/>
            <a:chExt cx="335434" cy="727536"/>
          </a:xfrm>
        </p:grpSpPr>
        <p:sp>
          <p:nvSpPr>
            <p:cNvPr id="94" name="台形 55">
              <a:extLst>
                <a:ext uri="{FF2B5EF4-FFF2-40B4-BE49-F238E27FC236}">
                  <a16:creationId xmlns:a16="http://schemas.microsoft.com/office/drawing/2014/main" id="{0E24CFBD-BB85-48BC-BA26-A36DDD6AAD1F}"/>
                </a:ext>
              </a:extLst>
            </p:cNvPr>
            <p:cNvSpPr/>
            <p:nvPr/>
          </p:nvSpPr>
          <p:spPr>
            <a:xfrm rot="10800000">
              <a:off x="4095163" y="5446451"/>
              <a:ext cx="335434" cy="630017"/>
            </a:xfrm>
            <a:custGeom>
              <a:avLst/>
              <a:gdLst>
                <a:gd name="connsiteX0" fmla="*/ 0 w 428625"/>
                <a:gd name="connsiteY0" fmla="*/ 620492 h 620492"/>
                <a:gd name="connsiteX1" fmla="*/ 107156 w 428625"/>
                <a:gd name="connsiteY1" fmla="*/ 0 h 620492"/>
                <a:gd name="connsiteX2" fmla="*/ 321469 w 428625"/>
                <a:gd name="connsiteY2" fmla="*/ 0 h 620492"/>
                <a:gd name="connsiteX3" fmla="*/ 428625 w 428625"/>
                <a:gd name="connsiteY3" fmla="*/ 620492 h 620492"/>
                <a:gd name="connsiteX4" fmla="*/ 0 w 428625"/>
                <a:gd name="connsiteY4" fmla="*/ 620492 h 620492"/>
                <a:gd name="connsiteX0" fmla="*/ 0 w 352425"/>
                <a:gd name="connsiteY0" fmla="*/ 620492 h 620492"/>
                <a:gd name="connsiteX1" fmla="*/ 30956 w 352425"/>
                <a:gd name="connsiteY1" fmla="*/ 0 h 620492"/>
                <a:gd name="connsiteX2" fmla="*/ 245269 w 352425"/>
                <a:gd name="connsiteY2" fmla="*/ 0 h 620492"/>
                <a:gd name="connsiteX3" fmla="*/ 352425 w 352425"/>
                <a:gd name="connsiteY3" fmla="*/ 620492 h 620492"/>
                <a:gd name="connsiteX4" fmla="*/ 0 w 352425"/>
                <a:gd name="connsiteY4" fmla="*/ 620492 h 620492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0 w 352425"/>
                <a:gd name="connsiteY4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0960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584200 h 630017"/>
                <a:gd name="connsiteX5" fmla="*/ 0 w 352425"/>
                <a:gd name="connsiteY5" fmla="*/ 630017 h 63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425" h="630017">
                  <a:moveTo>
                    <a:pt x="0" y="630017"/>
                  </a:moveTo>
                  <a:lnTo>
                    <a:pt x="30956" y="9525"/>
                  </a:lnTo>
                  <a:lnTo>
                    <a:pt x="311944" y="0"/>
                  </a:lnTo>
                  <a:lnTo>
                    <a:pt x="352425" y="630017"/>
                  </a:lnTo>
                  <a:cubicBezTo>
                    <a:pt x="298659" y="629561"/>
                    <a:pt x="251242" y="559256"/>
                    <a:pt x="191126" y="584200"/>
                  </a:cubicBezTo>
                  <a:cubicBezTo>
                    <a:pt x="133767" y="565606"/>
                    <a:pt x="63709" y="629561"/>
                    <a:pt x="0" y="630017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台形 55">
              <a:extLst>
                <a:ext uri="{FF2B5EF4-FFF2-40B4-BE49-F238E27FC236}">
                  <a16:creationId xmlns:a16="http://schemas.microsoft.com/office/drawing/2014/main" id="{82F222DC-47F1-4F28-A180-5FBDE6C38EB5}"/>
                </a:ext>
              </a:extLst>
            </p:cNvPr>
            <p:cNvSpPr/>
            <p:nvPr/>
          </p:nvSpPr>
          <p:spPr>
            <a:xfrm rot="10800000">
              <a:off x="4109452" y="5698218"/>
              <a:ext cx="311619" cy="475769"/>
            </a:xfrm>
            <a:custGeom>
              <a:avLst/>
              <a:gdLst>
                <a:gd name="connsiteX0" fmla="*/ 0 w 428625"/>
                <a:gd name="connsiteY0" fmla="*/ 620492 h 620492"/>
                <a:gd name="connsiteX1" fmla="*/ 107156 w 428625"/>
                <a:gd name="connsiteY1" fmla="*/ 0 h 620492"/>
                <a:gd name="connsiteX2" fmla="*/ 321469 w 428625"/>
                <a:gd name="connsiteY2" fmla="*/ 0 h 620492"/>
                <a:gd name="connsiteX3" fmla="*/ 428625 w 428625"/>
                <a:gd name="connsiteY3" fmla="*/ 620492 h 620492"/>
                <a:gd name="connsiteX4" fmla="*/ 0 w 428625"/>
                <a:gd name="connsiteY4" fmla="*/ 620492 h 620492"/>
                <a:gd name="connsiteX0" fmla="*/ 0 w 352425"/>
                <a:gd name="connsiteY0" fmla="*/ 620492 h 620492"/>
                <a:gd name="connsiteX1" fmla="*/ 30956 w 352425"/>
                <a:gd name="connsiteY1" fmla="*/ 0 h 620492"/>
                <a:gd name="connsiteX2" fmla="*/ 245269 w 352425"/>
                <a:gd name="connsiteY2" fmla="*/ 0 h 620492"/>
                <a:gd name="connsiteX3" fmla="*/ 352425 w 352425"/>
                <a:gd name="connsiteY3" fmla="*/ 620492 h 620492"/>
                <a:gd name="connsiteX4" fmla="*/ 0 w 352425"/>
                <a:gd name="connsiteY4" fmla="*/ 620492 h 620492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0 w 352425"/>
                <a:gd name="connsiteY4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0960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584200 h 630017"/>
                <a:gd name="connsiteX5" fmla="*/ 0 w 352425"/>
                <a:gd name="connsiteY5" fmla="*/ 630017 h 630017"/>
                <a:gd name="connsiteX0" fmla="*/ 0 w 363035"/>
                <a:gd name="connsiteY0" fmla="*/ 630017 h 630017"/>
                <a:gd name="connsiteX1" fmla="*/ 30956 w 363035"/>
                <a:gd name="connsiteY1" fmla="*/ 9525 h 630017"/>
                <a:gd name="connsiteX2" fmla="*/ 311944 w 363035"/>
                <a:gd name="connsiteY2" fmla="*/ 0 h 630017"/>
                <a:gd name="connsiteX3" fmla="*/ 363035 w 363035"/>
                <a:gd name="connsiteY3" fmla="*/ 630017 h 630017"/>
                <a:gd name="connsiteX4" fmla="*/ 191126 w 363035"/>
                <a:gd name="connsiteY4" fmla="*/ 584200 h 630017"/>
                <a:gd name="connsiteX5" fmla="*/ 0 w 363035"/>
                <a:gd name="connsiteY5" fmla="*/ 630017 h 630017"/>
                <a:gd name="connsiteX0" fmla="*/ 0 w 357729"/>
                <a:gd name="connsiteY0" fmla="*/ 630017 h 630017"/>
                <a:gd name="connsiteX1" fmla="*/ 30956 w 357729"/>
                <a:gd name="connsiteY1" fmla="*/ 9525 h 630017"/>
                <a:gd name="connsiteX2" fmla="*/ 311944 w 357729"/>
                <a:gd name="connsiteY2" fmla="*/ 0 h 630017"/>
                <a:gd name="connsiteX3" fmla="*/ 357729 w 357729"/>
                <a:gd name="connsiteY3" fmla="*/ 630017 h 630017"/>
                <a:gd name="connsiteX4" fmla="*/ 191126 w 357729"/>
                <a:gd name="connsiteY4" fmla="*/ 584200 h 630017"/>
                <a:gd name="connsiteX5" fmla="*/ 0 w 357729"/>
                <a:gd name="connsiteY5" fmla="*/ 630017 h 630017"/>
                <a:gd name="connsiteX0" fmla="*/ 0 w 349771"/>
                <a:gd name="connsiteY0" fmla="*/ 630017 h 630017"/>
                <a:gd name="connsiteX1" fmla="*/ 22998 w 349771"/>
                <a:gd name="connsiteY1" fmla="*/ 9525 h 630017"/>
                <a:gd name="connsiteX2" fmla="*/ 303986 w 349771"/>
                <a:gd name="connsiteY2" fmla="*/ 0 h 630017"/>
                <a:gd name="connsiteX3" fmla="*/ 349771 w 349771"/>
                <a:gd name="connsiteY3" fmla="*/ 630017 h 630017"/>
                <a:gd name="connsiteX4" fmla="*/ 183168 w 349771"/>
                <a:gd name="connsiteY4" fmla="*/ 584200 h 630017"/>
                <a:gd name="connsiteX5" fmla="*/ 0 w 349771"/>
                <a:gd name="connsiteY5" fmla="*/ 630017 h 630017"/>
                <a:gd name="connsiteX0" fmla="*/ 0 w 347119"/>
                <a:gd name="connsiteY0" fmla="*/ 630017 h 630017"/>
                <a:gd name="connsiteX1" fmla="*/ 20346 w 347119"/>
                <a:gd name="connsiteY1" fmla="*/ 9525 h 630017"/>
                <a:gd name="connsiteX2" fmla="*/ 301334 w 347119"/>
                <a:gd name="connsiteY2" fmla="*/ 0 h 630017"/>
                <a:gd name="connsiteX3" fmla="*/ 347119 w 347119"/>
                <a:gd name="connsiteY3" fmla="*/ 630017 h 630017"/>
                <a:gd name="connsiteX4" fmla="*/ 180516 w 347119"/>
                <a:gd name="connsiteY4" fmla="*/ 584200 h 630017"/>
                <a:gd name="connsiteX5" fmla="*/ 0 w 347119"/>
                <a:gd name="connsiteY5" fmla="*/ 630017 h 630017"/>
                <a:gd name="connsiteX0" fmla="*/ 0 w 347119"/>
                <a:gd name="connsiteY0" fmla="*/ 630017 h 630017"/>
                <a:gd name="connsiteX1" fmla="*/ 20346 w 347119"/>
                <a:gd name="connsiteY1" fmla="*/ 9525 h 630017"/>
                <a:gd name="connsiteX2" fmla="*/ 311944 w 347119"/>
                <a:gd name="connsiteY2" fmla="*/ 0 h 630017"/>
                <a:gd name="connsiteX3" fmla="*/ 347119 w 347119"/>
                <a:gd name="connsiteY3" fmla="*/ 630017 h 630017"/>
                <a:gd name="connsiteX4" fmla="*/ 180516 w 347119"/>
                <a:gd name="connsiteY4" fmla="*/ 584200 h 630017"/>
                <a:gd name="connsiteX5" fmla="*/ 0 w 347119"/>
                <a:gd name="connsiteY5" fmla="*/ 630017 h 630017"/>
                <a:gd name="connsiteX0" fmla="*/ 0 w 347119"/>
                <a:gd name="connsiteY0" fmla="*/ 630017 h 630017"/>
                <a:gd name="connsiteX1" fmla="*/ 30956 w 347119"/>
                <a:gd name="connsiteY1" fmla="*/ 3219 h 630017"/>
                <a:gd name="connsiteX2" fmla="*/ 311944 w 347119"/>
                <a:gd name="connsiteY2" fmla="*/ 0 h 630017"/>
                <a:gd name="connsiteX3" fmla="*/ 347119 w 347119"/>
                <a:gd name="connsiteY3" fmla="*/ 630017 h 630017"/>
                <a:gd name="connsiteX4" fmla="*/ 180516 w 347119"/>
                <a:gd name="connsiteY4" fmla="*/ 584200 h 630017"/>
                <a:gd name="connsiteX5" fmla="*/ 0 w 347119"/>
                <a:gd name="connsiteY5" fmla="*/ 630017 h 63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119" h="630017">
                  <a:moveTo>
                    <a:pt x="0" y="630017"/>
                  </a:moveTo>
                  <a:lnTo>
                    <a:pt x="30956" y="3219"/>
                  </a:lnTo>
                  <a:lnTo>
                    <a:pt x="311944" y="0"/>
                  </a:lnTo>
                  <a:lnTo>
                    <a:pt x="347119" y="630017"/>
                  </a:lnTo>
                  <a:cubicBezTo>
                    <a:pt x="293353" y="629561"/>
                    <a:pt x="240632" y="559256"/>
                    <a:pt x="180516" y="584200"/>
                  </a:cubicBezTo>
                  <a:cubicBezTo>
                    <a:pt x="123157" y="565606"/>
                    <a:pt x="63709" y="629561"/>
                    <a:pt x="0" y="63001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6" name="正方形/長方形 58">
              <a:extLst>
                <a:ext uri="{FF2B5EF4-FFF2-40B4-BE49-F238E27FC236}">
                  <a16:creationId xmlns:a16="http://schemas.microsoft.com/office/drawing/2014/main" id="{B54A4C02-72BC-4459-8C79-D82DD12CF5A6}"/>
                </a:ext>
              </a:extLst>
            </p:cNvPr>
            <p:cNvSpPr/>
            <p:nvPr/>
          </p:nvSpPr>
          <p:spPr>
            <a:xfrm>
              <a:off x="4114215" y="5798345"/>
              <a:ext cx="306856" cy="76086"/>
            </a:xfrm>
            <a:custGeom>
              <a:avLst/>
              <a:gdLst>
                <a:gd name="connsiteX0" fmla="*/ 0 w 1884398"/>
                <a:gd name="connsiteY0" fmla="*/ 0 h 1429904"/>
                <a:gd name="connsiteX1" fmla="*/ 1884398 w 1884398"/>
                <a:gd name="connsiteY1" fmla="*/ 0 h 1429904"/>
                <a:gd name="connsiteX2" fmla="*/ 1884398 w 1884398"/>
                <a:gd name="connsiteY2" fmla="*/ 1429904 h 1429904"/>
                <a:gd name="connsiteX3" fmla="*/ 0 w 1884398"/>
                <a:gd name="connsiteY3" fmla="*/ 1429904 h 1429904"/>
                <a:gd name="connsiteX4" fmla="*/ 0 w 1884398"/>
                <a:gd name="connsiteY4" fmla="*/ 0 h 1429904"/>
                <a:gd name="connsiteX0" fmla="*/ 0 w 1884398"/>
                <a:gd name="connsiteY0" fmla="*/ 0 h 1429904"/>
                <a:gd name="connsiteX1" fmla="*/ 1884398 w 1884398"/>
                <a:gd name="connsiteY1" fmla="*/ 0 h 1429904"/>
                <a:gd name="connsiteX2" fmla="*/ 1884398 w 1884398"/>
                <a:gd name="connsiteY2" fmla="*/ 1429904 h 1429904"/>
                <a:gd name="connsiteX3" fmla="*/ 949742 w 1884398"/>
                <a:gd name="connsiteY3" fmla="*/ 1429904 h 1429904"/>
                <a:gd name="connsiteX4" fmla="*/ 0 w 1884398"/>
                <a:gd name="connsiteY4" fmla="*/ 1429904 h 1429904"/>
                <a:gd name="connsiteX5" fmla="*/ 0 w 1884398"/>
                <a:gd name="connsiteY5" fmla="*/ 0 h 1429904"/>
                <a:gd name="connsiteX0" fmla="*/ 0 w 1884398"/>
                <a:gd name="connsiteY0" fmla="*/ 17896 h 1447800"/>
                <a:gd name="connsiteX1" fmla="*/ 924342 w 1884398"/>
                <a:gd name="connsiteY1" fmla="*/ 0 h 1447800"/>
                <a:gd name="connsiteX2" fmla="*/ 1884398 w 1884398"/>
                <a:gd name="connsiteY2" fmla="*/ 17896 h 1447800"/>
                <a:gd name="connsiteX3" fmla="*/ 1884398 w 1884398"/>
                <a:gd name="connsiteY3" fmla="*/ 1447800 h 1447800"/>
                <a:gd name="connsiteX4" fmla="*/ 949742 w 1884398"/>
                <a:gd name="connsiteY4" fmla="*/ 1447800 h 1447800"/>
                <a:gd name="connsiteX5" fmla="*/ 0 w 1884398"/>
                <a:gd name="connsiteY5" fmla="*/ 1447800 h 1447800"/>
                <a:gd name="connsiteX6" fmla="*/ 0 w 1884398"/>
                <a:gd name="connsiteY6" fmla="*/ 17896 h 1447800"/>
                <a:gd name="connsiteX0" fmla="*/ 0 w 1884398"/>
                <a:gd name="connsiteY0" fmla="*/ 0 h 1429904"/>
                <a:gd name="connsiteX1" fmla="*/ 924342 w 1884398"/>
                <a:gd name="connsiteY1" fmla="*/ 1726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429904"/>
                <a:gd name="connsiteX1" fmla="*/ 924342 w 1884398"/>
                <a:gd name="connsiteY1" fmla="*/ 1726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429904"/>
                <a:gd name="connsiteX1" fmla="*/ 924342 w 1884398"/>
                <a:gd name="connsiteY1" fmla="*/ 1726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429904"/>
                <a:gd name="connsiteX1" fmla="*/ 911642 w 1884398"/>
                <a:gd name="connsiteY1" fmla="*/ 2869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582304"/>
                <a:gd name="connsiteX1" fmla="*/ 911642 w 1884398"/>
                <a:gd name="connsiteY1" fmla="*/ 286904 h 1582304"/>
                <a:gd name="connsiteX2" fmla="*/ 1884398 w 1884398"/>
                <a:gd name="connsiteY2" fmla="*/ 0 h 1582304"/>
                <a:gd name="connsiteX3" fmla="*/ 1884398 w 1884398"/>
                <a:gd name="connsiteY3" fmla="*/ 1429904 h 1582304"/>
                <a:gd name="connsiteX4" fmla="*/ 937042 w 1884398"/>
                <a:gd name="connsiteY4" fmla="*/ 1582304 h 1582304"/>
                <a:gd name="connsiteX5" fmla="*/ 0 w 1884398"/>
                <a:gd name="connsiteY5" fmla="*/ 1429904 h 1582304"/>
                <a:gd name="connsiteX6" fmla="*/ 0 w 1884398"/>
                <a:gd name="connsiteY6" fmla="*/ 0 h 1582304"/>
                <a:gd name="connsiteX0" fmla="*/ 0 w 1884398"/>
                <a:gd name="connsiteY0" fmla="*/ 0 h 1582304"/>
                <a:gd name="connsiteX1" fmla="*/ 911642 w 1884398"/>
                <a:gd name="connsiteY1" fmla="*/ 286904 h 1582304"/>
                <a:gd name="connsiteX2" fmla="*/ 1884398 w 1884398"/>
                <a:gd name="connsiteY2" fmla="*/ 0 h 1582304"/>
                <a:gd name="connsiteX3" fmla="*/ 1884398 w 1884398"/>
                <a:gd name="connsiteY3" fmla="*/ 1429904 h 1582304"/>
                <a:gd name="connsiteX4" fmla="*/ 937042 w 1884398"/>
                <a:gd name="connsiteY4" fmla="*/ 1582304 h 1582304"/>
                <a:gd name="connsiteX5" fmla="*/ 0 w 1884398"/>
                <a:gd name="connsiteY5" fmla="*/ 1429904 h 1582304"/>
                <a:gd name="connsiteX6" fmla="*/ 0 w 1884398"/>
                <a:gd name="connsiteY6" fmla="*/ 0 h 1582304"/>
                <a:gd name="connsiteX0" fmla="*/ 0 w 1884398"/>
                <a:gd name="connsiteY0" fmla="*/ 0 h 1582304"/>
                <a:gd name="connsiteX1" fmla="*/ 911642 w 1884398"/>
                <a:gd name="connsiteY1" fmla="*/ 286904 h 1582304"/>
                <a:gd name="connsiteX2" fmla="*/ 1884398 w 1884398"/>
                <a:gd name="connsiteY2" fmla="*/ 0 h 1582304"/>
                <a:gd name="connsiteX3" fmla="*/ 1884398 w 1884398"/>
                <a:gd name="connsiteY3" fmla="*/ 1429904 h 1582304"/>
                <a:gd name="connsiteX4" fmla="*/ 937042 w 1884398"/>
                <a:gd name="connsiteY4" fmla="*/ 1582304 h 1582304"/>
                <a:gd name="connsiteX5" fmla="*/ 0 w 1884398"/>
                <a:gd name="connsiteY5" fmla="*/ 1429904 h 1582304"/>
                <a:gd name="connsiteX6" fmla="*/ 0 w 1884398"/>
                <a:gd name="connsiteY6" fmla="*/ 0 h 1582304"/>
                <a:gd name="connsiteX0" fmla="*/ 0 w 1884398"/>
                <a:gd name="connsiteY0" fmla="*/ 0 h 1674831"/>
                <a:gd name="connsiteX1" fmla="*/ 911642 w 1884398"/>
                <a:gd name="connsiteY1" fmla="*/ 286904 h 1674831"/>
                <a:gd name="connsiteX2" fmla="*/ 1884398 w 1884398"/>
                <a:gd name="connsiteY2" fmla="*/ 0 h 1674831"/>
                <a:gd name="connsiteX3" fmla="*/ 1884398 w 1884398"/>
                <a:gd name="connsiteY3" fmla="*/ 1429904 h 1674831"/>
                <a:gd name="connsiteX4" fmla="*/ 937042 w 1884398"/>
                <a:gd name="connsiteY4" fmla="*/ 1582304 h 1674831"/>
                <a:gd name="connsiteX5" fmla="*/ 57599 w 1884398"/>
                <a:gd name="connsiteY5" fmla="*/ 1664723 h 1674831"/>
                <a:gd name="connsiteX6" fmla="*/ 0 w 1884398"/>
                <a:gd name="connsiteY6" fmla="*/ 0 h 1674831"/>
                <a:gd name="connsiteX0" fmla="*/ 0 w 1884398"/>
                <a:gd name="connsiteY0" fmla="*/ 0 h 1674831"/>
                <a:gd name="connsiteX1" fmla="*/ 911642 w 1884398"/>
                <a:gd name="connsiteY1" fmla="*/ 286904 h 1674831"/>
                <a:gd name="connsiteX2" fmla="*/ 1884398 w 1884398"/>
                <a:gd name="connsiteY2" fmla="*/ 0 h 1674831"/>
                <a:gd name="connsiteX3" fmla="*/ 1826799 w 1884398"/>
                <a:gd name="connsiteY3" fmla="*/ 1429892 h 1674831"/>
                <a:gd name="connsiteX4" fmla="*/ 937042 w 1884398"/>
                <a:gd name="connsiteY4" fmla="*/ 1582304 h 1674831"/>
                <a:gd name="connsiteX5" fmla="*/ 57599 w 1884398"/>
                <a:gd name="connsiteY5" fmla="*/ 1664723 h 1674831"/>
                <a:gd name="connsiteX6" fmla="*/ 0 w 1884398"/>
                <a:gd name="connsiteY6" fmla="*/ 0 h 1674831"/>
                <a:gd name="connsiteX0" fmla="*/ 0 w 1884398"/>
                <a:gd name="connsiteY0" fmla="*/ 0 h 1817135"/>
                <a:gd name="connsiteX1" fmla="*/ 911642 w 1884398"/>
                <a:gd name="connsiteY1" fmla="*/ 286904 h 1817135"/>
                <a:gd name="connsiteX2" fmla="*/ 1884398 w 1884398"/>
                <a:gd name="connsiteY2" fmla="*/ 0 h 1817135"/>
                <a:gd name="connsiteX3" fmla="*/ 1826799 w 1884398"/>
                <a:gd name="connsiteY3" fmla="*/ 1429892 h 1817135"/>
                <a:gd name="connsiteX4" fmla="*/ 937044 w 1884398"/>
                <a:gd name="connsiteY4" fmla="*/ 1817135 h 1817135"/>
                <a:gd name="connsiteX5" fmla="*/ 57599 w 1884398"/>
                <a:gd name="connsiteY5" fmla="*/ 1664723 h 1817135"/>
                <a:gd name="connsiteX6" fmla="*/ 0 w 1884398"/>
                <a:gd name="connsiteY6" fmla="*/ 0 h 1817135"/>
                <a:gd name="connsiteX0" fmla="*/ 0 w 1855596"/>
                <a:gd name="connsiteY0" fmla="*/ 0 h 1875837"/>
                <a:gd name="connsiteX1" fmla="*/ 882840 w 1855596"/>
                <a:gd name="connsiteY1" fmla="*/ 345606 h 1875837"/>
                <a:gd name="connsiteX2" fmla="*/ 1855596 w 1855596"/>
                <a:gd name="connsiteY2" fmla="*/ 58702 h 1875837"/>
                <a:gd name="connsiteX3" fmla="*/ 1797997 w 1855596"/>
                <a:gd name="connsiteY3" fmla="*/ 1488594 h 1875837"/>
                <a:gd name="connsiteX4" fmla="*/ 908242 w 1855596"/>
                <a:gd name="connsiteY4" fmla="*/ 1875837 h 1875837"/>
                <a:gd name="connsiteX5" fmla="*/ 28797 w 1855596"/>
                <a:gd name="connsiteY5" fmla="*/ 1723425 h 1875837"/>
                <a:gd name="connsiteX6" fmla="*/ 0 w 1855596"/>
                <a:gd name="connsiteY6" fmla="*/ 0 h 187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5596" h="1875837">
                  <a:moveTo>
                    <a:pt x="0" y="0"/>
                  </a:moveTo>
                  <a:cubicBezTo>
                    <a:pt x="308114" y="57535"/>
                    <a:pt x="574726" y="389671"/>
                    <a:pt x="882840" y="345606"/>
                  </a:cubicBezTo>
                  <a:cubicBezTo>
                    <a:pt x="1228259" y="364271"/>
                    <a:pt x="1535577" y="116237"/>
                    <a:pt x="1855596" y="58702"/>
                  </a:cubicBezTo>
                  <a:lnTo>
                    <a:pt x="1797997" y="1488594"/>
                  </a:lnTo>
                  <a:cubicBezTo>
                    <a:pt x="1482212" y="1539394"/>
                    <a:pt x="1300227" y="1875837"/>
                    <a:pt x="908242" y="1875837"/>
                  </a:cubicBezTo>
                  <a:cubicBezTo>
                    <a:pt x="519695" y="1850437"/>
                    <a:pt x="341144" y="1774225"/>
                    <a:pt x="28797" y="17234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B018A"/>
            </a:solidFill>
            <a:ln w="1587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D9F1FA75-FDA1-4F06-8361-46E85005EECD}"/>
              </a:ext>
            </a:extLst>
          </p:cNvPr>
          <p:cNvGrpSpPr/>
          <p:nvPr/>
        </p:nvGrpSpPr>
        <p:grpSpPr>
          <a:xfrm flipH="1">
            <a:off x="2369805" y="6392433"/>
            <a:ext cx="519829" cy="311174"/>
            <a:chOff x="3975985" y="6071211"/>
            <a:chExt cx="519829" cy="311174"/>
          </a:xfrm>
        </p:grpSpPr>
        <p:sp>
          <p:nvSpPr>
            <p:cNvPr id="91" name="楕円 70">
              <a:extLst>
                <a:ext uri="{FF2B5EF4-FFF2-40B4-BE49-F238E27FC236}">
                  <a16:creationId xmlns:a16="http://schemas.microsoft.com/office/drawing/2014/main" id="{F5CA0B4C-8EF0-4F54-AD46-2806D8B1972C}"/>
                </a:ext>
              </a:extLst>
            </p:cNvPr>
            <p:cNvSpPr/>
            <p:nvPr/>
          </p:nvSpPr>
          <p:spPr>
            <a:xfrm>
              <a:off x="4104760" y="6125279"/>
              <a:ext cx="374051" cy="257106"/>
            </a:xfrm>
            <a:custGeom>
              <a:avLst/>
              <a:gdLst>
                <a:gd name="connsiteX0" fmla="*/ 0 w 350674"/>
                <a:gd name="connsiteY0" fmla="*/ 131298 h 262596"/>
                <a:gd name="connsiteX1" fmla="*/ 175337 w 350674"/>
                <a:gd name="connsiteY1" fmla="*/ 0 h 262596"/>
                <a:gd name="connsiteX2" fmla="*/ 350674 w 350674"/>
                <a:gd name="connsiteY2" fmla="*/ 131298 h 262596"/>
                <a:gd name="connsiteX3" fmla="*/ 175337 w 350674"/>
                <a:gd name="connsiteY3" fmla="*/ 262596 h 262596"/>
                <a:gd name="connsiteX4" fmla="*/ 0 w 350674"/>
                <a:gd name="connsiteY4" fmla="*/ 131298 h 262596"/>
                <a:gd name="connsiteX0" fmla="*/ 902 w 351576"/>
                <a:gd name="connsiteY0" fmla="*/ 123678 h 254976"/>
                <a:gd name="connsiteX1" fmla="*/ 130519 w 351576"/>
                <a:gd name="connsiteY1" fmla="*/ 0 h 254976"/>
                <a:gd name="connsiteX2" fmla="*/ 351576 w 351576"/>
                <a:gd name="connsiteY2" fmla="*/ 123678 h 254976"/>
                <a:gd name="connsiteX3" fmla="*/ 176239 w 351576"/>
                <a:gd name="connsiteY3" fmla="*/ 254976 h 254976"/>
                <a:gd name="connsiteX4" fmla="*/ 902 w 351576"/>
                <a:gd name="connsiteY4" fmla="*/ 123678 h 254976"/>
                <a:gd name="connsiteX0" fmla="*/ 35 w 350709"/>
                <a:gd name="connsiteY0" fmla="*/ 123678 h 254976"/>
                <a:gd name="connsiteX1" fmla="*/ 129652 w 350709"/>
                <a:gd name="connsiteY1" fmla="*/ 0 h 254976"/>
                <a:gd name="connsiteX2" fmla="*/ 350709 w 350709"/>
                <a:gd name="connsiteY2" fmla="*/ 123678 h 254976"/>
                <a:gd name="connsiteX3" fmla="*/ 137272 w 350709"/>
                <a:gd name="connsiteY3" fmla="*/ 254976 h 254976"/>
                <a:gd name="connsiteX4" fmla="*/ 35 w 350709"/>
                <a:gd name="connsiteY4" fmla="*/ 123678 h 254976"/>
                <a:gd name="connsiteX0" fmla="*/ 35 w 350709"/>
                <a:gd name="connsiteY0" fmla="*/ 123678 h 259900"/>
                <a:gd name="connsiteX1" fmla="*/ 129652 w 350709"/>
                <a:gd name="connsiteY1" fmla="*/ 0 h 259900"/>
                <a:gd name="connsiteX2" fmla="*/ 350709 w 350709"/>
                <a:gd name="connsiteY2" fmla="*/ 123678 h 259900"/>
                <a:gd name="connsiteX3" fmla="*/ 137272 w 350709"/>
                <a:gd name="connsiteY3" fmla="*/ 254976 h 259900"/>
                <a:gd name="connsiteX4" fmla="*/ 35 w 350709"/>
                <a:gd name="connsiteY4" fmla="*/ 123678 h 259900"/>
                <a:gd name="connsiteX0" fmla="*/ 388 w 351062"/>
                <a:gd name="connsiteY0" fmla="*/ 123678 h 255402"/>
                <a:gd name="connsiteX1" fmla="*/ 130005 w 351062"/>
                <a:gd name="connsiteY1" fmla="*/ 0 h 255402"/>
                <a:gd name="connsiteX2" fmla="*/ 351062 w 351062"/>
                <a:gd name="connsiteY2" fmla="*/ 123678 h 255402"/>
                <a:gd name="connsiteX3" fmla="*/ 137625 w 351062"/>
                <a:gd name="connsiteY3" fmla="*/ 254976 h 255402"/>
                <a:gd name="connsiteX4" fmla="*/ 388 w 351062"/>
                <a:gd name="connsiteY4" fmla="*/ 123678 h 255402"/>
                <a:gd name="connsiteX0" fmla="*/ 388 w 366676"/>
                <a:gd name="connsiteY0" fmla="*/ 124991 h 256715"/>
                <a:gd name="connsiteX1" fmla="*/ 130005 w 366676"/>
                <a:gd name="connsiteY1" fmla="*/ 1313 h 256715"/>
                <a:gd name="connsiteX2" fmla="*/ 325848 w 366676"/>
                <a:gd name="connsiteY2" fmla="*/ 63726 h 256715"/>
                <a:gd name="connsiteX3" fmla="*/ 351062 w 366676"/>
                <a:gd name="connsiteY3" fmla="*/ 124991 h 256715"/>
                <a:gd name="connsiteX4" fmla="*/ 137625 w 366676"/>
                <a:gd name="connsiteY4" fmla="*/ 256289 h 256715"/>
                <a:gd name="connsiteX5" fmla="*/ 388 w 366676"/>
                <a:gd name="connsiteY5" fmla="*/ 124991 h 256715"/>
                <a:gd name="connsiteX0" fmla="*/ 35 w 381267"/>
                <a:gd name="connsiteY0" fmla="*/ 124991 h 256454"/>
                <a:gd name="connsiteX1" fmla="*/ 129652 w 381267"/>
                <a:gd name="connsiteY1" fmla="*/ 1313 h 256454"/>
                <a:gd name="connsiteX2" fmla="*/ 325495 w 381267"/>
                <a:gd name="connsiteY2" fmla="*/ 63726 h 256454"/>
                <a:gd name="connsiteX3" fmla="*/ 369759 w 381267"/>
                <a:gd name="connsiteY3" fmla="*/ 150391 h 256454"/>
                <a:gd name="connsiteX4" fmla="*/ 137272 w 381267"/>
                <a:gd name="connsiteY4" fmla="*/ 256289 h 256454"/>
                <a:gd name="connsiteX5" fmla="*/ 35 w 381267"/>
                <a:gd name="connsiteY5" fmla="*/ 124991 h 256454"/>
                <a:gd name="connsiteX0" fmla="*/ 16 w 381248"/>
                <a:gd name="connsiteY0" fmla="*/ 144796 h 257055"/>
                <a:gd name="connsiteX1" fmla="*/ 129633 w 381248"/>
                <a:gd name="connsiteY1" fmla="*/ 2068 h 257055"/>
                <a:gd name="connsiteX2" fmla="*/ 325476 w 381248"/>
                <a:gd name="connsiteY2" fmla="*/ 64481 h 257055"/>
                <a:gd name="connsiteX3" fmla="*/ 369740 w 381248"/>
                <a:gd name="connsiteY3" fmla="*/ 151146 h 257055"/>
                <a:gd name="connsiteX4" fmla="*/ 137253 w 381248"/>
                <a:gd name="connsiteY4" fmla="*/ 257044 h 257055"/>
                <a:gd name="connsiteX5" fmla="*/ 16 w 381248"/>
                <a:gd name="connsiteY5" fmla="*/ 144796 h 257055"/>
                <a:gd name="connsiteX0" fmla="*/ 565 w 381797"/>
                <a:gd name="connsiteY0" fmla="*/ 144796 h 257055"/>
                <a:gd name="connsiteX1" fmla="*/ 130182 w 381797"/>
                <a:gd name="connsiteY1" fmla="*/ 2068 h 257055"/>
                <a:gd name="connsiteX2" fmla="*/ 326025 w 381797"/>
                <a:gd name="connsiteY2" fmla="*/ 64481 h 257055"/>
                <a:gd name="connsiteX3" fmla="*/ 370289 w 381797"/>
                <a:gd name="connsiteY3" fmla="*/ 151146 h 257055"/>
                <a:gd name="connsiteX4" fmla="*/ 137802 w 381797"/>
                <a:gd name="connsiteY4" fmla="*/ 257044 h 257055"/>
                <a:gd name="connsiteX5" fmla="*/ 565 w 381797"/>
                <a:gd name="connsiteY5" fmla="*/ 144796 h 257055"/>
                <a:gd name="connsiteX0" fmla="*/ 565 w 381797"/>
                <a:gd name="connsiteY0" fmla="*/ 144796 h 257106"/>
                <a:gd name="connsiteX1" fmla="*/ 130182 w 381797"/>
                <a:gd name="connsiteY1" fmla="*/ 2068 h 257106"/>
                <a:gd name="connsiteX2" fmla="*/ 326025 w 381797"/>
                <a:gd name="connsiteY2" fmla="*/ 64481 h 257106"/>
                <a:gd name="connsiteX3" fmla="*/ 370289 w 381797"/>
                <a:gd name="connsiteY3" fmla="*/ 151146 h 257106"/>
                <a:gd name="connsiteX4" fmla="*/ 137802 w 381797"/>
                <a:gd name="connsiteY4" fmla="*/ 257044 h 257106"/>
                <a:gd name="connsiteX5" fmla="*/ 565 w 381797"/>
                <a:gd name="connsiteY5" fmla="*/ 144796 h 257106"/>
                <a:gd name="connsiteX0" fmla="*/ 557 w 374051"/>
                <a:gd name="connsiteY0" fmla="*/ 144796 h 257106"/>
                <a:gd name="connsiteX1" fmla="*/ 130174 w 374051"/>
                <a:gd name="connsiteY1" fmla="*/ 2068 h 257106"/>
                <a:gd name="connsiteX2" fmla="*/ 326017 w 374051"/>
                <a:gd name="connsiteY2" fmla="*/ 64481 h 257106"/>
                <a:gd name="connsiteX3" fmla="*/ 360756 w 374051"/>
                <a:gd name="connsiteY3" fmla="*/ 151146 h 257106"/>
                <a:gd name="connsiteX4" fmla="*/ 137794 w 374051"/>
                <a:gd name="connsiteY4" fmla="*/ 257044 h 257106"/>
                <a:gd name="connsiteX5" fmla="*/ 557 w 374051"/>
                <a:gd name="connsiteY5" fmla="*/ 144796 h 25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051" h="257106">
                  <a:moveTo>
                    <a:pt x="557" y="144796"/>
                  </a:moveTo>
                  <a:cubicBezTo>
                    <a:pt x="8812" y="54675"/>
                    <a:pt x="75931" y="15454"/>
                    <a:pt x="130174" y="2068"/>
                  </a:cubicBezTo>
                  <a:cubicBezTo>
                    <a:pt x="184417" y="-11318"/>
                    <a:pt x="289174" y="43868"/>
                    <a:pt x="326017" y="64481"/>
                  </a:cubicBezTo>
                  <a:cubicBezTo>
                    <a:pt x="362860" y="85094"/>
                    <a:pt x="392127" y="119052"/>
                    <a:pt x="360756" y="151146"/>
                  </a:cubicBezTo>
                  <a:cubicBezTo>
                    <a:pt x="310335" y="246740"/>
                    <a:pt x="197827" y="258102"/>
                    <a:pt x="137794" y="257044"/>
                  </a:cubicBezTo>
                  <a:cubicBezTo>
                    <a:pt x="77761" y="255986"/>
                    <a:pt x="-7698" y="234917"/>
                    <a:pt x="557" y="144796"/>
                  </a:cubicBezTo>
                  <a:close/>
                </a:path>
              </a:pathLst>
            </a:custGeom>
            <a:solidFill>
              <a:srgbClr val="B85736"/>
            </a:solidFill>
            <a:ln w="25400">
              <a:solidFill>
                <a:schemeClr val="tx1">
                  <a:lumMod val="95000"/>
                  <a:lumOff val="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楕円 70">
              <a:extLst>
                <a:ext uri="{FF2B5EF4-FFF2-40B4-BE49-F238E27FC236}">
                  <a16:creationId xmlns:a16="http://schemas.microsoft.com/office/drawing/2014/main" id="{193FF623-55AE-4C6D-9DFF-240A6C75A698}"/>
                </a:ext>
              </a:extLst>
            </p:cNvPr>
            <p:cNvSpPr/>
            <p:nvPr/>
          </p:nvSpPr>
          <p:spPr>
            <a:xfrm>
              <a:off x="4121763" y="6071211"/>
              <a:ext cx="374051" cy="257106"/>
            </a:xfrm>
            <a:custGeom>
              <a:avLst/>
              <a:gdLst>
                <a:gd name="connsiteX0" fmla="*/ 0 w 350674"/>
                <a:gd name="connsiteY0" fmla="*/ 131298 h 262596"/>
                <a:gd name="connsiteX1" fmla="*/ 175337 w 350674"/>
                <a:gd name="connsiteY1" fmla="*/ 0 h 262596"/>
                <a:gd name="connsiteX2" fmla="*/ 350674 w 350674"/>
                <a:gd name="connsiteY2" fmla="*/ 131298 h 262596"/>
                <a:gd name="connsiteX3" fmla="*/ 175337 w 350674"/>
                <a:gd name="connsiteY3" fmla="*/ 262596 h 262596"/>
                <a:gd name="connsiteX4" fmla="*/ 0 w 350674"/>
                <a:gd name="connsiteY4" fmla="*/ 131298 h 262596"/>
                <a:gd name="connsiteX0" fmla="*/ 902 w 351576"/>
                <a:gd name="connsiteY0" fmla="*/ 123678 h 254976"/>
                <a:gd name="connsiteX1" fmla="*/ 130519 w 351576"/>
                <a:gd name="connsiteY1" fmla="*/ 0 h 254976"/>
                <a:gd name="connsiteX2" fmla="*/ 351576 w 351576"/>
                <a:gd name="connsiteY2" fmla="*/ 123678 h 254976"/>
                <a:gd name="connsiteX3" fmla="*/ 176239 w 351576"/>
                <a:gd name="connsiteY3" fmla="*/ 254976 h 254976"/>
                <a:gd name="connsiteX4" fmla="*/ 902 w 351576"/>
                <a:gd name="connsiteY4" fmla="*/ 123678 h 254976"/>
                <a:gd name="connsiteX0" fmla="*/ 35 w 350709"/>
                <a:gd name="connsiteY0" fmla="*/ 123678 h 254976"/>
                <a:gd name="connsiteX1" fmla="*/ 129652 w 350709"/>
                <a:gd name="connsiteY1" fmla="*/ 0 h 254976"/>
                <a:gd name="connsiteX2" fmla="*/ 350709 w 350709"/>
                <a:gd name="connsiteY2" fmla="*/ 123678 h 254976"/>
                <a:gd name="connsiteX3" fmla="*/ 137272 w 350709"/>
                <a:gd name="connsiteY3" fmla="*/ 254976 h 254976"/>
                <a:gd name="connsiteX4" fmla="*/ 35 w 350709"/>
                <a:gd name="connsiteY4" fmla="*/ 123678 h 254976"/>
                <a:gd name="connsiteX0" fmla="*/ 35 w 350709"/>
                <a:gd name="connsiteY0" fmla="*/ 123678 h 259900"/>
                <a:gd name="connsiteX1" fmla="*/ 129652 w 350709"/>
                <a:gd name="connsiteY1" fmla="*/ 0 h 259900"/>
                <a:gd name="connsiteX2" fmla="*/ 350709 w 350709"/>
                <a:gd name="connsiteY2" fmla="*/ 123678 h 259900"/>
                <a:gd name="connsiteX3" fmla="*/ 137272 w 350709"/>
                <a:gd name="connsiteY3" fmla="*/ 254976 h 259900"/>
                <a:gd name="connsiteX4" fmla="*/ 35 w 350709"/>
                <a:gd name="connsiteY4" fmla="*/ 123678 h 259900"/>
                <a:gd name="connsiteX0" fmla="*/ 388 w 351062"/>
                <a:gd name="connsiteY0" fmla="*/ 123678 h 255402"/>
                <a:gd name="connsiteX1" fmla="*/ 130005 w 351062"/>
                <a:gd name="connsiteY1" fmla="*/ 0 h 255402"/>
                <a:gd name="connsiteX2" fmla="*/ 351062 w 351062"/>
                <a:gd name="connsiteY2" fmla="*/ 123678 h 255402"/>
                <a:gd name="connsiteX3" fmla="*/ 137625 w 351062"/>
                <a:gd name="connsiteY3" fmla="*/ 254976 h 255402"/>
                <a:gd name="connsiteX4" fmla="*/ 388 w 351062"/>
                <a:gd name="connsiteY4" fmla="*/ 123678 h 255402"/>
                <a:gd name="connsiteX0" fmla="*/ 388 w 366676"/>
                <a:gd name="connsiteY0" fmla="*/ 124991 h 256715"/>
                <a:gd name="connsiteX1" fmla="*/ 130005 w 366676"/>
                <a:gd name="connsiteY1" fmla="*/ 1313 h 256715"/>
                <a:gd name="connsiteX2" fmla="*/ 325848 w 366676"/>
                <a:gd name="connsiteY2" fmla="*/ 63726 h 256715"/>
                <a:gd name="connsiteX3" fmla="*/ 351062 w 366676"/>
                <a:gd name="connsiteY3" fmla="*/ 124991 h 256715"/>
                <a:gd name="connsiteX4" fmla="*/ 137625 w 366676"/>
                <a:gd name="connsiteY4" fmla="*/ 256289 h 256715"/>
                <a:gd name="connsiteX5" fmla="*/ 388 w 366676"/>
                <a:gd name="connsiteY5" fmla="*/ 124991 h 256715"/>
                <a:gd name="connsiteX0" fmla="*/ 35 w 381267"/>
                <a:gd name="connsiteY0" fmla="*/ 124991 h 256454"/>
                <a:gd name="connsiteX1" fmla="*/ 129652 w 381267"/>
                <a:gd name="connsiteY1" fmla="*/ 1313 h 256454"/>
                <a:gd name="connsiteX2" fmla="*/ 325495 w 381267"/>
                <a:gd name="connsiteY2" fmla="*/ 63726 h 256454"/>
                <a:gd name="connsiteX3" fmla="*/ 369759 w 381267"/>
                <a:gd name="connsiteY3" fmla="*/ 150391 h 256454"/>
                <a:gd name="connsiteX4" fmla="*/ 137272 w 381267"/>
                <a:gd name="connsiteY4" fmla="*/ 256289 h 256454"/>
                <a:gd name="connsiteX5" fmla="*/ 35 w 381267"/>
                <a:gd name="connsiteY5" fmla="*/ 124991 h 256454"/>
                <a:gd name="connsiteX0" fmla="*/ 16 w 381248"/>
                <a:gd name="connsiteY0" fmla="*/ 144796 h 257055"/>
                <a:gd name="connsiteX1" fmla="*/ 129633 w 381248"/>
                <a:gd name="connsiteY1" fmla="*/ 2068 h 257055"/>
                <a:gd name="connsiteX2" fmla="*/ 325476 w 381248"/>
                <a:gd name="connsiteY2" fmla="*/ 64481 h 257055"/>
                <a:gd name="connsiteX3" fmla="*/ 369740 w 381248"/>
                <a:gd name="connsiteY3" fmla="*/ 151146 h 257055"/>
                <a:gd name="connsiteX4" fmla="*/ 137253 w 381248"/>
                <a:gd name="connsiteY4" fmla="*/ 257044 h 257055"/>
                <a:gd name="connsiteX5" fmla="*/ 16 w 381248"/>
                <a:gd name="connsiteY5" fmla="*/ 144796 h 257055"/>
                <a:gd name="connsiteX0" fmla="*/ 565 w 381797"/>
                <a:gd name="connsiteY0" fmla="*/ 144796 h 257055"/>
                <a:gd name="connsiteX1" fmla="*/ 130182 w 381797"/>
                <a:gd name="connsiteY1" fmla="*/ 2068 h 257055"/>
                <a:gd name="connsiteX2" fmla="*/ 326025 w 381797"/>
                <a:gd name="connsiteY2" fmla="*/ 64481 h 257055"/>
                <a:gd name="connsiteX3" fmla="*/ 370289 w 381797"/>
                <a:gd name="connsiteY3" fmla="*/ 151146 h 257055"/>
                <a:gd name="connsiteX4" fmla="*/ 137802 w 381797"/>
                <a:gd name="connsiteY4" fmla="*/ 257044 h 257055"/>
                <a:gd name="connsiteX5" fmla="*/ 565 w 381797"/>
                <a:gd name="connsiteY5" fmla="*/ 144796 h 257055"/>
                <a:gd name="connsiteX0" fmla="*/ 565 w 381797"/>
                <a:gd name="connsiteY0" fmla="*/ 144796 h 257106"/>
                <a:gd name="connsiteX1" fmla="*/ 130182 w 381797"/>
                <a:gd name="connsiteY1" fmla="*/ 2068 h 257106"/>
                <a:gd name="connsiteX2" fmla="*/ 326025 w 381797"/>
                <a:gd name="connsiteY2" fmla="*/ 64481 h 257106"/>
                <a:gd name="connsiteX3" fmla="*/ 370289 w 381797"/>
                <a:gd name="connsiteY3" fmla="*/ 151146 h 257106"/>
                <a:gd name="connsiteX4" fmla="*/ 137802 w 381797"/>
                <a:gd name="connsiteY4" fmla="*/ 257044 h 257106"/>
                <a:gd name="connsiteX5" fmla="*/ 565 w 381797"/>
                <a:gd name="connsiteY5" fmla="*/ 144796 h 257106"/>
                <a:gd name="connsiteX0" fmla="*/ 557 w 374051"/>
                <a:gd name="connsiteY0" fmla="*/ 144796 h 257106"/>
                <a:gd name="connsiteX1" fmla="*/ 130174 w 374051"/>
                <a:gd name="connsiteY1" fmla="*/ 2068 h 257106"/>
                <a:gd name="connsiteX2" fmla="*/ 326017 w 374051"/>
                <a:gd name="connsiteY2" fmla="*/ 64481 h 257106"/>
                <a:gd name="connsiteX3" fmla="*/ 360756 w 374051"/>
                <a:gd name="connsiteY3" fmla="*/ 151146 h 257106"/>
                <a:gd name="connsiteX4" fmla="*/ 137794 w 374051"/>
                <a:gd name="connsiteY4" fmla="*/ 257044 h 257106"/>
                <a:gd name="connsiteX5" fmla="*/ 557 w 374051"/>
                <a:gd name="connsiteY5" fmla="*/ 144796 h 25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051" h="257106">
                  <a:moveTo>
                    <a:pt x="557" y="144796"/>
                  </a:moveTo>
                  <a:cubicBezTo>
                    <a:pt x="8812" y="54675"/>
                    <a:pt x="75931" y="15454"/>
                    <a:pt x="130174" y="2068"/>
                  </a:cubicBezTo>
                  <a:cubicBezTo>
                    <a:pt x="184417" y="-11318"/>
                    <a:pt x="289174" y="43868"/>
                    <a:pt x="326017" y="64481"/>
                  </a:cubicBezTo>
                  <a:cubicBezTo>
                    <a:pt x="362860" y="85094"/>
                    <a:pt x="392127" y="119052"/>
                    <a:pt x="360756" y="151146"/>
                  </a:cubicBezTo>
                  <a:cubicBezTo>
                    <a:pt x="310335" y="246740"/>
                    <a:pt x="197827" y="258102"/>
                    <a:pt x="137794" y="257044"/>
                  </a:cubicBezTo>
                  <a:cubicBezTo>
                    <a:pt x="77761" y="255986"/>
                    <a:pt x="-7698" y="234917"/>
                    <a:pt x="557" y="144796"/>
                  </a:cubicBezTo>
                  <a:close/>
                </a:path>
              </a:pathLst>
            </a:custGeom>
            <a:solidFill>
              <a:srgbClr val="A83A45"/>
            </a:solidFill>
            <a:ln w="25400">
              <a:solidFill>
                <a:schemeClr val="tx1">
                  <a:lumMod val="95000"/>
                  <a:lumOff val="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円弧 92">
              <a:extLst>
                <a:ext uri="{FF2B5EF4-FFF2-40B4-BE49-F238E27FC236}">
                  <a16:creationId xmlns:a16="http://schemas.microsoft.com/office/drawing/2014/main" id="{DED43B35-8381-475C-BA2D-92A394118902}"/>
                </a:ext>
              </a:extLst>
            </p:cNvPr>
            <p:cNvSpPr/>
            <p:nvPr/>
          </p:nvSpPr>
          <p:spPr>
            <a:xfrm rot="704391">
              <a:off x="3975985" y="6101557"/>
              <a:ext cx="429622" cy="119877"/>
            </a:xfrm>
            <a:prstGeom prst="arc">
              <a:avLst/>
            </a:prstGeom>
            <a:ln w="4762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231BDD6B-9DA3-40E9-B79A-FFB87E6BFDB2}"/>
              </a:ext>
            </a:extLst>
          </p:cNvPr>
          <p:cNvSpPr/>
          <p:nvPr/>
        </p:nvSpPr>
        <p:spPr>
          <a:xfrm rot="3007751">
            <a:off x="1437505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388EFF4E-44F1-4DE7-AA67-3DE296425C77}"/>
              </a:ext>
            </a:extLst>
          </p:cNvPr>
          <p:cNvSpPr/>
          <p:nvPr/>
        </p:nvSpPr>
        <p:spPr>
          <a:xfrm rot="18592249" flipH="1">
            <a:off x="2704330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台形 44">
            <a:extLst>
              <a:ext uri="{FF2B5EF4-FFF2-40B4-BE49-F238E27FC236}">
                <a16:creationId xmlns:a16="http://schemas.microsoft.com/office/drawing/2014/main" id="{6D88DE0D-A171-4997-9B68-E657443E49A0}"/>
              </a:ext>
            </a:extLst>
          </p:cNvPr>
          <p:cNvSpPr/>
          <p:nvPr/>
        </p:nvSpPr>
        <p:spPr>
          <a:xfrm>
            <a:off x="1574551" y="4505570"/>
            <a:ext cx="1407424" cy="1344134"/>
          </a:xfrm>
          <a:custGeom>
            <a:avLst/>
            <a:gdLst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0 w 1462959"/>
              <a:gd name="connsiteY4" fmla="*/ 1191546 h 1191546"/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688131 w 1462959"/>
              <a:gd name="connsiteY4" fmla="*/ 1190173 h 1191546"/>
              <a:gd name="connsiteX5" fmla="*/ 0 w 1462959"/>
              <a:gd name="connsiteY5" fmla="*/ 1191546 h 1191546"/>
              <a:gd name="connsiteX0" fmla="*/ 0 w 1462959"/>
              <a:gd name="connsiteY0" fmla="*/ 1191546 h 1260023"/>
              <a:gd name="connsiteX1" fmla="*/ 297887 w 1462959"/>
              <a:gd name="connsiteY1" fmla="*/ 0 h 1260023"/>
              <a:gd name="connsiteX2" fmla="*/ 1165073 w 1462959"/>
              <a:gd name="connsiteY2" fmla="*/ 0 h 1260023"/>
              <a:gd name="connsiteX3" fmla="*/ 1462959 w 1462959"/>
              <a:gd name="connsiteY3" fmla="*/ 1191546 h 1260023"/>
              <a:gd name="connsiteX4" fmla="*/ 700831 w 1462959"/>
              <a:gd name="connsiteY4" fmla="*/ 1260023 h 1260023"/>
              <a:gd name="connsiteX5" fmla="*/ 0 w 1462959"/>
              <a:gd name="connsiteY5" fmla="*/ 1191546 h 1260023"/>
              <a:gd name="connsiteX0" fmla="*/ 0 w 1399459"/>
              <a:gd name="connsiteY0" fmla="*/ 1178846 h 1260023"/>
              <a:gd name="connsiteX1" fmla="*/ 234387 w 1399459"/>
              <a:gd name="connsiteY1" fmla="*/ 0 h 1260023"/>
              <a:gd name="connsiteX2" fmla="*/ 1101573 w 1399459"/>
              <a:gd name="connsiteY2" fmla="*/ 0 h 1260023"/>
              <a:gd name="connsiteX3" fmla="*/ 1399459 w 1399459"/>
              <a:gd name="connsiteY3" fmla="*/ 1191546 h 1260023"/>
              <a:gd name="connsiteX4" fmla="*/ 637331 w 1399459"/>
              <a:gd name="connsiteY4" fmla="*/ 1260023 h 1260023"/>
              <a:gd name="connsiteX5" fmla="*/ 0 w 1399459"/>
              <a:gd name="connsiteY5" fmla="*/ 1178846 h 1260023"/>
              <a:gd name="connsiteX0" fmla="*/ 0 w 1297859"/>
              <a:gd name="connsiteY0" fmla="*/ 1178846 h 1260023"/>
              <a:gd name="connsiteX1" fmla="*/ 2343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78846 h 1260023"/>
              <a:gd name="connsiteX1" fmla="*/ 1454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85196 h 1266373"/>
              <a:gd name="connsiteX1" fmla="*/ 145487 w 1297859"/>
              <a:gd name="connsiteY1" fmla="*/ 6350 h 1266373"/>
              <a:gd name="connsiteX2" fmla="*/ 1184123 w 1297859"/>
              <a:gd name="connsiteY2" fmla="*/ 0 h 1266373"/>
              <a:gd name="connsiteX3" fmla="*/ 1297859 w 1297859"/>
              <a:gd name="connsiteY3" fmla="*/ 1172496 h 1266373"/>
              <a:gd name="connsiteX4" fmla="*/ 637331 w 1297859"/>
              <a:gd name="connsiteY4" fmla="*/ 1266373 h 1266373"/>
              <a:gd name="connsiteX5" fmla="*/ 0 w 1297859"/>
              <a:gd name="connsiteY5" fmla="*/ 1185196 h 12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7859" h="1266373">
                <a:moveTo>
                  <a:pt x="0" y="1185196"/>
                </a:moveTo>
                <a:lnTo>
                  <a:pt x="145487" y="6350"/>
                </a:lnTo>
                <a:lnTo>
                  <a:pt x="1184123" y="0"/>
                </a:lnTo>
                <a:lnTo>
                  <a:pt x="1297859" y="1172496"/>
                </a:lnTo>
                <a:lnTo>
                  <a:pt x="637331" y="1266373"/>
                </a:lnTo>
                <a:lnTo>
                  <a:pt x="0" y="1185196"/>
                </a:lnTo>
                <a:close/>
              </a:path>
            </a:pathLst>
          </a:cu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9FD73064-61FE-443B-993C-EA2135CD8F1F}"/>
              </a:ext>
            </a:extLst>
          </p:cNvPr>
          <p:cNvSpPr/>
          <p:nvPr/>
        </p:nvSpPr>
        <p:spPr>
          <a:xfrm rot="18583051">
            <a:off x="2908264" y="4905606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D3D2EA5-75E8-4AAD-A4D0-37B6CB953E26}"/>
              </a:ext>
            </a:extLst>
          </p:cNvPr>
          <p:cNvSpPr/>
          <p:nvPr/>
        </p:nvSpPr>
        <p:spPr>
          <a:xfrm rot="3016949" flipH="1">
            <a:off x="1253650" y="4910319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直角三角形 49">
            <a:extLst>
              <a:ext uri="{FF2B5EF4-FFF2-40B4-BE49-F238E27FC236}">
                <a16:creationId xmlns:a16="http://schemas.microsoft.com/office/drawing/2014/main" id="{D20104F6-B223-4565-BE14-088AF87B4A26}"/>
              </a:ext>
            </a:extLst>
          </p:cNvPr>
          <p:cNvSpPr/>
          <p:nvPr/>
        </p:nvSpPr>
        <p:spPr>
          <a:xfrm rot="19623239">
            <a:off x="1828191" y="4288185"/>
            <a:ext cx="391672" cy="391672"/>
          </a:xfrm>
          <a:prstGeom prst="rtTriangle">
            <a:avLst/>
          </a:prstGeom>
          <a:solidFill>
            <a:schemeClr val="bg1"/>
          </a:solidFill>
          <a:ln w="825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直角三角形 50">
            <a:extLst>
              <a:ext uri="{FF2B5EF4-FFF2-40B4-BE49-F238E27FC236}">
                <a16:creationId xmlns:a16="http://schemas.microsoft.com/office/drawing/2014/main" id="{A9806F04-D12D-4879-B0D7-A689AFA0C584}"/>
              </a:ext>
            </a:extLst>
          </p:cNvPr>
          <p:cNvSpPr/>
          <p:nvPr/>
        </p:nvSpPr>
        <p:spPr>
          <a:xfrm rot="1976761" flipH="1">
            <a:off x="2368613" y="4288185"/>
            <a:ext cx="391672" cy="391672"/>
          </a:xfrm>
          <a:prstGeom prst="rtTriangle">
            <a:avLst/>
          </a:prstGeom>
          <a:solidFill>
            <a:schemeClr val="bg1"/>
          </a:solidFill>
          <a:ln w="825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0493E309-8B81-4CA8-ADAE-AE79111C6671}"/>
              </a:ext>
            </a:extLst>
          </p:cNvPr>
          <p:cNvSpPr/>
          <p:nvPr/>
        </p:nvSpPr>
        <p:spPr>
          <a:xfrm>
            <a:off x="2185274" y="4579064"/>
            <a:ext cx="184171" cy="461376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4D4A49C8-740B-4CA1-B903-726391AE4F3F}"/>
              </a:ext>
            </a:extLst>
          </p:cNvPr>
          <p:cNvSpPr/>
          <p:nvPr/>
        </p:nvSpPr>
        <p:spPr>
          <a:xfrm>
            <a:off x="2209263" y="4652138"/>
            <a:ext cx="140840" cy="104163"/>
          </a:xfrm>
          <a:prstGeom prst="ellipse">
            <a:avLst/>
          </a:prstGeom>
          <a:solidFill>
            <a:srgbClr val="EB555E"/>
          </a:solidFill>
          <a:ln w="127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CB42EBBB-1B1F-4205-B87F-9F15CDF01B96}"/>
              </a:ext>
            </a:extLst>
          </p:cNvPr>
          <p:cNvGrpSpPr/>
          <p:nvPr/>
        </p:nvGrpSpPr>
        <p:grpSpPr>
          <a:xfrm>
            <a:off x="93168" y="809469"/>
            <a:ext cx="4377128" cy="5426440"/>
            <a:chOff x="2383436" y="509665"/>
            <a:chExt cx="4377128" cy="5426440"/>
          </a:xfrm>
        </p:grpSpPr>
        <p:sp>
          <p:nvSpPr>
            <p:cNvPr id="2" name="部分円 1">
              <a:extLst>
                <a:ext uri="{FF2B5EF4-FFF2-40B4-BE49-F238E27FC236}">
                  <a16:creationId xmlns:a16="http://schemas.microsoft.com/office/drawing/2014/main" id="{E0FA36EC-1D9D-461C-96A0-CAECDD3798AD}"/>
                </a:ext>
              </a:extLst>
            </p:cNvPr>
            <p:cNvSpPr/>
            <p:nvPr/>
          </p:nvSpPr>
          <p:spPr>
            <a:xfrm rot="10800000">
              <a:off x="2383436" y="509665"/>
              <a:ext cx="4377128" cy="5426440"/>
            </a:xfrm>
            <a:prstGeom prst="pie">
              <a:avLst>
                <a:gd name="adj1" fmla="val 0"/>
                <a:gd name="adj2" fmla="val 10706022"/>
              </a:avLst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6B097A5C-98A1-4F4A-B51D-01E6AF898F28}"/>
                </a:ext>
              </a:extLst>
            </p:cNvPr>
            <p:cNvGrpSpPr/>
            <p:nvPr/>
          </p:nvGrpSpPr>
          <p:grpSpPr>
            <a:xfrm>
              <a:off x="2868088" y="914274"/>
              <a:ext cx="3424592" cy="3364075"/>
              <a:chOff x="2868088" y="914274"/>
              <a:chExt cx="3424592" cy="3364075"/>
            </a:xfrm>
          </p:grpSpPr>
          <p:sp>
            <p:nvSpPr>
              <p:cNvPr id="9" name="楕円 8">
                <a:extLst>
                  <a:ext uri="{FF2B5EF4-FFF2-40B4-BE49-F238E27FC236}">
                    <a16:creationId xmlns:a16="http://schemas.microsoft.com/office/drawing/2014/main" id="{2B04761E-DBE3-4718-8578-C736CB2B8F8B}"/>
                  </a:ext>
                </a:extLst>
              </p:cNvPr>
              <p:cNvSpPr/>
              <p:nvPr/>
            </p:nvSpPr>
            <p:spPr>
              <a:xfrm>
                <a:off x="5864055" y="3057525"/>
                <a:ext cx="428625" cy="523875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25400">
                <a:solidFill>
                  <a:srgbClr val="231917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楕円 9">
                <a:extLst>
                  <a:ext uri="{FF2B5EF4-FFF2-40B4-BE49-F238E27FC236}">
                    <a16:creationId xmlns:a16="http://schemas.microsoft.com/office/drawing/2014/main" id="{746494B7-A8CD-470A-95CC-5F1F5C3E3A39}"/>
                  </a:ext>
                </a:extLst>
              </p:cNvPr>
              <p:cNvSpPr/>
              <p:nvPr/>
            </p:nvSpPr>
            <p:spPr>
              <a:xfrm>
                <a:off x="2868088" y="3028950"/>
                <a:ext cx="428625" cy="523875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25400">
                <a:solidFill>
                  <a:srgbClr val="231917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372FCACA-D592-4804-AF5F-3CEE6386A7EC}"/>
                  </a:ext>
                </a:extLst>
              </p:cNvPr>
              <p:cNvSpPr/>
              <p:nvPr/>
            </p:nvSpPr>
            <p:spPr>
              <a:xfrm>
                <a:off x="3082401" y="1690514"/>
                <a:ext cx="2955345" cy="2587835"/>
              </a:xfrm>
              <a:custGeom>
                <a:avLst/>
                <a:gdLst>
                  <a:gd name="connsiteX0" fmla="*/ 0 w 2593298"/>
                  <a:gd name="connsiteY0" fmla="*/ 0 h 1705131"/>
                  <a:gd name="connsiteX1" fmla="*/ 2593298 w 2593298"/>
                  <a:gd name="connsiteY1" fmla="*/ 0 h 1705131"/>
                  <a:gd name="connsiteX2" fmla="*/ 2593298 w 2593298"/>
                  <a:gd name="connsiteY2" fmla="*/ 1705131 h 1705131"/>
                  <a:gd name="connsiteX3" fmla="*/ 0 w 2593298"/>
                  <a:gd name="connsiteY3" fmla="*/ 1705131 h 1705131"/>
                  <a:gd name="connsiteX4" fmla="*/ 0 w 2593298"/>
                  <a:gd name="connsiteY4" fmla="*/ 0 h 1705131"/>
                  <a:gd name="connsiteX0" fmla="*/ 0 w 2593298"/>
                  <a:gd name="connsiteY0" fmla="*/ 0 h 1705131"/>
                  <a:gd name="connsiteX1" fmla="*/ 2593298 w 2593298"/>
                  <a:gd name="connsiteY1" fmla="*/ 89941 h 1705131"/>
                  <a:gd name="connsiteX2" fmla="*/ 2593298 w 2593298"/>
                  <a:gd name="connsiteY2" fmla="*/ 1705131 h 1705131"/>
                  <a:gd name="connsiteX3" fmla="*/ 0 w 2593298"/>
                  <a:gd name="connsiteY3" fmla="*/ 1705131 h 1705131"/>
                  <a:gd name="connsiteX4" fmla="*/ 0 w 2593298"/>
                  <a:gd name="connsiteY4" fmla="*/ 0 h 1705131"/>
                  <a:gd name="connsiteX0" fmla="*/ 0 w 2593298"/>
                  <a:gd name="connsiteY0" fmla="*/ 0 h 1705131"/>
                  <a:gd name="connsiteX1" fmla="*/ 2593298 w 2593298"/>
                  <a:gd name="connsiteY1" fmla="*/ 89941 h 1705131"/>
                  <a:gd name="connsiteX2" fmla="*/ 2593298 w 2593298"/>
                  <a:gd name="connsiteY2" fmla="*/ 1705131 h 1705131"/>
                  <a:gd name="connsiteX3" fmla="*/ 0 w 2593298"/>
                  <a:gd name="connsiteY3" fmla="*/ 1705131 h 1705131"/>
                  <a:gd name="connsiteX4" fmla="*/ 0 w 2593298"/>
                  <a:gd name="connsiteY4" fmla="*/ 0 h 1705131"/>
                  <a:gd name="connsiteX0" fmla="*/ 0 w 2593298"/>
                  <a:gd name="connsiteY0" fmla="*/ 17891 h 1723022"/>
                  <a:gd name="connsiteX1" fmla="*/ 2593298 w 2593298"/>
                  <a:gd name="connsiteY1" fmla="*/ 107832 h 1723022"/>
                  <a:gd name="connsiteX2" fmla="*/ 2593298 w 2593298"/>
                  <a:gd name="connsiteY2" fmla="*/ 1723022 h 1723022"/>
                  <a:gd name="connsiteX3" fmla="*/ 0 w 2593298"/>
                  <a:gd name="connsiteY3" fmla="*/ 1723022 h 1723022"/>
                  <a:gd name="connsiteX4" fmla="*/ 0 w 2593298"/>
                  <a:gd name="connsiteY4" fmla="*/ 17891 h 1723022"/>
                  <a:gd name="connsiteX0" fmla="*/ 0 w 2593298"/>
                  <a:gd name="connsiteY0" fmla="*/ 17891 h 1723022"/>
                  <a:gd name="connsiteX1" fmla="*/ 2593298 w 2593298"/>
                  <a:gd name="connsiteY1" fmla="*/ 107832 h 1723022"/>
                  <a:gd name="connsiteX2" fmla="*/ 2593298 w 2593298"/>
                  <a:gd name="connsiteY2" fmla="*/ 1723022 h 1723022"/>
                  <a:gd name="connsiteX3" fmla="*/ 0 w 2593298"/>
                  <a:gd name="connsiteY3" fmla="*/ 1723022 h 1723022"/>
                  <a:gd name="connsiteX4" fmla="*/ 0 w 2593298"/>
                  <a:gd name="connsiteY4" fmla="*/ 17891 h 1723022"/>
                  <a:gd name="connsiteX0" fmla="*/ 0 w 2593298"/>
                  <a:gd name="connsiteY0" fmla="*/ 92047 h 1692247"/>
                  <a:gd name="connsiteX1" fmla="*/ 2593298 w 2593298"/>
                  <a:gd name="connsiteY1" fmla="*/ 77057 h 1692247"/>
                  <a:gd name="connsiteX2" fmla="*/ 2593298 w 2593298"/>
                  <a:gd name="connsiteY2" fmla="*/ 1692247 h 1692247"/>
                  <a:gd name="connsiteX3" fmla="*/ 0 w 2593298"/>
                  <a:gd name="connsiteY3" fmla="*/ 1692247 h 1692247"/>
                  <a:gd name="connsiteX4" fmla="*/ 0 w 2593298"/>
                  <a:gd name="connsiteY4" fmla="*/ 92047 h 1692247"/>
                  <a:gd name="connsiteX0" fmla="*/ 0 w 2593298"/>
                  <a:gd name="connsiteY0" fmla="*/ 138287 h 1738487"/>
                  <a:gd name="connsiteX1" fmla="*/ 2593298 w 2593298"/>
                  <a:gd name="connsiteY1" fmla="*/ 123297 h 1738487"/>
                  <a:gd name="connsiteX2" fmla="*/ 2593298 w 2593298"/>
                  <a:gd name="connsiteY2" fmla="*/ 1738487 h 1738487"/>
                  <a:gd name="connsiteX3" fmla="*/ 0 w 2593298"/>
                  <a:gd name="connsiteY3" fmla="*/ 1738487 h 1738487"/>
                  <a:gd name="connsiteX4" fmla="*/ 0 w 2593298"/>
                  <a:gd name="connsiteY4" fmla="*/ 138287 h 1738487"/>
                  <a:gd name="connsiteX0" fmla="*/ 93272 w 2686570"/>
                  <a:gd name="connsiteY0" fmla="*/ 138287 h 1738487"/>
                  <a:gd name="connsiteX1" fmla="*/ 2686570 w 2686570"/>
                  <a:gd name="connsiteY1" fmla="*/ 123297 h 1738487"/>
                  <a:gd name="connsiteX2" fmla="*/ 2686570 w 2686570"/>
                  <a:gd name="connsiteY2" fmla="*/ 1738487 h 1738487"/>
                  <a:gd name="connsiteX3" fmla="*/ 93272 w 2686570"/>
                  <a:gd name="connsiteY3" fmla="*/ 1738487 h 1738487"/>
                  <a:gd name="connsiteX4" fmla="*/ 93272 w 2686570"/>
                  <a:gd name="connsiteY4" fmla="*/ 138287 h 1738487"/>
                  <a:gd name="connsiteX0" fmla="*/ 93272 w 2786504"/>
                  <a:gd name="connsiteY0" fmla="*/ 138287 h 1738487"/>
                  <a:gd name="connsiteX1" fmla="*/ 2686570 w 2786504"/>
                  <a:gd name="connsiteY1" fmla="*/ 123297 h 1738487"/>
                  <a:gd name="connsiteX2" fmla="*/ 2686570 w 2786504"/>
                  <a:gd name="connsiteY2" fmla="*/ 1738487 h 1738487"/>
                  <a:gd name="connsiteX3" fmla="*/ 93272 w 2786504"/>
                  <a:gd name="connsiteY3" fmla="*/ 1738487 h 1738487"/>
                  <a:gd name="connsiteX4" fmla="*/ 93272 w 2786504"/>
                  <a:gd name="connsiteY4" fmla="*/ 138287 h 1738487"/>
                  <a:gd name="connsiteX0" fmla="*/ 93272 w 2839248"/>
                  <a:gd name="connsiteY0" fmla="*/ 138287 h 1768467"/>
                  <a:gd name="connsiteX1" fmla="*/ 2686570 w 2839248"/>
                  <a:gd name="connsiteY1" fmla="*/ 123297 h 1768467"/>
                  <a:gd name="connsiteX2" fmla="*/ 2821482 w 2839248"/>
                  <a:gd name="connsiteY2" fmla="*/ 1768467 h 1768467"/>
                  <a:gd name="connsiteX3" fmla="*/ 93272 w 2839248"/>
                  <a:gd name="connsiteY3" fmla="*/ 1738487 h 1768467"/>
                  <a:gd name="connsiteX4" fmla="*/ 93272 w 2839248"/>
                  <a:gd name="connsiteY4" fmla="*/ 138287 h 1768467"/>
                  <a:gd name="connsiteX0" fmla="*/ 195106 w 2941082"/>
                  <a:gd name="connsiteY0" fmla="*/ 138287 h 1798447"/>
                  <a:gd name="connsiteX1" fmla="*/ 2788404 w 2941082"/>
                  <a:gd name="connsiteY1" fmla="*/ 123297 h 1798447"/>
                  <a:gd name="connsiteX2" fmla="*/ 2923316 w 2941082"/>
                  <a:gd name="connsiteY2" fmla="*/ 1768467 h 1798447"/>
                  <a:gd name="connsiteX3" fmla="*/ 234 w 2941082"/>
                  <a:gd name="connsiteY3" fmla="*/ 1798447 h 1798447"/>
                  <a:gd name="connsiteX4" fmla="*/ 195106 w 2941082"/>
                  <a:gd name="connsiteY4" fmla="*/ 138287 h 1798447"/>
                  <a:gd name="connsiteX0" fmla="*/ 195106 w 2941082"/>
                  <a:gd name="connsiteY0" fmla="*/ 138287 h 1895356"/>
                  <a:gd name="connsiteX1" fmla="*/ 2788404 w 2941082"/>
                  <a:gd name="connsiteY1" fmla="*/ 123297 h 1895356"/>
                  <a:gd name="connsiteX2" fmla="*/ 2923316 w 2941082"/>
                  <a:gd name="connsiteY2" fmla="*/ 1768467 h 1895356"/>
                  <a:gd name="connsiteX3" fmla="*/ 234 w 2941082"/>
                  <a:gd name="connsiteY3" fmla="*/ 1798447 h 1895356"/>
                  <a:gd name="connsiteX4" fmla="*/ 195106 w 2941082"/>
                  <a:gd name="connsiteY4" fmla="*/ 138287 h 1895356"/>
                  <a:gd name="connsiteX0" fmla="*/ 195106 w 2941082"/>
                  <a:gd name="connsiteY0" fmla="*/ 138287 h 2003358"/>
                  <a:gd name="connsiteX1" fmla="*/ 2788404 w 2941082"/>
                  <a:gd name="connsiteY1" fmla="*/ 123297 h 2003358"/>
                  <a:gd name="connsiteX2" fmla="*/ 2923316 w 2941082"/>
                  <a:gd name="connsiteY2" fmla="*/ 1768467 h 2003358"/>
                  <a:gd name="connsiteX3" fmla="*/ 234 w 2941082"/>
                  <a:gd name="connsiteY3" fmla="*/ 1798447 h 2003358"/>
                  <a:gd name="connsiteX4" fmla="*/ 195106 w 2941082"/>
                  <a:gd name="connsiteY4" fmla="*/ 138287 h 2003358"/>
                  <a:gd name="connsiteX0" fmla="*/ 195106 w 2941082"/>
                  <a:gd name="connsiteY0" fmla="*/ 138287 h 2376560"/>
                  <a:gd name="connsiteX1" fmla="*/ 2788404 w 2941082"/>
                  <a:gd name="connsiteY1" fmla="*/ 123297 h 2376560"/>
                  <a:gd name="connsiteX2" fmla="*/ 2923316 w 2941082"/>
                  <a:gd name="connsiteY2" fmla="*/ 1768467 h 2376560"/>
                  <a:gd name="connsiteX3" fmla="*/ 234 w 2941082"/>
                  <a:gd name="connsiteY3" fmla="*/ 1798447 h 2376560"/>
                  <a:gd name="connsiteX4" fmla="*/ 195106 w 2941082"/>
                  <a:gd name="connsiteY4" fmla="*/ 138287 h 2376560"/>
                  <a:gd name="connsiteX0" fmla="*/ 168940 w 2914916"/>
                  <a:gd name="connsiteY0" fmla="*/ 138287 h 2400842"/>
                  <a:gd name="connsiteX1" fmla="*/ 2762238 w 2914916"/>
                  <a:gd name="connsiteY1" fmla="*/ 123297 h 2400842"/>
                  <a:gd name="connsiteX2" fmla="*/ 2897150 w 2914916"/>
                  <a:gd name="connsiteY2" fmla="*/ 1768467 h 2400842"/>
                  <a:gd name="connsiteX3" fmla="*/ 4048 w 2914916"/>
                  <a:gd name="connsiteY3" fmla="*/ 1873397 h 2400842"/>
                  <a:gd name="connsiteX4" fmla="*/ 168940 w 2914916"/>
                  <a:gd name="connsiteY4" fmla="*/ 138287 h 2400842"/>
                  <a:gd name="connsiteX0" fmla="*/ 168940 w 2914916"/>
                  <a:gd name="connsiteY0" fmla="*/ 138287 h 2540242"/>
                  <a:gd name="connsiteX1" fmla="*/ 2762238 w 2914916"/>
                  <a:gd name="connsiteY1" fmla="*/ 123297 h 2540242"/>
                  <a:gd name="connsiteX2" fmla="*/ 2897150 w 2914916"/>
                  <a:gd name="connsiteY2" fmla="*/ 1768467 h 2540242"/>
                  <a:gd name="connsiteX3" fmla="*/ 4048 w 2914916"/>
                  <a:gd name="connsiteY3" fmla="*/ 1873397 h 2540242"/>
                  <a:gd name="connsiteX4" fmla="*/ 168940 w 2914916"/>
                  <a:gd name="connsiteY4" fmla="*/ 138287 h 2540242"/>
                  <a:gd name="connsiteX0" fmla="*/ 168940 w 2935132"/>
                  <a:gd name="connsiteY0" fmla="*/ 138287 h 2546305"/>
                  <a:gd name="connsiteX1" fmla="*/ 2762238 w 2935132"/>
                  <a:gd name="connsiteY1" fmla="*/ 123297 h 2546305"/>
                  <a:gd name="connsiteX2" fmla="*/ 2897150 w 2935132"/>
                  <a:gd name="connsiteY2" fmla="*/ 1768467 h 2546305"/>
                  <a:gd name="connsiteX3" fmla="*/ 4048 w 2935132"/>
                  <a:gd name="connsiteY3" fmla="*/ 1873397 h 2546305"/>
                  <a:gd name="connsiteX4" fmla="*/ 168940 w 2935132"/>
                  <a:gd name="connsiteY4" fmla="*/ 138287 h 2546305"/>
                  <a:gd name="connsiteX0" fmla="*/ 200444 w 2955345"/>
                  <a:gd name="connsiteY0" fmla="*/ 138287 h 2587835"/>
                  <a:gd name="connsiteX1" fmla="*/ 2793742 w 2955345"/>
                  <a:gd name="connsiteY1" fmla="*/ 123297 h 2587835"/>
                  <a:gd name="connsiteX2" fmla="*/ 2928654 w 2955345"/>
                  <a:gd name="connsiteY2" fmla="*/ 1768467 h 2587835"/>
                  <a:gd name="connsiteX3" fmla="*/ 35552 w 2955345"/>
                  <a:gd name="connsiteY3" fmla="*/ 1873397 h 2587835"/>
                  <a:gd name="connsiteX4" fmla="*/ 200444 w 2955345"/>
                  <a:gd name="connsiteY4" fmla="*/ 138287 h 2587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5345" h="2587835">
                    <a:moveTo>
                      <a:pt x="200444" y="138287"/>
                    </a:moveTo>
                    <a:cubicBezTo>
                      <a:pt x="1064877" y="-11615"/>
                      <a:pt x="2304063" y="-71575"/>
                      <a:pt x="2793742" y="123297"/>
                    </a:cubicBezTo>
                    <a:cubicBezTo>
                      <a:pt x="3018595" y="691674"/>
                      <a:pt x="2928654" y="1230070"/>
                      <a:pt x="2928654" y="1768467"/>
                    </a:cubicBezTo>
                    <a:cubicBezTo>
                      <a:pt x="3303408" y="3007653"/>
                      <a:pt x="-399162" y="2672874"/>
                      <a:pt x="35552" y="1873397"/>
                    </a:cubicBezTo>
                    <a:cubicBezTo>
                      <a:pt x="35552" y="1339997"/>
                      <a:pt x="-9418" y="776618"/>
                      <a:pt x="200444" y="13828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25400">
                <a:solidFill>
                  <a:srgbClr val="282828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円弧 2">
                <a:extLst>
                  <a:ext uri="{FF2B5EF4-FFF2-40B4-BE49-F238E27FC236}">
                    <a16:creationId xmlns:a16="http://schemas.microsoft.com/office/drawing/2014/main" id="{2D075A76-6487-4002-9FDA-B297ADFF7544}"/>
                  </a:ext>
                </a:extLst>
              </p:cNvPr>
              <p:cNvSpPr/>
              <p:nvPr/>
            </p:nvSpPr>
            <p:spPr>
              <a:xfrm rot="18249094">
                <a:off x="4841390" y="2046275"/>
                <a:ext cx="946247" cy="479391"/>
              </a:xfrm>
              <a:prstGeom prst="arc">
                <a:avLst>
                  <a:gd name="adj1" fmla="val 17303819"/>
                  <a:gd name="adj2" fmla="val 1442005"/>
                </a:avLst>
              </a:prstGeom>
              <a:ln w="25400">
                <a:solidFill>
                  <a:srgbClr val="282828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円弧 5">
                <a:extLst>
                  <a:ext uri="{FF2B5EF4-FFF2-40B4-BE49-F238E27FC236}">
                    <a16:creationId xmlns:a16="http://schemas.microsoft.com/office/drawing/2014/main" id="{4BC0B1F5-CB79-435B-894F-46F79736D817}"/>
                  </a:ext>
                </a:extLst>
              </p:cNvPr>
              <p:cNvSpPr/>
              <p:nvPr/>
            </p:nvSpPr>
            <p:spPr>
              <a:xfrm rot="3325088" flipV="1">
                <a:off x="3210531" y="1746372"/>
                <a:ext cx="1030061" cy="479391"/>
              </a:xfrm>
              <a:prstGeom prst="arc">
                <a:avLst>
                  <a:gd name="adj1" fmla="val 17303819"/>
                  <a:gd name="adj2" fmla="val 239395"/>
                </a:avLst>
              </a:prstGeom>
              <a:ln w="25400">
                <a:solidFill>
                  <a:srgbClr val="282828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5" name="グループ化 14">
                <a:extLst>
                  <a:ext uri="{FF2B5EF4-FFF2-40B4-BE49-F238E27FC236}">
                    <a16:creationId xmlns:a16="http://schemas.microsoft.com/office/drawing/2014/main" id="{BFDC70B0-DA70-428E-88FB-B705A4B8642A}"/>
                  </a:ext>
                </a:extLst>
              </p:cNvPr>
              <p:cNvGrpSpPr/>
              <p:nvPr/>
            </p:nvGrpSpPr>
            <p:grpSpPr>
              <a:xfrm>
                <a:off x="4873112" y="2527384"/>
                <a:ext cx="955126" cy="1287381"/>
                <a:chOff x="4882638" y="2503569"/>
                <a:chExt cx="955126" cy="1287381"/>
              </a:xfrm>
            </p:grpSpPr>
            <p:sp>
              <p:nvSpPr>
                <p:cNvPr id="16" name="楕円 15">
                  <a:extLst>
                    <a:ext uri="{FF2B5EF4-FFF2-40B4-BE49-F238E27FC236}">
                      <a16:creationId xmlns:a16="http://schemas.microsoft.com/office/drawing/2014/main" id="{48B7766C-05F3-4BEA-80D1-966CA2BE5DA8}"/>
                    </a:ext>
                  </a:extLst>
                </p:cNvPr>
                <p:cNvSpPr/>
                <p:nvPr/>
              </p:nvSpPr>
              <p:spPr>
                <a:xfrm>
                  <a:off x="4962525" y="2505075"/>
                  <a:ext cx="875239" cy="1285875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楕円 16">
                  <a:extLst>
                    <a:ext uri="{FF2B5EF4-FFF2-40B4-BE49-F238E27FC236}">
                      <a16:creationId xmlns:a16="http://schemas.microsoft.com/office/drawing/2014/main" id="{37EBAF5C-1EC7-4847-BF15-E22AF2495C10}"/>
                    </a:ext>
                  </a:extLst>
                </p:cNvPr>
                <p:cNvSpPr/>
                <p:nvPr/>
              </p:nvSpPr>
              <p:spPr>
                <a:xfrm>
                  <a:off x="5051425" y="2720975"/>
                  <a:ext cx="575439" cy="923925"/>
                </a:xfrm>
                <a:prstGeom prst="ellipse">
                  <a:avLst/>
                </a:prstGeom>
                <a:solidFill>
                  <a:srgbClr val="231917"/>
                </a:soli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楕円 11">
                  <a:extLst>
                    <a:ext uri="{FF2B5EF4-FFF2-40B4-BE49-F238E27FC236}">
                      <a16:creationId xmlns:a16="http://schemas.microsoft.com/office/drawing/2014/main" id="{3DD75F2E-F25A-48CF-9D81-7406DEE2CD5F}"/>
                    </a:ext>
                  </a:extLst>
                </p:cNvPr>
                <p:cNvSpPr/>
                <p:nvPr/>
              </p:nvSpPr>
              <p:spPr>
                <a:xfrm rot="20936841">
                  <a:off x="4882638" y="2503569"/>
                  <a:ext cx="921250" cy="470008"/>
                </a:xfrm>
                <a:custGeom>
                  <a:avLst/>
                  <a:gdLst>
                    <a:gd name="connsiteX0" fmla="*/ 0 w 875239"/>
                    <a:gd name="connsiteY0" fmla="*/ 642938 h 1285875"/>
                    <a:gd name="connsiteX1" fmla="*/ 437620 w 875239"/>
                    <a:gd name="connsiteY1" fmla="*/ 0 h 1285875"/>
                    <a:gd name="connsiteX2" fmla="*/ 875240 w 875239"/>
                    <a:gd name="connsiteY2" fmla="*/ 642938 h 1285875"/>
                    <a:gd name="connsiteX3" fmla="*/ 437620 w 875239"/>
                    <a:gd name="connsiteY3" fmla="*/ 1285876 h 1285875"/>
                    <a:gd name="connsiteX4" fmla="*/ 0 w 875239"/>
                    <a:gd name="connsiteY4" fmla="*/ 642938 h 1285875"/>
                    <a:gd name="connsiteX0" fmla="*/ 0 w 875240"/>
                    <a:gd name="connsiteY0" fmla="*/ 642938 h 723305"/>
                    <a:gd name="connsiteX1" fmla="*/ 437620 w 875240"/>
                    <a:gd name="connsiteY1" fmla="*/ 0 h 723305"/>
                    <a:gd name="connsiteX2" fmla="*/ 875240 w 875240"/>
                    <a:gd name="connsiteY2" fmla="*/ 642938 h 723305"/>
                    <a:gd name="connsiteX3" fmla="*/ 0 w 875240"/>
                    <a:gd name="connsiteY3" fmla="*/ 642938 h 723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5240" h="723305">
                      <a:moveTo>
                        <a:pt x="0" y="642938"/>
                      </a:moveTo>
                      <a:cubicBezTo>
                        <a:pt x="0" y="287853"/>
                        <a:pt x="195929" y="0"/>
                        <a:pt x="437620" y="0"/>
                      </a:cubicBezTo>
                      <a:cubicBezTo>
                        <a:pt x="679311" y="0"/>
                        <a:pt x="875240" y="287853"/>
                        <a:pt x="875240" y="642938"/>
                      </a:cubicBezTo>
                      <a:cubicBezTo>
                        <a:pt x="802303" y="750094"/>
                        <a:pt x="72937" y="750094"/>
                        <a:pt x="0" y="64293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5000"/>
                        <a:lumOff val="95000"/>
                      </a:schemeClr>
                    </a:gs>
                    <a:gs pos="74000">
                      <a:schemeClr val="accent6">
                        <a:lumMod val="45000"/>
                        <a:lumOff val="55000"/>
                      </a:schemeClr>
                    </a:gs>
                    <a:gs pos="8300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楕円 18">
                  <a:extLst>
                    <a:ext uri="{FF2B5EF4-FFF2-40B4-BE49-F238E27FC236}">
                      <a16:creationId xmlns:a16="http://schemas.microsoft.com/office/drawing/2014/main" id="{F408984C-A00C-4B4D-BB7B-A74DBEF82889}"/>
                    </a:ext>
                  </a:extLst>
                </p:cNvPr>
                <p:cNvSpPr/>
                <p:nvPr/>
              </p:nvSpPr>
              <p:spPr>
                <a:xfrm>
                  <a:off x="5086896" y="3106351"/>
                  <a:ext cx="194873" cy="194873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楕円 19">
                  <a:extLst>
                    <a:ext uri="{FF2B5EF4-FFF2-40B4-BE49-F238E27FC236}">
                      <a16:creationId xmlns:a16="http://schemas.microsoft.com/office/drawing/2014/main" id="{4901961A-E52F-414E-9FB8-4622852C0F5E}"/>
                    </a:ext>
                  </a:extLst>
                </p:cNvPr>
                <p:cNvSpPr/>
                <p:nvPr/>
              </p:nvSpPr>
              <p:spPr>
                <a:xfrm>
                  <a:off x="5424651" y="3131928"/>
                  <a:ext cx="141497" cy="141497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2C9AA7A9-456E-4B73-8A00-60F8368CB846}"/>
                  </a:ext>
                </a:extLst>
              </p:cNvPr>
              <p:cNvGrpSpPr/>
              <p:nvPr/>
            </p:nvGrpSpPr>
            <p:grpSpPr>
              <a:xfrm>
                <a:off x="3308824" y="2528890"/>
                <a:ext cx="955126" cy="1287381"/>
                <a:chOff x="3308824" y="2528890"/>
                <a:chExt cx="955126" cy="1287381"/>
              </a:xfrm>
            </p:grpSpPr>
            <p:sp>
              <p:nvSpPr>
                <p:cNvPr id="22" name="楕円 21">
                  <a:extLst>
                    <a:ext uri="{FF2B5EF4-FFF2-40B4-BE49-F238E27FC236}">
                      <a16:creationId xmlns:a16="http://schemas.microsoft.com/office/drawing/2014/main" id="{552462B8-0BDC-44F2-8888-780F429E1371}"/>
                    </a:ext>
                  </a:extLst>
                </p:cNvPr>
                <p:cNvSpPr/>
                <p:nvPr/>
              </p:nvSpPr>
              <p:spPr>
                <a:xfrm flipH="1">
                  <a:off x="3308824" y="2530396"/>
                  <a:ext cx="875239" cy="1285875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楕円 22">
                  <a:extLst>
                    <a:ext uri="{FF2B5EF4-FFF2-40B4-BE49-F238E27FC236}">
                      <a16:creationId xmlns:a16="http://schemas.microsoft.com/office/drawing/2014/main" id="{E2243A68-719A-49F7-A0A0-A7DB020B4466}"/>
                    </a:ext>
                  </a:extLst>
                </p:cNvPr>
                <p:cNvSpPr/>
                <p:nvPr/>
              </p:nvSpPr>
              <p:spPr>
                <a:xfrm flipH="1">
                  <a:off x="3519724" y="2746296"/>
                  <a:ext cx="575439" cy="923925"/>
                </a:xfrm>
                <a:prstGeom prst="ellipse">
                  <a:avLst/>
                </a:prstGeom>
                <a:solidFill>
                  <a:srgbClr val="231917"/>
                </a:soli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楕円 11">
                  <a:extLst>
                    <a:ext uri="{FF2B5EF4-FFF2-40B4-BE49-F238E27FC236}">
                      <a16:creationId xmlns:a16="http://schemas.microsoft.com/office/drawing/2014/main" id="{348D77E1-A6A4-498A-A9AE-6EDE0EA6E11C}"/>
                    </a:ext>
                  </a:extLst>
                </p:cNvPr>
                <p:cNvSpPr/>
                <p:nvPr/>
              </p:nvSpPr>
              <p:spPr>
                <a:xfrm rot="663159" flipH="1">
                  <a:off x="3342700" y="2528890"/>
                  <a:ext cx="921250" cy="470008"/>
                </a:xfrm>
                <a:custGeom>
                  <a:avLst/>
                  <a:gdLst>
                    <a:gd name="connsiteX0" fmla="*/ 0 w 875239"/>
                    <a:gd name="connsiteY0" fmla="*/ 642938 h 1285875"/>
                    <a:gd name="connsiteX1" fmla="*/ 437620 w 875239"/>
                    <a:gd name="connsiteY1" fmla="*/ 0 h 1285875"/>
                    <a:gd name="connsiteX2" fmla="*/ 875240 w 875239"/>
                    <a:gd name="connsiteY2" fmla="*/ 642938 h 1285875"/>
                    <a:gd name="connsiteX3" fmla="*/ 437620 w 875239"/>
                    <a:gd name="connsiteY3" fmla="*/ 1285876 h 1285875"/>
                    <a:gd name="connsiteX4" fmla="*/ 0 w 875239"/>
                    <a:gd name="connsiteY4" fmla="*/ 642938 h 1285875"/>
                    <a:gd name="connsiteX0" fmla="*/ 0 w 875240"/>
                    <a:gd name="connsiteY0" fmla="*/ 642938 h 723305"/>
                    <a:gd name="connsiteX1" fmla="*/ 437620 w 875240"/>
                    <a:gd name="connsiteY1" fmla="*/ 0 h 723305"/>
                    <a:gd name="connsiteX2" fmla="*/ 875240 w 875240"/>
                    <a:gd name="connsiteY2" fmla="*/ 642938 h 723305"/>
                    <a:gd name="connsiteX3" fmla="*/ 0 w 875240"/>
                    <a:gd name="connsiteY3" fmla="*/ 642938 h 723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5240" h="723305">
                      <a:moveTo>
                        <a:pt x="0" y="642938"/>
                      </a:moveTo>
                      <a:cubicBezTo>
                        <a:pt x="0" y="287853"/>
                        <a:pt x="195929" y="0"/>
                        <a:pt x="437620" y="0"/>
                      </a:cubicBezTo>
                      <a:cubicBezTo>
                        <a:pt x="679311" y="0"/>
                        <a:pt x="875240" y="287853"/>
                        <a:pt x="875240" y="642938"/>
                      </a:cubicBezTo>
                      <a:cubicBezTo>
                        <a:pt x="802303" y="750094"/>
                        <a:pt x="72937" y="750094"/>
                        <a:pt x="0" y="64293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5000"/>
                        <a:lumOff val="95000"/>
                      </a:schemeClr>
                    </a:gs>
                    <a:gs pos="74000">
                      <a:schemeClr val="accent6">
                        <a:lumMod val="45000"/>
                        <a:lumOff val="55000"/>
                      </a:schemeClr>
                    </a:gs>
                    <a:gs pos="8300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楕円 24">
                  <a:extLst>
                    <a:ext uri="{FF2B5EF4-FFF2-40B4-BE49-F238E27FC236}">
                      <a16:creationId xmlns:a16="http://schemas.microsoft.com/office/drawing/2014/main" id="{A01F9E92-DA41-4E81-A99A-0F2CBF20EC6E}"/>
                    </a:ext>
                  </a:extLst>
                </p:cNvPr>
                <p:cNvSpPr/>
                <p:nvPr/>
              </p:nvSpPr>
              <p:spPr>
                <a:xfrm flipH="1">
                  <a:off x="3864819" y="3131672"/>
                  <a:ext cx="194873" cy="194873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楕円 25">
                  <a:extLst>
                    <a:ext uri="{FF2B5EF4-FFF2-40B4-BE49-F238E27FC236}">
                      <a16:creationId xmlns:a16="http://schemas.microsoft.com/office/drawing/2014/main" id="{F8761859-CB83-457E-A4A9-5E7629D86BD6}"/>
                    </a:ext>
                  </a:extLst>
                </p:cNvPr>
                <p:cNvSpPr/>
                <p:nvPr/>
              </p:nvSpPr>
              <p:spPr>
                <a:xfrm flipH="1">
                  <a:off x="3580440" y="3157249"/>
                  <a:ext cx="141497" cy="141497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7" name="円弧 26">
                <a:extLst>
                  <a:ext uri="{FF2B5EF4-FFF2-40B4-BE49-F238E27FC236}">
                    <a16:creationId xmlns:a16="http://schemas.microsoft.com/office/drawing/2014/main" id="{47BC4BCB-4BF6-4706-B992-2F1C6F9F5534}"/>
                  </a:ext>
                </a:extLst>
              </p:cNvPr>
              <p:cNvSpPr/>
              <p:nvPr/>
            </p:nvSpPr>
            <p:spPr>
              <a:xfrm rot="502679" flipV="1">
                <a:off x="3329897" y="2774566"/>
                <a:ext cx="1003746" cy="230574"/>
              </a:xfrm>
              <a:prstGeom prst="arc">
                <a:avLst>
                  <a:gd name="adj1" fmla="val 10823256"/>
                  <a:gd name="adj2" fmla="val 20981001"/>
                </a:avLst>
              </a:prstGeom>
              <a:ln w="25400">
                <a:solidFill>
                  <a:srgbClr val="282828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弧 27">
                <a:extLst>
                  <a:ext uri="{FF2B5EF4-FFF2-40B4-BE49-F238E27FC236}">
                    <a16:creationId xmlns:a16="http://schemas.microsoft.com/office/drawing/2014/main" id="{3BE510B8-27D3-4D48-BCDE-83D21354CBA0}"/>
                  </a:ext>
                </a:extLst>
              </p:cNvPr>
              <p:cNvSpPr/>
              <p:nvPr/>
            </p:nvSpPr>
            <p:spPr>
              <a:xfrm rot="21097321" flipH="1" flipV="1">
                <a:off x="4798666" y="2776229"/>
                <a:ext cx="1003746" cy="230574"/>
              </a:xfrm>
              <a:prstGeom prst="arc">
                <a:avLst>
                  <a:gd name="adj1" fmla="val 10823256"/>
                  <a:gd name="adj2" fmla="val 20981001"/>
                </a:avLst>
              </a:prstGeom>
              <a:ln w="25400">
                <a:solidFill>
                  <a:srgbClr val="282828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月 28">
                <a:extLst>
                  <a:ext uri="{FF2B5EF4-FFF2-40B4-BE49-F238E27FC236}">
                    <a16:creationId xmlns:a16="http://schemas.microsoft.com/office/drawing/2014/main" id="{AF7AAF81-06A4-42C9-9A25-B9C80BF0192F}"/>
                  </a:ext>
                </a:extLst>
              </p:cNvPr>
              <p:cNvSpPr/>
              <p:nvPr/>
            </p:nvSpPr>
            <p:spPr>
              <a:xfrm rot="16793832">
                <a:off x="4398650" y="3522851"/>
                <a:ext cx="259821" cy="543458"/>
              </a:xfrm>
              <a:prstGeom prst="moon">
                <a:avLst>
                  <a:gd name="adj" fmla="val 84220"/>
                </a:avLst>
              </a:prstGeom>
              <a:solidFill>
                <a:srgbClr val="B91D21"/>
              </a:solidFill>
              <a:ln w="25400">
                <a:solidFill>
                  <a:srgbClr val="231917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楕円 11">
                <a:extLst>
                  <a:ext uri="{FF2B5EF4-FFF2-40B4-BE49-F238E27FC236}">
                    <a16:creationId xmlns:a16="http://schemas.microsoft.com/office/drawing/2014/main" id="{0EE98211-89DC-44D1-A742-92C23298F623}"/>
                  </a:ext>
                </a:extLst>
              </p:cNvPr>
              <p:cNvSpPr/>
              <p:nvPr/>
            </p:nvSpPr>
            <p:spPr>
              <a:xfrm rot="1089798" flipH="1">
                <a:off x="4357212" y="3791937"/>
                <a:ext cx="260750" cy="108820"/>
              </a:xfrm>
              <a:custGeom>
                <a:avLst/>
                <a:gdLst>
                  <a:gd name="connsiteX0" fmla="*/ 0 w 875239"/>
                  <a:gd name="connsiteY0" fmla="*/ 642938 h 1285875"/>
                  <a:gd name="connsiteX1" fmla="*/ 437620 w 875239"/>
                  <a:gd name="connsiteY1" fmla="*/ 0 h 1285875"/>
                  <a:gd name="connsiteX2" fmla="*/ 875240 w 875239"/>
                  <a:gd name="connsiteY2" fmla="*/ 642938 h 1285875"/>
                  <a:gd name="connsiteX3" fmla="*/ 437620 w 875239"/>
                  <a:gd name="connsiteY3" fmla="*/ 1285876 h 1285875"/>
                  <a:gd name="connsiteX4" fmla="*/ 0 w 875239"/>
                  <a:gd name="connsiteY4" fmla="*/ 642938 h 1285875"/>
                  <a:gd name="connsiteX0" fmla="*/ 0 w 875240"/>
                  <a:gd name="connsiteY0" fmla="*/ 642938 h 723305"/>
                  <a:gd name="connsiteX1" fmla="*/ 437620 w 875240"/>
                  <a:gd name="connsiteY1" fmla="*/ 0 h 723305"/>
                  <a:gd name="connsiteX2" fmla="*/ 875240 w 875240"/>
                  <a:gd name="connsiteY2" fmla="*/ 642938 h 723305"/>
                  <a:gd name="connsiteX3" fmla="*/ 0 w 875240"/>
                  <a:gd name="connsiteY3" fmla="*/ 642938 h 723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5240" h="723305">
                    <a:moveTo>
                      <a:pt x="0" y="642938"/>
                    </a:moveTo>
                    <a:cubicBezTo>
                      <a:pt x="0" y="287853"/>
                      <a:pt x="195929" y="0"/>
                      <a:pt x="437620" y="0"/>
                    </a:cubicBezTo>
                    <a:cubicBezTo>
                      <a:pt x="679311" y="0"/>
                      <a:pt x="875240" y="287853"/>
                      <a:pt x="875240" y="642938"/>
                    </a:cubicBezTo>
                    <a:cubicBezTo>
                      <a:pt x="802303" y="750094"/>
                      <a:pt x="72937" y="750094"/>
                      <a:pt x="0" y="6429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2540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アーチ 31">
                <a:extLst>
                  <a:ext uri="{FF2B5EF4-FFF2-40B4-BE49-F238E27FC236}">
                    <a16:creationId xmlns:a16="http://schemas.microsoft.com/office/drawing/2014/main" id="{1409607E-9A4B-4B0B-97F2-D9C7E7249521}"/>
                  </a:ext>
                </a:extLst>
              </p:cNvPr>
              <p:cNvSpPr/>
              <p:nvPr/>
            </p:nvSpPr>
            <p:spPr>
              <a:xfrm>
                <a:off x="3169920" y="957090"/>
                <a:ext cx="2867825" cy="505950"/>
              </a:xfrm>
              <a:prstGeom prst="blockArc">
                <a:avLst/>
              </a:prstGeom>
              <a:solidFill>
                <a:schemeClr val="bg1"/>
              </a:solidFill>
              <a:ln w="2540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円弧 32">
                <a:extLst>
                  <a:ext uri="{FF2B5EF4-FFF2-40B4-BE49-F238E27FC236}">
                    <a16:creationId xmlns:a16="http://schemas.microsoft.com/office/drawing/2014/main" id="{1F03DD03-D736-488F-90EF-2210633B4E73}"/>
                  </a:ext>
                </a:extLst>
              </p:cNvPr>
              <p:cNvSpPr/>
              <p:nvPr/>
            </p:nvSpPr>
            <p:spPr>
              <a:xfrm>
                <a:off x="5415125" y="952374"/>
                <a:ext cx="202213" cy="397145"/>
              </a:xfrm>
              <a:prstGeom prst="arc">
                <a:avLst/>
              </a:prstGeom>
              <a:ln w="88900">
                <a:solidFill>
                  <a:srgbClr val="231917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弧 33">
                <a:extLst>
                  <a:ext uri="{FF2B5EF4-FFF2-40B4-BE49-F238E27FC236}">
                    <a16:creationId xmlns:a16="http://schemas.microsoft.com/office/drawing/2014/main" id="{45AF6279-2FA4-4A1C-814E-9FCF340FA8DD}"/>
                  </a:ext>
                </a:extLst>
              </p:cNvPr>
              <p:cNvSpPr/>
              <p:nvPr/>
            </p:nvSpPr>
            <p:spPr>
              <a:xfrm>
                <a:off x="5125565" y="944754"/>
                <a:ext cx="202213" cy="397145"/>
              </a:xfrm>
              <a:prstGeom prst="arc">
                <a:avLst/>
              </a:prstGeom>
              <a:ln w="88900">
                <a:solidFill>
                  <a:srgbClr val="231917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弧 34">
                <a:extLst>
                  <a:ext uri="{FF2B5EF4-FFF2-40B4-BE49-F238E27FC236}">
                    <a16:creationId xmlns:a16="http://schemas.microsoft.com/office/drawing/2014/main" id="{4A8C58C4-E4BC-407D-9712-0075E76F1510}"/>
                  </a:ext>
                </a:extLst>
              </p:cNvPr>
              <p:cNvSpPr/>
              <p:nvPr/>
            </p:nvSpPr>
            <p:spPr>
              <a:xfrm>
                <a:off x="4843625" y="937134"/>
                <a:ext cx="202213" cy="397145"/>
              </a:xfrm>
              <a:prstGeom prst="arc">
                <a:avLst/>
              </a:prstGeom>
              <a:ln w="88900">
                <a:solidFill>
                  <a:srgbClr val="231917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円弧 35">
                <a:extLst>
                  <a:ext uri="{FF2B5EF4-FFF2-40B4-BE49-F238E27FC236}">
                    <a16:creationId xmlns:a16="http://schemas.microsoft.com/office/drawing/2014/main" id="{86A6C573-9AD3-4C3C-AB75-A731A8704C53}"/>
                  </a:ext>
                </a:extLst>
              </p:cNvPr>
              <p:cNvSpPr/>
              <p:nvPr/>
            </p:nvSpPr>
            <p:spPr>
              <a:xfrm>
                <a:off x="4523585" y="914274"/>
                <a:ext cx="202213" cy="397145"/>
              </a:xfrm>
              <a:prstGeom prst="arc">
                <a:avLst/>
              </a:prstGeom>
              <a:ln w="88900">
                <a:solidFill>
                  <a:srgbClr val="231917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円弧 36">
                <a:extLst>
                  <a:ext uri="{FF2B5EF4-FFF2-40B4-BE49-F238E27FC236}">
                    <a16:creationId xmlns:a16="http://schemas.microsoft.com/office/drawing/2014/main" id="{8C1F8280-29BB-4A04-B408-313D3D90F35A}"/>
                  </a:ext>
                </a:extLst>
              </p:cNvPr>
              <p:cNvSpPr/>
              <p:nvPr/>
            </p:nvSpPr>
            <p:spPr>
              <a:xfrm flipH="1">
                <a:off x="4279745" y="914274"/>
                <a:ext cx="202213" cy="397145"/>
              </a:xfrm>
              <a:prstGeom prst="arc">
                <a:avLst/>
              </a:prstGeom>
              <a:ln w="88900">
                <a:solidFill>
                  <a:srgbClr val="231917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円弧 37">
                <a:extLst>
                  <a:ext uri="{FF2B5EF4-FFF2-40B4-BE49-F238E27FC236}">
                    <a16:creationId xmlns:a16="http://schemas.microsoft.com/office/drawing/2014/main" id="{FA508F5A-5D05-4459-95FD-728C8C3A38AF}"/>
                  </a:ext>
                </a:extLst>
              </p:cNvPr>
              <p:cNvSpPr/>
              <p:nvPr/>
            </p:nvSpPr>
            <p:spPr>
              <a:xfrm flipH="1">
                <a:off x="3814925" y="952374"/>
                <a:ext cx="202213" cy="397145"/>
              </a:xfrm>
              <a:prstGeom prst="arc">
                <a:avLst/>
              </a:prstGeom>
              <a:ln w="88900">
                <a:solidFill>
                  <a:srgbClr val="231917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円弧 38">
                <a:extLst>
                  <a:ext uri="{FF2B5EF4-FFF2-40B4-BE49-F238E27FC236}">
                    <a16:creationId xmlns:a16="http://schemas.microsoft.com/office/drawing/2014/main" id="{C31E7FD4-DF8A-43D2-A4DD-EC06C5440813}"/>
                  </a:ext>
                </a:extLst>
              </p:cNvPr>
              <p:cNvSpPr/>
              <p:nvPr/>
            </p:nvSpPr>
            <p:spPr>
              <a:xfrm flipH="1">
                <a:off x="3540605" y="982854"/>
                <a:ext cx="202213" cy="397145"/>
              </a:xfrm>
              <a:prstGeom prst="arc">
                <a:avLst/>
              </a:prstGeom>
              <a:ln w="88900">
                <a:solidFill>
                  <a:srgbClr val="231917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0" name="円弧 39">
                <a:extLst>
                  <a:ext uri="{FF2B5EF4-FFF2-40B4-BE49-F238E27FC236}">
                    <a16:creationId xmlns:a16="http://schemas.microsoft.com/office/drawing/2014/main" id="{495B582A-27BC-4C96-A494-73393FD85912}"/>
                  </a:ext>
                </a:extLst>
              </p:cNvPr>
              <p:cNvSpPr/>
              <p:nvPr/>
            </p:nvSpPr>
            <p:spPr>
              <a:xfrm flipH="1">
                <a:off x="3169920" y="1164504"/>
                <a:ext cx="202213" cy="397145"/>
              </a:xfrm>
              <a:prstGeom prst="arc">
                <a:avLst/>
              </a:prstGeom>
              <a:ln w="88900">
                <a:solidFill>
                  <a:srgbClr val="231917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二等辺三角形 40">
                <a:extLst>
                  <a:ext uri="{FF2B5EF4-FFF2-40B4-BE49-F238E27FC236}">
                    <a16:creationId xmlns:a16="http://schemas.microsoft.com/office/drawing/2014/main" id="{01C589F8-6294-454E-8D89-EA4A3FF529E5}"/>
                  </a:ext>
                </a:extLst>
              </p:cNvPr>
              <p:cNvSpPr/>
              <p:nvPr/>
            </p:nvSpPr>
            <p:spPr>
              <a:xfrm rot="11455860">
                <a:off x="4625753" y="3721309"/>
                <a:ext cx="81445" cy="84152"/>
              </a:xfrm>
              <a:prstGeom prst="triangle">
                <a:avLst/>
              </a:prstGeom>
              <a:solidFill>
                <a:schemeClr val="bg1"/>
              </a:solidFill>
              <a:ln w="2540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月 41">
                <a:extLst>
                  <a:ext uri="{FF2B5EF4-FFF2-40B4-BE49-F238E27FC236}">
                    <a16:creationId xmlns:a16="http://schemas.microsoft.com/office/drawing/2014/main" id="{6CEFFF25-AB5B-4516-B6E9-9960D11471DF}"/>
                  </a:ext>
                </a:extLst>
              </p:cNvPr>
              <p:cNvSpPr/>
              <p:nvPr/>
            </p:nvSpPr>
            <p:spPr>
              <a:xfrm rot="16793832">
                <a:off x="4398650" y="3524513"/>
                <a:ext cx="259821" cy="543458"/>
              </a:xfrm>
              <a:prstGeom prst="moon">
                <a:avLst>
                  <a:gd name="adj" fmla="val 84220"/>
                </a:avLst>
              </a:prstGeom>
              <a:noFill/>
              <a:ln w="25400">
                <a:solidFill>
                  <a:srgbClr val="231917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54" name="楕円 53">
            <a:extLst>
              <a:ext uri="{FF2B5EF4-FFF2-40B4-BE49-F238E27FC236}">
                <a16:creationId xmlns:a16="http://schemas.microsoft.com/office/drawing/2014/main" id="{6F1E6FC4-41CA-4B65-B164-7F1922FF38F1}"/>
              </a:ext>
            </a:extLst>
          </p:cNvPr>
          <p:cNvSpPr/>
          <p:nvPr/>
        </p:nvSpPr>
        <p:spPr>
          <a:xfrm>
            <a:off x="2215613" y="4836288"/>
            <a:ext cx="140840" cy="104163"/>
          </a:xfrm>
          <a:prstGeom prst="ellipse">
            <a:avLst/>
          </a:prstGeom>
          <a:solidFill>
            <a:srgbClr val="EB555E"/>
          </a:solidFill>
          <a:ln w="127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75EFFF5-6FEC-4D54-87C4-FCAD437D1F8D}"/>
              </a:ext>
            </a:extLst>
          </p:cNvPr>
          <p:cNvSpPr/>
          <p:nvPr/>
        </p:nvSpPr>
        <p:spPr>
          <a:xfrm>
            <a:off x="2452191" y="4944517"/>
            <a:ext cx="401553" cy="102750"/>
          </a:xfrm>
          <a:custGeom>
            <a:avLst/>
            <a:gdLst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0 w 401553"/>
              <a:gd name="connsiteY3" fmla="*/ 234471 h 234471"/>
              <a:gd name="connsiteX4" fmla="*/ 0 w 401553"/>
              <a:gd name="connsiteY4" fmla="*/ 0 h 234471"/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201016 w 401553"/>
              <a:gd name="connsiteY3" fmla="*/ 232090 h 234471"/>
              <a:gd name="connsiteX4" fmla="*/ 0 w 401553"/>
              <a:gd name="connsiteY4" fmla="*/ 234471 h 234471"/>
              <a:gd name="connsiteX5" fmla="*/ 0 w 401553"/>
              <a:gd name="connsiteY5" fmla="*/ 0 h 234471"/>
              <a:gd name="connsiteX0" fmla="*/ 0 w 401553"/>
              <a:gd name="connsiteY0" fmla="*/ 0 h 258284"/>
              <a:gd name="connsiteX1" fmla="*/ 401553 w 401553"/>
              <a:gd name="connsiteY1" fmla="*/ 0 h 258284"/>
              <a:gd name="connsiteX2" fmla="*/ 401553 w 401553"/>
              <a:gd name="connsiteY2" fmla="*/ 234471 h 258284"/>
              <a:gd name="connsiteX3" fmla="*/ 205779 w 401553"/>
              <a:gd name="connsiteY3" fmla="*/ 258284 h 258284"/>
              <a:gd name="connsiteX4" fmla="*/ 0 w 401553"/>
              <a:gd name="connsiteY4" fmla="*/ 234471 h 258284"/>
              <a:gd name="connsiteX5" fmla="*/ 0 w 401553"/>
              <a:gd name="connsiteY5" fmla="*/ 0 h 258284"/>
              <a:gd name="connsiteX0" fmla="*/ 0 w 401553"/>
              <a:gd name="connsiteY0" fmla="*/ 0 h 259409"/>
              <a:gd name="connsiteX1" fmla="*/ 401553 w 401553"/>
              <a:gd name="connsiteY1" fmla="*/ 0 h 259409"/>
              <a:gd name="connsiteX2" fmla="*/ 401553 w 401553"/>
              <a:gd name="connsiteY2" fmla="*/ 234471 h 259409"/>
              <a:gd name="connsiteX3" fmla="*/ 205779 w 401553"/>
              <a:gd name="connsiteY3" fmla="*/ 258284 h 259409"/>
              <a:gd name="connsiteX4" fmla="*/ 0 w 401553"/>
              <a:gd name="connsiteY4" fmla="*/ 234471 h 259409"/>
              <a:gd name="connsiteX5" fmla="*/ 0 w 401553"/>
              <a:gd name="connsiteY5" fmla="*/ 0 h 259409"/>
              <a:gd name="connsiteX0" fmla="*/ 0 w 401553"/>
              <a:gd name="connsiteY0" fmla="*/ 0 h 259410"/>
              <a:gd name="connsiteX1" fmla="*/ 401553 w 401553"/>
              <a:gd name="connsiteY1" fmla="*/ 0 h 259410"/>
              <a:gd name="connsiteX2" fmla="*/ 401553 w 401553"/>
              <a:gd name="connsiteY2" fmla="*/ 234471 h 259410"/>
              <a:gd name="connsiteX3" fmla="*/ 205779 w 401553"/>
              <a:gd name="connsiteY3" fmla="*/ 258284 h 259410"/>
              <a:gd name="connsiteX4" fmla="*/ 0 w 401553"/>
              <a:gd name="connsiteY4" fmla="*/ 234471 h 259410"/>
              <a:gd name="connsiteX5" fmla="*/ 0 w 401553"/>
              <a:gd name="connsiteY5" fmla="*/ 0 h 259410"/>
              <a:gd name="connsiteX0" fmla="*/ 0 w 401553"/>
              <a:gd name="connsiteY0" fmla="*/ 0 h 266319"/>
              <a:gd name="connsiteX1" fmla="*/ 401553 w 401553"/>
              <a:gd name="connsiteY1" fmla="*/ 0 h 266319"/>
              <a:gd name="connsiteX2" fmla="*/ 401553 w 401553"/>
              <a:gd name="connsiteY2" fmla="*/ 234471 h 266319"/>
              <a:gd name="connsiteX3" fmla="*/ 205779 w 401553"/>
              <a:gd name="connsiteY3" fmla="*/ 265428 h 266319"/>
              <a:gd name="connsiteX4" fmla="*/ 0 w 401553"/>
              <a:gd name="connsiteY4" fmla="*/ 234471 h 266319"/>
              <a:gd name="connsiteX5" fmla="*/ 0 w 401553"/>
              <a:gd name="connsiteY5" fmla="*/ 0 h 26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553" h="266319">
                <a:moveTo>
                  <a:pt x="0" y="0"/>
                </a:moveTo>
                <a:lnTo>
                  <a:pt x="401553" y="0"/>
                </a:lnTo>
                <a:lnTo>
                  <a:pt x="401553" y="234471"/>
                </a:lnTo>
                <a:cubicBezTo>
                  <a:pt x="336295" y="242409"/>
                  <a:pt x="280562" y="271777"/>
                  <a:pt x="205779" y="265428"/>
                </a:cubicBezTo>
                <a:cubicBezTo>
                  <a:pt x="137186" y="271778"/>
                  <a:pt x="68593" y="242409"/>
                  <a:pt x="0" y="2344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80A4881B-EB9E-4965-B0D7-144D9B521661}"/>
              </a:ext>
            </a:extLst>
          </p:cNvPr>
          <p:cNvSpPr/>
          <p:nvPr/>
        </p:nvSpPr>
        <p:spPr>
          <a:xfrm rot="1878603">
            <a:off x="838727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B30AA018-7384-4A00-A0A9-8BD505F96B6E}"/>
              </a:ext>
            </a:extLst>
          </p:cNvPr>
          <p:cNvSpPr/>
          <p:nvPr/>
        </p:nvSpPr>
        <p:spPr>
          <a:xfrm rot="19721397" flipH="1">
            <a:off x="3263915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356633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256569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grpSp>
        <p:nvGrpSpPr>
          <p:cNvPr id="101" name="グループ化 100">
            <a:extLst>
              <a:ext uri="{FF2B5EF4-FFF2-40B4-BE49-F238E27FC236}">
                <a16:creationId xmlns:a16="http://schemas.microsoft.com/office/drawing/2014/main" id="{08A917B3-AE9F-41C3-9447-247357E50621}"/>
              </a:ext>
            </a:extLst>
          </p:cNvPr>
          <p:cNvGrpSpPr/>
          <p:nvPr/>
        </p:nvGrpSpPr>
        <p:grpSpPr>
          <a:xfrm flipH="1">
            <a:off x="2934693" y="4914964"/>
            <a:ext cx="772171" cy="348764"/>
            <a:chOff x="3093598" y="4627436"/>
            <a:chExt cx="772171" cy="34876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02" name="四角形: 角を丸くする 101">
              <a:extLst>
                <a:ext uri="{FF2B5EF4-FFF2-40B4-BE49-F238E27FC236}">
                  <a16:creationId xmlns:a16="http://schemas.microsoft.com/office/drawing/2014/main" id="{D574A87F-AAF8-414B-A40A-2B3EEC56E614}"/>
                </a:ext>
              </a:extLst>
            </p:cNvPr>
            <p:cNvSpPr/>
            <p:nvPr/>
          </p:nvSpPr>
          <p:spPr>
            <a:xfrm rot="19504452">
              <a:off x="3307929" y="4627436"/>
              <a:ext cx="557840" cy="181754"/>
            </a:xfrm>
            <a:prstGeom prst="roundRect">
              <a:avLst/>
            </a:prstGeom>
            <a:grpFill/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楕円 102">
              <a:extLst>
                <a:ext uri="{FF2B5EF4-FFF2-40B4-BE49-F238E27FC236}">
                  <a16:creationId xmlns:a16="http://schemas.microsoft.com/office/drawing/2014/main" id="{2BC55E78-6CF4-49B5-BBA9-319C9AC4418C}"/>
                </a:ext>
              </a:extLst>
            </p:cNvPr>
            <p:cNvSpPr/>
            <p:nvPr/>
          </p:nvSpPr>
          <p:spPr>
            <a:xfrm rot="20559819">
              <a:off x="3242686" y="4846169"/>
              <a:ext cx="297180" cy="130031"/>
            </a:xfrm>
            <a:prstGeom prst="ellipse">
              <a:avLst/>
            </a:prstGeom>
            <a:grpFill/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楕円 103">
              <a:extLst>
                <a:ext uri="{FF2B5EF4-FFF2-40B4-BE49-F238E27FC236}">
                  <a16:creationId xmlns:a16="http://schemas.microsoft.com/office/drawing/2014/main" id="{45D8235C-0816-4453-9EFE-DA42728AF7B9}"/>
                </a:ext>
              </a:extLst>
            </p:cNvPr>
            <p:cNvSpPr/>
            <p:nvPr/>
          </p:nvSpPr>
          <p:spPr>
            <a:xfrm rot="270878">
              <a:off x="3093598" y="4752138"/>
              <a:ext cx="297180" cy="107666"/>
            </a:xfrm>
            <a:prstGeom prst="ellipse">
              <a:avLst/>
            </a:prstGeom>
            <a:grpFill/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7" name="グループ化 96">
            <a:extLst>
              <a:ext uri="{FF2B5EF4-FFF2-40B4-BE49-F238E27FC236}">
                <a16:creationId xmlns:a16="http://schemas.microsoft.com/office/drawing/2014/main" id="{699CBA60-5582-4E76-912F-6815BFF374A7}"/>
              </a:ext>
            </a:extLst>
          </p:cNvPr>
          <p:cNvGrpSpPr/>
          <p:nvPr/>
        </p:nvGrpSpPr>
        <p:grpSpPr>
          <a:xfrm>
            <a:off x="802380" y="4914964"/>
            <a:ext cx="772171" cy="348764"/>
            <a:chOff x="3093598" y="4627436"/>
            <a:chExt cx="772171" cy="34876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8" name="四角形: 角を丸くする 97">
              <a:extLst>
                <a:ext uri="{FF2B5EF4-FFF2-40B4-BE49-F238E27FC236}">
                  <a16:creationId xmlns:a16="http://schemas.microsoft.com/office/drawing/2014/main" id="{7B2D4B1F-F5F9-46C8-8C09-69F1E16A4F32}"/>
                </a:ext>
              </a:extLst>
            </p:cNvPr>
            <p:cNvSpPr/>
            <p:nvPr/>
          </p:nvSpPr>
          <p:spPr>
            <a:xfrm rot="19504452">
              <a:off x="3307929" y="4627436"/>
              <a:ext cx="557840" cy="181754"/>
            </a:xfrm>
            <a:prstGeom prst="roundRect">
              <a:avLst/>
            </a:prstGeom>
            <a:grpFill/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楕円 98">
              <a:extLst>
                <a:ext uri="{FF2B5EF4-FFF2-40B4-BE49-F238E27FC236}">
                  <a16:creationId xmlns:a16="http://schemas.microsoft.com/office/drawing/2014/main" id="{8DD39EA2-2D4E-4776-8D3E-57A223DA121F}"/>
                </a:ext>
              </a:extLst>
            </p:cNvPr>
            <p:cNvSpPr/>
            <p:nvPr/>
          </p:nvSpPr>
          <p:spPr>
            <a:xfrm rot="20559819">
              <a:off x="3242686" y="4846169"/>
              <a:ext cx="297180" cy="130031"/>
            </a:xfrm>
            <a:prstGeom prst="ellipse">
              <a:avLst/>
            </a:prstGeom>
            <a:grpFill/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楕円 99">
              <a:extLst>
                <a:ext uri="{FF2B5EF4-FFF2-40B4-BE49-F238E27FC236}">
                  <a16:creationId xmlns:a16="http://schemas.microsoft.com/office/drawing/2014/main" id="{5030F9CE-D1D2-4BB7-9A7D-2A947CD4369F}"/>
                </a:ext>
              </a:extLst>
            </p:cNvPr>
            <p:cNvSpPr/>
            <p:nvPr/>
          </p:nvSpPr>
          <p:spPr>
            <a:xfrm rot="270878">
              <a:off x="3093598" y="4752138"/>
              <a:ext cx="297180" cy="107666"/>
            </a:xfrm>
            <a:prstGeom prst="ellipse">
              <a:avLst/>
            </a:prstGeom>
            <a:grpFill/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C9E0DFEE-CEC1-4C31-AFF5-03A2FE16E32F}"/>
              </a:ext>
            </a:extLst>
          </p:cNvPr>
          <p:cNvGrpSpPr/>
          <p:nvPr/>
        </p:nvGrpSpPr>
        <p:grpSpPr>
          <a:xfrm flipH="1">
            <a:off x="1895307" y="5746255"/>
            <a:ext cx="335434" cy="727536"/>
            <a:chOff x="4095163" y="5446451"/>
            <a:chExt cx="335434" cy="727536"/>
          </a:xfrm>
        </p:grpSpPr>
        <p:sp>
          <p:nvSpPr>
            <p:cNvPr id="83" name="台形 55">
              <a:extLst>
                <a:ext uri="{FF2B5EF4-FFF2-40B4-BE49-F238E27FC236}">
                  <a16:creationId xmlns:a16="http://schemas.microsoft.com/office/drawing/2014/main" id="{3A0BB596-E0A9-471E-90DC-332503195F39}"/>
                </a:ext>
              </a:extLst>
            </p:cNvPr>
            <p:cNvSpPr/>
            <p:nvPr/>
          </p:nvSpPr>
          <p:spPr>
            <a:xfrm rot="10800000">
              <a:off x="4095163" y="5446451"/>
              <a:ext cx="335434" cy="630017"/>
            </a:xfrm>
            <a:custGeom>
              <a:avLst/>
              <a:gdLst>
                <a:gd name="connsiteX0" fmla="*/ 0 w 428625"/>
                <a:gd name="connsiteY0" fmla="*/ 620492 h 620492"/>
                <a:gd name="connsiteX1" fmla="*/ 107156 w 428625"/>
                <a:gd name="connsiteY1" fmla="*/ 0 h 620492"/>
                <a:gd name="connsiteX2" fmla="*/ 321469 w 428625"/>
                <a:gd name="connsiteY2" fmla="*/ 0 h 620492"/>
                <a:gd name="connsiteX3" fmla="*/ 428625 w 428625"/>
                <a:gd name="connsiteY3" fmla="*/ 620492 h 620492"/>
                <a:gd name="connsiteX4" fmla="*/ 0 w 428625"/>
                <a:gd name="connsiteY4" fmla="*/ 620492 h 620492"/>
                <a:gd name="connsiteX0" fmla="*/ 0 w 352425"/>
                <a:gd name="connsiteY0" fmla="*/ 620492 h 620492"/>
                <a:gd name="connsiteX1" fmla="*/ 30956 w 352425"/>
                <a:gd name="connsiteY1" fmla="*/ 0 h 620492"/>
                <a:gd name="connsiteX2" fmla="*/ 245269 w 352425"/>
                <a:gd name="connsiteY2" fmla="*/ 0 h 620492"/>
                <a:gd name="connsiteX3" fmla="*/ 352425 w 352425"/>
                <a:gd name="connsiteY3" fmla="*/ 620492 h 620492"/>
                <a:gd name="connsiteX4" fmla="*/ 0 w 352425"/>
                <a:gd name="connsiteY4" fmla="*/ 620492 h 620492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0 w 352425"/>
                <a:gd name="connsiteY4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0960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584200 h 630017"/>
                <a:gd name="connsiteX5" fmla="*/ 0 w 352425"/>
                <a:gd name="connsiteY5" fmla="*/ 630017 h 63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425" h="630017">
                  <a:moveTo>
                    <a:pt x="0" y="630017"/>
                  </a:moveTo>
                  <a:lnTo>
                    <a:pt x="30956" y="9525"/>
                  </a:lnTo>
                  <a:lnTo>
                    <a:pt x="311944" y="0"/>
                  </a:lnTo>
                  <a:lnTo>
                    <a:pt x="352425" y="630017"/>
                  </a:lnTo>
                  <a:cubicBezTo>
                    <a:pt x="298659" y="629561"/>
                    <a:pt x="251242" y="559256"/>
                    <a:pt x="191126" y="584200"/>
                  </a:cubicBezTo>
                  <a:cubicBezTo>
                    <a:pt x="133767" y="565606"/>
                    <a:pt x="63709" y="629561"/>
                    <a:pt x="0" y="630017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台形 55">
              <a:extLst>
                <a:ext uri="{FF2B5EF4-FFF2-40B4-BE49-F238E27FC236}">
                  <a16:creationId xmlns:a16="http://schemas.microsoft.com/office/drawing/2014/main" id="{E13259D2-C3B9-4812-8FD3-B271AEE616A1}"/>
                </a:ext>
              </a:extLst>
            </p:cNvPr>
            <p:cNvSpPr/>
            <p:nvPr/>
          </p:nvSpPr>
          <p:spPr>
            <a:xfrm rot="10800000">
              <a:off x="4109452" y="5698218"/>
              <a:ext cx="311619" cy="475769"/>
            </a:xfrm>
            <a:custGeom>
              <a:avLst/>
              <a:gdLst>
                <a:gd name="connsiteX0" fmla="*/ 0 w 428625"/>
                <a:gd name="connsiteY0" fmla="*/ 620492 h 620492"/>
                <a:gd name="connsiteX1" fmla="*/ 107156 w 428625"/>
                <a:gd name="connsiteY1" fmla="*/ 0 h 620492"/>
                <a:gd name="connsiteX2" fmla="*/ 321469 w 428625"/>
                <a:gd name="connsiteY2" fmla="*/ 0 h 620492"/>
                <a:gd name="connsiteX3" fmla="*/ 428625 w 428625"/>
                <a:gd name="connsiteY3" fmla="*/ 620492 h 620492"/>
                <a:gd name="connsiteX4" fmla="*/ 0 w 428625"/>
                <a:gd name="connsiteY4" fmla="*/ 620492 h 620492"/>
                <a:gd name="connsiteX0" fmla="*/ 0 w 352425"/>
                <a:gd name="connsiteY0" fmla="*/ 620492 h 620492"/>
                <a:gd name="connsiteX1" fmla="*/ 30956 w 352425"/>
                <a:gd name="connsiteY1" fmla="*/ 0 h 620492"/>
                <a:gd name="connsiteX2" fmla="*/ 245269 w 352425"/>
                <a:gd name="connsiteY2" fmla="*/ 0 h 620492"/>
                <a:gd name="connsiteX3" fmla="*/ 352425 w 352425"/>
                <a:gd name="connsiteY3" fmla="*/ 620492 h 620492"/>
                <a:gd name="connsiteX4" fmla="*/ 0 w 352425"/>
                <a:gd name="connsiteY4" fmla="*/ 620492 h 620492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0 w 352425"/>
                <a:gd name="connsiteY4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0960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584200 h 630017"/>
                <a:gd name="connsiteX5" fmla="*/ 0 w 352425"/>
                <a:gd name="connsiteY5" fmla="*/ 630017 h 630017"/>
                <a:gd name="connsiteX0" fmla="*/ 0 w 363035"/>
                <a:gd name="connsiteY0" fmla="*/ 630017 h 630017"/>
                <a:gd name="connsiteX1" fmla="*/ 30956 w 363035"/>
                <a:gd name="connsiteY1" fmla="*/ 9525 h 630017"/>
                <a:gd name="connsiteX2" fmla="*/ 311944 w 363035"/>
                <a:gd name="connsiteY2" fmla="*/ 0 h 630017"/>
                <a:gd name="connsiteX3" fmla="*/ 363035 w 363035"/>
                <a:gd name="connsiteY3" fmla="*/ 630017 h 630017"/>
                <a:gd name="connsiteX4" fmla="*/ 191126 w 363035"/>
                <a:gd name="connsiteY4" fmla="*/ 584200 h 630017"/>
                <a:gd name="connsiteX5" fmla="*/ 0 w 363035"/>
                <a:gd name="connsiteY5" fmla="*/ 630017 h 630017"/>
                <a:gd name="connsiteX0" fmla="*/ 0 w 357729"/>
                <a:gd name="connsiteY0" fmla="*/ 630017 h 630017"/>
                <a:gd name="connsiteX1" fmla="*/ 30956 w 357729"/>
                <a:gd name="connsiteY1" fmla="*/ 9525 h 630017"/>
                <a:gd name="connsiteX2" fmla="*/ 311944 w 357729"/>
                <a:gd name="connsiteY2" fmla="*/ 0 h 630017"/>
                <a:gd name="connsiteX3" fmla="*/ 357729 w 357729"/>
                <a:gd name="connsiteY3" fmla="*/ 630017 h 630017"/>
                <a:gd name="connsiteX4" fmla="*/ 191126 w 357729"/>
                <a:gd name="connsiteY4" fmla="*/ 584200 h 630017"/>
                <a:gd name="connsiteX5" fmla="*/ 0 w 357729"/>
                <a:gd name="connsiteY5" fmla="*/ 630017 h 630017"/>
                <a:gd name="connsiteX0" fmla="*/ 0 w 349771"/>
                <a:gd name="connsiteY0" fmla="*/ 630017 h 630017"/>
                <a:gd name="connsiteX1" fmla="*/ 22998 w 349771"/>
                <a:gd name="connsiteY1" fmla="*/ 9525 h 630017"/>
                <a:gd name="connsiteX2" fmla="*/ 303986 w 349771"/>
                <a:gd name="connsiteY2" fmla="*/ 0 h 630017"/>
                <a:gd name="connsiteX3" fmla="*/ 349771 w 349771"/>
                <a:gd name="connsiteY3" fmla="*/ 630017 h 630017"/>
                <a:gd name="connsiteX4" fmla="*/ 183168 w 349771"/>
                <a:gd name="connsiteY4" fmla="*/ 584200 h 630017"/>
                <a:gd name="connsiteX5" fmla="*/ 0 w 349771"/>
                <a:gd name="connsiteY5" fmla="*/ 630017 h 630017"/>
                <a:gd name="connsiteX0" fmla="*/ 0 w 347119"/>
                <a:gd name="connsiteY0" fmla="*/ 630017 h 630017"/>
                <a:gd name="connsiteX1" fmla="*/ 20346 w 347119"/>
                <a:gd name="connsiteY1" fmla="*/ 9525 h 630017"/>
                <a:gd name="connsiteX2" fmla="*/ 301334 w 347119"/>
                <a:gd name="connsiteY2" fmla="*/ 0 h 630017"/>
                <a:gd name="connsiteX3" fmla="*/ 347119 w 347119"/>
                <a:gd name="connsiteY3" fmla="*/ 630017 h 630017"/>
                <a:gd name="connsiteX4" fmla="*/ 180516 w 347119"/>
                <a:gd name="connsiteY4" fmla="*/ 584200 h 630017"/>
                <a:gd name="connsiteX5" fmla="*/ 0 w 347119"/>
                <a:gd name="connsiteY5" fmla="*/ 630017 h 630017"/>
                <a:gd name="connsiteX0" fmla="*/ 0 w 347119"/>
                <a:gd name="connsiteY0" fmla="*/ 630017 h 630017"/>
                <a:gd name="connsiteX1" fmla="*/ 20346 w 347119"/>
                <a:gd name="connsiteY1" fmla="*/ 9525 h 630017"/>
                <a:gd name="connsiteX2" fmla="*/ 311944 w 347119"/>
                <a:gd name="connsiteY2" fmla="*/ 0 h 630017"/>
                <a:gd name="connsiteX3" fmla="*/ 347119 w 347119"/>
                <a:gd name="connsiteY3" fmla="*/ 630017 h 630017"/>
                <a:gd name="connsiteX4" fmla="*/ 180516 w 347119"/>
                <a:gd name="connsiteY4" fmla="*/ 584200 h 630017"/>
                <a:gd name="connsiteX5" fmla="*/ 0 w 347119"/>
                <a:gd name="connsiteY5" fmla="*/ 630017 h 630017"/>
                <a:gd name="connsiteX0" fmla="*/ 0 w 347119"/>
                <a:gd name="connsiteY0" fmla="*/ 630017 h 630017"/>
                <a:gd name="connsiteX1" fmla="*/ 30956 w 347119"/>
                <a:gd name="connsiteY1" fmla="*/ 3219 h 630017"/>
                <a:gd name="connsiteX2" fmla="*/ 311944 w 347119"/>
                <a:gd name="connsiteY2" fmla="*/ 0 h 630017"/>
                <a:gd name="connsiteX3" fmla="*/ 347119 w 347119"/>
                <a:gd name="connsiteY3" fmla="*/ 630017 h 630017"/>
                <a:gd name="connsiteX4" fmla="*/ 180516 w 347119"/>
                <a:gd name="connsiteY4" fmla="*/ 584200 h 630017"/>
                <a:gd name="connsiteX5" fmla="*/ 0 w 347119"/>
                <a:gd name="connsiteY5" fmla="*/ 630017 h 63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119" h="630017">
                  <a:moveTo>
                    <a:pt x="0" y="630017"/>
                  </a:moveTo>
                  <a:lnTo>
                    <a:pt x="30956" y="3219"/>
                  </a:lnTo>
                  <a:lnTo>
                    <a:pt x="311944" y="0"/>
                  </a:lnTo>
                  <a:lnTo>
                    <a:pt x="347119" y="630017"/>
                  </a:lnTo>
                  <a:cubicBezTo>
                    <a:pt x="293353" y="629561"/>
                    <a:pt x="240632" y="559256"/>
                    <a:pt x="180516" y="584200"/>
                  </a:cubicBezTo>
                  <a:cubicBezTo>
                    <a:pt x="123157" y="565606"/>
                    <a:pt x="63709" y="629561"/>
                    <a:pt x="0" y="63001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5" name="正方形/長方形 58">
              <a:extLst>
                <a:ext uri="{FF2B5EF4-FFF2-40B4-BE49-F238E27FC236}">
                  <a16:creationId xmlns:a16="http://schemas.microsoft.com/office/drawing/2014/main" id="{EFF92F61-7C1D-4017-8092-DA5A960C6830}"/>
                </a:ext>
              </a:extLst>
            </p:cNvPr>
            <p:cNvSpPr/>
            <p:nvPr/>
          </p:nvSpPr>
          <p:spPr>
            <a:xfrm>
              <a:off x="4114215" y="5798345"/>
              <a:ext cx="306856" cy="76086"/>
            </a:xfrm>
            <a:custGeom>
              <a:avLst/>
              <a:gdLst>
                <a:gd name="connsiteX0" fmla="*/ 0 w 1884398"/>
                <a:gd name="connsiteY0" fmla="*/ 0 h 1429904"/>
                <a:gd name="connsiteX1" fmla="*/ 1884398 w 1884398"/>
                <a:gd name="connsiteY1" fmla="*/ 0 h 1429904"/>
                <a:gd name="connsiteX2" fmla="*/ 1884398 w 1884398"/>
                <a:gd name="connsiteY2" fmla="*/ 1429904 h 1429904"/>
                <a:gd name="connsiteX3" fmla="*/ 0 w 1884398"/>
                <a:gd name="connsiteY3" fmla="*/ 1429904 h 1429904"/>
                <a:gd name="connsiteX4" fmla="*/ 0 w 1884398"/>
                <a:gd name="connsiteY4" fmla="*/ 0 h 1429904"/>
                <a:gd name="connsiteX0" fmla="*/ 0 w 1884398"/>
                <a:gd name="connsiteY0" fmla="*/ 0 h 1429904"/>
                <a:gd name="connsiteX1" fmla="*/ 1884398 w 1884398"/>
                <a:gd name="connsiteY1" fmla="*/ 0 h 1429904"/>
                <a:gd name="connsiteX2" fmla="*/ 1884398 w 1884398"/>
                <a:gd name="connsiteY2" fmla="*/ 1429904 h 1429904"/>
                <a:gd name="connsiteX3" fmla="*/ 949742 w 1884398"/>
                <a:gd name="connsiteY3" fmla="*/ 1429904 h 1429904"/>
                <a:gd name="connsiteX4" fmla="*/ 0 w 1884398"/>
                <a:gd name="connsiteY4" fmla="*/ 1429904 h 1429904"/>
                <a:gd name="connsiteX5" fmla="*/ 0 w 1884398"/>
                <a:gd name="connsiteY5" fmla="*/ 0 h 1429904"/>
                <a:gd name="connsiteX0" fmla="*/ 0 w 1884398"/>
                <a:gd name="connsiteY0" fmla="*/ 17896 h 1447800"/>
                <a:gd name="connsiteX1" fmla="*/ 924342 w 1884398"/>
                <a:gd name="connsiteY1" fmla="*/ 0 h 1447800"/>
                <a:gd name="connsiteX2" fmla="*/ 1884398 w 1884398"/>
                <a:gd name="connsiteY2" fmla="*/ 17896 h 1447800"/>
                <a:gd name="connsiteX3" fmla="*/ 1884398 w 1884398"/>
                <a:gd name="connsiteY3" fmla="*/ 1447800 h 1447800"/>
                <a:gd name="connsiteX4" fmla="*/ 949742 w 1884398"/>
                <a:gd name="connsiteY4" fmla="*/ 1447800 h 1447800"/>
                <a:gd name="connsiteX5" fmla="*/ 0 w 1884398"/>
                <a:gd name="connsiteY5" fmla="*/ 1447800 h 1447800"/>
                <a:gd name="connsiteX6" fmla="*/ 0 w 1884398"/>
                <a:gd name="connsiteY6" fmla="*/ 17896 h 1447800"/>
                <a:gd name="connsiteX0" fmla="*/ 0 w 1884398"/>
                <a:gd name="connsiteY0" fmla="*/ 0 h 1429904"/>
                <a:gd name="connsiteX1" fmla="*/ 924342 w 1884398"/>
                <a:gd name="connsiteY1" fmla="*/ 1726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429904"/>
                <a:gd name="connsiteX1" fmla="*/ 924342 w 1884398"/>
                <a:gd name="connsiteY1" fmla="*/ 1726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429904"/>
                <a:gd name="connsiteX1" fmla="*/ 924342 w 1884398"/>
                <a:gd name="connsiteY1" fmla="*/ 1726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429904"/>
                <a:gd name="connsiteX1" fmla="*/ 911642 w 1884398"/>
                <a:gd name="connsiteY1" fmla="*/ 2869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582304"/>
                <a:gd name="connsiteX1" fmla="*/ 911642 w 1884398"/>
                <a:gd name="connsiteY1" fmla="*/ 286904 h 1582304"/>
                <a:gd name="connsiteX2" fmla="*/ 1884398 w 1884398"/>
                <a:gd name="connsiteY2" fmla="*/ 0 h 1582304"/>
                <a:gd name="connsiteX3" fmla="*/ 1884398 w 1884398"/>
                <a:gd name="connsiteY3" fmla="*/ 1429904 h 1582304"/>
                <a:gd name="connsiteX4" fmla="*/ 937042 w 1884398"/>
                <a:gd name="connsiteY4" fmla="*/ 1582304 h 1582304"/>
                <a:gd name="connsiteX5" fmla="*/ 0 w 1884398"/>
                <a:gd name="connsiteY5" fmla="*/ 1429904 h 1582304"/>
                <a:gd name="connsiteX6" fmla="*/ 0 w 1884398"/>
                <a:gd name="connsiteY6" fmla="*/ 0 h 1582304"/>
                <a:gd name="connsiteX0" fmla="*/ 0 w 1884398"/>
                <a:gd name="connsiteY0" fmla="*/ 0 h 1582304"/>
                <a:gd name="connsiteX1" fmla="*/ 911642 w 1884398"/>
                <a:gd name="connsiteY1" fmla="*/ 286904 h 1582304"/>
                <a:gd name="connsiteX2" fmla="*/ 1884398 w 1884398"/>
                <a:gd name="connsiteY2" fmla="*/ 0 h 1582304"/>
                <a:gd name="connsiteX3" fmla="*/ 1884398 w 1884398"/>
                <a:gd name="connsiteY3" fmla="*/ 1429904 h 1582304"/>
                <a:gd name="connsiteX4" fmla="*/ 937042 w 1884398"/>
                <a:gd name="connsiteY4" fmla="*/ 1582304 h 1582304"/>
                <a:gd name="connsiteX5" fmla="*/ 0 w 1884398"/>
                <a:gd name="connsiteY5" fmla="*/ 1429904 h 1582304"/>
                <a:gd name="connsiteX6" fmla="*/ 0 w 1884398"/>
                <a:gd name="connsiteY6" fmla="*/ 0 h 1582304"/>
                <a:gd name="connsiteX0" fmla="*/ 0 w 1884398"/>
                <a:gd name="connsiteY0" fmla="*/ 0 h 1582304"/>
                <a:gd name="connsiteX1" fmla="*/ 911642 w 1884398"/>
                <a:gd name="connsiteY1" fmla="*/ 286904 h 1582304"/>
                <a:gd name="connsiteX2" fmla="*/ 1884398 w 1884398"/>
                <a:gd name="connsiteY2" fmla="*/ 0 h 1582304"/>
                <a:gd name="connsiteX3" fmla="*/ 1884398 w 1884398"/>
                <a:gd name="connsiteY3" fmla="*/ 1429904 h 1582304"/>
                <a:gd name="connsiteX4" fmla="*/ 937042 w 1884398"/>
                <a:gd name="connsiteY4" fmla="*/ 1582304 h 1582304"/>
                <a:gd name="connsiteX5" fmla="*/ 0 w 1884398"/>
                <a:gd name="connsiteY5" fmla="*/ 1429904 h 1582304"/>
                <a:gd name="connsiteX6" fmla="*/ 0 w 1884398"/>
                <a:gd name="connsiteY6" fmla="*/ 0 h 1582304"/>
                <a:gd name="connsiteX0" fmla="*/ 0 w 1884398"/>
                <a:gd name="connsiteY0" fmla="*/ 0 h 1674831"/>
                <a:gd name="connsiteX1" fmla="*/ 911642 w 1884398"/>
                <a:gd name="connsiteY1" fmla="*/ 286904 h 1674831"/>
                <a:gd name="connsiteX2" fmla="*/ 1884398 w 1884398"/>
                <a:gd name="connsiteY2" fmla="*/ 0 h 1674831"/>
                <a:gd name="connsiteX3" fmla="*/ 1884398 w 1884398"/>
                <a:gd name="connsiteY3" fmla="*/ 1429904 h 1674831"/>
                <a:gd name="connsiteX4" fmla="*/ 937042 w 1884398"/>
                <a:gd name="connsiteY4" fmla="*/ 1582304 h 1674831"/>
                <a:gd name="connsiteX5" fmla="*/ 57599 w 1884398"/>
                <a:gd name="connsiteY5" fmla="*/ 1664723 h 1674831"/>
                <a:gd name="connsiteX6" fmla="*/ 0 w 1884398"/>
                <a:gd name="connsiteY6" fmla="*/ 0 h 1674831"/>
                <a:gd name="connsiteX0" fmla="*/ 0 w 1884398"/>
                <a:gd name="connsiteY0" fmla="*/ 0 h 1674831"/>
                <a:gd name="connsiteX1" fmla="*/ 911642 w 1884398"/>
                <a:gd name="connsiteY1" fmla="*/ 286904 h 1674831"/>
                <a:gd name="connsiteX2" fmla="*/ 1884398 w 1884398"/>
                <a:gd name="connsiteY2" fmla="*/ 0 h 1674831"/>
                <a:gd name="connsiteX3" fmla="*/ 1826799 w 1884398"/>
                <a:gd name="connsiteY3" fmla="*/ 1429892 h 1674831"/>
                <a:gd name="connsiteX4" fmla="*/ 937042 w 1884398"/>
                <a:gd name="connsiteY4" fmla="*/ 1582304 h 1674831"/>
                <a:gd name="connsiteX5" fmla="*/ 57599 w 1884398"/>
                <a:gd name="connsiteY5" fmla="*/ 1664723 h 1674831"/>
                <a:gd name="connsiteX6" fmla="*/ 0 w 1884398"/>
                <a:gd name="connsiteY6" fmla="*/ 0 h 1674831"/>
                <a:gd name="connsiteX0" fmla="*/ 0 w 1884398"/>
                <a:gd name="connsiteY0" fmla="*/ 0 h 1817135"/>
                <a:gd name="connsiteX1" fmla="*/ 911642 w 1884398"/>
                <a:gd name="connsiteY1" fmla="*/ 286904 h 1817135"/>
                <a:gd name="connsiteX2" fmla="*/ 1884398 w 1884398"/>
                <a:gd name="connsiteY2" fmla="*/ 0 h 1817135"/>
                <a:gd name="connsiteX3" fmla="*/ 1826799 w 1884398"/>
                <a:gd name="connsiteY3" fmla="*/ 1429892 h 1817135"/>
                <a:gd name="connsiteX4" fmla="*/ 937044 w 1884398"/>
                <a:gd name="connsiteY4" fmla="*/ 1817135 h 1817135"/>
                <a:gd name="connsiteX5" fmla="*/ 57599 w 1884398"/>
                <a:gd name="connsiteY5" fmla="*/ 1664723 h 1817135"/>
                <a:gd name="connsiteX6" fmla="*/ 0 w 1884398"/>
                <a:gd name="connsiteY6" fmla="*/ 0 h 1817135"/>
                <a:gd name="connsiteX0" fmla="*/ 0 w 1855596"/>
                <a:gd name="connsiteY0" fmla="*/ 0 h 1875837"/>
                <a:gd name="connsiteX1" fmla="*/ 882840 w 1855596"/>
                <a:gd name="connsiteY1" fmla="*/ 345606 h 1875837"/>
                <a:gd name="connsiteX2" fmla="*/ 1855596 w 1855596"/>
                <a:gd name="connsiteY2" fmla="*/ 58702 h 1875837"/>
                <a:gd name="connsiteX3" fmla="*/ 1797997 w 1855596"/>
                <a:gd name="connsiteY3" fmla="*/ 1488594 h 1875837"/>
                <a:gd name="connsiteX4" fmla="*/ 908242 w 1855596"/>
                <a:gd name="connsiteY4" fmla="*/ 1875837 h 1875837"/>
                <a:gd name="connsiteX5" fmla="*/ 28797 w 1855596"/>
                <a:gd name="connsiteY5" fmla="*/ 1723425 h 1875837"/>
                <a:gd name="connsiteX6" fmla="*/ 0 w 1855596"/>
                <a:gd name="connsiteY6" fmla="*/ 0 h 187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5596" h="1875837">
                  <a:moveTo>
                    <a:pt x="0" y="0"/>
                  </a:moveTo>
                  <a:cubicBezTo>
                    <a:pt x="308114" y="57535"/>
                    <a:pt x="574726" y="389671"/>
                    <a:pt x="882840" y="345606"/>
                  </a:cubicBezTo>
                  <a:cubicBezTo>
                    <a:pt x="1228259" y="364271"/>
                    <a:pt x="1535577" y="116237"/>
                    <a:pt x="1855596" y="58702"/>
                  </a:cubicBezTo>
                  <a:lnTo>
                    <a:pt x="1797997" y="1488594"/>
                  </a:lnTo>
                  <a:cubicBezTo>
                    <a:pt x="1482212" y="1539394"/>
                    <a:pt x="1300227" y="1875837"/>
                    <a:pt x="908242" y="1875837"/>
                  </a:cubicBezTo>
                  <a:cubicBezTo>
                    <a:pt x="519695" y="1850437"/>
                    <a:pt x="341144" y="1774225"/>
                    <a:pt x="28797" y="17234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B018A"/>
            </a:solidFill>
            <a:ln w="1587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楕円 70">
            <a:extLst>
              <a:ext uri="{FF2B5EF4-FFF2-40B4-BE49-F238E27FC236}">
                <a16:creationId xmlns:a16="http://schemas.microsoft.com/office/drawing/2014/main" id="{BED44A93-A727-4D00-AD06-2204484A6DA3}"/>
              </a:ext>
            </a:extLst>
          </p:cNvPr>
          <p:cNvSpPr/>
          <p:nvPr/>
        </p:nvSpPr>
        <p:spPr>
          <a:xfrm>
            <a:off x="1800636" y="6446501"/>
            <a:ext cx="374051" cy="257106"/>
          </a:xfrm>
          <a:custGeom>
            <a:avLst/>
            <a:gdLst>
              <a:gd name="connsiteX0" fmla="*/ 0 w 350674"/>
              <a:gd name="connsiteY0" fmla="*/ 131298 h 262596"/>
              <a:gd name="connsiteX1" fmla="*/ 175337 w 350674"/>
              <a:gd name="connsiteY1" fmla="*/ 0 h 262596"/>
              <a:gd name="connsiteX2" fmla="*/ 350674 w 350674"/>
              <a:gd name="connsiteY2" fmla="*/ 131298 h 262596"/>
              <a:gd name="connsiteX3" fmla="*/ 175337 w 350674"/>
              <a:gd name="connsiteY3" fmla="*/ 262596 h 262596"/>
              <a:gd name="connsiteX4" fmla="*/ 0 w 350674"/>
              <a:gd name="connsiteY4" fmla="*/ 131298 h 262596"/>
              <a:gd name="connsiteX0" fmla="*/ 902 w 351576"/>
              <a:gd name="connsiteY0" fmla="*/ 123678 h 254976"/>
              <a:gd name="connsiteX1" fmla="*/ 130519 w 351576"/>
              <a:gd name="connsiteY1" fmla="*/ 0 h 254976"/>
              <a:gd name="connsiteX2" fmla="*/ 351576 w 351576"/>
              <a:gd name="connsiteY2" fmla="*/ 123678 h 254976"/>
              <a:gd name="connsiteX3" fmla="*/ 176239 w 351576"/>
              <a:gd name="connsiteY3" fmla="*/ 254976 h 254976"/>
              <a:gd name="connsiteX4" fmla="*/ 902 w 351576"/>
              <a:gd name="connsiteY4" fmla="*/ 123678 h 254976"/>
              <a:gd name="connsiteX0" fmla="*/ 35 w 350709"/>
              <a:gd name="connsiteY0" fmla="*/ 123678 h 254976"/>
              <a:gd name="connsiteX1" fmla="*/ 129652 w 350709"/>
              <a:gd name="connsiteY1" fmla="*/ 0 h 254976"/>
              <a:gd name="connsiteX2" fmla="*/ 350709 w 350709"/>
              <a:gd name="connsiteY2" fmla="*/ 123678 h 254976"/>
              <a:gd name="connsiteX3" fmla="*/ 137272 w 350709"/>
              <a:gd name="connsiteY3" fmla="*/ 254976 h 254976"/>
              <a:gd name="connsiteX4" fmla="*/ 35 w 350709"/>
              <a:gd name="connsiteY4" fmla="*/ 123678 h 254976"/>
              <a:gd name="connsiteX0" fmla="*/ 35 w 350709"/>
              <a:gd name="connsiteY0" fmla="*/ 123678 h 259900"/>
              <a:gd name="connsiteX1" fmla="*/ 129652 w 350709"/>
              <a:gd name="connsiteY1" fmla="*/ 0 h 259900"/>
              <a:gd name="connsiteX2" fmla="*/ 350709 w 350709"/>
              <a:gd name="connsiteY2" fmla="*/ 123678 h 259900"/>
              <a:gd name="connsiteX3" fmla="*/ 137272 w 350709"/>
              <a:gd name="connsiteY3" fmla="*/ 254976 h 259900"/>
              <a:gd name="connsiteX4" fmla="*/ 35 w 350709"/>
              <a:gd name="connsiteY4" fmla="*/ 123678 h 259900"/>
              <a:gd name="connsiteX0" fmla="*/ 388 w 351062"/>
              <a:gd name="connsiteY0" fmla="*/ 123678 h 255402"/>
              <a:gd name="connsiteX1" fmla="*/ 130005 w 351062"/>
              <a:gd name="connsiteY1" fmla="*/ 0 h 255402"/>
              <a:gd name="connsiteX2" fmla="*/ 351062 w 351062"/>
              <a:gd name="connsiteY2" fmla="*/ 123678 h 255402"/>
              <a:gd name="connsiteX3" fmla="*/ 137625 w 351062"/>
              <a:gd name="connsiteY3" fmla="*/ 254976 h 255402"/>
              <a:gd name="connsiteX4" fmla="*/ 388 w 351062"/>
              <a:gd name="connsiteY4" fmla="*/ 123678 h 255402"/>
              <a:gd name="connsiteX0" fmla="*/ 388 w 366676"/>
              <a:gd name="connsiteY0" fmla="*/ 124991 h 256715"/>
              <a:gd name="connsiteX1" fmla="*/ 130005 w 366676"/>
              <a:gd name="connsiteY1" fmla="*/ 1313 h 256715"/>
              <a:gd name="connsiteX2" fmla="*/ 325848 w 366676"/>
              <a:gd name="connsiteY2" fmla="*/ 63726 h 256715"/>
              <a:gd name="connsiteX3" fmla="*/ 351062 w 366676"/>
              <a:gd name="connsiteY3" fmla="*/ 124991 h 256715"/>
              <a:gd name="connsiteX4" fmla="*/ 137625 w 366676"/>
              <a:gd name="connsiteY4" fmla="*/ 256289 h 256715"/>
              <a:gd name="connsiteX5" fmla="*/ 388 w 366676"/>
              <a:gd name="connsiteY5" fmla="*/ 124991 h 256715"/>
              <a:gd name="connsiteX0" fmla="*/ 35 w 381267"/>
              <a:gd name="connsiteY0" fmla="*/ 124991 h 256454"/>
              <a:gd name="connsiteX1" fmla="*/ 129652 w 381267"/>
              <a:gd name="connsiteY1" fmla="*/ 1313 h 256454"/>
              <a:gd name="connsiteX2" fmla="*/ 325495 w 381267"/>
              <a:gd name="connsiteY2" fmla="*/ 63726 h 256454"/>
              <a:gd name="connsiteX3" fmla="*/ 369759 w 381267"/>
              <a:gd name="connsiteY3" fmla="*/ 150391 h 256454"/>
              <a:gd name="connsiteX4" fmla="*/ 137272 w 381267"/>
              <a:gd name="connsiteY4" fmla="*/ 256289 h 256454"/>
              <a:gd name="connsiteX5" fmla="*/ 35 w 381267"/>
              <a:gd name="connsiteY5" fmla="*/ 124991 h 256454"/>
              <a:gd name="connsiteX0" fmla="*/ 16 w 381248"/>
              <a:gd name="connsiteY0" fmla="*/ 144796 h 257055"/>
              <a:gd name="connsiteX1" fmla="*/ 129633 w 381248"/>
              <a:gd name="connsiteY1" fmla="*/ 2068 h 257055"/>
              <a:gd name="connsiteX2" fmla="*/ 325476 w 381248"/>
              <a:gd name="connsiteY2" fmla="*/ 64481 h 257055"/>
              <a:gd name="connsiteX3" fmla="*/ 369740 w 381248"/>
              <a:gd name="connsiteY3" fmla="*/ 151146 h 257055"/>
              <a:gd name="connsiteX4" fmla="*/ 137253 w 381248"/>
              <a:gd name="connsiteY4" fmla="*/ 257044 h 257055"/>
              <a:gd name="connsiteX5" fmla="*/ 16 w 381248"/>
              <a:gd name="connsiteY5" fmla="*/ 144796 h 257055"/>
              <a:gd name="connsiteX0" fmla="*/ 565 w 381797"/>
              <a:gd name="connsiteY0" fmla="*/ 144796 h 257055"/>
              <a:gd name="connsiteX1" fmla="*/ 130182 w 381797"/>
              <a:gd name="connsiteY1" fmla="*/ 2068 h 257055"/>
              <a:gd name="connsiteX2" fmla="*/ 326025 w 381797"/>
              <a:gd name="connsiteY2" fmla="*/ 64481 h 257055"/>
              <a:gd name="connsiteX3" fmla="*/ 370289 w 381797"/>
              <a:gd name="connsiteY3" fmla="*/ 151146 h 257055"/>
              <a:gd name="connsiteX4" fmla="*/ 137802 w 381797"/>
              <a:gd name="connsiteY4" fmla="*/ 257044 h 257055"/>
              <a:gd name="connsiteX5" fmla="*/ 565 w 381797"/>
              <a:gd name="connsiteY5" fmla="*/ 144796 h 257055"/>
              <a:gd name="connsiteX0" fmla="*/ 565 w 381797"/>
              <a:gd name="connsiteY0" fmla="*/ 144796 h 257106"/>
              <a:gd name="connsiteX1" fmla="*/ 130182 w 381797"/>
              <a:gd name="connsiteY1" fmla="*/ 2068 h 257106"/>
              <a:gd name="connsiteX2" fmla="*/ 326025 w 381797"/>
              <a:gd name="connsiteY2" fmla="*/ 64481 h 257106"/>
              <a:gd name="connsiteX3" fmla="*/ 370289 w 381797"/>
              <a:gd name="connsiteY3" fmla="*/ 151146 h 257106"/>
              <a:gd name="connsiteX4" fmla="*/ 137802 w 381797"/>
              <a:gd name="connsiteY4" fmla="*/ 257044 h 257106"/>
              <a:gd name="connsiteX5" fmla="*/ 565 w 381797"/>
              <a:gd name="connsiteY5" fmla="*/ 144796 h 257106"/>
              <a:gd name="connsiteX0" fmla="*/ 557 w 374051"/>
              <a:gd name="connsiteY0" fmla="*/ 144796 h 257106"/>
              <a:gd name="connsiteX1" fmla="*/ 130174 w 374051"/>
              <a:gd name="connsiteY1" fmla="*/ 2068 h 257106"/>
              <a:gd name="connsiteX2" fmla="*/ 326017 w 374051"/>
              <a:gd name="connsiteY2" fmla="*/ 64481 h 257106"/>
              <a:gd name="connsiteX3" fmla="*/ 360756 w 374051"/>
              <a:gd name="connsiteY3" fmla="*/ 151146 h 257106"/>
              <a:gd name="connsiteX4" fmla="*/ 137794 w 374051"/>
              <a:gd name="connsiteY4" fmla="*/ 257044 h 257106"/>
              <a:gd name="connsiteX5" fmla="*/ 557 w 374051"/>
              <a:gd name="connsiteY5" fmla="*/ 144796 h 25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51" h="257106">
                <a:moveTo>
                  <a:pt x="557" y="144796"/>
                </a:moveTo>
                <a:cubicBezTo>
                  <a:pt x="8812" y="54675"/>
                  <a:pt x="75931" y="15454"/>
                  <a:pt x="130174" y="2068"/>
                </a:cubicBezTo>
                <a:cubicBezTo>
                  <a:pt x="184417" y="-11318"/>
                  <a:pt x="289174" y="43868"/>
                  <a:pt x="326017" y="64481"/>
                </a:cubicBezTo>
                <a:cubicBezTo>
                  <a:pt x="362860" y="85094"/>
                  <a:pt x="392127" y="119052"/>
                  <a:pt x="360756" y="151146"/>
                </a:cubicBezTo>
                <a:cubicBezTo>
                  <a:pt x="310335" y="246740"/>
                  <a:pt x="197827" y="258102"/>
                  <a:pt x="137794" y="257044"/>
                </a:cubicBezTo>
                <a:cubicBezTo>
                  <a:pt x="77761" y="255986"/>
                  <a:pt x="-7698" y="234917"/>
                  <a:pt x="557" y="144796"/>
                </a:cubicBezTo>
                <a:close/>
              </a:path>
            </a:pathLst>
          </a:custGeom>
          <a:solidFill>
            <a:srgbClr val="B85736"/>
          </a:solidFill>
          <a:ln w="25400">
            <a:solidFill>
              <a:schemeClr val="tx1">
                <a:lumMod val="95000"/>
                <a:lumOff val="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8E66FF43-13C1-41C9-B762-B25C74A6965D}"/>
              </a:ext>
            </a:extLst>
          </p:cNvPr>
          <p:cNvGrpSpPr/>
          <p:nvPr/>
        </p:nvGrpSpPr>
        <p:grpSpPr>
          <a:xfrm>
            <a:off x="2330754" y="5746255"/>
            <a:ext cx="335434" cy="727536"/>
            <a:chOff x="4095163" y="5446451"/>
            <a:chExt cx="335434" cy="727536"/>
          </a:xfrm>
        </p:grpSpPr>
        <p:sp>
          <p:nvSpPr>
            <p:cNvPr id="94" name="台形 55">
              <a:extLst>
                <a:ext uri="{FF2B5EF4-FFF2-40B4-BE49-F238E27FC236}">
                  <a16:creationId xmlns:a16="http://schemas.microsoft.com/office/drawing/2014/main" id="{0E24CFBD-BB85-48BC-BA26-A36DDD6AAD1F}"/>
                </a:ext>
              </a:extLst>
            </p:cNvPr>
            <p:cNvSpPr/>
            <p:nvPr/>
          </p:nvSpPr>
          <p:spPr>
            <a:xfrm rot="10800000">
              <a:off x="4095163" y="5446451"/>
              <a:ext cx="335434" cy="630017"/>
            </a:xfrm>
            <a:custGeom>
              <a:avLst/>
              <a:gdLst>
                <a:gd name="connsiteX0" fmla="*/ 0 w 428625"/>
                <a:gd name="connsiteY0" fmla="*/ 620492 h 620492"/>
                <a:gd name="connsiteX1" fmla="*/ 107156 w 428625"/>
                <a:gd name="connsiteY1" fmla="*/ 0 h 620492"/>
                <a:gd name="connsiteX2" fmla="*/ 321469 w 428625"/>
                <a:gd name="connsiteY2" fmla="*/ 0 h 620492"/>
                <a:gd name="connsiteX3" fmla="*/ 428625 w 428625"/>
                <a:gd name="connsiteY3" fmla="*/ 620492 h 620492"/>
                <a:gd name="connsiteX4" fmla="*/ 0 w 428625"/>
                <a:gd name="connsiteY4" fmla="*/ 620492 h 620492"/>
                <a:gd name="connsiteX0" fmla="*/ 0 w 352425"/>
                <a:gd name="connsiteY0" fmla="*/ 620492 h 620492"/>
                <a:gd name="connsiteX1" fmla="*/ 30956 w 352425"/>
                <a:gd name="connsiteY1" fmla="*/ 0 h 620492"/>
                <a:gd name="connsiteX2" fmla="*/ 245269 w 352425"/>
                <a:gd name="connsiteY2" fmla="*/ 0 h 620492"/>
                <a:gd name="connsiteX3" fmla="*/ 352425 w 352425"/>
                <a:gd name="connsiteY3" fmla="*/ 620492 h 620492"/>
                <a:gd name="connsiteX4" fmla="*/ 0 w 352425"/>
                <a:gd name="connsiteY4" fmla="*/ 620492 h 620492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0 w 352425"/>
                <a:gd name="connsiteY4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0960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584200 h 630017"/>
                <a:gd name="connsiteX5" fmla="*/ 0 w 352425"/>
                <a:gd name="connsiteY5" fmla="*/ 630017 h 63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425" h="630017">
                  <a:moveTo>
                    <a:pt x="0" y="630017"/>
                  </a:moveTo>
                  <a:lnTo>
                    <a:pt x="30956" y="9525"/>
                  </a:lnTo>
                  <a:lnTo>
                    <a:pt x="311944" y="0"/>
                  </a:lnTo>
                  <a:lnTo>
                    <a:pt x="352425" y="630017"/>
                  </a:lnTo>
                  <a:cubicBezTo>
                    <a:pt x="298659" y="629561"/>
                    <a:pt x="251242" y="559256"/>
                    <a:pt x="191126" y="584200"/>
                  </a:cubicBezTo>
                  <a:cubicBezTo>
                    <a:pt x="133767" y="565606"/>
                    <a:pt x="63709" y="629561"/>
                    <a:pt x="0" y="630017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台形 55">
              <a:extLst>
                <a:ext uri="{FF2B5EF4-FFF2-40B4-BE49-F238E27FC236}">
                  <a16:creationId xmlns:a16="http://schemas.microsoft.com/office/drawing/2014/main" id="{82F222DC-47F1-4F28-A180-5FBDE6C38EB5}"/>
                </a:ext>
              </a:extLst>
            </p:cNvPr>
            <p:cNvSpPr/>
            <p:nvPr/>
          </p:nvSpPr>
          <p:spPr>
            <a:xfrm rot="10800000">
              <a:off x="4109452" y="5698218"/>
              <a:ext cx="311619" cy="475769"/>
            </a:xfrm>
            <a:custGeom>
              <a:avLst/>
              <a:gdLst>
                <a:gd name="connsiteX0" fmla="*/ 0 w 428625"/>
                <a:gd name="connsiteY0" fmla="*/ 620492 h 620492"/>
                <a:gd name="connsiteX1" fmla="*/ 107156 w 428625"/>
                <a:gd name="connsiteY1" fmla="*/ 0 h 620492"/>
                <a:gd name="connsiteX2" fmla="*/ 321469 w 428625"/>
                <a:gd name="connsiteY2" fmla="*/ 0 h 620492"/>
                <a:gd name="connsiteX3" fmla="*/ 428625 w 428625"/>
                <a:gd name="connsiteY3" fmla="*/ 620492 h 620492"/>
                <a:gd name="connsiteX4" fmla="*/ 0 w 428625"/>
                <a:gd name="connsiteY4" fmla="*/ 620492 h 620492"/>
                <a:gd name="connsiteX0" fmla="*/ 0 w 352425"/>
                <a:gd name="connsiteY0" fmla="*/ 620492 h 620492"/>
                <a:gd name="connsiteX1" fmla="*/ 30956 w 352425"/>
                <a:gd name="connsiteY1" fmla="*/ 0 h 620492"/>
                <a:gd name="connsiteX2" fmla="*/ 245269 w 352425"/>
                <a:gd name="connsiteY2" fmla="*/ 0 h 620492"/>
                <a:gd name="connsiteX3" fmla="*/ 352425 w 352425"/>
                <a:gd name="connsiteY3" fmla="*/ 620492 h 620492"/>
                <a:gd name="connsiteX4" fmla="*/ 0 w 352425"/>
                <a:gd name="connsiteY4" fmla="*/ 620492 h 620492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0 w 352425"/>
                <a:gd name="connsiteY4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0960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584200 h 630017"/>
                <a:gd name="connsiteX5" fmla="*/ 0 w 352425"/>
                <a:gd name="connsiteY5" fmla="*/ 630017 h 630017"/>
                <a:gd name="connsiteX0" fmla="*/ 0 w 363035"/>
                <a:gd name="connsiteY0" fmla="*/ 630017 h 630017"/>
                <a:gd name="connsiteX1" fmla="*/ 30956 w 363035"/>
                <a:gd name="connsiteY1" fmla="*/ 9525 h 630017"/>
                <a:gd name="connsiteX2" fmla="*/ 311944 w 363035"/>
                <a:gd name="connsiteY2" fmla="*/ 0 h 630017"/>
                <a:gd name="connsiteX3" fmla="*/ 363035 w 363035"/>
                <a:gd name="connsiteY3" fmla="*/ 630017 h 630017"/>
                <a:gd name="connsiteX4" fmla="*/ 191126 w 363035"/>
                <a:gd name="connsiteY4" fmla="*/ 584200 h 630017"/>
                <a:gd name="connsiteX5" fmla="*/ 0 w 363035"/>
                <a:gd name="connsiteY5" fmla="*/ 630017 h 630017"/>
                <a:gd name="connsiteX0" fmla="*/ 0 w 357729"/>
                <a:gd name="connsiteY0" fmla="*/ 630017 h 630017"/>
                <a:gd name="connsiteX1" fmla="*/ 30956 w 357729"/>
                <a:gd name="connsiteY1" fmla="*/ 9525 h 630017"/>
                <a:gd name="connsiteX2" fmla="*/ 311944 w 357729"/>
                <a:gd name="connsiteY2" fmla="*/ 0 h 630017"/>
                <a:gd name="connsiteX3" fmla="*/ 357729 w 357729"/>
                <a:gd name="connsiteY3" fmla="*/ 630017 h 630017"/>
                <a:gd name="connsiteX4" fmla="*/ 191126 w 357729"/>
                <a:gd name="connsiteY4" fmla="*/ 584200 h 630017"/>
                <a:gd name="connsiteX5" fmla="*/ 0 w 357729"/>
                <a:gd name="connsiteY5" fmla="*/ 630017 h 630017"/>
                <a:gd name="connsiteX0" fmla="*/ 0 w 349771"/>
                <a:gd name="connsiteY0" fmla="*/ 630017 h 630017"/>
                <a:gd name="connsiteX1" fmla="*/ 22998 w 349771"/>
                <a:gd name="connsiteY1" fmla="*/ 9525 h 630017"/>
                <a:gd name="connsiteX2" fmla="*/ 303986 w 349771"/>
                <a:gd name="connsiteY2" fmla="*/ 0 h 630017"/>
                <a:gd name="connsiteX3" fmla="*/ 349771 w 349771"/>
                <a:gd name="connsiteY3" fmla="*/ 630017 h 630017"/>
                <a:gd name="connsiteX4" fmla="*/ 183168 w 349771"/>
                <a:gd name="connsiteY4" fmla="*/ 584200 h 630017"/>
                <a:gd name="connsiteX5" fmla="*/ 0 w 349771"/>
                <a:gd name="connsiteY5" fmla="*/ 630017 h 630017"/>
                <a:gd name="connsiteX0" fmla="*/ 0 w 347119"/>
                <a:gd name="connsiteY0" fmla="*/ 630017 h 630017"/>
                <a:gd name="connsiteX1" fmla="*/ 20346 w 347119"/>
                <a:gd name="connsiteY1" fmla="*/ 9525 h 630017"/>
                <a:gd name="connsiteX2" fmla="*/ 301334 w 347119"/>
                <a:gd name="connsiteY2" fmla="*/ 0 h 630017"/>
                <a:gd name="connsiteX3" fmla="*/ 347119 w 347119"/>
                <a:gd name="connsiteY3" fmla="*/ 630017 h 630017"/>
                <a:gd name="connsiteX4" fmla="*/ 180516 w 347119"/>
                <a:gd name="connsiteY4" fmla="*/ 584200 h 630017"/>
                <a:gd name="connsiteX5" fmla="*/ 0 w 347119"/>
                <a:gd name="connsiteY5" fmla="*/ 630017 h 630017"/>
                <a:gd name="connsiteX0" fmla="*/ 0 w 347119"/>
                <a:gd name="connsiteY0" fmla="*/ 630017 h 630017"/>
                <a:gd name="connsiteX1" fmla="*/ 20346 w 347119"/>
                <a:gd name="connsiteY1" fmla="*/ 9525 h 630017"/>
                <a:gd name="connsiteX2" fmla="*/ 311944 w 347119"/>
                <a:gd name="connsiteY2" fmla="*/ 0 h 630017"/>
                <a:gd name="connsiteX3" fmla="*/ 347119 w 347119"/>
                <a:gd name="connsiteY3" fmla="*/ 630017 h 630017"/>
                <a:gd name="connsiteX4" fmla="*/ 180516 w 347119"/>
                <a:gd name="connsiteY4" fmla="*/ 584200 h 630017"/>
                <a:gd name="connsiteX5" fmla="*/ 0 w 347119"/>
                <a:gd name="connsiteY5" fmla="*/ 630017 h 630017"/>
                <a:gd name="connsiteX0" fmla="*/ 0 w 347119"/>
                <a:gd name="connsiteY0" fmla="*/ 630017 h 630017"/>
                <a:gd name="connsiteX1" fmla="*/ 30956 w 347119"/>
                <a:gd name="connsiteY1" fmla="*/ 3219 h 630017"/>
                <a:gd name="connsiteX2" fmla="*/ 311944 w 347119"/>
                <a:gd name="connsiteY2" fmla="*/ 0 h 630017"/>
                <a:gd name="connsiteX3" fmla="*/ 347119 w 347119"/>
                <a:gd name="connsiteY3" fmla="*/ 630017 h 630017"/>
                <a:gd name="connsiteX4" fmla="*/ 180516 w 347119"/>
                <a:gd name="connsiteY4" fmla="*/ 584200 h 630017"/>
                <a:gd name="connsiteX5" fmla="*/ 0 w 347119"/>
                <a:gd name="connsiteY5" fmla="*/ 630017 h 63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119" h="630017">
                  <a:moveTo>
                    <a:pt x="0" y="630017"/>
                  </a:moveTo>
                  <a:lnTo>
                    <a:pt x="30956" y="3219"/>
                  </a:lnTo>
                  <a:lnTo>
                    <a:pt x="311944" y="0"/>
                  </a:lnTo>
                  <a:lnTo>
                    <a:pt x="347119" y="630017"/>
                  </a:lnTo>
                  <a:cubicBezTo>
                    <a:pt x="293353" y="629561"/>
                    <a:pt x="240632" y="559256"/>
                    <a:pt x="180516" y="584200"/>
                  </a:cubicBezTo>
                  <a:cubicBezTo>
                    <a:pt x="123157" y="565606"/>
                    <a:pt x="63709" y="629561"/>
                    <a:pt x="0" y="63001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6" name="正方形/長方形 58">
              <a:extLst>
                <a:ext uri="{FF2B5EF4-FFF2-40B4-BE49-F238E27FC236}">
                  <a16:creationId xmlns:a16="http://schemas.microsoft.com/office/drawing/2014/main" id="{B54A4C02-72BC-4459-8C79-D82DD12CF5A6}"/>
                </a:ext>
              </a:extLst>
            </p:cNvPr>
            <p:cNvSpPr/>
            <p:nvPr/>
          </p:nvSpPr>
          <p:spPr>
            <a:xfrm>
              <a:off x="4114215" y="5798345"/>
              <a:ext cx="306856" cy="76086"/>
            </a:xfrm>
            <a:custGeom>
              <a:avLst/>
              <a:gdLst>
                <a:gd name="connsiteX0" fmla="*/ 0 w 1884398"/>
                <a:gd name="connsiteY0" fmla="*/ 0 h 1429904"/>
                <a:gd name="connsiteX1" fmla="*/ 1884398 w 1884398"/>
                <a:gd name="connsiteY1" fmla="*/ 0 h 1429904"/>
                <a:gd name="connsiteX2" fmla="*/ 1884398 w 1884398"/>
                <a:gd name="connsiteY2" fmla="*/ 1429904 h 1429904"/>
                <a:gd name="connsiteX3" fmla="*/ 0 w 1884398"/>
                <a:gd name="connsiteY3" fmla="*/ 1429904 h 1429904"/>
                <a:gd name="connsiteX4" fmla="*/ 0 w 1884398"/>
                <a:gd name="connsiteY4" fmla="*/ 0 h 1429904"/>
                <a:gd name="connsiteX0" fmla="*/ 0 w 1884398"/>
                <a:gd name="connsiteY0" fmla="*/ 0 h 1429904"/>
                <a:gd name="connsiteX1" fmla="*/ 1884398 w 1884398"/>
                <a:gd name="connsiteY1" fmla="*/ 0 h 1429904"/>
                <a:gd name="connsiteX2" fmla="*/ 1884398 w 1884398"/>
                <a:gd name="connsiteY2" fmla="*/ 1429904 h 1429904"/>
                <a:gd name="connsiteX3" fmla="*/ 949742 w 1884398"/>
                <a:gd name="connsiteY3" fmla="*/ 1429904 h 1429904"/>
                <a:gd name="connsiteX4" fmla="*/ 0 w 1884398"/>
                <a:gd name="connsiteY4" fmla="*/ 1429904 h 1429904"/>
                <a:gd name="connsiteX5" fmla="*/ 0 w 1884398"/>
                <a:gd name="connsiteY5" fmla="*/ 0 h 1429904"/>
                <a:gd name="connsiteX0" fmla="*/ 0 w 1884398"/>
                <a:gd name="connsiteY0" fmla="*/ 17896 h 1447800"/>
                <a:gd name="connsiteX1" fmla="*/ 924342 w 1884398"/>
                <a:gd name="connsiteY1" fmla="*/ 0 h 1447800"/>
                <a:gd name="connsiteX2" fmla="*/ 1884398 w 1884398"/>
                <a:gd name="connsiteY2" fmla="*/ 17896 h 1447800"/>
                <a:gd name="connsiteX3" fmla="*/ 1884398 w 1884398"/>
                <a:gd name="connsiteY3" fmla="*/ 1447800 h 1447800"/>
                <a:gd name="connsiteX4" fmla="*/ 949742 w 1884398"/>
                <a:gd name="connsiteY4" fmla="*/ 1447800 h 1447800"/>
                <a:gd name="connsiteX5" fmla="*/ 0 w 1884398"/>
                <a:gd name="connsiteY5" fmla="*/ 1447800 h 1447800"/>
                <a:gd name="connsiteX6" fmla="*/ 0 w 1884398"/>
                <a:gd name="connsiteY6" fmla="*/ 17896 h 1447800"/>
                <a:gd name="connsiteX0" fmla="*/ 0 w 1884398"/>
                <a:gd name="connsiteY0" fmla="*/ 0 h 1429904"/>
                <a:gd name="connsiteX1" fmla="*/ 924342 w 1884398"/>
                <a:gd name="connsiteY1" fmla="*/ 1726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429904"/>
                <a:gd name="connsiteX1" fmla="*/ 924342 w 1884398"/>
                <a:gd name="connsiteY1" fmla="*/ 1726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429904"/>
                <a:gd name="connsiteX1" fmla="*/ 924342 w 1884398"/>
                <a:gd name="connsiteY1" fmla="*/ 1726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429904"/>
                <a:gd name="connsiteX1" fmla="*/ 911642 w 1884398"/>
                <a:gd name="connsiteY1" fmla="*/ 2869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582304"/>
                <a:gd name="connsiteX1" fmla="*/ 911642 w 1884398"/>
                <a:gd name="connsiteY1" fmla="*/ 286904 h 1582304"/>
                <a:gd name="connsiteX2" fmla="*/ 1884398 w 1884398"/>
                <a:gd name="connsiteY2" fmla="*/ 0 h 1582304"/>
                <a:gd name="connsiteX3" fmla="*/ 1884398 w 1884398"/>
                <a:gd name="connsiteY3" fmla="*/ 1429904 h 1582304"/>
                <a:gd name="connsiteX4" fmla="*/ 937042 w 1884398"/>
                <a:gd name="connsiteY4" fmla="*/ 1582304 h 1582304"/>
                <a:gd name="connsiteX5" fmla="*/ 0 w 1884398"/>
                <a:gd name="connsiteY5" fmla="*/ 1429904 h 1582304"/>
                <a:gd name="connsiteX6" fmla="*/ 0 w 1884398"/>
                <a:gd name="connsiteY6" fmla="*/ 0 h 1582304"/>
                <a:gd name="connsiteX0" fmla="*/ 0 w 1884398"/>
                <a:gd name="connsiteY0" fmla="*/ 0 h 1582304"/>
                <a:gd name="connsiteX1" fmla="*/ 911642 w 1884398"/>
                <a:gd name="connsiteY1" fmla="*/ 286904 h 1582304"/>
                <a:gd name="connsiteX2" fmla="*/ 1884398 w 1884398"/>
                <a:gd name="connsiteY2" fmla="*/ 0 h 1582304"/>
                <a:gd name="connsiteX3" fmla="*/ 1884398 w 1884398"/>
                <a:gd name="connsiteY3" fmla="*/ 1429904 h 1582304"/>
                <a:gd name="connsiteX4" fmla="*/ 937042 w 1884398"/>
                <a:gd name="connsiteY4" fmla="*/ 1582304 h 1582304"/>
                <a:gd name="connsiteX5" fmla="*/ 0 w 1884398"/>
                <a:gd name="connsiteY5" fmla="*/ 1429904 h 1582304"/>
                <a:gd name="connsiteX6" fmla="*/ 0 w 1884398"/>
                <a:gd name="connsiteY6" fmla="*/ 0 h 1582304"/>
                <a:gd name="connsiteX0" fmla="*/ 0 w 1884398"/>
                <a:gd name="connsiteY0" fmla="*/ 0 h 1582304"/>
                <a:gd name="connsiteX1" fmla="*/ 911642 w 1884398"/>
                <a:gd name="connsiteY1" fmla="*/ 286904 h 1582304"/>
                <a:gd name="connsiteX2" fmla="*/ 1884398 w 1884398"/>
                <a:gd name="connsiteY2" fmla="*/ 0 h 1582304"/>
                <a:gd name="connsiteX3" fmla="*/ 1884398 w 1884398"/>
                <a:gd name="connsiteY3" fmla="*/ 1429904 h 1582304"/>
                <a:gd name="connsiteX4" fmla="*/ 937042 w 1884398"/>
                <a:gd name="connsiteY4" fmla="*/ 1582304 h 1582304"/>
                <a:gd name="connsiteX5" fmla="*/ 0 w 1884398"/>
                <a:gd name="connsiteY5" fmla="*/ 1429904 h 1582304"/>
                <a:gd name="connsiteX6" fmla="*/ 0 w 1884398"/>
                <a:gd name="connsiteY6" fmla="*/ 0 h 1582304"/>
                <a:gd name="connsiteX0" fmla="*/ 0 w 1884398"/>
                <a:gd name="connsiteY0" fmla="*/ 0 h 1674831"/>
                <a:gd name="connsiteX1" fmla="*/ 911642 w 1884398"/>
                <a:gd name="connsiteY1" fmla="*/ 286904 h 1674831"/>
                <a:gd name="connsiteX2" fmla="*/ 1884398 w 1884398"/>
                <a:gd name="connsiteY2" fmla="*/ 0 h 1674831"/>
                <a:gd name="connsiteX3" fmla="*/ 1884398 w 1884398"/>
                <a:gd name="connsiteY3" fmla="*/ 1429904 h 1674831"/>
                <a:gd name="connsiteX4" fmla="*/ 937042 w 1884398"/>
                <a:gd name="connsiteY4" fmla="*/ 1582304 h 1674831"/>
                <a:gd name="connsiteX5" fmla="*/ 57599 w 1884398"/>
                <a:gd name="connsiteY5" fmla="*/ 1664723 h 1674831"/>
                <a:gd name="connsiteX6" fmla="*/ 0 w 1884398"/>
                <a:gd name="connsiteY6" fmla="*/ 0 h 1674831"/>
                <a:gd name="connsiteX0" fmla="*/ 0 w 1884398"/>
                <a:gd name="connsiteY0" fmla="*/ 0 h 1674831"/>
                <a:gd name="connsiteX1" fmla="*/ 911642 w 1884398"/>
                <a:gd name="connsiteY1" fmla="*/ 286904 h 1674831"/>
                <a:gd name="connsiteX2" fmla="*/ 1884398 w 1884398"/>
                <a:gd name="connsiteY2" fmla="*/ 0 h 1674831"/>
                <a:gd name="connsiteX3" fmla="*/ 1826799 w 1884398"/>
                <a:gd name="connsiteY3" fmla="*/ 1429892 h 1674831"/>
                <a:gd name="connsiteX4" fmla="*/ 937042 w 1884398"/>
                <a:gd name="connsiteY4" fmla="*/ 1582304 h 1674831"/>
                <a:gd name="connsiteX5" fmla="*/ 57599 w 1884398"/>
                <a:gd name="connsiteY5" fmla="*/ 1664723 h 1674831"/>
                <a:gd name="connsiteX6" fmla="*/ 0 w 1884398"/>
                <a:gd name="connsiteY6" fmla="*/ 0 h 1674831"/>
                <a:gd name="connsiteX0" fmla="*/ 0 w 1884398"/>
                <a:gd name="connsiteY0" fmla="*/ 0 h 1817135"/>
                <a:gd name="connsiteX1" fmla="*/ 911642 w 1884398"/>
                <a:gd name="connsiteY1" fmla="*/ 286904 h 1817135"/>
                <a:gd name="connsiteX2" fmla="*/ 1884398 w 1884398"/>
                <a:gd name="connsiteY2" fmla="*/ 0 h 1817135"/>
                <a:gd name="connsiteX3" fmla="*/ 1826799 w 1884398"/>
                <a:gd name="connsiteY3" fmla="*/ 1429892 h 1817135"/>
                <a:gd name="connsiteX4" fmla="*/ 937044 w 1884398"/>
                <a:gd name="connsiteY4" fmla="*/ 1817135 h 1817135"/>
                <a:gd name="connsiteX5" fmla="*/ 57599 w 1884398"/>
                <a:gd name="connsiteY5" fmla="*/ 1664723 h 1817135"/>
                <a:gd name="connsiteX6" fmla="*/ 0 w 1884398"/>
                <a:gd name="connsiteY6" fmla="*/ 0 h 1817135"/>
                <a:gd name="connsiteX0" fmla="*/ 0 w 1855596"/>
                <a:gd name="connsiteY0" fmla="*/ 0 h 1875837"/>
                <a:gd name="connsiteX1" fmla="*/ 882840 w 1855596"/>
                <a:gd name="connsiteY1" fmla="*/ 345606 h 1875837"/>
                <a:gd name="connsiteX2" fmla="*/ 1855596 w 1855596"/>
                <a:gd name="connsiteY2" fmla="*/ 58702 h 1875837"/>
                <a:gd name="connsiteX3" fmla="*/ 1797997 w 1855596"/>
                <a:gd name="connsiteY3" fmla="*/ 1488594 h 1875837"/>
                <a:gd name="connsiteX4" fmla="*/ 908242 w 1855596"/>
                <a:gd name="connsiteY4" fmla="*/ 1875837 h 1875837"/>
                <a:gd name="connsiteX5" fmla="*/ 28797 w 1855596"/>
                <a:gd name="connsiteY5" fmla="*/ 1723425 h 1875837"/>
                <a:gd name="connsiteX6" fmla="*/ 0 w 1855596"/>
                <a:gd name="connsiteY6" fmla="*/ 0 h 187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5596" h="1875837">
                  <a:moveTo>
                    <a:pt x="0" y="0"/>
                  </a:moveTo>
                  <a:cubicBezTo>
                    <a:pt x="308114" y="57535"/>
                    <a:pt x="574726" y="389671"/>
                    <a:pt x="882840" y="345606"/>
                  </a:cubicBezTo>
                  <a:cubicBezTo>
                    <a:pt x="1228259" y="364271"/>
                    <a:pt x="1535577" y="116237"/>
                    <a:pt x="1855596" y="58702"/>
                  </a:cubicBezTo>
                  <a:lnTo>
                    <a:pt x="1797997" y="1488594"/>
                  </a:lnTo>
                  <a:cubicBezTo>
                    <a:pt x="1482212" y="1539394"/>
                    <a:pt x="1300227" y="1875837"/>
                    <a:pt x="908242" y="1875837"/>
                  </a:cubicBezTo>
                  <a:cubicBezTo>
                    <a:pt x="519695" y="1850437"/>
                    <a:pt x="341144" y="1774225"/>
                    <a:pt x="28797" y="17234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B018A"/>
            </a:solidFill>
            <a:ln w="1587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D9F1FA75-FDA1-4F06-8361-46E85005EECD}"/>
              </a:ext>
            </a:extLst>
          </p:cNvPr>
          <p:cNvGrpSpPr/>
          <p:nvPr/>
        </p:nvGrpSpPr>
        <p:grpSpPr>
          <a:xfrm flipH="1">
            <a:off x="2369805" y="6392433"/>
            <a:ext cx="519829" cy="311174"/>
            <a:chOff x="3975985" y="6071211"/>
            <a:chExt cx="519829" cy="311174"/>
          </a:xfrm>
        </p:grpSpPr>
        <p:sp>
          <p:nvSpPr>
            <p:cNvPr id="91" name="楕円 70">
              <a:extLst>
                <a:ext uri="{FF2B5EF4-FFF2-40B4-BE49-F238E27FC236}">
                  <a16:creationId xmlns:a16="http://schemas.microsoft.com/office/drawing/2014/main" id="{F5CA0B4C-8EF0-4F54-AD46-2806D8B1972C}"/>
                </a:ext>
              </a:extLst>
            </p:cNvPr>
            <p:cNvSpPr/>
            <p:nvPr/>
          </p:nvSpPr>
          <p:spPr>
            <a:xfrm>
              <a:off x="4104760" y="6125279"/>
              <a:ext cx="374051" cy="257106"/>
            </a:xfrm>
            <a:custGeom>
              <a:avLst/>
              <a:gdLst>
                <a:gd name="connsiteX0" fmla="*/ 0 w 350674"/>
                <a:gd name="connsiteY0" fmla="*/ 131298 h 262596"/>
                <a:gd name="connsiteX1" fmla="*/ 175337 w 350674"/>
                <a:gd name="connsiteY1" fmla="*/ 0 h 262596"/>
                <a:gd name="connsiteX2" fmla="*/ 350674 w 350674"/>
                <a:gd name="connsiteY2" fmla="*/ 131298 h 262596"/>
                <a:gd name="connsiteX3" fmla="*/ 175337 w 350674"/>
                <a:gd name="connsiteY3" fmla="*/ 262596 h 262596"/>
                <a:gd name="connsiteX4" fmla="*/ 0 w 350674"/>
                <a:gd name="connsiteY4" fmla="*/ 131298 h 262596"/>
                <a:gd name="connsiteX0" fmla="*/ 902 w 351576"/>
                <a:gd name="connsiteY0" fmla="*/ 123678 h 254976"/>
                <a:gd name="connsiteX1" fmla="*/ 130519 w 351576"/>
                <a:gd name="connsiteY1" fmla="*/ 0 h 254976"/>
                <a:gd name="connsiteX2" fmla="*/ 351576 w 351576"/>
                <a:gd name="connsiteY2" fmla="*/ 123678 h 254976"/>
                <a:gd name="connsiteX3" fmla="*/ 176239 w 351576"/>
                <a:gd name="connsiteY3" fmla="*/ 254976 h 254976"/>
                <a:gd name="connsiteX4" fmla="*/ 902 w 351576"/>
                <a:gd name="connsiteY4" fmla="*/ 123678 h 254976"/>
                <a:gd name="connsiteX0" fmla="*/ 35 w 350709"/>
                <a:gd name="connsiteY0" fmla="*/ 123678 h 254976"/>
                <a:gd name="connsiteX1" fmla="*/ 129652 w 350709"/>
                <a:gd name="connsiteY1" fmla="*/ 0 h 254976"/>
                <a:gd name="connsiteX2" fmla="*/ 350709 w 350709"/>
                <a:gd name="connsiteY2" fmla="*/ 123678 h 254976"/>
                <a:gd name="connsiteX3" fmla="*/ 137272 w 350709"/>
                <a:gd name="connsiteY3" fmla="*/ 254976 h 254976"/>
                <a:gd name="connsiteX4" fmla="*/ 35 w 350709"/>
                <a:gd name="connsiteY4" fmla="*/ 123678 h 254976"/>
                <a:gd name="connsiteX0" fmla="*/ 35 w 350709"/>
                <a:gd name="connsiteY0" fmla="*/ 123678 h 259900"/>
                <a:gd name="connsiteX1" fmla="*/ 129652 w 350709"/>
                <a:gd name="connsiteY1" fmla="*/ 0 h 259900"/>
                <a:gd name="connsiteX2" fmla="*/ 350709 w 350709"/>
                <a:gd name="connsiteY2" fmla="*/ 123678 h 259900"/>
                <a:gd name="connsiteX3" fmla="*/ 137272 w 350709"/>
                <a:gd name="connsiteY3" fmla="*/ 254976 h 259900"/>
                <a:gd name="connsiteX4" fmla="*/ 35 w 350709"/>
                <a:gd name="connsiteY4" fmla="*/ 123678 h 259900"/>
                <a:gd name="connsiteX0" fmla="*/ 388 w 351062"/>
                <a:gd name="connsiteY0" fmla="*/ 123678 h 255402"/>
                <a:gd name="connsiteX1" fmla="*/ 130005 w 351062"/>
                <a:gd name="connsiteY1" fmla="*/ 0 h 255402"/>
                <a:gd name="connsiteX2" fmla="*/ 351062 w 351062"/>
                <a:gd name="connsiteY2" fmla="*/ 123678 h 255402"/>
                <a:gd name="connsiteX3" fmla="*/ 137625 w 351062"/>
                <a:gd name="connsiteY3" fmla="*/ 254976 h 255402"/>
                <a:gd name="connsiteX4" fmla="*/ 388 w 351062"/>
                <a:gd name="connsiteY4" fmla="*/ 123678 h 255402"/>
                <a:gd name="connsiteX0" fmla="*/ 388 w 366676"/>
                <a:gd name="connsiteY0" fmla="*/ 124991 h 256715"/>
                <a:gd name="connsiteX1" fmla="*/ 130005 w 366676"/>
                <a:gd name="connsiteY1" fmla="*/ 1313 h 256715"/>
                <a:gd name="connsiteX2" fmla="*/ 325848 w 366676"/>
                <a:gd name="connsiteY2" fmla="*/ 63726 h 256715"/>
                <a:gd name="connsiteX3" fmla="*/ 351062 w 366676"/>
                <a:gd name="connsiteY3" fmla="*/ 124991 h 256715"/>
                <a:gd name="connsiteX4" fmla="*/ 137625 w 366676"/>
                <a:gd name="connsiteY4" fmla="*/ 256289 h 256715"/>
                <a:gd name="connsiteX5" fmla="*/ 388 w 366676"/>
                <a:gd name="connsiteY5" fmla="*/ 124991 h 256715"/>
                <a:gd name="connsiteX0" fmla="*/ 35 w 381267"/>
                <a:gd name="connsiteY0" fmla="*/ 124991 h 256454"/>
                <a:gd name="connsiteX1" fmla="*/ 129652 w 381267"/>
                <a:gd name="connsiteY1" fmla="*/ 1313 h 256454"/>
                <a:gd name="connsiteX2" fmla="*/ 325495 w 381267"/>
                <a:gd name="connsiteY2" fmla="*/ 63726 h 256454"/>
                <a:gd name="connsiteX3" fmla="*/ 369759 w 381267"/>
                <a:gd name="connsiteY3" fmla="*/ 150391 h 256454"/>
                <a:gd name="connsiteX4" fmla="*/ 137272 w 381267"/>
                <a:gd name="connsiteY4" fmla="*/ 256289 h 256454"/>
                <a:gd name="connsiteX5" fmla="*/ 35 w 381267"/>
                <a:gd name="connsiteY5" fmla="*/ 124991 h 256454"/>
                <a:gd name="connsiteX0" fmla="*/ 16 w 381248"/>
                <a:gd name="connsiteY0" fmla="*/ 144796 h 257055"/>
                <a:gd name="connsiteX1" fmla="*/ 129633 w 381248"/>
                <a:gd name="connsiteY1" fmla="*/ 2068 h 257055"/>
                <a:gd name="connsiteX2" fmla="*/ 325476 w 381248"/>
                <a:gd name="connsiteY2" fmla="*/ 64481 h 257055"/>
                <a:gd name="connsiteX3" fmla="*/ 369740 w 381248"/>
                <a:gd name="connsiteY3" fmla="*/ 151146 h 257055"/>
                <a:gd name="connsiteX4" fmla="*/ 137253 w 381248"/>
                <a:gd name="connsiteY4" fmla="*/ 257044 h 257055"/>
                <a:gd name="connsiteX5" fmla="*/ 16 w 381248"/>
                <a:gd name="connsiteY5" fmla="*/ 144796 h 257055"/>
                <a:gd name="connsiteX0" fmla="*/ 565 w 381797"/>
                <a:gd name="connsiteY0" fmla="*/ 144796 h 257055"/>
                <a:gd name="connsiteX1" fmla="*/ 130182 w 381797"/>
                <a:gd name="connsiteY1" fmla="*/ 2068 h 257055"/>
                <a:gd name="connsiteX2" fmla="*/ 326025 w 381797"/>
                <a:gd name="connsiteY2" fmla="*/ 64481 h 257055"/>
                <a:gd name="connsiteX3" fmla="*/ 370289 w 381797"/>
                <a:gd name="connsiteY3" fmla="*/ 151146 h 257055"/>
                <a:gd name="connsiteX4" fmla="*/ 137802 w 381797"/>
                <a:gd name="connsiteY4" fmla="*/ 257044 h 257055"/>
                <a:gd name="connsiteX5" fmla="*/ 565 w 381797"/>
                <a:gd name="connsiteY5" fmla="*/ 144796 h 257055"/>
                <a:gd name="connsiteX0" fmla="*/ 565 w 381797"/>
                <a:gd name="connsiteY0" fmla="*/ 144796 h 257106"/>
                <a:gd name="connsiteX1" fmla="*/ 130182 w 381797"/>
                <a:gd name="connsiteY1" fmla="*/ 2068 h 257106"/>
                <a:gd name="connsiteX2" fmla="*/ 326025 w 381797"/>
                <a:gd name="connsiteY2" fmla="*/ 64481 h 257106"/>
                <a:gd name="connsiteX3" fmla="*/ 370289 w 381797"/>
                <a:gd name="connsiteY3" fmla="*/ 151146 h 257106"/>
                <a:gd name="connsiteX4" fmla="*/ 137802 w 381797"/>
                <a:gd name="connsiteY4" fmla="*/ 257044 h 257106"/>
                <a:gd name="connsiteX5" fmla="*/ 565 w 381797"/>
                <a:gd name="connsiteY5" fmla="*/ 144796 h 257106"/>
                <a:gd name="connsiteX0" fmla="*/ 557 w 374051"/>
                <a:gd name="connsiteY0" fmla="*/ 144796 h 257106"/>
                <a:gd name="connsiteX1" fmla="*/ 130174 w 374051"/>
                <a:gd name="connsiteY1" fmla="*/ 2068 h 257106"/>
                <a:gd name="connsiteX2" fmla="*/ 326017 w 374051"/>
                <a:gd name="connsiteY2" fmla="*/ 64481 h 257106"/>
                <a:gd name="connsiteX3" fmla="*/ 360756 w 374051"/>
                <a:gd name="connsiteY3" fmla="*/ 151146 h 257106"/>
                <a:gd name="connsiteX4" fmla="*/ 137794 w 374051"/>
                <a:gd name="connsiteY4" fmla="*/ 257044 h 257106"/>
                <a:gd name="connsiteX5" fmla="*/ 557 w 374051"/>
                <a:gd name="connsiteY5" fmla="*/ 144796 h 25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051" h="257106">
                  <a:moveTo>
                    <a:pt x="557" y="144796"/>
                  </a:moveTo>
                  <a:cubicBezTo>
                    <a:pt x="8812" y="54675"/>
                    <a:pt x="75931" y="15454"/>
                    <a:pt x="130174" y="2068"/>
                  </a:cubicBezTo>
                  <a:cubicBezTo>
                    <a:pt x="184417" y="-11318"/>
                    <a:pt x="289174" y="43868"/>
                    <a:pt x="326017" y="64481"/>
                  </a:cubicBezTo>
                  <a:cubicBezTo>
                    <a:pt x="362860" y="85094"/>
                    <a:pt x="392127" y="119052"/>
                    <a:pt x="360756" y="151146"/>
                  </a:cubicBezTo>
                  <a:cubicBezTo>
                    <a:pt x="310335" y="246740"/>
                    <a:pt x="197827" y="258102"/>
                    <a:pt x="137794" y="257044"/>
                  </a:cubicBezTo>
                  <a:cubicBezTo>
                    <a:pt x="77761" y="255986"/>
                    <a:pt x="-7698" y="234917"/>
                    <a:pt x="557" y="144796"/>
                  </a:cubicBezTo>
                  <a:close/>
                </a:path>
              </a:pathLst>
            </a:custGeom>
            <a:solidFill>
              <a:srgbClr val="B85736"/>
            </a:solidFill>
            <a:ln w="25400">
              <a:solidFill>
                <a:schemeClr val="tx1">
                  <a:lumMod val="95000"/>
                  <a:lumOff val="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楕円 70">
              <a:extLst>
                <a:ext uri="{FF2B5EF4-FFF2-40B4-BE49-F238E27FC236}">
                  <a16:creationId xmlns:a16="http://schemas.microsoft.com/office/drawing/2014/main" id="{193FF623-55AE-4C6D-9DFF-240A6C75A698}"/>
                </a:ext>
              </a:extLst>
            </p:cNvPr>
            <p:cNvSpPr/>
            <p:nvPr/>
          </p:nvSpPr>
          <p:spPr>
            <a:xfrm>
              <a:off x="4121763" y="6071211"/>
              <a:ext cx="374051" cy="257106"/>
            </a:xfrm>
            <a:custGeom>
              <a:avLst/>
              <a:gdLst>
                <a:gd name="connsiteX0" fmla="*/ 0 w 350674"/>
                <a:gd name="connsiteY0" fmla="*/ 131298 h 262596"/>
                <a:gd name="connsiteX1" fmla="*/ 175337 w 350674"/>
                <a:gd name="connsiteY1" fmla="*/ 0 h 262596"/>
                <a:gd name="connsiteX2" fmla="*/ 350674 w 350674"/>
                <a:gd name="connsiteY2" fmla="*/ 131298 h 262596"/>
                <a:gd name="connsiteX3" fmla="*/ 175337 w 350674"/>
                <a:gd name="connsiteY3" fmla="*/ 262596 h 262596"/>
                <a:gd name="connsiteX4" fmla="*/ 0 w 350674"/>
                <a:gd name="connsiteY4" fmla="*/ 131298 h 262596"/>
                <a:gd name="connsiteX0" fmla="*/ 902 w 351576"/>
                <a:gd name="connsiteY0" fmla="*/ 123678 h 254976"/>
                <a:gd name="connsiteX1" fmla="*/ 130519 w 351576"/>
                <a:gd name="connsiteY1" fmla="*/ 0 h 254976"/>
                <a:gd name="connsiteX2" fmla="*/ 351576 w 351576"/>
                <a:gd name="connsiteY2" fmla="*/ 123678 h 254976"/>
                <a:gd name="connsiteX3" fmla="*/ 176239 w 351576"/>
                <a:gd name="connsiteY3" fmla="*/ 254976 h 254976"/>
                <a:gd name="connsiteX4" fmla="*/ 902 w 351576"/>
                <a:gd name="connsiteY4" fmla="*/ 123678 h 254976"/>
                <a:gd name="connsiteX0" fmla="*/ 35 w 350709"/>
                <a:gd name="connsiteY0" fmla="*/ 123678 h 254976"/>
                <a:gd name="connsiteX1" fmla="*/ 129652 w 350709"/>
                <a:gd name="connsiteY1" fmla="*/ 0 h 254976"/>
                <a:gd name="connsiteX2" fmla="*/ 350709 w 350709"/>
                <a:gd name="connsiteY2" fmla="*/ 123678 h 254976"/>
                <a:gd name="connsiteX3" fmla="*/ 137272 w 350709"/>
                <a:gd name="connsiteY3" fmla="*/ 254976 h 254976"/>
                <a:gd name="connsiteX4" fmla="*/ 35 w 350709"/>
                <a:gd name="connsiteY4" fmla="*/ 123678 h 254976"/>
                <a:gd name="connsiteX0" fmla="*/ 35 w 350709"/>
                <a:gd name="connsiteY0" fmla="*/ 123678 h 259900"/>
                <a:gd name="connsiteX1" fmla="*/ 129652 w 350709"/>
                <a:gd name="connsiteY1" fmla="*/ 0 h 259900"/>
                <a:gd name="connsiteX2" fmla="*/ 350709 w 350709"/>
                <a:gd name="connsiteY2" fmla="*/ 123678 h 259900"/>
                <a:gd name="connsiteX3" fmla="*/ 137272 w 350709"/>
                <a:gd name="connsiteY3" fmla="*/ 254976 h 259900"/>
                <a:gd name="connsiteX4" fmla="*/ 35 w 350709"/>
                <a:gd name="connsiteY4" fmla="*/ 123678 h 259900"/>
                <a:gd name="connsiteX0" fmla="*/ 388 w 351062"/>
                <a:gd name="connsiteY0" fmla="*/ 123678 h 255402"/>
                <a:gd name="connsiteX1" fmla="*/ 130005 w 351062"/>
                <a:gd name="connsiteY1" fmla="*/ 0 h 255402"/>
                <a:gd name="connsiteX2" fmla="*/ 351062 w 351062"/>
                <a:gd name="connsiteY2" fmla="*/ 123678 h 255402"/>
                <a:gd name="connsiteX3" fmla="*/ 137625 w 351062"/>
                <a:gd name="connsiteY3" fmla="*/ 254976 h 255402"/>
                <a:gd name="connsiteX4" fmla="*/ 388 w 351062"/>
                <a:gd name="connsiteY4" fmla="*/ 123678 h 255402"/>
                <a:gd name="connsiteX0" fmla="*/ 388 w 366676"/>
                <a:gd name="connsiteY0" fmla="*/ 124991 h 256715"/>
                <a:gd name="connsiteX1" fmla="*/ 130005 w 366676"/>
                <a:gd name="connsiteY1" fmla="*/ 1313 h 256715"/>
                <a:gd name="connsiteX2" fmla="*/ 325848 w 366676"/>
                <a:gd name="connsiteY2" fmla="*/ 63726 h 256715"/>
                <a:gd name="connsiteX3" fmla="*/ 351062 w 366676"/>
                <a:gd name="connsiteY3" fmla="*/ 124991 h 256715"/>
                <a:gd name="connsiteX4" fmla="*/ 137625 w 366676"/>
                <a:gd name="connsiteY4" fmla="*/ 256289 h 256715"/>
                <a:gd name="connsiteX5" fmla="*/ 388 w 366676"/>
                <a:gd name="connsiteY5" fmla="*/ 124991 h 256715"/>
                <a:gd name="connsiteX0" fmla="*/ 35 w 381267"/>
                <a:gd name="connsiteY0" fmla="*/ 124991 h 256454"/>
                <a:gd name="connsiteX1" fmla="*/ 129652 w 381267"/>
                <a:gd name="connsiteY1" fmla="*/ 1313 h 256454"/>
                <a:gd name="connsiteX2" fmla="*/ 325495 w 381267"/>
                <a:gd name="connsiteY2" fmla="*/ 63726 h 256454"/>
                <a:gd name="connsiteX3" fmla="*/ 369759 w 381267"/>
                <a:gd name="connsiteY3" fmla="*/ 150391 h 256454"/>
                <a:gd name="connsiteX4" fmla="*/ 137272 w 381267"/>
                <a:gd name="connsiteY4" fmla="*/ 256289 h 256454"/>
                <a:gd name="connsiteX5" fmla="*/ 35 w 381267"/>
                <a:gd name="connsiteY5" fmla="*/ 124991 h 256454"/>
                <a:gd name="connsiteX0" fmla="*/ 16 w 381248"/>
                <a:gd name="connsiteY0" fmla="*/ 144796 h 257055"/>
                <a:gd name="connsiteX1" fmla="*/ 129633 w 381248"/>
                <a:gd name="connsiteY1" fmla="*/ 2068 h 257055"/>
                <a:gd name="connsiteX2" fmla="*/ 325476 w 381248"/>
                <a:gd name="connsiteY2" fmla="*/ 64481 h 257055"/>
                <a:gd name="connsiteX3" fmla="*/ 369740 w 381248"/>
                <a:gd name="connsiteY3" fmla="*/ 151146 h 257055"/>
                <a:gd name="connsiteX4" fmla="*/ 137253 w 381248"/>
                <a:gd name="connsiteY4" fmla="*/ 257044 h 257055"/>
                <a:gd name="connsiteX5" fmla="*/ 16 w 381248"/>
                <a:gd name="connsiteY5" fmla="*/ 144796 h 257055"/>
                <a:gd name="connsiteX0" fmla="*/ 565 w 381797"/>
                <a:gd name="connsiteY0" fmla="*/ 144796 h 257055"/>
                <a:gd name="connsiteX1" fmla="*/ 130182 w 381797"/>
                <a:gd name="connsiteY1" fmla="*/ 2068 h 257055"/>
                <a:gd name="connsiteX2" fmla="*/ 326025 w 381797"/>
                <a:gd name="connsiteY2" fmla="*/ 64481 h 257055"/>
                <a:gd name="connsiteX3" fmla="*/ 370289 w 381797"/>
                <a:gd name="connsiteY3" fmla="*/ 151146 h 257055"/>
                <a:gd name="connsiteX4" fmla="*/ 137802 w 381797"/>
                <a:gd name="connsiteY4" fmla="*/ 257044 h 257055"/>
                <a:gd name="connsiteX5" fmla="*/ 565 w 381797"/>
                <a:gd name="connsiteY5" fmla="*/ 144796 h 257055"/>
                <a:gd name="connsiteX0" fmla="*/ 565 w 381797"/>
                <a:gd name="connsiteY0" fmla="*/ 144796 h 257106"/>
                <a:gd name="connsiteX1" fmla="*/ 130182 w 381797"/>
                <a:gd name="connsiteY1" fmla="*/ 2068 h 257106"/>
                <a:gd name="connsiteX2" fmla="*/ 326025 w 381797"/>
                <a:gd name="connsiteY2" fmla="*/ 64481 h 257106"/>
                <a:gd name="connsiteX3" fmla="*/ 370289 w 381797"/>
                <a:gd name="connsiteY3" fmla="*/ 151146 h 257106"/>
                <a:gd name="connsiteX4" fmla="*/ 137802 w 381797"/>
                <a:gd name="connsiteY4" fmla="*/ 257044 h 257106"/>
                <a:gd name="connsiteX5" fmla="*/ 565 w 381797"/>
                <a:gd name="connsiteY5" fmla="*/ 144796 h 257106"/>
                <a:gd name="connsiteX0" fmla="*/ 557 w 374051"/>
                <a:gd name="connsiteY0" fmla="*/ 144796 h 257106"/>
                <a:gd name="connsiteX1" fmla="*/ 130174 w 374051"/>
                <a:gd name="connsiteY1" fmla="*/ 2068 h 257106"/>
                <a:gd name="connsiteX2" fmla="*/ 326017 w 374051"/>
                <a:gd name="connsiteY2" fmla="*/ 64481 h 257106"/>
                <a:gd name="connsiteX3" fmla="*/ 360756 w 374051"/>
                <a:gd name="connsiteY3" fmla="*/ 151146 h 257106"/>
                <a:gd name="connsiteX4" fmla="*/ 137794 w 374051"/>
                <a:gd name="connsiteY4" fmla="*/ 257044 h 257106"/>
                <a:gd name="connsiteX5" fmla="*/ 557 w 374051"/>
                <a:gd name="connsiteY5" fmla="*/ 144796 h 25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051" h="257106">
                  <a:moveTo>
                    <a:pt x="557" y="144796"/>
                  </a:moveTo>
                  <a:cubicBezTo>
                    <a:pt x="8812" y="54675"/>
                    <a:pt x="75931" y="15454"/>
                    <a:pt x="130174" y="2068"/>
                  </a:cubicBezTo>
                  <a:cubicBezTo>
                    <a:pt x="184417" y="-11318"/>
                    <a:pt x="289174" y="43868"/>
                    <a:pt x="326017" y="64481"/>
                  </a:cubicBezTo>
                  <a:cubicBezTo>
                    <a:pt x="362860" y="85094"/>
                    <a:pt x="392127" y="119052"/>
                    <a:pt x="360756" y="151146"/>
                  </a:cubicBezTo>
                  <a:cubicBezTo>
                    <a:pt x="310335" y="246740"/>
                    <a:pt x="197827" y="258102"/>
                    <a:pt x="137794" y="257044"/>
                  </a:cubicBezTo>
                  <a:cubicBezTo>
                    <a:pt x="77761" y="255986"/>
                    <a:pt x="-7698" y="234917"/>
                    <a:pt x="557" y="144796"/>
                  </a:cubicBezTo>
                  <a:close/>
                </a:path>
              </a:pathLst>
            </a:custGeom>
            <a:solidFill>
              <a:srgbClr val="A83A45"/>
            </a:solidFill>
            <a:ln w="25400">
              <a:solidFill>
                <a:schemeClr val="tx1">
                  <a:lumMod val="95000"/>
                  <a:lumOff val="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円弧 92">
              <a:extLst>
                <a:ext uri="{FF2B5EF4-FFF2-40B4-BE49-F238E27FC236}">
                  <a16:creationId xmlns:a16="http://schemas.microsoft.com/office/drawing/2014/main" id="{DED43B35-8381-475C-BA2D-92A394118902}"/>
                </a:ext>
              </a:extLst>
            </p:cNvPr>
            <p:cNvSpPr/>
            <p:nvPr/>
          </p:nvSpPr>
          <p:spPr>
            <a:xfrm rot="704391">
              <a:off x="3975985" y="6101557"/>
              <a:ext cx="429622" cy="119877"/>
            </a:xfrm>
            <a:prstGeom prst="arc">
              <a:avLst/>
            </a:prstGeom>
            <a:ln w="4762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231BDD6B-9DA3-40E9-B79A-FFB87E6BFDB2}"/>
              </a:ext>
            </a:extLst>
          </p:cNvPr>
          <p:cNvSpPr/>
          <p:nvPr/>
        </p:nvSpPr>
        <p:spPr>
          <a:xfrm rot="3007751">
            <a:off x="1437505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388EFF4E-44F1-4DE7-AA67-3DE296425C77}"/>
              </a:ext>
            </a:extLst>
          </p:cNvPr>
          <p:cNvSpPr/>
          <p:nvPr/>
        </p:nvSpPr>
        <p:spPr>
          <a:xfrm rot="18592249" flipH="1">
            <a:off x="2704330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台形 44">
            <a:extLst>
              <a:ext uri="{FF2B5EF4-FFF2-40B4-BE49-F238E27FC236}">
                <a16:creationId xmlns:a16="http://schemas.microsoft.com/office/drawing/2014/main" id="{6D88DE0D-A171-4997-9B68-E657443E49A0}"/>
              </a:ext>
            </a:extLst>
          </p:cNvPr>
          <p:cNvSpPr/>
          <p:nvPr/>
        </p:nvSpPr>
        <p:spPr>
          <a:xfrm>
            <a:off x="1574551" y="4505570"/>
            <a:ext cx="1407424" cy="1344134"/>
          </a:xfrm>
          <a:custGeom>
            <a:avLst/>
            <a:gdLst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0 w 1462959"/>
              <a:gd name="connsiteY4" fmla="*/ 1191546 h 1191546"/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688131 w 1462959"/>
              <a:gd name="connsiteY4" fmla="*/ 1190173 h 1191546"/>
              <a:gd name="connsiteX5" fmla="*/ 0 w 1462959"/>
              <a:gd name="connsiteY5" fmla="*/ 1191546 h 1191546"/>
              <a:gd name="connsiteX0" fmla="*/ 0 w 1462959"/>
              <a:gd name="connsiteY0" fmla="*/ 1191546 h 1260023"/>
              <a:gd name="connsiteX1" fmla="*/ 297887 w 1462959"/>
              <a:gd name="connsiteY1" fmla="*/ 0 h 1260023"/>
              <a:gd name="connsiteX2" fmla="*/ 1165073 w 1462959"/>
              <a:gd name="connsiteY2" fmla="*/ 0 h 1260023"/>
              <a:gd name="connsiteX3" fmla="*/ 1462959 w 1462959"/>
              <a:gd name="connsiteY3" fmla="*/ 1191546 h 1260023"/>
              <a:gd name="connsiteX4" fmla="*/ 700831 w 1462959"/>
              <a:gd name="connsiteY4" fmla="*/ 1260023 h 1260023"/>
              <a:gd name="connsiteX5" fmla="*/ 0 w 1462959"/>
              <a:gd name="connsiteY5" fmla="*/ 1191546 h 1260023"/>
              <a:gd name="connsiteX0" fmla="*/ 0 w 1399459"/>
              <a:gd name="connsiteY0" fmla="*/ 1178846 h 1260023"/>
              <a:gd name="connsiteX1" fmla="*/ 234387 w 1399459"/>
              <a:gd name="connsiteY1" fmla="*/ 0 h 1260023"/>
              <a:gd name="connsiteX2" fmla="*/ 1101573 w 1399459"/>
              <a:gd name="connsiteY2" fmla="*/ 0 h 1260023"/>
              <a:gd name="connsiteX3" fmla="*/ 1399459 w 1399459"/>
              <a:gd name="connsiteY3" fmla="*/ 1191546 h 1260023"/>
              <a:gd name="connsiteX4" fmla="*/ 637331 w 1399459"/>
              <a:gd name="connsiteY4" fmla="*/ 1260023 h 1260023"/>
              <a:gd name="connsiteX5" fmla="*/ 0 w 1399459"/>
              <a:gd name="connsiteY5" fmla="*/ 1178846 h 1260023"/>
              <a:gd name="connsiteX0" fmla="*/ 0 w 1297859"/>
              <a:gd name="connsiteY0" fmla="*/ 1178846 h 1260023"/>
              <a:gd name="connsiteX1" fmla="*/ 2343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78846 h 1260023"/>
              <a:gd name="connsiteX1" fmla="*/ 1454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85196 h 1266373"/>
              <a:gd name="connsiteX1" fmla="*/ 145487 w 1297859"/>
              <a:gd name="connsiteY1" fmla="*/ 6350 h 1266373"/>
              <a:gd name="connsiteX2" fmla="*/ 1184123 w 1297859"/>
              <a:gd name="connsiteY2" fmla="*/ 0 h 1266373"/>
              <a:gd name="connsiteX3" fmla="*/ 1297859 w 1297859"/>
              <a:gd name="connsiteY3" fmla="*/ 1172496 h 1266373"/>
              <a:gd name="connsiteX4" fmla="*/ 637331 w 1297859"/>
              <a:gd name="connsiteY4" fmla="*/ 1266373 h 1266373"/>
              <a:gd name="connsiteX5" fmla="*/ 0 w 1297859"/>
              <a:gd name="connsiteY5" fmla="*/ 1185196 h 12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7859" h="1266373">
                <a:moveTo>
                  <a:pt x="0" y="1185196"/>
                </a:moveTo>
                <a:lnTo>
                  <a:pt x="145487" y="6350"/>
                </a:lnTo>
                <a:lnTo>
                  <a:pt x="1184123" y="0"/>
                </a:lnTo>
                <a:lnTo>
                  <a:pt x="1297859" y="1172496"/>
                </a:lnTo>
                <a:lnTo>
                  <a:pt x="637331" y="1266373"/>
                </a:lnTo>
                <a:lnTo>
                  <a:pt x="0" y="1185196"/>
                </a:lnTo>
                <a:close/>
              </a:path>
            </a:pathLst>
          </a:cu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9FD73064-61FE-443B-993C-EA2135CD8F1F}"/>
              </a:ext>
            </a:extLst>
          </p:cNvPr>
          <p:cNvSpPr/>
          <p:nvPr/>
        </p:nvSpPr>
        <p:spPr>
          <a:xfrm rot="18583051">
            <a:off x="2908264" y="4905606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D3D2EA5-75E8-4AAD-A4D0-37B6CB953E26}"/>
              </a:ext>
            </a:extLst>
          </p:cNvPr>
          <p:cNvSpPr/>
          <p:nvPr/>
        </p:nvSpPr>
        <p:spPr>
          <a:xfrm rot="3016949" flipH="1">
            <a:off x="1253650" y="4910319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直角三角形 49">
            <a:extLst>
              <a:ext uri="{FF2B5EF4-FFF2-40B4-BE49-F238E27FC236}">
                <a16:creationId xmlns:a16="http://schemas.microsoft.com/office/drawing/2014/main" id="{D20104F6-B223-4565-BE14-088AF87B4A26}"/>
              </a:ext>
            </a:extLst>
          </p:cNvPr>
          <p:cNvSpPr/>
          <p:nvPr/>
        </p:nvSpPr>
        <p:spPr>
          <a:xfrm rot="19623239">
            <a:off x="1828191" y="4288185"/>
            <a:ext cx="391672" cy="391672"/>
          </a:xfrm>
          <a:prstGeom prst="rtTriangle">
            <a:avLst/>
          </a:prstGeom>
          <a:solidFill>
            <a:schemeClr val="bg1"/>
          </a:solidFill>
          <a:ln w="825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直角三角形 50">
            <a:extLst>
              <a:ext uri="{FF2B5EF4-FFF2-40B4-BE49-F238E27FC236}">
                <a16:creationId xmlns:a16="http://schemas.microsoft.com/office/drawing/2014/main" id="{A9806F04-D12D-4879-B0D7-A689AFA0C584}"/>
              </a:ext>
            </a:extLst>
          </p:cNvPr>
          <p:cNvSpPr/>
          <p:nvPr/>
        </p:nvSpPr>
        <p:spPr>
          <a:xfrm rot="1976761" flipH="1">
            <a:off x="2368613" y="4288185"/>
            <a:ext cx="391672" cy="391672"/>
          </a:xfrm>
          <a:prstGeom prst="rtTriangle">
            <a:avLst/>
          </a:prstGeom>
          <a:solidFill>
            <a:schemeClr val="bg1"/>
          </a:solidFill>
          <a:ln w="825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0493E309-8B81-4CA8-ADAE-AE79111C6671}"/>
              </a:ext>
            </a:extLst>
          </p:cNvPr>
          <p:cNvSpPr/>
          <p:nvPr/>
        </p:nvSpPr>
        <p:spPr>
          <a:xfrm>
            <a:off x="2185274" y="4579064"/>
            <a:ext cx="184171" cy="461376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4D4A49C8-740B-4CA1-B903-726391AE4F3F}"/>
              </a:ext>
            </a:extLst>
          </p:cNvPr>
          <p:cNvSpPr/>
          <p:nvPr/>
        </p:nvSpPr>
        <p:spPr>
          <a:xfrm>
            <a:off x="2209263" y="4652138"/>
            <a:ext cx="140840" cy="104163"/>
          </a:xfrm>
          <a:prstGeom prst="ellipse">
            <a:avLst/>
          </a:prstGeom>
          <a:solidFill>
            <a:srgbClr val="EB555E"/>
          </a:solidFill>
          <a:ln w="127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CB42EBBB-1B1F-4205-B87F-9F15CDF01B96}"/>
              </a:ext>
            </a:extLst>
          </p:cNvPr>
          <p:cNvGrpSpPr/>
          <p:nvPr/>
        </p:nvGrpSpPr>
        <p:grpSpPr>
          <a:xfrm>
            <a:off x="93168" y="809469"/>
            <a:ext cx="4377128" cy="5426440"/>
            <a:chOff x="2383436" y="509665"/>
            <a:chExt cx="4377128" cy="5426440"/>
          </a:xfrm>
        </p:grpSpPr>
        <p:sp>
          <p:nvSpPr>
            <p:cNvPr id="2" name="部分円 1">
              <a:extLst>
                <a:ext uri="{FF2B5EF4-FFF2-40B4-BE49-F238E27FC236}">
                  <a16:creationId xmlns:a16="http://schemas.microsoft.com/office/drawing/2014/main" id="{E0FA36EC-1D9D-461C-96A0-CAECDD3798AD}"/>
                </a:ext>
              </a:extLst>
            </p:cNvPr>
            <p:cNvSpPr/>
            <p:nvPr/>
          </p:nvSpPr>
          <p:spPr>
            <a:xfrm rot="10800000">
              <a:off x="2383436" y="509665"/>
              <a:ext cx="4377128" cy="5426440"/>
            </a:xfrm>
            <a:prstGeom prst="pie">
              <a:avLst>
                <a:gd name="adj1" fmla="val 0"/>
                <a:gd name="adj2" fmla="val 10706022"/>
              </a:avLst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6B097A5C-98A1-4F4A-B51D-01E6AF898F28}"/>
                </a:ext>
              </a:extLst>
            </p:cNvPr>
            <p:cNvGrpSpPr/>
            <p:nvPr/>
          </p:nvGrpSpPr>
          <p:grpSpPr>
            <a:xfrm>
              <a:off x="2868088" y="914274"/>
              <a:ext cx="3424592" cy="3364075"/>
              <a:chOff x="2868088" y="914274"/>
              <a:chExt cx="3424592" cy="3364075"/>
            </a:xfrm>
          </p:grpSpPr>
          <p:sp>
            <p:nvSpPr>
              <p:cNvPr id="9" name="楕円 8">
                <a:extLst>
                  <a:ext uri="{FF2B5EF4-FFF2-40B4-BE49-F238E27FC236}">
                    <a16:creationId xmlns:a16="http://schemas.microsoft.com/office/drawing/2014/main" id="{2B04761E-DBE3-4718-8578-C736CB2B8F8B}"/>
                  </a:ext>
                </a:extLst>
              </p:cNvPr>
              <p:cNvSpPr/>
              <p:nvPr/>
            </p:nvSpPr>
            <p:spPr>
              <a:xfrm>
                <a:off x="5864055" y="3057525"/>
                <a:ext cx="428625" cy="523875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25400">
                <a:solidFill>
                  <a:srgbClr val="231917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楕円 9">
                <a:extLst>
                  <a:ext uri="{FF2B5EF4-FFF2-40B4-BE49-F238E27FC236}">
                    <a16:creationId xmlns:a16="http://schemas.microsoft.com/office/drawing/2014/main" id="{746494B7-A8CD-470A-95CC-5F1F5C3E3A39}"/>
                  </a:ext>
                </a:extLst>
              </p:cNvPr>
              <p:cNvSpPr/>
              <p:nvPr/>
            </p:nvSpPr>
            <p:spPr>
              <a:xfrm>
                <a:off x="2868088" y="3028950"/>
                <a:ext cx="428625" cy="523875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25400">
                <a:solidFill>
                  <a:srgbClr val="231917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372FCACA-D592-4804-AF5F-3CEE6386A7EC}"/>
                  </a:ext>
                </a:extLst>
              </p:cNvPr>
              <p:cNvSpPr/>
              <p:nvPr/>
            </p:nvSpPr>
            <p:spPr>
              <a:xfrm>
                <a:off x="3082401" y="1690514"/>
                <a:ext cx="2955345" cy="2587835"/>
              </a:xfrm>
              <a:custGeom>
                <a:avLst/>
                <a:gdLst>
                  <a:gd name="connsiteX0" fmla="*/ 0 w 2593298"/>
                  <a:gd name="connsiteY0" fmla="*/ 0 h 1705131"/>
                  <a:gd name="connsiteX1" fmla="*/ 2593298 w 2593298"/>
                  <a:gd name="connsiteY1" fmla="*/ 0 h 1705131"/>
                  <a:gd name="connsiteX2" fmla="*/ 2593298 w 2593298"/>
                  <a:gd name="connsiteY2" fmla="*/ 1705131 h 1705131"/>
                  <a:gd name="connsiteX3" fmla="*/ 0 w 2593298"/>
                  <a:gd name="connsiteY3" fmla="*/ 1705131 h 1705131"/>
                  <a:gd name="connsiteX4" fmla="*/ 0 w 2593298"/>
                  <a:gd name="connsiteY4" fmla="*/ 0 h 1705131"/>
                  <a:gd name="connsiteX0" fmla="*/ 0 w 2593298"/>
                  <a:gd name="connsiteY0" fmla="*/ 0 h 1705131"/>
                  <a:gd name="connsiteX1" fmla="*/ 2593298 w 2593298"/>
                  <a:gd name="connsiteY1" fmla="*/ 89941 h 1705131"/>
                  <a:gd name="connsiteX2" fmla="*/ 2593298 w 2593298"/>
                  <a:gd name="connsiteY2" fmla="*/ 1705131 h 1705131"/>
                  <a:gd name="connsiteX3" fmla="*/ 0 w 2593298"/>
                  <a:gd name="connsiteY3" fmla="*/ 1705131 h 1705131"/>
                  <a:gd name="connsiteX4" fmla="*/ 0 w 2593298"/>
                  <a:gd name="connsiteY4" fmla="*/ 0 h 1705131"/>
                  <a:gd name="connsiteX0" fmla="*/ 0 w 2593298"/>
                  <a:gd name="connsiteY0" fmla="*/ 0 h 1705131"/>
                  <a:gd name="connsiteX1" fmla="*/ 2593298 w 2593298"/>
                  <a:gd name="connsiteY1" fmla="*/ 89941 h 1705131"/>
                  <a:gd name="connsiteX2" fmla="*/ 2593298 w 2593298"/>
                  <a:gd name="connsiteY2" fmla="*/ 1705131 h 1705131"/>
                  <a:gd name="connsiteX3" fmla="*/ 0 w 2593298"/>
                  <a:gd name="connsiteY3" fmla="*/ 1705131 h 1705131"/>
                  <a:gd name="connsiteX4" fmla="*/ 0 w 2593298"/>
                  <a:gd name="connsiteY4" fmla="*/ 0 h 1705131"/>
                  <a:gd name="connsiteX0" fmla="*/ 0 w 2593298"/>
                  <a:gd name="connsiteY0" fmla="*/ 17891 h 1723022"/>
                  <a:gd name="connsiteX1" fmla="*/ 2593298 w 2593298"/>
                  <a:gd name="connsiteY1" fmla="*/ 107832 h 1723022"/>
                  <a:gd name="connsiteX2" fmla="*/ 2593298 w 2593298"/>
                  <a:gd name="connsiteY2" fmla="*/ 1723022 h 1723022"/>
                  <a:gd name="connsiteX3" fmla="*/ 0 w 2593298"/>
                  <a:gd name="connsiteY3" fmla="*/ 1723022 h 1723022"/>
                  <a:gd name="connsiteX4" fmla="*/ 0 w 2593298"/>
                  <a:gd name="connsiteY4" fmla="*/ 17891 h 1723022"/>
                  <a:gd name="connsiteX0" fmla="*/ 0 w 2593298"/>
                  <a:gd name="connsiteY0" fmla="*/ 17891 h 1723022"/>
                  <a:gd name="connsiteX1" fmla="*/ 2593298 w 2593298"/>
                  <a:gd name="connsiteY1" fmla="*/ 107832 h 1723022"/>
                  <a:gd name="connsiteX2" fmla="*/ 2593298 w 2593298"/>
                  <a:gd name="connsiteY2" fmla="*/ 1723022 h 1723022"/>
                  <a:gd name="connsiteX3" fmla="*/ 0 w 2593298"/>
                  <a:gd name="connsiteY3" fmla="*/ 1723022 h 1723022"/>
                  <a:gd name="connsiteX4" fmla="*/ 0 w 2593298"/>
                  <a:gd name="connsiteY4" fmla="*/ 17891 h 1723022"/>
                  <a:gd name="connsiteX0" fmla="*/ 0 w 2593298"/>
                  <a:gd name="connsiteY0" fmla="*/ 92047 h 1692247"/>
                  <a:gd name="connsiteX1" fmla="*/ 2593298 w 2593298"/>
                  <a:gd name="connsiteY1" fmla="*/ 77057 h 1692247"/>
                  <a:gd name="connsiteX2" fmla="*/ 2593298 w 2593298"/>
                  <a:gd name="connsiteY2" fmla="*/ 1692247 h 1692247"/>
                  <a:gd name="connsiteX3" fmla="*/ 0 w 2593298"/>
                  <a:gd name="connsiteY3" fmla="*/ 1692247 h 1692247"/>
                  <a:gd name="connsiteX4" fmla="*/ 0 w 2593298"/>
                  <a:gd name="connsiteY4" fmla="*/ 92047 h 1692247"/>
                  <a:gd name="connsiteX0" fmla="*/ 0 w 2593298"/>
                  <a:gd name="connsiteY0" fmla="*/ 138287 h 1738487"/>
                  <a:gd name="connsiteX1" fmla="*/ 2593298 w 2593298"/>
                  <a:gd name="connsiteY1" fmla="*/ 123297 h 1738487"/>
                  <a:gd name="connsiteX2" fmla="*/ 2593298 w 2593298"/>
                  <a:gd name="connsiteY2" fmla="*/ 1738487 h 1738487"/>
                  <a:gd name="connsiteX3" fmla="*/ 0 w 2593298"/>
                  <a:gd name="connsiteY3" fmla="*/ 1738487 h 1738487"/>
                  <a:gd name="connsiteX4" fmla="*/ 0 w 2593298"/>
                  <a:gd name="connsiteY4" fmla="*/ 138287 h 1738487"/>
                  <a:gd name="connsiteX0" fmla="*/ 93272 w 2686570"/>
                  <a:gd name="connsiteY0" fmla="*/ 138287 h 1738487"/>
                  <a:gd name="connsiteX1" fmla="*/ 2686570 w 2686570"/>
                  <a:gd name="connsiteY1" fmla="*/ 123297 h 1738487"/>
                  <a:gd name="connsiteX2" fmla="*/ 2686570 w 2686570"/>
                  <a:gd name="connsiteY2" fmla="*/ 1738487 h 1738487"/>
                  <a:gd name="connsiteX3" fmla="*/ 93272 w 2686570"/>
                  <a:gd name="connsiteY3" fmla="*/ 1738487 h 1738487"/>
                  <a:gd name="connsiteX4" fmla="*/ 93272 w 2686570"/>
                  <a:gd name="connsiteY4" fmla="*/ 138287 h 1738487"/>
                  <a:gd name="connsiteX0" fmla="*/ 93272 w 2786504"/>
                  <a:gd name="connsiteY0" fmla="*/ 138287 h 1738487"/>
                  <a:gd name="connsiteX1" fmla="*/ 2686570 w 2786504"/>
                  <a:gd name="connsiteY1" fmla="*/ 123297 h 1738487"/>
                  <a:gd name="connsiteX2" fmla="*/ 2686570 w 2786504"/>
                  <a:gd name="connsiteY2" fmla="*/ 1738487 h 1738487"/>
                  <a:gd name="connsiteX3" fmla="*/ 93272 w 2786504"/>
                  <a:gd name="connsiteY3" fmla="*/ 1738487 h 1738487"/>
                  <a:gd name="connsiteX4" fmla="*/ 93272 w 2786504"/>
                  <a:gd name="connsiteY4" fmla="*/ 138287 h 1738487"/>
                  <a:gd name="connsiteX0" fmla="*/ 93272 w 2839248"/>
                  <a:gd name="connsiteY0" fmla="*/ 138287 h 1768467"/>
                  <a:gd name="connsiteX1" fmla="*/ 2686570 w 2839248"/>
                  <a:gd name="connsiteY1" fmla="*/ 123297 h 1768467"/>
                  <a:gd name="connsiteX2" fmla="*/ 2821482 w 2839248"/>
                  <a:gd name="connsiteY2" fmla="*/ 1768467 h 1768467"/>
                  <a:gd name="connsiteX3" fmla="*/ 93272 w 2839248"/>
                  <a:gd name="connsiteY3" fmla="*/ 1738487 h 1768467"/>
                  <a:gd name="connsiteX4" fmla="*/ 93272 w 2839248"/>
                  <a:gd name="connsiteY4" fmla="*/ 138287 h 1768467"/>
                  <a:gd name="connsiteX0" fmla="*/ 195106 w 2941082"/>
                  <a:gd name="connsiteY0" fmla="*/ 138287 h 1798447"/>
                  <a:gd name="connsiteX1" fmla="*/ 2788404 w 2941082"/>
                  <a:gd name="connsiteY1" fmla="*/ 123297 h 1798447"/>
                  <a:gd name="connsiteX2" fmla="*/ 2923316 w 2941082"/>
                  <a:gd name="connsiteY2" fmla="*/ 1768467 h 1798447"/>
                  <a:gd name="connsiteX3" fmla="*/ 234 w 2941082"/>
                  <a:gd name="connsiteY3" fmla="*/ 1798447 h 1798447"/>
                  <a:gd name="connsiteX4" fmla="*/ 195106 w 2941082"/>
                  <a:gd name="connsiteY4" fmla="*/ 138287 h 1798447"/>
                  <a:gd name="connsiteX0" fmla="*/ 195106 w 2941082"/>
                  <a:gd name="connsiteY0" fmla="*/ 138287 h 1895356"/>
                  <a:gd name="connsiteX1" fmla="*/ 2788404 w 2941082"/>
                  <a:gd name="connsiteY1" fmla="*/ 123297 h 1895356"/>
                  <a:gd name="connsiteX2" fmla="*/ 2923316 w 2941082"/>
                  <a:gd name="connsiteY2" fmla="*/ 1768467 h 1895356"/>
                  <a:gd name="connsiteX3" fmla="*/ 234 w 2941082"/>
                  <a:gd name="connsiteY3" fmla="*/ 1798447 h 1895356"/>
                  <a:gd name="connsiteX4" fmla="*/ 195106 w 2941082"/>
                  <a:gd name="connsiteY4" fmla="*/ 138287 h 1895356"/>
                  <a:gd name="connsiteX0" fmla="*/ 195106 w 2941082"/>
                  <a:gd name="connsiteY0" fmla="*/ 138287 h 2003358"/>
                  <a:gd name="connsiteX1" fmla="*/ 2788404 w 2941082"/>
                  <a:gd name="connsiteY1" fmla="*/ 123297 h 2003358"/>
                  <a:gd name="connsiteX2" fmla="*/ 2923316 w 2941082"/>
                  <a:gd name="connsiteY2" fmla="*/ 1768467 h 2003358"/>
                  <a:gd name="connsiteX3" fmla="*/ 234 w 2941082"/>
                  <a:gd name="connsiteY3" fmla="*/ 1798447 h 2003358"/>
                  <a:gd name="connsiteX4" fmla="*/ 195106 w 2941082"/>
                  <a:gd name="connsiteY4" fmla="*/ 138287 h 2003358"/>
                  <a:gd name="connsiteX0" fmla="*/ 195106 w 2941082"/>
                  <a:gd name="connsiteY0" fmla="*/ 138287 h 2376560"/>
                  <a:gd name="connsiteX1" fmla="*/ 2788404 w 2941082"/>
                  <a:gd name="connsiteY1" fmla="*/ 123297 h 2376560"/>
                  <a:gd name="connsiteX2" fmla="*/ 2923316 w 2941082"/>
                  <a:gd name="connsiteY2" fmla="*/ 1768467 h 2376560"/>
                  <a:gd name="connsiteX3" fmla="*/ 234 w 2941082"/>
                  <a:gd name="connsiteY3" fmla="*/ 1798447 h 2376560"/>
                  <a:gd name="connsiteX4" fmla="*/ 195106 w 2941082"/>
                  <a:gd name="connsiteY4" fmla="*/ 138287 h 2376560"/>
                  <a:gd name="connsiteX0" fmla="*/ 168940 w 2914916"/>
                  <a:gd name="connsiteY0" fmla="*/ 138287 h 2400842"/>
                  <a:gd name="connsiteX1" fmla="*/ 2762238 w 2914916"/>
                  <a:gd name="connsiteY1" fmla="*/ 123297 h 2400842"/>
                  <a:gd name="connsiteX2" fmla="*/ 2897150 w 2914916"/>
                  <a:gd name="connsiteY2" fmla="*/ 1768467 h 2400842"/>
                  <a:gd name="connsiteX3" fmla="*/ 4048 w 2914916"/>
                  <a:gd name="connsiteY3" fmla="*/ 1873397 h 2400842"/>
                  <a:gd name="connsiteX4" fmla="*/ 168940 w 2914916"/>
                  <a:gd name="connsiteY4" fmla="*/ 138287 h 2400842"/>
                  <a:gd name="connsiteX0" fmla="*/ 168940 w 2914916"/>
                  <a:gd name="connsiteY0" fmla="*/ 138287 h 2540242"/>
                  <a:gd name="connsiteX1" fmla="*/ 2762238 w 2914916"/>
                  <a:gd name="connsiteY1" fmla="*/ 123297 h 2540242"/>
                  <a:gd name="connsiteX2" fmla="*/ 2897150 w 2914916"/>
                  <a:gd name="connsiteY2" fmla="*/ 1768467 h 2540242"/>
                  <a:gd name="connsiteX3" fmla="*/ 4048 w 2914916"/>
                  <a:gd name="connsiteY3" fmla="*/ 1873397 h 2540242"/>
                  <a:gd name="connsiteX4" fmla="*/ 168940 w 2914916"/>
                  <a:gd name="connsiteY4" fmla="*/ 138287 h 2540242"/>
                  <a:gd name="connsiteX0" fmla="*/ 168940 w 2935132"/>
                  <a:gd name="connsiteY0" fmla="*/ 138287 h 2546305"/>
                  <a:gd name="connsiteX1" fmla="*/ 2762238 w 2935132"/>
                  <a:gd name="connsiteY1" fmla="*/ 123297 h 2546305"/>
                  <a:gd name="connsiteX2" fmla="*/ 2897150 w 2935132"/>
                  <a:gd name="connsiteY2" fmla="*/ 1768467 h 2546305"/>
                  <a:gd name="connsiteX3" fmla="*/ 4048 w 2935132"/>
                  <a:gd name="connsiteY3" fmla="*/ 1873397 h 2546305"/>
                  <a:gd name="connsiteX4" fmla="*/ 168940 w 2935132"/>
                  <a:gd name="connsiteY4" fmla="*/ 138287 h 2546305"/>
                  <a:gd name="connsiteX0" fmla="*/ 200444 w 2955345"/>
                  <a:gd name="connsiteY0" fmla="*/ 138287 h 2587835"/>
                  <a:gd name="connsiteX1" fmla="*/ 2793742 w 2955345"/>
                  <a:gd name="connsiteY1" fmla="*/ 123297 h 2587835"/>
                  <a:gd name="connsiteX2" fmla="*/ 2928654 w 2955345"/>
                  <a:gd name="connsiteY2" fmla="*/ 1768467 h 2587835"/>
                  <a:gd name="connsiteX3" fmla="*/ 35552 w 2955345"/>
                  <a:gd name="connsiteY3" fmla="*/ 1873397 h 2587835"/>
                  <a:gd name="connsiteX4" fmla="*/ 200444 w 2955345"/>
                  <a:gd name="connsiteY4" fmla="*/ 138287 h 2587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5345" h="2587835">
                    <a:moveTo>
                      <a:pt x="200444" y="138287"/>
                    </a:moveTo>
                    <a:cubicBezTo>
                      <a:pt x="1064877" y="-11615"/>
                      <a:pt x="2304063" y="-71575"/>
                      <a:pt x="2793742" y="123297"/>
                    </a:cubicBezTo>
                    <a:cubicBezTo>
                      <a:pt x="3018595" y="691674"/>
                      <a:pt x="2928654" y="1230070"/>
                      <a:pt x="2928654" y="1768467"/>
                    </a:cubicBezTo>
                    <a:cubicBezTo>
                      <a:pt x="3303408" y="3007653"/>
                      <a:pt x="-399162" y="2672874"/>
                      <a:pt x="35552" y="1873397"/>
                    </a:cubicBezTo>
                    <a:cubicBezTo>
                      <a:pt x="35552" y="1339997"/>
                      <a:pt x="-9418" y="776618"/>
                      <a:pt x="200444" y="13828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25400">
                <a:solidFill>
                  <a:srgbClr val="282828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円弧 2">
                <a:extLst>
                  <a:ext uri="{FF2B5EF4-FFF2-40B4-BE49-F238E27FC236}">
                    <a16:creationId xmlns:a16="http://schemas.microsoft.com/office/drawing/2014/main" id="{2D075A76-6487-4002-9FDA-B297ADFF7544}"/>
                  </a:ext>
                </a:extLst>
              </p:cNvPr>
              <p:cNvSpPr/>
              <p:nvPr/>
            </p:nvSpPr>
            <p:spPr>
              <a:xfrm rot="18249094">
                <a:off x="4841390" y="2046275"/>
                <a:ext cx="946247" cy="479391"/>
              </a:xfrm>
              <a:prstGeom prst="arc">
                <a:avLst>
                  <a:gd name="adj1" fmla="val 17303819"/>
                  <a:gd name="adj2" fmla="val 1442005"/>
                </a:avLst>
              </a:prstGeom>
              <a:ln w="25400">
                <a:solidFill>
                  <a:srgbClr val="282828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円弧 5">
                <a:extLst>
                  <a:ext uri="{FF2B5EF4-FFF2-40B4-BE49-F238E27FC236}">
                    <a16:creationId xmlns:a16="http://schemas.microsoft.com/office/drawing/2014/main" id="{4BC0B1F5-CB79-435B-894F-46F79736D817}"/>
                  </a:ext>
                </a:extLst>
              </p:cNvPr>
              <p:cNvSpPr/>
              <p:nvPr/>
            </p:nvSpPr>
            <p:spPr>
              <a:xfrm rot="3325088" flipV="1">
                <a:off x="3210531" y="1746372"/>
                <a:ext cx="1030061" cy="479391"/>
              </a:xfrm>
              <a:prstGeom prst="arc">
                <a:avLst>
                  <a:gd name="adj1" fmla="val 17303819"/>
                  <a:gd name="adj2" fmla="val 239395"/>
                </a:avLst>
              </a:prstGeom>
              <a:ln w="25400">
                <a:solidFill>
                  <a:srgbClr val="282828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5" name="グループ化 14">
                <a:extLst>
                  <a:ext uri="{FF2B5EF4-FFF2-40B4-BE49-F238E27FC236}">
                    <a16:creationId xmlns:a16="http://schemas.microsoft.com/office/drawing/2014/main" id="{BFDC70B0-DA70-428E-88FB-B705A4B8642A}"/>
                  </a:ext>
                </a:extLst>
              </p:cNvPr>
              <p:cNvGrpSpPr/>
              <p:nvPr/>
            </p:nvGrpSpPr>
            <p:grpSpPr>
              <a:xfrm>
                <a:off x="4873112" y="2527384"/>
                <a:ext cx="955126" cy="1287381"/>
                <a:chOff x="4882638" y="2503569"/>
                <a:chExt cx="955126" cy="1287381"/>
              </a:xfrm>
            </p:grpSpPr>
            <p:sp>
              <p:nvSpPr>
                <p:cNvPr id="16" name="楕円 15">
                  <a:extLst>
                    <a:ext uri="{FF2B5EF4-FFF2-40B4-BE49-F238E27FC236}">
                      <a16:creationId xmlns:a16="http://schemas.microsoft.com/office/drawing/2014/main" id="{48B7766C-05F3-4BEA-80D1-966CA2BE5DA8}"/>
                    </a:ext>
                  </a:extLst>
                </p:cNvPr>
                <p:cNvSpPr/>
                <p:nvPr/>
              </p:nvSpPr>
              <p:spPr>
                <a:xfrm>
                  <a:off x="4962525" y="2505075"/>
                  <a:ext cx="875239" cy="1285875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楕円 16">
                  <a:extLst>
                    <a:ext uri="{FF2B5EF4-FFF2-40B4-BE49-F238E27FC236}">
                      <a16:creationId xmlns:a16="http://schemas.microsoft.com/office/drawing/2014/main" id="{37EBAF5C-1EC7-4847-BF15-E22AF2495C10}"/>
                    </a:ext>
                  </a:extLst>
                </p:cNvPr>
                <p:cNvSpPr/>
                <p:nvPr/>
              </p:nvSpPr>
              <p:spPr>
                <a:xfrm>
                  <a:off x="5051425" y="2720975"/>
                  <a:ext cx="575439" cy="923925"/>
                </a:xfrm>
                <a:prstGeom prst="ellipse">
                  <a:avLst/>
                </a:prstGeom>
                <a:solidFill>
                  <a:srgbClr val="231917"/>
                </a:soli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楕円 11">
                  <a:extLst>
                    <a:ext uri="{FF2B5EF4-FFF2-40B4-BE49-F238E27FC236}">
                      <a16:creationId xmlns:a16="http://schemas.microsoft.com/office/drawing/2014/main" id="{3DD75F2E-F25A-48CF-9D81-7406DEE2CD5F}"/>
                    </a:ext>
                  </a:extLst>
                </p:cNvPr>
                <p:cNvSpPr/>
                <p:nvPr/>
              </p:nvSpPr>
              <p:spPr>
                <a:xfrm rot="20936841">
                  <a:off x="4882638" y="2503569"/>
                  <a:ext cx="921250" cy="470008"/>
                </a:xfrm>
                <a:custGeom>
                  <a:avLst/>
                  <a:gdLst>
                    <a:gd name="connsiteX0" fmla="*/ 0 w 875239"/>
                    <a:gd name="connsiteY0" fmla="*/ 642938 h 1285875"/>
                    <a:gd name="connsiteX1" fmla="*/ 437620 w 875239"/>
                    <a:gd name="connsiteY1" fmla="*/ 0 h 1285875"/>
                    <a:gd name="connsiteX2" fmla="*/ 875240 w 875239"/>
                    <a:gd name="connsiteY2" fmla="*/ 642938 h 1285875"/>
                    <a:gd name="connsiteX3" fmla="*/ 437620 w 875239"/>
                    <a:gd name="connsiteY3" fmla="*/ 1285876 h 1285875"/>
                    <a:gd name="connsiteX4" fmla="*/ 0 w 875239"/>
                    <a:gd name="connsiteY4" fmla="*/ 642938 h 1285875"/>
                    <a:gd name="connsiteX0" fmla="*/ 0 w 875240"/>
                    <a:gd name="connsiteY0" fmla="*/ 642938 h 723305"/>
                    <a:gd name="connsiteX1" fmla="*/ 437620 w 875240"/>
                    <a:gd name="connsiteY1" fmla="*/ 0 h 723305"/>
                    <a:gd name="connsiteX2" fmla="*/ 875240 w 875240"/>
                    <a:gd name="connsiteY2" fmla="*/ 642938 h 723305"/>
                    <a:gd name="connsiteX3" fmla="*/ 0 w 875240"/>
                    <a:gd name="connsiteY3" fmla="*/ 642938 h 723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5240" h="723305">
                      <a:moveTo>
                        <a:pt x="0" y="642938"/>
                      </a:moveTo>
                      <a:cubicBezTo>
                        <a:pt x="0" y="287853"/>
                        <a:pt x="195929" y="0"/>
                        <a:pt x="437620" y="0"/>
                      </a:cubicBezTo>
                      <a:cubicBezTo>
                        <a:pt x="679311" y="0"/>
                        <a:pt x="875240" y="287853"/>
                        <a:pt x="875240" y="642938"/>
                      </a:cubicBezTo>
                      <a:cubicBezTo>
                        <a:pt x="802303" y="750094"/>
                        <a:pt x="72937" y="750094"/>
                        <a:pt x="0" y="64293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5000"/>
                        <a:lumOff val="95000"/>
                      </a:schemeClr>
                    </a:gs>
                    <a:gs pos="74000">
                      <a:schemeClr val="accent6">
                        <a:lumMod val="45000"/>
                        <a:lumOff val="55000"/>
                      </a:schemeClr>
                    </a:gs>
                    <a:gs pos="8300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楕円 18">
                  <a:extLst>
                    <a:ext uri="{FF2B5EF4-FFF2-40B4-BE49-F238E27FC236}">
                      <a16:creationId xmlns:a16="http://schemas.microsoft.com/office/drawing/2014/main" id="{F408984C-A00C-4B4D-BB7B-A74DBEF82889}"/>
                    </a:ext>
                  </a:extLst>
                </p:cNvPr>
                <p:cNvSpPr/>
                <p:nvPr/>
              </p:nvSpPr>
              <p:spPr>
                <a:xfrm>
                  <a:off x="5086896" y="3106351"/>
                  <a:ext cx="194873" cy="194873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楕円 19">
                  <a:extLst>
                    <a:ext uri="{FF2B5EF4-FFF2-40B4-BE49-F238E27FC236}">
                      <a16:creationId xmlns:a16="http://schemas.microsoft.com/office/drawing/2014/main" id="{4901961A-E52F-414E-9FB8-4622852C0F5E}"/>
                    </a:ext>
                  </a:extLst>
                </p:cNvPr>
                <p:cNvSpPr/>
                <p:nvPr/>
              </p:nvSpPr>
              <p:spPr>
                <a:xfrm>
                  <a:off x="5424651" y="3131928"/>
                  <a:ext cx="141497" cy="141497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2C9AA7A9-456E-4B73-8A00-60F8368CB846}"/>
                  </a:ext>
                </a:extLst>
              </p:cNvPr>
              <p:cNvGrpSpPr/>
              <p:nvPr/>
            </p:nvGrpSpPr>
            <p:grpSpPr>
              <a:xfrm>
                <a:off x="3308824" y="2528890"/>
                <a:ext cx="955126" cy="1287381"/>
                <a:chOff x="3308824" y="2528890"/>
                <a:chExt cx="955126" cy="1287381"/>
              </a:xfrm>
            </p:grpSpPr>
            <p:sp>
              <p:nvSpPr>
                <p:cNvPr id="22" name="楕円 21">
                  <a:extLst>
                    <a:ext uri="{FF2B5EF4-FFF2-40B4-BE49-F238E27FC236}">
                      <a16:creationId xmlns:a16="http://schemas.microsoft.com/office/drawing/2014/main" id="{552462B8-0BDC-44F2-8888-780F429E1371}"/>
                    </a:ext>
                  </a:extLst>
                </p:cNvPr>
                <p:cNvSpPr/>
                <p:nvPr/>
              </p:nvSpPr>
              <p:spPr>
                <a:xfrm flipH="1">
                  <a:off x="3308824" y="2530396"/>
                  <a:ext cx="875239" cy="1285875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楕円 22">
                  <a:extLst>
                    <a:ext uri="{FF2B5EF4-FFF2-40B4-BE49-F238E27FC236}">
                      <a16:creationId xmlns:a16="http://schemas.microsoft.com/office/drawing/2014/main" id="{E2243A68-719A-49F7-A0A0-A7DB020B4466}"/>
                    </a:ext>
                  </a:extLst>
                </p:cNvPr>
                <p:cNvSpPr/>
                <p:nvPr/>
              </p:nvSpPr>
              <p:spPr>
                <a:xfrm flipH="1">
                  <a:off x="3519724" y="2746296"/>
                  <a:ext cx="575439" cy="923925"/>
                </a:xfrm>
                <a:prstGeom prst="ellipse">
                  <a:avLst/>
                </a:prstGeom>
                <a:solidFill>
                  <a:srgbClr val="231917"/>
                </a:soli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楕円 11">
                  <a:extLst>
                    <a:ext uri="{FF2B5EF4-FFF2-40B4-BE49-F238E27FC236}">
                      <a16:creationId xmlns:a16="http://schemas.microsoft.com/office/drawing/2014/main" id="{348D77E1-A6A4-498A-A9AE-6EDE0EA6E11C}"/>
                    </a:ext>
                  </a:extLst>
                </p:cNvPr>
                <p:cNvSpPr/>
                <p:nvPr/>
              </p:nvSpPr>
              <p:spPr>
                <a:xfrm rot="663159" flipH="1">
                  <a:off x="3342700" y="2528890"/>
                  <a:ext cx="921250" cy="470008"/>
                </a:xfrm>
                <a:custGeom>
                  <a:avLst/>
                  <a:gdLst>
                    <a:gd name="connsiteX0" fmla="*/ 0 w 875239"/>
                    <a:gd name="connsiteY0" fmla="*/ 642938 h 1285875"/>
                    <a:gd name="connsiteX1" fmla="*/ 437620 w 875239"/>
                    <a:gd name="connsiteY1" fmla="*/ 0 h 1285875"/>
                    <a:gd name="connsiteX2" fmla="*/ 875240 w 875239"/>
                    <a:gd name="connsiteY2" fmla="*/ 642938 h 1285875"/>
                    <a:gd name="connsiteX3" fmla="*/ 437620 w 875239"/>
                    <a:gd name="connsiteY3" fmla="*/ 1285876 h 1285875"/>
                    <a:gd name="connsiteX4" fmla="*/ 0 w 875239"/>
                    <a:gd name="connsiteY4" fmla="*/ 642938 h 1285875"/>
                    <a:gd name="connsiteX0" fmla="*/ 0 w 875240"/>
                    <a:gd name="connsiteY0" fmla="*/ 642938 h 723305"/>
                    <a:gd name="connsiteX1" fmla="*/ 437620 w 875240"/>
                    <a:gd name="connsiteY1" fmla="*/ 0 h 723305"/>
                    <a:gd name="connsiteX2" fmla="*/ 875240 w 875240"/>
                    <a:gd name="connsiteY2" fmla="*/ 642938 h 723305"/>
                    <a:gd name="connsiteX3" fmla="*/ 0 w 875240"/>
                    <a:gd name="connsiteY3" fmla="*/ 642938 h 723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5240" h="723305">
                      <a:moveTo>
                        <a:pt x="0" y="642938"/>
                      </a:moveTo>
                      <a:cubicBezTo>
                        <a:pt x="0" y="287853"/>
                        <a:pt x="195929" y="0"/>
                        <a:pt x="437620" y="0"/>
                      </a:cubicBezTo>
                      <a:cubicBezTo>
                        <a:pt x="679311" y="0"/>
                        <a:pt x="875240" y="287853"/>
                        <a:pt x="875240" y="642938"/>
                      </a:cubicBezTo>
                      <a:cubicBezTo>
                        <a:pt x="802303" y="750094"/>
                        <a:pt x="72937" y="750094"/>
                        <a:pt x="0" y="64293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5000"/>
                        <a:lumOff val="95000"/>
                      </a:schemeClr>
                    </a:gs>
                    <a:gs pos="74000">
                      <a:schemeClr val="accent6">
                        <a:lumMod val="45000"/>
                        <a:lumOff val="55000"/>
                      </a:schemeClr>
                    </a:gs>
                    <a:gs pos="8300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楕円 24">
                  <a:extLst>
                    <a:ext uri="{FF2B5EF4-FFF2-40B4-BE49-F238E27FC236}">
                      <a16:creationId xmlns:a16="http://schemas.microsoft.com/office/drawing/2014/main" id="{A01F9E92-DA41-4E81-A99A-0F2CBF20EC6E}"/>
                    </a:ext>
                  </a:extLst>
                </p:cNvPr>
                <p:cNvSpPr/>
                <p:nvPr/>
              </p:nvSpPr>
              <p:spPr>
                <a:xfrm flipH="1">
                  <a:off x="3864819" y="3131672"/>
                  <a:ext cx="194873" cy="194873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楕円 25">
                  <a:extLst>
                    <a:ext uri="{FF2B5EF4-FFF2-40B4-BE49-F238E27FC236}">
                      <a16:creationId xmlns:a16="http://schemas.microsoft.com/office/drawing/2014/main" id="{F8761859-CB83-457E-A4A9-5E7629D86BD6}"/>
                    </a:ext>
                  </a:extLst>
                </p:cNvPr>
                <p:cNvSpPr/>
                <p:nvPr/>
              </p:nvSpPr>
              <p:spPr>
                <a:xfrm flipH="1">
                  <a:off x="3580440" y="3157249"/>
                  <a:ext cx="141497" cy="141497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7" name="円弧 26">
                <a:extLst>
                  <a:ext uri="{FF2B5EF4-FFF2-40B4-BE49-F238E27FC236}">
                    <a16:creationId xmlns:a16="http://schemas.microsoft.com/office/drawing/2014/main" id="{47BC4BCB-4BF6-4706-B992-2F1C6F9F5534}"/>
                  </a:ext>
                </a:extLst>
              </p:cNvPr>
              <p:cNvSpPr/>
              <p:nvPr/>
            </p:nvSpPr>
            <p:spPr>
              <a:xfrm rot="502679" flipV="1">
                <a:off x="3329897" y="2774566"/>
                <a:ext cx="1003746" cy="230574"/>
              </a:xfrm>
              <a:prstGeom prst="arc">
                <a:avLst>
                  <a:gd name="adj1" fmla="val 10823256"/>
                  <a:gd name="adj2" fmla="val 20981001"/>
                </a:avLst>
              </a:prstGeom>
              <a:ln w="25400">
                <a:solidFill>
                  <a:srgbClr val="282828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弧 27">
                <a:extLst>
                  <a:ext uri="{FF2B5EF4-FFF2-40B4-BE49-F238E27FC236}">
                    <a16:creationId xmlns:a16="http://schemas.microsoft.com/office/drawing/2014/main" id="{3BE510B8-27D3-4D48-BCDE-83D21354CBA0}"/>
                  </a:ext>
                </a:extLst>
              </p:cNvPr>
              <p:cNvSpPr/>
              <p:nvPr/>
            </p:nvSpPr>
            <p:spPr>
              <a:xfrm rot="21097321" flipH="1" flipV="1">
                <a:off x="4798666" y="2776229"/>
                <a:ext cx="1003746" cy="230574"/>
              </a:xfrm>
              <a:prstGeom prst="arc">
                <a:avLst>
                  <a:gd name="adj1" fmla="val 10823256"/>
                  <a:gd name="adj2" fmla="val 20981001"/>
                </a:avLst>
              </a:prstGeom>
              <a:ln w="25400">
                <a:solidFill>
                  <a:srgbClr val="282828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月 28">
                <a:extLst>
                  <a:ext uri="{FF2B5EF4-FFF2-40B4-BE49-F238E27FC236}">
                    <a16:creationId xmlns:a16="http://schemas.microsoft.com/office/drawing/2014/main" id="{AF7AAF81-06A4-42C9-9A25-B9C80BF0192F}"/>
                  </a:ext>
                </a:extLst>
              </p:cNvPr>
              <p:cNvSpPr/>
              <p:nvPr/>
            </p:nvSpPr>
            <p:spPr>
              <a:xfrm rot="16793832">
                <a:off x="4398650" y="3522851"/>
                <a:ext cx="259821" cy="543458"/>
              </a:xfrm>
              <a:prstGeom prst="moon">
                <a:avLst>
                  <a:gd name="adj" fmla="val 84220"/>
                </a:avLst>
              </a:prstGeom>
              <a:solidFill>
                <a:srgbClr val="B91D21"/>
              </a:solidFill>
              <a:ln w="25400">
                <a:solidFill>
                  <a:srgbClr val="231917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楕円 11">
                <a:extLst>
                  <a:ext uri="{FF2B5EF4-FFF2-40B4-BE49-F238E27FC236}">
                    <a16:creationId xmlns:a16="http://schemas.microsoft.com/office/drawing/2014/main" id="{0EE98211-89DC-44D1-A742-92C23298F623}"/>
                  </a:ext>
                </a:extLst>
              </p:cNvPr>
              <p:cNvSpPr/>
              <p:nvPr/>
            </p:nvSpPr>
            <p:spPr>
              <a:xfrm rot="1089798" flipH="1">
                <a:off x="4357212" y="3791937"/>
                <a:ext cx="260750" cy="108820"/>
              </a:xfrm>
              <a:custGeom>
                <a:avLst/>
                <a:gdLst>
                  <a:gd name="connsiteX0" fmla="*/ 0 w 875239"/>
                  <a:gd name="connsiteY0" fmla="*/ 642938 h 1285875"/>
                  <a:gd name="connsiteX1" fmla="*/ 437620 w 875239"/>
                  <a:gd name="connsiteY1" fmla="*/ 0 h 1285875"/>
                  <a:gd name="connsiteX2" fmla="*/ 875240 w 875239"/>
                  <a:gd name="connsiteY2" fmla="*/ 642938 h 1285875"/>
                  <a:gd name="connsiteX3" fmla="*/ 437620 w 875239"/>
                  <a:gd name="connsiteY3" fmla="*/ 1285876 h 1285875"/>
                  <a:gd name="connsiteX4" fmla="*/ 0 w 875239"/>
                  <a:gd name="connsiteY4" fmla="*/ 642938 h 1285875"/>
                  <a:gd name="connsiteX0" fmla="*/ 0 w 875240"/>
                  <a:gd name="connsiteY0" fmla="*/ 642938 h 723305"/>
                  <a:gd name="connsiteX1" fmla="*/ 437620 w 875240"/>
                  <a:gd name="connsiteY1" fmla="*/ 0 h 723305"/>
                  <a:gd name="connsiteX2" fmla="*/ 875240 w 875240"/>
                  <a:gd name="connsiteY2" fmla="*/ 642938 h 723305"/>
                  <a:gd name="connsiteX3" fmla="*/ 0 w 875240"/>
                  <a:gd name="connsiteY3" fmla="*/ 642938 h 723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5240" h="723305">
                    <a:moveTo>
                      <a:pt x="0" y="642938"/>
                    </a:moveTo>
                    <a:cubicBezTo>
                      <a:pt x="0" y="287853"/>
                      <a:pt x="195929" y="0"/>
                      <a:pt x="437620" y="0"/>
                    </a:cubicBezTo>
                    <a:cubicBezTo>
                      <a:pt x="679311" y="0"/>
                      <a:pt x="875240" y="287853"/>
                      <a:pt x="875240" y="642938"/>
                    </a:cubicBezTo>
                    <a:cubicBezTo>
                      <a:pt x="802303" y="750094"/>
                      <a:pt x="72937" y="750094"/>
                      <a:pt x="0" y="6429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2540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アーチ 31">
                <a:extLst>
                  <a:ext uri="{FF2B5EF4-FFF2-40B4-BE49-F238E27FC236}">
                    <a16:creationId xmlns:a16="http://schemas.microsoft.com/office/drawing/2014/main" id="{1409607E-9A4B-4B0B-97F2-D9C7E7249521}"/>
                  </a:ext>
                </a:extLst>
              </p:cNvPr>
              <p:cNvSpPr/>
              <p:nvPr/>
            </p:nvSpPr>
            <p:spPr>
              <a:xfrm>
                <a:off x="3169920" y="957090"/>
                <a:ext cx="2867825" cy="505950"/>
              </a:xfrm>
              <a:prstGeom prst="blockArc">
                <a:avLst/>
              </a:prstGeom>
              <a:solidFill>
                <a:schemeClr val="bg1"/>
              </a:solidFill>
              <a:ln w="2540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円弧 32">
                <a:extLst>
                  <a:ext uri="{FF2B5EF4-FFF2-40B4-BE49-F238E27FC236}">
                    <a16:creationId xmlns:a16="http://schemas.microsoft.com/office/drawing/2014/main" id="{1F03DD03-D736-488F-90EF-2210633B4E73}"/>
                  </a:ext>
                </a:extLst>
              </p:cNvPr>
              <p:cNvSpPr/>
              <p:nvPr/>
            </p:nvSpPr>
            <p:spPr>
              <a:xfrm>
                <a:off x="5415125" y="952374"/>
                <a:ext cx="202213" cy="397145"/>
              </a:xfrm>
              <a:prstGeom prst="arc">
                <a:avLst/>
              </a:prstGeom>
              <a:ln w="88900">
                <a:solidFill>
                  <a:srgbClr val="231917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弧 33">
                <a:extLst>
                  <a:ext uri="{FF2B5EF4-FFF2-40B4-BE49-F238E27FC236}">
                    <a16:creationId xmlns:a16="http://schemas.microsoft.com/office/drawing/2014/main" id="{45AF6279-2FA4-4A1C-814E-9FCF340FA8DD}"/>
                  </a:ext>
                </a:extLst>
              </p:cNvPr>
              <p:cNvSpPr/>
              <p:nvPr/>
            </p:nvSpPr>
            <p:spPr>
              <a:xfrm>
                <a:off x="5125565" y="944754"/>
                <a:ext cx="202213" cy="397145"/>
              </a:xfrm>
              <a:prstGeom prst="arc">
                <a:avLst/>
              </a:prstGeom>
              <a:ln w="88900">
                <a:solidFill>
                  <a:srgbClr val="231917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弧 34">
                <a:extLst>
                  <a:ext uri="{FF2B5EF4-FFF2-40B4-BE49-F238E27FC236}">
                    <a16:creationId xmlns:a16="http://schemas.microsoft.com/office/drawing/2014/main" id="{4A8C58C4-E4BC-407D-9712-0075E76F1510}"/>
                  </a:ext>
                </a:extLst>
              </p:cNvPr>
              <p:cNvSpPr/>
              <p:nvPr/>
            </p:nvSpPr>
            <p:spPr>
              <a:xfrm>
                <a:off x="4843625" y="937134"/>
                <a:ext cx="202213" cy="397145"/>
              </a:xfrm>
              <a:prstGeom prst="arc">
                <a:avLst/>
              </a:prstGeom>
              <a:ln w="88900">
                <a:solidFill>
                  <a:srgbClr val="231917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円弧 35">
                <a:extLst>
                  <a:ext uri="{FF2B5EF4-FFF2-40B4-BE49-F238E27FC236}">
                    <a16:creationId xmlns:a16="http://schemas.microsoft.com/office/drawing/2014/main" id="{86A6C573-9AD3-4C3C-AB75-A731A8704C53}"/>
                  </a:ext>
                </a:extLst>
              </p:cNvPr>
              <p:cNvSpPr/>
              <p:nvPr/>
            </p:nvSpPr>
            <p:spPr>
              <a:xfrm>
                <a:off x="4523585" y="914274"/>
                <a:ext cx="202213" cy="397145"/>
              </a:xfrm>
              <a:prstGeom prst="arc">
                <a:avLst/>
              </a:prstGeom>
              <a:ln w="88900">
                <a:solidFill>
                  <a:srgbClr val="231917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円弧 36">
                <a:extLst>
                  <a:ext uri="{FF2B5EF4-FFF2-40B4-BE49-F238E27FC236}">
                    <a16:creationId xmlns:a16="http://schemas.microsoft.com/office/drawing/2014/main" id="{8C1F8280-29BB-4A04-B408-313D3D90F35A}"/>
                  </a:ext>
                </a:extLst>
              </p:cNvPr>
              <p:cNvSpPr/>
              <p:nvPr/>
            </p:nvSpPr>
            <p:spPr>
              <a:xfrm flipH="1">
                <a:off x="4279745" y="914274"/>
                <a:ext cx="202213" cy="397145"/>
              </a:xfrm>
              <a:prstGeom prst="arc">
                <a:avLst/>
              </a:prstGeom>
              <a:ln w="88900">
                <a:solidFill>
                  <a:srgbClr val="231917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円弧 37">
                <a:extLst>
                  <a:ext uri="{FF2B5EF4-FFF2-40B4-BE49-F238E27FC236}">
                    <a16:creationId xmlns:a16="http://schemas.microsoft.com/office/drawing/2014/main" id="{FA508F5A-5D05-4459-95FD-728C8C3A38AF}"/>
                  </a:ext>
                </a:extLst>
              </p:cNvPr>
              <p:cNvSpPr/>
              <p:nvPr/>
            </p:nvSpPr>
            <p:spPr>
              <a:xfrm flipH="1">
                <a:off x="3814925" y="952374"/>
                <a:ext cx="202213" cy="397145"/>
              </a:xfrm>
              <a:prstGeom prst="arc">
                <a:avLst/>
              </a:prstGeom>
              <a:ln w="88900">
                <a:solidFill>
                  <a:srgbClr val="231917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円弧 38">
                <a:extLst>
                  <a:ext uri="{FF2B5EF4-FFF2-40B4-BE49-F238E27FC236}">
                    <a16:creationId xmlns:a16="http://schemas.microsoft.com/office/drawing/2014/main" id="{C31E7FD4-DF8A-43D2-A4DD-EC06C5440813}"/>
                  </a:ext>
                </a:extLst>
              </p:cNvPr>
              <p:cNvSpPr/>
              <p:nvPr/>
            </p:nvSpPr>
            <p:spPr>
              <a:xfrm flipH="1">
                <a:off x="3540605" y="982854"/>
                <a:ext cx="202213" cy="397145"/>
              </a:xfrm>
              <a:prstGeom prst="arc">
                <a:avLst/>
              </a:prstGeom>
              <a:ln w="88900">
                <a:solidFill>
                  <a:srgbClr val="231917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0" name="円弧 39">
                <a:extLst>
                  <a:ext uri="{FF2B5EF4-FFF2-40B4-BE49-F238E27FC236}">
                    <a16:creationId xmlns:a16="http://schemas.microsoft.com/office/drawing/2014/main" id="{495B582A-27BC-4C96-A494-73393FD85912}"/>
                  </a:ext>
                </a:extLst>
              </p:cNvPr>
              <p:cNvSpPr/>
              <p:nvPr/>
            </p:nvSpPr>
            <p:spPr>
              <a:xfrm flipH="1">
                <a:off x="3169920" y="1164504"/>
                <a:ext cx="202213" cy="397145"/>
              </a:xfrm>
              <a:prstGeom prst="arc">
                <a:avLst/>
              </a:prstGeom>
              <a:ln w="88900">
                <a:solidFill>
                  <a:srgbClr val="231917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二等辺三角形 40">
                <a:extLst>
                  <a:ext uri="{FF2B5EF4-FFF2-40B4-BE49-F238E27FC236}">
                    <a16:creationId xmlns:a16="http://schemas.microsoft.com/office/drawing/2014/main" id="{01C589F8-6294-454E-8D89-EA4A3FF529E5}"/>
                  </a:ext>
                </a:extLst>
              </p:cNvPr>
              <p:cNvSpPr/>
              <p:nvPr/>
            </p:nvSpPr>
            <p:spPr>
              <a:xfrm rot="11455860">
                <a:off x="4625753" y="3721309"/>
                <a:ext cx="81445" cy="84152"/>
              </a:xfrm>
              <a:prstGeom prst="triangle">
                <a:avLst/>
              </a:prstGeom>
              <a:solidFill>
                <a:schemeClr val="bg1"/>
              </a:solidFill>
              <a:ln w="2540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月 41">
                <a:extLst>
                  <a:ext uri="{FF2B5EF4-FFF2-40B4-BE49-F238E27FC236}">
                    <a16:creationId xmlns:a16="http://schemas.microsoft.com/office/drawing/2014/main" id="{6CEFFF25-AB5B-4516-B6E9-9960D11471DF}"/>
                  </a:ext>
                </a:extLst>
              </p:cNvPr>
              <p:cNvSpPr/>
              <p:nvPr/>
            </p:nvSpPr>
            <p:spPr>
              <a:xfrm rot="16793832">
                <a:off x="4398650" y="3524513"/>
                <a:ext cx="259821" cy="543458"/>
              </a:xfrm>
              <a:prstGeom prst="moon">
                <a:avLst>
                  <a:gd name="adj" fmla="val 84220"/>
                </a:avLst>
              </a:prstGeom>
              <a:noFill/>
              <a:ln w="25400">
                <a:solidFill>
                  <a:srgbClr val="231917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54" name="楕円 53">
            <a:extLst>
              <a:ext uri="{FF2B5EF4-FFF2-40B4-BE49-F238E27FC236}">
                <a16:creationId xmlns:a16="http://schemas.microsoft.com/office/drawing/2014/main" id="{6F1E6FC4-41CA-4B65-B164-7F1922FF38F1}"/>
              </a:ext>
            </a:extLst>
          </p:cNvPr>
          <p:cNvSpPr/>
          <p:nvPr/>
        </p:nvSpPr>
        <p:spPr>
          <a:xfrm>
            <a:off x="2215613" y="4836288"/>
            <a:ext cx="140840" cy="104163"/>
          </a:xfrm>
          <a:prstGeom prst="ellipse">
            <a:avLst/>
          </a:prstGeom>
          <a:solidFill>
            <a:srgbClr val="EB555E"/>
          </a:solidFill>
          <a:ln w="127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75EFFF5-6FEC-4D54-87C4-FCAD437D1F8D}"/>
              </a:ext>
            </a:extLst>
          </p:cNvPr>
          <p:cNvSpPr/>
          <p:nvPr/>
        </p:nvSpPr>
        <p:spPr>
          <a:xfrm>
            <a:off x="2452191" y="4944517"/>
            <a:ext cx="401553" cy="102750"/>
          </a:xfrm>
          <a:custGeom>
            <a:avLst/>
            <a:gdLst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0 w 401553"/>
              <a:gd name="connsiteY3" fmla="*/ 234471 h 234471"/>
              <a:gd name="connsiteX4" fmla="*/ 0 w 401553"/>
              <a:gd name="connsiteY4" fmla="*/ 0 h 234471"/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201016 w 401553"/>
              <a:gd name="connsiteY3" fmla="*/ 232090 h 234471"/>
              <a:gd name="connsiteX4" fmla="*/ 0 w 401553"/>
              <a:gd name="connsiteY4" fmla="*/ 234471 h 234471"/>
              <a:gd name="connsiteX5" fmla="*/ 0 w 401553"/>
              <a:gd name="connsiteY5" fmla="*/ 0 h 234471"/>
              <a:gd name="connsiteX0" fmla="*/ 0 w 401553"/>
              <a:gd name="connsiteY0" fmla="*/ 0 h 258284"/>
              <a:gd name="connsiteX1" fmla="*/ 401553 w 401553"/>
              <a:gd name="connsiteY1" fmla="*/ 0 h 258284"/>
              <a:gd name="connsiteX2" fmla="*/ 401553 w 401553"/>
              <a:gd name="connsiteY2" fmla="*/ 234471 h 258284"/>
              <a:gd name="connsiteX3" fmla="*/ 205779 w 401553"/>
              <a:gd name="connsiteY3" fmla="*/ 258284 h 258284"/>
              <a:gd name="connsiteX4" fmla="*/ 0 w 401553"/>
              <a:gd name="connsiteY4" fmla="*/ 234471 h 258284"/>
              <a:gd name="connsiteX5" fmla="*/ 0 w 401553"/>
              <a:gd name="connsiteY5" fmla="*/ 0 h 258284"/>
              <a:gd name="connsiteX0" fmla="*/ 0 w 401553"/>
              <a:gd name="connsiteY0" fmla="*/ 0 h 259409"/>
              <a:gd name="connsiteX1" fmla="*/ 401553 w 401553"/>
              <a:gd name="connsiteY1" fmla="*/ 0 h 259409"/>
              <a:gd name="connsiteX2" fmla="*/ 401553 w 401553"/>
              <a:gd name="connsiteY2" fmla="*/ 234471 h 259409"/>
              <a:gd name="connsiteX3" fmla="*/ 205779 w 401553"/>
              <a:gd name="connsiteY3" fmla="*/ 258284 h 259409"/>
              <a:gd name="connsiteX4" fmla="*/ 0 w 401553"/>
              <a:gd name="connsiteY4" fmla="*/ 234471 h 259409"/>
              <a:gd name="connsiteX5" fmla="*/ 0 w 401553"/>
              <a:gd name="connsiteY5" fmla="*/ 0 h 259409"/>
              <a:gd name="connsiteX0" fmla="*/ 0 w 401553"/>
              <a:gd name="connsiteY0" fmla="*/ 0 h 259410"/>
              <a:gd name="connsiteX1" fmla="*/ 401553 w 401553"/>
              <a:gd name="connsiteY1" fmla="*/ 0 h 259410"/>
              <a:gd name="connsiteX2" fmla="*/ 401553 w 401553"/>
              <a:gd name="connsiteY2" fmla="*/ 234471 h 259410"/>
              <a:gd name="connsiteX3" fmla="*/ 205779 w 401553"/>
              <a:gd name="connsiteY3" fmla="*/ 258284 h 259410"/>
              <a:gd name="connsiteX4" fmla="*/ 0 w 401553"/>
              <a:gd name="connsiteY4" fmla="*/ 234471 h 259410"/>
              <a:gd name="connsiteX5" fmla="*/ 0 w 401553"/>
              <a:gd name="connsiteY5" fmla="*/ 0 h 259410"/>
              <a:gd name="connsiteX0" fmla="*/ 0 w 401553"/>
              <a:gd name="connsiteY0" fmla="*/ 0 h 266319"/>
              <a:gd name="connsiteX1" fmla="*/ 401553 w 401553"/>
              <a:gd name="connsiteY1" fmla="*/ 0 h 266319"/>
              <a:gd name="connsiteX2" fmla="*/ 401553 w 401553"/>
              <a:gd name="connsiteY2" fmla="*/ 234471 h 266319"/>
              <a:gd name="connsiteX3" fmla="*/ 205779 w 401553"/>
              <a:gd name="connsiteY3" fmla="*/ 265428 h 266319"/>
              <a:gd name="connsiteX4" fmla="*/ 0 w 401553"/>
              <a:gd name="connsiteY4" fmla="*/ 234471 h 266319"/>
              <a:gd name="connsiteX5" fmla="*/ 0 w 401553"/>
              <a:gd name="connsiteY5" fmla="*/ 0 h 26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553" h="266319">
                <a:moveTo>
                  <a:pt x="0" y="0"/>
                </a:moveTo>
                <a:lnTo>
                  <a:pt x="401553" y="0"/>
                </a:lnTo>
                <a:lnTo>
                  <a:pt x="401553" y="234471"/>
                </a:lnTo>
                <a:cubicBezTo>
                  <a:pt x="336295" y="242409"/>
                  <a:pt x="280562" y="271777"/>
                  <a:pt x="205779" y="265428"/>
                </a:cubicBezTo>
                <a:cubicBezTo>
                  <a:pt x="137186" y="271778"/>
                  <a:pt x="68593" y="242409"/>
                  <a:pt x="0" y="2344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80A4881B-EB9E-4965-B0D7-144D9B521661}"/>
              </a:ext>
            </a:extLst>
          </p:cNvPr>
          <p:cNvSpPr/>
          <p:nvPr/>
        </p:nvSpPr>
        <p:spPr>
          <a:xfrm rot="1878603">
            <a:off x="838727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B30AA018-7384-4A00-A0A9-8BD505F96B6E}"/>
              </a:ext>
            </a:extLst>
          </p:cNvPr>
          <p:cNvSpPr/>
          <p:nvPr/>
        </p:nvSpPr>
        <p:spPr>
          <a:xfrm rot="19721397" flipH="1">
            <a:off x="3263915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153035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grpSp>
        <p:nvGrpSpPr>
          <p:cNvPr id="101" name="グループ化 100">
            <a:extLst>
              <a:ext uri="{FF2B5EF4-FFF2-40B4-BE49-F238E27FC236}">
                <a16:creationId xmlns:a16="http://schemas.microsoft.com/office/drawing/2014/main" id="{08A917B3-AE9F-41C3-9447-247357E50621}"/>
              </a:ext>
            </a:extLst>
          </p:cNvPr>
          <p:cNvGrpSpPr/>
          <p:nvPr/>
        </p:nvGrpSpPr>
        <p:grpSpPr>
          <a:xfrm flipH="1">
            <a:off x="2934693" y="4914964"/>
            <a:ext cx="772171" cy="348764"/>
            <a:chOff x="3093598" y="4627436"/>
            <a:chExt cx="772171" cy="34876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02" name="四角形: 角を丸くする 101">
              <a:extLst>
                <a:ext uri="{FF2B5EF4-FFF2-40B4-BE49-F238E27FC236}">
                  <a16:creationId xmlns:a16="http://schemas.microsoft.com/office/drawing/2014/main" id="{D574A87F-AAF8-414B-A40A-2B3EEC56E614}"/>
                </a:ext>
              </a:extLst>
            </p:cNvPr>
            <p:cNvSpPr/>
            <p:nvPr/>
          </p:nvSpPr>
          <p:spPr>
            <a:xfrm rot="19504452">
              <a:off x="3307929" y="4627436"/>
              <a:ext cx="557840" cy="181754"/>
            </a:xfrm>
            <a:prstGeom prst="roundRect">
              <a:avLst/>
            </a:prstGeom>
            <a:grpFill/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楕円 102">
              <a:extLst>
                <a:ext uri="{FF2B5EF4-FFF2-40B4-BE49-F238E27FC236}">
                  <a16:creationId xmlns:a16="http://schemas.microsoft.com/office/drawing/2014/main" id="{2BC55E78-6CF4-49B5-BBA9-319C9AC4418C}"/>
                </a:ext>
              </a:extLst>
            </p:cNvPr>
            <p:cNvSpPr/>
            <p:nvPr/>
          </p:nvSpPr>
          <p:spPr>
            <a:xfrm rot="20559819">
              <a:off x="3242686" y="4846169"/>
              <a:ext cx="297180" cy="130031"/>
            </a:xfrm>
            <a:prstGeom prst="ellipse">
              <a:avLst/>
            </a:prstGeom>
            <a:grpFill/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楕円 103">
              <a:extLst>
                <a:ext uri="{FF2B5EF4-FFF2-40B4-BE49-F238E27FC236}">
                  <a16:creationId xmlns:a16="http://schemas.microsoft.com/office/drawing/2014/main" id="{45D8235C-0816-4453-9EFE-DA42728AF7B9}"/>
                </a:ext>
              </a:extLst>
            </p:cNvPr>
            <p:cNvSpPr/>
            <p:nvPr/>
          </p:nvSpPr>
          <p:spPr>
            <a:xfrm rot="270878">
              <a:off x="3093598" y="4752138"/>
              <a:ext cx="297180" cy="107666"/>
            </a:xfrm>
            <a:prstGeom prst="ellipse">
              <a:avLst/>
            </a:prstGeom>
            <a:grpFill/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7" name="グループ化 96">
            <a:extLst>
              <a:ext uri="{FF2B5EF4-FFF2-40B4-BE49-F238E27FC236}">
                <a16:creationId xmlns:a16="http://schemas.microsoft.com/office/drawing/2014/main" id="{699CBA60-5582-4E76-912F-6815BFF374A7}"/>
              </a:ext>
            </a:extLst>
          </p:cNvPr>
          <p:cNvGrpSpPr/>
          <p:nvPr/>
        </p:nvGrpSpPr>
        <p:grpSpPr>
          <a:xfrm>
            <a:off x="802380" y="4914964"/>
            <a:ext cx="772171" cy="348764"/>
            <a:chOff x="3093598" y="4627436"/>
            <a:chExt cx="772171" cy="34876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8" name="四角形: 角を丸くする 97">
              <a:extLst>
                <a:ext uri="{FF2B5EF4-FFF2-40B4-BE49-F238E27FC236}">
                  <a16:creationId xmlns:a16="http://schemas.microsoft.com/office/drawing/2014/main" id="{7B2D4B1F-F5F9-46C8-8C09-69F1E16A4F32}"/>
                </a:ext>
              </a:extLst>
            </p:cNvPr>
            <p:cNvSpPr/>
            <p:nvPr/>
          </p:nvSpPr>
          <p:spPr>
            <a:xfrm rot="19504452">
              <a:off x="3307929" y="4627436"/>
              <a:ext cx="557840" cy="181754"/>
            </a:xfrm>
            <a:prstGeom prst="roundRect">
              <a:avLst/>
            </a:prstGeom>
            <a:grpFill/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楕円 98">
              <a:extLst>
                <a:ext uri="{FF2B5EF4-FFF2-40B4-BE49-F238E27FC236}">
                  <a16:creationId xmlns:a16="http://schemas.microsoft.com/office/drawing/2014/main" id="{8DD39EA2-2D4E-4776-8D3E-57A223DA121F}"/>
                </a:ext>
              </a:extLst>
            </p:cNvPr>
            <p:cNvSpPr/>
            <p:nvPr/>
          </p:nvSpPr>
          <p:spPr>
            <a:xfrm rot="20559819">
              <a:off x="3242686" y="4846169"/>
              <a:ext cx="297180" cy="130031"/>
            </a:xfrm>
            <a:prstGeom prst="ellipse">
              <a:avLst/>
            </a:prstGeom>
            <a:grpFill/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楕円 99">
              <a:extLst>
                <a:ext uri="{FF2B5EF4-FFF2-40B4-BE49-F238E27FC236}">
                  <a16:creationId xmlns:a16="http://schemas.microsoft.com/office/drawing/2014/main" id="{5030F9CE-D1D2-4BB7-9A7D-2A947CD4369F}"/>
                </a:ext>
              </a:extLst>
            </p:cNvPr>
            <p:cNvSpPr/>
            <p:nvPr/>
          </p:nvSpPr>
          <p:spPr>
            <a:xfrm rot="270878">
              <a:off x="3093598" y="4752138"/>
              <a:ext cx="297180" cy="107666"/>
            </a:xfrm>
            <a:prstGeom prst="ellipse">
              <a:avLst/>
            </a:prstGeom>
            <a:grpFill/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C9E0DFEE-CEC1-4C31-AFF5-03A2FE16E32F}"/>
              </a:ext>
            </a:extLst>
          </p:cNvPr>
          <p:cNvGrpSpPr/>
          <p:nvPr/>
        </p:nvGrpSpPr>
        <p:grpSpPr>
          <a:xfrm flipH="1">
            <a:off x="1895307" y="5746255"/>
            <a:ext cx="335434" cy="727536"/>
            <a:chOff x="4095163" y="5446451"/>
            <a:chExt cx="335434" cy="727536"/>
          </a:xfrm>
        </p:grpSpPr>
        <p:sp>
          <p:nvSpPr>
            <p:cNvPr id="83" name="台形 55">
              <a:extLst>
                <a:ext uri="{FF2B5EF4-FFF2-40B4-BE49-F238E27FC236}">
                  <a16:creationId xmlns:a16="http://schemas.microsoft.com/office/drawing/2014/main" id="{3A0BB596-E0A9-471E-90DC-332503195F39}"/>
                </a:ext>
              </a:extLst>
            </p:cNvPr>
            <p:cNvSpPr/>
            <p:nvPr/>
          </p:nvSpPr>
          <p:spPr>
            <a:xfrm rot="10800000">
              <a:off x="4095163" y="5446451"/>
              <a:ext cx="335434" cy="630017"/>
            </a:xfrm>
            <a:custGeom>
              <a:avLst/>
              <a:gdLst>
                <a:gd name="connsiteX0" fmla="*/ 0 w 428625"/>
                <a:gd name="connsiteY0" fmla="*/ 620492 h 620492"/>
                <a:gd name="connsiteX1" fmla="*/ 107156 w 428625"/>
                <a:gd name="connsiteY1" fmla="*/ 0 h 620492"/>
                <a:gd name="connsiteX2" fmla="*/ 321469 w 428625"/>
                <a:gd name="connsiteY2" fmla="*/ 0 h 620492"/>
                <a:gd name="connsiteX3" fmla="*/ 428625 w 428625"/>
                <a:gd name="connsiteY3" fmla="*/ 620492 h 620492"/>
                <a:gd name="connsiteX4" fmla="*/ 0 w 428625"/>
                <a:gd name="connsiteY4" fmla="*/ 620492 h 620492"/>
                <a:gd name="connsiteX0" fmla="*/ 0 w 352425"/>
                <a:gd name="connsiteY0" fmla="*/ 620492 h 620492"/>
                <a:gd name="connsiteX1" fmla="*/ 30956 w 352425"/>
                <a:gd name="connsiteY1" fmla="*/ 0 h 620492"/>
                <a:gd name="connsiteX2" fmla="*/ 245269 w 352425"/>
                <a:gd name="connsiteY2" fmla="*/ 0 h 620492"/>
                <a:gd name="connsiteX3" fmla="*/ 352425 w 352425"/>
                <a:gd name="connsiteY3" fmla="*/ 620492 h 620492"/>
                <a:gd name="connsiteX4" fmla="*/ 0 w 352425"/>
                <a:gd name="connsiteY4" fmla="*/ 620492 h 620492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0 w 352425"/>
                <a:gd name="connsiteY4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0960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584200 h 630017"/>
                <a:gd name="connsiteX5" fmla="*/ 0 w 352425"/>
                <a:gd name="connsiteY5" fmla="*/ 630017 h 63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425" h="630017">
                  <a:moveTo>
                    <a:pt x="0" y="630017"/>
                  </a:moveTo>
                  <a:lnTo>
                    <a:pt x="30956" y="9525"/>
                  </a:lnTo>
                  <a:lnTo>
                    <a:pt x="311944" y="0"/>
                  </a:lnTo>
                  <a:lnTo>
                    <a:pt x="352425" y="630017"/>
                  </a:lnTo>
                  <a:cubicBezTo>
                    <a:pt x="298659" y="629561"/>
                    <a:pt x="251242" y="559256"/>
                    <a:pt x="191126" y="584200"/>
                  </a:cubicBezTo>
                  <a:cubicBezTo>
                    <a:pt x="133767" y="565606"/>
                    <a:pt x="63709" y="629561"/>
                    <a:pt x="0" y="630017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台形 55">
              <a:extLst>
                <a:ext uri="{FF2B5EF4-FFF2-40B4-BE49-F238E27FC236}">
                  <a16:creationId xmlns:a16="http://schemas.microsoft.com/office/drawing/2014/main" id="{E13259D2-C3B9-4812-8FD3-B271AEE616A1}"/>
                </a:ext>
              </a:extLst>
            </p:cNvPr>
            <p:cNvSpPr/>
            <p:nvPr/>
          </p:nvSpPr>
          <p:spPr>
            <a:xfrm rot="10800000">
              <a:off x="4109452" y="5698218"/>
              <a:ext cx="311619" cy="475769"/>
            </a:xfrm>
            <a:custGeom>
              <a:avLst/>
              <a:gdLst>
                <a:gd name="connsiteX0" fmla="*/ 0 w 428625"/>
                <a:gd name="connsiteY0" fmla="*/ 620492 h 620492"/>
                <a:gd name="connsiteX1" fmla="*/ 107156 w 428625"/>
                <a:gd name="connsiteY1" fmla="*/ 0 h 620492"/>
                <a:gd name="connsiteX2" fmla="*/ 321469 w 428625"/>
                <a:gd name="connsiteY2" fmla="*/ 0 h 620492"/>
                <a:gd name="connsiteX3" fmla="*/ 428625 w 428625"/>
                <a:gd name="connsiteY3" fmla="*/ 620492 h 620492"/>
                <a:gd name="connsiteX4" fmla="*/ 0 w 428625"/>
                <a:gd name="connsiteY4" fmla="*/ 620492 h 620492"/>
                <a:gd name="connsiteX0" fmla="*/ 0 w 352425"/>
                <a:gd name="connsiteY0" fmla="*/ 620492 h 620492"/>
                <a:gd name="connsiteX1" fmla="*/ 30956 w 352425"/>
                <a:gd name="connsiteY1" fmla="*/ 0 h 620492"/>
                <a:gd name="connsiteX2" fmla="*/ 245269 w 352425"/>
                <a:gd name="connsiteY2" fmla="*/ 0 h 620492"/>
                <a:gd name="connsiteX3" fmla="*/ 352425 w 352425"/>
                <a:gd name="connsiteY3" fmla="*/ 620492 h 620492"/>
                <a:gd name="connsiteX4" fmla="*/ 0 w 352425"/>
                <a:gd name="connsiteY4" fmla="*/ 620492 h 620492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0 w 352425"/>
                <a:gd name="connsiteY4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0960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584200 h 630017"/>
                <a:gd name="connsiteX5" fmla="*/ 0 w 352425"/>
                <a:gd name="connsiteY5" fmla="*/ 630017 h 630017"/>
                <a:gd name="connsiteX0" fmla="*/ 0 w 363035"/>
                <a:gd name="connsiteY0" fmla="*/ 630017 h 630017"/>
                <a:gd name="connsiteX1" fmla="*/ 30956 w 363035"/>
                <a:gd name="connsiteY1" fmla="*/ 9525 h 630017"/>
                <a:gd name="connsiteX2" fmla="*/ 311944 w 363035"/>
                <a:gd name="connsiteY2" fmla="*/ 0 h 630017"/>
                <a:gd name="connsiteX3" fmla="*/ 363035 w 363035"/>
                <a:gd name="connsiteY3" fmla="*/ 630017 h 630017"/>
                <a:gd name="connsiteX4" fmla="*/ 191126 w 363035"/>
                <a:gd name="connsiteY4" fmla="*/ 584200 h 630017"/>
                <a:gd name="connsiteX5" fmla="*/ 0 w 363035"/>
                <a:gd name="connsiteY5" fmla="*/ 630017 h 630017"/>
                <a:gd name="connsiteX0" fmla="*/ 0 w 357729"/>
                <a:gd name="connsiteY0" fmla="*/ 630017 h 630017"/>
                <a:gd name="connsiteX1" fmla="*/ 30956 w 357729"/>
                <a:gd name="connsiteY1" fmla="*/ 9525 h 630017"/>
                <a:gd name="connsiteX2" fmla="*/ 311944 w 357729"/>
                <a:gd name="connsiteY2" fmla="*/ 0 h 630017"/>
                <a:gd name="connsiteX3" fmla="*/ 357729 w 357729"/>
                <a:gd name="connsiteY3" fmla="*/ 630017 h 630017"/>
                <a:gd name="connsiteX4" fmla="*/ 191126 w 357729"/>
                <a:gd name="connsiteY4" fmla="*/ 584200 h 630017"/>
                <a:gd name="connsiteX5" fmla="*/ 0 w 357729"/>
                <a:gd name="connsiteY5" fmla="*/ 630017 h 630017"/>
                <a:gd name="connsiteX0" fmla="*/ 0 w 349771"/>
                <a:gd name="connsiteY0" fmla="*/ 630017 h 630017"/>
                <a:gd name="connsiteX1" fmla="*/ 22998 w 349771"/>
                <a:gd name="connsiteY1" fmla="*/ 9525 h 630017"/>
                <a:gd name="connsiteX2" fmla="*/ 303986 w 349771"/>
                <a:gd name="connsiteY2" fmla="*/ 0 h 630017"/>
                <a:gd name="connsiteX3" fmla="*/ 349771 w 349771"/>
                <a:gd name="connsiteY3" fmla="*/ 630017 h 630017"/>
                <a:gd name="connsiteX4" fmla="*/ 183168 w 349771"/>
                <a:gd name="connsiteY4" fmla="*/ 584200 h 630017"/>
                <a:gd name="connsiteX5" fmla="*/ 0 w 349771"/>
                <a:gd name="connsiteY5" fmla="*/ 630017 h 630017"/>
                <a:gd name="connsiteX0" fmla="*/ 0 w 347119"/>
                <a:gd name="connsiteY0" fmla="*/ 630017 h 630017"/>
                <a:gd name="connsiteX1" fmla="*/ 20346 w 347119"/>
                <a:gd name="connsiteY1" fmla="*/ 9525 h 630017"/>
                <a:gd name="connsiteX2" fmla="*/ 301334 w 347119"/>
                <a:gd name="connsiteY2" fmla="*/ 0 h 630017"/>
                <a:gd name="connsiteX3" fmla="*/ 347119 w 347119"/>
                <a:gd name="connsiteY3" fmla="*/ 630017 h 630017"/>
                <a:gd name="connsiteX4" fmla="*/ 180516 w 347119"/>
                <a:gd name="connsiteY4" fmla="*/ 584200 h 630017"/>
                <a:gd name="connsiteX5" fmla="*/ 0 w 347119"/>
                <a:gd name="connsiteY5" fmla="*/ 630017 h 630017"/>
                <a:gd name="connsiteX0" fmla="*/ 0 w 347119"/>
                <a:gd name="connsiteY0" fmla="*/ 630017 h 630017"/>
                <a:gd name="connsiteX1" fmla="*/ 20346 w 347119"/>
                <a:gd name="connsiteY1" fmla="*/ 9525 h 630017"/>
                <a:gd name="connsiteX2" fmla="*/ 311944 w 347119"/>
                <a:gd name="connsiteY2" fmla="*/ 0 h 630017"/>
                <a:gd name="connsiteX3" fmla="*/ 347119 w 347119"/>
                <a:gd name="connsiteY3" fmla="*/ 630017 h 630017"/>
                <a:gd name="connsiteX4" fmla="*/ 180516 w 347119"/>
                <a:gd name="connsiteY4" fmla="*/ 584200 h 630017"/>
                <a:gd name="connsiteX5" fmla="*/ 0 w 347119"/>
                <a:gd name="connsiteY5" fmla="*/ 630017 h 630017"/>
                <a:gd name="connsiteX0" fmla="*/ 0 w 347119"/>
                <a:gd name="connsiteY0" fmla="*/ 630017 h 630017"/>
                <a:gd name="connsiteX1" fmla="*/ 30956 w 347119"/>
                <a:gd name="connsiteY1" fmla="*/ 3219 h 630017"/>
                <a:gd name="connsiteX2" fmla="*/ 311944 w 347119"/>
                <a:gd name="connsiteY2" fmla="*/ 0 h 630017"/>
                <a:gd name="connsiteX3" fmla="*/ 347119 w 347119"/>
                <a:gd name="connsiteY3" fmla="*/ 630017 h 630017"/>
                <a:gd name="connsiteX4" fmla="*/ 180516 w 347119"/>
                <a:gd name="connsiteY4" fmla="*/ 584200 h 630017"/>
                <a:gd name="connsiteX5" fmla="*/ 0 w 347119"/>
                <a:gd name="connsiteY5" fmla="*/ 630017 h 63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119" h="630017">
                  <a:moveTo>
                    <a:pt x="0" y="630017"/>
                  </a:moveTo>
                  <a:lnTo>
                    <a:pt x="30956" y="3219"/>
                  </a:lnTo>
                  <a:lnTo>
                    <a:pt x="311944" y="0"/>
                  </a:lnTo>
                  <a:lnTo>
                    <a:pt x="347119" y="630017"/>
                  </a:lnTo>
                  <a:cubicBezTo>
                    <a:pt x="293353" y="629561"/>
                    <a:pt x="240632" y="559256"/>
                    <a:pt x="180516" y="584200"/>
                  </a:cubicBezTo>
                  <a:cubicBezTo>
                    <a:pt x="123157" y="565606"/>
                    <a:pt x="63709" y="629561"/>
                    <a:pt x="0" y="63001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5" name="正方形/長方形 58">
              <a:extLst>
                <a:ext uri="{FF2B5EF4-FFF2-40B4-BE49-F238E27FC236}">
                  <a16:creationId xmlns:a16="http://schemas.microsoft.com/office/drawing/2014/main" id="{EFF92F61-7C1D-4017-8092-DA5A960C6830}"/>
                </a:ext>
              </a:extLst>
            </p:cNvPr>
            <p:cNvSpPr/>
            <p:nvPr/>
          </p:nvSpPr>
          <p:spPr>
            <a:xfrm>
              <a:off x="4114215" y="5798345"/>
              <a:ext cx="306856" cy="76086"/>
            </a:xfrm>
            <a:custGeom>
              <a:avLst/>
              <a:gdLst>
                <a:gd name="connsiteX0" fmla="*/ 0 w 1884398"/>
                <a:gd name="connsiteY0" fmla="*/ 0 h 1429904"/>
                <a:gd name="connsiteX1" fmla="*/ 1884398 w 1884398"/>
                <a:gd name="connsiteY1" fmla="*/ 0 h 1429904"/>
                <a:gd name="connsiteX2" fmla="*/ 1884398 w 1884398"/>
                <a:gd name="connsiteY2" fmla="*/ 1429904 h 1429904"/>
                <a:gd name="connsiteX3" fmla="*/ 0 w 1884398"/>
                <a:gd name="connsiteY3" fmla="*/ 1429904 h 1429904"/>
                <a:gd name="connsiteX4" fmla="*/ 0 w 1884398"/>
                <a:gd name="connsiteY4" fmla="*/ 0 h 1429904"/>
                <a:gd name="connsiteX0" fmla="*/ 0 w 1884398"/>
                <a:gd name="connsiteY0" fmla="*/ 0 h 1429904"/>
                <a:gd name="connsiteX1" fmla="*/ 1884398 w 1884398"/>
                <a:gd name="connsiteY1" fmla="*/ 0 h 1429904"/>
                <a:gd name="connsiteX2" fmla="*/ 1884398 w 1884398"/>
                <a:gd name="connsiteY2" fmla="*/ 1429904 h 1429904"/>
                <a:gd name="connsiteX3" fmla="*/ 949742 w 1884398"/>
                <a:gd name="connsiteY3" fmla="*/ 1429904 h 1429904"/>
                <a:gd name="connsiteX4" fmla="*/ 0 w 1884398"/>
                <a:gd name="connsiteY4" fmla="*/ 1429904 h 1429904"/>
                <a:gd name="connsiteX5" fmla="*/ 0 w 1884398"/>
                <a:gd name="connsiteY5" fmla="*/ 0 h 1429904"/>
                <a:gd name="connsiteX0" fmla="*/ 0 w 1884398"/>
                <a:gd name="connsiteY0" fmla="*/ 17896 h 1447800"/>
                <a:gd name="connsiteX1" fmla="*/ 924342 w 1884398"/>
                <a:gd name="connsiteY1" fmla="*/ 0 h 1447800"/>
                <a:gd name="connsiteX2" fmla="*/ 1884398 w 1884398"/>
                <a:gd name="connsiteY2" fmla="*/ 17896 h 1447800"/>
                <a:gd name="connsiteX3" fmla="*/ 1884398 w 1884398"/>
                <a:gd name="connsiteY3" fmla="*/ 1447800 h 1447800"/>
                <a:gd name="connsiteX4" fmla="*/ 949742 w 1884398"/>
                <a:gd name="connsiteY4" fmla="*/ 1447800 h 1447800"/>
                <a:gd name="connsiteX5" fmla="*/ 0 w 1884398"/>
                <a:gd name="connsiteY5" fmla="*/ 1447800 h 1447800"/>
                <a:gd name="connsiteX6" fmla="*/ 0 w 1884398"/>
                <a:gd name="connsiteY6" fmla="*/ 17896 h 1447800"/>
                <a:gd name="connsiteX0" fmla="*/ 0 w 1884398"/>
                <a:gd name="connsiteY0" fmla="*/ 0 h 1429904"/>
                <a:gd name="connsiteX1" fmla="*/ 924342 w 1884398"/>
                <a:gd name="connsiteY1" fmla="*/ 1726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429904"/>
                <a:gd name="connsiteX1" fmla="*/ 924342 w 1884398"/>
                <a:gd name="connsiteY1" fmla="*/ 1726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429904"/>
                <a:gd name="connsiteX1" fmla="*/ 924342 w 1884398"/>
                <a:gd name="connsiteY1" fmla="*/ 1726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429904"/>
                <a:gd name="connsiteX1" fmla="*/ 911642 w 1884398"/>
                <a:gd name="connsiteY1" fmla="*/ 2869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582304"/>
                <a:gd name="connsiteX1" fmla="*/ 911642 w 1884398"/>
                <a:gd name="connsiteY1" fmla="*/ 286904 h 1582304"/>
                <a:gd name="connsiteX2" fmla="*/ 1884398 w 1884398"/>
                <a:gd name="connsiteY2" fmla="*/ 0 h 1582304"/>
                <a:gd name="connsiteX3" fmla="*/ 1884398 w 1884398"/>
                <a:gd name="connsiteY3" fmla="*/ 1429904 h 1582304"/>
                <a:gd name="connsiteX4" fmla="*/ 937042 w 1884398"/>
                <a:gd name="connsiteY4" fmla="*/ 1582304 h 1582304"/>
                <a:gd name="connsiteX5" fmla="*/ 0 w 1884398"/>
                <a:gd name="connsiteY5" fmla="*/ 1429904 h 1582304"/>
                <a:gd name="connsiteX6" fmla="*/ 0 w 1884398"/>
                <a:gd name="connsiteY6" fmla="*/ 0 h 1582304"/>
                <a:gd name="connsiteX0" fmla="*/ 0 w 1884398"/>
                <a:gd name="connsiteY0" fmla="*/ 0 h 1582304"/>
                <a:gd name="connsiteX1" fmla="*/ 911642 w 1884398"/>
                <a:gd name="connsiteY1" fmla="*/ 286904 h 1582304"/>
                <a:gd name="connsiteX2" fmla="*/ 1884398 w 1884398"/>
                <a:gd name="connsiteY2" fmla="*/ 0 h 1582304"/>
                <a:gd name="connsiteX3" fmla="*/ 1884398 w 1884398"/>
                <a:gd name="connsiteY3" fmla="*/ 1429904 h 1582304"/>
                <a:gd name="connsiteX4" fmla="*/ 937042 w 1884398"/>
                <a:gd name="connsiteY4" fmla="*/ 1582304 h 1582304"/>
                <a:gd name="connsiteX5" fmla="*/ 0 w 1884398"/>
                <a:gd name="connsiteY5" fmla="*/ 1429904 h 1582304"/>
                <a:gd name="connsiteX6" fmla="*/ 0 w 1884398"/>
                <a:gd name="connsiteY6" fmla="*/ 0 h 1582304"/>
                <a:gd name="connsiteX0" fmla="*/ 0 w 1884398"/>
                <a:gd name="connsiteY0" fmla="*/ 0 h 1582304"/>
                <a:gd name="connsiteX1" fmla="*/ 911642 w 1884398"/>
                <a:gd name="connsiteY1" fmla="*/ 286904 h 1582304"/>
                <a:gd name="connsiteX2" fmla="*/ 1884398 w 1884398"/>
                <a:gd name="connsiteY2" fmla="*/ 0 h 1582304"/>
                <a:gd name="connsiteX3" fmla="*/ 1884398 w 1884398"/>
                <a:gd name="connsiteY3" fmla="*/ 1429904 h 1582304"/>
                <a:gd name="connsiteX4" fmla="*/ 937042 w 1884398"/>
                <a:gd name="connsiteY4" fmla="*/ 1582304 h 1582304"/>
                <a:gd name="connsiteX5" fmla="*/ 0 w 1884398"/>
                <a:gd name="connsiteY5" fmla="*/ 1429904 h 1582304"/>
                <a:gd name="connsiteX6" fmla="*/ 0 w 1884398"/>
                <a:gd name="connsiteY6" fmla="*/ 0 h 1582304"/>
                <a:gd name="connsiteX0" fmla="*/ 0 w 1884398"/>
                <a:gd name="connsiteY0" fmla="*/ 0 h 1674831"/>
                <a:gd name="connsiteX1" fmla="*/ 911642 w 1884398"/>
                <a:gd name="connsiteY1" fmla="*/ 286904 h 1674831"/>
                <a:gd name="connsiteX2" fmla="*/ 1884398 w 1884398"/>
                <a:gd name="connsiteY2" fmla="*/ 0 h 1674831"/>
                <a:gd name="connsiteX3" fmla="*/ 1884398 w 1884398"/>
                <a:gd name="connsiteY3" fmla="*/ 1429904 h 1674831"/>
                <a:gd name="connsiteX4" fmla="*/ 937042 w 1884398"/>
                <a:gd name="connsiteY4" fmla="*/ 1582304 h 1674831"/>
                <a:gd name="connsiteX5" fmla="*/ 57599 w 1884398"/>
                <a:gd name="connsiteY5" fmla="*/ 1664723 h 1674831"/>
                <a:gd name="connsiteX6" fmla="*/ 0 w 1884398"/>
                <a:gd name="connsiteY6" fmla="*/ 0 h 1674831"/>
                <a:gd name="connsiteX0" fmla="*/ 0 w 1884398"/>
                <a:gd name="connsiteY0" fmla="*/ 0 h 1674831"/>
                <a:gd name="connsiteX1" fmla="*/ 911642 w 1884398"/>
                <a:gd name="connsiteY1" fmla="*/ 286904 h 1674831"/>
                <a:gd name="connsiteX2" fmla="*/ 1884398 w 1884398"/>
                <a:gd name="connsiteY2" fmla="*/ 0 h 1674831"/>
                <a:gd name="connsiteX3" fmla="*/ 1826799 w 1884398"/>
                <a:gd name="connsiteY3" fmla="*/ 1429892 h 1674831"/>
                <a:gd name="connsiteX4" fmla="*/ 937042 w 1884398"/>
                <a:gd name="connsiteY4" fmla="*/ 1582304 h 1674831"/>
                <a:gd name="connsiteX5" fmla="*/ 57599 w 1884398"/>
                <a:gd name="connsiteY5" fmla="*/ 1664723 h 1674831"/>
                <a:gd name="connsiteX6" fmla="*/ 0 w 1884398"/>
                <a:gd name="connsiteY6" fmla="*/ 0 h 1674831"/>
                <a:gd name="connsiteX0" fmla="*/ 0 w 1884398"/>
                <a:gd name="connsiteY0" fmla="*/ 0 h 1817135"/>
                <a:gd name="connsiteX1" fmla="*/ 911642 w 1884398"/>
                <a:gd name="connsiteY1" fmla="*/ 286904 h 1817135"/>
                <a:gd name="connsiteX2" fmla="*/ 1884398 w 1884398"/>
                <a:gd name="connsiteY2" fmla="*/ 0 h 1817135"/>
                <a:gd name="connsiteX3" fmla="*/ 1826799 w 1884398"/>
                <a:gd name="connsiteY3" fmla="*/ 1429892 h 1817135"/>
                <a:gd name="connsiteX4" fmla="*/ 937044 w 1884398"/>
                <a:gd name="connsiteY4" fmla="*/ 1817135 h 1817135"/>
                <a:gd name="connsiteX5" fmla="*/ 57599 w 1884398"/>
                <a:gd name="connsiteY5" fmla="*/ 1664723 h 1817135"/>
                <a:gd name="connsiteX6" fmla="*/ 0 w 1884398"/>
                <a:gd name="connsiteY6" fmla="*/ 0 h 1817135"/>
                <a:gd name="connsiteX0" fmla="*/ 0 w 1855596"/>
                <a:gd name="connsiteY0" fmla="*/ 0 h 1875837"/>
                <a:gd name="connsiteX1" fmla="*/ 882840 w 1855596"/>
                <a:gd name="connsiteY1" fmla="*/ 345606 h 1875837"/>
                <a:gd name="connsiteX2" fmla="*/ 1855596 w 1855596"/>
                <a:gd name="connsiteY2" fmla="*/ 58702 h 1875837"/>
                <a:gd name="connsiteX3" fmla="*/ 1797997 w 1855596"/>
                <a:gd name="connsiteY3" fmla="*/ 1488594 h 1875837"/>
                <a:gd name="connsiteX4" fmla="*/ 908242 w 1855596"/>
                <a:gd name="connsiteY4" fmla="*/ 1875837 h 1875837"/>
                <a:gd name="connsiteX5" fmla="*/ 28797 w 1855596"/>
                <a:gd name="connsiteY5" fmla="*/ 1723425 h 1875837"/>
                <a:gd name="connsiteX6" fmla="*/ 0 w 1855596"/>
                <a:gd name="connsiteY6" fmla="*/ 0 h 187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5596" h="1875837">
                  <a:moveTo>
                    <a:pt x="0" y="0"/>
                  </a:moveTo>
                  <a:cubicBezTo>
                    <a:pt x="308114" y="57535"/>
                    <a:pt x="574726" y="389671"/>
                    <a:pt x="882840" y="345606"/>
                  </a:cubicBezTo>
                  <a:cubicBezTo>
                    <a:pt x="1228259" y="364271"/>
                    <a:pt x="1535577" y="116237"/>
                    <a:pt x="1855596" y="58702"/>
                  </a:cubicBezTo>
                  <a:lnTo>
                    <a:pt x="1797997" y="1488594"/>
                  </a:lnTo>
                  <a:cubicBezTo>
                    <a:pt x="1482212" y="1539394"/>
                    <a:pt x="1300227" y="1875837"/>
                    <a:pt x="908242" y="1875837"/>
                  </a:cubicBezTo>
                  <a:cubicBezTo>
                    <a:pt x="519695" y="1850437"/>
                    <a:pt x="341144" y="1774225"/>
                    <a:pt x="28797" y="17234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B018A"/>
            </a:solidFill>
            <a:ln w="1587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楕円 70">
            <a:extLst>
              <a:ext uri="{FF2B5EF4-FFF2-40B4-BE49-F238E27FC236}">
                <a16:creationId xmlns:a16="http://schemas.microsoft.com/office/drawing/2014/main" id="{BED44A93-A727-4D00-AD06-2204484A6DA3}"/>
              </a:ext>
            </a:extLst>
          </p:cNvPr>
          <p:cNvSpPr/>
          <p:nvPr/>
        </p:nvSpPr>
        <p:spPr>
          <a:xfrm>
            <a:off x="1800636" y="6446501"/>
            <a:ext cx="374051" cy="257106"/>
          </a:xfrm>
          <a:custGeom>
            <a:avLst/>
            <a:gdLst>
              <a:gd name="connsiteX0" fmla="*/ 0 w 350674"/>
              <a:gd name="connsiteY0" fmla="*/ 131298 h 262596"/>
              <a:gd name="connsiteX1" fmla="*/ 175337 w 350674"/>
              <a:gd name="connsiteY1" fmla="*/ 0 h 262596"/>
              <a:gd name="connsiteX2" fmla="*/ 350674 w 350674"/>
              <a:gd name="connsiteY2" fmla="*/ 131298 h 262596"/>
              <a:gd name="connsiteX3" fmla="*/ 175337 w 350674"/>
              <a:gd name="connsiteY3" fmla="*/ 262596 h 262596"/>
              <a:gd name="connsiteX4" fmla="*/ 0 w 350674"/>
              <a:gd name="connsiteY4" fmla="*/ 131298 h 262596"/>
              <a:gd name="connsiteX0" fmla="*/ 902 w 351576"/>
              <a:gd name="connsiteY0" fmla="*/ 123678 h 254976"/>
              <a:gd name="connsiteX1" fmla="*/ 130519 w 351576"/>
              <a:gd name="connsiteY1" fmla="*/ 0 h 254976"/>
              <a:gd name="connsiteX2" fmla="*/ 351576 w 351576"/>
              <a:gd name="connsiteY2" fmla="*/ 123678 h 254976"/>
              <a:gd name="connsiteX3" fmla="*/ 176239 w 351576"/>
              <a:gd name="connsiteY3" fmla="*/ 254976 h 254976"/>
              <a:gd name="connsiteX4" fmla="*/ 902 w 351576"/>
              <a:gd name="connsiteY4" fmla="*/ 123678 h 254976"/>
              <a:gd name="connsiteX0" fmla="*/ 35 w 350709"/>
              <a:gd name="connsiteY0" fmla="*/ 123678 h 254976"/>
              <a:gd name="connsiteX1" fmla="*/ 129652 w 350709"/>
              <a:gd name="connsiteY1" fmla="*/ 0 h 254976"/>
              <a:gd name="connsiteX2" fmla="*/ 350709 w 350709"/>
              <a:gd name="connsiteY2" fmla="*/ 123678 h 254976"/>
              <a:gd name="connsiteX3" fmla="*/ 137272 w 350709"/>
              <a:gd name="connsiteY3" fmla="*/ 254976 h 254976"/>
              <a:gd name="connsiteX4" fmla="*/ 35 w 350709"/>
              <a:gd name="connsiteY4" fmla="*/ 123678 h 254976"/>
              <a:gd name="connsiteX0" fmla="*/ 35 w 350709"/>
              <a:gd name="connsiteY0" fmla="*/ 123678 h 259900"/>
              <a:gd name="connsiteX1" fmla="*/ 129652 w 350709"/>
              <a:gd name="connsiteY1" fmla="*/ 0 h 259900"/>
              <a:gd name="connsiteX2" fmla="*/ 350709 w 350709"/>
              <a:gd name="connsiteY2" fmla="*/ 123678 h 259900"/>
              <a:gd name="connsiteX3" fmla="*/ 137272 w 350709"/>
              <a:gd name="connsiteY3" fmla="*/ 254976 h 259900"/>
              <a:gd name="connsiteX4" fmla="*/ 35 w 350709"/>
              <a:gd name="connsiteY4" fmla="*/ 123678 h 259900"/>
              <a:gd name="connsiteX0" fmla="*/ 388 w 351062"/>
              <a:gd name="connsiteY0" fmla="*/ 123678 h 255402"/>
              <a:gd name="connsiteX1" fmla="*/ 130005 w 351062"/>
              <a:gd name="connsiteY1" fmla="*/ 0 h 255402"/>
              <a:gd name="connsiteX2" fmla="*/ 351062 w 351062"/>
              <a:gd name="connsiteY2" fmla="*/ 123678 h 255402"/>
              <a:gd name="connsiteX3" fmla="*/ 137625 w 351062"/>
              <a:gd name="connsiteY3" fmla="*/ 254976 h 255402"/>
              <a:gd name="connsiteX4" fmla="*/ 388 w 351062"/>
              <a:gd name="connsiteY4" fmla="*/ 123678 h 255402"/>
              <a:gd name="connsiteX0" fmla="*/ 388 w 366676"/>
              <a:gd name="connsiteY0" fmla="*/ 124991 h 256715"/>
              <a:gd name="connsiteX1" fmla="*/ 130005 w 366676"/>
              <a:gd name="connsiteY1" fmla="*/ 1313 h 256715"/>
              <a:gd name="connsiteX2" fmla="*/ 325848 w 366676"/>
              <a:gd name="connsiteY2" fmla="*/ 63726 h 256715"/>
              <a:gd name="connsiteX3" fmla="*/ 351062 w 366676"/>
              <a:gd name="connsiteY3" fmla="*/ 124991 h 256715"/>
              <a:gd name="connsiteX4" fmla="*/ 137625 w 366676"/>
              <a:gd name="connsiteY4" fmla="*/ 256289 h 256715"/>
              <a:gd name="connsiteX5" fmla="*/ 388 w 366676"/>
              <a:gd name="connsiteY5" fmla="*/ 124991 h 256715"/>
              <a:gd name="connsiteX0" fmla="*/ 35 w 381267"/>
              <a:gd name="connsiteY0" fmla="*/ 124991 h 256454"/>
              <a:gd name="connsiteX1" fmla="*/ 129652 w 381267"/>
              <a:gd name="connsiteY1" fmla="*/ 1313 h 256454"/>
              <a:gd name="connsiteX2" fmla="*/ 325495 w 381267"/>
              <a:gd name="connsiteY2" fmla="*/ 63726 h 256454"/>
              <a:gd name="connsiteX3" fmla="*/ 369759 w 381267"/>
              <a:gd name="connsiteY3" fmla="*/ 150391 h 256454"/>
              <a:gd name="connsiteX4" fmla="*/ 137272 w 381267"/>
              <a:gd name="connsiteY4" fmla="*/ 256289 h 256454"/>
              <a:gd name="connsiteX5" fmla="*/ 35 w 381267"/>
              <a:gd name="connsiteY5" fmla="*/ 124991 h 256454"/>
              <a:gd name="connsiteX0" fmla="*/ 16 w 381248"/>
              <a:gd name="connsiteY0" fmla="*/ 144796 h 257055"/>
              <a:gd name="connsiteX1" fmla="*/ 129633 w 381248"/>
              <a:gd name="connsiteY1" fmla="*/ 2068 h 257055"/>
              <a:gd name="connsiteX2" fmla="*/ 325476 w 381248"/>
              <a:gd name="connsiteY2" fmla="*/ 64481 h 257055"/>
              <a:gd name="connsiteX3" fmla="*/ 369740 w 381248"/>
              <a:gd name="connsiteY3" fmla="*/ 151146 h 257055"/>
              <a:gd name="connsiteX4" fmla="*/ 137253 w 381248"/>
              <a:gd name="connsiteY4" fmla="*/ 257044 h 257055"/>
              <a:gd name="connsiteX5" fmla="*/ 16 w 381248"/>
              <a:gd name="connsiteY5" fmla="*/ 144796 h 257055"/>
              <a:gd name="connsiteX0" fmla="*/ 565 w 381797"/>
              <a:gd name="connsiteY0" fmla="*/ 144796 h 257055"/>
              <a:gd name="connsiteX1" fmla="*/ 130182 w 381797"/>
              <a:gd name="connsiteY1" fmla="*/ 2068 h 257055"/>
              <a:gd name="connsiteX2" fmla="*/ 326025 w 381797"/>
              <a:gd name="connsiteY2" fmla="*/ 64481 h 257055"/>
              <a:gd name="connsiteX3" fmla="*/ 370289 w 381797"/>
              <a:gd name="connsiteY3" fmla="*/ 151146 h 257055"/>
              <a:gd name="connsiteX4" fmla="*/ 137802 w 381797"/>
              <a:gd name="connsiteY4" fmla="*/ 257044 h 257055"/>
              <a:gd name="connsiteX5" fmla="*/ 565 w 381797"/>
              <a:gd name="connsiteY5" fmla="*/ 144796 h 257055"/>
              <a:gd name="connsiteX0" fmla="*/ 565 w 381797"/>
              <a:gd name="connsiteY0" fmla="*/ 144796 h 257106"/>
              <a:gd name="connsiteX1" fmla="*/ 130182 w 381797"/>
              <a:gd name="connsiteY1" fmla="*/ 2068 h 257106"/>
              <a:gd name="connsiteX2" fmla="*/ 326025 w 381797"/>
              <a:gd name="connsiteY2" fmla="*/ 64481 h 257106"/>
              <a:gd name="connsiteX3" fmla="*/ 370289 w 381797"/>
              <a:gd name="connsiteY3" fmla="*/ 151146 h 257106"/>
              <a:gd name="connsiteX4" fmla="*/ 137802 w 381797"/>
              <a:gd name="connsiteY4" fmla="*/ 257044 h 257106"/>
              <a:gd name="connsiteX5" fmla="*/ 565 w 381797"/>
              <a:gd name="connsiteY5" fmla="*/ 144796 h 257106"/>
              <a:gd name="connsiteX0" fmla="*/ 557 w 374051"/>
              <a:gd name="connsiteY0" fmla="*/ 144796 h 257106"/>
              <a:gd name="connsiteX1" fmla="*/ 130174 w 374051"/>
              <a:gd name="connsiteY1" fmla="*/ 2068 h 257106"/>
              <a:gd name="connsiteX2" fmla="*/ 326017 w 374051"/>
              <a:gd name="connsiteY2" fmla="*/ 64481 h 257106"/>
              <a:gd name="connsiteX3" fmla="*/ 360756 w 374051"/>
              <a:gd name="connsiteY3" fmla="*/ 151146 h 257106"/>
              <a:gd name="connsiteX4" fmla="*/ 137794 w 374051"/>
              <a:gd name="connsiteY4" fmla="*/ 257044 h 257106"/>
              <a:gd name="connsiteX5" fmla="*/ 557 w 374051"/>
              <a:gd name="connsiteY5" fmla="*/ 144796 h 25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51" h="257106">
                <a:moveTo>
                  <a:pt x="557" y="144796"/>
                </a:moveTo>
                <a:cubicBezTo>
                  <a:pt x="8812" y="54675"/>
                  <a:pt x="75931" y="15454"/>
                  <a:pt x="130174" y="2068"/>
                </a:cubicBezTo>
                <a:cubicBezTo>
                  <a:pt x="184417" y="-11318"/>
                  <a:pt x="289174" y="43868"/>
                  <a:pt x="326017" y="64481"/>
                </a:cubicBezTo>
                <a:cubicBezTo>
                  <a:pt x="362860" y="85094"/>
                  <a:pt x="392127" y="119052"/>
                  <a:pt x="360756" y="151146"/>
                </a:cubicBezTo>
                <a:cubicBezTo>
                  <a:pt x="310335" y="246740"/>
                  <a:pt x="197827" y="258102"/>
                  <a:pt x="137794" y="257044"/>
                </a:cubicBezTo>
                <a:cubicBezTo>
                  <a:pt x="77761" y="255986"/>
                  <a:pt x="-7698" y="234917"/>
                  <a:pt x="557" y="144796"/>
                </a:cubicBezTo>
                <a:close/>
              </a:path>
            </a:pathLst>
          </a:custGeom>
          <a:solidFill>
            <a:srgbClr val="B85736"/>
          </a:solidFill>
          <a:ln w="25400">
            <a:solidFill>
              <a:schemeClr val="tx1">
                <a:lumMod val="95000"/>
                <a:lumOff val="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楕円 70">
            <a:extLst>
              <a:ext uri="{FF2B5EF4-FFF2-40B4-BE49-F238E27FC236}">
                <a16:creationId xmlns:a16="http://schemas.microsoft.com/office/drawing/2014/main" id="{C67743DC-A933-4F93-B79D-C70CD64ED9D7}"/>
              </a:ext>
            </a:extLst>
          </p:cNvPr>
          <p:cNvSpPr/>
          <p:nvPr/>
        </p:nvSpPr>
        <p:spPr>
          <a:xfrm>
            <a:off x="1817639" y="6392433"/>
            <a:ext cx="374051" cy="257106"/>
          </a:xfrm>
          <a:custGeom>
            <a:avLst/>
            <a:gdLst>
              <a:gd name="connsiteX0" fmla="*/ 0 w 350674"/>
              <a:gd name="connsiteY0" fmla="*/ 131298 h 262596"/>
              <a:gd name="connsiteX1" fmla="*/ 175337 w 350674"/>
              <a:gd name="connsiteY1" fmla="*/ 0 h 262596"/>
              <a:gd name="connsiteX2" fmla="*/ 350674 w 350674"/>
              <a:gd name="connsiteY2" fmla="*/ 131298 h 262596"/>
              <a:gd name="connsiteX3" fmla="*/ 175337 w 350674"/>
              <a:gd name="connsiteY3" fmla="*/ 262596 h 262596"/>
              <a:gd name="connsiteX4" fmla="*/ 0 w 350674"/>
              <a:gd name="connsiteY4" fmla="*/ 131298 h 262596"/>
              <a:gd name="connsiteX0" fmla="*/ 902 w 351576"/>
              <a:gd name="connsiteY0" fmla="*/ 123678 h 254976"/>
              <a:gd name="connsiteX1" fmla="*/ 130519 w 351576"/>
              <a:gd name="connsiteY1" fmla="*/ 0 h 254976"/>
              <a:gd name="connsiteX2" fmla="*/ 351576 w 351576"/>
              <a:gd name="connsiteY2" fmla="*/ 123678 h 254976"/>
              <a:gd name="connsiteX3" fmla="*/ 176239 w 351576"/>
              <a:gd name="connsiteY3" fmla="*/ 254976 h 254976"/>
              <a:gd name="connsiteX4" fmla="*/ 902 w 351576"/>
              <a:gd name="connsiteY4" fmla="*/ 123678 h 254976"/>
              <a:gd name="connsiteX0" fmla="*/ 35 w 350709"/>
              <a:gd name="connsiteY0" fmla="*/ 123678 h 254976"/>
              <a:gd name="connsiteX1" fmla="*/ 129652 w 350709"/>
              <a:gd name="connsiteY1" fmla="*/ 0 h 254976"/>
              <a:gd name="connsiteX2" fmla="*/ 350709 w 350709"/>
              <a:gd name="connsiteY2" fmla="*/ 123678 h 254976"/>
              <a:gd name="connsiteX3" fmla="*/ 137272 w 350709"/>
              <a:gd name="connsiteY3" fmla="*/ 254976 h 254976"/>
              <a:gd name="connsiteX4" fmla="*/ 35 w 350709"/>
              <a:gd name="connsiteY4" fmla="*/ 123678 h 254976"/>
              <a:gd name="connsiteX0" fmla="*/ 35 w 350709"/>
              <a:gd name="connsiteY0" fmla="*/ 123678 h 259900"/>
              <a:gd name="connsiteX1" fmla="*/ 129652 w 350709"/>
              <a:gd name="connsiteY1" fmla="*/ 0 h 259900"/>
              <a:gd name="connsiteX2" fmla="*/ 350709 w 350709"/>
              <a:gd name="connsiteY2" fmla="*/ 123678 h 259900"/>
              <a:gd name="connsiteX3" fmla="*/ 137272 w 350709"/>
              <a:gd name="connsiteY3" fmla="*/ 254976 h 259900"/>
              <a:gd name="connsiteX4" fmla="*/ 35 w 350709"/>
              <a:gd name="connsiteY4" fmla="*/ 123678 h 259900"/>
              <a:gd name="connsiteX0" fmla="*/ 388 w 351062"/>
              <a:gd name="connsiteY0" fmla="*/ 123678 h 255402"/>
              <a:gd name="connsiteX1" fmla="*/ 130005 w 351062"/>
              <a:gd name="connsiteY1" fmla="*/ 0 h 255402"/>
              <a:gd name="connsiteX2" fmla="*/ 351062 w 351062"/>
              <a:gd name="connsiteY2" fmla="*/ 123678 h 255402"/>
              <a:gd name="connsiteX3" fmla="*/ 137625 w 351062"/>
              <a:gd name="connsiteY3" fmla="*/ 254976 h 255402"/>
              <a:gd name="connsiteX4" fmla="*/ 388 w 351062"/>
              <a:gd name="connsiteY4" fmla="*/ 123678 h 255402"/>
              <a:gd name="connsiteX0" fmla="*/ 388 w 366676"/>
              <a:gd name="connsiteY0" fmla="*/ 124991 h 256715"/>
              <a:gd name="connsiteX1" fmla="*/ 130005 w 366676"/>
              <a:gd name="connsiteY1" fmla="*/ 1313 h 256715"/>
              <a:gd name="connsiteX2" fmla="*/ 325848 w 366676"/>
              <a:gd name="connsiteY2" fmla="*/ 63726 h 256715"/>
              <a:gd name="connsiteX3" fmla="*/ 351062 w 366676"/>
              <a:gd name="connsiteY3" fmla="*/ 124991 h 256715"/>
              <a:gd name="connsiteX4" fmla="*/ 137625 w 366676"/>
              <a:gd name="connsiteY4" fmla="*/ 256289 h 256715"/>
              <a:gd name="connsiteX5" fmla="*/ 388 w 366676"/>
              <a:gd name="connsiteY5" fmla="*/ 124991 h 256715"/>
              <a:gd name="connsiteX0" fmla="*/ 35 w 381267"/>
              <a:gd name="connsiteY0" fmla="*/ 124991 h 256454"/>
              <a:gd name="connsiteX1" fmla="*/ 129652 w 381267"/>
              <a:gd name="connsiteY1" fmla="*/ 1313 h 256454"/>
              <a:gd name="connsiteX2" fmla="*/ 325495 w 381267"/>
              <a:gd name="connsiteY2" fmla="*/ 63726 h 256454"/>
              <a:gd name="connsiteX3" fmla="*/ 369759 w 381267"/>
              <a:gd name="connsiteY3" fmla="*/ 150391 h 256454"/>
              <a:gd name="connsiteX4" fmla="*/ 137272 w 381267"/>
              <a:gd name="connsiteY4" fmla="*/ 256289 h 256454"/>
              <a:gd name="connsiteX5" fmla="*/ 35 w 381267"/>
              <a:gd name="connsiteY5" fmla="*/ 124991 h 256454"/>
              <a:gd name="connsiteX0" fmla="*/ 16 w 381248"/>
              <a:gd name="connsiteY0" fmla="*/ 144796 h 257055"/>
              <a:gd name="connsiteX1" fmla="*/ 129633 w 381248"/>
              <a:gd name="connsiteY1" fmla="*/ 2068 h 257055"/>
              <a:gd name="connsiteX2" fmla="*/ 325476 w 381248"/>
              <a:gd name="connsiteY2" fmla="*/ 64481 h 257055"/>
              <a:gd name="connsiteX3" fmla="*/ 369740 w 381248"/>
              <a:gd name="connsiteY3" fmla="*/ 151146 h 257055"/>
              <a:gd name="connsiteX4" fmla="*/ 137253 w 381248"/>
              <a:gd name="connsiteY4" fmla="*/ 257044 h 257055"/>
              <a:gd name="connsiteX5" fmla="*/ 16 w 381248"/>
              <a:gd name="connsiteY5" fmla="*/ 144796 h 257055"/>
              <a:gd name="connsiteX0" fmla="*/ 565 w 381797"/>
              <a:gd name="connsiteY0" fmla="*/ 144796 h 257055"/>
              <a:gd name="connsiteX1" fmla="*/ 130182 w 381797"/>
              <a:gd name="connsiteY1" fmla="*/ 2068 h 257055"/>
              <a:gd name="connsiteX2" fmla="*/ 326025 w 381797"/>
              <a:gd name="connsiteY2" fmla="*/ 64481 h 257055"/>
              <a:gd name="connsiteX3" fmla="*/ 370289 w 381797"/>
              <a:gd name="connsiteY3" fmla="*/ 151146 h 257055"/>
              <a:gd name="connsiteX4" fmla="*/ 137802 w 381797"/>
              <a:gd name="connsiteY4" fmla="*/ 257044 h 257055"/>
              <a:gd name="connsiteX5" fmla="*/ 565 w 381797"/>
              <a:gd name="connsiteY5" fmla="*/ 144796 h 257055"/>
              <a:gd name="connsiteX0" fmla="*/ 565 w 381797"/>
              <a:gd name="connsiteY0" fmla="*/ 144796 h 257106"/>
              <a:gd name="connsiteX1" fmla="*/ 130182 w 381797"/>
              <a:gd name="connsiteY1" fmla="*/ 2068 h 257106"/>
              <a:gd name="connsiteX2" fmla="*/ 326025 w 381797"/>
              <a:gd name="connsiteY2" fmla="*/ 64481 h 257106"/>
              <a:gd name="connsiteX3" fmla="*/ 370289 w 381797"/>
              <a:gd name="connsiteY3" fmla="*/ 151146 h 257106"/>
              <a:gd name="connsiteX4" fmla="*/ 137802 w 381797"/>
              <a:gd name="connsiteY4" fmla="*/ 257044 h 257106"/>
              <a:gd name="connsiteX5" fmla="*/ 565 w 381797"/>
              <a:gd name="connsiteY5" fmla="*/ 144796 h 257106"/>
              <a:gd name="connsiteX0" fmla="*/ 557 w 374051"/>
              <a:gd name="connsiteY0" fmla="*/ 144796 h 257106"/>
              <a:gd name="connsiteX1" fmla="*/ 130174 w 374051"/>
              <a:gd name="connsiteY1" fmla="*/ 2068 h 257106"/>
              <a:gd name="connsiteX2" fmla="*/ 326017 w 374051"/>
              <a:gd name="connsiteY2" fmla="*/ 64481 h 257106"/>
              <a:gd name="connsiteX3" fmla="*/ 360756 w 374051"/>
              <a:gd name="connsiteY3" fmla="*/ 151146 h 257106"/>
              <a:gd name="connsiteX4" fmla="*/ 137794 w 374051"/>
              <a:gd name="connsiteY4" fmla="*/ 257044 h 257106"/>
              <a:gd name="connsiteX5" fmla="*/ 557 w 374051"/>
              <a:gd name="connsiteY5" fmla="*/ 144796 h 25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51" h="257106">
                <a:moveTo>
                  <a:pt x="557" y="144796"/>
                </a:moveTo>
                <a:cubicBezTo>
                  <a:pt x="8812" y="54675"/>
                  <a:pt x="75931" y="15454"/>
                  <a:pt x="130174" y="2068"/>
                </a:cubicBezTo>
                <a:cubicBezTo>
                  <a:pt x="184417" y="-11318"/>
                  <a:pt x="289174" y="43868"/>
                  <a:pt x="326017" y="64481"/>
                </a:cubicBezTo>
                <a:cubicBezTo>
                  <a:pt x="362860" y="85094"/>
                  <a:pt x="392127" y="119052"/>
                  <a:pt x="360756" y="151146"/>
                </a:cubicBezTo>
                <a:cubicBezTo>
                  <a:pt x="310335" y="246740"/>
                  <a:pt x="197827" y="258102"/>
                  <a:pt x="137794" y="257044"/>
                </a:cubicBezTo>
                <a:cubicBezTo>
                  <a:pt x="77761" y="255986"/>
                  <a:pt x="-7698" y="234917"/>
                  <a:pt x="557" y="144796"/>
                </a:cubicBezTo>
                <a:close/>
              </a:path>
            </a:pathLst>
          </a:custGeom>
          <a:solidFill>
            <a:srgbClr val="A83A45"/>
          </a:solidFill>
          <a:ln w="25400">
            <a:solidFill>
              <a:schemeClr val="tx1">
                <a:lumMod val="95000"/>
                <a:lumOff val="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8E66FF43-13C1-41C9-B762-B25C74A6965D}"/>
              </a:ext>
            </a:extLst>
          </p:cNvPr>
          <p:cNvGrpSpPr/>
          <p:nvPr/>
        </p:nvGrpSpPr>
        <p:grpSpPr>
          <a:xfrm>
            <a:off x="2330754" y="5746255"/>
            <a:ext cx="335434" cy="727536"/>
            <a:chOff x="4095163" y="5446451"/>
            <a:chExt cx="335434" cy="727536"/>
          </a:xfrm>
        </p:grpSpPr>
        <p:sp>
          <p:nvSpPr>
            <p:cNvPr id="94" name="台形 55">
              <a:extLst>
                <a:ext uri="{FF2B5EF4-FFF2-40B4-BE49-F238E27FC236}">
                  <a16:creationId xmlns:a16="http://schemas.microsoft.com/office/drawing/2014/main" id="{0E24CFBD-BB85-48BC-BA26-A36DDD6AAD1F}"/>
                </a:ext>
              </a:extLst>
            </p:cNvPr>
            <p:cNvSpPr/>
            <p:nvPr/>
          </p:nvSpPr>
          <p:spPr>
            <a:xfrm rot="10800000">
              <a:off x="4095163" y="5446451"/>
              <a:ext cx="335434" cy="630017"/>
            </a:xfrm>
            <a:custGeom>
              <a:avLst/>
              <a:gdLst>
                <a:gd name="connsiteX0" fmla="*/ 0 w 428625"/>
                <a:gd name="connsiteY0" fmla="*/ 620492 h 620492"/>
                <a:gd name="connsiteX1" fmla="*/ 107156 w 428625"/>
                <a:gd name="connsiteY1" fmla="*/ 0 h 620492"/>
                <a:gd name="connsiteX2" fmla="*/ 321469 w 428625"/>
                <a:gd name="connsiteY2" fmla="*/ 0 h 620492"/>
                <a:gd name="connsiteX3" fmla="*/ 428625 w 428625"/>
                <a:gd name="connsiteY3" fmla="*/ 620492 h 620492"/>
                <a:gd name="connsiteX4" fmla="*/ 0 w 428625"/>
                <a:gd name="connsiteY4" fmla="*/ 620492 h 620492"/>
                <a:gd name="connsiteX0" fmla="*/ 0 w 352425"/>
                <a:gd name="connsiteY0" fmla="*/ 620492 h 620492"/>
                <a:gd name="connsiteX1" fmla="*/ 30956 w 352425"/>
                <a:gd name="connsiteY1" fmla="*/ 0 h 620492"/>
                <a:gd name="connsiteX2" fmla="*/ 245269 w 352425"/>
                <a:gd name="connsiteY2" fmla="*/ 0 h 620492"/>
                <a:gd name="connsiteX3" fmla="*/ 352425 w 352425"/>
                <a:gd name="connsiteY3" fmla="*/ 620492 h 620492"/>
                <a:gd name="connsiteX4" fmla="*/ 0 w 352425"/>
                <a:gd name="connsiteY4" fmla="*/ 620492 h 620492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0 w 352425"/>
                <a:gd name="connsiteY4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0960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584200 h 630017"/>
                <a:gd name="connsiteX5" fmla="*/ 0 w 352425"/>
                <a:gd name="connsiteY5" fmla="*/ 630017 h 63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2425" h="630017">
                  <a:moveTo>
                    <a:pt x="0" y="630017"/>
                  </a:moveTo>
                  <a:lnTo>
                    <a:pt x="30956" y="9525"/>
                  </a:lnTo>
                  <a:lnTo>
                    <a:pt x="311944" y="0"/>
                  </a:lnTo>
                  <a:lnTo>
                    <a:pt x="352425" y="630017"/>
                  </a:lnTo>
                  <a:cubicBezTo>
                    <a:pt x="298659" y="629561"/>
                    <a:pt x="251242" y="559256"/>
                    <a:pt x="191126" y="584200"/>
                  </a:cubicBezTo>
                  <a:cubicBezTo>
                    <a:pt x="133767" y="565606"/>
                    <a:pt x="63709" y="629561"/>
                    <a:pt x="0" y="630017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</a:gra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台形 55">
              <a:extLst>
                <a:ext uri="{FF2B5EF4-FFF2-40B4-BE49-F238E27FC236}">
                  <a16:creationId xmlns:a16="http://schemas.microsoft.com/office/drawing/2014/main" id="{82F222DC-47F1-4F28-A180-5FBDE6C38EB5}"/>
                </a:ext>
              </a:extLst>
            </p:cNvPr>
            <p:cNvSpPr/>
            <p:nvPr/>
          </p:nvSpPr>
          <p:spPr>
            <a:xfrm rot="10800000">
              <a:off x="4109452" y="5698218"/>
              <a:ext cx="311619" cy="475769"/>
            </a:xfrm>
            <a:custGeom>
              <a:avLst/>
              <a:gdLst>
                <a:gd name="connsiteX0" fmla="*/ 0 w 428625"/>
                <a:gd name="connsiteY0" fmla="*/ 620492 h 620492"/>
                <a:gd name="connsiteX1" fmla="*/ 107156 w 428625"/>
                <a:gd name="connsiteY1" fmla="*/ 0 h 620492"/>
                <a:gd name="connsiteX2" fmla="*/ 321469 w 428625"/>
                <a:gd name="connsiteY2" fmla="*/ 0 h 620492"/>
                <a:gd name="connsiteX3" fmla="*/ 428625 w 428625"/>
                <a:gd name="connsiteY3" fmla="*/ 620492 h 620492"/>
                <a:gd name="connsiteX4" fmla="*/ 0 w 428625"/>
                <a:gd name="connsiteY4" fmla="*/ 620492 h 620492"/>
                <a:gd name="connsiteX0" fmla="*/ 0 w 352425"/>
                <a:gd name="connsiteY0" fmla="*/ 620492 h 620492"/>
                <a:gd name="connsiteX1" fmla="*/ 30956 w 352425"/>
                <a:gd name="connsiteY1" fmla="*/ 0 h 620492"/>
                <a:gd name="connsiteX2" fmla="*/ 245269 w 352425"/>
                <a:gd name="connsiteY2" fmla="*/ 0 h 620492"/>
                <a:gd name="connsiteX3" fmla="*/ 352425 w 352425"/>
                <a:gd name="connsiteY3" fmla="*/ 620492 h 620492"/>
                <a:gd name="connsiteX4" fmla="*/ 0 w 352425"/>
                <a:gd name="connsiteY4" fmla="*/ 620492 h 620492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0 w 352425"/>
                <a:gd name="connsiteY4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2865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609600 h 630017"/>
                <a:gd name="connsiteX5" fmla="*/ 0 w 352425"/>
                <a:gd name="connsiteY5" fmla="*/ 630017 h 630017"/>
                <a:gd name="connsiteX0" fmla="*/ 0 w 352425"/>
                <a:gd name="connsiteY0" fmla="*/ 630017 h 630017"/>
                <a:gd name="connsiteX1" fmla="*/ 30956 w 352425"/>
                <a:gd name="connsiteY1" fmla="*/ 9525 h 630017"/>
                <a:gd name="connsiteX2" fmla="*/ 311944 w 352425"/>
                <a:gd name="connsiteY2" fmla="*/ 0 h 630017"/>
                <a:gd name="connsiteX3" fmla="*/ 352425 w 352425"/>
                <a:gd name="connsiteY3" fmla="*/ 630017 h 630017"/>
                <a:gd name="connsiteX4" fmla="*/ 191126 w 352425"/>
                <a:gd name="connsiteY4" fmla="*/ 584200 h 630017"/>
                <a:gd name="connsiteX5" fmla="*/ 0 w 352425"/>
                <a:gd name="connsiteY5" fmla="*/ 630017 h 630017"/>
                <a:gd name="connsiteX0" fmla="*/ 0 w 363035"/>
                <a:gd name="connsiteY0" fmla="*/ 630017 h 630017"/>
                <a:gd name="connsiteX1" fmla="*/ 30956 w 363035"/>
                <a:gd name="connsiteY1" fmla="*/ 9525 h 630017"/>
                <a:gd name="connsiteX2" fmla="*/ 311944 w 363035"/>
                <a:gd name="connsiteY2" fmla="*/ 0 h 630017"/>
                <a:gd name="connsiteX3" fmla="*/ 363035 w 363035"/>
                <a:gd name="connsiteY3" fmla="*/ 630017 h 630017"/>
                <a:gd name="connsiteX4" fmla="*/ 191126 w 363035"/>
                <a:gd name="connsiteY4" fmla="*/ 584200 h 630017"/>
                <a:gd name="connsiteX5" fmla="*/ 0 w 363035"/>
                <a:gd name="connsiteY5" fmla="*/ 630017 h 630017"/>
                <a:gd name="connsiteX0" fmla="*/ 0 w 357729"/>
                <a:gd name="connsiteY0" fmla="*/ 630017 h 630017"/>
                <a:gd name="connsiteX1" fmla="*/ 30956 w 357729"/>
                <a:gd name="connsiteY1" fmla="*/ 9525 h 630017"/>
                <a:gd name="connsiteX2" fmla="*/ 311944 w 357729"/>
                <a:gd name="connsiteY2" fmla="*/ 0 h 630017"/>
                <a:gd name="connsiteX3" fmla="*/ 357729 w 357729"/>
                <a:gd name="connsiteY3" fmla="*/ 630017 h 630017"/>
                <a:gd name="connsiteX4" fmla="*/ 191126 w 357729"/>
                <a:gd name="connsiteY4" fmla="*/ 584200 h 630017"/>
                <a:gd name="connsiteX5" fmla="*/ 0 w 357729"/>
                <a:gd name="connsiteY5" fmla="*/ 630017 h 630017"/>
                <a:gd name="connsiteX0" fmla="*/ 0 w 349771"/>
                <a:gd name="connsiteY0" fmla="*/ 630017 h 630017"/>
                <a:gd name="connsiteX1" fmla="*/ 22998 w 349771"/>
                <a:gd name="connsiteY1" fmla="*/ 9525 h 630017"/>
                <a:gd name="connsiteX2" fmla="*/ 303986 w 349771"/>
                <a:gd name="connsiteY2" fmla="*/ 0 h 630017"/>
                <a:gd name="connsiteX3" fmla="*/ 349771 w 349771"/>
                <a:gd name="connsiteY3" fmla="*/ 630017 h 630017"/>
                <a:gd name="connsiteX4" fmla="*/ 183168 w 349771"/>
                <a:gd name="connsiteY4" fmla="*/ 584200 h 630017"/>
                <a:gd name="connsiteX5" fmla="*/ 0 w 349771"/>
                <a:gd name="connsiteY5" fmla="*/ 630017 h 630017"/>
                <a:gd name="connsiteX0" fmla="*/ 0 w 347119"/>
                <a:gd name="connsiteY0" fmla="*/ 630017 h 630017"/>
                <a:gd name="connsiteX1" fmla="*/ 20346 w 347119"/>
                <a:gd name="connsiteY1" fmla="*/ 9525 h 630017"/>
                <a:gd name="connsiteX2" fmla="*/ 301334 w 347119"/>
                <a:gd name="connsiteY2" fmla="*/ 0 h 630017"/>
                <a:gd name="connsiteX3" fmla="*/ 347119 w 347119"/>
                <a:gd name="connsiteY3" fmla="*/ 630017 h 630017"/>
                <a:gd name="connsiteX4" fmla="*/ 180516 w 347119"/>
                <a:gd name="connsiteY4" fmla="*/ 584200 h 630017"/>
                <a:gd name="connsiteX5" fmla="*/ 0 w 347119"/>
                <a:gd name="connsiteY5" fmla="*/ 630017 h 630017"/>
                <a:gd name="connsiteX0" fmla="*/ 0 w 347119"/>
                <a:gd name="connsiteY0" fmla="*/ 630017 h 630017"/>
                <a:gd name="connsiteX1" fmla="*/ 20346 w 347119"/>
                <a:gd name="connsiteY1" fmla="*/ 9525 h 630017"/>
                <a:gd name="connsiteX2" fmla="*/ 311944 w 347119"/>
                <a:gd name="connsiteY2" fmla="*/ 0 h 630017"/>
                <a:gd name="connsiteX3" fmla="*/ 347119 w 347119"/>
                <a:gd name="connsiteY3" fmla="*/ 630017 h 630017"/>
                <a:gd name="connsiteX4" fmla="*/ 180516 w 347119"/>
                <a:gd name="connsiteY4" fmla="*/ 584200 h 630017"/>
                <a:gd name="connsiteX5" fmla="*/ 0 w 347119"/>
                <a:gd name="connsiteY5" fmla="*/ 630017 h 630017"/>
                <a:gd name="connsiteX0" fmla="*/ 0 w 347119"/>
                <a:gd name="connsiteY0" fmla="*/ 630017 h 630017"/>
                <a:gd name="connsiteX1" fmla="*/ 30956 w 347119"/>
                <a:gd name="connsiteY1" fmla="*/ 3219 h 630017"/>
                <a:gd name="connsiteX2" fmla="*/ 311944 w 347119"/>
                <a:gd name="connsiteY2" fmla="*/ 0 h 630017"/>
                <a:gd name="connsiteX3" fmla="*/ 347119 w 347119"/>
                <a:gd name="connsiteY3" fmla="*/ 630017 h 630017"/>
                <a:gd name="connsiteX4" fmla="*/ 180516 w 347119"/>
                <a:gd name="connsiteY4" fmla="*/ 584200 h 630017"/>
                <a:gd name="connsiteX5" fmla="*/ 0 w 347119"/>
                <a:gd name="connsiteY5" fmla="*/ 630017 h 63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7119" h="630017">
                  <a:moveTo>
                    <a:pt x="0" y="630017"/>
                  </a:moveTo>
                  <a:lnTo>
                    <a:pt x="30956" y="3219"/>
                  </a:lnTo>
                  <a:lnTo>
                    <a:pt x="311944" y="0"/>
                  </a:lnTo>
                  <a:lnTo>
                    <a:pt x="347119" y="630017"/>
                  </a:lnTo>
                  <a:cubicBezTo>
                    <a:pt x="293353" y="629561"/>
                    <a:pt x="240632" y="559256"/>
                    <a:pt x="180516" y="584200"/>
                  </a:cubicBezTo>
                  <a:cubicBezTo>
                    <a:pt x="123157" y="565606"/>
                    <a:pt x="63709" y="629561"/>
                    <a:pt x="0" y="63001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>
                  <a:lumMod val="6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6" name="正方形/長方形 58">
              <a:extLst>
                <a:ext uri="{FF2B5EF4-FFF2-40B4-BE49-F238E27FC236}">
                  <a16:creationId xmlns:a16="http://schemas.microsoft.com/office/drawing/2014/main" id="{B54A4C02-72BC-4459-8C79-D82DD12CF5A6}"/>
                </a:ext>
              </a:extLst>
            </p:cNvPr>
            <p:cNvSpPr/>
            <p:nvPr/>
          </p:nvSpPr>
          <p:spPr>
            <a:xfrm>
              <a:off x="4114215" y="5798345"/>
              <a:ext cx="306856" cy="76086"/>
            </a:xfrm>
            <a:custGeom>
              <a:avLst/>
              <a:gdLst>
                <a:gd name="connsiteX0" fmla="*/ 0 w 1884398"/>
                <a:gd name="connsiteY0" fmla="*/ 0 h 1429904"/>
                <a:gd name="connsiteX1" fmla="*/ 1884398 w 1884398"/>
                <a:gd name="connsiteY1" fmla="*/ 0 h 1429904"/>
                <a:gd name="connsiteX2" fmla="*/ 1884398 w 1884398"/>
                <a:gd name="connsiteY2" fmla="*/ 1429904 h 1429904"/>
                <a:gd name="connsiteX3" fmla="*/ 0 w 1884398"/>
                <a:gd name="connsiteY3" fmla="*/ 1429904 h 1429904"/>
                <a:gd name="connsiteX4" fmla="*/ 0 w 1884398"/>
                <a:gd name="connsiteY4" fmla="*/ 0 h 1429904"/>
                <a:gd name="connsiteX0" fmla="*/ 0 w 1884398"/>
                <a:gd name="connsiteY0" fmla="*/ 0 h 1429904"/>
                <a:gd name="connsiteX1" fmla="*/ 1884398 w 1884398"/>
                <a:gd name="connsiteY1" fmla="*/ 0 h 1429904"/>
                <a:gd name="connsiteX2" fmla="*/ 1884398 w 1884398"/>
                <a:gd name="connsiteY2" fmla="*/ 1429904 h 1429904"/>
                <a:gd name="connsiteX3" fmla="*/ 949742 w 1884398"/>
                <a:gd name="connsiteY3" fmla="*/ 1429904 h 1429904"/>
                <a:gd name="connsiteX4" fmla="*/ 0 w 1884398"/>
                <a:gd name="connsiteY4" fmla="*/ 1429904 h 1429904"/>
                <a:gd name="connsiteX5" fmla="*/ 0 w 1884398"/>
                <a:gd name="connsiteY5" fmla="*/ 0 h 1429904"/>
                <a:gd name="connsiteX0" fmla="*/ 0 w 1884398"/>
                <a:gd name="connsiteY0" fmla="*/ 17896 h 1447800"/>
                <a:gd name="connsiteX1" fmla="*/ 924342 w 1884398"/>
                <a:gd name="connsiteY1" fmla="*/ 0 h 1447800"/>
                <a:gd name="connsiteX2" fmla="*/ 1884398 w 1884398"/>
                <a:gd name="connsiteY2" fmla="*/ 17896 h 1447800"/>
                <a:gd name="connsiteX3" fmla="*/ 1884398 w 1884398"/>
                <a:gd name="connsiteY3" fmla="*/ 1447800 h 1447800"/>
                <a:gd name="connsiteX4" fmla="*/ 949742 w 1884398"/>
                <a:gd name="connsiteY4" fmla="*/ 1447800 h 1447800"/>
                <a:gd name="connsiteX5" fmla="*/ 0 w 1884398"/>
                <a:gd name="connsiteY5" fmla="*/ 1447800 h 1447800"/>
                <a:gd name="connsiteX6" fmla="*/ 0 w 1884398"/>
                <a:gd name="connsiteY6" fmla="*/ 17896 h 1447800"/>
                <a:gd name="connsiteX0" fmla="*/ 0 w 1884398"/>
                <a:gd name="connsiteY0" fmla="*/ 0 h 1429904"/>
                <a:gd name="connsiteX1" fmla="*/ 924342 w 1884398"/>
                <a:gd name="connsiteY1" fmla="*/ 1726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429904"/>
                <a:gd name="connsiteX1" fmla="*/ 924342 w 1884398"/>
                <a:gd name="connsiteY1" fmla="*/ 1726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429904"/>
                <a:gd name="connsiteX1" fmla="*/ 924342 w 1884398"/>
                <a:gd name="connsiteY1" fmla="*/ 1726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429904"/>
                <a:gd name="connsiteX1" fmla="*/ 911642 w 1884398"/>
                <a:gd name="connsiteY1" fmla="*/ 286904 h 1429904"/>
                <a:gd name="connsiteX2" fmla="*/ 1884398 w 1884398"/>
                <a:gd name="connsiteY2" fmla="*/ 0 h 1429904"/>
                <a:gd name="connsiteX3" fmla="*/ 1884398 w 1884398"/>
                <a:gd name="connsiteY3" fmla="*/ 1429904 h 1429904"/>
                <a:gd name="connsiteX4" fmla="*/ 949742 w 1884398"/>
                <a:gd name="connsiteY4" fmla="*/ 1429904 h 1429904"/>
                <a:gd name="connsiteX5" fmla="*/ 0 w 1884398"/>
                <a:gd name="connsiteY5" fmla="*/ 1429904 h 1429904"/>
                <a:gd name="connsiteX6" fmla="*/ 0 w 1884398"/>
                <a:gd name="connsiteY6" fmla="*/ 0 h 1429904"/>
                <a:gd name="connsiteX0" fmla="*/ 0 w 1884398"/>
                <a:gd name="connsiteY0" fmla="*/ 0 h 1582304"/>
                <a:gd name="connsiteX1" fmla="*/ 911642 w 1884398"/>
                <a:gd name="connsiteY1" fmla="*/ 286904 h 1582304"/>
                <a:gd name="connsiteX2" fmla="*/ 1884398 w 1884398"/>
                <a:gd name="connsiteY2" fmla="*/ 0 h 1582304"/>
                <a:gd name="connsiteX3" fmla="*/ 1884398 w 1884398"/>
                <a:gd name="connsiteY3" fmla="*/ 1429904 h 1582304"/>
                <a:gd name="connsiteX4" fmla="*/ 937042 w 1884398"/>
                <a:gd name="connsiteY4" fmla="*/ 1582304 h 1582304"/>
                <a:gd name="connsiteX5" fmla="*/ 0 w 1884398"/>
                <a:gd name="connsiteY5" fmla="*/ 1429904 h 1582304"/>
                <a:gd name="connsiteX6" fmla="*/ 0 w 1884398"/>
                <a:gd name="connsiteY6" fmla="*/ 0 h 1582304"/>
                <a:gd name="connsiteX0" fmla="*/ 0 w 1884398"/>
                <a:gd name="connsiteY0" fmla="*/ 0 h 1582304"/>
                <a:gd name="connsiteX1" fmla="*/ 911642 w 1884398"/>
                <a:gd name="connsiteY1" fmla="*/ 286904 h 1582304"/>
                <a:gd name="connsiteX2" fmla="*/ 1884398 w 1884398"/>
                <a:gd name="connsiteY2" fmla="*/ 0 h 1582304"/>
                <a:gd name="connsiteX3" fmla="*/ 1884398 w 1884398"/>
                <a:gd name="connsiteY3" fmla="*/ 1429904 h 1582304"/>
                <a:gd name="connsiteX4" fmla="*/ 937042 w 1884398"/>
                <a:gd name="connsiteY4" fmla="*/ 1582304 h 1582304"/>
                <a:gd name="connsiteX5" fmla="*/ 0 w 1884398"/>
                <a:gd name="connsiteY5" fmla="*/ 1429904 h 1582304"/>
                <a:gd name="connsiteX6" fmla="*/ 0 w 1884398"/>
                <a:gd name="connsiteY6" fmla="*/ 0 h 1582304"/>
                <a:gd name="connsiteX0" fmla="*/ 0 w 1884398"/>
                <a:gd name="connsiteY0" fmla="*/ 0 h 1582304"/>
                <a:gd name="connsiteX1" fmla="*/ 911642 w 1884398"/>
                <a:gd name="connsiteY1" fmla="*/ 286904 h 1582304"/>
                <a:gd name="connsiteX2" fmla="*/ 1884398 w 1884398"/>
                <a:gd name="connsiteY2" fmla="*/ 0 h 1582304"/>
                <a:gd name="connsiteX3" fmla="*/ 1884398 w 1884398"/>
                <a:gd name="connsiteY3" fmla="*/ 1429904 h 1582304"/>
                <a:gd name="connsiteX4" fmla="*/ 937042 w 1884398"/>
                <a:gd name="connsiteY4" fmla="*/ 1582304 h 1582304"/>
                <a:gd name="connsiteX5" fmla="*/ 0 w 1884398"/>
                <a:gd name="connsiteY5" fmla="*/ 1429904 h 1582304"/>
                <a:gd name="connsiteX6" fmla="*/ 0 w 1884398"/>
                <a:gd name="connsiteY6" fmla="*/ 0 h 1582304"/>
                <a:gd name="connsiteX0" fmla="*/ 0 w 1884398"/>
                <a:gd name="connsiteY0" fmla="*/ 0 h 1674831"/>
                <a:gd name="connsiteX1" fmla="*/ 911642 w 1884398"/>
                <a:gd name="connsiteY1" fmla="*/ 286904 h 1674831"/>
                <a:gd name="connsiteX2" fmla="*/ 1884398 w 1884398"/>
                <a:gd name="connsiteY2" fmla="*/ 0 h 1674831"/>
                <a:gd name="connsiteX3" fmla="*/ 1884398 w 1884398"/>
                <a:gd name="connsiteY3" fmla="*/ 1429904 h 1674831"/>
                <a:gd name="connsiteX4" fmla="*/ 937042 w 1884398"/>
                <a:gd name="connsiteY4" fmla="*/ 1582304 h 1674831"/>
                <a:gd name="connsiteX5" fmla="*/ 57599 w 1884398"/>
                <a:gd name="connsiteY5" fmla="*/ 1664723 h 1674831"/>
                <a:gd name="connsiteX6" fmla="*/ 0 w 1884398"/>
                <a:gd name="connsiteY6" fmla="*/ 0 h 1674831"/>
                <a:gd name="connsiteX0" fmla="*/ 0 w 1884398"/>
                <a:gd name="connsiteY0" fmla="*/ 0 h 1674831"/>
                <a:gd name="connsiteX1" fmla="*/ 911642 w 1884398"/>
                <a:gd name="connsiteY1" fmla="*/ 286904 h 1674831"/>
                <a:gd name="connsiteX2" fmla="*/ 1884398 w 1884398"/>
                <a:gd name="connsiteY2" fmla="*/ 0 h 1674831"/>
                <a:gd name="connsiteX3" fmla="*/ 1826799 w 1884398"/>
                <a:gd name="connsiteY3" fmla="*/ 1429892 h 1674831"/>
                <a:gd name="connsiteX4" fmla="*/ 937042 w 1884398"/>
                <a:gd name="connsiteY4" fmla="*/ 1582304 h 1674831"/>
                <a:gd name="connsiteX5" fmla="*/ 57599 w 1884398"/>
                <a:gd name="connsiteY5" fmla="*/ 1664723 h 1674831"/>
                <a:gd name="connsiteX6" fmla="*/ 0 w 1884398"/>
                <a:gd name="connsiteY6" fmla="*/ 0 h 1674831"/>
                <a:gd name="connsiteX0" fmla="*/ 0 w 1884398"/>
                <a:gd name="connsiteY0" fmla="*/ 0 h 1817135"/>
                <a:gd name="connsiteX1" fmla="*/ 911642 w 1884398"/>
                <a:gd name="connsiteY1" fmla="*/ 286904 h 1817135"/>
                <a:gd name="connsiteX2" fmla="*/ 1884398 w 1884398"/>
                <a:gd name="connsiteY2" fmla="*/ 0 h 1817135"/>
                <a:gd name="connsiteX3" fmla="*/ 1826799 w 1884398"/>
                <a:gd name="connsiteY3" fmla="*/ 1429892 h 1817135"/>
                <a:gd name="connsiteX4" fmla="*/ 937044 w 1884398"/>
                <a:gd name="connsiteY4" fmla="*/ 1817135 h 1817135"/>
                <a:gd name="connsiteX5" fmla="*/ 57599 w 1884398"/>
                <a:gd name="connsiteY5" fmla="*/ 1664723 h 1817135"/>
                <a:gd name="connsiteX6" fmla="*/ 0 w 1884398"/>
                <a:gd name="connsiteY6" fmla="*/ 0 h 1817135"/>
                <a:gd name="connsiteX0" fmla="*/ 0 w 1855596"/>
                <a:gd name="connsiteY0" fmla="*/ 0 h 1875837"/>
                <a:gd name="connsiteX1" fmla="*/ 882840 w 1855596"/>
                <a:gd name="connsiteY1" fmla="*/ 345606 h 1875837"/>
                <a:gd name="connsiteX2" fmla="*/ 1855596 w 1855596"/>
                <a:gd name="connsiteY2" fmla="*/ 58702 h 1875837"/>
                <a:gd name="connsiteX3" fmla="*/ 1797997 w 1855596"/>
                <a:gd name="connsiteY3" fmla="*/ 1488594 h 1875837"/>
                <a:gd name="connsiteX4" fmla="*/ 908242 w 1855596"/>
                <a:gd name="connsiteY4" fmla="*/ 1875837 h 1875837"/>
                <a:gd name="connsiteX5" fmla="*/ 28797 w 1855596"/>
                <a:gd name="connsiteY5" fmla="*/ 1723425 h 1875837"/>
                <a:gd name="connsiteX6" fmla="*/ 0 w 1855596"/>
                <a:gd name="connsiteY6" fmla="*/ 0 h 187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5596" h="1875837">
                  <a:moveTo>
                    <a:pt x="0" y="0"/>
                  </a:moveTo>
                  <a:cubicBezTo>
                    <a:pt x="308114" y="57535"/>
                    <a:pt x="574726" y="389671"/>
                    <a:pt x="882840" y="345606"/>
                  </a:cubicBezTo>
                  <a:cubicBezTo>
                    <a:pt x="1228259" y="364271"/>
                    <a:pt x="1535577" y="116237"/>
                    <a:pt x="1855596" y="58702"/>
                  </a:cubicBezTo>
                  <a:lnTo>
                    <a:pt x="1797997" y="1488594"/>
                  </a:lnTo>
                  <a:cubicBezTo>
                    <a:pt x="1482212" y="1539394"/>
                    <a:pt x="1300227" y="1875837"/>
                    <a:pt x="908242" y="1875837"/>
                  </a:cubicBezTo>
                  <a:cubicBezTo>
                    <a:pt x="519695" y="1850437"/>
                    <a:pt x="341144" y="1774225"/>
                    <a:pt x="28797" y="17234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B018A"/>
            </a:solidFill>
            <a:ln w="1587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D9F1FA75-FDA1-4F06-8361-46E85005EECD}"/>
              </a:ext>
            </a:extLst>
          </p:cNvPr>
          <p:cNvGrpSpPr/>
          <p:nvPr/>
        </p:nvGrpSpPr>
        <p:grpSpPr>
          <a:xfrm flipH="1">
            <a:off x="2369805" y="6392433"/>
            <a:ext cx="519829" cy="311174"/>
            <a:chOff x="3975985" y="6071211"/>
            <a:chExt cx="519829" cy="311174"/>
          </a:xfrm>
        </p:grpSpPr>
        <p:sp>
          <p:nvSpPr>
            <p:cNvPr id="91" name="楕円 70">
              <a:extLst>
                <a:ext uri="{FF2B5EF4-FFF2-40B4-BE49-F238E27FC236}">
                  <a16:creationId xmlns:a16="http://schemas.microsoft.com/office/drawing/2014/main" id="{F5CA0B4C-8EF0-4F54-AD46-2806D8B1972C}"/>
                </a:ext>
              </a:extLst>
            </p:cNvPr>
            <p:cNvSpPr/>
            <p:nvPr/>
          </p:nvSpPr>
          <p:spPr>
            <a:xfrm>
              <a:off x="4104760" y="6125279"/>
              <a:ext cx="374051" cy="257106"/>
            </a:xfrm>
            <a:custGeom>
              <a:avLst/>
              <a:gdLst>
                <a:gd name="connsiteX0" fmla="*/ 0 w 350674"/>
                <a:gd name="connsiteY0" fmla="*/ 131298 h 262596"/>
                <a:gd name="connsiteX1" fmla="*/ 175337 w 350674"/>
                <a:gd name="connsiteY1" fmla="*/ 0 h 262596"/>
                <a:gd name="connsiteX2" fmla="*/ 350674 w 350674"/>
                <a:gd name="connsiteY2" fmla="*/ 131298 h 262596"/>
                <a:gd name="connsiteX3" fmla="*/ 175337 w 350674"/>
                <a:gd name="connsiteY3" fmla="*/ 262596 h 262596"/>
                <a:gd name="connsiteX4" fmla="*/ 0 w 350674"/>
                <a:gd name="connsiteY4" fmla="*/ 131298 h 262596"/>
                <a:gd name="connsiteX0" fmla="*/ 902 w 351576"/>
                <a:gd name="connsiteY0" fmla="*/ 123678 h 254976"/>
                <a:gd name="connsiteX1" fmla="*/ 130519 w 351576"/>
                <a:gd name="connsiteY1" fmla="*/ 0 h 254976"/>
                <a:gd name="connsiteX2" fmla="*/ 351576 w 351576"/>
                <a:gd name="connsiteY2" fmla="*/ 123678 h 254976"/>
                <a:gd name="connsiteX3" fmla="*/ 176239 w 351576"/>
                <a:gd name="connsiteY3" fmla="*/ 254976 h 254976"/>
                <a:gd name="connsiteX4" fmla="*/ 902 w 351576"/>
                <a:gd name="connsiteY4" fmla="*/ 123678 h 254976"/>
                <a:gd name="connsiteX0" fmla="*/ 35 w 350709"/>
                <a:gd name="connsiteY0" fmla="*/ 123678 h 254976"/>
                <a:gd name="connsiteX1" fmla="*/ 129652 w 350709"/>
                <a:gd name="connsiteY1" fmla="*/ 0 h 254976"/>
                <a:gd name="connsiteX2" fmla="*/ 350709 w 350709"/>
                <a:gd name="connsiteY2" fmla="*/ 123678 h 254976"/>
                <a:gd name="connsiteX3" fmla="*/ 137272 w 350709"/>
                <a:gd name="connsiteY3" fmla="*/ 254976 h 254976"/>
                <a:gd name="connsiteX4" fmla="*/ 35 w 350709"/>
                <a:gd name="connsiteY4" fmla="*/ 123678 h 254976"/>
                <a:gd name="connsiteX0" fmla="*/ 35 w 350709"/>
                <a:gd name="connsiteY0" fmla="*/ 123678 h 259900"/>
                <a:gd name="connsiteX1" fmla="*/ 129652 w 350709"/>
                <a:gd name="connsiteY1" fmla="*/ 0 h 259900"/>
                <a:gd name="connsiteX2" fmla="*/ 350709 w 350709"/>
                <a:gd name="connsiteY2" fmla="*/ 123678 h 259900"/>
                <a:gd name="connsiteX3" fmla="*/ 137272 w 350709"/>
                <a:gd name="connsiteY3" fmla="*/ 254976 h 259900"/>
                <a:gd name="connsiteX4" fmla="*/ 35 w 350709"/>
                <a:gd name="connsiteY4" fmla="*/ 123678 h 259900"/>
                <a:gd name="connsiteX0" fmla="*/ 388 w 351062"/>
                <a:gd name="connsiteY0" fmla="*/ 123678 h 255402"/>
                <a:gd name="connsiteX1" fmla="*/ 130005 w 351062"/>
                <a:gd name="connsiteY1" fmla="*/ 0 h 255402"/>
                <a:gd name="connsiteX2" fmla="*/ 351062 w 351062"/>
                <a:gd name="connsiteY2" fmla="*/ 123678 h 255402"/>
                <a:gd name="connsiteX3" fmla="*/ 137625 w 351062"/>
                <a:gd name="connsiteY3" fmla="*/ 254976 h 255402"/>
                <a:gd name="connsiteX4" fmla="*/ 388 w 351062"/>
                <a:gd name="connsiteY4" fmla="*/ 123678 h 255402"/>
                <a:gd name="connsiteX0" fmla="*/ 388 w 366676"/>
                <a:gd name="connsiteY0" fmla="*/ 124991 h 256715"/>
                <a:gd name="connsiteX1" fmla="*/ 130005 w 366676"/>
                <a:gd name="connsiteY1" fmla="*/ 1313 h 256715"/>
                <a:gd name="connsiteX2" fmla="*/ 325848 w 366676"/>
                <a:gd name="connsiteY2" fmla="*/ 63726 h 256715"/>
                <a:gd name="connsiteX3" fmla="*/ 351062 w 366676"/>
                <a:gd name="connsiteY3" fmla="*/ 124991 h 256715"/>
                <a:gd name="connsiteX4" fmla="*/ 137625 w 366676"/>
                <a:gd name="connsiteY4" fmla="*/ 256289 h 256715"/>
                <a:gd name="connsiteX5" fmla="*/ 388 w 366676"/>
                <a:gd name="connsiteY5" fmla="*/ 124991 h 256715"/>
                <a:gd name="connsiteX0" fmla="*/ 35 w 381267"/>
                <a:gd name="connsiteY0" fmla="*/ 124991 h 256454"/>
                <a:gd name="connsiteX1" fmla="*/ 129652 w 381267"/>
                <a:gd name="connsiteY1" fmla="*/ 1313 h 256454"/>
                <a:gd name="connsiteX2" fmla="*/ 325495 w 381267"/>
                <a:gd name="connsiteY2" fmla="*/ 63726 h 256454"/>
                <a:gd name="connsiteX3" fmla="*/ 369759 w 381267"/>
                <a:gd name="connsiteY3" fmla="*/ 150391 h 256454"/>
                <a:gd name="connsiteX4" fmla="*/ 137272 w 381267"/>
                <a:gd name="connsiteY4" fmla="*/ 256289 h 256454"/>
                <a:gd name="connsiteX5" fmla="*/ 35 w 381267"/>
                <a:gd name="connsiteY5" fmla="*/ 124991 h 256454"/>
                <a:gd name="connsiteX0" fmla="*/ 16 w 381248"/>
                <a:gd name="connsiteY0" fmla="*/ 144796 h 257055"/>
                <a:gd name="connsiteX1" fmla="*/ 129633 w 381248"/>
                <a:gd name="connsiteY1" fmla="*/ 2068 h 257055"/>
                <a:gd name="connsiteX2" fmla="*/ 325476 w 381248"/>
                <a:gd name="connsiteY2" fmla="*/ 64481 h 257055"/>
                <a:gd name="connsiteX3" fmla="*/ 369740 w 381248"/>
                <a:gd name="connsiteY3" fmla="*/ 151146 h 257055"/>
                <a:gd name="connsiteX4" fmla="*/ 137253 w 381248"/>
                <a:gd name="connsiteY4" fmla="*/ 257044 h 257055"/>
                <a:gd name="connsiteX5" fmla="*/ 16 w 381248"/>
                <a:gd name="connsiteY5" fmla="*/ 144796 h 257055"/>
                <a:gd name="connsiteX0" fmla="*/ 565 w 381797"/>
                <a:gd name="connsiteY0" fmla="*/ 144796 h 257055"/>
                <a:gd name="connsiteX1" fmla="*/ 130182 w 381797"/>
                <a:gd name="connsiteY1" fmla="*/ 2068 h 257055"/>
                <a:gd name="connsiteX2" fmla="*/ 326025 w 381797"/>
                <a:gd name="connsiteY2" fmla="*/ 64481 h 257055"/>
                <a:gd name="connsiteX3" fmla="*/ 370289 w 381797"/>
                <a:gd name="connsiteY3" fmla="*/ 151146 h 257055"/>
                <a:gd name="connsiteX4" fmla="*/ 137802 w 381797"/>
                <a:gd name="connsiteY4" fmla="*/ 257044 h 257055"/>
                <a:gd name="connsiteX5" fmla="*/ 565 w 381797"/>
                <a:gd name="connsiteY5" fmla="*/ 144796 h 257055"/>
                <a:gd name="connsiteX0" fmla="*/ 565 w 381797"/>
                <a:gd name="connsiteY0" fmla="*/ 144796 h 257106"/>
                <a:gd name="connsiteX1" fmla="*/ 130182 w 381797"/>
                <a:gd name="connsiteY1" fmla="*/ 2068 h 257106"/>
                <a:gd name="connsiteX2" fmla="*/ 326025 w 381797"/>
                <a:gd name="connsiteY2" fmla="*/ 64481 h 257106"/>
                <a:gd name="connsiteX3" fmla="*/ 370289 w 381797"/>
                <a:gd name="connsiteY3" fmla="*/ 151146 h 257106"/>
                <a:gd name="connsiteX4" fmla="*/ 137802 w 381797"/>
                <a:gd name="connsiteY4" fmla="*/ 257044 h 257106"/>
                <a:gd name="connsiteX5" fmla="*/ 565 w 381797"/>
                <a:gd name="connsiteY5" fmla="*/ 144796 h 257106"/>
                <a:gd name="connsiteX0" fmla="*/ 557 w 374051"/>
                <a:gd name="connsiteY0" fmla="*/ 144796 h 257106"/>
                <a:gd name="connsiteX1" fmla="*/ 130174 w 374051"/>
                <a:gd name="connsiteY1" fmla="*/ 2068 h 257106"/>
                <a:gd name="connsiteX2" fmla="*/ 326017 w 374051"/>
                <a:gd name="connsiteY2" fmla="*/ 64481 h 257106"/>
                <a:gd name="connsiteX3" fmla="*/ 360756 w 374051"/>
                <a:gd name="connsiteY3" fmla="*/ 151146 h 257106"/>
                <a:gd name="connsiteX4" fmla="*/ 137794 w 374051"/>
                <a:gd name="connsiteY4" fmla="*/ 257044 h 257106"/>
                <a:gd name="connsiteX5" fmla="*/ 557 w 374051"/>
                <a:gd name="connsiteY5" fmla="*/ 144796 h 25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051" h="257106">
                  <a:moveTo>
                    <a:pt x="557" y="144796"/>
                  </a:moveTo>
                  <a:cubicBezTo>
                    <a:pt x="8812" y="54675"/>
                    <a:pt x="75931" y="15454"/>
                    <a:pt x="130174" y="2068"/>
                  </a:cubicBezTo>
                  <a:cubicBezTo>
                    <a:pt x="184417" y="-11318"/>
                    <a:pt x="289174" y="43868"/>
                    <a:pt x="326017" y="64481"/>
                  </a:cubicBezTo>
                  <a:cubicBezTo>
                    <a:pt x="362860" y="85094"/>
                    <a:pt x="392127" y="119052"/>
                    <a:pt x="360756" y="151146"/>
                  </a:cubicBezTo>
                  <a:cubicBezTo>
                    <a:pt x="310335" y="246740"/>
                    <a:pt x="197827" y="258102"/>
                    <a:pt x="137794" y="257044"/>
                  </a:cubicBezTo>
                  <a:cubicBezTo>
                    <a:pt x="77761" y="255986"/>
                    <a:pt x="-7698" y="234917"/>
                    <a:pt x="557" y="144796"/>
                  </a:cubicBezTo>
                  <a:close/>
                </a:path>
              </a:pathLst>
            </a:custGeom>
            <a:solidFill>
              <a:srgbClr val="B85736"/>
            </a:solidFill>
            <a:ln w="25400">
              <a:solidFill>
                <a:schemeClr val="tx1">
                  <a:lumMod val="95000"/>
                  <a:lumOff val="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楕円 70">
              <a:extLst>
                <a:ext uri="{FF2B5EF4-FFF2-40B4-BE49-F238E27FC236}">
                  <a16:creationId xmlns:a16="http://schemas.microsoft.com/office/drawing/2014/main" id="{193FF623-55AE-4C6D-9DFF-240A6C75A698}"/>
                </a:ext>
              </a:extLst>
            </p:cNvPr>
            <p:cNvSpPr/>
            <p:nvPr/>
          </p:nvSpPr>
          <p:spPr>
            <a:xfrm>
              <a:off x="4121763" y="6071211"/>
              <a:ext cx="374051" cy="257106"/>
            </a:xfrm>
            <a:custGeom>
              <a:avLst/>
              <a:gdLst>
                <a:gd name="connsiteX0" fmla="*/ 0 w 350674"/>
                <a:gd name="connsiteY0" fmla="*/ 131298 h 262596"/>
                <a:gd name="connsiteX1" fmla="*/ 175337 w 350674"/>
                <a:gd name="connsiteY1" fmla="*/ 0 h 262596"/>
                <a:gd name="connsiteX2" fmla="*/ 350674 w 350674"/>
                <a:gd name="connsiteY2" fmla="*/ 131298 h 262596"/>
                <a:gd name="connsiteX3" fmla="*/ 175337 w 350674"/>
                <a:gd name="connsiteY3" fmla="*/ 262596 h 262596"/>
                <a:gd name="connsiteX4" fmla="*/ 0 w 350674"/>
                <a:gd name="connsiteY4" fmla="*/ 131298 h 262596"/>
                <a:gd name="connsiteX0" fmla="*/ 902 w 351576"/>
                <a:gd name="connsiteY0" fmla="*/ 123678 h 254976"/>
                <a:gd name="connsiteX1" fmla="*/ 130519 w 351576"/>
                <a:gd name="connsiteY1" fmla="*/ 0 h 254976"/>
                <a:gd name="connsiteX2" fmla="*/ 351576 w 351576"/>
                <a:gd name="connsiteY2" fmla="*/ 123678 h 254976"/>
                <a:gd name="connsiteX3" fmla="*/ 176239 w 351576"/>
                <a:gd name="connsiteY3" fmla="*/ 254976 h 254976"/>
                <a:gd name="connsiteX4" fmla="*/ 902 w 351576"/>
                <a:gd name="connsiteY4" fmla="*/ 123678 h 254976"/>
                <a:gd name="connsiteX0" fmla="*/ 35 w 350709"/>
                <a:gd name="connsiteY0" fmla="*/ 123678 h 254976"/>
                <a:gd name="connsiteX1" fmla="*/ 129652 w 350709"/>
                <a:gd name="connsiteY1" fmla="*/ 0 h 254976"/>
                <a:gd name="connsiteX2" fmla="*/ 350709 w 350709"/>
                <a:gd name="connsiteY2" fmla="*/ 123678 h 254976"/>
                <a:gd name="connsiteX3" fmla="*/ 137272 w 350709"/>
                <a:gd name="connsiteY3" fmla="*/ 254976 h 254976"/>
                <a:gd name="connsiteX4" fmla="*/ 35 w 350709"/>
                <a:gd name="connsiteY4" fmla="*/ 123678 h 254976"/>
                <a:gd name="connsiteX0" fmla="*/ 35 w 350709"/>
                <a:gd name="connsiteY0" fmla="*/ 123678 h 259900"/>
                <a:gd name="connsiteX1" fmla="*/ 129652 w 350709"/>
                <a:gd name="connsiteY1" fmla="*/ 0 h 259900"/>
                <a:gd name="connsiteX2" fmla="*/ 350709 w 350709"/>
                <a:gd name="connsiteY2" fmla="*/ 123678 h 259900"/>
                <a:gd name="connsiteX3" fmla="*/ 137272 w 350709"/>
                <a:gd name="connsiteY3" fmla="*/ 254976 h 259900"/>
                <a:gd name="connsiteX4" fmla="*/ 35 w 350709"/>
                <a:gd name="connsiteY4" fmla="*/ 123678 h 259900"/>
                <a:gd name="connsiteX0" fmla="*/ 388 w 351062"/>
                <a:gd name="connsiteY0" fmla="*/ 123678 h 255402"/>
                <a:gd name="connsiteX1" fmla="*/ 130005 w 351062"/>
                <a:gd name="connsiteY1" fmla="*/ 0 h 255402"/>
                <a:gd name="connsiteX2" fmla="*/ 351062 w 351062"/>
                <a:gd name="connsiteY2" fmla="*/ 123678 h 255402"/>
                <a:gd name="connsiteX3" fmla="*/ 137625 w 351062"/>
                <a:gd name="connsiteY3" fmla="*/ 254976 h 255402"/>
                <a:gd name="connsiteX4" fmla="*/ 388 w 351062"/>
                <a:gd name="connsiteY4" fmla="*/ 123678 h 255402"/>
                <a:gd name="connsiteX0" fmla="*/ 388 w 366676"/>
                <a:gd name="connsiteY0" fmla="*/ 124991 h 256715"/>
                <a:gd name="connsiteX1" fmla="*/ 130005 w 366676"/>
                <a:gd name="connsiteY1" fmla="*/ 1313 h 256715"/>
                <a:gd name="connsiteX2" fmla="*/ 325848 w 366676"/>
                <a:gd name="connsiteY2" fmla="*/ 63726 h 256715"/>
                <a:gd name="connsiteX3" fmla="*/ 351062 w 366676"/>
                <a:gd name="connsiteY3" fmla="*/ 124991 h 256715"/>
                <a:gd name="connsiteX4" fmla="*/ 137625 w 366676"/>
                <a:gd name="connsiteY4" fmla="*/ 256289 h 256715"/>
                <a:gd name="connsiteX5" fmla="*/ 388 w 366676"/>
                <a:gd name="connsiteY5" fmla="*/ 124991 h 256715"/>
                <a:gd name="connsiteX0" fmla="*/ 35 w 381267"/>
                <a:gd name="connsiteY0" fmla="*/ 124991 h 256454"/>
                <a:gd name="connsiteX1" fmla="*/ 129652 w 381267"/>
                <a:gd name="connsiteY1" fmla="*/ 1313 h 256454"/>
                <a:gd name="connsiteX2" fmla="*/ 325495 w 381267"/>
                <a:gd name="connsiteY2" fmla="*/ 63726 h 256454"/>
                <a:gd name="connsiteX3" fmla="*/ 369759 w 381267"/>
                <a:gd name="connsiteY3" fmla="*/ 150391 h 256454"/>
                <a:gd name="connsiteX4" fmla="*/ 137272 w 381267"/>
                <a:gd name="connsiteY4" fmla="*/ 256289 h 256454"/>
                <a:gd name="connsiteX5" fmla="*/ 35 w 381267"/>
                <a:gd name="connsiteY5" fmla="*/ 124991 h 256454"/>
                <a:gd name="connsiteX0" fmla="*/ 16 w 381248"/>
                <a:gd name="connsiteY0" fmla="*/ 144796 h 257055"/>
                <a:gd name="connsiteX1" fmla="*/ 129633 w 381248"/>
                <a:gd name="connsiteY1" fmla="*/ 2068 h 257055"/>
                <a:gd name="connsiteX2" fmla="*/ 325476 w 381248"/>
                <a:gd name="connsiteY2" fmla="*/ 64481 h 257055"/>
                <a:gd name="connsiteX3" fmla="*/ 369740 w 381248"/>
                <a:gd name="connsiteY3" fmla="*/ 151146 h 257055"/>
                <a:gd name="connsiteX4" fmla="*/ 137253 w 381248"/>
                <a:gd name="connsiteY4" fmla="*/ 257044 h 257055"/>
                <a:gd name="connsiteX5" fmla="*/ 16 w 381248"/>
                <a:gd name="connsiteY5" fmla="*/ 144796 h 257055"/>
                <a:gd name="connsiteX0" fmla="*/ 565 w 381797"/>
                <a:gd name="connsiteY0" fmla="*/ 144796 h 257055"/>
                <a:gd name="connsiteX1" fmla="*/ 130182 w 381797"/>
                <a:gd name="connsiteY1" fmla="*/ 2068 h 257055"/>
                <a:gd name="connsiteX2" fmla="*/ 326025 w 381797"/>
                <a:gd name="connsiteY2" fmla="*/ 64481 h 257055"/>
                <a:gd name="connsiteX3" fmla="*/ 370289 w 381797"/>
                <a:gd name="connsiteY3" fmla="*/ 151146 h 257055"/>
                <a:gd name="connsiteX4" fmla="*/ 137802 w 381797"/>
                <a:gd name="connsiteY4" fmla="*/ 257044 h 257055"/>
                <a:gd name="connsiteX5" fmla="*/ 565 w 381797"/>
                <a:gd name="connsiteY5" fmla="*/ 144796 h 257055"/>
                <a:gd name="connsiteX0" fmla="*/ 565 w 381797"/>
                <a:gd name="connsiteY0" fmla="*/ 144796 h 257106"/>
                <a:gd name="connsiteX1" fmla="*/ 130182 w 381797"/>
                <a:gd name="connsiteY1" fmla="*/ 2068 h 257106"/>
                <a:gd name="connsiteX2" fmla="*/ 326025 w 381797"/>
                <a:gd name="connsiteY2" fmla="*/ 64481 h 257106"/>
                <a:gd name="connsiteX3" fmla="*/ 370289 w 381797"/>
                <a:gd name="connsiteY3" fmla="*/ 151146 h 257106"/>
                <a:gd name="connsiteX4" fmla="*/ 137802 w 381797"/>
                <a:gd name="connsiteY4" fmla="*/ 257044 h 257106"/>
                <a:gd name="connsiteX5" fmla="*/ 565 w 381797"/>
                <a:gd name="connsiteY5" fmla="*/ 144796 h 257106"/>
                <a:gd name="connsiteX0" fmla="*/ 557 w 374051"/>
                <a:gd name="connsiteY0" fmla="*/ 144796 h 257106"/>
                <a:gd name="connsiteX1" fmla="*/ 130174 w 374051"/>
                <a:gd name="connsiteY1" fmla="*/ 2068 h 257106"/>
                <a:gd name="connsiteX2" fmla="*/ 326017 w 374051"/>
                <a:gd name="connsiteY2" fmla="*/ 64481 h 257106"/>
                <a:gd name="connsiteX3" fmla="*/ 360756 w 374051"/>
                <a:gd name="connsiteY3" fmla="*/ 151146 h 257106"/>
                <a:gd name="connsiteX4" fmla="*/ 137794 w 374051"/>
                <a:gd name="connsiteY4" fmla="*/ 257044 h 257106"/>
                <a:gd name="connsiteX5" fmla="*/ 557 w 374051"/>
                <a:gd name="connsiteY5" fmla="*/ 144796 h 257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4051" h="257106">
                  <a:moveTo>
                    <a:pt x="557" y="144796"/>
                  </a:moveTo>
                  <a:cubicBezTo>
                    <a:pt x="8812" y="54675"/>
                    <a:pt x="75931" y="15454"/>
                    <a:pt x="130174" y="2068"/>
                  </a:cubicBezTo>
                  <a:cubicBezTo>
                    <a:pt x="184417" y="-11318"/>
                    <a:pt x="289174" y="43868"/>
                    <a:pt x="326017" y="64481"/>
                  </a:cubicBezTo>
                  <a:cubicBezTo>
                    <a:pt x="362860" y="85094"/>
                    <a:pt x="392127" y="119052"/>
                    <a:pt x="360756" y="151146"/>
                  </a:cubicBezTo>
                  <a:cubicBezTo>
                    <a:pt x="310335" y="246740"/>
                    <a:pt x="197827" y="258102"/>
                    <a:pt x="137794" y="257044"/>
                  </a:cubicBezTo>
                  <a:cubicBezTo>
                    <a:pt x="77761" y="255986"/>
                    <a:pt x="-7698" y="234917"/>
                    <a:pt x="557" y="144796"/>
                  </a:cubicBezTo>
                  <a:close/>
                </a:path>
              </a:pathLst>
            </a:custGeom>
            <a:solidFill>
              <a:srgbClr val="A83A45"/>
            </a:solidFill>
            <a:ln w="25400">
              <a:solidFill>
                <a:schemeClr val="tx1">
                  <a:lumMod val="95000"/>
                  <a:lumOff val="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円弧 92">
              <a:extLst>
                <a:ext uri="{FF2B5EF4-FFF2-40B4-BE49-F238E27FC236}">
                  <a16:creationId xmlns:a16="http://schemas.microsoft.com/office/drawing/2014/main" id="{DED43B35-8381-475C-BA2D-92A394118902}"/>
                </a:ext>
              </a:extLst>
            </p:cNvPr>
            <p:cNvSpPr/>
            <p:nvPr/>
          </p:nvSpPr>
          <p:spPr>
            <a:xfrm rot="704391">
              <a:off x="3975985" y="6101557"/>
              <a:ext cx="429622" cy="119877"/>
            </a:xfrm>
            <a:prstGeom prst="arc">
              <a:avLst/>
            </a:prstGeom>
            <a:ln w="47625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231BDD6B-9DA3-40E9-B79A-FFB87E6BFDB2}"/>
              </a:ext>
            </a:extLst>
          </p:cNvPr>
          <p:cNvSpPr/>
          <p:nvPr/>
        </p:nvSpPr>
        <p:spPr>
          <a:xfrm rot="3007751">
            <a:off x="1437505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388EFF4E-44F1-4DE7-AA67-3DE296425C77}"/>
              </a:ext>
            </a:extLst>
          </p:cNvPr>
          <p:cNvSpPr/>
          <p:nvPr/>
        </p:nvSpPr>
        <p:spPr>
          <a:xfrm rot="18592249" flipH="1">
            <a:off x="2704330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台形 44">
            <a:extLst>
              <a:ext uri="{FF2B5EF4-FFF2-40B4-BE49-F238E27FC236}">
                <a16:creationId xmlns:a16="http://schemas.microsoft.com/office/drawing/2014/main" id="{6D88DE0D-A171-4997-9B68-E657443E49A0}"/>
              </a:ext>
            </a:extLst>
          </p:cNvPr>
          <p:cNvSpPr/>
          <p:nvPr/>
        </p:nvSpPr>
        <p:spPr>
          <a:xfrm>
            <a:off x="1574551" y="4505570"/>
            <a:ext cx="1407424" cy="1344134"/>
          </a:xfrm>
          <a:custGeom>
            <a:avLst/>
            <a:gdLst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0 w 1462959"/>
              <a:gd name="connsiteY4" fmla="*/ 1191546 h 1191546"/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688131 w 1462959"/>
              <a:gd name="connsiteY4" fmla="*/ 1190173 h 1191546"/>
              <a:gd name="connsiteX5" fmla="*/ 0 w 1462959"/>
              <a:gd name="connsiteY5" fmla="*/ 1191546 h 1191546"/>
              <a:gd name="connsiteX0" fmla="*/ 0 w 1462959"/>
              <a:gd name="connsiteY0" fmla="*/ 1191546 h 1260023"/>
              <a:gd name="connsiteX1" fmla="*/ 297887 w 1462959"/>
              <a:gd name="connsiteY1" fmla="*/ 0 h 1260023"/>
              <a:gd name="connsiteX2" fmla="*/ 1165073 w 1462959"/>
              <a:gd name="connsiteY2" fmla="*/ 0 h 1260023"/>
              <a:gd name="connsiteX3" fmla="*/ 1462959 w 1462959"/>
              <a:gd name="connsiteY3" fmla="*/ 1191546 h 1260023"/>
              <a:gd name="connsiteX4" fmla="*/ 700831 w 1462959"/>
              <a:gd name="connsiteY4" fmla="*/ 1260023 h 1260023"/>
              <a:gd name="connsiteX5" fmla="*/ 0 w 1462959"/>
              <a:gd name="connsiteY5" fmla="*/ 1191546 h 1260023"/>
              <a:gd name="connsiteX0" fmla="*/ 0 w 1399459"/>
              <a:gd name="connsiteY0" fmla="*/ 1178846 h 1260023"/>
              <a:gd name="connsiteX1" fmla="*/ 234387 w 1399459"/>
              <a:gd name="connsiteY1" fmla="*/ 0 h 1260023"/>
              <a:gd name="connsiteX2" fmla="*/ 1101573 w 1399459"/>
              <a:gd name="connsiteY2" fmla="*/ 0 h 1260023"/>
              <a:gd name="connsiteX3" fmla="*/ 1399459 w 1399459"/>
              <a:gd name="connsiteY3" fmla="*/ 1191546 h 1260023"/>
              <a:gd name="connsiteX4" fmla="*/ 637331 w 1399459"/>
              <a:gd name="connsiteY4" fmla="*/ 1260023 h 1260023"/>
              <a:gd name="connsiteX5" fmla="*/ 0 w 1399459"/>
              <a:gd name="connsiteY5" fmla="*/ 1178846 h 1260023"/>
              <a:gd name="connsiteX0" fmla="*/ 0 w 1297859"/>
              <a:gd name="connsiteY0" fmla="*/ 1178846 h 1260023"/>
              <a:gd name="connsiteX1" fmla="*/ 2343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78846 h 1260023"/>
              <a:gd name="connsiteX1" fmla="*/ 1454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85196 h 1266373"/>
              <a:gd name="connsiteX1" fmla="*/ 145487 w 1297859"/>
              <a:gd name="connsiteY1" fmla="*/ 6350 h 1266373"/>
              <a:gd name="connsiteX2" fmla="*/ 1184123 w 1297859"/>
              <a:gd name="connsiteY2" fmla="*/ 0 h 1266373"/>
              <a:gd name="connsiteX3" fmla="*/ 1297859 w 1297859"/>
              <a:gd name="connsiteY3" fmla="*/ 1172496 h 1266373"/>
              <a:gd name="connsiteX4" fmla="*/ 637331 w 1297859"/>
              <a:gd name="connsiteY4" fmla="*/ 1266373 h 1266373"/>
              <a:gd name="connsiteX5" fmla="*/ 0 w 1297859"/>
              <a:gd name="connsiteY5" fmla="*/ 1185196 h 12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7859" h="1266373">
                <a:moveTo>
                  <a:pt x="0" y="1185196"/>
                </a:moveTo>
                <a:lnTo>
                  <a:pt x="145487" y="6350"/>
                </a:lnTo>
                <a:lnTo>
                  <a:pt x="1184123" y="0"/>
                </a:lnTo>
                <a:lnTo>
                  <a:pt x="1297859" y="1172496"/>
                </a:lnTo>
                <a:lnTo>
                  <a:pt x="637331" y="1266373"/>
                </a:lnTo>
                <a:lnTo>
                  <a:pt x="0" y="1185196"/>
                </a:lnTo>
                <a:close/>
              </a:path>
            </a:pathLst>
          </a:cu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9FD73064-61FE-443B-993C-EA2135CD8F1F}"/>
              </a:ext>
            </a:extLst>
          </p:cNvPr>
          <p:cNvSpPr/>
          <p:nvPr/>
        </p:nvSpPr>
        <p:spPr>
          <a:xfrm rot="18583051">
            <a:off x="2908264" y="4905606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D3D2EA5-75E8-4AAD-A4D0-37B6CB953E26}"/>
              </a:ext>
            </a:extLst>
          </p:cNvPr>
          <p:cNvSpPr/>
          <p:nvPr/>
        </p:nvSpPr>
        <p:spPr>
          <a:xfrm rot="3016949" flipH="1">
            <a:off x="1253650" y="4910319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直角三角形 49">
            <a:extLst>
              <a:ext uri="{FF2B5EF4-FFF2-40B4-BE49-F238E27FC236}">
                <a16:creationId xmlns:a16="http://schemas.microsoft.com/office/drawing/2014/main" id="{D20104F6-B223-4565-BE14-088AF87B4A26}"/>
              </a:ext>
            </a:extLst>
          </p:cNvPr>
          <p:cNvSpPr/>
          <p:nvPr/>
        </p:nvSpPr>
        <p:spPr>
          <a:xfrm rot="19623239">
            <a:off x="1828191" y="4288185"/>
            <a:ext cx="391672" cy="391672"/>
          </a:xfrm>
          <a:prstGeom prst="rtTriangle">
            <a:avLst/>
          </a:prstGeom>
          <a:solidFill>
            <a:schemeClr val="bg1"/>
          </a:solidFill>
          <a:ln w="825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直角三角形 50">
            <a:extLst>
              <a:ext uri="{FF2B5EF4-FFF2-40B4-BE49-F238E27FC236}">
                <a16:creationId xmlns:a16="http://schemas.microsoft.com/office/drawing/2014/main" id="{A9806F04-D12D-4879-B0D7-A689AFA0C584}"/>
              </a:ext>
            </a:extLst>
          </p:cNvPr>
          <p:cNvSpPr/>
          <p:nvPr/>
        </p:nvSpPr>
        <p:spPr>
          <a:xfrm rot="1976761" flipH="1">
            <a:off x="2368613" y="4288185"/>
            <a:ext cx="391672" cy="391672"/>
          </a:xfrm>
          <a:prstGeom prst="rtTriangle">
            <a:avLst/>
          </a:prstGeom>
          <a:solidFill>
            <a:schemeClr val="bg1"/>
          </a:solidFill>
          <a:ln w="825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0493E309-8B81-4CA8-ADAE-AE79111C6671}"/>
              </a:ext>
            </a:extLst>
          </p:cNvPr>
          <p:cNvSpPr/>
          <p:nvPr/>
        </p:nvSpPr>
        <p:spPr>
          <a:xfrm>
            <a:off x="2185274" y="4579064"/>
            <a:ext cx="184171" cy="461376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4D4A49C8-740B-4CA1-B903-726391AE4F3F}"/>
              </a:ext>
            </a:extLst>
          </p:cNvPr>
          <p:cNvSpPr/>
          <p:nvPr/>
        </p:nvSpPr>
        <p:spPr>
          <a:xfrm>
            <a:off x="2209263" y="4652138"/>
            <a:ext cx="140840" cy="104163"/>
          </a:xfrm>
          <a:prstGeom prst="ellipse">
            <a:avLst/>
          </a:prstGeom>
          <a:solidFill>
            <a:srgbClr val="EB555E"/>
          </a:solidFill>
          <a:ln w="127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CB42EBBB-1B1F-4205-B87F-9F15CDF01B96}"/>
              </a:ext>
            </a:extLst>
          </p:cNvPr>
          <p:cNvGrpSpPr/>
          <p:nvPr/>
        </p:nvGrpSpPr>
        <p:grpSpPr>
          <a:xfrm>
            <a:off x="93168" y="809469"/>
            <a:ext cx="4377128" cy="5426440"/>
            <a:chOff x="2383436" y="509665"/>
            <a:chExt cx="4377128" cy="5426440"/>
          </a:xfrm>
        </p:grpSpPr>
        <p:sp>
          <p:nvSpPr>
            <p:cNvPr id="2" name="部分円 1">
              <a:extLst>
                <a:ext uri="{FF2B5EF4-FFF2-40B4-BE49-F238E27FC236}">
                  <a16:creationId xmlns:a16="http://schemas.microsoft.com/office/drawing/2014/main" id="{E0FA36EC-1D9D-461C-96A0-CAECDD3798AD}"/>
                </a:ext>
              </a:extLst>
            </p:cNvPr>
            <p:cNvSpPr/>
            <p:nvPr/>
          </p:nvSpPr>
          <p:spPr>
            <a:xfrm rot="10800000">
              <a:off x="2383436" y="509665"/>
              <a:ext cx="4377128" cy="5426440"/>
            </a:xfrm>
            <a:prstGeom prst="pie">
              <a:avLst>
                <a:gd name="adj1" fmla="val 0"/>
                <a:gd name="adj2" fmla="val 10706022"/>
              </a:avLst>
            </a:prstGeom>
            <a:solidFill>
              <a:srgbClr val="231917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grpSp>
          <p:nvGrpSpPr>
            <p:cNvPr id="48" name="グループ化 47">
              <a:extLst>
                <a:ext uri="{FF2B5EF4-FFF2-40B4-BE49-F238E27FC236}">
                  <a16:creationId xmlns:a16="http://schemas.microsoft.com/office/drawing/2014/main" id="{6B097A5C-98A1-4F4A-B51D-01E6AF898F28}"/>
                </a:ext>
              </a:extLst>
            </p:cNvPr>
            <p:cNvGrpSpPr/>
            <p:nvPr/>
          </p:nvGrpSpPr>
          <p:grpSpPr>
            <a:xfrm>
              <a:off x="2868088" y="914274"/>
              <a:ext cx="3424592" cy="3364075"/>
              <a:chOff x="2868088" y="914274"/>
              <a:chExt cx="3424592" cy="3364075"/>
            </a:xfrm>
          </p:grpSpPr>
          <p:sp>
            <p:nvSpPr>
              <p:cNvPr id="9" name="楕円 8">
                <a:extLst>
                  <a:ext uri="{FF2B5EF4-FFF2-40B4-BE49-F238E27FC236}">
                    <a16:creationId xmlns:a16="http://schemas.microsoft.com/office/drawing/2014/main" id="{2B04761E-DBE3-4718-8578-C736CB2B8F8B}"/>
                  </a:ext>
                </a:extLst>
              </p:cNvPr>
              <p:cNvSpPr/>
              <p:nvPr/>
            </p:nvSpPr>
            <p:spPr>
              <a:xfrm>
                <a:off x="5864055" y="3057525"/>
                <a:ext cx="428625" cy="523875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25400">
                <a:solidFill>
                  <a:srgbClr val="231917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楕円 9">
                <a:extLst>
                  <a:ext uri="{FF2B5EF4-FFF2-40B4-BE49-F238E27FC236}">
                    <a16:creationId xmlns:a16="http://schemas.microsoft.com/office/drawing/2014/main" id="{746494B7-A8CD-470A-95CC-5F1F5C3E3A39}"/>
                  </a:ext>
                </a:extLst>
              </p:cNvPr>
              <p:cNvSpPr/>
              <p:nvPr/>
            </p:nvSpPr>
            <p:spPr>
              <a:xfrm>
                <a:off x="2868088" y="3028950"/>
                <a:ext cx="428625" cy="523875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</a:gradFill>
              <a:ln w="25400">
                <a:solidFill>
                  <a:srgbClr val="231917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372FCACA-D592-4804-AF5F-3CEE6386A7EC}"/>
                  </a:ext>
                </a:extLst>
              </p:cNvPr>
              <p:cNvSpPr/>
              <p:nvPr/>
            </p:nvSpPr>
            <p:spPr>
              <a:xfrm>
                <a:off x="3082401" y="1690514"/>
                <a:ext cx="2955345" cy="2587835"/>
              </a:xfrm>
              <a:custGeom>
                <a:avLst/>
                <a:gdLst>
                  <a:gd name="connsiteX0" fmla="*/ 0 w 2593298"/>
                  <a:gd name="connsiteY0" fmla="*/ 0 h 1705131"/>
                  <a:gd name="connsiteX1" fmla="*/ 2593298 w 2593298"/>
                  <a:gd name="connsiteY1" fmla="*/ 0 h 1705131"/>
                  <a:gd name="connsiteX2" fmla="*/ 2593298 w 2593298"/>
                  <a:gd name="connsiteY2" fmla="*/ 1705131 h 1705131"/>
                  <a:gd name="connsiteX3" fmla="*/ 0 w 2593298"/>
                  <a:gd name="connsiteY3" fmla="*/ 1705131 h 1705131"/>
                  <a:gd name="connsiteX4" fmla="*/ 0 w 2593298"/>
                  <a:gd name="connsiteY4" fmla="*/ 0 h 1705131"/>
                  <a:gd name="connsiteX0" fmla="*/ 0 w 2593298"/>
                  <a:gd name="connsiteY0" fmla="*/ 0 h 1705131"/>
                  <a:gd name="connsiteX1" fmla="*/ 2593298 w 2593298"/>
                  <a:gd name="connsiteY1" fmla="*/ 89941 h 1705131"/>
                  <a:gd name="connsiteX2" fmla="*/ 2593298 w 2593298"/>
                  <a:gd name="connsiteY2" fmla="*/ 1705131 h 1705131"/>
                  <a:gd name="connsiteX3" fmla="*/ 0 w 2593298"/>
                  <a:gd name="connsiteY3" fmla="*/ 1705131 h 1705131"/>
                  <a:gd name="connsiteX4" fmla="*/ 0 w 2593298"/>
                  <a:gd name="connsiteY4" fmla="*/ 0 h 1705131"/>
                  <a:gd name="connsiteX0" fmla="*/ 0 w 2593298"/>
                  <a:gd name="connsiteY0" fmla="*/ 0 h 1705131"/>
                  <a:gd name="connsiteX1" fmla="*/ 2593298 w 2593298"/>
                  <a:gd name="connsiteY1" fmla="*/ 89941 h 1705131"/>
                  <a:gd name="connsiteX2" fmla="*/ 2593298 w 2593298"/>
                  <a:gd name="connsiteY2" fmla="*/ 1705131 h 1705131"/>
                  <a:gd name="connsiteX3" fmla="*/ 0 w 2593298"/>
                  <a:gd name="connsiteY3" fmla="*/ 1705131 h 1705131"/>
                  <a:gd name="connsiteX4" fmla="*/ 0 w 2593298"/>
                  <a:gd name="connsiteY4" fmla="*/ 0 h 1705131"/>
                  <a:gd name="connsiteX0" fmla="*/ 0 w 2593298"/>
                  <a:gd name="connsiteY0" fmla="*/ 17891 h 1723022"/>
                  <a:gd name="connsiteX1" fmla="*/ 2593298 w 2593298"/>
                  <a:gd name="connsiteY1" fmla="*/ 107832 h 1723022"/>
                  <a:gd name="connsiteX2" fmla="*/ 2593298 w 2593298"/>
                  <a:gd name="connsiteY2" fmla="*/ 1723022 h 1723022"/>
                  <a:gd name="connsiteX3" fmla="*/ 0 w 2593298"/>
                  <a:gd name="connsiteY3" fmla="*/ 1723022 h 1723022"/>
                  <a:gd name="connsiteX4" fmla="*/ 0 w 2593298"/>
                  <a:gd name="connsiteY4" fmla="*/ 17891 h 1723022"/>
                  <a:gd name="connsiteX0" fmla="*/ 0 w 2593298"/>
                  <a:gd name="connsiteY0" fmla="*/ 17891 h 1723022"/>
                  <a:gd name="connsiteX1" fmla="*/ 2593298 w 2593298"/>
                  <a:gd name="connsiteY1" fmla="*/ 107832 h 1723022"/>
                  <a:gd name="connsiteX2" fmla="*/ 2593298 w 2593298"/>
                  <a:gd name="connsiteY2" fmla="*/ 1723022 h 1723022"/>
                  <a:gd name="connsiteX3" fmla="*/ 0 w 2593298"/>
                  <a:gd name="connsiteY3" fmla="*/ 1723022 h 1723022"/>
                  <a:gd name="connsiteX4" fmla="*/ 0 w 2593298"/>
                  <a:gd name="connsiteY4" fmla="*/ 17891 h 1723022"/>
                  <a:gd name="connsiteX0" fmla="*/ 0 w 2593298"/>
                  <a:gd name="connsiteY0" fmla="*/ 92047 h 1692247"/>
                  <a:gd name="connsiteX1" fmla="*/ 2593298 w 2593298"/>
                  <a:gd name="connsiteY1" fmla="*/ 77057 h 1692247"/>
                  <a:gd name="connsiteX2" fmla="*/ 2593298 w 2593298"/>
                  <a:gd name="connsiteY2" fmla="*/ 1692247 h 1692247"/>
                  <a:gd name="connsiteX3" fmla="*/ 0 w 2593298"/>
                  <a:gd name="connsiteY3" fmla="*/ 1692247 h 1692247"/>
                  <a:gd name="connsiteX4" fmla="*/ 0 w 2593298"/>
                  <a:gd name="connsiteY4" fmla="*/ 92047 h 1692247"/>
                  <a:gd name="connsiteX0" fmla="*/ 0 w 2593298"/>
                  <a:gd name="connsiteY0" fmla="*/ 138287 h 1738487"/>
                  <a:gd name="connsiteX1" fmla="*/ 2593298 w 2593298"/>
                  <a:gd name="connsiteY1" fmla="*/ 123297 h 1738487"/>
                  <a:gd name="connsiteX2" fmla="*/ 2593298 w 2593298"/>
                  <a:gd name="connsiteY2" fmla="*/ 1738487 h 1738487"/>
                  <a:gd name="connsiteX3" fmla="*/ 0 w 2593298"/>
                  <a:gd name="connsiteY3" fmla="*/ 1738487 h 1738487"/>
                  <a:gd name="connsiteX4" fmla="*/ 0 w 2593298"/>
                  <a:gd name="connsiteY4" fmla="*/ 138287 h 1738487"/>
                  <a:gd name="connsiteX0" fmla="*/ 93272 w 2686570"/>
                  <a:gd name="connsiteY0" fmla="*/ 138287 h 1738487"/>
                  <a:gd name="connsiteX1" fmla="*/ 2686570 w 2686570"/>
                  <a:gd name="connsiteY1" fmla="*/ 123297 h 1738487"/>
                  <a:gd name="connsiteX2" fmla="*/ 2686570 w 2686570"/>
                  <a:gd name="connsiteY2" fmla="*/ 1738487 h 1738487"/>
                  <a:gd name="connsiteX3" fmla="*/ 93272 w 2686570"/>
                  <a:gd name="connsiteY3" fmla="*/ 1738487 h 1738487"/>
                  <a:gd name="connsiteX4" fmla="*/ 93272 w 2686570"/>
                  <a:gd name="connsiteY4" fmla="*/ 138287 h 1738487"/>
                  <a:gd name="connsiteX0" fmla="*/ 93272 w 2786504"/>
                  <a:gd name="connsiteY0" fmla="*/ 138287 h 1738487"/>
                  <a:gd name="connsiteX1" fmla="*/ 2686570 w 2786504"/>
                  <a:gd name="connsiteY1" fmla="*/ 123297 h 1738487"/>
                  <a:gd name="connsiteX2" fmla="*/ 2686570 w 2786504"/>
                  <a:gd name="connsiteY2" fmla="*/ 1738487 h 1738487"/>
                  <a:gd name="connsiteX3" fmla="*/ 93272 w 2786504"/>
                  <a:gd name="connsiteY3" fmla="*/ 1738487 h 1738487"/>
                  <a:gd name="connsiteX4" fmla="*/ 93272 w 2786504"/>
                  <a:gd name="connsiteY4" fmla="*/ 138287 h 1738487"/>
                  <a:gd name="connsiteX0" fmla="*/ 93272 w 2839248"/>
                  <a:gd name="connsiteY0" fmla="*/ 138287 h 1768467"/>
                  <a:gd name="connsiteX1" fmla="*/ 2686570 w 2839248"/>
                  <a:gd name="connsiteY1" fmla="*/ 123297 h 1768467"/>
                  <a:gd name="connsiteX2" fmla="*/ 2821482 w 2839248"/>
                  <a:gd name="connsiteY2" fmla="*/ 1768467 h 1768467"/>
                  <a:gd name="connsiteX3" fmla="*/ 93272 w 2839248"/>
                  <a:gd name="connsiteY3" fmla="*/ 1738487 h 1768467"/>
                  <a:gd name="connsiteX4" fmla="*/ 93272 w 2839248"/>
                  <a:gd name="connsiteY4" fmla="*/ 138287 h 1768467"/>
                  <a:gd name="connsiteX0" fmla="*/ 195106 w 2941082"/>
                  <a:gd name="connsiteY0" fmla="*/ 138287 h 1798447"/>
                  <a:gd name="connsiteX1" fmla="*/ 2788404 w 2941082"/>
                  <a:gd name="connsiteY1" fmla="*/ 123297 h 1798447"/>
                  <a:gd name="connsiteX2" fmla="*/ 2923316 w 2941082"/>
                  <a:gd name="connsiteY2" fmla="*/ 1768467 h 1798447"/>
                  <a:gd name="connsiteX3" fmla="*/ 234 w 2941082"/>
                  <a:gd name="connsiteY3" fmla="*/ 1798447 h 1798447"/>
                  <a:gd name="connsiteX4" fmla="*/ 195106 w 2941082"/>
                  <a:gd name="connsiteY4" fmla="*/ 138287 h 1798447"/>
                  <a:gd name="connsiteX0" fmla="*/ 195106 w 2941082"/>
                  <a:gd name="connsiteY0" fmla="*/ 138287 h 1895356"/>
                  <a:gd name="connsiteX1" fmla="*/ 2788404 w 2941082"/>
                  <a:gd name="connsiteY1" fmla="*/ 123297 h 1895356"/>
                  <a:gd name="connsiteX2" fmla="*/ 2923316 w 2941082"/>
                  <a:gd name="connsiteY2" fmla="*/ 1768467 h 1895356"/>
                  <a:gd name="connsiteX3" fmla="*/ 234 w 2941082"/>
                  <a:gd name="connsiteY3" fmla="*/ 1798447 h 1895356"/>
                  <a:gd name="connsiteX4" fmla="*/ 195106 w 2941082"/>
                  <a:gd name="connsiteY4" fmla="*/ 138287 h 1895356"/>
                  <a:gd name="connsiteX0" fmla="*/ 195106 w 2941082"/>
                  <a:gd name="connsiteY0" fmla="*/ 138287 h 2003358"/>
                  <a:gd name="connsiteX1" fmla="*/ 2788404 w 2941082"/>
                  <a:gd name="connsiteY1" fmla="*/ 123297 h 2003358"/>
                  <a:gd name="connsiteX2" fmla="*/ 2923316 w 2941082"/>
                  <a:gd name="connsiteY2" fmla="*/ 1768467 h 2003358"/>
                  <a:gd name="connsiteX3" fmla="*/ 234 w 2941082"/>
                  <a:gd name="connsiteY3" fmla="*/ 1798447 h 2003358"/>
                  <a:gd name="connsiteX4" fmla="*/ 195106 w 2941082"/>
                  <a:gd name="connsiteY4" fmla="*/ 138287 h 2003358"/>
                  <a:gd name="connsiteX0" fmla="*/ 195106 w 2941082"/>
                  <a:gd name="connsiteY0" fmla="*/ 138287 h 2376560"/>
                  <a:gd name="connsiteX1" fmla="*/ 2788404 w 2941082"/>
                  <a:gd name="connsiteY1" fmla="*/ 123297 h 2376560"/>
                  <a:gd name="connsiteX2" fmla="*/ 2923316 w 2941082"/>
                  <a:gd name="connsiteY2" fmla="*/ 1768467 h 2376560"/>
                  <a:gd name="connsiteX3" fmla="*/ 234 w 2941082"/>
                  <a:gd name="connsiteY3" fmla="*/ 1798447 h 2376560"/>
                  <a:gd name="connsiteX4" fmla="*/ 195106 w 2941082"/>
                  <a:gd name="connsiteY4" fmla="*/ 138287 h 2376560"/>
                  <a:gd name="connsiteX0" fmla="*/ 168940 w 2914916"/>
                  <a:gd name="connsiteY0" fmla="*/ 138287 h 2400842"/>
                  <a:gd name="connsiteX1" fmla="*/ 2762238 w 2914916"/>
                  <a:gd name="connsiteY1" fmla="*/ 123297 h 2400842"/>
                  <a:gd name="connsiteX2" fmla="*/ 2897150 w 2914916"/>
                  <a:gd name="connsiteY2" fmla="*/ 1768467 h 2400842"/>
                  <a:gd name="connsiteX3" fmla="*/ 4048 w 2914916"/>
                  <a:gd name="connsiteY3" fmla="*/ 1873397 h 2400842"/>
                  <a:gd name="connsiteX4" fmla="*/ 168940 w 2914916"/>
                  <a:gd name="connsiteY4" fmla="*/ 138287 h 2400842"/>
                  <a:gd name="connsiteX0" fmla="*/ 168940 w 2914916"/>
                  <a:gd name="connsiteY0" fmla="*/ 138287 h 2540242"/>
                  <a:gd name="connsiteX1" fmla="*/ 2762238 w 2914916"/>
                  <a:gd name="connsiteY1" fmla="*/ 123297 h 2540242"/>
                  <a:gd name="connsiteX2" fmla="*/ 2897150 w 2914916"/>
                  <a:gd name="connsiteY2" fmla="*/ 1768467 h 2540242"/>
                  <a:gd name="connsiteX3" fmla="*/ 4048 w 2914916"/>
                  <a:gd name="connsiteY3" fmla="*/ 1873397 h 2540242"/>
                  <a:gd name="connsiteX4" fmla="*/ 168940 w 2914916"/>
                  <a:gd name="connsiteY4" fmla="*/ 138287 h 2540242"/>
                  <a:gd name="connsiteX0" fmla="*/ 168940 w 2935132"/>
                  <a:gd name="connsiteY0" fmla="*/ 138287 h 2546305"/>
                  <a:gd name="connsiteX1" fmla="*/ 2762238 w 2935132"/>
                  <a:gd name="connsiteY1" fmla="*/ 123297 h 2546305"/>
                  <a:gd name="connsiteX2" fmla="*/ 2897150 w 2935132"/>
                  <a:gd name="connsiteY2" fmla="*/ 1768467 h 2546305"/>
                  <a:gd name="connsiteX3" fmla="*/ 4048 w 2935132"/>
                  <a:gd name="connsiteY3" fmla="*/ 1873397 h 2546305"/>
                  <a:gd name="connsiteX4" fmla="*/ 168940 w 2935132"/>
                  <a:gd name="connsiteY4" fmla="*/ 138287 h 2546305"/>
                  <a:gd name="connsiteX0" fmla="*/ 200444 w 2955345"/>
                  <a:gd name="connsiteY0" fmla="*/ 138287 h 2587835"/>
                  <a:gd name="connsiteX1" fmla="*/ 2793742 w 2955345"/>
                  <a:gd name="connsiteY1" fmla="*/ 123297 h 2587835"/>
                  <a:gd name="connsiteX2" fmla="*/ 2928654 w 2955345"/>
                  <a:gd name="connsiteY2" fmla="*/ 1768467 h 2587835"/>
                  <a:gd name="connsiteX3" fmla="*/ 35552 w 2955345"/>
                  <a:gd name="connsiteY3" fmla="*/ 1873397 h 2587835"/>
                  <a:gd name="connsiteX4" fmla="*/ 200444 w 2955345"/>
                  <a:gd name="connsiteY4" fmla="*/ 138287 h 2587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55345" h="2587835">
                    <a:moveTo>
                      <a:pt x="200444" y="138287"/>
                    </a:moveTo>
                    <a:cubicBezTo>
                      <a:pt x="1064877" y="-11615"/>
                      <a:pt x="2304063" y="-71575"/>
                      <a:pt x="2793742" y="123297"/>
                    </a:cubicBezTo>
                    <a:cubicBezTo>
                      <a:pt x="3018595" y="691674"/>
                      <a:pt x="2928654" y="1230070"/>
                      <a:pt x="2928654" y="1768467"/>
                    </a:cubicBezTo>
                    <a:cubicBezTo>
                      <a:pt x="3303408" y="3007653"/>
                      <a:pt x="-399162" y="2672874"/>
                      <a:pt x="35552" y="1873397"/>
                    </a:cubicBezTo>
                    <a:cubicBezTo>
                      <a:pt x="35552" y="1339997"/>
                      <a:pt x="-9418" y="776618"/>
                      <a:pt x="200444" y="13828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25400">
                <a:solidFill>
                  <a:srgbClr val="282828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" name="円弧 2">
                <a:extLst>
                  <a:ext uri="{FF2B5EF4-FFF2-40B4-BE49-F238E27FC236}">
                    <a16:creationId xmlns:a16="http://schemas.microsoft.com/office/drawing/2014/main" id="{2D075A76-6487-4002-9FDA-B297ADFF7544}"/>
                  </a:ext>
                </a:extLst>
              </p:cNvPr>
              <p:cNvSpPr/>
              <p:nvPr/>
            </p:nvSpPr>
            <p:spPr>
              <a:xfrm rot="18249094">
                <a:off x="4841390" y="2046275"/>
                <a:ext cx="946247" cy="479391"/>
              </a:xfrm>
              <a:prstGeom prst="arc">
                <a:avLst>
                  <a:gd name="adj1" fmla="val 17303819"/>
                  <a:gd name="adj2" fmla="val 1442005"/>
                </a:avLst>
              </a:prstGeom>
              <a:ln w="25400">
                <a:solidFill>
                  <a:srgbClr val="282828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円弧 5">
                <a:extLst>
                  <a:ext uri="{FF2B5EF4-FFF2-40B4-BE49-F238E27FC236}">
                    <a16:creationId xmlns:a16="http://schemas.microsoft.com/office/drawing/2014/main" id="{4BC0B1F5-CB79-435B-894F-46F79736D817}"/>
                  </a:ext>
                </a:extLst>
              </p:cNvPr>
              <p:cNvSpPr/>
              <p:nvPr/>
            </p:nvSpPr>
            <p:spPr>
              <a:xfrm rot="3325088" flipV="1">
                <a:off x="3210531" y="1746372"/>
                <a:ext cx="1030061" cy="479391"/>
              </a:xfrm>
              <a:prstGeom prst="arc">
                <a:avLst>
                  <a:gd name="adj1" fmla="val 17303819"/>
                  <a:gd name="adj2" fmla="val 239395"/>
                </a:avLst>
              </a:prstGeom>
              <a:ln w="25400">
                <a:solidFill>
                  <a:srgbClr val="282828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5" name="グループ化 14">
                <a:extLst>
                  <a:ext uri="{FF2B5EF4-FFF2-40B4-BE49-F238E27FC236}">
                    <a16:creationId xmlns:a16="http://schemas.microsoft.com/office/drawing/2014/main" id="{BFDC70B0-DA70-428E-88FB-B705A4B8642A}"/>
                  </a:ext>
                </a:extLst>
              </p:cNvPr>
              <p:cNvGrpSpPr/>
              <p:nvPr/>
            </p:nvGrpSpPr>
            <p:grpSpPr>
              <a:xfrm>
                <a:off x="4873112" y="2527384"/>
                <a:ext cx="955126" cy="1287381"/>
                <a:chOff x="4882638" y="2503569"/>
                <a:chExt cx="955126" cy="1287381"/>
              </a:xfrm>
            </p:grpSpPr>
            <p:sp>
              <p:nvSpPr>
                <p:cNvPr id="16" name="楕円 15">
                  <a:extLst>
                    <a:ext uri="{FF2B5EF4-FFF2-40B4-BE49-F238E27FC236}">
                      <a16:creationId xmlns:a16="http://schemas.microsoft.com/office/drawing/2014/main" id="{48B7766C-05F3-4BEA-80D1-966CA2BE5DA8}"/>
                    </a:ext>
                  </a:extLst>
                </p:cNvPr>
                <p:cNvSpPr/>
                <p:nvPr/>
              </p:nvSpPr>
              <p:spPr>
                <a:xfrm>
                  <a:off x="4962525" y="2505075"/>
                  <a:ext cx="875239" cy="1285875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楕円 16">
                  <a:extLst>
                    <a:ext uri="{FF2B5EF4-FFF2-40B4-BE49-F238E27FC236}">
                      <a16:creationId xmlns:a16="http://schemas.microsoft.com/office/drawing/2014/main" id="{37EBAF5C-1EC7-4847-BF15-E22AF2495C10}"/>
                    </a:ext>
                  </a:extLst>
                </p:cNvPr>
                <p:cNvSpPr/>
                <p:nvPr/>
              </p:nvSpPr>
              <p:spPr>
                <a:xfrm>
                  <a:off x="5051425" y="2720975"/>
                  <a:ext cx="575439" cy="923925"/>
                </a:xfrm>
                <a:prstGeom prst="ellipse">
                  <a:avLst/>
                </a:prstGeom>
                <a:solidFill>
                  <a:srgbClr val="231917"/>
                </a:soli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楕円 11">
                  <a:extLst>
                    <a:ext uri="{FF2B5EF4-FFF2-40B4-BE49-F238E27FC236}">
                      <a16:creationId xmlns:a16="http://schemas.microsoft.com/office/drawing/2014/main" id="{3DD75F2E-F25A-48CF-9D81-7406DEE2CD5F}"/>
                    </a:ext>
                  </a:extLst>
                </p:cNvPr>
                <p:cNvSpPr/>
                <p:nvPr/>
              </p:nvSpPr>
              <p:spPr>
                <a:xfrm rot="20936841">
                  <a:off x="4882638" y="2503569"/>
                  <a:ext cx="921250" cy="470008"/>
                </a:xfrm>
                <a:custGeom>
                  <a:avLst/>
                  <a:gdLst>
                    <a:gd name="connsiteX0" fmla="*/ 0 w 875239"/>
                    <a:gd name="connsiteY0" fmla="*/ 642938 h 1285875"/>
                    <a:gd name="connsiteX1" fmla="*/ 437620 w 875239"/>
                    <a:gd name="connsiteY1" fmla="*/ 0 h 1285875"/>
                    <a:gd name="connsiteX2" fmla="*/ 875240 w 875239"/>
                    <a:gd name="connsiteY2" fmla="*/ 642938 h 1285875"/>
                    <a:gd name="connsiteX3" fmla="*/ 437620 w 875239"/>
                    <a:gd name="connsiteY3" fmla="*/ 1285876 h 1285875"/>
                    <a:gd name="connsiteX4" fmla="*/ 0 w 875239"/>
                    <a:gd name="connsiteY4" fmla="*/ 642938 h 1285875"/>
                    <a:gd name="connsiteX0" fmla="*/ 0 w 875240"/>
                    <a:gd name="connsiteY0" fmla="*/ 642938 h 723305"/>
                    <a:gd name="connsiteX1" fmla="*/ 437620 w 875240"/>
                    <a:gd name="connsiteY1" fmla="*/ 0 h 723305"/>
                    <a:gd name="connsiteX2" fmla="*/ 875240 w 875240"/>
                    <a:gd name="connsiteY2" fmla="*/ 642938 h 723305"/>
                    <a:gd name="connsiteX3" fmla="*/ 0 w 875240"/>
                    <a:gd name="connsiteY3" fmla="*/ 642938 h 723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5240" h="723305">
                      <a:moveTo>
                        <a:pt x="0" y="642938"/>
                      </a:moveTo>
                      <a:cubicBezTo>
                        <a:pt x="0" y="287853"/>
                        <a:pt x="195929" y="0"/>
                        <a:pt x="437620" y="0"/>
                      </a:cubicBezTo>
                      <a:cubicBezTo>
                        <a:pt x="679311" y="0"/>
                        <a:pt x="875240" y="287853"/>
                        <a:pt x="875240" y="642938"/>
                      </a:cubicBezTo>
                      <a:cubicBezTo>
                        <a:pt x="802303" y="750094"/>
                        <a:pt x="72937" y="750094"/>
                        <a:pt x="0" y="64293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5000"/>
                        <a:lumOff val="95000"/>
                      </a:schemeClr>
                    </a:gs>
                    <a:gs pos="74000">
                      <a:schemeClr val="accent6">
                        <a:lumMod val="45000"/>
                        <a:lumOff val="55000"/>
                      </a:schemeClr>
                    </a:gs>
                    <a:gs pos="8300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楕円 18">
                  <a:extLst>
                    <a:ext uri="{FF2B5EF4-FFF2-40B4-BE49-F238E27FC236}">
                      <a16:creationId xmlns:a16="http://schemas.microsoft.com/office/drawing/2014/main" id="{F408984C-A00C-4B4D-BB7B-A74DBEF82889}"/>
                    </a:ext>
                  </a:extLst>
                </p:cNvPr>
                <p:cNvSpPr/>
                <p:nvPr/>
              </p:nvSpPr>
              <p:spPr>
                <a:xfrm>
                  <a:off x="5086896" y="3106351"/>
                  <a:ext cx="194873" cy="194873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楕円 19">
                  <a:extLst>
                    <a:ext uri="{FF2B5EF4-FFF2-40B4-BE49-F238E27FC236}">
                      <a16:creationId xmlns:a16="http://schemas.microsoft.com/office/drawing/2014/main" id="{4901961A-E52F-414E-9FB8-4622852C0F5E}"/>
                    </a:ext>
                  </a:extLst>
                </p:cNvPr>
                <p:cNvSpPr/>
                <p:nvPr/>
              </p:nvSpPr>
              <p:spPr>
                <a:xfrm>
                  <a:off x="5424651" y="3131928"/>
                  <a:ext cx="141497" cy="141497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2C9AA7A9-456E-4B73-8A00-60F8368CB846}"/>
                  </a:ext>
                </a:extLst>
              </p:cNvPr>
              <p:cNvGrpSpPr/>
              <p:nvPr/>
            </p:nvGrpSpPr>
            <p:grpSpPr>
              <a:xfrm>
                <a:off x="3308824" y="2528890"/>
                <a:ext cx="955126" cy="1287381"/>
                <a:chOff x="3308824" y="2528890"/>
                <a:chExt cx="955126" cy="1287381"/>
              </a:xfrm>
            </p:grpSpPr>
            <p:sp>
              <p:nvSpPr>
                <p:cNvPr id="22" name="楕円 21">
                  <a:extLst>
                    <a:ext uri="{FF2B5EF4-FFF2-40B4-BE49-F238E27FC236}">
                      <a16:creationId xmlns:a16="http://schemas.microsoft.com/office/drawing/2014/main" id="{552462B8-0BDC-44F2-8888-780F429E1371}"/>
                    </a:ext>
                  </a:extLst>
                </p:cNvPr>
                <p:cNvSpPr/>
                <p:nvPr/>
              </p:nvSpPr>
              <p:spPr>
                <a:xfrm flipH="1">
                  <a:off x="3308824" y="2530396"/>
                  <a:ext cx="875239" cy="1285875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楕円 22">
                  <a:extLst>
                    <a:ext uri="{FF2B5EF4-FFF2-40B4-BE49-F238E27FC236}">
                      <a16:creationId xmlns:a16="http://schemas.microsoft.com/office/drawing/2014/main" id="{E2243A68-719A-49F7-A0A0-A7DB020B4466}"/>
                    </a:ext>
                  </a:extLst>
                </p:cNvPr>
                <p:cNvSpPr/>
                <p:nvPr/>
              </p:nvSpPr>
              <p:spPr>
                <a:xfrm flipH="1">
                  <a:off x="3519724" y="2746296"/>
                  <a:ext cx="575439" cy="923925"/>
                </a:xfrm>
                <a:prstGeom prst="ellipse">
                  <a:avLst/>
                </a:prstGeom>
                <a:solidFill>
                  <a:srgbClr val="231917"/>
                </a:soli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楕円 11">
                  <a:extLst>
                    <a:ext uri="{FF2B5EF4-FFF2-40B4-BE49-F238E27FC236}">
                      <a16:creationId xmlns:a16="http://schemas.microsoft.com/office/drawing/2014/main" id="{348D77E1-A6A4-498A-A9AE-6EDE0EA6E11C}"/>
                    </a:ext>
                  </a:extLst>
                </p:cNvPr>
                <p:cNvSpPr/>
                <p:nvPr/>
              </p:nvSpPr>
              <p:spPr>
                <a:xfrm rot="663159" flipH="1">
                  <a:off x="3342700" y="2528890"/>
                  <a:ext cx="921250" cy="470008"/>
                </a:xfrm>
                <a:custGeom>
                  <a:avLst/>
                  <a:gdLst>
                    <a:gd name="connsiteX0" fmla="*/ 0 w 875239"/>
                    <a:gd name="connsiteY0" fmla="*/ 642938 h 1285875"/>
                    <a:gd name="connsiteX1" fmla="*/ 437620 w 875239"/>
                    <a:gd name="connsiteY1" fmla="*/ 0 h 1285875"/>
                    <a:gd name="connsiteX2" fmla="*/ 875240 w 875239"/>
                    <a:gd name="connsiteY2" fmla="*/ 642938 h 1285875"/>
                    <a:gd name="connsiteX3" fmla="*/ 437620 w 875239"/>
                    <a:gd name="connsiteY3" fmla="*/ 1285876 h 1285875"/>
                    <a:gd name="connsiteX4" fmla="*/ 0 w 875239"/>
                    <a:gd name="connsiteY4" fmla="*/ 642938 h 1285875"/>
                    <a:gd name="connsiteX0" fmla="*/ 0 w 875240"/>
                    <a:gd name="connsiteY0" fmla="*/ 642938 h 723305"/>
                    <a:gd name="connsiteX1" fmla="*/ 437620 w 875240"/>
                    <a:gd name="connsiteY1" fmla="*/ 0 h 723305"/>
                    <a:gd name="connsiteX2" fmla="*/ 875240 w 875240"/>
                    <a:gd name="connsiteY2" fmla="*/ 642938 h 723305"/>
                    <a:gd name="connsiteX3" fmla="*/ 0 w 875240"/>
                    <a:gd name="connsiteY3" fmla="*/ 642938 h 7233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5240" h="723305">
                      <a:moveTo>
                        <a:pt x="0" y="642938"/>
                      </a:moveTo>
                      <a:cubicBezTo>
                        <a:pt x="0" y="287853"/>
                        <a:pt x="195929" y="0"/>
                        <a:pt x="437620" y="0"/>
                      </a:cubicBezTo>
                      <a:cubicBezTo>
                        <a:pt x="679311" y="0"/>
                        <a:pt x="875240" y="287853"/>
                        <a:pt x="875240" y="642938"/>
                      </a:cubicBezTo>
                      <a:cubicBezTo>
                        <a:pt x="802303" y="750094"/>
                        <a:pt x="72937" y="750094"/>
                        <a:pt x="0" y="64293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5000"/>
                        <a:lumOff val="95000"/>
                      </a:schemeClr>
                    </a:gs>
                    <a:gs pos="74000">
                      <a:schemeClr val="accent6">
                        <a:lumMod val="45000"/>
                        <a:lumOff val="55000"/>
                      </a:schemeClr>
                    </a:gs>
                    <a:gs pos="83000">
                      <a:schemeClr val="accent6">
                        <a:lumMod val="45000"/>
                        <a:lumOff val="55000"/>
                      </a:schemeClr>
                    </a:gs>
                    <a:gs pos="100000">
                      <a:schemeClr val="accent6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楕円 24">
                  <a:extLst>
                    <a:ext uri="{FF2B5EF4-FFF2-40B4-BE49-F238E27FC236}">
                      <a16:creationId xmlns:a16="http://schemas.microsoft.com/office/drawing/2014/main" id="{A01F9E92-DA41-4E81-A99A-0F2CBF20EC6E}"/>
                    </a:ext>
                  </a:extLst>
                </p:cNvPr>
                <p:cNvSpPr/>
                <p:nvPr/>
              </p:nvSpPr>
              <p:spPr>
                <a:xfrm flipH="1">
                  <a:off x="3864819" y="3131672"/>
                  <a:ext cx="194873" cy="194873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楕円 25">
                  <a:extLst>
                    <a:ext uri="{FF2B5EF4-FFF2-40B4-BE49-F238E27FC236}">
                      <a16:creationId xmlns:a16="http://schemas.microsoft.com/office/drawing/2014/main" id="{F8761859-CB83-457E-A4A9-5E7629D86BD6}"/>
                    </a:ext>
                  </a:extLst>
                </p:cNvPr>
                <p:cNvSpPr/>
                <p:nvPr/>
              </p:nvSpPr>
              <p:spPr>
                <a:xfrm flipH="1">
                  <a:off x="3580440" y="3157249"/>
                  <a:ext cx="141497" cy="141497"/>
                </a:xfrm>
                <a:prstGeom prst="ellipse">
                  <a:avLst/>
                </a:prstGeom>
                <a:solidFill>
                  <a:schemeClr val="bg1"/>
                </a:soli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27" name="円弧 26">
                <a:extLst>
                  <a:ext uri="{FF2B5EF4-FFF2-40B4-BE49-F238E27FC236}">
                    <a16:creationId xmlns:a16="http://schemas.microsoft.com/office/drawing/2014/main" id="{47BC4BCB-4BF6-4706-B992-2F1C6F9F5534}"/>
                  </a:ext>
                </a:extLst>
              </p:cNvPr>
              <p:cNvSpPr/>
              <p:nvPr/>
            </p:nvSpPr>
            <p:spPr>
              <a:xfrm rot="502679" flipV="1">
                <a:off x="3329897" y="2774566"/>
                <a:ext cx="1003746" cy="230574"/>
              </a:xfrm>
              <a:prstGeom prst="arc">
                <a:avLst>
                  <a:gd name="adj1" fmla="val 10823256"/>
                  <a:gd name="adj2" fmla="val 20981001"/>
                </a:avLst>
              </a:prstGeom>
              <a:ln w="25400">
                <a:solidFill>
                  <a:srgbClr val="282828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弧 27">
                <a:extLst>
                  <a:ext uri="{FF2B5EF4-FFF2-40B4-BE49-F238E27FC236}">
                    <a16:creationId xmlns:a16="http://schemas.microsoft.com/office/drawing/2014/main" id="{3BE510B8-27D3-4D48-BCDE-83D21354CBA0}"/>
                  </a:ext>
                </a:extLst>
              </p:cNvPr>
              <p:cNvSpPr/>
              <p:nvPr/>
            </p:nvSpPr>
            <p:spPr>
              <a:xfrm rot="21097321" flipH="1" flipV="1">
                <a:off x="4798666" y="2776229"/>
                <a:ext cx="1003746" cy="230574"/>
              </a:xfrm>
              <a:prstGeom prst="arc">
                <a:avLst>
                  <a:gd name="adj1" fmla="val 10823256"/>
                  <a:gd name="adj2" fmla="val 20981001"/>
                </a:avLst>
              </a:prstGeom>
              <a:ln w="25400">
                <a:solidFill>
                  <a:srgbClr val="282828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月 28">
                <a:extLst>
                  <a:ext uri="{FF2B5EF4-FFF2-40B4-BE49-F238E27FC236}">
                    <a16:creationId xmlns:a16="http://schemas.microsoft.com/office/drawing/2014/main" id="{AF7AAF81-06A4-42C9-9A25-B9C80BF0192F}"/>
                  </a:ext>
                </a:extLst>
              </p:cNvPr>
              <p:cNvSpPr/>
              <p:nvPr/>
            </p:nvSpPr>
            <p:spPr>
              <a:xfrm rot="16793832">
                <a:off x="4398650" y="3522851"/>
                <a:ext cx="259821" cy="543458"/>
              </a:xfrm>
              <a:prstGeom prst="moon">
                <a:avLst>
                  <a:gd name="adj" fmla="val 84220"/>
                </a:avLst>
              </a:prstGeom>
              <a:solidFill>
                <a:srgbClr val="B91D21"/>
              </a:solidFill>
              <a:ln w="25400">
                <a:solidFill>
                  <a:srgbClr val="231917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楕円 11">
                <a:extLst>
                  <a:ext uri="{FF2B5EF4-FFF2-40B4-BE49-F238E27FC236}">
                    <a16:creationId xmlns:a16="http://schemas.microsoft.com/office/drawing/2014/main" id="{0EE98211-89DC-44D1-A742-92C23298F623}"/>
                  </a:ext>
                </a:extLst>
              </p:cNvPr>
              <p:cNvSpPr/>
              <p:nvPr/>
            </p:nvSpPr>
            <p:spPr>
              <a:xfrm rot="1089798" flipH="1">
                <a:off x="4357212" y="3791937"/>
                <a:ext cx="260750" cy="108820"/>
              </a:xfrm>
              <a:custGeom>
                <a:avLst/>
                <a:gdLst>
                  <a:gd name="connsiteX0" fmla="*/ 0 w 875239"/>
                  <a:gd name="connsiteY0" fmla="*/ 642938 h 1285875"/>
                  <a:gd name="connsiteX1" fmla="*/ 437620 w 875239"/>
                  <a:gd name="connsiteY1" fmla="*/ 0 h 1285875"/>
                  <a:gd name="connsiteX2" fmla="*/ 875240 w 875239"/>
                  <a:gd name="connsiteY2" fmla="*/ 642938 h 1285875"/>
                  <a:gd name="connsiteX3" fmla="*/ 437620 w 875239"/>
                  <a:gd name="connsiteY3" fmla="*/ 1285876 h 1285875"/>
                  <a:gd name="connsiteX4" fmla="*/ 0 w 875239"/>
                  <a:gd name="connsiteY4" fmla="*/ 642938 h 1285875"/>
                  <a:gd name="connsiteX0" fmla="*/ 0 w 875240"/>
                  <a:gd name="connsiteY0" fmla="*/ 642938 h 723305"/>
                  <a:gd name="connsiteX1" fmla="*/ 437620 w 875240"/>
                  <a:gd name="connsiteY1" fmla="*/ 0 h 723305"/>
                  <a:gd name="connsiteX2" fmla="*/ 875240 w 875240"/>
                  <a:gd name="connsiteY2" fmla="*/ 642938 h 723305"/>
                  <a:gd name="connsiteX3" fmla="*/ 0 w 875240"/>
                  <a:gd name="connsiteY3" fmla="*/ 642938 h 723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5240" h="723305">
                    <a:moveTo>
                      <a:pt x="0" y="642938"/>
                    </a:moveTo>
                    <a:cubicBezTo>
                      <a:pt x="0" y="287853"/>
                      <a:pt x="195929" y="0"/>
                      <a:pt x="437620" y="0"/>
                    </a:cubicBezTo>
                    <a:cubicBezTo>
                      <a:pt x="679311" y="0"/>
                      <a:pt x="875240" y="287853"/>
                      <a:pt x="875240" y="642938"/>
                    </a:cubicBezTo>
                    <a:cubicBezTo>
                      <a:pt x="802303" y="750094"/>
                      <a:pt x="72937" y="750094"/>
                      <a:pt x="0" y="6429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"/>
                      <a:lumOff val="95000"/>
                    </a:schemeClr>
                  </a:gs>
                  <a:gs pos="74000">
                    <a:schemeClr val="accent6">
                      <a:lumMod val="45000"/>
                      <a:lumOff val="55000"/>
                    </a:schemeClr>
                  </a:gs>
                  <a:gs pos="8300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ln w="2540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アーチ 31">
                <a:extLst>
                  <a:ext uri="{FF2B5EF4-FFF2-40B4-BE49-F238E27FC236}">
                    <a16:creationId xmlns:a16="http://schemas.microsoft.com/office/drawing/2014/main" id="{1409607E-9A4B-4B0B-97F2-D9C7E7249521}"/>
                  </a:ext>
                </a:extLst>
              </p:cNvPr>
              <p:cNvSpPr/>
              <p:nvPr/>
            </p:nvSpPr>
            <p:spPr>
              <a:xfrm>
                <a:off x="3169920" y="957090"/>
                <a:ext cx="2867825" cy="505950"/>
              </a:xfrm>
              <a:prstGeom prst="blockArc">
                <a:avLst/>
              </a:prstGeom>
              <a:solidFill>
                <a:schemeClr val="bg1"/>
              </a:solidFill>
              <a:ln w="2540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円弧 32">
                <a:extLst>
                  <a:ext uri="{FF2B5EF4-FFF2-40B4-BE49-F238E27FC236}">
                    <a16:creationId xmlns:a16="http://schemas.microsoft.com/office/drawing/2014/main" id="{1F03DD03-D736-488F-90EF-2210633B4E73}"/>
                  </a:ext>
                </a:extLst>
              </p:cNvPr>
              <p:cNvSpPr/>
              <p:nvPr/>
            </p:nvSpPr>
            <p:spPr>
              <a:xfrm>
                <a:off x="5415125" y="952374"/>
                <a:ext cx="202213" cy="397145"/>
              </a:xfrm>
              <a:prstGeom prst="arc">
                <a:avLst/>
              </a:prstGeom>
              <a:ln w="88900">
                <a:solidFill>
                  <a:srgbClr val="231917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" name="円弧 33">
                <a:extLst>
                  <a:ext uri="{FF2B5EF4-FFF2-40B4-BE49-F238E27FC236}">
                    <a16:creationId xmlns:a16="http://schemas.microsoft.com/office/drawing/2014/main" id="{45AF6279-2FA4-4A1C-814E-9FCF340FA8DD}"/>
                  </a:ext>
                </a:extLst>
              </p:cNvPr>
              <p:cNvSpPr/>
              <p:nvPr/>
            </p:nvSpPr>
            <p:spPr>
              <a:xfrm>
                <a:off x="5125565" y="944754"/>
                <a:ext cx="202213" cy="397145"/>
              </a:xfrm>
              <a:prstGeom prst="arc">
                <a:avLst/>
              </a:prstGeom>
              <a:ln w="88900">
                <a:solidFill>
                  <a:srgbClr val="231917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弧 34">
                <a:extLst>
                  <a:ext uri="{FF2B5EF4-FFF2-40B4-BE49-F238E27FC236}">
                    <a16:creationId xmlns:a16="http://schemas.microsoft.com/office/drawing/2014/main" id="{4A8C58C4-E4BC-407D-9712-0075E76F1510}"/>
                  </a:ext>
                </a:extLst>
              </p:cNvPr>
              <p:cNvSpPr/>
              <p:nvPr/>
            </p:nvSpPr>
            <p:spPr>
              <a:xfrm>
                <a:off x="4843625" y="937134"/>
                <a:ext cx="202213" cy="397145"/>
              </a:xfrm>
              <a:prstGeom prst="arc">
                <a:avLst/>
              </a:prstGeom>
              <a:ln w="88900">
                <a:solidFill>
                  <a:srgbClr val="231917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円弧 35">
                <a:extLst>
                  <a:ext uri="{FF2B5EF4-FFF2-40B4-BE49-F238E27FC236}">
                    <a16:creationId xmlns:a16="http://schemas.microsoft.com/office/drawing/2014/main" id="{86A6C573-9AD3-4C3C-AB75-A731A8704C53}"/>
                  </a:ext>
                </a:extLst>
              </p:cNvPr>
              <p:cNvSpPr/>
              <p:nvPr/>
            </p:nvSpPr>
            <p:spPr>
              <a:xfrm>
                <a:off x="4523585" y="914274"/>
                <a:ext cx="202213" cy="397145"/>
              </a:xfrm>
              <a:prstGeom prst="arc">
                <a:avLst/>
              </a:prstGeom>
              <a:ln w="88900">
                <a:solidFill>
                  <a:srgbClr val="231917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7" name="円弧 36">
                <a:extLst>
                  <a:ext uri="{FF2B5EF4-FFF2-40B4-BE49-F238E27FC236}">
                    <a16:creationId xmlns:a16="http://schemas.microsoft.com/office/drawing/2014/main" id="{8C1F8280-29BB-4A04-B408-313D3D90F35A}"/>
                  </a:ext>
                </a:extLst>
              </p:cNvPr>
              <p:cNvSpPr/>
              <p:nvPr/>
            </p:nvSpPr>
            <p:spPr>
              <a:xfrm flipH="1">
                <a:off x="4279745" y="914274"/>
                <a:ext cx="202213" cy="397145"/>
              </a:xfrm>
              <a:prstGeom prst="arc">
                <a:avLst/>
              </a:prstGeom>
              <a:ln w="88900">
                <a:solidFill>
                  <a:srgbClr val="231917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円弧 37">
                <a:extLst>
                  <a:ext uri="{FF2B5EF4-FFF2-40B4-BE49-F238E27FC236}">
                    <a16:creationId xmlns:a16="http://schemas.microsoft.com/office/drawing/2014/main" id="{FA508F5A-5D05-4459-95FD-728C8C3A38AF}"/>
                  </a:ext>
                </a:extLst>
              </p:cNvPr>
              <p:cNvSpPr/>
              <p:nvPr/>
            </p:nvSpPr>
            <p:spPr>
              <a:xfrm flipH="1">
                <a:off x="3814925" y="952374"/>
                <a:ext cx="202213" cy="397145"/>
              </a:xfrm>
              <a:prstGeom prst="arc">
                <a:avLst/>
              </a:prstGeom>
              <a:ln w="88900">
                <a:solidFill>
                  <a:srgbClr val="231917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9" name="円弧 38">
                <a:extLst>
                  <a:ext uri="{FF2B5EF4-FFF2-40B4-BE49-F238E27FC236}">
                    <a16:creationId xmlns:a16="http://schemas.microsoft.com/office/drawing/2014/main" id="{C31E7FD4-DF8A-43D2-A4DD-EC06C5440813}"/>
                  </a:ext>
                </a:extLst>
              </p:cNvPr>
              <p:cNvSpPr/>
              <p:nvPr/>
            </p:nvSpPr>
            <p:spPr>
              <a:xfrm flipH="1">
                <a:off x="3540605" y="982854"/>
                <a:ext cx="202213" cy="397145"/>
              </a:xfrm>
              <a:prstGeom prst="arc">
                <a:avLst/>
              </a:prstGeom>
              <a:ln w="88900">
                <a:solidFill>
                  <a:srgbClr val="231917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0" name="円弧 39">
                <a:extLst>
                  <a:ext uri="{FF2B5EF4-FFF2-40B4-BE49-F238E27FC236}">
                    <a16:creationId xmlns:a16="http://schemas.microsoft.com/office/drawing/2014/main" id="{495B582A-27BC-4C96-A494-73393FD85912}"/>
                  </a:ext>
                </a:extLst>
              </p:cNvPr>
              <p:cNvSpPr/>
              <p:nvPr/>
            </p:nvSpPr>
            <p:spPr>
              <a:xfrm flipH="1">
                <a:off x="3169920" y="1164504"/>
                <a:ext cx="202213" cy="397145"/>
              </a:xfrm>
              <a:prstGeom prst="arc">
                <a:avLst/>
              </a:prstGeom>
              <a:ln w="88900">
                <a:solidFill>
                  <a:srgbClr val="231917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1" name="二等辺三角形 40">
                <a:extLst>
                  <a:ext uri="{FF2B5EF4-FFF2-40B4-BE49-F238E27FC236}">
                    <a16:creationId xmlns:a16="http://schemas.microsoft.com/office/drawing/2014/main" id="{01C589F8-6294-454E-8D89-EA4A3FF529E5}"/>
                  </a:ext>
                </a:extLst>
              </p:cNvPr>
              <p:cNvSpPr/>
              <p:nvPr/>
            </p:nvSpPr>
            <p:spPr>
              <a:xfrm rot="11455860">
                <a:off x="4625753" y="3721309"/>
                <a:ext cx="81445" cy="84152"/>
              </a:xfrm>
              <a:prstGeom prst="triangle">
                <a:avLst/>
              </a:prstGeom>
              <a:solidFill>
                <a:schemeClr val="bg1"/>
              </a:solidFill>
              <a:ln w="2540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月 41">
                <a:extLst>
                  <a:ext uri="{FF2B5EF4-FFF2-40B4-BE49-F238E27FC236}">
                    <a16:creationId xmlns:a16="http://schemas.microsoft.com/office/drawing/2014/main" id="{6CEFFF25-AB5B-4516-B6E9-9960D11471DF}"/>
                  </a:ext>
                </a:extLst>
              </p:cNvPr>
              <p:cNvSpPr/>
              <p:nvPr/>
            </p:nvSpPr>
            <p:spPr>
              <a:xfrm rot="16793832">
                <a:off x="4398650" y="3524513"/>
                <a:ext cx="259821" cy="543458"/>
              </a:xfrm>
              <a:prstGeom prst="moon">
                <a:avLst>
                  <a:gd name="adj" fmla="val 84220"/>
                </a:avLst>
              </a:prstGeom>
              <a:noFill/>
              <a:ln w="25400">
                <a:solidFill>
                  <a:srgbClr val="231917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54" name="楕円 53">
            <a:extLst>
              <a:ext uri="{FF2B5EF4-FFF2-40B4-BE49-F238E27FC236}">
                <a16:creationId xmlns:a16="http://schemas.microsoft.com/office/drawing/2014/main" id="{6F1E6FC4-41CA-4B65-B164-7F1922FF38F1}"/>
              </a:ext>
            </a:extLst>
          </p:cNvPr>
          <p:cNvSpPr/>
          <p:nvPr/>
        </p:nvSpPr>
        <p:spPr>
          <a:xfrm>
            <a:off x="2215613" y="4836288"/>
            <a:ext cx="140840" cy="104163"/>
          </a:xfrm>
          <a:prstGeom prst="ellipse">
            <a:avLst/>
          </a:prstGeom>
          <a:solidFill>
            <a:srgbClr val="EB555E"/>
          </a:solidFill>
          <a:ln w="127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75EFFF5-6FEC-4D54-87C4-FCAD437D1F8D}"/>
              </a:ext>
            </a:extLst>
          </p:cNvPr>
          <p:cNvSpPr/>
          <p:nvPr/>
        </p:nvSpPr>
        <p:spPr>
          <a:xfrm>
            <a:off x="2452191" y="4944517"/>
            <a:ext cx="401553" cy="102750"/>
          </a:xfrm>
          <a:custGeom>
            <a:avLst/>
            <a:gdLst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0 w 401553"/>
              <a:gd name="connsiteY3" fmla="*/ 234471 h 234471"/>
              <a:gd name="connsiteX4" fmla="*/ 0 w 401553"/>
              <a:gd name="connsiteY4" fmla="*/ 0 h 234471"/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201016 w 401553"/>
              <a:gd name="connsiteY3" fmla="*/ 232090 h 234471"/>
              <a:gd name="connsiteX4" fmla="*/ 0 w 401553"/>
              <a:gd name="connsiteY4" fmla="*/ 234471 h 234471"/>
              <a:gd name="connsiteX5" fmla="*/ 0 w 401553"/>
              <a:gd name="connsiteY5" fmla="*/ 0 h 234471"/>
              <a:gd name="connsiteX0" fmla="*/ 0 w 401553"/>
              <a:gd name="connsiteY0" fmla="*/ 0 h 258284"/>
              <a:gd name="connsiteX1" fmla="*/ 401553 w 401553"/>
              <a:gd name="connsiteY1" fmla="*/ 0 h 258284"/>
              <a:gd name="connsiteX2" fmla="*/ 401553 w 401553"/>
              <a:gd name="connsiteY2" fmla="*/ 234471 h 258284"/>
              <a:gd name="connsiteX3" fmla="*/ 205779 w 401553"/>
              <a:gd name="connsiteY3" fmla="*/ 258284 h 258284"/>
              <a:gd name="connsiteX4" fmla="*/ 0 w 401553"/>
              <a:gd name="connsiteY4" fmla="*/ 234471 h 258284"/>
              <a:gd name="connsiteX5" fmla="*/ 0 w 401553"/>
              <a:gd name="connsiteY5" fmla="*/ 0 h 258284"/>
              <a:gd name="connsiteX0" fmla="*/ 0 w 401553"/>
              <a:gd name="connsiteY0" fmla="*/ 0 h 259409"/>
              <a:gd name="connsiteX1" fmla="*/ 401553 w 401553"/>
              <a:gd name="connsiteY1" fmla="*/ 0 h 259409"/>
              <a:gd name="connsiteX2" fmla="*/ 401553 w 401553"/>
              <a:gd name="connsiteY2" fmla="*/ 234471 h 259409"/>
              <a:gd name="connsiteX3" fmla="*/ 205779 w 401553"/>
              <a:gd name="connsiteY3" fmla="*/ 258284 h 259409"/>
              <a:gd name="connsiteX4" fmla="*/ 0 w 401553"/>
              <a:gd name="connsiteY4" fmla="*/ 234471 h 259409"/>
              <a:gd name="connsiteX5" fmla="*/ 0 w 401553"/>
              <a:gd name="connsiteY5" fmla="*/ 0 h 259409"/>
              <a:gd name="connsiteX0" fmla="*/ 0 w 401553"/>
              <a:gd name="connsiteY0" fmla="*/ 0 h 259410"/>
              <a:gd name="connsiteX1" fmla="*/ 401553 w 401553"/>
              <a:gd name="connsiteY1" fmla="*/ 0 h 259410"/>
              <a:gd name="connsiteX2" fmla="*/ 401553 w 401553"/>
              <a:gd name="connsiteY2" fmla="*/ 234471 h 259410"/>
              <a:gd name="connsiteX3" fmla="*/ 205779 w 401553"/>
              <a:gd name="connsiteY3" fmla="*/ 258284 h 259410"/>
              <a:gd name="connsiteX4" fmla="*/ 0 w 401553"/>
              <a:gd name="connsiteY4" fmla="*/ 234471 h 259410"/>
              <a:gd name="connsiteX5" fmla="*/ 0 w 401553"/>
              <a:gd name="connsiteY5" fmla="*/ 0 h 259410"/>
              <a:gd name="connsiteX0" fmla="*/ 0 w 401553"/>
              <a:gd name="connsiteY0" fmla="*/ 0 h 266319"/>
              <a:gd name="connsiteX1" fmla="*/ 401553 w 401553"/>
              <a:gd name="connsiteY1" fmla="*/ 0 h 266319"/>
              <a:gd name="connsiteX2" fmla="*/ 401553 w 401553"/>
              <a:gd name="connsiteY2" fmla="*/ 234471 h 266319"/>
              <a:gd name="connsiteX3" fmla="*/ 205779 w 401553"/>
              <a:gd name="connsiteY3" fmla="*/ 265428 h 266319"/>
              <a:gd name="connsiteX4" fmla="*/ 0 w 401553"/>
              <a:gd name="connsiteY4" fmla="*/ 234471 h 266319"/>
              <a:gd name="connsiteX5" fmla="*/ 0 w 401553"/>
              <a:gd name="connsiteY5" fmla="*/ 0 h 26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553" h="266319">
                <a:moveTo>
                  <a:pt x="0" y="0"/>
                </a:moveTo>
                <a:lnTo>
                  <a:pt x="401553" y="0"/>
                </a:lnTo>
                <a:lnTo>
                  <a:pt x="401553" y="234471"/>
                </a:lnTo>
                <a:cubicBezTo>
                  <a:pt x="336295" y="242409"/>
                  <a:pt x="280562" y="271777"/>
                  <a:pt x="205779" y="265428"/>
                </a:cubicBezTo>
                <a:cubicBezTo>
                  <a:pt x="137186" y="271778"/>
                  <a:pt x="68593" y="242409"/>
                  <a:pt x="0" y="2344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80A4881B-EB9E-4965-B0D7-144D9B521661}"/>
              </a:ext>
            </a:extLst>
          </p:cNvPr>
          <p:cNvSpPr/>
          <p:nvPr/>
        </p:nvSpPr>
        <p:spPr>
          <a:xfrm rot="1878603">
            <a:off x="838727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B30AA018-7384-4A00-A0A9-8BD505F96B6E}"/>
              </a:ext>
            </a:extLst>
          </p:cNvPr>
          <p:cNvSpPr/>
          <p:nvPr/>
        </p:nvSpPr>
        <p:spPr>
          <a:xfrm rot="19721397" flipH="1">
            <a:off x="3263915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289205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5B7FF8E2-76F2-4EC7-BA7A-35ED18F39137}"/>
              </a:ext>
            </a:extLst>
          </p:cNvPr>
          <p:cNvGrpSpPr/>
          <p:nvPr/>
        </p:nvGrpSpPr>
        <p:grpSpPr>
          <a:xfrm>
            <a:off x="93168" y="809469"/>
            <a:ext cx="4377128" cy="5894138"/>
            <a:chOff x="31163" y="509665"/>
            <a:chExt cx="4377128" cy="5894138"/>
          </a:xfrm>
        </p:grpSpPr>
        <p:grpSp>
          <p:nvGrpSpPr>
            <p:cNvPr id="105" name="グループ化 104">
              <a:extLst>
                <a:ext uri="{FF2B5EF4-FFF2-40B4-BE49-F238E27FC236}">
                  <a16:creationId xmlns:a16="http://schemas.microsoft.com/office/drawing/2014/main" id="{50D3CE98-22A2-4C1C-A628-BCA253D7EBFF}"/>
                </a:ext>
              </a:extLst>
            </p:cNvPr>
            <p:cNvGrpSpPr/>
            <p:nvPr/>
          </p:nvGrpSpPr>
          <p:grpSpPr>
            <a:xfrm>
              <a:off x="31163" y="509665"/>
              <a:ext cx="4377128" cy="5894138"/>
              <a:chOff x="2383436" y="509665"/>
              <a:chExt cx="4377128" cy="5894138"/>
            </a:xfrm>
          </p:grpSpPr>
          <p:grpSp>
            <p:nvGrpSpPr>
              <p:cNvPr id="101" name="グループ化 100">
                <a:extLst>
                  <a:ext uri="{FF2B5EF4-FFF2-40B4-BE49-F238E27FC236}">
                    <a16:creationId xmlns:a16="http://schemas.microsoft.com/office/drawing/2014/main" id="{08A917B3-AE9F-41C3-9447-247357E50621}"/>
                  </a:ext>
                </a:extLst>
              </p:cNvPr>
              <p:cNvGrpSpPr/>
              <p:nvPr/>
            </p:nvGrpSpPr>
            <p:grpSpPr>
              <a:xfrm flipH="1">
                <a:off x="5224961" y="4615160"/>
                <a:ext cx="772171" cy="348764"/>
                <a:chOff x="3093598" y="4627436"/>
                <a:chExt cx="772171" cy="348764"/>
              </a:xfrm>
              <a:solidFill>
                <a:schemeClr val="accent6">
                  <a:lumMod val="60000"/>
                  <a:lumOff val="40000"/>
                </a:schemeClr>
              </a:solidFill>
            </p:grpSpPr>
            <p:sp>
              <p:nvSpPr>
                <p:cNvPr id="102" name="四角形: 角を丸くする 101">
                  <a:extLst>
                    <a:ext uri="{FF2B5EF4-FFF2-40B4-BE49-F238E27FC236}">
                      <a16:creationId xmlns:a16="http://schemas.microsoft.com/office/drawing/2014/main" id="{D574A87F-AAF8-414B-A40A-2B3EEC56E614}"/>
                    </a:ext>
                  </a:extLst>
                </p:cNvPr>
                <p:cNvSpPr/>
                <p:nvPr/>
              </p:nvSpPr>
              <p:spPr>
                <a:xfrm rot="19504452">
                  <a:off x="3307929" y="4627436"/>
                  <a:ext cx="557840" cy="181754"/>
                </a:xfrm>
                <a:prstGeom prst="roundRect">
                  <a:avLst/>
                </a:prstGeom>
                <a:grpFill/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" name="楕円 102">
                  <a:extLst>
                    <a:ext uri="{FF2B5EF4-FFF2-40B4-BE49-F238E27FC236}">
                      <a16:creationId xmlns:a16="http://schemas.microsoft.com/office/drawing/2014/main" id="{2BC55E78-6CF4-49B5-BBA9-319C9AC4418C}"/>
                    </a:ext>
                  </a:extLst>
                </p:cNvPr>
                <p:cNvSpPr/>
                <p:nvPr/>
              </p:nvSpPr>
              <p:spPr>
                <a:xfrm rot="20559819">
                  <a:off x="3242686" y="4846169"/>
                  <a:ext cx="297180" cy="130031"/>
                </a:xfrm>
                <a:prstGeom prst="ellipse">
                  <a:avLst/>
                </a:prstGeom>
                <a:grpFill/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" name="楕円 103">
                  <a:extLst>
                    <a:ext uri="{FF2B5EF4-FFF2-40B4-BE49-F238E27FC236}">
                      <a16:creationId xmlns:a16="http://schemas.microsoft.com/office/drawing/2014/main" id="{45D8235C-0816-4453-9EFE-DA42728AF7B9}"/>
                    </a:ext>
                  </a:extLst>
                </p:cNvPr>
                <p:cNvSpPr/>
                <p:nvPr/>
              </p:nvSpPr>
              <p:spPr>
                <a:xfrm rot="270878">
                  <a:off x="3093598" y="4752138"/>
                  <a:ext cx="297180" cy="107666"/>
                </a:xfrm>
                <a:prstGeom prst="ellipse">
                  <a:avLst/>
                </a:prstGeom>
                <a:grpFill/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7" name="グループ化 96">
                <a:extLst>
                  <a:ext uri="{FF2B5EF4-FFF2-40B4-BE49-F238E27FC236}">
                    <a16:creationId xmlns:a16="http://schemas.microsoft.com/office/drawing/2014/main" id="{699CBA60-5582-4E76-912F-6815BFF374A7}"/>
                  </a:ext>
                </a:extLst>
              </p:cNvPr>
              <p:cNvGrpSpPr/>
              <p:nvPr/>
            </p:nvGrpSpPr>
            <p:grpSpPr>
              <a:xfrm>
                <a:off x="3092648" y="4615160"/>
                <a:ext cx="772171" cy="348764"/>
                <a:chOff x="3093598" y="4627436"/>
                <a:chExt cx="772171" cy="348764"/>
              </a:xfrm>
              <a:solidFill>
                <a:schemeClr val="accent6">
                  <a:lumMod val="60000"/>
                  <a:lumOff val="40000"/>
                </a:schemeClr>
              </a:solidFill>
            </p:grpSpPr>
            <p:sp>
              <p:nvSpPr>
                <p:cNvPr id="98" name="四角形: 角を丸くする 97">
                  <a:extLst>
                    <a:ext uri="{FF2B5EF4-FFF2-40B4-BE49-F238E27FC236}">
                      <a16:creationId xmlns:a16="http://schemas.microsoft.com/office/drawing/2014/main" id="{7B2D4B1F-F5F9-46C8-8C09-69F1E16A4F32}"/>
                    </a:ext>
                  </a:extLst>
                </p:cNvPr>
                <p:cNvSpPr/>
                <p:nvPr/>
              </p:nvSpPr>
              <p:spPr>
                <a:xfrm rot="19504452">
                  <a:off x="3307929" y="4627436"/>
                  <a:ext cx="557840" cy="181754"/>
                </a:xfrm>
                <a:prstGeom prst="roundRect">
                  <a:avLst/>
                </a:prstGeom>
                <a:grpFill/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9" name="楕円 98">
                  <a:extLst>
                    <a:ext uri="{FF2B5EF4-FFF2-40B4-BE49-F238E27FC236}">
                      <a16:creationId xmlns:a16="http://schemas.microsoft.com/office/drawing/2014/main" id="{8DD39EA2-2D4E-4776-8D3E-57A223DA121F}"/>
                    </a:ext>
                  </a:extLst>
                </p:cNvPr>
                <p:cNvSpPr/>
                <p:nvPr/>
              </p:nvSpPr>
              <p:spPr>
                <a:xfrm rot="20559819">
                  <a:off x="3242686" y="4846169"/>
                  <a:ext cx="297180" cy="130031"/>
                </a:xfrm>
                <a:prstGeom prst="ellipse">
                  <a:avLst/>
                </a:prstGeom>
                <a:grpFill/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0" name="楕円 99">
                  <a:extLst>
                    <a:ext uri="{FF2B5EF4-FFF2-40B4-BE49-F238E27FC236}">
                      <a16:creationId xmlns:a16="http://schemas.microsoft.com/office/drawing/2014/main" id="{5030F9CE-D1D2-4BB7-9A7D-2A947CD4369F}"/>
                    </a:ext>
                  </a:extLst>
                </p:cNvPr>
                <p:cNvSpPr/>
                <p:nvPr/>
              </p:nvSpPr>
              <p:spPr>
                <a:xfrm rot="270878">
                  <a:off x="3093598" y="4752138"/>
                  <a:ext cx="297180" cy="107666"/>
                </a:xfrm>
                <a:prstGeom prst="ellipse">
                  <a:avLst/>
                </a:prstGeom>
                <a:grpFill/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86" name="グループ化 85">
                <a:extLst>
                  <a:ext uri="{FF2B5EF4-FFF2-40B4-BE49-F238E27FC236}">
                    <a16:creationId xmlns:a16="http://schemas.microsoft.com/office/drawing/2014/main" id="{0127CD01-A9D6-46FE-9B4F-4DA43EA844AE}"/>
                  </a:ext>
                </a:extLst>
              </p:cNvPr>
              <p:cNvGrpSpPr/>
              <p:nvPr/>
            </p:nvGrpSpPr>
            <p:grpSpPr>
              <a:xfrm>
                <a:off x="3962129" y="5446451"/>
                <a:ext cx="564346" cy="957352"/>
                <a:chOff x="3962129" y="5446451"/>
                <a:chExt cx="564346" cy="957352"/>
              </a:xfrm>
            </p:grpSpPr>
            <p:grpSp>
              <p:nvGrpSpPr>
                <p:cNvPr id="82" name="グループ化 81">
                  <a:extLst>
                    <a:ext uri="{FF2B5EF4-FFF2-40B4-BE49-F238E27FC236}">
                      <a16:creationId xmlns:a16="http://schemas.microsoft.com/office/drawing/2014/main" id="{C9E0DFEE-CEC1-4C31-AFF5-03A2FE16E32F}"/>
                    </a:ext>
                  </a:extLst>
                </p:cNvPr>
                <p:cNvGrpSpPr/>
                <p:nvPr/>
              </p:nvGrpSpPr>
              <p:grpSpPr>
                <a:xfrm flipH="1">
                  <a:off x="4185575" y="5446451"/>
                  <a:ext cx="335434" cy="727536"/>
                  <a:chOff x="4095163" y="5446451"/>
                  <a:chExt cx="335434" cy="727536"/>
                </a:xfrm>
              </p:grpSpPr>
              <p:sp>
                <p:nvSpPr>
                  <p:cNvPr id="83" name="台形 55">
                    <a:extLst>
                      <a:ext uri="{FF2B5EF4-FFF2-40B4-BE49-F238E27FC236}">
                        <a16:creationId xmlns:a16="http://schemas.microsoft.com/office/drawing/2014/main" id="{3A0BB596-E0A9-471E-90DC-332503195F3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095163" y="5446451"/>
                    <a:ext cx="335434" cy="630017"/>
                  </a:xfrm>
                  <a:custGeom>
                    <a:avLst/>
                    <a:gdLst>
                      <a:gd name="connsiteX0" fmla="*/ 0 w 428625"/>
                      <a:gd name="connsiteY0" fmla="*/ 620492 h 620492"/>
                      <a:gd name="connsiteX1" fmla="*/ 107156 w 428625"/>
                      <a:gd name="connsiteY1" fmla="*/ 0 h 620492"/>
                      <a:gd name="connsiteX2" fmla="*/ 321469 w 428625"/>
                      <a:gd name="connsiteY2" fmla="*/ 0 h 620492"/>
                      <a:gd name="connsiteX3" fmla="*/ 428625 w 428625"/>
                      <a:gd name="connsiteY3" fmla="*/ 620492 h 620492"/>
                      <a:gd name="connsiteX4" fmla="*/ 0 w 428625"/>
                      <a:gd name="connsiteY4" fmla="*/ 620492 h 620492"/>
                      <a:gd name="connsiteX0" fmla="*/ 0 w 352425"/>
                      <a:gd name="connsiteY0" fmla="*/ 620492 h 620492"/>
                      <a:gd name="connsiteX1" fmla="*/ 30956 w 352425"/>
                      <a:gd name="connsiteY1" fmla="*/ 0 h 620492"/>
                      <a:gd name="connsiteX2" fmla="*/ 245269 w 352425"/>
                      <a:gd name="connsiteY2" fmla="*/ 0 h 620492"/>
                      <a:gd name="connsiteX3" fmla="*/ 352425 w 352425"/>
                      <a:gd name="connsiteY3" fmla="*/ 620492 h 620492"/>
                      <a:gd name="connsiteX4" fmla="*/ 0 w 352425"/>
                      <a:gd name="connsiteY4" fmla="*/ 620492 h 620492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0 w 352425"/>
                      <a:gd name="connsiteY4" fmla="*/ 630017 h 630017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191126 w 352425"/>
                      <a:gd name="connsiteY4" fmla="*/ 628650 h 630017"/>
                      <a:gd name="connsiteX5" fmla="*/ 0 w 352425"/>
                      <a:gd name="connsiteY5" fmla="*/ 630017 h 630017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191126 w 352425"/>
                      <a:gd name="connsiteY4" fmla="*/ 628650 h 630017"/>
                      <a:gd name="connsiteX5" fmla="*/ 0 w 352425"/>
                      <a:gd name="connsiteY5" fmla="*/ 630017 h 630017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191126 w 352425"/>
                      <a:gd name="connsiteY4" fmla="*/ 628650 h 630017"/>
                      <a:gd name="connsiteX5" fmla="*/ 0 w 352425"/>
                      <a:gd name="connsiteY5" fmla="*/ 630017 h 630017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191126 w 352425"/>
                      <a:gd name="connsiteY4" fmla="*/ 609600 h 630017"/>
                      <a:gd name="connsiteX5" fmla="*/ 0 w 352425"/>
                      <a:gd name="connsiteY5" fmla="*/ 630017 h 630017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191126 w 352425"/>
                      <a:gd name="connsiteY4" fmla="*/ 584200 h 630017"/>
                      <a:gd name="connsiteX5" fmla="*/ 0 w 352425"/>
                      <a:gd name="connsiteY5" fmla="*/ 630017 h 630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2425" h="630017">
                        <a:moveTo>
                          <a:pt x="0" y="630017"/>
                        </a:moveTo>
                        <a:lnTo>
                          <a:pt x="30956" y="9525"/>
                        </a:lnTo>
                        <a:lnTo>
                          <a:pt x="311944" y="0"/>
                        </a:lnTo>
                        <a:lnTo>
                          <a:pt x="352425" y="630017"/>
                        </a:lnTo>
                        <a:cubicBezTo>
                          <a:pt x="298659" y="629561"/>
                          <a:pt x="251242" y="559256"/>
                          <a:pt x="191126" y="584200"/>
                        </a:cubicBezTo>
                        <a:cubicBezTo>
                          <a:pt x="133767" y="565606"/>
                          <a:pt x="63709" y="629561"/>
                          <a:pt x="0" y="63001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6">
                          <a:lumMod val="5000"/>
                          <a:lumOff val="95000"/>
                        </a:schemeClr>
                      </a:gs>
                      <a:gs pos="74000">
                        <a:schemeClr val="accent6">
                          <a:lumMod val="45000"/>
                          <a:lumOff val="55000"/>
                        </a:schemeClr>
                      </a:gs>
                      <a:gs pos="83000">
                        <a:schemeClr val="accent6">
                          <a:lumMod val="45000"/>
                          <a:lumOff val="55000"/>
                        </a:schemeClr>
                      </a:gs>
                      <a:gs pos="100000">
                        <a:schemeClr val="accent6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n w="25400">
                    <a:noFill/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4" name="台形 55">
                    <a:extLst>
                      <a:ext uri="{FF2B5EF4-FFF2-40B4-BE49-F238E27FC236}">
                        <a16:creationId xmlns:a16="http://schemas.microsoft.com/office/drawing/2014/main" id="{E13259D2-C3B9-4812-8FD3-B271AEE616A1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109452" y="5698218"/>
                    <a:ext cx="311619" cy="475769"/>
                  </a:xfrm>
                  <a:custGeom>
                    <a:avLst/>
                    <a:gdLst>
                      <a:gd name="connsiteX0" fmla="*/ 0 w 428625"/>
                      <a:gd name="connsiteY0" fmla="*/ 620492 h 620492"/>
                      <a:gd name="connsiteX1" fmla="*/ 107156 w 428625"/>
                      <a:gd name="connsiteY1" fmla="*/ 0 h 620492"/>
                      <a:gd name="connsiteX2" fmla="*/ 321469 w 428625"/>
                      <a:gd name="connsiteY2" fmla="*/ 0 h 620492"/>
                      <a:gd name="connsiteX3" fmla="*/ 428625 w 428625"/>
                      <a:gd name="connsiteY3" fmla="*/ 620492 h 620492"/>
                      <a:gd name="connsiteX4" fmla="*/ 0 w 428625"/>
                      <a:gd name="connsiteY4" fmla="*/ 620492 h 620492"/>
                      <a:gd name="connsiteX0" fmla="*/ 0 w 352425"/>
                      <a:gd name="connsiteY0" fmla="*/ 620492 h 620492"/>
                      <a:gd name="connsiteX1" fmla="*/ 30956 w 352425"/>
                      <a:gd name="connsiteY1" fmla="*/ 0 h 620492"/>
                      <a:gd name="connsiteX2" fmla="*/ 245269 w 352425"/>
                      <a:gd name="connsiteY2" fmla="*/ 0 h 620492"/>
                      <a:gd name="connsiteX3" fmla="*/ 352425 w 352425"/>
                      <a:gd name="connsiteY3" fmla="*/ 620492 h 620492"/>
                      <a:gd name="connsiteX4" fmla="*/ 0 w 352425"/>
                      <a:gd name="connsiteY4" fmla="*/ 620492 h 620492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0 w 352425"/>
                      <a:gd name="connsiteY4" fmla="*/ 630017 h 630017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191126 w 352425"/>
                      <a:gd name="connsiteY4" fmla="*/ 628650 h 630017"/>
                      <a:gd name="connsiteX5" fmla="*/ 0 w 352425"/>
                      <a:gd name="connsiteY5" fmla="*/ 630017 h 630017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191126 w 352425"/>
                      <a:gd name="connsiteY4" fmla="*/ 628650 h 630017"/>
                      <a:gd name="connsiteX5" fmla="*/ 0 w 352425"/>
                      <a:gd name="connsiteY5" fmla="*/ 630017 h 630017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191126 w 352425"/>
                      <a:gd name="connsiteY4" fmla="*/ 628650 h 630017"/>
                      <a:gd name="connsiteX5" fmla="*/ 0 w 352425"/>
                      <a:gd name="connsiteY5" fmla="*/ 630017 h 630017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191126 w 352425"/>
                      <a:gd name="connsiteY4" fmla="*/ 609600 h 630017"/>
                      <a:gd name="connsiteX5" fmla="*/ 0 w 352425"/>
                      <a:gd name="connsiteY5" fmla="*/ 630017 h 630017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191126 w 352425"/>
                      <a:gd name="connsiteY4" fmla="*/ 584200 h 630017"/>
                      <a:gd name="connsiteX5" fmla="*/ 0 w 352425"/>
                      <a:gd name="connsiteY5" fmla="*/ 630017 h 630017"/>
                      <a:gd name="connsiteX0" fmla="*/ 0 w 363035"/>
                      <a:gd name="connsiteY0" fmla="*/ 630017 h 630017"/>
                      <a:gd name="connsiteX1" fmla="*/ 30956 w 363035"/>
                      <a:gd name="connsiteY1" fmla="*/ 9525 h 630017"/>
                      <a:gd name="connsiteX2" fmla="*/ 311944 w 363035"/>
                      <a:gd name="connsiteY2" fmla="*/ 0 h 630017"/>
                      <a:gd name="connsiteX3" fmla="*/ 363035 w 363035"/>
                      <a:gd name="connsiteY3" fmla="*/ 630017 h 630017"/>
                      <a:gd name="connsiteX4" fmla="*/ 191126 w 363035"/>
                      <a:gd name="connsiteY4" fmla="*/ 584200 h 630017"/>
                      <a:gd name="connsiteX5" fmla="*/ 0 w 363035"/>
                      <a:gd name="connsiteY5" fmla="*/ 630017 h 630017"/>
                      <a:gd name="connsiteX0" fmla="*/ 0 w 357729"/>
                      <a:gd name="connsiteY0" fmla="*/ 630017 h 630017"/>
                      <a:gd name="connsiteX1" fmla="*/ 30956 w 357729"/>
                      <a:gd name="connsiteY1" fmla="*/ 9525 h 630017"/>
                      <a:gd name="connsiteX2" fmla="*/ 311944 w 357729"/>
                      <a:gd name="connsiteY2" fmla="*/ 0 h 630017"/>
                      <a:gd name="connsiteX3" fmla="*/ 357729 w 357729"/>
                      <a:gd name="connsiteY3" fmla="*/ 630017 h 630017"/>
                      <a:gd name="connsiteX4" fmla="*/ 191126 w 357729"/>
                      <a:gd name="connsiteY4" fmla="*/ 584200 h 630017"/>
                      <a:gd name="connsiteX5" fmla="*/ 0 w 357729"/>
                      <a:gd name="connsiteY5" fmla="*/ 630017 h 630017"/>
                      <a:gd name="connsiteX0" fmla="*/ 0 w 349771"/>
                      <a:gd name="connsiteY0" fmla="*/ 630017 h 630017"/>
                      <a:gd name="connsiteX1" fmla="*/ 22998 w 349771"/>
                      <a:gd name="connsiteY1" fmla="*/ 9525 h 630017"/>
                      <a:gd name="connsiteX2" fmla="*/ 303986 w 349771"/>
                      <a:gd name="connsiteY2" fmla="*/ 0 h 630017"/>
                      <a:gd name="connsiteX3" fmla="*/ 349771 w 349771"/>
                      <a:gd name="connsiteY3" fmla="*/ 630017 h 630017"/>
                      <a:gd name="connsiteX4" fmla="*/ 183168 w 349771"/>
                      <a:gd name="connsiteY4" fmla="*/ 584200 h 630017"/>
                      <a:gd name="connsiteX5" fmla="*/ 0 w 349771"/>
                      <a:gd name="connsiteY5" fmla="*/ 630017 h 630017"/>
                      <a:gd name="connsiteX0" fmla="*/ 0 w 347119"/>
                      <a:gd name="connsiteY0" fmla="*/ 630017 h 630017"/>
                      <a:gd name="connsiteX1" fmla="*/ 20346 w 347119"/>
                      <a:gd name="connsiteY1" fmla="*/ 9525 h 630017"/>
                      <a:gd name="connsiteX2" fmla="*/ 301334 w 347119"/>
                      <a:gd name="connsiteY2" fmla="*/ 0 h 630017"/>
                      <a:gd name="connsiteX3" fmla="*/ 347119 w 347119"/>
                      <a:gd name="connsiteY3" fmla="*/ 630017 h 630017"/>
                      <a:gd name="connsiteX4" fmla="*/ 180516 w 347119"/>
                      <a:gd name="connsiteY4" fmla="*/ 584200 h 630017"/>
                      <a:gd name="connsiteX5" fmla="*/ 0 w 347119"/>
                      <a:gd name="connsiteY5" fmla="*/ 630017 h 630017"/>
                      <a:gd name="connsiteX0" fmla="*/ 0 w 347119"/>
                      <a:gd name="connsiteY0" fmla="*/ 630017 h 630017"/>
                      <a:gd name="connsiteX1" fmla="*/ 20346 w 347119"/>
                      <a:gd name="connsiteY1" fmla="*/ 9525 h 630017"/>
                      <a:gd name="connsiteX2" fmla="*/ 311944 w 347119"/>
                      <a:gd name="connsiteY2" fmla="*/ 0 h 630017"/>
                      <a:gd name="connsiteX3" fmla="*/ 347119 w 347119"/>
                      <a:gd name="connsiteY3" fmla="*/ 630017 h 630017"/>
                      <a:gd name="connsiteX4" fmla="*/ 180516 w 347119"/>
                      <a:gd name="connsiteY4" fmla="*/ 584200 h 630017"/>
                      <a:gd name="connsiteX5" fmla="*/ 0 w 347119"/>
                      <a:gd name="connsiteY5" fmla="*/ 630017 h 630017"/>
                      <a:gd name="connsiteX0" fmla="*/ 0 w 347119"/>
                      <a:gd name="connsiteY0" fmla="*/ 630017 h 630017"/>
                      <a:gd name="connsiteX1" fmla="*/ 30956 w 347119"/>
                      <a:gd name="connsiteY1" fmla="*/ 3219 h 630017"/>
                      <a:gd name="connsiteX2" fmla="*/ 311944 w 347119"/>
                      <a:gd name="connsiteY2" fmla="*/ 0 h 630017"/>
                      <a:gd name="connsiteX3" fmla="*/ 347119 w 347119"/>
                      <a:gd name="connsiteY3" fmla="*/ 630017 h 630017"/>
                      <a:gd name="connsiteX4" fmla="*/ 180516 w 347119"/>
                      <a:gd name="connsiteY4" fmla="*/ 584200 h 630017"/>
                      <a:gd name="connsiteX5" fmla="*/ 0 w 347119"/>
                      <a:gd name="connsiteY5" fmla="*/ 630017 h 630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7119" h="630017">
                        <a:moveTo>
                          <a:pt x="0" y="630017"/>
                        </a:moveTo>
                        <a:lnTo>
                          <a:pt x="30956" y="3219"/>
                        </a:lnTo>
                        <a:lnTo>
                          <a:pt x="311944" y="0"/>
                        </a:lnTo>
                        <a:lnTo>
                          <a:pt x="347119" y="630017"/>
                        </a:lnTo>
                        <a:cubicBezTo>
                          <a:pt x="293353" y="629561"/>
                          <a:pt x="240632" y="559256"/>
                          <a:pt x="180516" y="584200"/>
                        </a:cubicBezTo>
                        <a:cubicBezTo>
                          <a:pt x="123157" y="565606"/>
                          <a:pt x="63709" y="629561"/>
                          <a:pt x="0" y="63001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1">
                        <a:lumMod val="65000"/>
                      </a:schemeClr>
                    </a:solidFill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85" name="正方形/長方形 58">
                    <a:extLst>
                      <a:ext uri="{FF2B5EF4-FFF2-40B4-BE49-F238E27FC236}">
                        <a16:creationId xmlns:a16="http://schemas.microsoft.com/office/drawing/2014/main" id="{EFF92F61-7C1D-4017-8092-DA5A960C6830}"/>
                      </a:ext>
                    </a:extLst>
                  </p:cNvPr>
                  <p:cNvSpPr/>
                  <p:nvPr/>
                </p:nvSpPr>
                <p:spPr>
                  <a:xfrm>
                    <a:off x="4114215" y="5798345"/>
                    <a:ext cx="306856" cy="76086"/>
                  </a:xfrm>
                  <a:custGeom>
                    <a:avLst/>
                    <a:gdLst>
                      <a:gd name="connsiteX0" fmla="*/ 0 w 1884398"/>
                      <a:gd name="connsiteY0" fmla="*/ 0 h 1429904"/>
                      <a:gd name="connsiteX1" fmla="*/ 1884398 w 1884398"/>
                      <a:gd name="connsiteY1" fmla="*/ 0 h 1429904"/>
                      <a:gd name="connsiteX2" fmla="*/ 1884398 w 1884398"/>
                      <a:gd name="connsiteY2" fmla="*/ 1429904 h 1429904"/>
                      <a:gd name="connsiteX3" fmla="*/ 0 w 1884398"/>
                      <a:gd name="connsiteY3" fmla="*/ 1429904 h 1429904"/>
                      <a:gd name="connsiteX4" fmla="*/ 0 w 1884398"/>
                      <a:gd name="connsiteY4" fmla="*/ 0 h 1429904"/>
                      <a:gd name="connsiteX0" fmla="*/ 0 w 1884398"/>
                      <a:gd name="connsiteY0" fmla="*/ 0 h 1429904"/>
                      <a:gd name="connsiteX1" fmla="*/ 1884398 w 1884398"/>
                      <a:gd name="connsiteY1" fmla="*/ 0 h 1429904"/>
                      <a:gd name="connsiteX2" fmla="*/ 1884398 w 1884398"/>
                      <a:gd name="connsiteY2" fmla="*/ 1429904 h 1429904"/>
                      <a:gd name="connsiteX3" fmla="*/ 949742 w 1884398"/>
                      <a:gd name="connsiteY3" fmla="*/ 1429904 h 1429904"/>
                      <a:gd name="connsiteX4" fmla="*/ 0 w 1884398"/>
                      <a:gd name="connsiteY4" fmla="*/ 1429904 h 1429904"/>
                      <a:gd name="connsiteX5" fmla="*/ 0 w 1884398"/>
                      <a:gd name="connsiteY5" fmla="*/ 0 h 1429904"/>
                      <a:gd name="connsiteX0" fmla="*/ 0 w 1884398"/>
                      <a:gd name="connsiteY0" fmla="*/ 17896 h 1447800"/>
                      <a:gd name="connsiteX1" fmla="*/ 924342 w 1884398"/>
                      <a:gd name="connsiteY1" fmla="*/ 0 h 1447800"/>
                      <a:gd name="connsiteX2" fmla="*/ 1884398 w 1884398"/>
                      <a:gd name="connsiteY2" fmla="*/ 17896 h 1447800"/>
                      <a:gd name="connsiteX3" fmla="*/ 1884398 w 1884398"/>
                      <a:gd name="connsiteY3" fmla="*/ 1447800 h 1447800"/>
                      <a:gd name="connsiteX4" fmla="*/ 949742 w 1884398"/>
                      <a:gd name="connsiteY4" fmla="*/ 1447800 h 1447800"/>
                      <a:gd name="connsiteX5" fmla="*/ 0 w 1884398"/>
                      <a:gd name="connsiteY5" fmla="*/ 1447800 h 1447800"/>
                      <a:gd name="connsiteX6" fmla="*/ 0 w 1884398"/>
                      <a:gd name="connsiteY6" fmla="*/ 17896 h 1447800"/>
                      <a:gd name="connsiteX0" fmla="*/ 0 w 1884398"/>
                      <a:gd name="connsiteY0" fmla="*/ 0 h 1429904"/>
                      <a:gd name="connsiteX1" fmla="*/ 924342 w 1884398"/>
                      <a:gd name="connsiteY1" fmla="*/ 172604 h 1429904"/>
                      <a:gd name="connsiteX2" fmla="*/ 1884398 w 1884398"/>
                      <a:gd name="connsiteY2" fmla="*/ 0 h 1429904"/>
                      <a:gd name="connsiteX3" fmla="*/ 1884398 w 1884398"/>
                      <a:gd name="connsiteY3" fmla="*/ 1429904 h 1429904"/>
                      <a:gd name="connsiteX4" fmla="*/ 949742 w 1884398"/>
                      <a:gd name="connsiteY4" fmla="*/ 1429904 h 1429904"/>
                      <a:gd name="connsiteX5" fmla="*/ 0 w 1884398"/>
                      <a:gd name="connsiteY5" fmla="*/ 1429904 h 1429904"/>
                      <a:gd name="connsiteX6" fmla="*/ 0 w 1884398"/>
                      <a:gd name="connsiteY6" fmla="*/ 0 h 1429904"/>
                      <a:gd name="connsiteX0" fmla="*/ 0 w 1884398"/>
                      <a:gd name="connsiteY0" fmla="*/ 0 h 1429904"/>
                      <a:gd name="connsiteX1" fmla="*/ 924342 w 1884398"/>
                      <a:gd name="connsiteY1" fmla="*/ 172604 h 1429904"/>
                      <a:gd name="connsiteX2" fmla="*/ 1884398 w 1884398"/>
                      <a:gd name="connsiteY2" fmla="*/ 0 h 1429904"/>
                      <a:gd name="connsiteX3" fmla="*/ 1884398 w 1884398"/>
                      <a:gd name="connsiteY3" fmla="*/ 1429904 h 1429904"/>
                      <a:gd name="connsiteX4" fmla="*/ 949742 w 1884398"/>
                      <a:gd name="connsiteY4" fmla="*/ 1429904 h 1429904"/>
                      <a:gd name="connsiteX5" fmla="*/ 0 w 1884398"/>
                      <a:gd name="connsiteY5" fmla="*/ 1429904 h 1429904"/>
                      <a:gd name="connsiteX6" fmla="*/ 0 w 1884398"/>
                      <a:gd name="connsiteY6" fmla="*/ 0 h 1429904"/>
                      <a:gd name="connsiteX0" fmla="*/ 0 w 1884398"/>
                      <a:gd name="connsiteY0" fmla="*/ 0 h 1429904"/>
                      <a:gd name="connsiteX1" fmla="*/ 924342 w 1884398"/>
                      <a:gd name="connsiteY1" fmla="*/ 172604 h 1429904"/>
                      <a:gd name="connsiteX2" fmla="*/ 1884398 w 1884398"/>
                      <a:gd name="connsiteY2" fmla="*/ 0 h 1429904"/>
                      <a:gd name="connsiteX3" fmla="*/ 1884398 w 1884398"/>
                      <a:gd name="connsiteY3" fmla="*/ 1429904 h 1429904"/>
                      <a:gd name="connsiteX4" fmla="*/ 949742 w 1884398"/>
                      <a:gd name="connsiteY4" fmla="*/ 1429904 h 1429904"/>
                      <a:gd name="connsiteX5" fmla="*/ 0 w 1884398"/>
                      <a:gd name="connsiteY5" fmla="*/ 1429904 h 1429904"/>
                      <a:gd name="connsiteX6" fmla="*/ 0 w 1884398"/>
                      <a:gd name="connsiteY6" fmla="*/ 0 h 1429904"/>
                      <a:gd name="connsiteX0" fmla="*/ 0 w 1884398"/>
                      <a:gd name="connsiteY0" fmla="*/ 0 h 1429904"/>
                      <a:gd name="connsiteX1" fmla="*/ 911642 w 1884398"/>
                      <a:gd name="connsiteY1" fmla="*/ 286904 h 1429904"/>
                      <a:gd name="connsiteX2" fmla="*/ 1884398 w 1884398"/>
                      <a:gd name="connsiteY2" fmla="*/ 0 h 1429904"/>
                      <a:gd name="connsiteX3" fmla="*/ 1884398 w 1884398"/>
                      <a:gd name="connsiteY3" fmla="*/ 1429904 h 1429904"/>
                      <a:gd name="connsiteX4" fmla="*/ 949742 w 1884398"/>
                      <a:gd name="connsiteY4" fmla="*/ 1429904 h 1429904"/>
                      <a:gd name="connsiteX5" fmla="*/ 0 w 1884398"/>
                      <a:gd name="connsiteY5" fmla="*/ 1429904 h 1429904"/>
                      <a:gd name="connsiteX6" fmla="*/ 0 w 1884398"/>
                      <a:gd name="connsiteY6" fmla="*/ 0 h 1429904"/>
                      <a:gd name="connsiteX0" fmla="*/ 0 w 1884398"/>
                      <a:gd name="connsiteY0" fmla="*/ 0 h 1582304"/>
                      <a:gd name="connsiteX1" fmla="*/ 911642 w 1884398"/>
                      <a:gd name="connsiteY1" fmla="*/ 286904 h 1582304"/>
                      <a:gd name="connsiteX2" fmla="*/ 1884398 w 1884398"/>
                      <a:gd name="connsiteY2" fmla="*/ 0 h 1582304"/>
                      <a:gd name="connsiteX3" fmla="*/ 1884398 w 1884398"/>
                      <a:gd name="connsiteY3" fmla="*/ 1429904 h 1582304"/>
                      <a:gd name="connsiteX4" fmla="*/ 937042 w 1884398"/>
                      <a:gd name="connsiteY4" fmla="*/ 1582304 h 1582304"/>
                      <a:gd name="connsiteX5" fmla="*/ 0 w 1884398"/>
                      <a:gd name="connsiteY5" fmla="*/ 1429904 h 1582304"/>
                      <a:gd name="connsiteX6" fmla="*/ 0 w 1884398"/>
                      <a:gd name="connsiteY6" fmla="*/ 0 h 1582304"/>
                      <a:gd name="connsiteX0" fmla="*/ 0 w 1884398"/>
                      <a:gd name="connsiteY0" fmla="*/ 0 h 1582304"/>
                      <a:gd name="connsiteX1" fmla="*/ 911642 w 1884398"/>
                      <a:gd name="connsiteY1" fmla="*/ 286904 h 1582304"/>
                      <a:gd name="connsiteX2" fmla="*/ 1884398 w 1884398"/>
                      <a:gd name="connsiteY2" fmla="*/ 0 h 1582304"/>
                      <a:gd name="connsiteX3" fmla="*/ 1884398 w 1884398"/>
                      <a:gd name="connsiteY3" fmla="*/ 1429904 h 1582304"/>
                      <a:gd name="connsiteX4" fmla="*/ 937042 w 1884398"/>
                      <a:gd name="connsiteY4" fmla="*/ 1582304 h 1582304"/>
                      <a:gd name="connsiteX5" fmla="*/ 0 w 1884398"/>
                      <a:gd name="connsiteY5" fmla="*/ 1429904 h 1582304"/>
                      <a:gd name="connsiteX6" fmla="*/ 0 w 1884398"/>
                      <a:gd name="connsiteY6" fmla="*/ 0 h 1582304"/>
                      <a:gd name="connsiteX0" fmla="*/ 0 w 1884398"/>
                      <a:gd name="connsiteY0" fmla="*/ 0 h 1582304"/>
                      <a:gd name="connsiteX1" fmla="*/ 911642 w 1884398"/>
                      <a:gd name="connsiteY1" fmla="*/ 286904 h 1582304"/>
                      <a:gd name="connsiteX2" fmla="*/ 1884398 w 1884398"/>
                      <a:gd name="connsiteY2" fmla="*/ 0 h 1582304"/>
                      <a:gd name="connsiteX3" fmla="*/ 1884398 w 1884398"/>
                      <a:gd name="connsiteY3" fmla="*/ 1429904 h 1582304"/>
                      <a:gd name="connsiteX4" fmla="*/ 937042 w 1884398"/>
                      <a:gd name="connsiteY4" fmla="*/ 1582304 h 1582304"/>
                      <a:gd name="connsiteX5" fmla="*/ 0 w 1884398"/>
                      <a:gd name="connsiteY5" fmla="*/ 1429904 h 1582304"/>
                      <a:gd name="connsiteX6" fmla="*/ 0 w 1884398"/>
                      <a:gd name="connsiteY6" fmla="*/ 0 h 1582304"/>
                      <a:gd name="connsiteX0" fmla="*/ 0 w 1884398"/>
                      <a:gd name="connsiteY0" fmla="*/ 0 h 1674831"/>
                      <a:gd name="connsiteX1" fmla="*/ 911642 w 1884398"/>
                      <a:gd name="connsiteY1" fmla="*/ 286904 h 1674831"/>
                      <a:gd name="connsiteX2" fmla="*/ 1884398 w 1884398"/>
                      <a:gd name="connsiteY2" fmla="*/ 0 h 1674831"/>
                      <a:gd name="connsiteX3" fmla="*/ 1884398 w 1884398"/>
                      <a:gd name="connsiteY3" fmla="*/ 1429904 h 1674831"/>
                      <a:gd name="connsiteX4" fmla="*/ 937042 w 1884398"/>
                      <a:gd name="connsiteY4" fmla="*/ 1582304 h 1674831"/>
                      <a:gd name="connsiteX5" fmla="*/ 57599 w 1884398"/>
                      <a:gd name="connsiteY5" fmla="*/ 1664723 h 1674831"/>
                      <a:gd name="connsiteX6" fmla="*/ 0 w 1884398"/>
                      <a:gd name="connsiteY6" fmla="*/ 0 h 1674831"/>
                      <a:gd name="connsiteX0" fmla="*/ 0 w 1884398"/>
                      <a:gd name="connsiteY0" fmla="*/ 0 h 1674831"/>
                      <a:gd name="connsiteX1" fmla="*/ 911642 w 1884398"/>
                      <a:gd name="connsiteY1" fmla="*/ 286904 h 1674831"/>
                      <a:gd name="connsiteX2" fmla="*/ 1884398 w 1884398"/>
                      <a:gd name="connsiteY2" fmla="*/ 0 h 1674831"/>
                      <a:gd name="connsiteX3" fmla="*/ 1826799 w 1884398"/>
                      <a:gd name="connsiteY3" fmla="*/ 1429892 h 1674831"/>
                      <a:gd name="connsiteX4" fmla="*/ 937042 w 1884398"/>
                      <a:gd name="connsiteY4" fmla="*/ 1582304 h 1674831"/>
                      <a:gd name="connsiteX5" fmla="*/ 57599 w 1884398"/>
                      <a:gd name="connsiteY5" fmla="*/ 1664723 h 1674831"/>
                      <a:gd name="connsiteX6" fmla="*/ 0 w 1884398"/>
                      <a:gd name="connsiteY6" fmla="*/ 0 h 1674831"/>
                      <a:gd name="connsiteX0" fmla="*/ 0 w 1884398"/>
                      <a:gd name="connsiteY0" fmla="*/ 0 h 1817135"/>
                      <a:gd name="connsiteX1" fmla="*/ 911642 w 1884398"/>
                      <a:gd name="connsiteY1" fmla="*/ 286904 h 1817135"/>
                      <a:gd name="connsiteX2" fmla="*/ 1884398 w 1884398"/>
                      <a:gd name="connsiteY2" fmla="*/ 0 h 1817135"/>
                      <a:gd name="connsiteX3" fmla="*/ 1826799 w 1884398"/>
                      <a:gd name="connsiteY3" fmla="*/ 1429892 h 1817135"/>
                      <a:gd name="connsiteX4" fmla="*/ 937044 w 1884398"/>
                      <a:gd name="connsiteY4" fmla="*/ 1817135 h 1817135"/>
                      <a:gd name="connsiteX5" fmla="*/ 57599 w 1884398"/>
                      <a:gd name="connsiteY5" fmla="*/ 1664723 h 1817135"/>
                      <a:gd name="connsiteX6" fmla="*/ 0 w 1884398"/>
                      <a:gd name="connsiteY6" fmla="*/ 0 h 1817135"/>
                      <a:gd name="connsiteX0" fmla="*/ 0 w 1855596"/>
                      <a:gd name="connsiteY0" fmla="*/ 0 h 1875837"/>
                      <a:gd name="connsiteX1" fmla="*/ 882840 w 1855596"/>
                      <a:gd name="connsiteY1" fmla="*/ 345606 h 1875837"/>
                      <a:gd name="connsiteX2" fmla="*/ 1855596 w 1855596"/>
                      <a:gd name="connsiteY2" fmla="*/ 58702 h 1875837"/>
                      <a:gd name="connsiteX3" fmla="*/ 1797997 w 1855596"/>
                      <a:gd name="connsiteY3" fmla="*/ 1488594 h 1875837"/>
                      <a:gd name="connsiteX4" fmla="*/ 908242 w 1855596"/>
                      <a:gd name="connsiteY4" fmla="*/ 1875837 h 1875837"/>
                      <a:gd name="connsiteX5" fmla="*/ 28797 w 1855596"/>
                      <a:gd name="connsiteY5" fmla="*/ 1723425 h 1875837"/>
                      <a:gd name="connsiteX6" fmla="*/ 0 w 1855596"/>
                      <a:gd name="connsiteY6" fmla="*/ 0 h 1875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55596" h="1875837">
                        <a:moveTo>
                          <a:pt x="0" y="0"/>
                        </a:moveTo>
                        <a:cubicBezTo>
                          <a:pt x="308114" y="57535"/>
                          <a:pt x="574726" y="389671"/>
                          <a:pt x="882840" y="345606"/>
                        </a:cubicBezTo>
                        <a:cubicBezTo>
                          <a:pt x="1228259" y="364271"/>
                          <a:pt x="1535577" y="116237"/>
                          <a:pt x="1855596" y="58702"/>
                        </a:cubicBezTo>
                        <a:lnTo>
                          <a:pt x="1797997" y="1488594"/>
                        </a:lnTo>
                        <a:cubicBezTo>
                          <a:pt x="1482212" y="1539394"/>
                          <a:pt x="1300227" y="1875837"/>
                          <a:pt x="908242" y="1875837"/>
                        </a:cubicBezTo>
                        <a:cubicBezTo>
                          <a:pt x="519695" y="1850437"/>
                          <a:pt x="341144" y="1774225"/>
                          <a:pt x="28797" y="1723425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B018A"/>
                  </a:solidFill>
                  <a:ln w="15875">
                    <a:noFill/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  <p:sp>
              <p:nvSpPr>
                <p:cNvPr id="62" name="台形 55">
                  <a:extLst>
                    <a:ext uri="{FF2B5EF4-FFF2-40B4-BE49-F238E27FC236}">
                      <a16:creationId xmlns:a16="http://schemas.microsoft.com/office/drawing/2014/main" id="{2CD5F3AB-A0A5-4E1F-859D-37FD9301058C}"/>
                    </a:ext>
                  </a:extLst>
                </p:cNvPr>
                <p:cNvSpPr/>
                <p:nvPr/>
              </p:nvSpPr>
              <p:spPr>
                <a:xfrm rot="10800000">
                  <a:off x="4214856" y="5698218"/>
                  <a:ext cx="311619" cy="475769"/>
                </a:xfrm>
                <a:custGeom>
                  <a:avLst/>
                  <a:gdLst>
                    <a:gd name="connsiteX0" fmla="*/ 0 w 428625"/>
                    <a:gd name="connsiteY0" fmla="*/ 620492 h 620492"/>
                    <a:gd name="connsiteX1" fmla="*/ 107156 w 428625"/>
                    <a:gd name="connsiteY1" fmla="*/ 0 h 620492"/>
                    <a:gd name="connsiteX2" fmla="*/ 321469 w 428625"/>
                    <a:gd name="connsiteY2" fmla="*/ 0 h 620492"/>
                    <a:gd name="connsiteX3" fmla="*/ 428625 w 428625"/>
                    <a:gd name="connsiteY3" fmla="*/ 620492 h 620492"/>
                    <a:gd name="connsiteX4" fmla="*/ 0 w 428625"/>
                    <a:gd name="connsiteY4" fmla="*/ 620492 h 620492"/>
                    <a:gd name="connsiteX0" fmla="*/ 0 w 352425"/>
                    <a:gd name="connsiteY0" fmla="*/ 620492 h 620492"/>
                    <a:gd name="connsiteX1" fmla="*/ 30956 w 352425"/>
                    <a:gd name="connsiteY1" fmla="*/ 0 h 620492"/>
                    <a:gd name="connsiteX2" fmla="*/ 245269 w 352425"/>
                    <a:gd name="connsiteY2" fmla="*/ 0 h 620492"/>
                    <a:gd name="connsiteX3" fmla="*/ 352425 w 352425"/>
                    <a:gd name="connsiteY3" fmla="*/ 620492 h 620492"/>
                    <a:gd name="connsiteX4" fmla="*/ 0 w 352425"/>
                    <a:gd name="connsiteY4" fmla="*/ 620492 h 620492"/>
                    <a:gd name="connsiteX0" fmla="*/ 0 w 352425"/>
                    <a:gd name="connsiteY0" fmla="*/ 630017 h 630017"/>
                    <a:gd name="connsiteX1" fmla="*/ 30956 w 352425"/>
                    <a:gd name="connsiteY1" fmla="*/ 9525 h 630017"/>
                    <a:gd name="connsiteX2" fmla="*/ 311944 w 352425"/>
                    <a:gd name="connsiteY2" fmla="*/ 0 h 630017"/>
                    <a:gd name="connsiteX3" fmla="*/ 352425 w 352425"/>
                    <a:gd name="connsiteY3" fmla="*/ 630017 h 630017"/>
                    <a:gd name="connsiteX4" fmla="*/ 0 w 352425"/>
                    <a:gd name="connsiteY4" fmla="*/ 630017 h 630017"/>
                    <a:gd name="connsiteX0" fmla="*/ 0 w 352425"/>
                    <a:gd name="connsiteY0" fmla="*/ 630017 h 630017"/>
                    <a:gd name="connsiteX1" fmla="*/ 30956 w 352425"/>
                    <a:gd name="connsiteY1" fmla="*/ 9525 h 630017"/>
                    <a:gd name="connsiteX2" fmla="*/ 311944 w 352425"/>
                    <a:gd name="connsiteY2" fmla="*/ 0 h 630017"/>
                    <a:gd name="connsiteX3" fmla="*/ 352425 w 352425"/>
                    <a:gd name="connsiteY3" fmla="*/ 630017 h 630017"/>
                    <a:gd name="connsiteX4" fmla="*/ 191126 w 352425"/>
                    <a:gd name="connsiteY4" fmla="*/ 628650 h 630017"/>
                    <a:gd name="connsiteX5" fmla="*/ 0 w 352425"/>
                    <a:gd name="connsiteY5" fmla="*/ 630017 h 630017"/>
                    <a:gd name="connsiteX0" fmla="*/ 0 w 352425"/>
                    <a:gd name="connsiteY0" fmla="*/ 630017 h 630017"/>
                    <a:gd name="connsiteX1" fmla="*/ 30956 w 352425"/>
                    <a:gd name="connsiteY1" fmla="*/ 9525 h 630017"/>
                    <a:gd name="connsiteX2" fmla="*/ 311944 w 352425"/>
                    <a:gd name="connsiteY2" fmla="*/ 0 h 630017"/>
                    <a:gd name="connsiteX3" fmla="*/ 352425 w 352425"/>
                    <a:gd name="connsiteY3" fmla="*/ 630017 h 630017"/>
                    <a:gd name="connsiteX4" fmla="*/ 191126 w 352425"/>
                    <a:gd name="connsiteY4" fmla="*/ 628650 h 630017"/>
                    <a:gd name="connsiteX5" fmla="*/ 0 w 352425"/>
                    <a:gd name="connsiteY5" fmla="*/ 630017 h 630017"/>
                    <a:gd name="connsiteX0" fmla="*/ 0 w 352425"/>
                    <a:gd name="connsiteY0" fmla="*/ 630017 h 630017"/>
                    <a:gd name="connsiteX1" fmla="*/ 30956 w 352425"/>
                    <a:gd name="connsiteY1" fmla="*/ 9525 h 630017"/>
                    <a:gd name="connsiteX2" fmla="*/ 311944 w 352425"/>
                    <a:gd name="connsiteY2" fmla="*/ 0 h 630017"/>
                    <a:gd name="connsiteX3" fmla="*/ 352425 w 352425"/>
                    <a:gd name="connsiteY3" fmla="*/ 630017 h 630017"/>
                    <a:gd name="connsiteX4" fmla="*/ 191126 w 352425"/>
                    <a:gd name="connsiteY4" fmla="*/ 628650 h 630017"/>
                    <a:gd name="connsiteX5" fmla="*/ 0 w 352425"/>
                    <a:gd name="connsiteY5" fmla="*/ 630017 h 630017"/>
                    <a:gd name="connsiteX0" fmla="*/ 0 w 352425"/>
                    <a:gd name="connsiteY0" fmla="*/ 630017 h 630017"/>
                    <a:gd name="connsiteX1" fmla="*/ 30956 w 352425"/>
                    <a:gd name="connsiteY1" fmla="*/ 9525 h 630017"/>
                    <a:gd name="connsiteX2" fmla="*/ 311944 w 352425"/>
                    <a:gd name="connsiteY2" fmla="*/ 0 h 630017"/>
                    <a:gd name="connsiteX3" fmla="*/ 352425 w 352425"/>
                    <a:gd name="connsiteY3" fmla="*/ 630017 h 630017"/>
                    <a:gd name="connsiteX4" fmla="*/ 191126 w 352425"/>
                    <a:gd name="connsiteY4" fmla="*/ 609600 h 630017"/>
                    <a:gd name="connsiteX5" fmla="*/ 0 w 352425"/>
                    <a:gd name="connsiteY5" fmla="*/ 630017 h 630017"/>
                    <a:gd name="connsiteX0" fmla="*/ 0 w 352425"/>
                    <a:gd name="connsiteY0" fmla="*/ 630017 h 630017"/>
                    <a:gd name="connsiteX1" fmla="*/ 30956 w 352425"/>
                    <a:gd name="connsiteY1" fmla="*/ 9525 h 630017"/>
                    <a:gd name="connsiteX2" fmla="*/ 311944 w 352425"/>
                    <a:gd name="connsiteY2" fmla="*/ 0 h 630017"/>
                    <a:gd name="connsiteX3" fmla="*/ 352425 w 352425"/>
                    <a:gd name="connsiteY3" fmla="*/ 630017 h 630017"/>
                    <a:gd name="connsiteX4" fmla="*/ 191126 w 352425"/>
                    <a:gd name="connsiteY4" fmla="*/ 584200 h 630017"/>
                    <a:gd name="connsiteX5" fmla="*/ 0 w 352425"/>
                    <a:gd name="connsiteY5" fmla="*/ 630017 h 630017"/>
                    <a:gd name="connsiteX0" fmla="*/ 0 w 363035"/>
                    <a:gd name="connsiteY0" fmla="*/ 630017 h 630017"/>
                    <a:gd name="connsiteX1" fmla="*/ 30956 w 363035"/>
                    <a:gd name="connsiteY1" fmla="*/ 9525 h 630017"/>
                    <a:gd name="connsiteX2" fmla="*/ 311944 w 363035"/>
                    <a:gd name="connsiteY2" fmla="*/ 0 h 630017"/>
                    <a:gd name="connsiteX3" fmla="*/ 363035 w 363035"/>
                    <a:gd name="connsiteY3" fmla="*/ 630017 h 630017"/>
                    <a:gd name="connsiteX4" fmla="*/ 191126 w 363035"/>
                    <a:gd name="connsiteY4" fmla="*/ 584200 h 630017"/>
                    <a:gd name="connsiteX5" fmla="*/ 0 w 363035"/>
                    <a:gd name="connsiteY5" fmla="*/ 630017 h 630017"/>
                    <a:gd name="connsiteX0" fmla="*/ 0 w 357729"/>
                    <a:gd name="connsiteY0" fmla="*/ 630017 h 630017"/>
                    <a:gd name="connsiteX1" fmla="*/ 30956 w 357729"/>
                    <a:gd name="connsiteY1" fmla="*/ 9525 h 630017"/>
                    <a:gd name="connsiteX2" fmla="*/ 311944 w 357729"/>
                    <a:gd name="connsiteY2" fmla="*/ 0 h 630017"/>
                    <a:gd name="connsiteX3" fmla="*/ 357729 w 357729"/>
                    <a:gd name="connsiteY3" fmla="*/ 630017 h 630017"/>
                    <a:gd name="connsiteX4" fmla="*/ 191126 w 357729"/>
                    <a:gd name="connsiteY4" fmla="*/ 584200 h 630017"/>
                    <a:gd name="connsiteX5" fmla="*/ 0 w 357729"/>
                    <a:gd name="connsiteY5" fmla="*/ 630017 h 630017"/>
                    <a:gd name="connsiteX0" fmla="*/ 0 w 349771"/>
                    <a:gd name="connsiteY0" fmla="*/ 630017 h 630017"/>
                    <a:gd name="connsiteX1" fmla="*/ 22998 w 349771"/>
                    <a:gd name="connsiteY1" fmla="*/ 9525 h 630017"/>
                    <a:gd name="connsiteX2" fmla="*/ 303986 w 349771"/>
                    <a:gd name="connsiteY2" fmla="*/ 0 h 630017"/>
                    <a:gd name="connsiteX3" fmla="*/ 349771 w 349771"/>
                    <a:gd name="connsiteY3" fmla="*/ 630017 h 630017"/>
                    <a:gd name="connsiteX4" fmla="*/ 183168 w 349771"/>
                    <a:gd name="connsiteY4" fmla="*/ 584200 h 630017"/>
                    <a:gd name="connsiteX5" fmla="*/ 0 w 349771"/>
                    <a:gd name="connsiteY5" fmla="*/ 630017 h 630017"/>
                    <a:gd name="connsiteX0" fmla="*/ 0 w 347119"/>
                    <a:gd name="connsiteY0" fmla="*/ 630017 h 630017"/>
                    <a:gd name="connsiteX1" fmla="*/ 20346 w 347119"/>
                    <a:gd name="connsiteY1" fmla="*/ 9525 h 630017"/>
                    <a:gd name="connsiteX2" fmla="*/ 301334 w 347119"/>
                    <a:gd name="connsiteY2" fmla="*/ 0 h 630017"/>
                    <a:gd name="connsiteX3" fmla="*/ 347119 w 347119"/>
                    <a:gd name="connsiteY3" fmla="*/ 630017 h 630017"/>
                    <a:gd name="connsiteX4" fmla="*/ 180516 w 347119"/>
                    <a:gd name="connsiteY4" fmla="*/ 584200 h 630017"/>
                    <a:gd name="connsiteX5" fmla="*/ 0 w 347119"/>
                    <a:gd name="connsiteY5" fmla="*/ 630017 h 630017"/>
                    <a:gd name="connsiteX0" fmla="*/ 0 w 347119"/>
                    <a:gd name="connsiteY0" fmla="*/ 630017 h 630017"/>
                    <a:gd name="connsiteX1" fmla="*/ 20346 w 347119"/>
                    <a:gd name="connsiteY1" fmla="*/ 9525 h 630017"/>
                    <a:gd name="connsiteX2" fmla="*/ 311944 w 347119"/>
                    <a:gd name="connsiteY2" fmla="*/ 0 h 630017"/>
                    <a:gd name="connsiteX3" fmla="*/ 347119 w 347119"/>
                    <a:gd name="connsiteY3" fmla="*/ 630017 h 630017"/>
                    <a:gd name="connsiteX4" fmla="*/ 180516 w 347119"/>
                    <a:gd name="connsiteY4" fmla="*/ 584200 h 630017"/>
                    <a:gd name="connsiteX5" fmla="*/ 0 w 347119"/>
                    <a:gd name="connsiteY5" fmla="*/ 630017 h 630017"/>
                    <a:gd name="connsiteX0" fmla="*/ 0 w 347119"/>
                    <a:gd name="connsiteY0" fmla="*/ 630017 h 630017"/>
                    <a:gd name="connsiteX1" fmla="*/ 30956 w 347119"/>
                    <a:gd name="connsiteY1" fmla="*/ 3219 h 630017"/>
                    <a:gd name="connsiteX2" fmla="*/ 311944 w 347119"/>
                    <a:gd name="connsiteY2" fmla="*/ 0 h 630017"/>
                    <a:gd name="connsiteX3" fmla="*/ 347119 w 347119"/>
                    <a:gd name="connsiteY3" fmla="*/ 630017 h 630017"/>
                    <a:gd name="connsiteX4" fmla="*/ 180516 w 347119"/>
                    <a:gd name="connsiteY4" fmla="*/ 584200 h 630017"/>
                    <a:gd name="connsiteX5" fmla="*/ 0 w 347119"/>
                    <a:gd name="connsiteY5" fmla="*/ 630017 h 63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7119" h="630017">
                      <a:moveTo>
                        <a:pt x="0" y="630017"/>
                      </a:moveTo>
                      <a:lnTo>
                        <a:pt x="30956" y="3219"/>
                      </a:lnTo>
                      <a:lnTo>
                        <a:pt x="311944" y="0"/>
                      </a:lnTo>
                      <a:lnTo>
                        <a:pt x="347119" y="630017"/>
                      </a:lnTo>
                      <a:cubicBezTo>
                        <a:pt x="293353" y="629561"/>
                        <a:pt x="240632" y="559256"/>
                        <a:pt x="180516" y="584200"/>
                      </a:cubicBezTo>
                      <a:cubicBezTo>
                        <a:pt x="123157" y="565606"/>
                        <a:pt x="63709" y="629561"/>
                        <a:pt x="0" y="630017"/>
                      </a:cubicBezTo>
                      <a:close/>
                    </a:path>
                  </a:pathLst>
                </a:custGeom>
                <a:noFill/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81" name="グループ化 80">
                  <a:extLst>
                    <a:ext uri="{FF2B5EF4-FFF2-40B4-BE49-F238E27FC236}">
                      <a16:creationId xmlns:a16="http://schemas.microsoft.com/office/drawing/2014/main" id="{658BEF94-90BB-48F5-BE67-EC5D4461629D}"/>
                    </a:ext>
                  </a:extLst>
                </p:cNvPr>
                <p:cNvGrpSpPr/>
                <p:nvPr/>
              </p:nvGrpSpPr>
              <p:grpSpPr>
                <a:xfrm>
                  <a:off x="3962129" y="6092629"/>
                  <a:ext cx="519829" cy="311174"/>
                  <a:chOff x="3975985" y="6071211"/>
                  <a:chExt cx="519829" cy="311174"/>
                </a:xfrm>
              </p:grpSpPr>
              <p:sp>
                <p:nvSpPr>
                  <p:cNvPr id="74" name="楕円 70">
                    <a:extLst>
                      <a:ext uri="{FF2B5EF4-FFF2-40B4-BE49-F238E27FC236}">
                        <a16:creationId xmlns:a16="http://schemas.microsoft.com/office/drawing/2014/main" id="{BED44A93-A727-4D00-AD06-2204484A6DA3}"/>
                      </a:ext>
                    </a:extLst>
                  </p:cNvPr>
                  <p:cNvSpPr/>
                  <p:nvPr/>
                </p:nvSpPr>
                <p:spPr>
                  <a:xfrm>
                    <a:off x="4104760" y="6125279"/>
                    <a:ext cx="374051" cy="257106"/>
                  </a:xfrm>
                  <a:custGeom>
                    <a:avLst/>
                    <a:gdLst>
                      <a:gd name="connsiteX0" fmla="*/ 0 w 350674"/>
                      <a:gd name="connsiteY0" fmla="*/ 131298 h 262596"/>
                      <a:gd name="connsiteX1" fmla="*/ 175337 w 350674"/>
                      <a:gd name="connsiteY1" fmla="*/ 0 h 262596"/>
                      <a:gd name="connsiteX2" fmla="*/ 350674 w 350674"/>
                      <a:gd name="connsiteY2" fmla="*/ 131298 h 262596"/>
                      <a:gd name="connsiteX3" fmla="*/ 175337 w 350674"/>
                      <a:gd name="connsiteY3" fmla="*/ 262596 h 262596"/>
                      <a:gd name="connsiteX4" fmla="*/ 0 w 350674"/>
                      <a:gd name="connsiteY4" fmla="*/ 131298 h 262596"/>
                      <a:gd name="connsiteX0" fmla="*/ 902 w 351576"/>
                      <a:gd name="connsiteY0" fmla="*/ 123678 h 254976"/>
                      <a:gd name="connsiteX1" fmla="*/ 130519 w 351576"/>
                      <a:gd name="connsiteY1" fmla="*/ 0 h 254976"/>
                      <a:gd name="connsiteX2" fmla="*/ 351576 w 351576"/>
                      <a:gd name="connsiteY2" fmla="*/ 123678 h 254976"/>
                      <a:gd name="connsiteX3" fmla="*/ 176239 w 351576"/>
                      <a:gd name="connsiteY3" fmla="*/ 254976 h 254976"/>
                      <a:gd name="connsiteX4" fmla="*/ 902 w 351576"/>
                      <a:gd name="connsiteY4" fmla="*/ 123678 h 254976"/>
                      <a:gd name="connsiteX0" fmla="*/ 35 w 350709"/>
                      <a:gd name="connsiteY0" fmla="*/ 123678 h 254976"/>
                      <a:gd name="connsiteX1" fmla="*/ 129652 w 350709"/>
                      <a:gd name="connsiteY1" fmla="*/ 0 h 254976"/>
                      <a:gd name="connsiteX2" fmla="*/ 350709 w 350709"/>
                      <a:gd name="connsiteY2" fmla="*/ 123678 h 254976"/>
                      <a:gd name="connsiteX3" fmla="*/ 137272 w 350709"/>
                      <a:gd name="connsiteY3" fmla="*/ 254976 h 254976"/>
                      <a:gd name="connsiteX4" fmla="*/ 35 w 350709"/>
                      <a:gd name="connsiteY4" fmla="*/ 123678 h 254976"/>
                      <a:gd name="connsiteX0" fmla="*/ 35 w 350709"/>
                      <a:gd name="connsiteY0" fmla="*/ 123678 h 259900"/>
                      <a:gd name="connsiteX1" fmla="*/ 129652 w 350709"/>
                      <a:gd name="connsiteY1" fmla="*/ 0 h 259900"/>
                      <a:gd name="connsiteX2" fmla="*/ 350709 w 350709"/>
                      <a:gd name="connsiteY2" fmla="*/ 123678 h 259900"/>
                      <a:gd name="connsiteX3" fmla="*/ 137272 w 350709"/>
                      <a:gd name="connsiteY3" fmla="*/ 254976 h 259900"/>
                      <a:gd name="connsiteX4" fmla="*/ 35 w 350709"/>
                      <a:gd name="connsiteY4" fmla="*/ 123678 h 259900"/>
                      <a:gd name="connsiteX0" fmla="*/ 388 w 351062"/>
                      <a:gd name="connsiteY0" fmla="*/ 123678 h 255402"/>
                      <a:gd name="connsiteX1" fmla="*/ 130005 w 351062"/>
                      <a:gd name="connsiteY1" fmla="*/ 0 h 255402"/>
                      <a:gd name="connsiteX2" fmla="*/ 351062 w 351062"/>
                      <a:gd name="connsiteY2" fmla="*/ 123678 h 255402"/>
                      <a:gd name="connsiteX3" fmla="*/ 137625 w 351062"/>
                      <a:gd name="connsiteY3" fmla="*/ 254976 h 255402"/>
                      <a:gd name="connsiteX4" fmla="*/ 388 w 351062"/>
                      <a:gd name="connsiteY4" fmla="*/ 123678 h 255402"/>
                      <a:gd name="connsiteX0" fmla="*/ 388 w 366676"/>
                      <a:gd name="connsiteY0" fmla="*/ 124991 h 256715"/>
                      <a:gd name="connsiteX1" fmla="*/ 130005 w 366676"/>
                      <a:gd name="connsiteY1" fmla="*/ 1313 h 256715"/>
                      <a:gd name="connsiteX2" fmla="*/ 325848 w 366676"/>
                      <a:gd name="connsiteY2" fmla="*/ 63726 h 256715"/>
                      <a:gd name="connsiteX3" fmla="*/ 351062 w 366676"/>
                      <a:gd name="connsiteY3" fmla="*/ 124991 h 256715"/>
                      <a:gd name="connsiteX4" fmla="*/ 137625 w 366676"/>
                      <a:gd name="connsiteY4" fmla="*/ 256289 h 256715"/>
                      <a:gd name="connsiteX5" fmla="*/ 388 w 366676"/>
                      <a:gd name="connsiteY5" fmla="*/ 124991 h 256715"/>
                      <a:gd name="connsiteX0" fmla="*/ 35 w 381267"/>
                      <a:gd name="connsiteY0" fmla="*/ 124991 h 256454"/>
                      <a:gd name="connsiteX1" fmla="*/ 129652 w 381267"/>
                      <a:gd name="connsiteY1" fmla="*/ 1313 h 256454"/>
                      <a:gd name="connsiteX2" fmla="*/ 325495 w 381267"/>
                      <a:gd name="connsiteY2" fmla="*/ 63726 h 256454"/>
                      <a:gd name="connsiteX3" fmla="*/ 369759 w 381267"/>
                      <a:gd name="connsiteY3" fmla="*/ 150391 h 256454"/>
                      <a:gd name="connsiteX4" fmla="*/ 137272 w 381267"/>
                      <a:gd name="connsiteY4" fmla="*/ 256289 h 256454"/>
                      <a:gd name="connsiteX5" fmla="*/ 35 w 381267"/>
                      <a:gd name="connsiteY5" fmla="*/ 124991 h 256454"/>
                      <a:gd name="connsiteX0" fmla="*/ 16 w 381248"/>
                      <a:gd name="connsiteY0" fmla="*/ 144796 h 257055"/>
                      <a:gd name="connsiteX1" fmla="*/ 129633 w 381248"/>
                      <a:gd name="connsiteY1" fmla="*/ 2068 h 257055"/>
                      <a:gd name="connsiteX2" fmla="*/ 325476 w 381248"/>
                      <a:gd name="connsiteY2" fmla="*/ 64481 h 257055"/>
                      <a:gd name="connsiteX3" fmla="*/ 369740 w 381248"/>
                      <a:gd name="connsiteY3" fmla="*/ 151146 h 257055"/>
                      <a:gd name="connsiteX4" fmla="*/ 137253 w 381248"/>
                      <a:gd name="connsiteY4" fmla="*/ 257044 h 257055"/>
                      <a:gd name="connsiteX5" fmla="*/ 16 w 381248"/>
                      <a:gd name="connsiteY5" fmla="*/ 144796 h 257055"/>
                      <a:gd name="connsiteX0" fmla="*/ 565 w 381797"/>
                      <a:gd name="connsiteY0" fmla="*/ 144796 h 257055"/>
                      <a:gd name="connsiteX1" fmla="*/ 130182 w 381797"/>
                      <a:gd name="connsiteY1" fmla="*/ 2068 h 257055"/>
                      <a:gd name="connsiteX2" fmla="*/ 326025 w 381797"/>
                      <a:gd name="connsiteY2" fmla="*/ 64481 h 257055"/>
                      <a:gd name="connsiteX3" fmla="*/ 370289 w 381797"/>
                      <a:gd name="connsiteY3" fmla="*/ 151146 h 257055"/>
                      <a:gd name="connsiteX4" fmla="*/ 137802 w 381797"/>
                      <a:gd name="connsiteY4" fmla="*/ 257044 h 257055"/>
                      <a:gd name="connsiteX5" fmla="*/ 565 w 381797"/>
                      <a:gd name="connsiteY5" fmla="*/ 144796 h 257055"/>
                      <a:gd name="connsiteX0" fmla="*/ 565 w 381797"/>
                      <a:gd name="connsiteY0" fmla="*/ 144796 h 257106"/>
                      <a:gd name="connsiteX1" fmla="*/ 130182 w 381797"/>
                      <a:gd name="connsiteY1" fmla="*/ 2068 h 257106"/>
                      <a:gd name="connsiteX2" fmla="*/ 326025 w 381797"/>
                      <a:gd name="connsiteY2" fmla="*/ 64481 h 257106"/>
                      <a:gd name="connsiteX3" fmla="*/ 370289 w 381797"/>
                      <a:gd name="connsiteY3" fmla="*/ 151146 h 257106"/>
                      <a:gd name="connsiteX4" fmla="*/ 137802 w 381797"/>
                      <a:gd name="connsiteY4" fmla="*/ 257044 h 257106"/>
                      <a:gd name="connsiteX5" fmla="*/ 565 w 381797"/>
                      <a:gd name="connsiteY5" fmla="*/ 144796 h 257106"/>
                      <a:gd name="connsiteX0" fmla="*/ 557 w 374051"/>
                      <a:gd name="connsiteY0" fmla="*/ 144796 h 257106"/>
                      <a:gd name="connsiteX1" fmla="*/ 130174 w 374051"/>
                      <a:gd name="connsiteY1" fmla="*/ 2068 h 257106"/>
                      <a:gd name="connsiteX2" fmla="*/ 326017 w 374051"/>
                      <a:gd name="connsiteY2" fmla="*/ 64481 h 257106"/>
                      <a:gd name="connsiteX3" fmla="*/ 360756 w 374051"/>
                      <a:gd name="connsiteY3" fmla="*/ 151146 h 257106"/>
                      <a:gd name="connsiteX4" fmla="*/ 137794 w 374051"/>
                      <a:gd name="connsiteY4" fmla="*/ 257044 h 257106"/>
                      <a:gd name="connsiteX5" fmla="*/ 557 w 374051"/>
                      <a:gd name="connsiteY5" fmla="*/ 144796 h 25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4051" h="257106">
                        <a:moveTo>
                          <a:pt x="557" y="144796"/>
                        </a:moveTo>
                        <a:cubicBezTo>
                          <a:pt x="8812" y="54675"/>
                          <a:pt x="75931" y="15454"/>
                          <a:pt x="130174" y="2068"/>
                        </a:cubicBezTo>
                        <a:cubicBezTo>
                          <a:pt x="184417" y="-11318"/>
                          <a:pt x="289174" y="43868"/>
                          <a:pt x="326017" y="64481"/>
                        </a:cubicBezTo>
                        <a:cubicBezTo>
                          <a:pt x="362860" y="85094"/>
                          <a:pt x="392127" y="119052"/>
                          <a:pt x="360756" y="151146"/>
                        </a:cubicBezTo>
                        <a:cubicBezTo>
                          <a:pt x="310335" y="246740"/>
                          <a:pt x="197827" y="258102"/>
                          <a:pt x="137794" y="257044"/>
                        </a:cubicBezTo>
                        <a:cubicBezTo>
                          <a:pt x="77761" y="255986"/>
                          <a:pt x="-7698" y="234917"/>
                          <a:pt x="557" y="144796"/>
                        </a:cubicBezTo>
                        <a:close/>
                      </a:path>
                    </a:pathLst>
                  </a:custGeom>
                  <a:solidFill>
                    <a:srgbClr val="B85736"/>
                  </a:solidFill>
                  <a:ln w="25400">
                    <a:solidFill>
                      <a:schemeClr val="tx1">
                        <a:lumMod val="95000"/>
                        <a:lumOff val="5000"/>
                      </a:schemeClr>
                    </a:solidFill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5" name="楕円 70">
                    <a:extLst>
                      <a:ext uri="{FF2B5EF4-FFF2-40B4-BE49-F238E27FC236}">
                        <a16:creationId xmlns:a16="http://schemas.microsoft.com/office/drawing/2014/main" id="{C67743DC-A933-4F93-B79D-C70CD64ED9D7}"/>
                      </a:ext>
                    </a:extLst>
                  </p:cNvPr>
                  <p:cNvSpPr/>
                  <p:nvPr/>
                </p:nvSpPr>
                <p:spPr>
                  <a:xfrm>
                    <a:off x="4121763" y="6071211"/>
                    <a:ext cx="374051" cy="257106"/>
                  </a:xfrm>
                  <a:custGeom>
                    <a:avLst/>
                    <a:gdLst>
                      <a:gd name="connsiteX0" fmla="*/ 0 w 350674"/>
                      <a:gd name="connsiteY0" fmla="*/ 131298 h 262596"/>
                      <a:gd name="connsiteX1" fmla="*/ 175337 w 350674"/>
                      <a:gd name="connsiteY1" fmla="*/ 0 h 262596"/>
                      <a:gd name="connsiteX2" fmla="*/ 350674 w 350674"/>
                      <a:gd name="connsiteY2" fmla="*/ 131298 h 262596"/>
                      <a:gd name="connsiteX3" fmla="*/ 175337 w 350674"/>
                      <a:gd name="connsiteY3" fmla="*/ 262596 h 262596"/>
                      <a:gd name="connsiteX4" fmla="*/ 0 w 350674"/>
                      <a:gd name="connsiteY4" fmla="*/ 131298 h 262596"/>
                      <a:gd name="connsiteX0" fmla="*/ 902 w 351576"/>
                      <a:gd name="connsiteY0" fmla="*/ 123678 h 254976"/>
                      <a:gd name="connsiteX1" fmla="*/ 130519 w 351576"/>
                      <a:gd name="connsiteY1" fmla="*/ 0 h 254976"/>
                      <a:gd name="connsiteX2" fmla="*/ 351576 w 351576"/>
                      <a:gd name="connsiteY2" fmla="*/ 123678 h 254976"/>
                      <a:gd name="connsiteX3" fmla="*/ 176239 w 351576"/>
                      <a:gd name="connsiteY3" fmla="*/ 254976 h 254976"/>
                      <a:gd name="connsiteX4" fmla="*/ 902 w 351576"/>
                      <a:gd name="connsiteY4" fmla="*/ 123678 h 254976"/>
                      <a:gd name="connsiteX0" fmla="*/ 35 w 350709"/>
                      <a:gd name="connsiteY0" fmla="*/ 123678 h 254976"/>
                      <a:gd name="connsiteX1" fmla="*/ 129652 w 350709"/>
                      <a:gd name="connsiteY1" fmla="*/ 0 h 254976"/>
                      <a:gd name="connsiteX2" fmla="*/ 350709 w 350709"/>
                      <a:gd name="connsiteY2" fmla="*/ 123678 h 254976"/>
                      <a:gd name="connsiteX3" fmla="*/ 137272 w 350709"/>
                      <a:gd name="connsiteY3" fmla="*/ 254976 h 254976"/>
                      <a:gd name="connsiteX4" fmla="*/ 35 w 350709"/>
                      <a:gd name="connsiteY4" fmla="*/ 123678 h 254976"/>
                      <a:gd name="connsiteX0" fmla="*/ 35 w 350709"/>
                      <a:gd name="connsiteY0" fmla="*/ 123678 h 259900"/>
                      <a:gd name="connsiteX1" fmla="*/ 129652 w 350709"/>
                      <a:gd name="connsiteY1" fmla="*/ 0 h 259900"/>
                      <a:gd name="connsiteX2" fmla="*/ 350709 w 350709"/>
                      <a:gd name="connsiteY2" fmla="*/ 123678 h 259900"/>
                      <a:gd name="connsiteX3" fmla="*/ 137272 w 350709"/>
                      <a:gd name="connsiteY3" fmla="*/ 254976 h 259900"/>
                      <a:gd name="connsiteX4" fmla="*/ 35 w 350709"/>
                      <a:gd name="connsiteY4" fmla="*/ 123678 h 259900"/>
                      <a:gd name="connsiteX0" fmla="*/ 388 w 351062"/>
                      <a:gd name="connsiteY0" fmla="*/ 123678 h 255402"/>
                      <a:gd name="connsiteX1" fmla="*/ 130005 w 351062"/>
                      <a:gd name="connsiteY1" fmla="*/ 0 h 255402"/>
                      <a:gd name="connsiteX2" fmla="*/ 351062 w 351062"/>
                      <a:gd name="connsiteY2" fmla="*/ 123678 h 255402"/>
                      <a:gd name="connsiteX3" fmla="*/ 137625 w 351062"/>
                      <a:gd name="connsiteY3" fmla="*/ 254976 h 255402"/>
                      <a:gd name="connsiteX4" fmla="*/ 388 w 351062"/>
                      <a:gd name="connsiteY4" fmla="*/ 123678 h 255402"/>
                      <a:gd name="connsiteX0" fmla="*/ 388 w 366676"/>
                      <a:gd name="connsiteY0" fmla="*/ 124991 h 256715"/>
                      <a:gd name="connsiteX1" fmla="*/ 130005 w 366676"/>
                      <a:gd name="connsiteY1" fmla="*/ 1313 h 256715"/>
                      <a:gd name="connsiteX2" fmla="*/ 325848 w 366676"/>
                      <a:gd name="connsiteY2" fmla="*/ 63726 h 256715"/>
                      <a:gd name="connsiteX3" fmla="*/ 351062 w 366676"/>
                      <a:gd name="connsiteY3" fmla="*/ 124991 h 256715"/>
                      <a:gd name="connsiteX4" fmla="*/ 137625 w 366676"/>
                      <a:gd name="connsiteY4" fmla="*/ 256289 h 256715"/>
                      <a:gd name="connsiteX5" fmla="*/ 388 w 366676"/>
                      <a:gd name="connsiteY5" fmla="*/ 124991 h 256715"/>
                      <a:gd name="connsiteX0" fmla="*/ 35 w 381267"/>
                      <a:gd name="connsiteY0" fmla="*/ 124991 h 256454"/>
                      <a:gd name="connsiteX1" fmla="*/ 129652 w 381267"/>
                      <a:gd name="connsiteY1" fmla="*/ 1313 h 256454"/>
                      <a:gd name="connsiteX2" fmla="*/ 325495 w 381267"/>
                      <a:gd name="connsiteY2" fmla="*/ 63726 h 256454"/>
                      <a:gd name="connsiteX3" fmla="*/ 369759 w 381267"/>
                      <a:gd name="connsiteY3" fmla="*/ 150391 h 256454"/>
                      <a:gd name="connsiteX4" fmla="*/ 137272 w 381267"/>
                      <a:gd name="connsiteY4" fmla="*/ 256289 h 256454"/>
                      <a:gd name="connsiteX5" fmla="*/ 35 w 381267"/>
                      <a:gd name="connsiteY5" fmla="*/ 124991 h 256454"/>
                      <a:gd name="connsiteX0" fmla="*/ 16 w 381248"/>
                      <a:gd name="connsiteY0" fmla="*/ 144796 h 257055"/>
                      <a:gd name="connsiteX1" fmla="*/ 129633 w 381248"/>
                      <a:gd name="connsiteY1" fmla="*/ 2068 h 257055"/>
                      <a:gd name="connsiteX2" fmla="*/ 325476 w 381248"/>
                      <a:gd name="connsiteY2" fmla="*/ 64481 h 257055"/>
                      <a:gd name="connsiteX3" fmla="*/ 369740 w 381248"/>
                      <a:gd name="connsiteY3" fmla="*/ 151146 h 257055"/>
                      <a:gd name="connsiteX4" fmla="*/ 137253 w 381248"/>
                      <a:gd name="connsiteY4" fmla="*/ 257044 h 257055"/>
                      <a:gd name="connsiteX5" fmla="*/ 16 w 381248"/>
                      <a:gd name="connsiteY5" fmla="*/ 144796 h 257055"/>
                      <a:gd name="connsiteX0" fmla="*/ 565 w 381797"/>
                      <a:gd name="connsiteY0" fmla="*/ 144796 h 257055"/>
                      <a:gd name="connsiteX1" fmla="*/ 130182 w 381797"/>
                      <a:gd name="connsiteY1" fmla="*/ 2068 h 257055"/>
                      <a:gd name="connsiteX2" fmla="*/ 326025 w 381797"/>
                      <a:gd name="connsiteY2" fmla="*/ 64481 h 257055"/>
                      <a:gd name="connsiteX3" fmla="*/ 370289 w 381797"/>
                      <a:gd name="connsiteY3" fmla="*/ 151146 h 257055"/>
                      <a:gd name="connsiteX4" fmla="*/ 137802 w 381797"/>
                      <a:gd name="connsiteY4" fmla="*/ 257044 h 257055"/>
                      <a:gd name="connsiteX5" fmla="*/ 565 w 381797"/>
                      <a:gd name="connsiteY5" fmla="*/ 144796 h 257055"/>
                      <a:gd name="connsiteX0" fmla="*/ 565 w 381797"/>
                      <a:gd name="connsiteY0" fmla="*/ 144796 h 257106"/>
                      <a:gd name="connsiteX1" fmla="*/ 130182 w 381797"/>
                      <a:gd name="connsiteY1" fmla="*/ 2068 h 257106"/>
                      <a:gd name="connsiteX2" fmla="*/ 326025 w 381797"/>
                      <a:gd name="connsiteY2" fmla="*/ 64481 h 257106"/>
                      <a:gd name="connsiteX3" fmla="*/ 370289 w 381797"/>
                      <a:gd name="connsiteY3" fmla="*/ 151146 h 257106"/>
                      <a:gd name="connsiteX4" fmla="*/ 137802 w 381797"/>
                      <a:gd name="connsiteY4" fmla="*/ 257044 h 257106"/>
                      <a:gd name="connsiteX5" fmla="*/ 565 w 381797"/>
                      <a:gd name="connsiteY5" fmla="*/ 144796 h 257106"/>
                      <a:gd name="connsiteX0" fmla="*/ 557 w 374051"/>
                      <a:gd name="connsiteY0" fmla="*/ 144796 h 257106"/>
                      <a:gd name="connsiteX1" fmla="*/ 130174 w 374051"/>
                      <a:gd name="connsiteY1" fmla="*/ 2068 h 257106"/>
                      <a:gd name="connsiteX2" fmla="*/ 326017 w 374051"/>
                      <a:gd name="connsiteY2" fmla="*/ 64481 h 257106"/>
                      <a:gd name="connsiteX3" fmla="*/ 360756 w 374051"/>
                      <a:gd name="connsiteY3" fmla="*/ 151146 h 257106"/>
                      <a:gd name="connsiteX4" fmla="*/ 137794 w 374051"/>
                      <a:gd name="connsiteY4" fmla="*/ 257044 h 257106"/>
                      <a:gd name="connsiteX5" fmla="*/ 557 w 374051"/>
                      <a:gd name="connsiteY5" fmla="*/ 144796 h 25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4051" h="257106">
                        <a:moveTo>
                          <a:pt x="557" y="144796"/>
                        </a:moveTo>
                        <a:cubicBezTo>
                          <a:pt x="8812" y="54675"/>
                          <a:pt x="75931" y="15454"/>
                          <a:pt x="130174" y="2068"/>
                        </a:cubicBezTo>
                        <a:cubicBezTo>
                          <a:pt x="184417" y="-11318"/>
                          <a:pt x="289174" y="43868"/>
                          <a:pt x="326017" y="64481"/>
                        </a:cubicBezTo>
                        <a:cubicBezTo>
                          <a:pt x="362860" y="85094"/>
                          <a:pt x="392127" y="119052"/>
                          <a:pt x="360756" y="151146"/>
                        </a:cubicBezTo>
                        <a:cubicBezTo>
                          <a:pt x="310335" y="246740"/>
                          <a:pt x="197827" y="258102"/>
                          <a:pt x="137794" y="257044"/>
                        </a:cubicBezTo>
                        <a:cubicBezTo>
                          <a:pt x="77761" y="255986"/>
                          <a:pt x="-7698" y="234917"/>
                          <a:pt x="557" y="144796"/>
                        </a:cubicBezTo>
                        <a:close/>
                      </a:path>
                    </a:pathLst>
                  </a:custGeom>
                  <a:solidFill>
                    <a:srgbClr val="A83A45"/>
                  </a:solidFill>
                  <a:ln w="25400">
                    <a:solidFill>
                      <a:schemeClr val="tx1">
                        <a:lumMod val="95000"/>
                        <a:lumOff val="5000"/>
                      </a:schemeClr>
                    </a:solidFill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0" name="円弧 79">
                    <a:extLst>
                      <a:ext uri="{FF2B5EF4-FFF2-40B4-BE49-F238E27FC236}">
                        <a16:creationId xmlns:a16="http://schemas.microsoft.com/office/drawing/2014/main" id="{33689408-70DA-4DAF-AEA1-679A8AF34BAA}"/>
                      </a:ext>
                    </a:extLst>
                  </p:cNvPr>
                  <p:cNvSpPr/>
                  <p:nvPr/>
                </p:nvSpPr>
                <p:spPr>
                  <a:xfrm rot="704391">
                    <a:off x="3975985" y="6101557"/>
                    <a:ext cx="429622" cy="119877"/>
                  </a:xfrm>
                  <a:prstGeom prst="arc">
                    <a:avLst/>
                  </a:prstGeom>
                  <a:ln w="47625">
                    <a:solidFill>
                      <a:schemeClr val="tx1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87" name="グループ化 86">
                <a:extLst>
                  <a:ext uri="{FF2B5EF4-FFF2-40B4-BE49-F238E27FC236}">
                    <a16:creationId xmlns:a16="http://schemas.microsoft.com/office/drawing/2014/main" id="{FE6236CD-C514-4590-ACE2-7E131A18D152}"/>
                  </a:ext>
                </a:extLst>
              </p:cNvPr>
              <p:cNvGrpSpPr/>
              <p:nvPr/>
            </p:nvGrpSpPr>
            <p:grpSpPr>
              <a:xfrm flipH="1">
                <a:off x="4615556" y="5446451"/>
                <a:ext cx="564346" cy="957352"/>
                <a:chOff x="3962129" y="5446451"/>
                <a:chExt cx="564346" cy="957352"/>
              </a:xfrm>
            </p:grpSpPr>
            <p:grpSp>
              <p:nvGrpSpPr>
                <p:cNvPr id="88" name="グループ化 87">
                  <a:extLst>
                    <a:ext uri="{FF2B5EF4-FFF2-40B4-BE49-F238E27FC236}">
                      <a16:creationId xmlns:a16="http://schemas.microsoft.com/office/drawing/2014/main" id="{8E66FF43-13C1-41C9-B762-B25C74A6965D}"/>
                    </a:ext>
                  </a:extLst>
                </p:cNvPr>
                <p:cNvGrpSpPr/>
                <p:nvPr/>
              </p:nvGrpSpPr>
              <p:grpSpPr>
                <a:xfrm flipH="1">
                  <a:off x="4185575" y="5446451"/>
                  <a:ext cx="335434" cy="727536"/>
                  <a:chOff x="4095163" y="5446451"/>
                  <a:chExt cx="335434" cy="727536"/>
                </a:xfrm>
              </p:grpSpPr>
              <p:sp>
                <p:nvSpPr>
                  <p:cNvPr id="94" name="台形 55">
                    <a:extLst>
                      <a:ext uri="{FF2B5EF4-FFF2-40B4-BE49-F238E27FC236}">
                        <a16:creationId xmlns:a16="http://schemas.microsoft.com/office/drawing/2014/main" id="{0E24CFBD-BB85-48BC-BA26-A36DDD6AAD1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095163" y="5446451"/>
                    <a:ext cx="335434" cy="630017"/>
                  </a:xfrm>
                  <a:custGeom>
                    <a:avLst/>
                    <a:gdLst>
                      <a:gd name="connsiteX0" fmla="*/ 0 w 428625"/>
                      <a:gd name="connsiteY0" fmla="*/ 620492 h 620492"/>
                      <a:gd name="connsiteX1" fmla="*/ 107156 w 428625"/>
                      <a:gd name="connsiteY1" fmla="*/ 0 h 620492"/>
                      <a:gd name="connsiteX2" fmla="*/ 321469 w 428625"/>
                      <a:gd name="connsiteY2" fmla="*/ 0 h 620492"/>
                      <a:gd name="connsiteX3" fmla="*/ 428625 w 428625"/>
                      <a:gd name="connsiteY3" fmla="*/ 620492 h 620492"/>
                      <a:gd name="connsiteX4" fmla="*/ 0 w 428625"/>
                      <a:gd name="connsiteY4" fmla="*/ 620492 h 620492"/>
                      <a:gd name="connsiteX0" fmla="*/ 0 w 352425"/>
                      <a:gd name="connsiteY0" fmla="*/ 620492 h 620492"/>
                      <a:gd name="connsiteX1" fmla="*/ 30956 w 352425"/>
                      <a:gd name="connsiteY1" fmla="*/ 0 h 620492"/>
                      <a:gd name="connsiteX2" fmla="*/ 245269 w 352425"/>
                      <a:gd name="connsiteY2" fmla="*/ 0 h 620492"/>
                      <a:gd name="connsiteX3" fmla="*/ 352425 w 352425"/>
                      <a:gd name="connsiteY3" fmla="*/ 620492 h 620492"/>
                      <a:gd name="connsiteX4" fmla="*/ 0 w 352425"/>
                      <a:gd name="connsiteY4" fmla="*/ 620492 h 620492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0 w 352425"/>
                      <a:gd name="connsiteY4" fmla="*/ 630017 h 630017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191126 w 352425"/>
                      <a:gd name="connsiteY4" fmla="*/ 628650 h 630017"/>
                      <a:gd name="connsiteX5" fmla="*/ 0 w 352425"/>
                      <a:gd name="connsiteY5" fmla="*/ 630017 h 630017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191126 w 352425"/>
                      <a:gd name="connsiteY4" fmla="*/ 628650 h 630017"/>
                      <a:gd name="connsiteX5" fmla="*/ 0 w 352425"/>
                      <a:gd name="connsiteY5" fmla="*/ 630017 h 630017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191126 w 352425"/>
                      <a:gd name="connsiteY4" fmla="*/ 628650 h 630017"/>
                      <a:gd name="connsiteX5" fmla="*/ 0 w 352425"/>
                      <a:gd name="connsiteY5" fmla="*/ 630017 h 630017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191126 w 352425"/>
                      <a:gd name="connsiteY4" fmla="*/ 609600 h 630017"/>
                      <a:gd name="connsiteX5" fmla="*/ 0 w 352425"/>
                      <a:gd name="connsiteY5" fmla="*/ 630017 h 630017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191126 w 352425"/>
                      <a:gd name="connsiteY4" fmla="*/ 584200 h 630017"/>
                      <a:gd name="connsiteX5" fmla="*/ 0 w 352425"/>
                      <a:gd name="connsiteY5" fmla="*/ 630017 h 630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2425" h="630017">
                        <a:moveTo>
                          <a:pt x="0" y="630017"/>
                        </a:moveTo>
                        <a:lnTo>
                          <a:pt x="30956" y="9525"/>
                        </a:lnTo>
                        <a:lnTo>
                          <a:pt x="311944" y="0"/>
                        </a:lnTo>
                        <a:lnTo>
                          <a:pt x="352425" y="630017"/>
                        </a:lnTo>
                        <a:cubicBezTo>
                          <a:pt x="298659" y="629561"/>
                          <a:pt x="251242" y="559256"/>
                          <a:pt x="191126" y="584200"/>
                        </a:cubicBezTo>
                        <a:cubicBezTo>
                          <a:pt x="133767" y="565606"/>
                          <a:pt x="63709" y="629561"/>
                          <a:pt x="0" y="63001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6">
                          <a:lumMod val="5000"/>
                          <a:lumOff val="95000"/>
                        </a:schemeClr>
                      </a:gs>
                      <a:gs pos="74000">
                        <a:schemeClr val="accent6">
                          <a:lumMod val="45000"/>
                          <a:lumOff val="55000"/>
                        </a:schemeClr>
                      </a:gs>
                      <a:gs pos="83000">
                        <a:schemeClr val="accent6">
                          <a:lumMod val="45000"/>
                          <a:lumOff val="55000"/>
                        </a:schemeClr>
                      </a:gs>
                      <a:gs pos="100000">
                        <a:schemeClr val="accent6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n w="25400">
                    <a:noFill/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5" name="台形 55">
                    <a:extLst>
                      <a:ext uri="{FF2B5EF4-FFF2-40B4-BE49-F238E27FC236}">
                        <a16:creationId xmlns:a16="http://schemas.microsoft.com/office/drawing/2014/main" id="{82F222DC-47F1-4F28-A180-5FBDE6C38EB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109452" y="5698218"/>
                    <a:ext cx="311619" cy="475769"/>
                  </a:xfrm>
                  <a:custGeom>
                    <a:avLst/>
                    <a:gdLst>
                      <a:gd name="connsiteX0" fmla="*/ 0 w 428625"/>
                      <a:gd name="connsiteY0" fmla="*/ 620492 h 620492"/>
                      <a:gd name="connsiteX1" fmla="*/ 107156 w 428625"/>
                      <a:gd name="connsiteY1" fmla="*/ 0 h 620492"/>
                      <a:gd name="connsiteX2" fmla="*/ 321469 w 428625"/>
                      <a:gd name="connsiteY2" fmla="*/ 0 h 620492"/>
                      <a:gd name="connsiteX3" fmla="*/ 428625 w 428625"/>
                      <a:gd name="connsiteY3" fmla="*/ 620492 h 620492"/>
                      <a:gd name="connsiteX4" fmla="*/ 0 w 428625"/>
                      <a:gd name="connsiteY4" fmla="*/ 620492 h 620492"/>
                      <a:gd name="connsiteX0" fmla="*/ 0 w 352425"/>
                      <a:gd name="connsiteY0" fmla="*/ 620492 h 620492"/>
                      <a:gd name="connsiteX1" fmla="*/ 30956 w 352425"/>
                      <a:gd name="connsiteY1" fmla="*/ 0 h 620492"/>
                      <a:gd name="connsiteX2" fmla="*/ 245269 w 352425"/>
                      <a:gd name="connsiteY2" fmla="*/ 0 h 620492"/>
                      <a:gd name="connsiteX3" fmla="*/ 352425 w 352425"/>
                      <a:gd name="connsiteY3" fmla="*/ 620492 h 620492"/>
                      <a:gd name="connsiteX4" fmla="*/ 0 w 352425"/>
                      <a:gd name="connsiteY4" fmla="*/ 620492 h 620492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0 w 352425"/>
                      <a:gd name="connsiteY4" fmla="*/ 630017 h 630017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191126 w 352425"/>
                      <a:gd name="connsiteY4" fmla="*/ 628650 h 630017"/>
                      <a:gd name="connsiteX5" fmla="*/ 0 w 352425"/>
                      <a:gd name="connsiteY5" fmla="*/ 630017 h 630017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191126 w 352425"/>
                      <a:gd name="connsiteY4" fmla="*/ 628650 h 630017"/>
                      <a:gd name="connsiteX5" fmla="*/ 0 w 352425"/>
                      <a:gd name="connsiteY5" fmla="*/ 630017 h 630017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191126 w 352425"/>
                      <a:gd name="connsiteY4" fmla="*/ 628650 h 630017"/>
                      <a:gd name="connsiteX5" fmla="*/ 0 w 352425"/>
                      <a:gd name="connsiteY5" fmla="*/ 630017 h 630017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191126 w 352425"/>
                      <a:gd name="connsiteY4" fmla="*/ 609600 h 630017"/>
                      <a:gd name="connsiteX5" fmla="*/ 0 w 352425"/>
                      <a:gd name="connsiteY5" fmla="*/ 630017 h 630017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191126 w 352425"/>
                      <a:gd name="connsiteY4" fmla="*/ 584200 h 630017"/>
                      <a:gd name="connsiteX5" fmla="*/ 0 w 352425"/>
                      <a:gd name="connsiteY5" fmla="*/ 630017 h 630017"/>
                      <a:gd name="connsiteX0" fmla="*/ 0 w 363035"/>
                      <a:gd name="connsiteY0" fmla="*/ 630017 h 630017"/>
                      <a:gd name="connsiteX1" fmla="*/ 30956 w 363035"/>
                      <a:gd name="connsiteY1" fmla="*/ 9525 h 630017"/>
                      <a:gd name="connsiteX2" fmla="*/ 311944 w 363035"/>
                      <a:gd name="connsiteY2" fmla="*/ 0 h 630017"/>
                      <a:gd name="connsiteX3" fmla="*/ 363035 w 363035"/>
                      <a:gd name="connsiteY3" fmla="*/ 630017 h 630017"/>
                      <a:gd name="connsiteX4" fmla="*/ 191126 w 363035"/>
                      <a:gd name="connsiteY4" fmla="*/ 584200 h 630017"/>
                      <a:gd name="connsiteX5" fmla="*/ 0 w 363035"/>
                      <a:gd name="connsiteY5" fmla="*/ 630017 h 630017"/>
                      <a:gd name="connsiteX0" fmla="*/ 0 w 357729"/>
                      <a:gd name="connsiteY0" fmla="*/ 630017 h 630017"/>
                      <a:gd name="connsiteX1" fmla="*/ 30956 w 357729"/>
                      <a:gd name="connsiteY1" fmla="*/ 9525 h 630017"/>
                      <a:gd name="connsiteX2" fmla="*/ 311944 w 357729"/>
                      <a:gd name="connsiteY2" fmla="*/ 0 h 630017"/>
                      <a:gd name="connsiteX3" fmla="*/ 357729 w 357729"/>
                      <a:gd name="connsiteY3" fmla="*/ 630017 h 630017"/>
                      <a:gd name="connsiteX4" fmla="*/ 191126 w 357729"/>
                      <a:gd name="connsiteY4" fmla="*/ 584200 h 630017"/>
                      <a:gd name="connsiteX5" fmla="*/ 0 w 357729"/>
                      <a:gd name="connsiteY5" fmla="*/ 630017 h 630017"/>
                      <a:gd name="connsiteX0" fmla="*/ 0 w 349771"/>
                      <a:gd name="connsiteY0" fmla="*/ 630017 h 630017"/>
                      <a:gd name="connsiteX1" fmla="*/ 22998 w 349771"/>
                      <a:gd name="connsiteY1" fmla="*/ 9525 h 630017"/>
                      <a:gd name="connsiteX2" fmla="*/ 303986 w 349771"/>
                      <a:gd name="connsiteY2" fmla="*/ 0 h 630017"/>
                      <a:gd name="connsiteX3" fmla="*/ 349771 w 349771"/>
                      <a:gd name="connsiteY3" fmla="*/ 630017 h 630017"/>
                      <a:gd name="connsiteX4" fmla="*/ 183168 w 349771"/>
                      <a:gd name="connsiteY4" fmla="*/ 584200 h 630017"/>
                      <a:gd name="connsiteX5" fmla="*/ 0 w 349771"/>
                      <a:gd name="connsiteY5" fmla="*/ 630017 h 630017"/>
                      <a:gd name="connsiteX0" fmla="*/ 0 w 347119"/>
                      <a:gd name="connsiteY0" fmla="*/ 630017 h 630017"/>
                      <a:gd name="connsiteX1" fmla="*/ 20346 w 347119"/>
                      <a:gd name="connsiteY1" fmla="*/ 9525 h 630017"/>
                      <a:gd name="connsiteX2" fmla="*/ 301334 w 347119"/>
                      <a:gd name="connsiteY2" fmla="*/ 0 h 630017"/>
                      <a:gd name="connsiteX3" fmla="*/ 347119 w 347119"/>
                      <a:gd name="connsiteY3" fmla="*/ 630017 h 630017"/>
                      <a:gd name="connsiteX4" fmla="*/ 180516 w 347119"/>
                      <a:gd name="connsiteY4" fmla="*/ 584200 h 630017"/>
                      <a:gd name="connsiteX5" fmla="*/ 0 w 347119"/>
                      <a:gd name="connsiteY5" fmla="*/ 630017 h 630017"/>
                      <a:gd name="connsiteX0" fmla="*/ 0 w 347119"/>
                      <a:gd name="connsiteY0" fmla="*/ 630017 h 630017"/>
                      <a:gd name="connsiteX1" fmla="*/ 20346 w 347119"/>
                      <a:gd name="connsiteY1" fmla="*/ 9525 h 630017"/>
                      <a:gd name="connsiteX2" fmla="*/ 311944 w 347119"/>
                      <a:gd name="connsiteY2" fmla="*/ 0 h 630017"/>
                      <a:gd name="connsiteX3" fmla="*/ 347119 w 347119"/>
                      <a:gd name="connsiteY3" fmla="*/ 630017 h 630017"/>
                      <a:gd name="connsiteX4" fmla="*/ 180516 w 347119"/>
                      <a:gd name="connsiteY4" fmla="*/ 584200 h 630017"/>
                      <a:gd name="connsiteX5" fmla="*/ 0 w 347119"/>
                      <a:gd name="connsiteY5" fmla="*/ 630017 h 630017"/>
                      <a:gd name="connsiteX0" fmla="*/ 0 w 347119"/>
                      <a:gd name="connsiteY0" fmla="*/ 630017 h 630017"/>
                      <a:gd name="connsiteX1" fmla="*/ 30956 w 347119"/>
                      <a:gd name="connsiteY1" fmla="*/ 3219 h 630017"/>
                      <a:gd name="connsiteX2" fmla="*/ 311944 w 347119"/>
                      <a:gd name="connsiteY2" fmla="*/ 0 h 630017"/>
                      <a:gd name="connsiteX3" fmla="*/ 347119 w 347119"/>
                      <a:gd name="connsiteY3" fmla="*/ 630017 h 630017"/>
                      <a:gd name="connsiteX4" fmla="*/ 180516 w 347119"/>
                      <a:gd name="connsiteY4" fmla="*/ 584200 h 630017"/>
                      <a:gd name="connsiteX5" fmla="*/ 0 w 347119"/>
                      <a:gd name="connsiteY5" fmla="*/ 630017 h 630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7119" h="630017">
                        <a:moveTo>
                          <a:pt x="0" y="630017"/>
                        </a:moveTo>
                        <a:lnTo>
                          <a:pt x="30956" y="3219"/>
                        </a:lnTo>
                        <a:lnTo>
                          <a:pt x="311944" y="0"/>
                        </a:lnTo>
                        <a:lnTo>
                          <a:pt x="347119" y="630017"/>
                        </a:lnTo>
                        <a:cubicBezTo>
                          <a:pt x="293353" y="629561"/>
                          <a:pt x="240632" y="559256"/>
                          <a:pt x="180516" y="584200"/>
                        </a:cubicBezTo>
                        <a:cubicBezTo>
                          <a:pt x="123157" y="565606"/>
                          <a:pt x="63709" y="629561"/>
                          <a:pt x="0" y="63001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1">
                        <a:lumMod val="65000"/>
                      </a:schemeClr>
                    </a:solidFill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96" name="正方形/長方形 58">
                    <a:extLst>
                      <a:ext uri="{FF2B5EF4-FFF2-40B4-BE49-F238E27FC236}">
                        <a16:creationId xmlns:a16="http://schemas.microsoft.com/office/drawing/2014/main" id="{B54A4C02-72BC-4459-8C79-D82DD12CF5A6}"/>
                      </a:ext>
                    </a:extLst>
                  </p:cNvPr>
                  <p:cNvSpPr/>
                  <p:nvPr/>
                </p:nvSpPr>
                <p:spPr>
                  <a:xfrm>
                    <a:off x="4114215" y="5798345"/>
                    <a:ext cx="306856" cy="76086"/>
                  </a:xfrm>
                  <a:custGeom>
                    <a:avLst/>
                    <a:gdLst>
                      <a:gd name="connsiteX0" fmla="*/ 0 w 1884398"/>
                      <a:gd name="connsiteY0" fmla="*/ 0 h 1429904"/>
                      <a:gd name="connsiteX1" fmla="*/ 1884398 w 1884398"/>
                      <a:gd name="connsiteY1" fmla="*/ 0 h 1429904"/>
                      <a:gd name="connsiteX2" fmla="*/ 1884398 w 1884398"/>
                      <a:gd name="connsiteY2" fmla="*/ 1429904 h 1429904"/>
                      <a:gd name="connsiteX3" fmla="*/ 0 w 1884398"/>
                      <a:gd name="connsiteY3" fmla="*/ 1429904 h 1429904"/>
                      <a:gd name="connsiteX4" fmla="*/ 0 w 1884398"/>
                      <a:gd name="connsiteY4" fmla="*/ 0 h 1429904"/>
                      <a:gd name="connsiteX0" fmla="*/ 0 w 1884398"/>
                      <a:gd name="connsiteY0" fmla="*/ 0 h 1429904"/>
                      <a:gd name="connsiteX1" fmla="*/ 1884398 w 1884398"/>
                      <a:gd name="connsiteY1" fmla="*/ 0 h 1429904"/>
                      <a:gd name="connsiteX2" fmla="*/ 1884398 w 1884398"/>
                      <a:gd name="connsiteY2" fmla="*/ 1429904 h 1429904"/>
                      <a:gd name="connsiteX3" fmla="*/ 949742 w 1884398"/>
                      <a:gd name="connsiteY3" fmla="*/ 1429904 h 1429904"/>
                      <a:gd name="connsiteX4" fmla="*/ 0 w 1884398"/>
                      <a:gd name="connsiteY4" fmla="*/ 1429904 h 1429904"/>
                      <a:gd name="connsiteX5" fmla="*/ 0 w 1884398"/>
                      <a:gd name="connsiteY5" fmla="*/ 0 h 1429904"/>
                      <a:gd name="connsiteX0" fmla="*/ 0 w 1884398"/>
                      <a:gd name="connsiteY0" fmla="*/ 17896 h 1447800"/>
                      <a:gd name="connsiteX1" fmla="*/ 924342 w 1884398"/>
                      <a:gd name="connsiteY1" fmla="*/ 0 h 1447800"/>
                      <a:gd name="connsiteX2" fmla="*/ 1884398 w 1884398"/>
                      <a:gd name="connsiteY2" fmla="*/ 17896 h 1447800"/>
                      <a:gd name="connsiteX3" fmla="*/ 1884398 w 1884398"/>
                      <a:gd name="connsiteY3" fmla="*/ 1447800 h 1447800"/>
                      <a:gd name="connsiteX4" fmla="*/ 949742 w 1884398"/>
                      <a:gd name="connsiteY4" fmla="*/ 1447800 h 1447800"/>
                      <a:gd name="connsiteX5" fmla="*/ 0 w 1884398"/>
                      <a:gd name="connsiteY5" fmla="*/ 1447800 h 1447800"/>
                      <a:gd name="connsiteX6" fmla="*/ 0 w 1884398"/>
                      <a:gd name="connsiteY6" fmla="*/ 17896 h 1447800"/>
                      <a:gd name="connsiteX0" fmla="*/ 0 w 1884398"/>
                      <a:gd name="connsiteY0" fmla="*/ 0 h 1429904"/>
                      <a:gd name="connsiteX1" fmla="*/ 924342 w 1884398"/>
                      <a:gd name="connsiteY1" fmla="*/ 172604 h 1429904"/>
                      <a:gd name="connsiteX2" fmla="*/ 1884398 w 1884398"/>
                      <a:gd name="connsiteY2" fmla="*/ 0 h 1429904"/>
                      <a:gd name="connsiteX3" fmla="*/ 1884398 w 1884398"/>
                      <a:gd name="connsiteY3" fmla="*/ 1429904 h 1429904"/>
                      <a:gd name="connsiteX4" fmla="*/ 949742 w 1884398"/>
                      <a:gd name="connsiteY4" fmla="*/ 1429904 h 1429904"/>
                      <a:gd name="connsiteX5" fmla="*/ 0 w 1884398"/>
                      <a:gd name="connsiteY5" fmla="*/ 1429904 h 1429904"/>
                      <a:gd name="connsiteX6" fmla="*/ 0 w 1884398"/>
                      <a:gd name="connsiteY6" fmla="*/ 0 h 1429904"/>
                      <a:gd name="connsiteX0" fmla="*/ 0 w 1884398"/>
                      <a:gd name="connsiteY0" fmla="*/ 0 h 1429904"/>
                      <a:gd name="connsiteX1" fmla="*/ 924342 w 1884398"/>
                      <a:gd name="connsiteY1" fmla="*/ 172604 h 1429904"/>
                      <a:gd name="connsiteX2" fmla="*/ 1884398 w 1884398"/>
                      <a:gd name="connsiteY2" fmla="*/ 0 h 1429904"/>
                      <a:gd name="connsiteX3" fmla="*/ 1884398 w 1884398"/>
                      <a:gd name="connsiteY3" fmla="*/ 1429904 h 1429904"/>
                      <a:gd name="connsiteX4" fmla="*/ 949742 w 1884398"/>
                      <a:gd name="connsiteY4" fmla="*/ 1429904 h 1429904"/>
                      <a:gd name="connsiteX5" fmla="*/ 0 w 1884398"/>
                      <a:gd name="connsiteY5" fmla="*/ 1429904 h 1429904"/>
                      <a:gd name="connsiteX6" fmla="*/ 0 w 1884398"/>
                      <a:gd name="connsiteY6" fmla="*/ 0 h 1429904"/>
                      <a:gd name="connsiteX0" fmla="*/ 0 w 1884398"/>
                      <a:gd name="connsiteY0" fmla="*/ 0 h 1429904"/>
                      <a:gd name="connsiteX1" fmla="*/ 924342 w 1884398"/>
                      <a:gd name="connsiteY1" fmla="*/ 172604 h 1429904"/>
                      <a:gd name="connsiteX2" fmla="*/ 1884398 w 1884398"/>
                      <a:gd name="connsiteY2" fmla="*/ 0 h 1429904"/>
                      <a:gd name="connsiteX3" fmla="*/ 1884398 w 1884398"/>
                      <a:gd name="connsiteY3" fmla="*/ 1429904 h 1429904"/>
                      <a:gd name="connsiteX4" fmla="*/ 949742 w 1884398"/>
                      <a:gd name="connsiteY4" fmla="*/ 1429904 h 1429904"/>
                      <a:gd name="connsiteX5" fmla="*/ 0 w 1884398"/>
                      <a:gd name="connsiteY5" fmla="*/ 1429904 h 1429904"/>
                      <a:gd name="connsiteX6" fmla="*/ 0 w 1884398"/>
                      <a:gd name="connsiteY6" fmla="*/ 0 h 1429904"/>
                      <a:gd name="connsiteX0" fmla="*/ 0 w 1884398"/>
                      <a:gd name="connsiteY0" fmla="*/ 0 h 1429904"/>
                      <a:gd name="connsiteX1" fmla="*/ 911642 w 1884398"/>
                      <a:gd name="connsiteY1" fmla="*/ 286904 h 1429904"/>
                      <a:gd name="connsiteX2" fmla="*/ 1884398 w 1884398"/>
                      <a:gd name="connsiteY2" fmla="*/ 0 h 1429904"/>
                      <a:gd name="connsiteX3" fmla="*/ 1884398 w 1884398"/>
                      <a:gd name="connsiteY3" fmla="*/ 1429904 h 1429904"/>
                      <a:gd name="connsiteX4" fmla="*/ 949742 w 1884398"/>
                      <a:gd name="connsiteY4" fmla="*/ 1429904 h 1429904"/>
                      <a:gd name="connsiteX5" fmla="*/ 0 w 1884398"/>
                      <a:gd name="connsiteY5" fmla="*/ 1429904 h 1429904"/>
                      <a:gd name="connsiteX6" fmla="*/ 0 w 1884398"/>
                      <a:gd name="connsiteY6" fmla="*/ 0 h 1429904"/>
                      <a:gd name="connsiteX0" fmla="*/ 0 w 1884398"/>
                      <a:gd name="connsiteY0" fmla="*/ 0 h 1582304"/>
                      <a:gd name="connsiteX1" fmla="*/ 911642 w 1884398"/>
                      <a:gd name="connsiteY1" fmla="*/ 286904 h 1582304"/>
                      <a:gd name="connsiteX2" fmla="*/ 1884398 w 1884398"/>
                      <a:gd name="connsiteY2" fmla="*/ 0 h 1582304"/>
                      <a:gd name="connsiteX3" fmla="*/ 1884398 w 1884398"/>
                      <a:gd name="connsiteY3" fmla="*/ 1429904 h 1582304"/>
                      <a:gd name="connsiteX4" fmla="*/ 937042 w 1884398"/>
                      <a:gd name="connsiteY4" fmla="*/ 1582304 h 1582304"/>
                      <a:gd name="connsiteX5" fmla="*/ 0 w 1884398"/>
                      <a:gd name="connsiteY5" fmla="*/ 1429904 h 1582304"/>
                      <a:gd name="connsiteX6" fmla="*/ 0 w 1884398"/>
                      <a:gd name="connsiteY6" fmla="*/ 0 h 1582304"/>
                      <a:gd name="connsiteX0" fmla="*/ 0 w 1884398"/>
                      <a:gd name="connsiteY0" fmla="*/ 0 h 1582304"/>
                      <a:gd name="connsiteX1" fmla="*/ 911642 w 1884398"/>
                      <a:gd name="connsiteY1" fmla="*/ 286904 h 1582304"/>
                      <a:gd name="connsiteX2" fmla="*/ 1884398 w 1884398"/>
                      <a:gd name="connsiteY2" fmla="*/ 0 h 1582304"/>
                      <a:gd name="connsiteX3" fmla="*/ 1884398 w 1884398"/>
                      <a:gd name="connsiteY3" fmla="*/ 1429904 h 1582304"/>
                      <a:gd name="connsiteX4" fmla="*/ 937042 w 1884398"/>
                      <a:gd name="connsiteY4" fmla="*/ 1582304 h 1582304"/>
                      <a:gd name="connsiteX5" fmla="*/ 0 w 1884398"/>
                      <a:gd name="connsiteY5" fmla="*/ 1429904 h 1582304"/>
                      <a:gd name="connsiteX6" fmla="*/ 0 w 1884398"/>
                      <a:gd name="connsiteY6" fmla="*/ 0 h 1582304"/>
                      <a:gd name="connsiteX0" fmla="*/ 0 w 1884398"/>
                      <a:gd name="connsiteY0" fmla="*/ 0 h 1582304"/>
                      <a:gd name="connsiteX1" fmla="*/ 911642 w 1884398"/>
                      <a:gd name="connsiteY1" fmla="*/ 286904 h 1582304"/>
                      <a:gd name="connsiteX2" fmla="*/ 1884398 w 1884398"/>
                      <a:gd name="connsiteY2" fmla="*/ 0 h 1582304"/>
                      <a:gd name="connsiteX3" fmla="*/ 1884398 w 1884398"/>
                      <a:gd name="connsiteY3" fmla="*/ 1429904 h 1582304"/>
                      <a:gd name="connsiteX4" fmla="*/ 937042 w 1884398"/>
                      <a:gd name="connsiteY4" fmla="*/ 1582304 h 1582304"/>
                      <a:gd name="connsiteX5" fmla="*/ 0 w 1884398"/>
                      <a:gd name="connsiteY5" fmla="*/ 1429904 h 1582304"/>
                      <a:gd name="connsiteX6" fmla="*/ 0 w 1884398"/>
                      <a:gd name="connsiteY6" fmla="*/ 0 h 1582304"/>
                      <a:gd name="connsiteX0" fmla="*/ 0 w 1884398"/>
                      <a:gd name="connsiteY0" fmla="*/ 0 h 1674831"/>
                      <a:gd name="connsiteX1" fmla="*/ 911642 w 1884398"/>
                      <a:gd name="connsiteY1" fmla="*/ 286904 h 1674831"/>
                      <a:gd name="connsiteX2" fmla="*/ 1884398 w 1884398"/>
                      <a:gd name="connsiteY2" fmla="*/ 0 h 1674831"/>
                      <a:gd name="connsiteX3" fmla="*/ 1884398 w 1884398"/>
                      <a:gd name="connsiteY3" fmla="*/ 1429904 h 1674831"/>
                      <a:gd name="connsiteX4" fmla="*/ 937042 w 1884398"/>
                      <a:gd name="connsiteY4" fmla="*/ 1582304 h 1674831"/>
                      <a:gd name="connsiteX5" fmla="*/ 57599 w 1884398"/>
                      <a:gd name="connsiteY5" fmla="*/ 1664723 h 1674831"/>
                      <a:gd name="connsiteX6" fmla="*/ 0 w 1884398"/>
                      <a:gd name="connsiteY6" fmla="*/ 0 h 1674831"/>
                      <a:gd name="connsiteX0" fmla="*/ 0 w 1884398"/>
                      <a:gd name="connsiteY0" fmla="*/ 0 h 1674831"/>
                      <a:gd name="connsiteX1" fmla="*/ 911642 w 1884398"/>
                      <a:gd name="connsiteY1" fmla="*/ 286904 h 1674831"/>
                      <a:gd name="connsiteX2" fmla="*/ 1884398 w 1884398"/>
                      <a:gd name="connsiteY2" fmla="*/ 0 h 1674831"/>
                      <a:gd name="connsiteX3" fmla="*/ 1826799 w 1884398"/>
                      <a:gd name="connsiteY3" fmla="*/ 1429892 h 1674831"/>
                      <a:gd name="connsiteX4" fmla="*/ 937042 w 1884398"/>
                      <a:gd name="connsiteY4" fmla="*/ 1582304 h 1674831"/>
                      <a:gd name="connsiteX5" fmla="*/ 57599 w 1884398"/>
                      <a:gd name="connsiteY5" fmla="*/ 1664723 h 1674831"/>
                      <a:gd name="connsiteX6" fmla="*/ 0 w 1884398"/>
                      <a:gd name="connsiteY6" fmla="*/ 0 h 1674831"/>
                      <a:gd name="connsiteX0" fmla="*/ 0 w 1884398"/>
                      <a:gd name="connsiteY0" fmla="*/ 0 h 1817135"/>
                      <a:gd name="connsiteX1" fmla="*/ 911642 w 1884398"/>
                      <a:gd name="connsiteY1" fmla="*/ 286904 h 1817135"/>
                      <a:gd name="connsiteX2" fmla="*/ 1884398 w 1884398"/>
                      <a:gd name="connsiteY2" fmla="*/ 0 h 1817135"/>
                      <a:gd name="connsiteX3" fmla="*/ 1826799 w 1884398"/>
                      <a:gd name="connsiteY3" fmla="*/ 1429892 h 1817135"/>
                      <a:gd name="connsiteX4" fmla="*/ 937044 w 1884398"/>
                      <a:gd name="connsiteY4" fmla="*/ 1817135 h 1817135"/>
                      <a:gd name="connsiteX5" fmla="*/ 57599 w 1884398"/>
                      <a:gd name="connsiteY5" fmla="*/ 1664723 h 1817135"/>
                      <a:gd name="connsiteX6" fmla="*/ 0 w 1884398"/>
                      <a:gd name="connsiteY6" fmla="*/ 0 h 1817135"/>
                      <a:gd name="connsiteX0" fmla="*/ 0 w 1855596"/>
                      <a:gd name="connsiteY0" fmla="*/ 0 h 1875837"/>
                      <a:gd name="connsiteX1" fmla="*/ 882840 w 1855596"/>
                      <a:gd name="connsiteY1" fmla="*/ 345606 h 1875837"/>
                      <a:gd name="connsiteX2" fmla="*/ 1855596 w 1855596"/>
                      <a:gd name="connsiteY2" fmla="*/ 58702 h 1875837"/>
                      <a:gd name="connsiteX3" fmla="*/ 1797997 w 1855596"/>
                      <a:gd name="connsiteY3" fmla="*/ 1488594 h 1875837"/>
                      <a:gd name="connsiteX4" fmla="*/ 908242 w 1855596"/>
                      <a:gd name="connsiteY4" fmla="*/ 1875837 h 1875837"/>
                      <a:gd name="connsiteX5" fmla="*/ 28797 w 1855596"/>
                      <a:gd name="connsiteY5" fmla="*/ 1723425 h 1875837"/>
                      <a:gd name="connsiteX6" fmla="*/ 0 w 1855596"/>
                      <a:gd name="connsiteY6" fmla="*/ 0 h 1875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55596" h="1875837">
                        <a:moveTo>
                          <a:pt x="0" y="0"/>
                        </a:moveTo>
                        <a:cubicBezTo>
                          <a:pt x="308114" y="57535"/>
                          <a:pt x="574726" y="389671"/>
                          <a:pt x="882840" y="345606"/>
                        </a:cubicBezTo>
                        <a:cubicBezTo>
                          <a:pt x="1228259" y="364271"/>
                          <a:pt x="1535577" y="116237"/>
                          <a:pt x="1855596" y="58702"/>
                        </a:cubicBezTo>
                        <a:lnTo>
                          <a:pt x="1797997" y="1488594"/>
                        </a:lnTo>
                        <a:cubicBezTo>
                          <a:pt x="1482212" y="1539394"/>
                          <a:pt x="1300227" y="1875837"/>
                          <a:pt x="908242" y="1875837"/>
                        </a:cubicBezTo>
                        <a:cubicBezTo>
                          <a:pt x="519695" y="1850437"/>
                          <a:pt x="341144" y="1774225"/>
                          <a:pt x="28797" y="1723425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B018A"/>
                  </a:solidFill>
                  <a:ln w="15875">
                    <a:noFill/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  <p:sp>
              <p:nvSpPr>
                <p:cNvPr id="89" name="台形 55">
                  <a:extLst>
                    <a:ext uri="{FF2B5EF4-FFF2-40B4-BE49-F238E27FC236}">
                      <a16:creationId xmlns:a16="http://schemas.microsoft.com/office/drawing/2014/main" id="{AEAFDF3C-DE8E-4A8B-9452-9DEA50A594A3}"/>
                    </a:ext>
                  </a:extLst>
                </p:cNvPr>
                <p:cNvSpPr/>
                <p:nvPr/>
              </p:nvSpPr>
              <p:spPr>
                <a:xfrm rot="10800000">
                  <a:off x="4214856" y="5698218"/>
                  <a:ext cx="311619" cy="475769"/>
                </a:xfrm>
                <a:custGeom>
                  <a:avLst/>
                  <a:gdLst>
                    <a:gd name="connsiteX0" fmla="*/ 0 w 428625"/>
                    <a:gd name="connsiteY0" fmla="*/ 620492 h 620492"/>
                    <a:gd name="connsiteX1" fmla="*/ 107156 w 428625"/>
                    <a:gd name="connsiteY1" fmla="*/ 0 h 620492"/>
                    <a:gd name="connsiteX2" fmla="*/ 321469 w 428625"/>
                    <a:gd name="connsiteY2" fmla="*/ 0 h 620492"/>
                    <a:gd name="connsiteX3" fmla="*/ 428625 w 428625"/>
                    <a:gd name="connsiteY3" fmla="*/ 620492 h 620492"/>
                    <a:gd name="connsiteX4" fmla="*/ 0 w 428625"/>
                    <a:gd name="connsiteY4" fmla="*/ 620492 h 620492"/>
                    <a:gd name="connsiteX0" fmla="*/ 0 w 352425"/>
                    <a:gd name="connsiteY0" fmla="*/ 620492 h 620492"/>
                    <a:gd name="connsiteX1" fmla="*/ 30956 w 352425"/>
                    <a:gd name="connsiteY1" fmla="*/ 0 h 620492"/>
                    <a:gd name="connsiteX2" fmla="*/ 245269 w 352425"/>
                    <a:gd name="connsiteY2" fmla="*/ 0 h 620492"/>
                    <a:gd name="connsiteX3" fmla="*/ 352425 w 352425"/>
                    <a:gd name="connsiteY3" fmla="*/ 620492 h 620492"/>
                    <a:gd name="connsiteX4" fmla="*/ 0 w 352425"/>
                    <a:gd name="connsiteY4" fmla="*/ 620492 h 620492"/>
                    <a:gd name="connsiteX0" fmla="*/ 0 w 352425"/>
                    <a:gd name="connsiteY0" fmla="*/ 630017 h 630017"/>
                    <a:gd name="connsiteX1" fmla="*/ 30956 w 352425"/>
                    <a:gd name="connsiteY1" fmla="*/ 9525 h 630017"/>
                    <a:gd name="connsiteX2" fmla="*/ 311944 w 352425"/>
                    <a:gd name="connsiteY2" fmla="*/ 0 h 630017"/>
                    <a:gd name="connsiteX3" fmla="*/ 352425 w 352425"/>
                    <a:gd name="connsiteY3" fmla="*/ 630017 h 630017"/>
                    <a:gd name="connsiteX4" fmla="*/ 0 w 352425"/>
                    <a:gd name="connsiteY4" fmla="*/ 630017 h 630017"/>
                    <a:gd name="connsiteX0" fmla="*/ 0 w 352425"/>
                    <a:gd name="connsiteY0" fmla="*/ 630017 h 630017"/>
                    <a:gd name="connsiteX1" fmla="*/ 30956 w 352425"/>
                    <a:gd name="connsiteY1" fmla="*/ 9525 h 630017"/>
                    <a:gd name="connsiteX2" fmla="*/ 311944 w 352425"/>
                    <a:gd name="connsiteY2" fmla="*/ 0 h 630017"/>
                    <a:gd name="connsiteX3" fmla="*/ 352425 w 352425"/>
                    <a:gd name="connsiteY3" fmla="*/ 630017 h 630017"/>
                    <a:gd name="connsiteX4" fmla="*/ 191126 w 352425"/>
                    <a:gd name="connsiteY4" fmla="*/ 628650 h 630017"/>
                    <a:gd name="connsiteX5" fmla="*/ 0 w 352425"/>
                    <a:gd name="connsiteY5" fmla="*/ 630017 h 630017"/>
                    <a:gd name="connsiteX0" fmla="*/ 0 w 352425"/>
                    <a:gd name="connsiteY0" fmla="*/ 630017 h 630017"/>
                    <a:gd name="connsiteX1" fmla="*/ 30956 w 352425"/>
                    <a:gd name="connsiteY1" fmla="*/ 9525 h 630017"/>
                    <a:gd name="connsiteX2" fmla="*/ 311944 w 352425"/>
                    <a:gd name="connsiteY2" fmla="*/ 0 h 630017"/>
                    <a:gd name="connsiteX3" fmla="*/ 352425 w 352425"/>
                    <a:gd name="connsiteY3" fmla="*/ 630017 h 630017"/>
                    <a:gd name="connsiteX4" fmla="*/ 191126 w 352425"/>
                    <a:gd name="connsiteY4" fmla="*/ 628650 h 630017"/>
                    <a:gd name="connsiteX5" fmla="*/ 0 w 352425"/>
                    <a:gd name="connsiteY5" fmla="*/ 630017 h 630017"/>
                    <a:gd name="connsiteX0" fmla="*/ 0 w 352425"/>
                    <a:gd name="connsiteY0" fmla="*/ 630017 h 630017"/>
                    <a:gd name="connsiteX1" fmla="*/ 30956 w 352425"/>
                    <a:gd name="connsiteY1" fmla="*/ 9525 h 630017"/>
                    <a:gd name="connsiteX2" fmla="*/ 311944 w 352425"/>
                    <a:gd name="connsiteY2" fmla="*/ 0 h 630017"/>
                    <a:gd name="connsiteX3" fmla="*/ 352425 w 352425"/>
                    <a:gd name="connsiteY3" fmla="*/ 630017 h 630017"/>
                    <a:gd name="connsiteX4" fmla="*/ 191126 w 352425"/>
                    <a:gd name="connsiteY4" fmla="*/ 628650 h 630017"/>
                    <a:gd name="connsiteX5" fmla="*/ 0 w 352425"/>
                    <a:gd name="connsiteY5" fmla="*/ 630017 h 630017"/>
                    <a:gd name="connsiteX0" fmla="*/ 0 w 352425"/>
                    <a:gd name="connsiteY0" fmla="*/ 630017 h 630017"/>
                    <a:gd name="connsiteX1" fmla="*/ 30956 w 352425"/>
                    <a:gd name="connsiteY1" fmla="*/ 9525 h 630017"/>
                    <a:gd name="connsiteX2" fmla="*/ 311944 w 352425"/>
                    <a:gd name="connsiteY2" fmla="*/ 0 h 630017"/>
                    <a:gd name="connsiteX3" fmla="*/ 352425 w 352425"/>
                    <a:gd name="connsiteY3" fmla="*/ 630017 h 630017"/>
                    <a:gd name="connsiteX4" fmla="*/ 191126 w 352425"/>
                    <a:gd name="connsiteY4" fmla="*/ 609600 h 630017"/>
                    <a:gd name="connsiteX5" fmla="*/ 0 w 352425"/>
                    <a:gd name="connsiteY5" fmla="*/ 630017 h 630017"/>
                    <a:gd name="connsiteX0" fmla="*/ 0 w 352425"/>
                    <a:gd name="connsiteY0" fmla="*/ 630017 h 630017"/>
                    <a:gd name="connsiteX1" fmla="*/ 30956 w 352425"/>
                    <a:gd name="connsiteY1" fmla="*/ 9525 h 630017"/>
                    <a:gd name="connsiteX2" fmla="*/ 311944 w 352425"/>
                    <a:gd name="connsiteY2" fmla="*/ 0 h 630017"/>
                    <a:gd name="connsiteX3" fmla="*/ 352425 w 352425"/>
                    <a:gd name="connsiteY3" fmla="*/ 630017 h 630017"/>
                    <a:gd name="connsiteX4" fmla="*/ 191126 w 352425"/>
                    <a:gd name="connsiteY4" fmla="*/ 584200 h 630017"/>
                    <a:gd name="connsiteX5" fmla="*/ 0 w 352425"/>
                    <a:gd name="connsiteY5" fmla="*/ 630017 h 630017"/>
                    <a:gd name="connsiteX0" fmla="*/ 0 w 363035"/>
                    <a:gd name="connsiteY0" fmla="*/ 630017 h 630017"/>
                    <a:gd name="connsiteX1" fmla="*/ 30956 w 363035"/>
                    <a:gd name="connsiteY1" fmla="*/ 9525 h 630017"/>
                    <a:gd name="connsiteX2" fmla="*/ 311944 w 363035"/>
                    <a:gd name="connsiteY2" fmla="*/ 0 h 630017"/>
                    <a:gd name="connsiteX3" fmla="*/ 363035 w 363035"/>
                    <a:gd name="connsiteY3" fmla="*/ 630017 h 630017"/>
                    <a:gd name="connsiteX4" fmla="*/ 191126 w 363035"/>
                    <a:gd name="connsiteY4" fmla="*/ 584200 h 630017"/>
                    <a:gd name="connsiteX5" fmla="*/ 0 w 363035"/>
                    <a:gd name="connsiteY5" fmla="*/ 630017 h 630017"/>
                    <a:gd name="connsiteX0" fmla="*/ 0 w 357729"/>
                    <a:gd name="connsiteY0" fmla="*/ 630017 h 630017"/>
                    <a:gd name="connsiteX1" fmla="*/ 30956 w 357729"/>
                    <a:gd name="connsiteY1" fmla="*/ 9525 h 630017"/>
                    <a:gd name="connsiteX2" fmla="*/ 311944 w 357729"/>
                    <a:gd name="connsiteY2" fmla="*/ 0 h 630017"/>
                    <a:gd name="connsiteX3" fmla="*/ 357729 w 357729"/>
                    <a:gd name="connsiteY3" fmla="*/ 630017 h 630017"/>
                    <a:gd name="connsiteX4" fmla="*/ 191126 w 357729"/>
                    <a:gd name="connsiteY4" fmla="*/ 584200 h 630017"/>
                    <a:gd name="connsiteX5" fmla="*/ 0 w 357729"/>
                    <a:gd name="connsiteY5" fmla="*/ 630017 h 630017"/>
                    <a:gd name="connsiteX0" fmla="*/ 0 w 349771"/>
                    <a:gd name="connsiteY0" fmla="*/ 630017 h 630017"/>
                    <a:gd name="connsiteX1" fmla="*/ 22998 w 349771"/>
                    <a:gd name="connsiteY1" fmla="*/ 9525 h 630017"/>
                    <a:gd name="connsiteX2" fmla="*/ 303986 w 349771"/>
                    <a:gd name="connsiteY2" fmla="*/ 0 h 630017"/>
                    <a:gd name="connsiteX3" fmla="*/ 349771 w 349771"/>
                    <a:gd name="connsiteY3" fmla="*/ 630017 h 630017"/>
                    <a:gd name="connsiteX4" fmla="*/ 183168 w 349771"/>
                    <a:gd name="connsiteY4" fmla="*/ 584200 h 630017"/>
                    <a:gd name="connsiteX5" fmla="*/ 0 w 349771"/>
                    <a:gd name="connsiteY5" fmla="*/ 630017 h 630017"/>
                    <a:gd name="connsiteX0" fmla="*/ 0 w 347119"/>
                    <a:gd name="connsiteY0" fmla="*/ 630017 h 630017"/>
                    <a:gd name="connsiteX1" fmla="*/ 20346 w 347119"/>
                    <a:gd name="connsiteY1" fmla="*/ 9525 h 630017"/>
                    <a:gd name="connsiteX2" fmla="*/ 301334 w 347119"/>
                    <a:gd name="connsiteY2" fmla="*/ 0 h 630017"/>
                    <a:gd name="connsiteX3" fmla="*/ 347119 w 347119"/>
                    <a:gd name="connsiteY3" fmla="*/ 630017 h 630017"/>
                    <a:gd name="connsiteX4" fmla="*/ 180516 w 347119"/>
                    <a:gd name="connsiteY4" fmla="*/ 584200 h 630017"/>
                    <a:gd name="connsiteX5" fmla="*/ 0 w 347119"/>
                    <a:gd name="connsiteY5" fmla="*/ 630017 h 630017"/>
                    <a:gd name="connsiteX0" fmla="*/ 0 w 347119"/>
                    <a:gd name="connsiteY0" fmla="*/ 630017 h 630017"/>
                    <a:gd name="connsiteX1" fmla="*/ 20346 w 347119"/>
                    <a:gd name="connsiteY1" fmla="*/ 9525 h 630017"/>
                    <a:gd name="connsiteX2" fmla="*/ 311944 w 347119"/>
                    <a:gd name="connsiteY2" fmla="*/ 0 h 630017"/>
                    <a:gd name="connsiteX3" fmla="*/ 347119 w 347119"/>
                    <a:gd name="connsiteY3" fmla="*/ 630017 h 630017"/>
                    <a:gd name="connsiteX4" fmla="*/ 180516 w 347119"/>
                    <a:gd name="connsiteY4" fmla="*/ 584200 h 630017"/>
                    <a:gd name="connsiteX5" fmla="*/ 0 w 347119"/>
                    <a:gd name="connsiteY5" fmla="*/ 630017 h 630017"/>
                    <a:gd name="connsiteX0" fmla="*/ 0 w 347119"/>
                    <a:gd name="connsiteY0" fmla="*/ 630017 h 630017"/>
                    <a:gd name="connsiteX1" fmla="*/ 30956 w 347119"/>
                    <a:gd name="connsiteY1" fmla="*/ 3219 h 630017"/>
                    <a:gd name="connsiteX2" fmla="*/ 311944 w 347119"/>
                    <a:gd name="connsiteY2" fmla="*/ 0 h 630017"/>
                    <a:gd name="connsiteX3" fmla="*/ 347119 w 347119"/>
                    <a:gd name="connsiteY3" fmla="*/ 630017 h 630017"/>
                    <a:gd name="connsiteX4" fmla="*/ 180516 w 347119"/>
                    <a:gd name="connsiteY4" fmla="*/ 584200 h 630017"/>
                    <a:gd name="connsiteX5" fmla="*/ 0 w 347119"/>
                    <a:gd name="connsiteY5" fmla="*/ 630017 h 63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7119" h="630017">
                      <a:moveTo>
                        <a:pt x="0" y="630017"/>
                      </a:moveTo>
                      <a:lnTo>
                        <a:pt x="30956" y="3219"/>
                      </a:lnTo>
                      <a:lnTo>
                        <a:pt x="311944" y="0"/>
                      </a:lnTo>
                      <a:lnTo>
                        <a:pt x="347119" y="630017"/>
                      </a:lnTo>
                      <a:cubicBezTo>
                        <a:pt x="293353" y="629561"/>
                        <a:pt x="240632" y="559256"/>
                        <a:pt x="180516" y="584200"/>
                      </a:cubicBezTo>
                      <a:cubicBezTo>
                        <a:pt x="123157" y="565606"/>
                        <a:pt x="63709" y="629561"/>
                        <a:pt x="0" y="630017"/>
                      </a:cubicBezTo>
                      <a:close/>
                    </a:path>
                  </a:pathLst>
                </a:custGeom>
                <a:noFill/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90" name="グループ化 89">
                  <a:extLst>
                    <a:ext uri="{FF2B5EF4-FFF2-40B4-BE49-F238E27FC236}">
                      <a16:creationId xmlns:a16="http://schemas.microsoft.com/office/drawing/2014/main" id="{D9F1FA75-FDA1-4F06-8361-46E85005EECD}"/>
                    </a:ext>
                  </a:extLst>
                </p:cNvPr>
                <p:cNvGrpSpPr/>
                <p:nvPr/>
              </p:nvGrpSpPr>
              <p:grpSpPr>
                <a:xfrm>
                  <a:off x="3962129" y="6092629"/>
                  <a:ext cx="519829" cy="311174"/>
                  <a:chOff x="3975985" y="6071211"/>
                  <a:chExt cx="519829" cy="311174"/>
                </a:xfrm>
              </p:grpSpPr>
              <p:sp>
                <p:nvSpPr>
                  <p:cNvPr id="91" name="楕円 70">
                    <a:extLst>
                      <a:ext uri="{FF2B5EF4-FFF2-40B4-BE49-F238E27FC236}">
                        <a16:creationId xmlns:a16="http://schemas.microsoft.com/office/drawing/2014/main" id="{F5CA0B4C-8EF0-4F54-AD46-2806D8B1972C}"/>
                      </a:ext>
                    </a:extLst>
                  </p:cNvPr>
                  <p:cNvSpPr/>
                  <p:nvPr/>
                </p:nvSpPr>
                <p:spPr>
                  <a:xfrm>
                    <a:off x="4104760" y="6125279"/>
                    <a:ext cx="374051" cy="257106"/>
                  </a:xfrm>
                  <a:custGeom>
                    <a:avLst/>
                    <a:gdLst>
                      <a:gd name="connsiteX0" fmla="*/ 0 w 350674"/>
                      <a:gd name="connsiteY0" fmla="*/ 131298 h 262596"/>
                      <a:gd name="connsiteX1" fmla="*/ 175337 w 350674"/>
                      <a:gd name="connsiteY1" fmla="*/ 0 h 262596"/>
                      <a:gd name="connsiteX2" fmla="*/ 350674 w 350674"/>
                      <a:gd name="connsiteY2" fmla="*/ 131298 h 262596"/>
                      <a:gd name="connsiteX3" fmla="*/ 175337 w 350674"/>
                      <a:gd name="connsiteY3" fmla="*/ 262596 h 262596"/>
                      <a:gd name="connsiteX4" fmla="*/ 0 w 350674"/>
                      <a:gd name="connsiteY4" fmla="*/ 131298 h 262596"/>
                      <a:gd name="connsiteX0" fmla="*/ 902 w 351576"/>
                      <a:gd name="connsiteY0" fmla="*/ 123678 h 254976"/>
                      <a:gd name="connsiteX1" fmla="*/ 130519 w 351576"/>
                      <a:gd name="connsiteY1" fmla="*/ 0 h 254976"/>
                      <a:gd name="connsiteX2" fmla="*/ 351576 w 351576"/>
                      <a:gd name="connsiteY2" fmla="*/ 123678 h 254976"/>
                      <a:gd name="connsiteX3" fmla="*/ 176239 w 351576"/>
                      <a:gd name="connsiteY3" fmla="*/ 254976 h 254976"/>
                      <a:gd name="connsiteX4" fmla="*/ 902 w 351576"/>
                      <a:gd name="connsiteY4" fmla="*/ 123678 h 254976"/>
                      <a:gd name="connsiteX0" fmla="*/ 35 w 350709"/>
                      <a:gd name="connsiteY0" fmla="*/ 123678 h 254976"/>
                      <a:gd name="connsiteX1" fmla="*/ 129652 w 350709"/>
                      <a:gd name="connsiteY1" fmla="*/ 0 h 254976"/>
                      <a:gd name="connsiteX2" fmla="*/ 350709 w 350709"/>
                      <a:gd name="connsiteY2" fmla="*/ 123678 h 254976"/>
                      <a:gd name="connsiteX3" fmla="*/ 137272 w 350709"/>
                      <a:gd name="connsiteY3" fmla="*/ 254976 h 254976"/>
                      <a:gd name="connsiteX4" fmla="*/ 35 w 350709"/>
                      <a:gd name="connsiteY4" fmla="*/ 123678 h 254976"/>
                      <a:gd name="connsiteX0" fmla="*/ 35 w 350709"/>
                      <a:gd name="connsiteY0" fmla="*/ 123678 h 259900"/>
                      <a:gd name="connsiteX1" fmla="*/ 129652 w 350709"/>
                      <a:gd name="connsiteY1" fmla="*/ 0 h 259900"/>
                      <a:gd name="connsiteX2" fmla="*/ 350709 w 350709"/>
                      <a:gd name="connsiteY2" fmla="*/ 123678 h 259900"/>
                      <a:gd name="connsiteX3" fmla="*/ 137272 w 350709"/>
                      <a:gd name="connsiteY3" fmla="*/ 254976 h 259900"/>
                      <a:gd name="connsiteX4" fmla="*/ 35 w 350709"/>
                      <a:gd name="connsiteY4" fmla="*/ 123678 h 259900"/>
                      <a:gd name="connsiteX0" fmla="*/ 388 w 351062"/>
                      <a:gd name="connsiteY0" fmla="*/ 123678 h 255402"/>
                      <a:gd name="connsiteX1" fmla="*/ 130005 w 351062"/>
                      <a:gd name="connsiteY1" fmla="*/ 0 h 255402"/>
                      <a:gd name="connsiteX2" fmla="*/ 351062 w 351062"/>
                      <a:gd name="connsiteY2" fmla="*/ 123678 h 255402"/>
                      <a:gd name="connsiteX3" fmla="*/ 137625 w 351062"/>
                      <a:gd name="connsiteY3" fmla="*/ 254976 h 255402"/>
                      <a:gd name="connsiteX4" fmla="*/ 388 w 351062"/>
                      <a:gd name="connsiteY4" fmla="*/ 123678 h 255402"/>
                      <a:gd name="connsiteX0" fmla="*/ 388 w 366676"/>
                      <a:gd name="connsiteY0" fmla="*/ 124991 h 256715"/>
                      <a:gd name="connsiteX1" fmla="*/ 130005 w 366676"/>
                      <a:gd name="connsiteY1" fmla="*/ 1313 h 256715"/>
                      <a:gd name="connsiteX2" fmla="*/ 325848 w 366676"/>
                      <a:gd name="connsiteY2" fmla="*/ 63726 h 256715"/>
                      <a:gd name="connsiteX3" fmla="*/ 351062 w 366676"/>
                      <a:gd name="connsiteY3" fmla="*/ 124991 h 256715"/>
                      <a:gd name="connsiteX4" fmla="*/ 137625 w 366676"/>
                      <a:gd name="connsiteY4" fmla="*/ 256289 h 256715"/>
                      <a:gd name="connsiteX5" fmla="*/ 388 w 366676"/>
                      <a:gd name="connsiteY5" fmla="*/ 124991 h 256715"/>
                      <a:gd name="connsiteX0" fmla="*/ 35 w 381267"/>
                      <a:gd name="connsiteY0" fmla="*/ 124991 h 256454"/>
                      <a:gd name="connsiteX1" fmla="*/ 129652 w 381267"/>
                      <a:gd name="connsiteY1" fmla="*/ 1313 h 256454"/>
                      <a:gd name="connsiteX2" fmla="*/ 325495 w 381267"/>
                      <a:gd name="connsiteY2" fmla="*/ 63726 h 256454"/>
                      <a:gd name="connsiteX3" fmla="*/ 369759 w 381267"/>
                      <a:gd name="connsiteY3" fmla="*/ 150391 h 256454"/>
                      <a:gd name="connsiteX4" fmla="*/ 137272 w 381267"/>
                      <a:gd name="connsiteY4" fmla="*/ 256289 h 256454"/>
                      <a:gd name="connsiteX5" fmla="*/ 35 w 381267"/>
                      <a:gd name="connsiteY5" fmla="*/ 124991 h 256454"/>
                      <a:gd name="connsiteX0" fmla="*/ 16 w 381248"/>
                      <a:gd name="connsiteY0" fmla="*/ 144796 h 257055"/>
                      <a:gd name="connsiteX1" fmla="*/ 129633 w 381248"/>
                      <a:gd name="connsiteY1" fmla="*/ 2068 h 257055"/>
                      <a:gd name="connsiteX2" fmla="*/ 325476 w 381248"/>
                      <a:gd name="connsiteY2" fmla="*/ 64481 h 257055"/>
                      <a:gd name="connsiteX3" fmla="*/ 369740 w 381248"/>
                      <a:gd name="connsiteY3" fmla="*/ 151146 h 257055"/>
                      <a:gd name="connsiteX4" fmla="*/ 137253 w 381248"/>
                      <a:gd name="connsiteY4" fmla="*/ 257044 h 257055"/>
                      <a:gd name="connsiteX5" fmla="*/ 16 w 381248"/>
                      <a:gd name="connsiteY5" fmla="*/ 144796 h 257055"/>
                      <a:gd name="connsiteX0" fmla="*/ 565 w 381797"/>
                      <a:gd name="connsiteY0" fmla="*/ 144796 h 257055"/>
                      <a:gd name="connsiteX1" fmla="*/ 130182 w 381797"/>
                      <a:gd name="connsiteY1" fmla="*/ 2068 h 257055"/>
                      <a:gd name="connsiteX2" fmla="*/ 326025 w 381797"/>
                      <a:gd name="connsiteY2" fmla="*/ 64481 h 257055"/>
                      <a:gd name="connsiteX3" fmla="*/ 370289 w 381797"/>
                      <a:gd name="connsiteY3" fmla="*/ 151146 h 257055"/>
                      <a:gd name="connsiteX4" fmla="*/ 137802 w 381797"/>
                      <a:gd name="connsiteY4" fmla="*/ 257044 h 257055"/>
                      <a:gd name="connsiteX5" fmla="*/ 565 w 381797"/>
                      <a:gd name="connsiteY5" fmla="*/ 144796 h 257055"/>
                      <a:gd name="connsiteX0" fmla="*/ 565 w 381797"/>
                      <a:gd name="connsiteY0" fmla="*/ 144796 h 257106"/>
                      <a:gd name="connsiteX1" fmla="*/ 130182 w 381797"/>
                      <a:gd name="connsiteY1" fmla="*/ 2068 h 257106"/>
                      <a:gd name="connsiteX2" fmla="*/ 326025 w 381797"/>
                      <a:gd name="connsiteY2" fmla="*/ 64481 h 257106"/>
                      <a:gd name="connsiteX3" fmla="*/ 370289 w 381797"/>
                      <a:gd name="connsiteY3" fmla="*/ 151146 h 257106"/>
                      <a:gd name="connsiteX4" fmla="*/ 137802 w 381797"/>
                      <a:gd name="connsiteY4" fmla="*/ 257044 h 257106"/>
                      <a:gd name="connsiteX5" fmla="*/ 565 w 381797"/>
                      <a:gd name="connsiteY5" fmla="*/ 144796 h 257106"/>
                      <a:gd name="connsiteX0" fmla="*/ 557 w 374051"/>
                      <a:gd name="connsiteY0" fmla="*/ 144796 h 257106"/>
                      <a:gd name="connsiteX1" fmla="*/ 130174 w 374051"/>
                      <a:gd name="connsiteY1" fmla="*/ 2068 h 257106"/>
                      <a:gd name="connsiteX2" fmla="*/ 326017 w 374051"/>
                      <a:gd name="connsiteY2" fmla="*/ 64481 h 257106"/>
                      <a:gd name="connsiteX3" fmla="*/ 360756 w 374051"/>
                      <a:gd name="connsiteY3" fmla="*/ 151146 h 257106"/>
                      <a:gd name="connsiteX4" fmla="*/ 137794 w 374051"/>
                      <a:gd name="connsiteY4" fmla="*/ 257044 h 257106"/>
                      <a:gd name="connsiteX5" fmla="*/ 557 w 374051"/>
                      <a:gd name="connsiteY5" fmla="*/ 144796 h 25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4051" h="257106">
                        <a:moveTo>
                          <a:pt x="557" y="144796"/>
                        </a:moveTo>
                        <a:cubicBezTo>
                          <a:pt x="8812" y="54675"/>
                          <a:pt x="75931" y="15454"/>
                          <a:pt x="130174" y="2068"/>
                        </a:cubicBezTo>
                        <a:cubicBezTo>
                          <a:pt x="184417" y="-11318"/>
                          <a:pt x="289174" y="43868"/>
                          <a:pt x="326017" y="64481"/>
                        </a:cubicBezTo>
                        <a:cubicBezTo>
                          <a:pt x="362860" y="85094"/>
                          <a:pt x="392127" y="119052"/>
                          <a:pt x="360756" y="151146"/>
                        </a:cubicBezTo>
                        <a:cubicBezTo>
                          <a:pt x="310335" y="246740"/>
                          <a:pt x="197827" y="258102"/>
                          <a:pt x="137794" y="257044"/>
                        </a:cubicBezTo>
                        <a:cubicBezTo>
                          <a:pt x="77761" y="255986"/>
                          <a:pt x="-7698" y="234917"/>
                          <a:pt x="557" y="144796"/>
                        </a:cubicBezTo>
                        <a:close/>
                      </a:path>
                    </a:pathLst>
                  </a:custGeom>
                  <a:solidFill>
                    <a:srgbClr val="B85736"/>
                  </a:solidFill>
                  <a:ln w="25400">
                    <a:solidFill>
                      <a:schemeClr val="tx1">
                        <a:lumMod val="95000"/>
                        <a:lumOff val="5000"/>
                      </a:schemeClr>
                    </a:solidFill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2" name="楕円 70">
                    <a:extLst>
                      <a:ext uri="{FF2B5EF4-FFF2-40B4-BE49-F238E27FC236}">
                        <a16:creationId xmlns:a16="http://schemas.microsoft.com/office/drawing/2014/main" id="{193FF623-55AE-4C6D-9DFF-240A6C75A698}"/>
                      </a:ext>
                    </a:extLst>
                  </p:cNvPr>
                  <p:cNvSpPr/>
                  <p:nvPr/>
                </p:nvSpPr>
                <p:spPr>
                  <a:xfrm>
                    <a:off x="4121763" y="6071211"/>
                    <a:ext cx="374051" cy="257106"/>
                  </a:xfrm>
                  <a:custGeom>
                    <a:avLst/>
                    <a:gdLst>
                      <a:gd name="connsiteX0" fmla="*/ 0 w 350674"/>
                      <a:gd name="connsiteY0" fmla="*/ 131298 h 262596"/>
                      <a:gd name="connsiteX1" fmla="*/ 175337 w 350674"/>
                      <a:gd name="connsiteY1" fmla="*/ 0 h 262596"/>
                      <a:gd name="connsiteX2" fmla="*/ 350674 w 350674"/>
                      <a:gd name="connsiteY2" fmla="*/ 131298 h 262596"/>
                      <a:gd name="connsiteX3" fmla="*/ 175337 w 350674"/>
                      <a:gd name="connsiteY3" fmla="*/ 262596 h 262596"/>
                      <a:gd name="connsiteX4" fmla="*/ 0 w 350674"/>
                      <a:gd name="connsiteY4" fmla="*/ 131298 h 262596"/>
                      <a:gd name="connsiteX0" fmla="*/ 902 w 351576"/>
                      <a:gd name="connsiteY0" fmla="*/ 123678 h 254976"/>
                      <a:gd name="connsiteX1" fmla="*/ 130519 w 351576"/>
                      <a:gd name="connsiteY1" fmla="*/ 0 h 254976"/>
                      <a:gd name="connsiteX2" fmla="*/ 351576 w 351576"/>
                      <a:gd name="connsiteY2" fmla="*/ 123678 h 254976"/>
                      <a:gd name="connsiteX3" fmla="*/ 176239 w 351576"/>
                      <a:gd name="connsiteY3" fmla="*/ 254976 h 254976"/>
                      <a:gd name="connsiteX4" fmla="*/ 902 w 351576"/>
                      <a:gd name="connsiteY4" fmla="*/ 123678 h 254976"/>
                      <a:gd name="connsiteX0" fmla="*/ 35 w 350709"/>
                      <a:gd name="connsiteY0" fmla="*/ 123678 h 254976"/>
                      <a:gd name="connsiteX1" fmla="*/ 129652 w 350709"/>
                      <a:gd name="connsiteY1" fmla="*/ 0 h 254976"/>
                      <a:gd name="connsiteX2" fmla="*/ 350709 w 350709"/>
                      <a:gd name="connsiteY2" fmla="*/ 123678 h 254976"/>
                      <a:gd name="connsiteX3" fmla="*/ 137272 w 350709"/>
                      <a:gd name="connsiteY3" fmla="*/ 254976 h 254976"/>
                      <a:gd name="connsiteX4" fmla="*/ 35 w 350709"/>
                      <a:gd name="connsiteY4" fmla="*/ 123678 h 254976"/>
                      <a:gd name="connsiteX0" fmla="*/ 35 w 350709"/>
                      <a:gd name="connsiteY0" fmla="*/ 123678 h 259900"/>
                      <a:gd name="connsiteX1" fmla="*/ 129652 w 350709"/>
                      <a:gd name="connsiteY1" fmla="*/ 0 h 259900"/>
                      <a:gd name="connsiteX2" fmla="*/ 350709 w 350709"/>
                      <a:gd name="connsiteY2" fmla="*/ 123678 h 259900"/>
                      <a:gd name="connsiteX3" fmla="*/ 137272 w 350709"/>
                      <a:gd name="connsiteY3" fmla="*/ 254976 h 259900"/>
                      <a:gd name="connsiteX4" fmla="*/ 35 w 350709"/>
                      <a:gd name="connsiteY4" fmla="*/ 123678 h 259900"/>
                      <a:gd name="connsiteX0" fmla="*/ 388 w 351062"/>
                      <a:gd name="connsiteY0" fmla="*/ 123678 h 255402"/>
                      <a:gd name="connsiteX1" fmla="*/ 130005 w 351062"/>
                      <a:gd name="connsiteY1" fmla="*/ 0 h 255402"/>
                      <a:gd name="connsiteX2" fmla="*/ 351062 w 351062"/>
                      <a:gd name="connsiteY2" fmla="*/ 123678 h 255402"/>
                      <a:gd name="connsiteX3" fmla="*/ 137625 w 351062"/>
                      <a:gd name="connsiteY3" fmla="*/ 254976 h 255402"/>
                      <a:gd name="connsiteX4" fmla="*/ 388 w 351062"/>
                      <a:gd name="connsiteY4" fmla="*/ 123678 h 255402"/>
                      <a:gd name="connsiteX0" fmla="*/ 388 w 366676"/>
                      <a:gd name="connsiteY0" fmla="*/ 124991 h 256715"/>
                      <a:gd name="connsiteX1" fmla="*/ 130005 w 366676"/>
                      <a:gd name="connsiteY1" fmla="*/ 1313 h 256715"/>
                      <a:gd name="connsiteX2" fmla="*/ 325848 w 366676"/>
                      <a:gd name="connsiteY2" fmla="*/ 63726 h 256715"/>
                      <a:gd name="connsiteX3" fmla="*/ 351062 w 366676"/>
                      <a:gd name="connsiteY3" fmla="*/ 124991 h 256715"/>
                      <a:gd name="connsiteX4" fmla="*/ 137625 w 366676"/>
                      <a:gd name="connsiteY4" fmla="*/ 256289 h 256715"/>
                      <a:gd name="connsiteX5" fmla="*/ 388 w 366676"/>
                      <a:gd name="connsiteY5" fmla="*/ 124991 h 256715"/>
                      <a:gd name="connsiteX0" fmla="*/ 35 w 381267"/>
                      <a:gd name="connsiteY0" fmla="*/ 124991 h 256454"/>
                      <a:gd name="connsiteX1" fmla="*/ 129652 w 381267"/>
                      <a:gd name="connsiteY1" fmla="*/ 1313 h 256454"/>
                      <a:gd name="connsiteX2" fmla="*/ 325495 w 381267"/>
                      <a:gd name="connsiteY2" fmla="*/ 63726 h 256454"/>
                      <a:gd name="connsiteX3" fmla="*/ 369759 w 381267"/>
                      <a:gd name="connsiteY3" fmla="*/ 150391 h 256454"/>
                      <a:gd name="connsiteX4" fmla="*/ 137272 w 381267"/>
                      <a:gd name="connsiteY4" fmla="*/ 256289 h 256454"/>
                      <a:gd name="connsiteX5" fmla="*/ 35 w 381267"/>
                      <a:gd name="connsiteY5" fmla="*/ 124991 h 256454"/>
                      <a:gd name="connsiteX0" fmla="*/ 16 w 381248"/>
                      <a:gd name="connsiteY0" fmla="*/ 144796 h 257055"/>
                      <a:gd name="connsiteX1" fmla="*/ 129633 w 381248"/>
                      <a:gd name="connsiteY1" fmla="*/ 2068 h 257055"/>
                      <a:gd name="connsiteX2" fmla="*/ 325476 w 381248"/>
                      <a:gd name="connsiteY2" fmla="*/ 64481 h 257055"/>
                      <a:gd name="connsiteX3" fmla="*/ 369740 w 381248"/>
                      <a:gd name="connsiteY3" fmla="*/ 151146 h 257055"/>
                      <a:gd name="connsiteX4" fmla="*/ 137253 w 381248"/>
                      <a:gd name="connsiteY4" fmla="*/ 257044 h 257055"/>
                      <a:gd name="connsiteX5" fmla="*/ 16 w 381248"/>
                      <a:gd name="connsiteY5" fmla="*/ 144796 h 257055"/>
                      <a:gd name="connsiteX0" fmla="*/ 565 w 381797"/>
                      <a:gd name="connsiteY0" fmla="*/ 144796 h 257055"/>
                      <a:gd name="connsiteX1" fmla="*/ 130182 w 381797"/>
                      <a:gd name="connsiteY1" fmla="*/ 2068 h 257055"/>
                      <a:gd name="connsiteX2" fmla="*/ 326025 w 381797"/>
                      <a:gd name="connsiteY2" fmla="*/ 64481 h 257055"/>
                      <a:gd name="connsiteX3" fmla="*/ 370289 w 381797"/>
                      <a:gd name="connsiteY3" fmla="*/ 151146 h 257055"/>
                      <a:gd name="connsiteX4" fmla="*/ 137802 w 381797"/>
                      <a:gd name="connsiteY4" fmla="*/ 257044 h 257055"/>
                      <a:gd name="connsiteX5" fmla="*/ 565 w 381797"/>
                      <a:gd name="connsiteY5" fmla="*/ 144796 h 257055"/>
                      <a:gd name="connsiteX0" fmla="*/ 565 w 381797"/>
                      <a:gd name="connsiteY0" fmla="*/ 144796 h 257106"/>
                      <a:gd name="connsiteX1" fmla="*/ 130182 w 381797"/>
                      <a:gd name="connsiteY1" fmla="*/ 2068 h 257106"/>
                      <a:gd name="connsiteX2" fmla="*/ 326025 w 381797"/>
                      <a:gd name="connsiteY2" fmla="*/ 64481 h 257106"/>
                      <a:gd name="connsiteX3" fmla="*/ 370289 w 381797"/>
                      <a:gd name="connsiteY3" fmla="*/ 151146 h 257106"/>
                      <a:gd name="connsiteX4" fmla="*/ 137802 w 381797"/>
                      <a:gd name="connsiteY4" fmla="*/ 257044 h 257106"/>
                      <a:gd name="connsiteX5" fmla="*/ 565 w 381797"/>
                      <a:gd name="connsiteY5" fmla="*/ 144796 h 257106"/>
                      <a:gd name="connsiteX0" fmla="*/ 557 w 374051"/>
                      <a:gd name="connsiteY0" fmla="*/ 144796 h 257106"/>
                      <a:gd name="connsiteX1" fmla="*/ 130174 w 374051"/>
                      <a:gd name="connsiteY1" fmla="*/ 2068 h 257106"/>
                      <a:gd name="connsiteX2" fmla="*/ 326017 w 374051"/>
                      <a:gd name="connsiteY2" fmla="*/ 64481 h 257106"/>
                      <a:gd name="connsiteX3" fmla="*/ 360756 w 374051"/>
                      <a:gd name="connsiteY3" fmla="*/ 151146 h 257106"/>
                      <a:gd name="connsiteX4" fmla="*/ 137794 w 374051"/>
                      <a:gd name="connsiteY4" fmla="*/ 257044 h 257106"/>
                      <a:gd name="connsiteX5" fmla="*/ 557 w 374051"/>
                      <a:gd name="connsiteY5" fmla="*/ 144796 h 25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4051" h="257106">
                        <a:moveTo>
                          <a:pt x="557" y="144796"/>
                        </a:moveTo>
                        <a:cubicBezTo>
                          <a:pt x="8812" y="54675"/>
                          <a:pt x="75931" y="15454"/>
                          <a:pt x="130174" y="2068"/>
                        </a:cubicBezTo>
                        <a:cubicBezTo>
                          <a:pt x="184417" y="-11318"/>
                          <a:pt x="289174" y="43868"/>
                          <a:pt x="326017" y="64481"/>
                        </a:cubicBezTo>
                        <a:cubicBezTo>
                          <a:pt x="362860" y="85094"/>
                          <a:pt x="392127" y="119052"/>
                          <a:pt x="360756" y="151146"/>
                        </a:cubicBezTo>
                        <a:cubicBezTo>
                          <a:pt x="310335" y="246740"/>
                          <a:pt x="197827" y="258102"/>
                          <a:pt x="137794" y="257044"/>
                        </a:cubicBezTo>
                        <a:cubicBezTo>
                          <a:pt x="77761" y="255986"/>
                          <a:pt x="-7698" y="234917"/>
                          <a:pt x="557" y="144796"/>
                        </a:cubicBezTo>
                        <a:close/>
                      </a:path>
                    </a:pathLst>
                  </a:custGeom>
                  <a:solidFill>
                    <a:srgbClr val="A83A45"/>
                  </a:solidFill>
                  <a:ln w="25400">
                    <a:solidFill>
                      <a:schemeClr val="tx1">
                        <a:lumMod val="95000"/>
                        <a:lumOff val="5000"/>
                      </a:schemeClr>
                    </a:solidFill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3" name="円弧 92">
                    <a:extLst>
                      <a:ext uri="{FF2B5EF4-FFF2-40B4-BE49-F238E27FC236}">
                        <a16:creationId xmlns:a16="http://schemas.microsoft.com/office/drawing/2014/main" id="{DED43B35-8381-475C-BA2D-92A394118902}"/>
                      </a:ext>
                    </a:extLst>
                  </p:cNvPr>
                  <p:cNvSpPr/>
                  <p:nvPr/>
                </p:nvSpPr>
                <p:spPr>
                  <a:xfrm rot="704391">
                    <a:off x="3975985" y="6101557"/>
                    <a:ext cx="429622" cy="119877"/>
                  </a:xfrm>
                  <a:prstGeom prst="arc">
                    <a:avLst/>
                  </a:prstGeom>
                  <a:ln w="47625">
                    <a:solidFill>
                      <a:schemeClr val="tx1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43" name="四角形: 角を丸くする 42">
                <a:extLst>
                  <a:ext uri="{FF2B5EF4-FFF2-40B4-BE49-F238E27FC236}">
                    <a16:creationId xmlns:a16="http://schemas.microsoft.com/office/drawing/2014/main" id="{231BDD6B-9DA3-40E9-B79A-FFB87E6BFDB2}"/>
                  </a:ext>
                </a:extLst>
              </p:cNvPr>
              <p:cNvSpPr/>
              <p:nvPr/>
            </p:nvSpPr>
            <p:spPr>
              <a:xfrm rot="3007751">
                <a:off x="3727773" y="4246837"/>
                <a:ext cx="409784" cy="502156"/>
              </a:xfrm>
              <a:prstGeom prst="roundRect">
                <a:avLst/>
              </a:prstGeom>
              <a:solidFill>
                <a:srgbClr val="E5007F"/>
              </a:solidFill>
              <a:ln w="2540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四角形: 角を丸くする 43">
                <a:extLst>
                  <a:ext uri="{FF2B5EF4-FFF2-40B4-BE49-F238E27FC236}">
                    <a16:creationId xmlns:a16="http://schemas.microsoft.com/office/drawing/2014/main" id="{388EFF4E-44F1-4DE7-AA67-3DE296425C77}"/>
                  </a:ext>
                </a:extLst>
              </p:cNvPr>
              <p:cNvSpPr/>
              <p:nvPr/>
            </p:nvSpPr>
            <p:spPr>
              <a:xfrm rot="18592249" flipH="1">
                <a:off x="4994598" y="4246837"/>
                <a:ext cx="409784" cy="502156"/>
              </a:xfrm>
              <a:prstGeom prst="roundRect">
                <a:avLst/>
              </a:prstGeom>
              <a:solidFill>
                <a:srgbClr val="E5007F"/>
              </a:solidFill>
              <a:ln w="2540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台形 44">
                <a:extLst>
                  <a:ext uri="{FF2B5EF4-FFF2-40B4-BE49-F238E27FC236}">
                    <a16:creationId xmlns:a16="http://schemas.microsoft.com/office/drawing/2014/main" id="{6D88DE0D-A171-4997-9B68-E657443E49A0}"/>
                  </a:ext>
                </a:extLst>
              </p:cNvPr>
              <p:cNvSpPr/>
              <p:nvPr/>
            </p:nvSpPr>
            <p:spPr>
              <a:xfrm>
                <a:off x="3864819" y="4205766"/>
                <a:ext cx="1407424" cy="1344134"/>
              </a:xfrm>
              <a:custGeom>
                <a:avLst/>
                <a:gdLst>
                  <a:gd name="connsiteX0" fmla="*/ 0 w 1462959"/>
                  <a:gd name="connsiteY0" fmla="*/ 1191546 h 1191546"/>
                  <a:gd name="connsiteX1" fmla="*/ 297887 w 1462959"/>
                  <a:gd name="connsiteY1" fmla="*/ 0 h 1191546"/>
                  <a:gd name="connsiteX2" fmla="*/ 1165073 w 1462959"/>
                  <a:gd name="connsiteY2" fmla="*/ 0 h 1191546"/>
                  <a:gd name="connsiteX3" fmla="*/ 1462959 w 1462959"/>
                  <a:gd name="connsiteY3" fmla="*/ 1191546 h 1191546"/>
                  <a:gd name="connsiteX4" fmla="*/ 0 w 1462959"/>
                  <a:gd name="connsiteY4" fmla="*/ 1191546 h 1191546"/>
                  <a:gd name="connsiteX0" fmla="*/ 0 w 1462959"/>
                  <a:gd name="connsiteY0" fmla="*/ 1191546 h 1191546"/>
                  <a:gd name="connsiteX1" fmla="*/ 297887 w 1462959"/>
                  <a:gd name="connsiteY1" fmla="*/ 0 h 1191546"/>
                  <a:gd name="connsiteX2" fmla="*/ 1165073 w 1462959"/>
                  <a:gd name="connsiteY2" fmla="*/ 0 h 1191546"/>
                  <a:gd name="connsiteX3" fmla="*/ 1462959 w 1462959"/>
                  <a:gd name="connsiteY3" fmla="*/ 1191546 h 1191546"/>
                  <a:gd name="connsiteX4" fmla="*/ 688131 w 1462959"/>
                  <a:gd name="connsiteY4" fmla="*/ 1190173 h 1191546"/>
                  <a:gd name="connsiteX5" fmla="*/ 0 w 1462959"/>
                  <a:gd name="connsiteY5" fmla="*/ 1191546 h 1191546"/>
                  <a:gd name="connsiteX0" fmla="*/ 0 w 1462959"/>
                  <a:gd name="connsiteY0" fmla="*/ 1191546 h 1260023"/>
                  <a:gd name="connsiteX1" fmla="*/ 297887 w 1462959"/>
                  <a:gd name="connsiteY1" fmla="*/ 0 h 1260023"/>
                  <a:gd name="connsiteX2" fmla="*/ 1165073 w 1462959"/>
                  <a:gd name="connsiteY2" fmla="*/ 0 h 1260023"/>
                  <a:gd name="connsiteX3" fmla="*/ 1462959 w 1462959"/>
                  <a:gd name="connsiteY3" fmla="*/ 1191546 h 1260023"/>
                  <a:gd name="connsiteX4" fmla="*/ 700831 w 1462959"/>
                  <a:gd name="connsiteY4" fmla="*/ 1260023 h 1260023"/>
                  <a:gd name="connsiteX5" fmla="*/ 0 w 1462959"/>
                  <a:gd name="connsiteY5" fmla="*/ 1191546 h 1260023"/>
                  <a:gd name="connsiteX0" fmla="*/ 0 w 1399459"/>
                  <a:gd name="connsiteY0" fmla="*/ 1178846 h 1260023"/>
                  <a:gd name="connsiteX1" fmla="*/ 234387 w 1399459"/>
                  <a:gd name="connsiteY1" fmla="*/ 0 h 1260023"/>
                  <a:gd name="connsiteX2" fmla="*/ 1101573 w 1399459"/>
                  <a:gd name="connsiteY2" fmla="*/ 0 h 1260023"/>
                  <a:gd name="connsiteX3" fmla="*/ 1399459 w 1399459"/>
                  <a:gd name="connsiteY3" fmla="*/ 1191546 h 1260023"/>
                  <a:gd name="connsiteX4" fmla="*/ 637331 w 1399459"/>
                  <a:gd name="connsiteY4" fmla="*/ 1260023 h 1260023"/>
                  <a:gd name="connsiteX5" fmla="*/ 0 w 1399459"/>
                  <a:gd name="connsiteY5" fmla="*/ 1178846 h 1260023"/>
                  <a:gd name="connsiteX0" fmla="*/ 0 w 1297859"/>
                  <a:gd name="connsiteY0" fmla="*/ 1178846 h 1260023"/>
                  <a:gd name="connsiteX1" fmla="*/ 234387 w 1297859"/>
                  <a:gd name="connsiteY1" fmla="*/ 0 h 1260023"/>
                  <a:gd name="connsiteX2" fmla="*/ 1101573 w 1297859"/>
                  <a:gd name="connsiteY2" fmla="*/ 0 h 1260023"/>
                  <a:gd name="connsiteX3" fmla="*/ 1297859 w 1297859"/>
                  <a:gd name="connsiteY3" fmla="*/ 1166146 h 1260023"/>
                  <a:gd name="connsiteX4" fmla="*/ 637331 w 1297859"/>
                  <a:gd name="connsiteY4" fmla="*/ 1260023 h 1260023"/>
                  <a:gd name="connsiteX5" fmla="*/ 0 w 1297859"/>
                  <a:gd name="connsiteY5" fmla="*/ 1178846 h 1260023"/>
                  <a:gd name="connsiteX0" fmla="*/ 0 w 1297859"/>
                  <a:gd name="connsiteY0" fmla="*/ 1178846 h 1260023"/>
                  <a:gd name="connsiteX1" fmla="*/ 145487 w 1297859"/>
                  <a:gd name="connsiteY1" fmla="*/ 0 h 1260023"/>
                  <a:gd name="connsiteX2" fmla="*/ 1101573 w 1297859"/>
                  <a:gd name="connsiteY2" fmla="*/ 0 h 1260023"/>
                  <a:gd name="connsiteX3" fmla="*/ 1297859 w 1297859"/>
                  <a:gd name="connsiteY3" fmla="*/ 1166146 h 1260023"/>
                  <a:gd name="connsiteX4" fmla="*/ 637331 w 1297859"/>
                  <a:gd name="connsiteY4" fmla="*/ 1260023 h 1260023"/>
                  <a:gd name="connsiteX5" fmla="*/ 0 w 1297859"/>
                  <a:gd name="connsiteY5" fmla="*/ 1178846 h 1260023"/>
                  <a:gd name="connsiteX0" fmla="*/ 0 w 1297859"/>
                  <a:gd name="connsiteY0" fmla="*/ 1185196 h 1266373"/>
                  <a:gd name="connsiteX1" fmla="*/ 145487 w 1297859"/>
                  <a:gd name="connsiteY1" fmla="*/ 6350 h 1266373"/>
                  <a:gd name="connsiteX2" fmla="*/ 1184123 w 1297859"/>
                  <a:gd name="connsiteY2" fmla="*/ 0 h 1266373"/>
                  <a:gd name="connsiteX3" fmla="*/ 1297859 w 1297859"/>
                  <a:gd name="connsiteY3" fmla="*/ 1172496 h 1266373"/>
                  <a:gd name="connsiteX4" fmla="*/ 637331 w 1297859"/>
                  <a:gd name="connsiteY4" fmla="*/ 1266373 h 1266373"/>
                  <a:gd name="connsiteX5" fmla="*/ 0 w 1297859"/>
                  <a:gd name="connsiteY5" fmla="*/ 1185196 h 1266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7859" h="1266373">
                    <a:moveTo>
                      <a:pt x="0" y="1185196"/>
                    </a:moveTo>
                    <a:lnTo>
                      <a:pt x="145487" y="6350"/>
                    </a:lnTo>
                    <a:lnTo>
                      <a:pt x="1184123" y="0"/>
                    </a:lnTo>
                    <a:lnTo>
                      <a:pt x="1297859" y="1172496"/>
                    </a:lnTo>
                    <a:lnTo>
                      <a:pt x="637331" y="1266373"/>
                    </a:lnTo>
                    <a:lnTo>
                      <a:pt x="0" y="1185196"/>
                    </a:lnTo>
                    <a:close/>
                  </a:path>
                </a:pathLst>
              </a:custGeom>
              <a:solidFill>
                <a:srgbClr val="E5007F"/>
              </a:solidFill>
              <a:ln w="2540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9FD73064-61FE-443B-993C-EA2135CD8F1F}"/>
                  </a:ext>
                </a:extLst>
              </p:cNvPr>
              <p:cNvSpPr/>
              <p:nvPr/>
            </p:nvSpPr>
            <p:spPr>
              <a:xfrm rot="18583051">
                <a:off x="5198532" y="4605802"/>
                <a:ext cx="401553" cy="7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ED3D2EA5-75E8-4AAD-A4D0-37B6CB953E26}"/>
                  </a:ext>
                </a:extLst>
              </p:cNvPr>
              <p:cNvSpPr/>
              <p:nvPr/>
            </p:nvSpPr>
            <p:spPr>
              <a:xfrm rot="3016949" flipH="1">
                <a:off x="3543918" y="4610515"/>
                <a:ext cx="401553" cy="7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直角三角形 49">
                <a:extLst>
                  <a:ext uri="{FF2B5EF4-FFF2-40B4-BE49-F238E27FC236}">
                    <a16:creationId xmlns:a16="http://schemas.microsoft.com/office/drawing/2014/main" id="{D20104F6-B223-4565-BE14-088AF87B4A26}"/>
                  </a:ext>
                </a:extLst>
              </p:cNvPr>
              <p:cNvSpPr/>
              <p:nvPr/>
            </p:nvSpPr>
            <p:spPr>
              <a:xfrm rot="19623239">
                <a:off x="4118459" y="3988381"/>
                <a:ext cx="391672" cy="391672"/>
              </a:xfrm>
              <a:prstGeom prst="rtTriangle">
                <a:avLst/>
              </a:prstGeom>
              <a:solidFill>
                <a:schemeClr val="bg1"/>
              </a:solidFill>
              <a:ln w="82550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直角三角形 50">
                <a:extLst>
                  <a:ext uri="{FF2B5EF4-FFF2-40B4-BE49-F238E27FC236}">
                    <a16:creationId xmlns:a16="http://schemas.microsoft.com/office/drawing/2014/main" id="{A9806F04-D12D-4879-B0D7-A689AFA0C584}"/>
                  </a:ext>
                </a:extLst>
              </p:cNvPr>
              <p:cNvSpPr/>
              <p:nvPr/>
            </p:nvSpPr>
            <p:spPr>
              <a:xfrm rot="1976761" flipH="1">
                <a:off x="4658881" y="3988381"/>
                <a:ext cx="391672" cy="391672"/>
              </a:xfrm>
              <a:prstGeom prst="rtTriangle">
                <a:avLst/>
              </a:prstGeom>
              <a:solidFill>
                <a:schemeClr val="bg1"/>
              </a:solidFill>
              <a:ln w="82550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0493E309-8B81-4CA8-ADAE-AE79111C6671}"/>
                  </a:ext>
                </a:extLst>
              </p:cNvPr>
              <p:cNvSpPr/>
              <p:nvPr/>
            </p:nvSpPr>
            <p:spPr>
              <a:xfrm>
                <a:off x="4475542" y="4279260"/>
                <a:ext cx="184171" cy="46137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楕円 52">
                <a:extLst>
                  <a:ext uri="{FF2B5EF4-FFF2-40B4-BE49-F238E27FC236}">
                    <a16:creationId xmlns:a16="http://schemas.microsoft.com/office/drawing/2014/main" id="{4D4A49C8-740B-4CA1-B903-726391AE4F3F}"/>
                  </a:ext>
                </a:extLst>
              </p:cNvPr>
              <p:cNvSpPr/>
              <p:nvPr/>
            </p:nvSpPr>
            <p:spPr>
              <a:xfrm>
                <a:off x="4499531" y="4352334"/>
                <a:ext cx="140840" cy="104163"/>
              </a:xfrm>
              <a:prstGeom prst="ellipse">
                <a:avLst/>
              </a:prstGeom>
              <a:solidFill>
                <a:srgbClr val="EB555E"/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9" name="グループ化 48">
                <a:extLst>
                  <a:ext uri="{FF2B5EF4-FFF2-40B4-BE49-F238E27FC236}">
                    <a16:creationId xmlns:a16="http://schemas.microsoft.com/office/drawing/2014/main" id="{CB42EBBB-1B1F-4205-B87F-9F15CDF01B96}"/>
                  </a:ext>
                </a:extLst>
              </p:cNvPr>
              <p:cNvGrpSpPr/>
              <p:nvPr/>
            </p:nvGrpSpPr>
            <p:grpSpPr>
              <a:xfrm>
                <a:off x="2383436" y="509665"/>
                <a:ext cx="4377128" cy="5426440"/>
                <a:chOff x="2383436" y="509665"/>
                <a:chExt cx="4377128" cy="5426440"/>
              </a:xfrm>
            </p:grpSpPr>
            <p:sp>
              <p:nvSpPr>
                <p:cNvPr id="2" name="部分円 1">
                  <a:extLst>
                    <a:ext uri="{FF2B5EF4-FFF2-40B4-BE49-F238E27FC236}">
                      <a16:creationId xmlns:a16="http://schemas.microsoft.com/office/drawing/2014/main" id="{E0FA36EC-1D9D-461C-96A0-CAECDD3798AD}"/>
                    </a:ext>
                  </a:extLst>
                </p:cNvPr>
                <p:cNvSpPr/>
                <p:nvPr/>
              </p:nvSpPr>
              <p:spPr>
                <a:xfrm rot="10800000">
                  <a:off x="2383436" y="509665"/>
                  <a:ext cx="4377128" cy="5426440"/>
                </a:xfrm>
                <a:prstGeom prst="pie">
                  <a:avLst>
                    <a:gd name="adj1" fmla="val 0"/>
                    <a:gd name="adj2" fmla="val 10706022"/>
                  </a:avLst>
                </a:prstGeom>
                <a:solidFill>
                  <a:srgbClr val="231917"/>
                </a:soli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48" name="グループ化 47">
                  <a:extLst>
                    <a:ext uri="{FF2B5EF4-FFF2-40B4-BE49-F238E27FC236}">
                      <a16:creationId xmlns:a16="http://schemas.microsoft.com/office/drawing/2014/main" id="{6B097A5C-98A1-4F4A-B51D-01E6AF898F28}"/>
                    </a:ext>
                  </a:extLst>
                </p:cNvPr>
                <p:cNvGrpSpPr/>
                <p:nvPr/>
              </p:nvGrpSpPr>
              <p:grpSpPr>
                <a:xfrm>
                  <a:off x="2868088" y="914274"/>
                  <a:ext cx="3424592" cy="3364075"/>
                  <a:chOff x="2868088" y="914274"/>
                  <a:chExt cx="3424592" cy="3364075"/>
                </a:xfrm>
              </p:grpSpPr>
              <p:sp>
                <p:nvSpPr>
                  <p:cNvPr id="9" name="楕円 8">
                    <a:extLst>
                      <a:ext uri="{FF2B5EF4-FFF2-40B4-BE49-F238E27FC236}">
                        <a16:creationId xmlns:a16="http://schemas.microsoft.com/office/drawing/2014/main" id="{2B04761E-DBE3-4718-8578-C736CB2B8F8B}"/>
                      </a:ext>
                    </a:extLst>
                  </p:cNvPr>
                  <p:cNvSpPr/>
                  <p:nvPr/>
                </p:nvSpPr>
                <p:spPr>
                  <a:xfrm>
                    <a:off x="5864055" y="3057525"/>
                    <a:ext cx="428625" cy="523875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6">
                          <a:lumMod val="5000"/>
                          <a:lumOff val="95000"/>
                        </a:schemeClr>
                      </a:gs>
                      <a:gs pos="74000">
                        <a:schemeClr val="accent6">
                          <a:lumMod val="45000"/>
                          <a:lumOff val="55000"/>
                        </a:schemeClr>
                      </a:gs>
                      <a:gs pos="83000">
                        <a:schemeClr val="accent6">
                          <a:lumMod val="45000"/>
                          <a:lumOff val="55000"/>
                        </a:schemeClr>
                      </a:gs>
                      <a:gs pos="100000">
                        <a:schemeClr val="accent6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n w="25400">
                    <a:solidFill>
                      <a:srgbClr val="231917"/>
                    </a:solidFill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" name="楕円 9">
                    <a:extLst>
                      <a:ext uri="{FF2B5EF4-FFF2-40B4-BE49-F238E27FC236}">
                        <a16:creationId xmlns:a16="http://schemas.microsoft.com/office/drawing/2014/main" id="{746494B7-A8CD-470A-95CC-5F1F5C3E3A39}"/>
                      </a:ext>
                    </a:extLst>
                  </p:cNvPr>
                  <p:cNvSpPr/>
                  <p:nvPr/>
                </p:nvSpPr>
                <p:spPr>
                  <a:xfrm>
                    <a:off x="2868088" y="3028950"/>
                    <a:ext cx="428625" cy="523875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6">
                          <a:lumMod val="5000"/>
                          <a:lumOff val="95000"/>
                        </a:schemeClr>
                      </a:gs>
                      <a:gs pos="74000">
                        <a:schemeClr val="accent6">
                          <a:lumMod val="45000"/>
                          <a:lumOff val="55000"/>
                        </a:schemeClr>
                      </a:gs>
                      <a:gs pos="83000">
                        <a:schemeClr val="accent6">
                          <a:lumMod val="45000"/>
                          <a:lumOff val="55000"/>
                        </a:schemeClr>
                      </a:gs>
                      <a:gs pos="100000">
                        <a:schemeClr val="accent6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n w="25400">
                    <a:solidFill>
                      <a:srgbClr val="231917"/>
                    </a:solidFill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" name="正方形/長方形 6">
                    <a:extLst>
                      <a:ext uri="{FF2B5EF4-FFF2-40B4-BE49-F238E27FC236}">
                        <a16:creationId xmlns:a16="http://schemas.microsoft.com/office/drawing/2014/main" id="{372FCACA-D592-4804-AF5F-3CEE6386A7EC}"/>
                      </a:ext>
                    </a:extLst>
                  </p:cNvPr>
                  <p:cNvSpPr/>
                  <p:nvPr/>
                </p:nvSpPr>
                <p:spPr>
                  <a:xfrm>
                    <a:off x="3082401" y="1690514"/>
                    <a:ext cx="2955345" cy="2587835"/>
                  </a:xfrm>
                  <a:custGeom>
                    <a:avLst/>
                    <a:gdLst>
                      <a:gd name="connsiteX0" fmla="*/ 0 w 2593298"/>
                      <a:gd name="connsiteY0" fmla="*/ 0 h 1705131"/>
                      <a:gd name="connsiteX1" fmla="*/ 2593298 w 2593298"/>
                      <a:gd name="connsiteY1" fmla="*/ 0 h 1705131"/>
                      <a:gd name="connsiteX2" fmla="*/ 2593298 w 2593298"/>
                      <a:gd name="connsiteY2" fmla="*/ 1705131 h 1705131"/>
                      <a:gd name="connsiteX3" fmla="*/ 0 w 2593298"/>
                      <a:gd name="connsiteY3" fmla="*/ 1705131 h 1705131"/>
                      <a:gd name="connsiteX4" fmla="*/ 0 w 2593298"/>
                      <a:gd name="connsiteY4" fmla="*/ 0 h 1705131"/>
                      <a:gd name="connsiteX0" fmla="*/ 0 w 2593298"/>
                      <a:gd name="connsiteY0" fmla="*/ 0 h 1705131"/>
                      <a:gd name="connsiteX1" fmla="*/ 2593298 w 2593298"/>
                      <a:gd name="connsiteY1" fmla="*/ 89941 h 1705131"/>
                      <a:gd name="connsiteX2" fmla="*/ 2593298 w 2593298"/>
                      <a:gd name="connsiteY2" fmla="*/ 1705131 h 1705131"/>
                      <a:gd name="connsiteX3" fmla="*/ 0 w 2593298"/>
                      <a:gd name="connsiteY3" fmla="*/ 1705131 h 1705131"/>
                      <a:gd name="connsiteX4" fmla="*/ 0 w 2593298"/>
                      <a:gd name="connsiteY4" fmla="*/ 0 h 1705131"/>
                      <a:gd name="connsiteX0" fmla="*/ 0 w 2593298"/>
                      <a:gd name="connsiteY0" fmla="*/ 0 h 1705131"/>
                      <a:gd name="connsiteX1" fmla="*/ 2593298 w 2593298"/>
                      <a:gd name="connsiteY1" fmla="*/ 89941 h 1705131"/>
                      <a:gd name="connsiteX2" fmla="*/ 2593298 w 2593298"/>
                      <a:gd name="connsiteY2" fmla="*/ 1705131 h 1705131"/>
                      <a:gd name="connsiteX3" fmla="*/ 0 w 2593298"/>
                      <a:gd name="connsiteY3" fmla="*/ 1705131 h 1705131"/>
                      <a:gd name="connsiteX4" fmla="*/ 0 w 2593298"/>
                      <a:gd name="connsiteY4" fmla="*/ 0 h 1705131"/>
                      <a:gd name="connsiteX0" fmla="*/ 0 w 2593298"/>
                      <a:gd name="connsiteY0" fmla="*/ 17891 h 1723022"/>
                      <a:gd name="connsiteX1" fmla="*/ 2593298 w 2593298"/>
                      <a:gd name="connsiteY1" fmla="*/ 107832 h 1723022"/>
                      <a:gd name="connsiteX2" fmla="*/ 2593298 w 2593298"/>
                      <a:gd name="connsiteY2" fmla="*/ 1723022 h 1723022"/>
                      <a:gd name="connsiteX3" fmla="*/ 0 w 2593298"/>
                      <a:gd name="connsiteY3" fmla="*/ 1723022 h 1723022"/>
                      <a:gd name="connsiteX4" fmla="*/ 0 w 2593298"/>
                      <a:gd name="connsiteY4" fmla="*/ 17891 h 1723022"/>
                      <a:gd name="connsiteX0" fmla="*/ 0 w 2593298"/>
                      <a:gd name="connsiteY0" fmla="*/ 17891 h 1723022"/>
                      <a:gd name="connsiteX1" fmla="*/ 2593298 w 2593298"/>
                      <a:gd name="connsiteY1" fmla="*/ 107832 h 1723022"/>
                      <a:gd name="connsiteX2" fmla="*/ 2593298 w 2593298"/>
                      <a:gd name="connsiteY2" fmla="*/ 1723022 h 1723022"/>
                      <a:gd name="connsiteX3" fmla="*/ 0 w 2593298"/>
                      <a:gd name="connsiteY3" fmla="*/ 1723022 h 1723022"/>
                      <a:gd name="connsiteX4" fmla="*/ 0 w 2593298"/>
                      <a:gd name="connsiteY4" fmla="*/ 17891 h 1723022"/>
                      <a:gd name="connsiteX0" fmla="*/ 0 w 2593298"/>
                      <a:gd name="connsiteY0" fmla="*/ 92047 h 1692247"/>
                      <a:gd name="connsiteX1" fmla="*/ 2593298 w 2593298"/>
                      <a:gd name="connsiteY1" fmla="*/ 77057 h 1692247"/>
                      <a:gd name="connsiteX2" fmla="*/ 2593298 w 2593298"/>
                      <a:gd name="connsiteY2" fmla="*/ 1692247 h 1692247"/>
                      <a:gd name="connsiteX3" fmla="*/ 0 w 2593298"/>
                      <a:gd name="connsiteY3" fmla="*/ 1692247 h 1692247"/>
                      <a:gd name="connsiteX4" fmla="*/ 0 w 2593298"/>
                      <a:gd name="connsiteY4" fmla="*/ 92047 h 1692247"/>
                      <a:gd name="connsiteX0" fmla="*/ 0 w 2593298"/>
                      <a:gd name="connsiteY0" fmla="*/ 138287 h 1738487"/>
                      <a:gd name="connsiteX1" fmla="*/ 2593298 w 2593298"/>
                      <a:gd name="connsiteY1" fmla="*/ 123297 h 1738487"/>
                      <a:gd name="connsiteX2" fmla="*/ 2593298 w 2593298"/>
                      <a:gd name="connsiteY2" fmla="*/ 1738487 h 1738487"/>
                      <a:gd name="connsiteX3" fmla="*/ 0 w 2593298"/>
                      <a:gd name="connsiteY3" fmla="*/ 1738487 h 1738487"/>
                      <a:gd name="connsiteX4" fmla="*/ 0 w 2593298"/>
                      <a:gd name="connsiteY4" fmla="*/ 138287 h 1738487"/>
                      <a:gd name="connsiteX0" fmla="*/ 93272 w 2686570"/>
                      <a:gd name="connsiteY0" fmla="*/ 138287 h 1738487"/>
                      <a:gd name="connsiteX1" fmla="*/ 2686570 w 2686570"/>
                      <a:gd name="connsiteY1" fmla="*/ 123297 h 1738487"/>
                      <a:gd name="connsiteX2" fmla="*/ 2686570 w 2686570"/>
                      <a:gd name="connsiteY2" fmla="*/ 1738487 h 1738487"/>
                      <a:gd name="connsiteX3" fmla="*/ 93272 w 2686570"/>
                      <a:gd name="connsiteY3" fmla="*/ 1738487 h 1738487"/>
                      <a:gd name="connsiteX4" fmla="*/ 93272 w 2686570"/>
                      <a:gd name="connsiteY4" fmla="*/ 138287 h 1738487"/>
                      <a:gd name="connsiteX0" fmla="*/ 93272 w 2786504"/>
                      <a:gd name="connsiteY0" fmla="*/ 138287 h 1738487"/>
                      <a:gd name="connsiteX1" fmla="*/ 2686570 w 2786504"/>
                      <a:gd name="connsiteY1" fmla="*/ 123297 h 1738487"/>
                      <a:gd name="connsiteX2" fmla="*/ 2686570 w 2786504"/>
                      <a:gd name="connsiteY2" fmla="*/ 1738487 h 1738487"/>
                      <a:gd name="connsiteX3" fmla="*/ 93272 w 2786504"/>
                      <a:gd name="connsiteY3" fmla="*/ 1738487 h 1738487"/>
                      <a:gd name="connsiteX4" fmla="*/ 93272 w 2786504"/>
                      <a:gd name="connsiteY4" fmla="*/ 138287 h 1738487"/>
                      <a:gd name="connsiteX0" fmla="*/ 93272 w 2839248"/>
                      <a:gd name="connsiteY0" fmla="*/ 138287 h 1768467"/>
                      <a:gd name="connsiteX1" fmla="*/ 2686570 w 2839248"/>
                      <a:gd name="connsiteY1" fmla="*/ 123297 h 1768467"/>
                      <a:gd name="connsiteX2" fmla="*/ 2821482 w 2839248"/>
                      <a:gd name="connsiteY2" fmla="*/ 1768467 h 1768467"/>
                      <a:gd name="connsiteX3" fmla="*/ 93272 w 2839248"/>
                      <a:gd name="connsiteY3" fmla="*/ 1738487 h 1768467"/>
                      <a:gd name="connsiteX4" fmla="*/ 93272 w 2839248"/>
                      <a:gd name="connsiteY4" fmla="*/ 138287 h 1768467"/>
                      <a:gd name="connsiteX0" fmla="*/ 195106 w 2941082"/>
                      <a:gd name="connsiteY0" fmla="*/ 138287 h 1798447"/>
                      <a:gd name="connsiteX1" fmla="*/ 2788404 w 2941082"/>
                      <a:gd name="connsiteY1" fmla="*/ 123297 h 1798447"/>
                      <a:gd name="connsiteX2" fmla="*/ 2923316 w 2941082"/>
                      <a:gd name="connsiteY2" fmla="*/ 1768467 h 1798447"/>
                      <a:gd name="connsiteX3" fmla="*/ 234 w 2941082"/>
                      <a:gd name="connsiteY3" fmla="*/ 1798447 h 1798447"/>
                      <a:gd name="connsiteX4" fmla="*/ 195106 w 2941082"/>
                      <a:gd name="connsiteY4" fmla="*/ 138287 h 1798447"/>
                      <a:gd name="connsiteX0" fmla="*/ 195106 w 2941082"/>
                      <a:gd name="connsiteY0" fmla="*/ 138287 h 1895356"/>
                      <a:gd name="connsiteX1" fmla="*/ 2788404 w 2941082"/>
                      <a:gd name="connsiteY1" fmla="*/ 123297 h 1895356"/>
                      <a:gd name="connsiteX2" fmla="*/ 2923316 w 2941082"/>
                      <a:gd name="connsiteY2" fmla="*/ 1768467 h 1895356"/>
                      <a:gd name="connsiteX3" fmla="*/ 234 w 2941082"/>
                      <a:gd name="connsiteY3" fmla="*/ 1798447 h 1895356"/>
                      <a:gd name="connsiteX4" fmla="*/ 195106 w 2941082"/>
                      <a:gd name="connsiteY4" fmla="*/ 138287 h 1895356"/>
                      <a:gd name="connsiteX0" fmla="*/ 195106 w 2941082"/>
                      <a:gd name="connsiteY0" fmla="*/ 138287 h 2003358"/>
                      <a:gd name="connsiteX1" fmla="*/ 2788404 w 2941082"/>
                      <a:gd name="connsiteY1" fmla="*/ 123297 h 2003358"/>
                      <a:gd name="connsiteX2" fmla="*/ 2923316 w 2941082"/>
                      <a:gd name="connsiteY2" fmla="*/ 1768467 h 2003358"/>
                      <a:gd name="connsiteX3" fmla="*/ 234 w 2941082"/>
                      <a:gd name="connsiteY3" fmla="*/ 1798447 h 2003358"/>
                      <a:gd name="connsiteX4" fmla="*/ 195106 w 2941082"/>
                      <a:gd name="connsiteY4" fmla="*/ 138287 h 2003358"/>
                      <a:gd name="connsiteX0" fmla="*/ 195106 w 2941082"/>
                      <a:gd name="connsiteY0" fmla="*/ 138287 h 2376560"/>
                      <a:gd name="connsiteX1" fmla="*/ 2788404 w 2941082"/>
                      <a:gd name="connsiteY1" fmla="*/ 123297 h 2376560"/>
                      <a:gd name="connsiteX2" fmla="*/ 2923316 w 2941082"/>
                      <a:gd name="connsiteY2" fmla="*/ 1768467 h 2376560"/>
                      <a:gd name="connsiteX3" fmla="*/ 234 w 2941082"/>
                      <a:gd name="connsiteY3" fmla="*/ 1798447 h 2376560"/>
                      <a:gd name="connsiteX4" fmla="*/ 195106 w 2941082"/>
                      <a:gd name="connsiteY4" fmla="*/ 138287 h 2376560"/>
                      <a:gd name="connsiteX0" fmla="*/ 168940 w 2914916"/>
                      <a:gd name="connsiteY0" fmla="*/ 138287 h 2400842"/>
                      <a:gd name="connsiteX1" fmla="*/ 2762238 w 2914916"/>
                      <a:gd name="connsiteY1" fmla="*/ 123297 h 2400842"/>
                      <a:gd name="connsiteX2" fmla="*/ 2897150 w 2914916"/>
                      <a:gd name="connsiteY2" fmla="*/ 1768467 h 2400842"/>
                      <a:gd name="connsiteX3" fmla="*/ 4048 w 2914916"/>
                      <a:gd name="connsiteY3" fmla="*/ 1873397 h 2400842"/>
                      <a:gd name="connsiteX4" fmla="*/ 168940 w 2914916"/>
                      <a:gd name="connsiteY4" fmla="*/ 138287 h 2400842"/>
                      <a:gd name="connsiteX0" fmla="*/ 168940 w 2914916"/>
                      <a:gd name="connsiteY0" fmla="*/ 138287 h 2540242"/>
                      <a:gd name="connsiteX1" fmla="*/ 2762238 w 2914916"/>
                      <a:gd name="connsiteY1" fmla="*/ 123297 h 2540242"/>
                      <a:gd name="connsiteX2" fmla="*/ 2897150 w 2914916"/>
                      <a:gd name="connsiteY2" fmla="*/ 1768467 h 2540242"/>
                      <a:gd name="connsiteX3" fmla="*/ 4048 w 2914916"/>
                      <a:gd name="connsiteY3" fmla="*/ 1873397 h 2540242"/>
                      <a:gd name="connsiteX4" fmla="*/ 168940 w 2914916"/>
                      <a:gd name="connsiteY4" fmla="*/ 138287 h 2540242"/>
                      <a:gd name="connsiteX0" fmla="*/ 168940 w 2935132"/>
                      <a:gd name="connsiteY0" fmla="*/ 138287 h 2546305"/>
                      <a:gd name="connsiteX1" fmla="*/ 2762238 w 2935132"/>
                      <a:gd name="connsiteY1" fmla="*/ 123297 h 2546305"/>
                      <a:gd name="connsiteX2" fmla="*/ 2897150 w 2935132"/>
                      <a:gd name="connsiteY2" fmla="*/ 1768467 h 2546305"/>
                      <a:gd name="connsiteX3" fmla="*/ 4048 w 2935132"/>
                      <a:gd name="connsiteY3" fmla="*/ 1873397 h 2546305"/>
                      <a:gd name="connsiteX4" fmla="*/ 168940 w 2935132"/>
                      <a:gd name="connsiteY4" fmla="*/ 138287 h 2546305"/>
                      <a:gd name="connsiteX0" fmla="*/ 200444 w 2955345"/>
                      <a:gd name="connsiteY0" fmla="*/ 138287 h 2587835"/>
                      <a:gd name="connsiteX1" fmla="*/ 2793742 w 2955345"/>
                      <a:gd name="connsiteY1" fmla="*/ 123297 h 2587835"/>
                      <a:gd name="connsiteX2" fmla="*/ 2928654 w 2955345"/>
                      <a:gd name="connsiteY2" fmla="*/ 1768467 h 2587835"/>
                      <a:gd name="connsiteX3" fmla="*/ 35552 w 2955345"/>
                      <a:gd name="connsiteY3" fmla="*/ 1873397 h 2587835"/>
                      <a:gd name="connsiteX4" fmla="*/ 200444 w 2955345"/>
                      <a:gd name="connsiteY4" fmla="*/ 138287 h 2587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55345" h="2587835">
                        <a:moveTo>
                          <a:pt x="200444" y="138287"/>
                        </a:moveTo>
                        <a:cubicBezTo>
                          <a:pt x="1064877" y="-11615"/>
                          <a:pt x="2304063" y="-71575"/>
                          <a:pt x="2793742" y="123297"/>
                        </a:cubicBezTo>
                        <a:cubicBezTo>
                          <a:pt x="3018595" y="691674"/>
                          <a:pt x="2928654" y="1230070"/>
                          <a:pt x="2928654" y="1768467"/>
                        </a:cubicBezTo>
                        <a:cubicBezTo>
                          <a:pt x="3303408" y="3007653"/>
                          <a:pt x="-399162" y="2672874"/>
                          <a:pt x="35552" y="1873397"/>
                        </a:cubicBezTo>
                        <a:cubicBezTo>
                          <a:pt x="35552" y="1339997"/>
                          <a:pt x="-9418" y="776618"/>
                          <a:pt x="200444" y="138287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6">
                          <a:lumMod val="5000"/>
                          <a:lumOff val="95000"/>
                        </a:schemeClr>
                      </a:gs>
                      <a:gs pos="74000">
                        <a:schemeClr val="accent6">
                          <a:lumMod val="45000"/>
                          <a:lumOff val="55000"/>
                        </a:schemeClr>
                      </a:gs>
                      <a:gs pos="83000">
                        <a:schemeClr val="accent6">
                          <a:lumMod val="45000"/>
                          <a:lumOff val="55000"/>
                        </a:schemeClr>
                      </a:gs>
                      <a:gs pos="100000">
                        <a:schemeClr val="accent6">
                          <a:lumMod val="30000"/>
                          <a:lumOff val="70000"/>
                        </a:schemeClr>
                      </a:gs>
                    </a:gsLst>
                    <a:lin ang="5400000" scaled="1"/>
                    <a:tileRect/>
                  </a:gradFill>
                  <a:ln w="25400">
                    <a:solidFill>
                      <a:srgbClr val="282828"/>
                    </a:solidFill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" name="円弧 2">
                    <a:extLst>
                      <a:ext uri="{FF2B5EF4-FFF2-40B4-BE49-F238E27FC236}">
                        <a16:creationId xmlns:a16="http://schemas.microsoft.com/office/drawing/2014/main" id="{2D075A76-6487-4002-9FDA-B297ADFF7544}"/>
                      </a:ext>
                    </a:extLst>
                  </p:cNvPr>
                  <p:cNvSpPr/>
                  <p:nvPr/>
                </p:nvSpPr>
                <p:spPr>
                  <a:xfrm rot="18249094">
                    <a:off x="4841390" y="2046275"/>
                    <a:ext cx="946247" cy="479391"/>
                  </a:xfrm>
                  <a:prstGeom prst="arc">
                    <a:avLst>
                      <a:gd name="adj1" fmla="val 17303819"/>
                      <a:gd name="adj2" fmla="val 1442005"/>
                    </a:avLst>
                  </a:prstGeom>
                  <a:ln w="25400">
                    <a:solidFill>
                      <a:srgbClr val="282828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" name="円弧 5">
                    <a:extLst>
                      <a:ext uri="{FF2B5EF4-FFF2-40B4-BE49-F238E27FC236}">
                        <a16:creationId xmlns:a16="http://schemas.microsoft.com/office/drawing/2014/main" id="{4BC0B1F5-CB79-435B-894F-46F79736D817}"/>
                      </a:ext>
                    </a:extLst>
                  </p:cNvPr>
                  <p:cNvSpPr/>
                  <p:nvPr/>
                </p:nvSpPr>
                <p:spPr>
                  <a:xfrm rot="3325088" flipV="1">
                    <a:off x="3210531" y="1746372"/>
                    <a:ext cx="1030061" cy="479391"/>
                  </a:xfrm>
                  <a:prstGeom prst="arc">
                    <a:avLst>
                      <a:gd name="adj1" fmla="val 17303819"/>
                      <a:gd name="adj2" fmla="val 239395"/>
                    </a:avLst>
                  </a:prstGeom>
                  <a:ln w="25400">
                    <a:solidFill>
                      <a:srgbClr val="282828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15" name="グループ化 14">
                    <a:extLst>
                      <a:ext uri="{FF2B5EF4-FFF2-40B4-BE49-F238E27FC236}">
                        <a16:creationId xmlns:a16="http://schemas.microsoft.com/office/drawing/2014/main" id="{BFDC70B0-DA70-428E-88FB-B705A4B8642A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12" y="2527384"/>
                    <a:ext cx="955126" cy="1287381"/>
                    <a:chOff x="4882638" y="2503569"/>
                    <a:chExt cx="955126" cy="1287381"/>
                  </a:xfrm>
                </p:grpSpPr>
                <p:sp>
                  <p:nvSpPr>
                    <p:cNvPr id="16" name="楕円 15">
                      <a:extLst>
                        <a:ext uri="{FF2B5EF4-FFF2-40B4-BE49-F238E27FC236}">
                          <a16:creationId xmlns:a16="http://schemas.microsoft.com/office/drawing/2014/main" id="{48B7766C-05F3-4BEA-80D1-966CA2BE5D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62525" y="2505075"/>
                      <a:ext cx="875239" cy="128587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>
                      <a:noFill/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7" name="楕円 16">
                      <a:extLst>
                        <a:ext uri="{FF2B5EF4-FFF2-40B4-BE49-F238E27FC236}">
                          <a16:creationId xmlns:a16="http://schemas.microsoft.com/office/drawing/2014/main" id="{37EBAF5C-1EC7-4847-BF15-E22AF2495C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51425" y="2720975"/>
                      <a:ext cx="575439" cy="923925"/>
                    </a:xfrm>
                    <a:prstGeom prst="ellipse">
                      <a:avLst/>
                    </a:prstGeom>
                    <a:solidFill>
                      <a:srgbClr val="231917"/>
                    </a:solidFill>
                    <a:ln w="25400">
                      <a:noFill/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8" name="楕円 11">
                      <a:extLst>
                        <a:ext uri="{FF2B5EF4-FFF2-40B4-BE49-F238E27FC236}">
                          <a16:creationId xmlns:a16="http://schemas.microsoft.com/office/drawing/2014/main" id="{3DD75F2E-F25A-48CF-9D81-7406DEE2CD5F}"/>
                        </a:ext>
                      </a:extLst>
                    </p:cNvPr>
                    <p:cNvSpPr/>
                    <p:nvPr/>
                  </p:nvSpPr>
                  <p:spPr>
                    <a:xfrm rot="20936841">
                      <a:off x="4882638" y="2503569"/>
                      <a:ext cx="921250" cy="470008"/>
                    </a:xfrm>
                    <a:custGeom>
                      <a:avLst/>
                      <a:gdLst>
                        <a:gd name="connsiteX0" fmla="*/ 0 w 875239"/>
                        <a:gd name="connsiteY0" fmla="*/ 642938 h 1285875"/>
                        <a:gd name="connsiteX1" fmla="*/ 437620 w 875239"/>
                        <a:gd name="connsiteY1" fmla="*/ 0 h 1285875"/>
                        <a:gd name="connsiteX2" fmla="*/ 875240 w 875239"/>
                        <a:gd name="connsiteY2" fmla="*/ 642938 h 1285875"/>
                        <a:gd name="connsiteX3" fmla="*/ 437620 w 875239"/>
                        <a:gd name="connsiteY3" fmla="*/ 1285876 h 1285875"/>
                        <a:gd name="connsiteX4" fmla="*/ 0 w 875239"/>
                        <a:gd name="connsiteY4" fmla="*/ 642938 h 1285875"/>
                        <a:gd name="connsiteX0" fmla="*/ 0 w 875240"/>
                        <a:gd name="connsiteY0" fmla="*/ 642938 h 723305"/>
                        <a:gd name="connsiteX1" fmla="*/ 437620 w 875240"/>
                        <a:gd name="connsiteY1" fmla="*/ 0 h 723305"/>
                        <a:gd name="connsiteX2" fmla="*/ 875240 w 875240"/>
                        <a:gd name="connsiteY2" fmla="*/ 642938 h 723305"/>
                        <a:gd name="connsiteX3" fmla="*/ 0 w 875240"/>
                        <a:gd name="connsiteY3" fmla="*/ 642938 h 7233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75240" h="723305">
                          <a:moveTo>
                            <a:pt x="0" y="642938"/>
                          </a:moveTo>
                          <a:cubicBezTo>
                            <a:pt x="0" y="287853"/>
                            <a:pt x="195929" y="0"/>
                            <a:pt x="437620" y="0"/>
                          </a:cubicBezTo>
                          <a:cubicBezTo>
                            <a:pt x="679311" y="0"/>
                            <a:pt x="875240" y="287853"/>
                            <a:pt x="875240" y="642938"/>
                          </a:cubicBezTo>
                          <a:cubicBezTo>
                            <a:pt x="802303" y="750094"/>
                            <a:pt x="72937" y="750094"/>
                            <a:pt x="0" y="642938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  <a:ln w="25400">
                      <a:noFill/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" name="楕円 18">
                      <a:extLst>
                        <a:ext uri="{FF2B5EF4-FFF2-40B4-BE49-F238E27FC236}">
                          <a16:creationId xmlns:a16="http://schemas.microsoft.com/office/drawing/2014/main" id="{F408984C-A00C-4B4D-BB7B-A74DBEF828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6896" y="3106351"/>
                      <a:ext cx="194873" cy="19487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>
                      <a:noFill/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" name="楕円 19">
                      <a:extLst>
                        <a:ext uri="{FF2B5EF4-FFF2-40B4-BE49-F238E27FC236}">
                          <a16:creationId xmlns:a16="http://schemas.microsoft.com/office/drawing/2014/main" id="{4901961A-E52F-414E-9FB8-4622852C0F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24651" y="3131928"/>
                      <a:ext cx="141497" cy="14149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>
                      <a:noFill/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5" name="グループ化 4">
                    <a:extLst>
                      <a:ext uri="{FF2B5EF4-FFF2-40B4-BE49-F238E27FC236}">
                        <a16:creationId xmlns:a16="http://schemas.microsoft.com/office/drawing/2014/main" id="{2C9AA7A9-456E-4B73-8A00-60F8368CB846}"/>
                      </a:ext>
                    </a:extLst>
                  </p:cNvPr>
                  <p:cNvGrpSpPr/>
                  <p:nvPr/>
                </p:nvGrpSpPr>
                <p:grpSpPr>
                  <a:xfrm>
                    <a:off x="3308824" y="2528890"/>
                    <a:ext cx="955126" cy="1287381"/>
                    <a:chOff x="3308824" y="2528890"/>
                    <a:chExt cx="955126" cy="1287381"/>
                  </a:xfrm>
                </p:grpSpPr>
                <p:sp>
                  <p:nvSpPr>
                    <p:cNvPr id="22" name="楕円 21">
                      <a:extLst>
                        <a:ext uri="{FF2B5EF4-FFF2-40B4-BE49-F238E27FC236}">
                          <a16:creationId xmlns:a16="http://schemas.microsoft.com/office/drawing/2014/main" id="{552462B8-0BDC-44F2-8888-780F429E1371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3308824" y="2530396"/>
                      <a:ext cx="875239" cy="128587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>
                      <a:noFill/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" name="楕円 22">
                      <a:extLst>
                        <a:ext uri="{FF2B5EF4-FFF2-40B4-BE49-F238E27FC236}">
                          <a16:creationId xmlns:a16="http://schemas.microsoft.com/office/drawing/2014/main" id="{E2243A68-719A-49F7-A0A0-A7DB020B4466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3519724" y="2746296"/>
                      <a:ext cx="575439" cy="923925"/>
                    </a:xfrm>
                    <a:prstGeom prst="ellipse">
                      <a:avLst/>
                    </a:prstGeom>
                    <a:solidFill>
                      <a:srgbClr val="231917"/>
                    </a:solidFill>
                    <a:ln w="25400">
                      <a:noFill/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4" name="楕円 11">
                      <a:extLst>
                        <a:ext uri="{FF2B5EF4-FFF2-40B4-BE49-F238E27FC236}">
                          <a16:creationId xmlns:a16="http://schemas.microsoft.com/office/drawing/2014/main" id="{348D77E1-A6A4-498A-A9AE-6EDE0EA6E11C}"/>
                        </a:ext>
                      </a:extLst>
                    </p:cNvPr>
                    <p:cNvSpPr/>
                    <p:nvPr/>
                  </p:nvSpPr>
                  <p:spPr>
                    <a:xfrm rot="663159" flipH="1">
                      <a:off x="3342700" y="2528890"/>
                      <a:ext cx="921250" cy="470008"/>
                    </a:xfrm>
                    <a:custGeom>
                      <a:avLst/>
                      <a:gdLst>
                        <a:gd name="connsiteX0" fmla="*/ 0 w 875239"/>
                        <a:gd name="connsiteY0" fmla="*/ 642938 h 1285875"/>
                        <a:gd name="connsiteX1" fmla="*/ 437620 w 875239"/>
                        <a:gd name="connsiteY1" fmla="*/ 0 h 1285875"/>
                        <a:gd name="connsiteX2" fmla="*/ 875240 w 875239"/>
                        <a:gd name="connsiteY2" fmla="*/ 642938 h 1285875"/>
                        <a:gd name="connsiteX3" fmla="*/ 437620 w 875239"/>
                        <a:gd name="connsiteY3" fmla="*/ 1285876 h 1285875"/>
                        <a:gd name="connsiteX4" fmla="*/ 0 w 875239"/>
                        <a:gd name="connsiteY4" fmla="*/ 642938 h 1285875"/>
                        <a:gd name="connsiteX0" fmla="*/ 0 w 875240"/>
                        <a:gd name="connsiteY0" fmla="*/ 642938 h 723305"/>
                        <a:gd name="connsiteX1" fmla="*/ 437620 w 875240"/>
                        <a:gd name="connsiteY1" fmla="*/ 0 h 723305"/>
                        <a:gd name="connsiteX2" fmla="*/ 875240 w 875240"/>
                        <a:gd name="connsiteY2" fmla="*/ 642938 h 723305"/>
                        <a:gd name="connsiteX3" fmla="*/ 0 w 875240"/>
                        <a:gd name="connsiteY3" fmla="*/ 642938 h 7233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75240" h="723305">
                          <a:moveTo>
                            <a:pt x="0" y="642938"/>
                          </a:moveTo>
                          <a:cubicBezTo>
                            <a:pt x="0" y="287853"/>
                            <a:pt x="195929" y="0"/>
                            <a:pt x="437620" y="0"/>
                          </a:cubicBezTo>
                          <a:cubicBezTo>
                            <a:pt x="679311" y="0"/>
                            <a:pt x="875240" y="287853"/>
                            <a:pt x="875240" y="642938"/>
                          </a:cubicBezTo>
                          <a:cubicBezTo>
                            <a:pt x="802303" y="750094"/>
                            <a:pt x="72937" y="750094"/>
                            <a:pt x="0" y="642938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  <a:ln w="25400">
                      <a:noFill/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" name="楕円 24">
                      <a:extLst>
                        <a:ext uri="{FF2B5EF4-FFF2-40B4-BE49-F238E27FC236}">
                          <a16:creationId xmlns:a16="http://schemas.microsoft.com/office/drawing/2014/main" id="{A01F9E92-DA41-4E81-A99A-0F2CBF20EC6E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3864819" y="3131672"/>
                      <a:ext cx="194873" cy="19487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>
                      <a:noFill/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" name="楕円 25">
                      <a:extLst>
                        <a:ext uri="{FF2B5EF4-FFF2-40B4-BE49-F238E27FC236}">
                          <a16:creationId xmlns:a16="http://schemas.microsoft.com/office/drawing/2014/main" id="{F8761859-CB83-457E-A4A9-5E7629D86BD6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3580440" y="3157249"/>
                      <a:ext cx="141497" cy="14149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>
                      <a:noFill/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7" name="円弧 26">
                    <a:extLst>
                      <a:ext uri="{FF2B5EF4-FFF2-40B4-BE49-F238E27FC236}">
                        <a16:creationId xmlns:a16="http://schemas.microsoft.com/office/drawing/2014/main" id="{47BC4BCB-4BF6-4706-B992-2F1C6F9F5534}"/>
                      </a:ext>
                    </a:extLst>
                  </p:cNvPr>
                  <p:cNvSpPr/>
                  <p:nvPr/>
                </p:nvSpPr>
                <p:spPr>
                  <a:xfrm rot="502679" flipV="1">
                    <a:off x="3329897" y="2774566"/>
                    <a:ext cx="1003746" cy="230574"/>
                  </a:xfrm>
                  <a:prstGeom prst="arc">
                    <a:avLst>
                      <a:gd name="adj1" fmla="val 10823256"/>
                      <a:gd name="adj2" fmla="val 20981001"/>
                    </a:avLst>
                  </a:prstGeom>
                  <a:ln w="25400">
                    <a:solidFill>
                      <a:srgbClr val="282828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" name="円弧 27">
                    <a:extLst>
                      <a:ext uri="{FF2B5EF4-FFF2-40B4-BE49-F238E27FC236}">
                        <a16:creationId xmlns:a16="http://schemas.microsoft.com/office/drawing/2014/main" id="{3BE510B8-27D3-4D48-BCDE-83D21354CBA0}"/>
                      </a:ext>
                    </a:extLst>
                  </p:cNvPr>
                  <p:cNvSpPr/>
                  <p:nvPr/>
                </p:nvSpPr>
                <p:spPr>
                  <a:xfrm rot="21097321" flipH="1" flipV="1">
                    <a:off x="4798666" y="2776229"/>
                    <a:ext cx="1003746" cy="230574"/>
                  </a:xfrm>
                  <a:prstGeom prst="arc">
                    <a:avLst>
                      <a:gd name="adj1" fmla="val 10823256"/>
                      <a:gd name="adj2" fmla="val 20981001"/>
                    </a:avLst>
                  </a:prstGeom>
                  <a:ln w="25400">
                    <a:solidFill>
                      <a:srgbClr val="282828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" name="月 28">
                    <a:extLst>
                      <a:ext uri="{FF2B5EF4-FFF2-40B4-BE49-F238E27FC236}">
                        <a16:creationId xmlns:a16="http://schemas.microsoft.com/office/drawing/2014/main" id="{AF7AAF81-06A4-42C9-9A25-B9C80BF0192F}"/>
                      </a:ext>
                    </a:extLst>
                  </p:cNvPr>
                  <p:cNvSpPr/>
                  <p:nvPr/>
                </p:nvSpPr>
                <p:spPr>
                  <a:xfrm rot="16793832">
                    <a:off x="4398650" y="3522851"/>
                    <a:ext cx="259821" cy="543458"/>
                  </a:xfrm>
                  <a:prstGeom prst="moon">
                    <a:avLst>
                      <a:gd name="adj" fmla="val 84220"/>
                    </a:avLst>
                  </a:prstGeom>
                  <a:solidFill>
                    <a:srgbClr val="B91D21"/>
                  </a:solidFill>
                  <a:ln w="25400">
                    <a:solidFill>
                      <a:srgbClr val="231917"/>
                    </a:solidFill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0" name="楕円 11">
                    <a:extLst>
                      <a:ext uri="{FF2B5EF4-FFF2-40B4-BE49-F238E27FC236}">
                        <a16:creationId xmlns:a16="http://schemas.microsoft.com/office/drawing/2014/main" id="{0EE98211-89DC-44D1-A742-92C23298F623}"/>
                      </a:ext>
                    </a:extLst>
                  </p:cNvPr>
                  <p:cNvSpPr/>
                  <p:nvPr/>
                </p:nvSpPr>
                <p:spPr>
                  <a:xfrm rot="1089798" flipH="1">
                    <a:off x="4357212" y="3791937"/>
                    <a:ext cx="260750" cy="108820"/>
                  </a:xfrm>
                  <a:custGeom>
                    <a:avLst/>
                    <a:gdLst>
                      <a:gd name="connsiteX0" fmla="*/ 0 w 875239"/>
                      <a:gd name="connsiteY0" fmla="*/ 642938 h 1285875"/>
                      <a:gd name="connsiteX1" fmla="*/ 437620 w 875239"/>
                      <a:gd name="connsiteY1" fmla="*/ 0 h 1285875"/>
                      <a:gd name="connsiteX2" fmla="*/ 875240 w 875239"/>
                      <a:gd name="connsiteY2" fmla="*/ 642938 h 1285875"/>
                      <a:gd name="connsiteX3" fmla="*/ 437620 w 875239"/>
                      <a:gd name="connsiteY3" fmla="*/ 1285876 h 1285875"/>
                      <a:gd name="connsiteX4" fmla="*/ 0 w 875239"/>
                      <a:gd name="connsiteY4" fmla="*/ 642938 h 1285875"/>
                      <a:gd name="connsiteX0" fmla="*/ 0 w 875240"/>
                      <a:gd name="connsiteY0" fmla="*/ 642938 h 723305"/>
                      <a:gd name="connsiteX1" fmla="*/ 437620 w 875240"/>
                      <a:gd name="connsiteY1" fmla="*/ 0 h 723305"/>
                      <a:gd name="connsiteX2" fmla="*/ 875240 w 875240"/>
                      <a:gd name="connsiteY2" fmla="*/ 642938 h 723305"/>
                      <a:gd name="connsiteX3" fmla="*/ 0 w 875240"/>
                      <a:gd name="connsiteY3" fmla="*/ 642938 h 723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5240" h="723305">
                        <a:moveTo>
                          <a:pt x="0" y="642938"/>
                        </a:moveTo>
                        <a:cubicBezTo>
                          <a:pt x="0" y="287853"/>
                          <a:pt x="195929" y="0"/>
                          <a:pt x="437620" y="0"/>
                        </a:cubicBezTo>
                        <a:cubicBezTo>
                          <a:pt x="679311" y="0"/>
                          <a:pt x="875240" y="287853"/>
                          <a:pt x="875240" y="642938"/>
                        </a:cubicBezTo>
                        <a:cubicBezTo>
                          <a:pt x="802303" y="750094"/>
                          <a:pt x="72937" y="750094"/>
                          <a:pt x="0" y="642938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6">
                          <a:lumMod val="5000"/>
                          <a:lumOff val="95000"/>
                        </a:schemeClr>
                      </a:gs>
                      <a:gs pos="74000">
                        <a:schemeClr val="accent6">
                          <a:lumMod val="45000"/>
                          <a:lumOff val="55000"/>
                        </a:schemeClr>
                      </a:gs>
                      <a:gs pos="83000">
                        <a:schemeClr val="accent6">
                          <a:lumMod val="45000"/>
                          <a:lumOff val="55000"/>
                        </a:schemeClr>
                      </a:gs>
                      <a:gs pos="100000">
                        <a:schemeClr val="accent6">
                          <a:lumMod val="30000"/>
                          <a:lumOff val="70000"/>
                        </a:schemeClr>
                      </a:gs>
                    </a:gsLst>
                    <a:lin ang="5400000" scaled="1"/>
                    <a:tileRect/>
                  </a:gradFill>
                  <a:ln w="25400">
                    <a:noFill/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2" name="アーチ 31">
                    <a:extLst>
                      <a:ext uri="{FF2B5EF4-FFF2-40B4-BE49-F238E27FC236}">
                        <a16:creationId xmlns:a16="http://schemas.microsoft.com/office/drawing/2014/main" id="{1409607E-9A4B-4B0B-97F2-D9C7E7249521}"/>
                      </a:ext>
                    </a:extLst>
                  </p:cNvPr>
                  <p:cNvSpPr/>
                  <p:nvPr/>
                </p:nvSpPr>
                <p:spPr>
                  <a:xfrm>
                    <a:off x="3169920" y="957090"/>
                    <a:ext cx="2867825" cy="505950"/>
                  </a:xfrm>
                  <a:prstGeom prst="blockArc">
                    <a:avLst/>
                  </a:prstGeom>
                  <a:solidFill>
                    <a:schemeClr val="bg1"/>
                  </a:solidFill>
                  <a:ln w="25400">
                    <a:noFill/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" name="円弧 32">
                    <a:extLst>
                      <a:ext uri="{FF2B5EF4-FFF2-40B4-BE49-F238E27FC236}">
                        <a16:creationId xmlns:a16="http://schemas.microsoft.com/office/drawing/2014/main" id="{1F03DD03-D736-488F-90EF-2210633B4E73}"/>
                      </a:ext>
                    </a:extLst>
                  </p:cNvPr>
                  <p:cNvSpPr/>
                  <p:nvPr/>
                </p:nvSpPr>
                <p:spPr>
                  <a:xfrm>
                    <a:off x="5415125" y="952374"/>
                    <a:ext cx="202213" cy="397145"/>
                  </a:xfrm>
                  <a:prstGeom prst="arc">
                    <a:avLst/>
                  </a:prstGeom>
                  <a:ln w="88900">
                    <a:solidFill>
                      <a:srgbClr val="231917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4" name="円弧 33">
                    <a:extLst>
                      <a:ext uri="{FF2B5EF4-FFF2-40B4-BE49-F238E27FC236}">
                        <a16:creationId xmlns:a16="http://schemas.microsoft.com/office/drawing/2014/main" id="{45AF6279-2FA4-4A1C-814E-9FCF340FA8DD}"/>
                      </a:ext>
                    </a:extLst>
                  </p:cNvPr>
                  <p:cNvSpPr/>
                  <p:nvPr/>
                </p:nvSpPr>
                <p:spPr>
                  <a:xfrm>
                    <a:off x="5125565" y="944754"/>
                    <a:ext cx="202213" cy="397145"/>
                  </a:xfrm>
                  <a:prstGeom prst="arc">
                    <a:avLst/>
                  </a:prstGeom>
                  <a:ln w="88900">
                    <a:solidFill>
                      <a:srgbClr val="231917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5" name="円弧 34">
                    <a:extLst>
                      <a:ext uri="{FF2B5EF4-FFF2-40B4-BE49-F238E27FC236}">
                        <a16:creationId xmlns:a16="http://schemas.microsoft.com/office/drawing/2014/main" id="{4A8C58C4-E4BC-407D-9712-0075E76F1510}"/>
                      </a:ext>
                    </a:extLst>
                  </p:cNvPr>
                  <p:cNvSpPr/>
                  <p:nvPr/>
                </p:nvSpPr>
                <p:spPr>
                  <a:xfrm>
                    <a:off x="4843625" y="937134"/>
                    <a:ext cx="202213" cy="397145"/>
                  </a:xfrm>
                  <a:prstGeom prst="arc">
                    <a:avLst/>
                  </a:prstGeom>
                  <a:ln w="88900">
                    <a:solidFill>
                      <a:srgbClr val="231917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6" name="円弧 35">
                    <a:extLst>
                      <a:ext uri="{FF2B5EF4-FFF2-40B4-BE49-F238E27FC236}">
                        <a16:creationId xmlns:a16="http://schemas.microsoft.com/office/drawing/2014/main" id="{86A6C573-9AD3-4C3C-AB75-A731A8704C53}"/>
                      </a:ext>
                    </a:extLst>
                  </p:cNvPr>
                  <p:cNvSpPr/>
                  <p:nvPr/>
                </p:nvSpPr>
                <p:spPr>
                  <a:xfrm>
                    <a:off x="4523585" y="914274"/>
                    <a:ext cx="202213" cy="397145"/>
                  </a:xfrm>
                  <a:prstGeom prst="arc">
                    <a:avLst/>
                  </a:prstGeom>
                  <a:ln w="88900">
                    <a:solidFill>
                      <a:srgbClr val="231917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7" name="円弧 36">
                    <a:extLst>
                      <a:ext uri="{FF2B5EF4-FFF2-40B4-BE49-F238E27FC236}">
                        <a16:creationId xmlns:a16="http://schemas.microsoft.com/office/drawing/2014/main" id="{8C1F8280-29BB-4A04-B408-313D3D90F35A}"/>
                      </a:ext>
                    </a:extLst>
                  </p:cNvPr>
                  <p:cNvSpPr/>
                  <p:nvPr/>
                </p:nvSpPr>
                <p:spPr>
                  <a:xfrm flipH="1">
                    <a:off x="4279745" y="914274"/>
                    <a:ext cx="202213" cy="397145"/>
                  </a:xfrm>
                  <a:prstGeom prst="arc">
                    <a:avLst/>
                  </a:prstGeom>
                  <a:ln w="88900">
                    <a:solidFill>
                      <a:srgbClr val="231917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8" name="円弧 37">
                    <a:extLst>
                      <a:ext uri="{FF2B5EF4-FFF2-40B4-BE49-F238E27FC236}">
                        <a16:creationId xmlns:a16="http://schemas.microsoft.com/office/drawing/2014/main" id="{FA508F5A-5D05-4459-95FD-728C8C3A38AF}"/>
                      </a:ext>
                    </a:extLst>
                  </p:cNvPr>
                  <p:cNvSpPr/>
                  <p:nvPr/>
                </p:nvSpPr>
                <p:spPr>
                  <a:xfrm flipH="1">
                    <a:off x="3814925" y="952374"/>
                    <a:ext cx="202213" cy="397145"/>
                  </a:xfrm>
                  <a:prstGeom prst="arc">
                    <a:avLst/>
                  </a:prstGeom>
                  <a:ln w="88900">
                    <a:solidFill>
                      <a:srgbClr val="231917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9" name="円弧 38">
                    <a:extLst>
                      <a:ext uri="{FF2B5EF4-FFF2-40B4-BE49-F238E27FC236}">
                        <a16:creationId xmlns:a16="http://schemas.microsoft.com/office/drawing/2014/main" id="{C31E7FD4-DF8A-43D2-A4DD-EC06C5440813}"/>
                      </a:ext>
                    </a:extLst>
                  </p:cNvPr>
                  <p:cNvSpPr/>
                  <p:nvPr/>
                </p:nvSpPr>
                <p:spPr>
                  <a:xfrm flipH="1">
                    <a:off x="3540605" y="982854"/>
                    <a:ext cx="202213" cy="397145"/>
                  </a:xfrm>
                  <a:prstGeom prst="arc">
                    <a:avLst/>
                  </a:prstGeom>
                  <a:ln w="88900">
                    <a:solidFill>
                      <a:srgbClr val="231917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40" name="円弧 39">
                    <a:extLst>
                      <a:ext uri="{FF2B5EF4-FFF2-40B4-BE49-F238E27FC236}">
                        <a16:creationId xmlns:a16="http://schemas.microsoft.com/office/drawing/2014/main" id="{495B582A-27BC-4C96-A494-73393FD85912}"/>
                      </a:ext>
                    </a:extLst>
                  </p:cNvPr>
                  <p:cNvSpPr/>
                  <p:nvPr/>
                </p:nvSpPr>
                <p:spPr>
                  <a:xfrm flipH="1">
                    <a:off x="3169920" y="1164504"/>
                    <a:ext cx="202213" cy="397145"/>
                  </a:xfrm>
                  <a:prstGeom prst="arc">
                    <a:avLst/>
                  </a:prstGeom>
                  <a:ln w="88900">
                    <a:solidFill>
                      <a:srgbClr val="231917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1" name="二等辺三角形 40">
                    <a:extLst>
                      <a:ext uri="{FF2B5EF4-FFF2-40B4-BE49-F238E27FC236}">
                        <a16:creationId xmlns:a16="http://schemas.microsoft.com/office/drawing/2014/main" id="{01C589F8-6294-454E-8D89-EA4A3FF529E5}"/>
                      </a:ext>
                    </a:extLst>
                  </p:cNvPr>
                  <p:cNvSpPr/>
                  <p:nvPr/>
                </p:nvSpPr>
                <p:spPr>
                  <a:xfrm rot="11455860">
                    <a:off x="4625753" y="3721309"/>
                    <a:ext cx="81445" cy="84152"/>
                  </a:xfrm>
                  <a:prstGeom prst="triangle">
                    <a:avLst/>
                  </a:prstGeom>
                  <a:solidFill>
                    <a:schemeClr val="bg1"/>
                  </a:solidFill>
                  <a:ln w="25400">
                    <a:noFill/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2" name="月 41">
                    <a:extLst>
                      <a:ext uri="{FF2B5EF4-FFF2-40B4-BE49-F238E27FC236}">
                        <a16:creationId xmlns:a16="http://schemas.microsoft.com/office/drawing/2014/main" id="{6CEFFF25-AB5B-4516-B6E9-9960D11471DF}"/>
                      </a:ext>
                    </a:extLst>
                  </p:cNvPr>
                  <p:cNvSpPr/>
                  <p:nvPr/>
                </p:nvSpPr>
                <p:spPr>
                  <a:xfrm rot="16793832">
                    <a:off x="4398650" y="3524513"/>
                    <a:ext cx="259821" cy="543458"/>
                  </a:xfrm>
                  <a:prstGeom prst="moon">
                    <a:avLst>
                      <a:gd name="adj" fmla="val 84220"/>
                    </a:avLst>
                  </a:prstGeom>
                  <a:noFill/>
                  <a:ln w="25400">
                    <a:solidFill>
                      <a:srgbClr val="231917"/>
                    </a:solidFill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54" name="楕円 53">
                <a:extLst>
                  <a:ext uri="{FF2B5EF4-FFF2-40B4-BE49-F238E27FC236}">
                    <a16:creationId xmlns:a16="http://schemas.microsoft.com/office/drawing/2014/main" id="{6F1E6FC4-41CA-4B65-B164-7F1922FF38F1}"/>
                  </a:ext>
                </a:extLst>
              </p:cNvPr>
              <p:cNvSpPr/>
              <p:nvPr/>
            </p:nvSpPr>
            <p:spPr>
              <a:xfrm>
                <a:off x="4505881" y="4536484"/>
                <a:ext cx="140840" cy="104163"/>
              </a:xfrm>
              <a:prstGeom prst="ellipse">
                <a:avLst/>
              </a:prstGeom>
              <a:solidFill>
                <a:srgbClr val="EB555E"/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正方形/長方形 54">
                <a:extLst>
                  <a:ext uri="{FF2B5EF4-FFF2-40B4-BE49-F238E27FC236}">
                    <a16:creationId xmlns:a16="http://schemas.microsoft.com/office/drawing/2014/main" id="{675EFFF5-6FEC-4D54-87C4-FCAD437D1F8D}"/>
                  </a:ext>
                </a:extLst>
              </p:cNvPr>
              <p:cNvSpPr/>
              <p:nvPr/>
            </p:nvSpPr>
            <p:spPr>
              <a:xfrm>
                <a:off x="4742459" y="4644713"/>
                <a:ext cx="401553" cy="102750"/>
              </a:xfrm>
              <a:custGeom>
                <a:avLst/>
                <a:gdLst>
                  <a:gd name="connsiteX0" fmla="*/ 0 w 401553"/>
                  <a:gd name="connsiteY0" fmla="*/ 0 h 234471"/>
                  <a:gd name="connsiteX1" fmla="*/ 401553 w 401553"/>
                  <a:gd name="connsiteY1" fmla="*/ 0 h 234471"/>
                  <a:gd name="connsiteX2" fmla="*/ 401553 w 401553"/>
                  <a:gd name="connsiteY2" fmla="*/ 234471 h 234471"/>
                  <a:gd name="connsiteX3" fmla="*/ 0 w 401553"/>
                  <a:gd name="connsiteY3" fmla="*/ 234471 h 234471"/>
                  <a:gd name="connsiteX4" fmla="*/ 0 w 401553"/>
                  <a:gd name="connsiteY4" fmla="*/ 0 h 234471"/>
                  <a:gd name="connsiteX0" fmla="*/ 0 w 401553"/>
                  <a:gd name="connsiteY0" fmla="*/ 0 h 234471"/>
                  <a:gd name="connsiteX1" fmla="*/ 401553 w 401553"/>
                  <a:gd name="connsiteY1" fmla="*/ 0 h 234471"/>
                  <a:gd name="connsiteX2" fmla="*/ 401553 w 401553"/>
                  <a:gd name="connsiteY2" fmla="*/ 234471 h 234471"/>
                  <a:gd name="connsiteX3" fmla="*/ 201016 w 401553"/>
                  <a:gd name="connsiteY3" fmla="*/ 232090 h 234471"/>
                  <a:gd name="connsiteX4" fmla="*/ 0 w 401553"/>
                  <a:gd name="connsiteY4" fmla="*/ 234471 h 234471"/>
                  <a:gd name="connsiteX5" fmla="*/ 0 w 401553"/>
                  <a:gd name="connsiteY5" fmla="*/ 0 h 234471"/>
                  <a:gd name="connsiteX0" fmla="*/ 0 w 401553"/>
                  <a:gd name="connsiteY0" fmla="*/ 0 h 258284"/>
                  <a:gd name="connsiteX1" fmla="*/ 401553 w 401553"/>
                  <a:gd name="connsiteY1" fmla="*/ 0 h 258284"/>
                  <a:gd name="connsiteX2" fmla="*/ 401553 w 401553"/>
                  <a:gd name="connsiteY2" fmla="*/ 234471 h 258284"/>
                  <a:gd name="connsiteX3" fmla="*/ 205779 w 401553"/>
                  <a:gd name="connsiteY3" fmla="*/ 258284 h 258284"/>
                  <a:gd name="connsiteX4" fmla="*/ 0 w 401553"/>
                  <a:gd name="connsiteY4" fmla="*/ 234471 h 258284"/>
                  <a:gd name="connsiteX5" fmla="*/ 0 w 401553"/>
                  <a:gd name="connsiteY5" fmla="*/ 0 h 258284"/>
                  <a:gd name="connsiteX0" fmla="*/ 0 w 401553"/>
                  <a:gd name="connsiteY0" fmla="*/ 0 h 259409"/>
                  <a:gd name="connsiteX1" fmla="*/ 401553 w 401553"/>
                  <a:gd name="connsiteY1" fmla="*/ 0 h 259409"/>
                  <a:gd name="connsiteX2" fmla="*/ 401553 w 401553"/>
                  <a:gd name="connsiteY2" fmla="*/ 234471 h 259409"/>
                  <a:gd name="connsiteX3" fmla="*/ 205779 w 401553"/>
                  <a:gd name="connsiteY3" fmla="*/ 258284 h 259409"/>
                  <a:gd name="connsiteX4" fmla="*/ 0 w 401553"/>
                  <a:gd name="connsiteY4" fmla="*/ 234471 h 259409"/>
                  <a:gd name="connsiteX5" fmla="*/ 0 w 401553"/>
                  <a:gd name="connsiteY5" fmla="*/ 0 h 259409"/>
                  <a:gd name="connsiteX0" fmla="*/ 0 w 401553"/>
                  <a:gd name="connsiteY0" fmla="*/ 0 h 259410"/>
                  <a:gd name="connsiteX1" fmla="*/ 401553 w 401553"/>
                  <a:gd name="connsiteY1" fmla="*/ 0 h 259410"/>
                  <a:gd name="connsiteX2" fmla="*/ 401553 w 401553"/>
                  <a:gd name="connsiteY2" fmla="*/ 234471 h 259410"/>
                  <a:gd name="connsiteX3" fmla="*/ 205779 w 401553"/>
                  <a:gd name="connsiteY3" fmla="*/ 258284 h 259410"/>
                  <a:gd name="connsiteX4" fmla="*/ 0 w 401553"/>
                  <a:gd name="connsiteY4" fmla="*/ 234471 h 259410"/>
                  <a:gd name="connsiteX5" fmla="*/ 0 w 401553"/>
                  <a:gd name="connsiteY5" fmla="*/ 0 h 259410"/>
                  <a:gd name="connsiteX0" fmla="*/ 0 w 401553"/>
                  <a:gd name="connsiteY0" fmla="*/ 0 h 266319"/>
                  <a:gd name="connsiteX1" fmla="*/ 401553 w 401553"/>
                  <a:gd name="connsiteY1" fmla="*/ 0 h 266319"/>
                  <a:gd name="connsiteX2" fmla="*/ 401553 w 401553"/>
                  <a:gd name="connsiteY2" fmla="*/ 234471 h 266319"/>
                  <a:gd name="connsiteX3" fmla="*/ 205779 w 401553"/>
                  <a:gd name="connsiteY3" fmla="*/ 265428 h 266319"/>
                  <a:gd name="connsiteX4" fmla="*/ 0 w 401553"/>
                  <a:gd name="connsiteY4" fmla="*/ 234471 h 266319"/>
                  <a:gd name="connsiteX5" fmla="*/ 0 w 401553"/>
                  <a:gd name="connsiteY5" fmla="*/ 0 h 266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1553" h="266319">
                    <a:moveTo>
                      <a:pt x="0" y="0"/>
                    </a:moveTo>
                    <a:lnTo>
                      <a:pt x="401553" y="0"/>
                    </a:lnTo>
                    <a:lnTo>
                      <a:pt x="401553" y="234471"/>
                    </a:lnTo>
                    <a:cubicBezTo>
                      <a:pt x="336295" y="242409"/>
                      <a:pt x="280562" y="271777"/>
                      <a:pt x="205779" y="265428"/>
                    </a:cubicBezTo>
                    <a:cubicBezTo>
                      <a:pt x="137186" y="271778"/>
                      <a:pt x="68593" y="242409"/>
                      <a:pt x="0" y="23447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80A4881B-EB9E-4965-B0D7-144D9B521661}"/>
                </a:ext>
              </a:extLst>
            </p:cNvPr>
            <p:cNvSpPr/>
            <p:nvPr/>
          </p:nvSpPr>
          <p:spPr>
            <a:xfrm rot="1878603">
              <a:off x="776722" y="3723413"/>
              <a:ext cx="425144" cy="182195"/>
            </a:xfrm>
            <a:prstGeom prst="ellipse">
              <a:avLst/>
            </a:prstGeom>
            <a:solidFill>
              <a:srgbClr val="F4B2B3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楕円 78">
              <a:extLst>
                <a:ext uri="{FF2B5EF4-FFF2-40B4-BE49-F238E27FC236}">
                  <a16:creationId xmlns:a16="http://schemas.microsoft.com/office/drawing/2014/main" id="{B30AA018-7384-4A00-A0A9-8BD505F96B6E}"/>
                </a:ext>
              </a:extLst>
            </p:cNvPr>
            <p:cNvSpPr/>
            <p:nvPr/>
          </p:nvSpPr>
          <p:spPr>
            <a:xfrm rot="19721397" flipH="1">
              <a:off x="3201910" y="3723413"/>
              <a:ext cx="425144" cy="182195"/>
            </a:xfrm>
            <a:prstGeom prst="ellipse">
              <a:avLst/>
            </a:prstGeom>
            <a:solidFill>
              <a:srgbClr val="F4B2B3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30854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5B7FF8E2-76F2-4EC7-BA7A-35ED18F39137}"/>
              </a:ext>
            </a:extLst>
          </p:cNvPr>
          <p:cNvGrpSpPr/>
          <p:nvPr/>
        </p:nvGrpSpPr>
        <p:grpSpPr>
          <a:xfrm>
            <a:off x="93168" y="809469"/>
            <a:ext cx="4377128" cy="5894138"/>
            <a:chOff x="31163" y="509665"/>
            <a:chExt cx="4377128" cy="5894138"/>
          </a:xfrm>
        </p:grpSpPr>
        <p:grpSp>
          <p:nvGrpSpPr>
            <p:cNvPr id="105" name="グループ化 104">
              <a:extLst>
                <a:ext uri="{FF2B5EF4-FFF2-40B4-BE49-F238E27FC236}">
                  <a16:creationId xmlns:a16="http://schemas.microsoft.com/office/drawing/2014/main" id="{50D3CE98-22A2-4C1C-A628-BCA253D7EBFF}"/>
                </a:ext>
              </a:extLst>
            </p:cNvPr>
            <p:cNvGrpSpPr/>
            <p:nvPr/>
          </p:nvGrpSpPr>
          <p:grpSpPr>
            <a:xfrm>
              <a:off x="31163" y="509665"/>
              <a:ext cx="4377128" cy="5894138"/>
              <a:chOff x="2383436" y="509665"/>
              <a:chExt cx="4377128" cy="5894138"/>
            </a:xfrm>
          </p:grpSpPr>
          <p:grpSp>
            <p:nvGrpSpPr>
              <p:cNvPr id="101" name="グループ化 100">
                <a:extLst>
                  <a:ext uri="{FF2B5EF4-FFF2-40B4-BE49-F238E27FC236}">
                    <a16:creationId xmlns:a16="http://schemas.microsoft.com/office/drawing/2014/main" id="{08A917B3-AE9F-41C3-9447-247357E50621}"/>
                  </a:ext>
                </a:extLst>
              </p:cNvPr>
              <p:cNvGrpSpPr/>
              <p:nvPr/>
            </p:nvGrpSpPr>
            <p:grpSpPr>
              <a:xfrm flipH="1">
                <a:off x="5224961" y="4615160"/>
                <a:ext cx="772171" cy="348764"/>
                <a:chOff x="3093598" y="4627436"/>
                <a:chExt cx="772171" cy="348764"/>
              </a:xfrm>
              <a:solidFill>
                <a:schemeClr val="accent6">
                  <a:lumMod val="60000"/>
                  <a:lumOff val="40000"/>
                </a:schemeClr>
              </a:solidFill>
            </p:grpSpPr>
            <p:sp>
              <p:nvSpPr>
                <p:cNvPr id="102" name="四角形: 角を丸くする 101">
                  <a:extLst>
                    <a:ext uri="{FF2B5EF4-FFF2-40B4-BE49-F238E27FC236}">
                      <a16:creationId xmlns:a16="http://schemas.microsoft.com/office/drawing/2014/main" id="{D574A87F-AAF8-414B-A40A-2B3EEC56E614}"/>
                    </a:ext>
                  </a:extLst>
                </p:cNvPr>
                <p:cNvSpPr/>
                <p:nvPr/>
              </p:nvSpPr>
              <p:spPr>
                <a:xfrm rot="19504452">
                  <a:off x="3307929" y="4627436"/>
                  <a:ext cx="557840" cy="181754"/>
                </a:xfrm>
                <a:prstGeom prst="roundRect">
                  <a:avLst/>
                </a:prstGeom>
                <a:grpFill/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3" name="楕円 102">
                  <a:extLst>
                    <a:ext uri="{FF2B5EF4-FFF2-40B4-BE49-F238E27FC236}">
                      <a16:creationId xmlns:a16="http://schemas.microsoft.com/office/drawing/2014/main" id="{2BC55E78-6CF4-49B5-BBA9-319C9AC4418C}"/>
                    </a:ext>
                  </a:extLst>
                </p:cNvPr>
                <p:cNvSpPr/>
                <p:nvPr/>
              </p:nvSpPr>
              <p:spPr>
                <a:xfrm rot="20559819">
                  <a:off x="3242686" y="4846169"/>
                  <a:ext cx="297180" cy="130031"/>
                </a:xfrm>
                <a:prstGeom prst="ellipse">
                  <a:avLst/>
                </a:prstGeom>
                <a:grpFill/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4" name="楕円 103">
                  <a:extLst>
                    <a:ext uri="{FF2B5EF4-FFF2-40B4-BE49-F238E27FC236}">
                      <a16:creationId xmlns:a16="http://schemas.microsoft.com/office/drawing/2014/main" id="{45D8235C-0816-4453-9EFE-DA42728AF7B9}"/>
                    </a:ext>
                  </a:extLst>
                </p:cNvPr>
                <p:cNvSpPr/>
                <p:nvPr/>
              </p:nvSpPr>
              <p:spPr>
                <a:xfrm rot="270878">
                  <a:off x="3093598" y="4752138"/>
                  <a:ext cx="297180" cy="107666"/>
                </a:xfrm>
                <a:prstGeom prst="ellipse">
                  <a:avLst/>
                </a:prstGeom>
                <a:grpFill/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7" name="グループ化 96">
                <a:extLst>
                  <a:ext uri="{FF2B5EF4-FFF2-40B4-BE49-F238E27FC236}">
                    <a16:creationId xmlns:a16="http://schemas.microsoft.com/office/drawing/2014/main" id="{699CBA60-5582-4E76-912F-6815BFF374A7}"/>
                  </a:ext>
                </a:extLst>
              </p:cNvPr>
              <p:cNvGrpSpPr/>
              <p:nvPr/>
            </p:nvGrpSpPr>
            <p:grpSpPr>
              <a:xfrm>
                <a:off x="3092648" y="4615160"/>
                <a:ext cx="772171" cy="348764"/>
                <a:chOff x="3093598" y="4627436"/>
                <a:chExt cx="772171" cy="348764"/>
              </a:xfrm>
              <a:solidFill>
                <a:schemeClr val="accent6">
                  <a:lumMod val="60000"/>
                  <a:lumOff val="40000"/>
                </a:schemeClr>
              </a:solidFill>
            </p:grpSpPr>
            <p:sp>
              <p:nvSpPr>
                <p:cNvPr id="98" name="四角形: 角を丸くする 97">
                  <a:extLst>
                    <a:ext uri="{FF2B5EF4-FFF2-40B4-BE49-F238E27FC236}">
                      <a16:creationId xmlns:a16="http://schemas.microsoft.com/office/drawing/2014/main" id="{7B2D4B1F-F5F9-46C8-8C09-69F1E16A4F32}"/>
                    </a:ext>
                  </a:extLst>
                </p:cNvPr>
                <p:cNvSpPr/>
                <p:nvPr/>
              </p:nvSpPr>
              <p:spPr>
                <a:xfrm rot="19504452">
                  <a:off x="3307929" y="4627436"/>
                  <a:ext cx="557840" cy="181754"/>
                </a:xfrm>
                <a:prstGeom prst="roundRect">
                  <a:avLst/>
                </a:prstGeom>
                <a:grpFill/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9" name="楕円 98">
                  <a:extLst>
                    <a:ext uri="{FF2B5EF4-FFF2-40B4-BE49-F238E27FC236}">
                      <a16:creationId xmlns:a16="http://schemas.microsoft.com/office/drawing/2014/main" id="{8DD39EA2-2D4E-4776-8D3E-57A223DA121F}"/>
                    </a:ext>
                  </a:extLst>
                </p:cNvPr>
                <p:cNvSpPr/>
                <p:nvPr/>
              </p:nvSpPr>
              <p:spPr>
                <a:xfrm rot="20559819">
                  <a:off x="3242686" y="4846169"/>
                  <a:ext cx="297180" cy="130031"/>
                </a:xfrm>
                <a:prstGeom prst="ellipse">
                  <a:avLst/>
                </a:prstGeom>
                <a:grpFill/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0" name="楕円 99">
                  <a:extLst>
                    <a:ext uri="{FF2B5EF4-FFF2-40B4-BE49-F238E27FC236}">
                      <a16:creationId xmlns:a16="http://schemas.microsoft.com/office/drawing/2014/main" id="{5030F9CE-D1D2-4BB7-9A7D-2A947CD4369F}"/>
                    </a:ext>
                  </a:extLst>
                </p:cNvPr>
                <p:cNvSpPr/>
                <p:nvPr/>
              </p:nvSpPr>
              <p:spPr>
                <a:xfrm rot="270878">
                  <a:off x="3093598" y="4752138"/>
                  <a:ext cx="297180" cy="107666"/>
                </a:xfrm>
                <a:prstGeom prst="ellipse">
                  <a:avLst/>
                </a:prstGeom>
                <a:grpFill/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86" name="グループ化 85">
                <a:extLst>
                  <a:ext uri="{FF2B5EF4-FFF2-40B4-BE49-F238E27FC236}">
                    <a16:creationId xmlns:a16="http://schemas.microsoft.com/office/drawing/2014/main" id="{0127CD01-A9D6-46FE-9B4F-4DA43EA844AE}"/>
                  </a:ext>
                </a:extLst>
              </p:cNvPr>
              <p:cNvGrpSpPr/>
              <p:nvPr/>
            </p:nvGrpSpPr>
            <p:grpSpPr>
              <a:xfrm>
                <a:off x="3962129" y="5446451"/>
                <a:ext cx="564346" cy="957352"/>
                <a:chOff x="3962129" y="5446451"/>
                <a:chExt cx="564346" cy="957352"/>
              </a:xfrm>
            </p:grpSpPr>
            <p:grpSp>
              <p:nvGrpSpPr>
                <p:cNvPr id="82" name="グループ化 81">
                  <a:extLst>
                    <a:ext uri="{FF2B5EF4-FFF2-40B4-BE49-F238E27FC236}">
                      <a16:creationId xmlns:a16="http://schemas.microsoft.com/office/drawing/2014/main" id="{C9E0DFEE-CEC1-4C31-AFF5-03A2FE16E32F}"/>
                    </a:ext>
                  </a:extLst>
                </p:cNvPr>
                <p:cNvGrpSpPr/>
                <p:nvPr/>
              </p:nvGrpSpPr>
              <p:grpSpPr>
                <a:xfrm flipH="1">
                  <a:off x="4185575" y="5446451"/>
                  <a:ext cx="335434" cy="727536"/>
                  <a:chOff x="4095163" y="5446451"/>
                  <a:chExt cx="335434" cy="727536"/>
                </a:xfrm>
              </p:grpSpPr>
              <p:sp>
                <p:nvSpPr>
                  <p:cNvPr id="83" name="台形 55">
                    <a:extLst>
                      <a:ext uri="{FF2B5EF4-FFF2-40B4-BE49-F238E27FC236}">
                        <a16:creationId xmlns:a16="http://schemas.microsoft.com/office/drawing/2014/main" id="{3A0BB596-E0A9-471E-90DC-332503195F3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095163" y="5446451"/>
                    <a:ext cx="335434" cy="630017"/>
                  </a:xfrm>
                  <a:custGeom>
                    <a:avLst/>
                    <a:gdLst>
                      <a:gd name="connsiteX0" fmla="*/ 0 w 428625"/>
                      <a:gd name="connsiteY0" fmla="*/ 620492 h 620492"/>
                      <a:gd name="connsiteX1" fmla="*/ 107156 w 428625"/>
                      <a:gd name="connsiteY1" fmla="*/ 0 h 620492"/>
                      <a:gd name="connsiteX2" fmla="*/ 321469 w 428625"/>
                      <a:gd name="connsiteY2" fmla="*/ 0 h 620492"/>
                      <a:gd name="connsiteX3" fmla="*/ 428625 w 428625"/>
                      <a:gd name="connsiteY3" fmla="*/ 620492 h 620492"/>
                      <a:gd name="connsiteX4" fmla="*/ 0 w 428625"/>
                      <a:gd name="connsiteY4" fmla="*/ 620492 h 620492"/>
                      <a:gd name="connsiteX0" fmla="*/ 0 w 352425"/>
                      <a:gd name="connsiteY0" fmla="*/ 620492 h 620492"/>
                      <a:gd name="connsiteX1" fmla="*/ 30956 w 352425"/>
                      <a:gd name="connsiteY1" fmla="*/ 0 h 620492"/>
                      <a:gd name="connsiteX2" fmla="*/ 245269 w 352425"/>
                      <a:gd name="connsiteY2" fmla="*/ 0 h 620492"/>
                      <a:gd name="connsiteX3" fmla="*/ 352425 w 352425"/>
                      <a:gd name="connsiteY3" fmla="*/ 620492 h 620492"/>
                      <a:gd name="connsiteX4" fmla="*/ 0 w 352425"/>
                      <a:gd name="connsiteY4" fmla="*/ 620492 h 620492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0 w 352425"/>
                      <a:gd name="connsiteY4" fmla="*/ 630017 h 630017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191126 w 352425"/>
                      <a:gd name="connsiteY4" fmla="*/ 628650 h 630017"/>
                      <a:gd name="connsiteX5" fmla="*/ 0 w 352425"/>
                      <a:gd name="connsiteY5" fmla="*/ 630017 h 630017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191126 w 352425"/>
                      <a:gd name="connsiteY4" fmla="*/ 628650 h 630017"/>
                      <a:gd name="connsiteX5" fmla="*/ 0 w 352425"/>
                      <a:gd name="connsiteY5" fmla="*/ 630017 h 630017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191126 w 352425"/>
                      <a:gd name="connsiteY4" fmla="*/ 628650 h 630017"/>
                      <a:gd name="connsiteX5" fmla="*/ 0 w 352425"/>
                      <a:gd name="connsiteY5" fmla="*/ 630017 h 630017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191126 w 352425"/>
                      <a:gd name="connsiteY4" fmla="*/ 609600 h 630017"/>
                      <a:gd name="connsiteX5" fmla="*/ 0 w 352425"/>
                      <a:gd name="connsiteY5" fmla="*/ 630017 h 630017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191126 w 352425"/>
                      <a:gd name="connsiteY4" fmla="*/ 584200 h 630017"/>
                      <a:gd name="connsiteX5" fmla="*/ 0 w 352425"/>
                      <a:gd name="connsiteY5" fmla="*/ 630017 h 630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2425" h="630017">
                        <a:moveTo>
                          <a:pt x="0" y="630017"/>
                        </a:moveTo>
                        <a:lnTo>
                          <a:pt x="30956" y="9525"/>
                        </a:lnTo>
                        <a:lnTo>
                          <a:pt x="311944" y="0"/>
                        </a:lnTo>
                        <a:lnTo>
                          <a:pt x="352425" y="630017"/>
                        </a:lnTo>
                        <a:cubicBezTo>
                          <a:pt x="298659" y="629561"/>
                          <a:pt x="251242" y="559256"/>
                          <a:pt x="191126" y="584200"/>
                        </a:cubicBezTo>
                        <a:cubicBezTo>
                          <a:pt x="133767" y="565606"/>
                          <a:pt x="63709" y="629561"/>
                          <a:pt x="0" y="63001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6">
                          <a:lumMod val="5000"/>
                          <a:lumOff val="95000"/>
                        </a:schemeClr>
                      </a:gs>
                      <a:gs pos="74000">
                        <a:schemeClr val="accent6">
                          <a:lumMod val="45000"/>
                          <a:lumOff val="55000"/>
                        </a:schemeClr>
                      </a:gs>
                      <a:gs pos="83000">
                        <a:schemeClr val="accent6">
                          <a:lumMod val="45000"/>
                          <a:lumOff val="55000"/>
                        </a:schemeClr>
                      </a:gs>
                      <a:gs pos="100000">
                        <a:schemeClr val="accent6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n w="25400">
                    <a:noFill/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4" name="台形 55">
                    <a:extLst>
                      <a:ext uri="{FF2B5EF4-FFF2-40B4-BE49-F238E27FC236}">
                        <a16:creationId xmlns:a16="http://schemas.microsoft.com/office/drawing/2014/main" id="{E13259D2-C3B9-4812-8FD3-B271AEE616A1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109452" y="5698218"/>
                    <a:ext cx="311619" cy="475769"/>
                  </a:xfrm>
                  <a:custGeom>
                    <a:avLst/>
                    <a:gdLst>
                      <a:gd name="connsiteX0" fmla="*/ 0 w 428625"/>
                      <a:gd name="connsiteY0" fmla="*/ 620492 h 620492"/>
                      <a:gd name="connsiteX1" fmla="*/ 107156 w 428625"/>
                      <a:gd name="connsiteY1" fmla="*/ 0 h 620492"/>
                      <a:gd name="connsiteX2" fmla="*/ 321469 w 428625"/>
                      <a:gd name="connsiteY2" fmla="*/ 0 h 620492"/>
                      <a:gd name="connsiteX3" fmla="*/ 428625 w 428625"/>
                      <a:gd name="connsiteY3" fmla="*/ 620492 h 620492"/>
                      <a:gd name="connsiteX4" fmla="*/ 0 w 428625"/>
                      <a:gd name="connsiteY4" fmla="*/ 620492 h 620492"/>
                      <a:gd name="connsiteX0" fmla="*/ 0 w 352425"/>
                      <a:gd name="connsiteY0" fmla="*/ 620492 h 620492"/>
                      <a:gd name="connsiteX1" fmla="*/ 30956 w 352425"/>
                      <a:gd name="connsiteY1" fmla="*/ 0 h 620492"/>
                      <a:gd name="connsiteX2" fmla="*/ 245269 w 352425"/>
                      <a:gd name="connsiteY2" fmla="*/ 0 h 620492"/>
                      <a:gd name="connsiteX3" fmla="*/ 352425 w 352425"/>
                      <a:gd name="connsiteY3" fmla="*/ 620492 h 620492"/>
                      <a:gd name="connsiteX4" fmla="*/ 0 w 352425"/>
                      <a:gd name="connsiteY4" fmla="*/ 620492 h 620492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0 w 352425"/>
                      <a:gd name="connsiteY4" fmla="*/ 630017 h 630017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191126 w 352425"/>
                      <a:gd name="connsiteY4" fmla="*/ 628650 h 630017"/>
                      <a:gd name="connsiteX5" fmla="*/ 0 w 352425"/>
                      <a:gd name="connsiteY5" fmla="*/ 630017 h 630017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191126 w 352425"/>
                      <a:gd name="connsiteY4" fmla="*/ 628650 h 630017"/>
                      <a:gd name="connsiteX5" fmla="*/ 0 w 352425"/>
                      <a:gd name="connsiteY5" fmla="*/ 630017 h 630017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191126 w 352425"/>
                      <a:gd name="connsiteY4" fmla="*/ 628650 h 630017"/>
                      <a:gd name="connsiteX5" fmla="*/ 0 w 352425"/>
                      <a:gd name="connsiteY5" fmla="*/ 630017 h 630017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191126 w 352425"/>
                      <a:gd name="connsiteY4" fmla="*/ 609600 h 630017"/>
                      <a:gd name="connsiteX5" fmla="*/ 0 w 352425"/>
                      <a:gd name="connsiteY5" fmla="*/ 630017 h 630017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191126 w 352425"/>
                      <a:gd name="connsiteY4" fmla="*/ 584200 h 630017"/>
                      <a:gd name="connsiteX5" fmla="*/ 0 w 352425"/>
                      <a:gd name="connsiteY5" fmla="*/ 630017 h 630017"/>
                      <a:gd name="connsiteX0" fmla="*/ 0 w 363035"/>
                      <a:gd name="connsiteY0" fmla="*/ 630017 h 630017"/>
                      <a:gd name="connsiteX1" fmla="*/ 30956 w 363035"/>
                      <a:gd name="connsiteY1" fmla="*/ 9525 h 630017"/>
                      <a:gd name="connsiteX2" fmla="*/ 311944 w 363035"/>
                      <a:gd name="connsiteY2" fmla="*/ 0 h 630017"/>
                      <a:gd name="connsiteX3" fmla="*/ 363035 w 363035"/>
                      <a:gd name="connsiteY3" fmla="*/ 630017 h 630017"/>
                      <a:gd name="connsiteX4" fmla="*/ 191126 w 363035"/>
                      <a:gd name="connsiteY4" fmla="*/ 584200 h 630017"/>
                      <a:gd name="connsiteX5" fmla="*/ 0 w 363035"/>
                      <a:gd name="connsiteY5" fmla="*/ 630017 h 630017"/>
                      <a:gd name="connsiteX0" fmla="*/ 0 w 357729"/>
                      <a:gd name="connsiteY0" fmla="*/ 630017 h 630017"/>
                      <a:gd name="connsiteX1" fmla="*/ 30956 w 357729"/>
                      <a:gd name="connsiteY1" fmla="*/ 9525 h 630017"/>
                      <a:gd name="connsiteX2" fmla="*/ 311944 w 357729"/>
                      <a:gd name="connsiteY2" fmla="*/ 0 h 630017"/>
                      <a:gd name="connsiteX3" fmla="*/ 357729 w 357729"/>
                      <a:gd name="connsiteY3" fmla="*/ 630017 h 630017"/>
                      <a:gd name="connsiteX4" fmla="*/ 191126 w 357729"/>
                      <a:gd name="connsiteY4" fmla="*/ 584200 h 630017"/>
                      <a:gd name="connsiteX5" fmla="*/ 0 w 357729"/>
                      <a:gd name="connsiteY5" fmla="*/ 630017 h 630017"/>
                      <a:gd name="connsiteX0" fmla="*/ 0 w 349771"/>
                      <a:gd name="connsiteY0" fmla="*/ 630017 h 630017"/>
                      <a:gd name="connsiteX1" fmla="*/ 22998 w 349771"/>
                      <a:gd name="connsiteY1" fmla="*/ 9525 h 630017"/>
                      <a:gd name="connsiteX2" fmla="*/ 303986 w 349771"/>
                      <a:gd name="connsiteY2" fmla="*/ 0 h 630017"/>
                      <a:gd name="connsiteX3" fmla="*/ 349771 w 349771"/>
                      <a:gd name="connsiteY3" fmla="*/ 630017 h 630017"/>
                      <a:gd name="connsiteX4" fmla="*/ 183168 w 349771"/>
                      <a:gd name="connsiteY4" fmla="*/ 584200 h 630017"/>
                      <a:gd name="connsiteX5" fmla="*/ 0 w 349771"/>
                      <a:gd name="connsiteY5" fmla="*/ 630017 h 630017"/>
                      <a:gd name="connsiteX0" fmla="*/ 0 w 347119"/>
                      <a:gd name="connsiteY0" fmla="*/ 630017 h 630017"/>
                      <a:gd name="connsiteX1" fmla="*/ 20346 w 347119"/>
                      <a:gd name="connsiteY1" fmla="*/ 9525 h 630017"/>
                      <a:gd name="connsiteX2" fmla="*/ 301334 w 347119"/>
                      <a:gd name="connsiteY2" fmla="*/ 0 h 630017"/>
                      <a:gd name="connsiteX3" fmla="*/ 347119 w 347119"/>
                      <a:gd name="connsiteY3" fmla="*/ 630017 h 630017"/>
                      <a:gd name="connsiteX4" fmla="*/ 180516 w 347119"/>
                      <a:gd name="connsiteY4" fmla="*/ 584200 h 630017"/>
                      <a:gd name="connsiteX5" fmla="*/ 0 w 347119"/>
                      <a:gd name="connsiteY5" fmla="*/ 630017 h 630017"/>
                      <a:gd name="connsiteX0" fmla="*/ 0 w 347119"/>
                      <a:gd name="connsiteY0" fmla="*/ 630017 h 630017"/>
                      <a:gd name="connsiteX1" fmla="*/ 20346 w 347119"/>
                      <a:gd name="connsiteY1" fmla="*/ 9525 h 630017"/>
                      <a:gd name="connsiteX2" fmla="*/ 311944 w 347119"/>
                      <a:gd name="connsiteY2" fmla="*/ 0 h 630017"/>
                      <a:gd name="connsiteX3" fmla="*/ 347119 w 347119"/>
                      <a:gd name="connsiteY3" fmla="*/ 630017 h 630017"/>
                      <a:gd name="connsiteX4" fmla="*/ 180516 w 347119"/>
                      <a:gd name="connsiteY4" fmla="*/ 584200 h 630017"/>
                      <a:gd name="connsiteX5" fmla="*/ 0 w 347119"/>
                      <a:gd name="connsiteY5" fmla="*/ 630017 h 630017"/>
                      <a:gd name="connsiteX0" fmla="*/ 0 w 347119"/>
                      <a:gd name="connsiteY0" fmla="*/ 630017 h 630017"/>
                      <a:gd name="connsiteX1" fmla="*/ 30956 w 347119"/>
                      <a:gd name="connsiteY1" fmla="*/ 3219 h 630017"/>
                      <a:gd name="connsiteX2" fmla="*/ 311944 w 347119"/>
                      <a:gd name="connsiteY2" fmla="*/ 0 h 630017"/>
                      <a:gd name="connsiteX3" fmla="*/ 347119 w 347119"/>
                      <a:gd name="connsiteY3" fmla="*/ 630017 h 630017"/>
                      <a:gd name="connsiteX4" fmla="*/ 180516 w 347119"/>
                      <a:gd name="connsiteY4" fmla="*/ 584200 h 630017"/>
                      <a:gd name="connsiteX5" fmla="*/ 0 w 347119"/>
                      <a:gd name="connsiteY5" fmla="*/ 630017 h 630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7119" h="630017">
                        <a:moveTo>
                          <a:pt x="0" y="630017"/>
                        </a:moveTo>
                        <a:lnTo>
                          <a:pt x="30956" y="3219"/>
                        </a:lnTo>
                        <a:lnTo>
                          <a:pt x="311944" y="0"/>
                        </a:lnTo>
                        <a:lnTo>
                          <a:pt x="347119" y="630017"/>
                        </a:lnTo>
                        <a:cubicBezTo>
                          <a:pt x="293353" y="629561"/>
                          <a:pt x="240632" y="559256"/>
                          <a:pt x="180516" y="584200"/>
                        </a:cubicBezTo>
                        <a:cubicBezTo>
                          <a:pt x="123157" y="565606"/>
                          <a:pt x="63709" y="629561"/>
                          <a:pt x="0" y="63001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1">
                        <a:lumMod val="65000"/>
                      </a:schemeClr>
                    </a:solidFill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85" name="正方形/長方形 58">
                    <a:extLst>
                      <a:ext uri="{FF2B5EF4-FFF2-40B4-BE49-F238E27FC236}">
                        <a16:creationId xmlns:a16="http://schemas.microsoft.com/office/drawing/2014/main" id="{EFF92F61-7C1D-4017-8092-DA5A960C6830}"/>
                      </a:ext>
                    </a:extLst>
                  </p:cNvPr>
                  <p:cNvSpPr/>
                  <p:nvPr/>
                </p:nvSpPr>
                <p:spPr>
                  <a:xfrm>
                    <a:off x="4114215" y="5798345"/>
                    <a:ext cx="306856" cy="76086"/>
                  </a:xfrm>
                  <a:custGeom>
                    <a:avLst/>
                    <a:gdLst>
                      <a:gd name="connsiteX0" fmla="*/ 0 w 1884398"/>
                      <a:gd name="connsiteY0" fmla="*/ 0 h 1429904"/>
                      <a:gd name="connsiteX1" fmla="*/ 1884398 w 1884398"/>
                      <a:gd name="connsiteY1" fmla="*/ 0 h 1429904"/>
                      <a:gd name="connsiteX2" fmla="*/ 1884398 w 1884398"/>
                      <a:gd name="connsiteY2" fmla="*/ 1429904 h 1429904"/>
                      <a:gd name="connsiteX3" fmla="*/ 0 w 1884398"/>
                      <a:gd name="connsiteY3" fmla="*/ 1429904 h 1429904"/>
                      <a:gd name="connsiteX4" fmla="*/ 0 w 1884398"/>
                      <a:gd name="connsiteY4" fmla="*/ 0 h 1429904"/>
                      <a:gd name="connsiteX0" fmla="*/ 0 w 1884398"/>
                      <a:gd name="connsiteY0" fmla="*/ 0 h 1429904"/>
                      <a:gd name="connsiteX1" fmla="*/ 1884398 w 1884398"/>
                      <a:gd name="connsiteY1" fmla="*/ 0 h 1429904"/>
                      <a:gd name="connsiteX2" fmla="*/ 1884398 w 1884398"/>
                      <a:gd name="connsiteY2" fmla="*/ 1429904 h 1429904"/>
                      <a:gd name="connsiteX3" fmla="*/ 949742 w 1884398"/>
                      <a:gd name="connsiteY3" fmla="*/ 1429904 h 1429904"/>
                      <a:gd name="connsiteX4" fmla="*/ 0 w 1884398"/>
                      <a:gd name="connsiteY4" fmla="*/ 1429904 h 1429904"/>
                      <a:gd name="connsiteX5" fmla="*/ 0 w 1884398"/>
                      <a:gd name="connsiteY5" fmla="*/ 0 h 1429904"/>
                      <a:gd name="connsiteX0" fmla="*/ 0 w 1884398"/>
                      <a:gd name="connsiteY0" fmla="*/ 17896 h 1447800"/>
                      <a:gd name="connsiteX1" fmla="*/ 924342 w 1884398"/>
                      <a:gd name="connsiteY1" fmla="*/ 0 h 1447800"/>
                      <a:gd name="connsiteX2" fmla="*/ 1884398 w 1884398"/>
                      <a:gd name="connsiteY2" fmla="*/ 17896 h 1447800"/>
                      <a:gd name="connsiteX3" fmla="*/ 1884398 w 1884398"/>
                      <a:gd name="connsiteY3" fmla="*/ 1447800 h 1447800"/>
                      <a:gd name="connsiteX4" fmla="*/ 949742 w 1884398"/>
                      <a:gd name="connsiteY4" fmla="*/ 1447800 h 1447800"/>
                      <a:gd name="connsiteX5" fmla="*/ 0 w 1884398"/>
                      <a:gd name="connsiteY5" fmla="*/ 1447800 h 1447800"/>
                      <a:gd name="connsiteX6" fmla="*/ 0 w 1884398"/>
                      <a:gd name="connsiteY6" fmla="*/ 17896 h 1447800"/>
                      <a:gd name="connsiteX0" fmla="*/ 0 w 1884398"/>
                      <a:gd name="connsiteY0" fmla="*/ 0 h 1429904"/>
                      <a:gd name="connsiteX1" fmla="*/ 924342 w 1884398"/>
                      <a:gd name="connsiteY1" fmla="*/ 172604 h 1429904"/>
                      <a:gd name="connsiteX2" fmla="*/ 1884398 w 1884398"/>
                      <a:gd name="connsiteY2" fmla="*/ 0 h 1429904"/>
                      <a:gd name="connsiteX3" fmla="*/ 1884398 w 1884398"/>
                      <a:gd name="connsiteY3" fmla="*/ 1429904 h 1429904"/>
                      <a:gd name="connsiteX4" fmla="*/ 949742 w 1884398"/>
                      <a:gd name="connsiteY4" fmla="*/ 1429904 h 1429904"/>
                      <a:gd name="connsiteX5" fmla="*/ 0 w 1884398"/>
                      <a:gd name="connsiteY5" fmla="*/ 1429904 h 1429904"/>
                      <a:gd name="connsiteX6" fmla="*/ 0 w 1884398"/>
                      <a:gd name="connsiteY6" fmla="*/ 0 h 1429904"/>
                      <a:gd name="connsiteX0" fmla="*/ 0 w 1884398"/>
                      <a:gd name="connsiteY0" fmla="*/ 0 h 1429904"/>
                      <a:gd name="connsiteX1" fmla="*/ 924342 w 1884398"/>
                      <a:gd name="connsiteY1" fmla="*/ 172604 h 1429904"/>
                      <a:gd name="connsiteX2" fmla="*/ 1884398 w 1884398"/>
                      <a:gd name="connsiteY2" fmla="*/ 0 h 1429904"/>
                      <a:gd name="connsiteX3" fmla="*/ 1884398 w 1884398"/>
                      <a:gd name="connsiteY3" fmla="*/ 1429904 h 1429904"/>
                      <a:gd name="connsiteX4" fmla="*/ 949742 w 1884398"/>
                      <a:gd name="connsiteY4" fmla="*/ 1429904 h 1429904"/>
                      <a:gd name="connsiteX5" fmla="*/ 0 w 1884398"/>
                      <a:gd name="connsiteY5" fmla="*/ 1429904 h 1429904"/>
                      <a:gd name="connsiteX6" fmla="*/ 0 w 1884398"/>
                      <a:gd name="connsiteY6" fmla="*/ 0 h 1429904"/>
                      <a:gd name="connsiteX0" fmla="*/ 0 w 1884398"/>
                      <a:gd name="connsiteY0" fmla="*/ 0 h 1429904"/>
                      <a:gd name="connsiteX1" fmla="*/ 924342 w 1884398"/>
                      <a:gd name="connsiteY1" fmla="*/ 172604 h 1429904"/>
                      <a:gd name="connsiteX2" fmla="*/ 1884398 w 1884398"/>
                      <a:gd name="connsiteY2" fmla="*/ 0 h 1429904"/>
                      <a:gd name="connsiteX3" fmla="*/ 1884398 w 1884398"/>
                      <a:gd name="connsiteY3" fmla="*/ 1429904 h 1429904"/>
                      <a:gd name="connsiteX4" fmla="*/ 949742 w 1884398"/>
                      <a:gd name="connsiteY4" fmla="*/ 1429904 h 1429904"/>
                      <a:gd name="connsiteX5" fmla="*/ 0 w 1884398"/>
                      <a:gd name="connsiteY5" fmla="*/ 1429904 h 1429904"/>
                      <a:gd name="connsiteX6" fmla="*/ 0 w 1884398"/>
                      <a:gd name="connsiteY6" fmla="*/ 0 h 1429904"/>
                      <a:gd name="connsiteX0" fmla="*/ 0 w 1884398"/>
                      <a:gd name="connsiteY0" fmla="*/ 0 h 1429904"/>
                      <a:gd name="connsiteX1" fmla="*/ 911642 w 1884398"/>
                      <a:gd name="connsiteY1" fmla="*/ 286904 h 1429904"/>
                      <a:gd name="connsiteX2" fmla="*/ 1884398 w 1884398"/>
                      <a:gd name="connsiteY2" fmla="*/ 0 h 1429904"/>
                      <a:gd name="connsiteX3" fmla="*/ 1884398 w 1884398"/>
                      <a:gd name="connsiteY3" fmla="*/ 1429904 h 1429904"/>
                      <a:gd name="connsiteX4" fmla="*/ 949742 w 1884398"/>
                      <a:gd name="connsiteY4" fmla="*/ 1429904 h 1429904"/>
                      <a:gd name="connsiteX5" fmla="*/ 0 w 1884398"/>
                      <a:gd name="connsiteY5" fmla="*/ 1429904 h 1429904"/>
                      <a:gd name="connsiteX6" fmla="*/ 0 w 1884398"/>
                      <a:gd name="connsiteY6" fmla="*/ 0 h 1429904"/>
                      <a:gd name="connsiteX0" fmla="*/ 0 w 1884398"/>
                      <a:gd name="connsiteY0" fmla="*/ 0 h 1582304"/>
                      <a:gd name="connsiteX1" fmla="*/ 911642 w 1884398"/>
                      <a:gd name="connsiteY1" fmla="*/ 286904 h 1582304"/>
                      <a:gd name="connsiteX2" fmla="*/ 1884398 w 1884398"/>
                      <a:gd name="connsiteY2" fmla="*/ 0 h 1582304"/>
                      <a:gd name="connsiteX3" fmla="*/ 1884398 w 1884398"/>
                      <a:gd name="connsiteY3" fmla="*/ 1429904 h 1582304"/>
                      <a:gd name="connsiteX4" fmla="*/ 937042 w 1884398"/>
                      <a:gd name="connsiteY4" fmla="*/ 1582304 h 1582304"/>
                      <a:gd name="connsiteX5" fmla="*/ 0 w 1884398"/>
                      <a:gd name="connsiteY5" fmla="*/ 1429904 h 1582304"/>
                      <a:gd name="connsiteX6" fmla="*/ 0 w 1884398"/>
                      <a:gd name="connsiteY6" fmla="*/ 0 h 1582304"/>
                      <a:gd name="connsiteX0" fmla="*/ 0 w 1884398"/>
                      <a:gd name="connsiteY0" fmla="*/ 0 h 1582304"/>
                      <a:gd name="connsiteX1" fmla="*/ 911642 w 1884398"/>
                      <a:gd name="connsiteY1" fmla="*/ 286904 h 1582304"/>
                      <a:gd name="connsiteX2" fmla="*/ 1884398 w 1884398"/>
                      <a:gd name="connsiteY2" fmla="*/ 0 h 1582304"/>
                      <a:gd name="connsiteX3" fmla="*/ 1884398 w 1884398"/>
                      <a:gd name="connsiteY3" fmla="*/ 1429904 h 1582304"/>
                      <a:gd name="connsiteX4" fmla="*/ 937042 w 1884398"/>
                      <a:gd name="connsiteY4" fmla="*/ 1582304 h 1582304"/>
                      <a:gd name="connsiteX5" fmla="*/ 0 w 1884398"/>
                      <a:gd name="connsiteY5" fmla="*/ 1429904 h 1582304"/>
                      <a:gd name="connsiteX6" fmla="*/ 0 w 1884398"/>
                      <a:gd name="connsiteY6" fmla="*/ 0 h 1582304"/>
                      <a:gd name="connsiteX0" fmla="*/ 0 w 1884398"/>
                      <a:gd name="connsiteY0" fmla="*/ 0 h 1582304"/>
                      <a:gd name="connsiteX1" fmla="*/ 911642 w 1884398"/>
                      <a:gd name="connsiteY1" fmla="*/ 286904 h 1582304"/>
                      <a:gd name="connsiteX2" fmla="*/ 1884398 w 1884398"/>
                      <a:gd name="connsiteY2" fmla="*/ 0 h 1582304"/>
                      <a:gd name="connsiteX3" fmla="*/ 1884398 w 1884398"/>
                      <a:gd name="connsiteY3" fmla="*/ 1429904 h 1582304"/>
                      <a:gd name="connsiteX4" fmla="*/ 937042 w 1884398"/>
                      <a:gd name="connsiteY4" fmla="*/ 1582304 h 1582304"/>
                      <a:gd name="connsiteX5" fmla="*/ 0 w 1884398"/>
                      <a:gd name="connsiteY5" fmla="*/ 1429904 h 1582304"/>
                      <a:gd name="connsiteX6" fmla="*/ 0 w 1884398"/>
                      <a:gd name="connsiteY6" fmla="*/ 0 h 1582304"/>
                      <a:gd name="connsiteX0" fmla="*/ 0 w 1884398"/>
                      <a:gd name="connsiteY0" fmla="*/ 0 h 1674831"/>
                      <a:gd name="connsiteX1" fmla="*/ 911642 w 1884398"/>
                      <a:gd name="connsiteY1" fmla="*/ 286904 h 1674831"/>
                      <a:gd name="connsiteX2" fmla="*/ 1884398 w 1884398"/>
                      <a:gd name="connsiteY2" fmla="*/ 0 h 1674831"/>
                      <a:gd name="connsiteX3" fmla="*/ 1884398 w 1884398"/>
                      <a:gd name="connsiteY3" fmla="*/ 1429904 h 1674831"/>
                      <a:gd name="connsiteX4" fmla="*/ 937042 w 1884398"/>
                      <a:gd name="connsiteY4" fmla="*/ 1582304 h 1674831"/>
                      <a:gd name="connsiteX5" fmla="*/ 57599 w 1884398"/>
                      <a:gd name="connsiteY5" fmla="*/ 1664723 h 1674831"/>
                      <a:gd name="connsiteX6" fmla="*/ 0 w 1884398"/>
                      <a:gd name="connsiteY6" fmla="*/ 0 h 1674831"/>
                      <a:gd name="connsiteX0" fmla="*/ 0 w 1884398"/>
                      <a:gd name="connsiteY0" fmla="*/ 0 h 1674831"/>
                      <a:gd name="connsiteX1" fmla="*/ 911642 w 1884398"/>
                      <a:gd name="connsiteY1" fmla="*/ 286904 h 1674831"/>
                      <a:gd name="connsiteX2" fmla="*/ 1884398 w 1884398"/>
                      <a:gd name="connsiteY2" fmla="*/ 0 h 1674831"/>
                      <a:gd name="connsiteX3" fmla="*/ 1826799 w 1884398"/>
                      <a:gd name="connsiteY3" fmla="*/ 1429892 h 1674831"/>
                      <a:gd name="connsiteX4" fmla="*/ 937042 w 1884398"/>
                      <a:gd name="connsiteY4" fmla="*/ 1582304 h 1674831"/>
                      <a:gd name="connsiteX5" fmla="*/ 57599 w 1884398"/>
                      <a:gd name="connsiteY5" fmla="*/ 1664723 h 1674831"/>
                      <a:gd name="connsiteX6" fmla="*/ 0 w 1884398"/>
                      <a:gd name="connsiteY6" fmla="*/ 0 h 1674831"/>
                      <a:gd name="connsiteX0" fmla="*/ 0 w 1884398"/>
                      <a:gd name="connsiteY0" fmla="*/ 0 h 1817135"/>
                      <a:gd name="connsiteX1" fmla="*/ 911642 w 1884398"/>
                      <a:gd name="connsiteY1" fmla="*/ 286904 h 1817135"/>
                      <a:gd name="connsiteX2" fmla="*/ 1884398 w 1884398"/>
                      <a:gd name="connsiteY2" fmla="*/ 0 h 1817135"/>
                      <a:gd name="connsiteX3" fmla="*/ 1826799 w 1884398"/>
                      <a:gd name="connsiteY3" fmla="*/ 1429892 h 1817135"/>
                      <a:gd name="connsiteX4" fmla="*/ 937044 w 1884398"/>
                      <a:gd name="connsiteY4" fmla="*/ 1817135 h 1817135"/>
                      <a:gd name="connsiteX5" fmla="*/ 57599 w 1884398"/>
                      <a:gd name="connsiteY5" fmla="*/ 1664723 h 1817135"/>
                      <a:gd name="connsiteX6" fmla="*/ 0 w 1884398"/>
                      <a:gd name="connsiteY6" fmla="*/ 0 h 1817135"/>
                      <a:gd name="connsiteX0" fmla="*/ 0 w 1855596"/>
                      <a:gd name="connsiteY0" fmla="*/ 0 h 1875837"/>
                      <a:gd name="connsiteX1" fmla="*/ 882840 w 1855596"/>
                      <a:gd name="connsiteY1" fmla="*/ 345606 h 1875837"/>
                      <a:gd name="connsiteX2" fmla="*/ 1855596 w 1855596"/>
                      <a:gd name="connsiteY2" fmla="*/ 58702 h 1875837"/>
                      <a:gd name="connsiteX3" fmla="*/ 1797997 w 1855596"/>
                      <a:gd name="connsiteY3" fmla="*/ 1488594 h 1875837"/>
                      <a:gd name="connsiteX4" fmla="*/ 908242 w 1855596"/>
                      <a:gd name="connsiteY4" fmla="*/ 1875837 h 1875837"/>
                      <a:gd name="connsiteX5" fmla="*/ 28797 w 1855596"/>
                      <a:gd name="connsiteY5" fmla="*/ 1723425 h 1875837"/>
                      <a:gd name="connsiteX6" fmla="*/ 0 w 1855596"/>
                      <a:gd name="connsiteY6" fmla="*/ 0 h 1875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55596" h="1875837">
                        <a:moveTo>
                          <a:pt x="0" y="0"/>
                        </a:moveTo>
                        <a:cubicBezTo>
                          <a:pt x="308114" y="57535"/>
                          <a:pt x="574726" y="389671"/>
                          <a:pt x="882840" y="345606"/>
                        </a:cubicBezTo>
                        <a:cubicBezTo>
                          <a:pt x="1228259" y="364271"/>
                          <a:pt x="1535577" y="116237"/>
                          <a:pt x="1855596" y="58702"/>
                        </a:cubicBezTo>
                        <a:lnTo>
                          <a:pt x="1797997" y="1488594"/>
                        </a:lnTo>
                        <a:cubicBezTo>
                          <a:pt x="1482212" y="1539394"/>
                          <a:pt x="1300227" y="1875837"/>
                          <a:pt x="908242" y="1875837"/>
                        </a:cubicBezTo>
                        <a:cubicBezTo>
                          <a:pt x="519695" y="1850437"/>
                          <a:pt x="341144" y="1774225"/>
                          <a:pt x="28797" y="1723425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B018A"/>
                  </a:solidFill>
                  <a:ln w="15875">
                    <a:noFill/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  <p:sp>
              <p:nvSpPr>
                <p:cNvPr id="62" name="台形 55">
                  <a:extLst>
                    <a:ext uri="{FF2B5EF4-FFF2-40B4-BE49-F238E27FC236}">
                      <a16:creationId xmlns:a16="http://schemas.microsoft.com/office/drawing/2014/main" id="{2CD5F3AB-A0A5-4E1F-859D-37FD9301058C}"/>
                    </a:ext>
                  </a:extLst>
                </p:cNvPr>
                <p:cNvSpPr/>
                <p:nvPr/>
              </p:nvSpPr>
              <p:spPr>
                <a:xfrm rot="10800000">
                  <a:off x="4214856" y="5698218"/>
                  <a:ext cx="311619" cy="475769"/>
                </a:xfrm>
                <a:custGeom>
                  <a:avLst/>
                  <a:gdLst>
                    <a:gd name="connsiteX0" fmla="*/ 0 w 428625"/>
                    <a:gd name="connsiteY0" fmla="*/ 620492 h 620492"/>
                    <a:gd name="connsiteX1" fmla="*/ 107156 w 428625"/>
                    <a:gd name="connsiteY1" fmla="*/ 0 h 620492"/>
                    <a:gd name="connsiteX2" fmla="*/ 321469 w 428625"/>
                    <a:gd name="connsiteY2" fmla="*/ 0 h 620492"/>
                    <a:gd name="connsiteX3" fmla="*/ 428625 w 428625"/>
                    <a:gd name="connsiteY3" fmla="*/ 620492 h 620492"/>
                    <a:gd name="connsiteX4" fmla="*/ 0 w 428625"/>
                    <a:gd name="connsiteY4" fmla="*/ 620492 h 620492"/>
                    <a:gd name="connsiteX0" fmla="*/ 0 w 352425"/>
                    <a:gd name="connsiteY0" fmla="*/ 620492 h 620492"/>
                    <a:gd name="connsiteX1" fmla="*/ 30956 w 352425"/>
                    <a:gd name="connsiteY1" fmla="*/ 0 h 620492"/>
                    <a:gd name="connsiteX2" fmla="*/ 245269 w 352425"/>
                    <a:gd name="connsiteY2" fmla="*/ 0 h 620492"/>
                    <a:gd name="connsiteX3" fmla="*/ 352425 w 352425"/>
                    <a:gd name="connsiteY3" fmla="*/ 620492 h 620492"/>
                    <a:gd name="connsiteX4" fmla="*/ 0 w 352425"/>
                    <a:gd name="connsiteY4" fmla="*/ 620492 h 620492"/>
                    <a:gd name="connsiteX0" fmla="*/ 0 w 352425"/>
                    <a:gd name="connsiteY0" fmla="*/ 630017 h 630017"/>
                    <a:gd name="connsiteX1" fmla="*/ 30956 w 352425"/>
                    <a:gd name="connsiteY1" fmla="*/ 9525 h 630017"/>
                    <a:gd name="connsiteX2" fmla="*/ 311944 w 352425"/>
                    <a:gd name="connsiteY2" fmla="*/ 0 h 630017"/>
                    <a:gd name="connsiteX3" fmla="*/ 352425 w 352425"/>
                    <a:gd name="connsiteY3" fmla="*/ 630017 h 630017"/>
                    <a:gd name="connsiteX4" fmla="*/ 0 w 352425"/>
                    <a:gd name="connsiteY4" fmla="*/ 630017 h 630017"/>
                    <a:gd name="connsiteX0" fmla="*/ 0 w 352425"/>
                    <a:gd name="connsiteY0" fmla="*/ 630017 h 630017"/>
                    <a:gd name="connsiteX1" fmla="*/ 30956 w 352425"/>
                    <a:gd name="connsiteY1" fmla="*/ 9525 h 630017"/>
                    <a:gd name="connsiteX2" fmla="*/ 311944 w 352425"/>
                    <a:gd name="connsiteY2" fmla="*/ 0 h 630017"/>
                    <a:gd name="connsiteX3" fmla="*/ 352425 w 352425"/>
                    <a:gd name="connsiteY3" fmla="*/ 630017 h 630017"/>
                    <a:gd name="connsiteX4" fmla="*/ 191126 w 352425"/>
                    <a:gd name="connsiteY4" fmla="*/ 628650 h 630017"/>
                    <a:gd name="connsiteX5" fmla="*/ 0 w 352425"/>
                    <a:gd name="connsiteY5" fmla="*/ 630017 h 630017"/>
                    <a:gd name="connsiteX0" fmla="*/ 0 w 352425"/>
                    <a:gd name="connsiteY0" fmla="*/ 630017 h 630017"/>
                    <a:gd name="connsiteX1" fmla="*/ 30956 w 352425"/>
                    <a:gd name="connsiteY1" fmla="*/ 9525 h 630017"/>
                    <a:gd name="connsiteX2" fmla="*/ 311944 w 352425"/>
                    <a:gd name="connsiteY2" fmla="*/ 0 h 630017"/>
                    <a:gd name="connsiteX3" fmla="*/ 352425 w 352425"/>
                    <a:gd name="connsiteY3" fmla="*/ 630017 h 630017"/>
                    <a:gd name="connsiteX4" fmla="*/ 191126 w 352425"/>
                    <a:gd name="connsiteY4" fmla="*/ 628650 h 630017"/>
                    <a:gd name="connsiteX5" fmla="*/ 0 w 352425"/>
                    <a:gd name="connsiteY5" fmla="*/ 630017 h 630017"/>
                    <a:gd name="connsiteX0" fmla="*/ 0 w 352425"/>
                    <a:gd name="connsiteY0" fmla="*/ 630017 h 630017"/>
                    <a:gd name="connsiteX1" fmla="*/ 30956 w 352425"/>
                    <a:gd name="connsiteY1" fmla="*/ 9525 h 630017"/>
                    <a:gd name="connsiteX2" fmla="*/ 311944 w 352425"/>
                    <a:gd name="connsiteY2" fmla="*/ 0 h 630017"/>
                    <a:gd name="connsiteX3" fmla="*/ 352425 w 352425"/>
                    <a:gd name="connsiteY3" fmla="*/ 630017 h 630017"/>
                    <a:gd name="connsiteX4" fmla="*/ 191126 w 352425"/>
                    <a:gd name="connsiteY4" fmla="*/ 628650 h 630017"/>
                    <a:gd name="connsiteX5" fmla="*/ 0 w 352425"/>
                    <a:gd name="connsiteY5" fmla="*/ 630017 h 630017"/>
                    <a:gd name="connsiteX0" fmla="*/ 0 w 352425"/>
                    <a:gd name="connsiteY0" fmla="*/ 630017 h 630017"/>
                    <a:gd name="connsiteX1" fmla="*/ 30956 w 352425"/>
                    <a:gd name="connsiteY1" fmla="*/ 9525 h 630017"/>
                    <a:gd name="connsiteX2" fmla="*/ 311944 w 352425"/>
                    <a:gd name="connsiteY2" fmla="*/ 0 h 630017"/>
                    <a:gd name="connsiteX3" fmla="*/ 352425 w 352425"/>
                    <a:gd name="connsiteY3" fmla="*/ 630017 h 630017"/>
                    <a:gd name="connsiteX4" fmla="*/ 191126 w 352425"/>
                    <a:gd name="connsiteY4" fmla="*/ 609600 h 630017"/>
                    <a:gd name="connsiteX5" fmla="*/ 0 w 352425"/>
                    <a:gd name="connsiteY5" fmla="*/ 630017 h 630017"/>
                    <a:gd name="connsiteX0" fmla="*/ 0 w 352425"/>
                    <a:gd name="connsiteY0" fmla="*/ 630017 h 630017"/>
                    <a:gd name="connsiteX1" fmla="*/ 30956 w 352425"/>
                    <a:gd name="connsiteY1" fmla="*/ 9525 h 630017"/>
                    <a:gd name="connsiteX2" fmla="*/ 311944 w 352425"/>
                    <a:gd name="connsiteY2" fmla="*/ 0 h 630017"/>
                    <a:gd name="connsiteX3" fmla="*/ 352425 w 352425"/>
                    <a:gd name="connsiteY3" fmla="*/ 630017 h 630017"/>
                    <a:gd name="connsiteX4" fmla="*/ 191126 w 352425"/>
                    <a:gd name="connsiteY4" fmla="*/ 584200 h 630017"/>
                    <a:gd name="connsiteX5" fmla="*/ 0 w 352425"/>
                    <a:gd name="connsiteY5" fmla="*/ 630017 h 630017"/>
                    <a:gd name="connsiteX0" fmla="*/ 0 w 363035"/>
                    <a:gd name="connsiteY0" fmla="*/ 630017 h 630017"/>
                    <a:gd name="connsiteX1" fmla="*/ 30956 w 363035"/>
                    <a:gd name="connsiteY1" fmla="*/ 9525 h 630017"/>
                    <a:gd name="connsiteX2" fmla="*/ 311944 w 363035"/>
                    <a:gd name="connsiteY2" fmla="*/ 0 h 630017"/>
                    <a:gd name="connsiteX3" fmla="*/ 363035 w 363035"/>
                    <a:gd name="connsiteY3" fmla="*/ 630017 h 630017"/>
                    <a:gd name="connsiteX4" fmla="*/ 191126 w 363035"/>
                    <a:gd name="connsiteY4" fmla="*/ 584200 h 630017"/>
                    <a:gd name="connsiteX5" fmla="*/ 0 w 363035"/>
                    <a:gd name="connsiteY5" fmla="*/ 630017 h 630017"/>
                    <a:gd name="connsiteX0" fmla="*/ 0 w 357729"/>
                    <a:gd name="connsiteY0" fmla="*/ 630017 h 630017"/>
                    <a:gd name="connsiteX1" fmla="*/ 30956 w 357729"/>
                    <a:gd name="connsiteY1" fmla="*/ 9525 h 630017"/>
                    <a:gd name="connsiteX2" fmla="*/ 311944 w 357729"/>
                    <a:gd name="connsiteY2" fmla="*/ 0 h 630017"/>
                    <a:gd name="connsiteX3" fmla="*/ 357729 w 357729"/>
                    <a:gd name="connsiteY3" fmla="*/ 630017 h 630017"/>
                    <a:gd name="connsiteX4" fmla="*/ 191126 w 357729"/>
                    <a:gd name="connsiteY4" fmla="*/ 584200 h 630017"/>
                    <a:gd name="connsiteX5" fmla="*/ 0 w 357729"/>
                    <a:gd name="connsiteY5" fmla="*/ 630017 h 630017"/>
                    <a:gd name="connsiteX0" fmla="*/ 0 w 349771"/>
                    <a:gd name="connsiteY0" fmla="*/ 630017 h 630017"/>
                    <a:gd name="connsiteX1" fmla="*/ 22998 w 349771"/>
                    <a:gd name="connsiteY1" fmla="*/ 9525 h 630017"/>
                    <a:gd name="connsiteX2" fmla="*/ 303986 w 349771"/>
                    <a:gd name="connsiteY2" fmla="*/ 0 h 630017"/>
                    <a:gd name="connsiteX3" fmla="*/ 349771 w 349771"/>
                    <a:gd name="connsiteY3" fmla="*/ 630017 h 630017"/>
                    <a:gd name="connsiteX4" fmla="*/ 183168 w 349771"/>
                    <a:gd name="connsiteY4" fmla="*/ 584200 h 630017"/>
                    <a:gd name="connsiteX5" fmla="*/ 0 w 349771"/>
                    <a:gd name="connsiteY5" fmla="*/ 630017 h 630017"/>
                    <a:gd name="connsiteX0" fmla="*/ 0 w 347119"/>
                    <a:gd name="connsiteY0" fmla="*/ 630017 h 630017"/>
                    <a:gd name="connsiteX1" fmla="*/ 20346 w 347119"/>
                    <a:gd name="connsiteY1" fmla="*/ 9525 h 630017"/>
                    <a:gd name="connsiteX2" fmla="*/ 301334 w 347119"/>
                    <a:gd name="connsiteY2" fmla="*/ 0 h 630017"/>
                    <a:gd name="connsiteX3" fmla="*/ 347119 w 347119"/>
                    <a:gd name="connsiteY3" fmla="*/ 630017 h 630017"/>
                    <a:gd name="connsiteX4" fmla="*/ 180516 w 347119"/>
                    <a:gd name="connsiteY4" fmla="*/ 584200 h 630017"/>
                    <a:gd name="connsiteX5" fmla="*/ 0 w 347119"/>
                    <a:gd name="connsiteY5" fmla="*/ 630017 h 630017"/>
                    <a:gd name="connsiteX0" fmla="*/ 0 w 347119"/>
                    <a:gd name="connsiteY0" fmla="*/ 630017 h 630017"/>
                    <a:gd name="connsiteX1" fmla="*/ 20346 w 347119"/>
                    <a:gd name="connsiteY1" fmla="*/ 9525 h 630017"/>
                    <a:gd name="connsiteX2" fmla="*/ 311944 w 347119"/>
                    <a:gd name="connsiteY2" fmla="*/ 0 h 630017"/>
                    <a:gd name="connsiteX3" fmla="*/ 347119 w 347119"/>
                    <a:gd name="connsiteY3" fmla="*/ 630017 h 630017"/>
                    <a:gd name="connsiteX4" fmla="*/ 180516 w 347119"/>
                    <a:gd name="connsiteY4" fmla="*/ 584200 h 630017"/>
                    <a:gd name="connsiteX5" fmla="*/ 0 w 347119"/>
                    <a:gd name="connsiteY5" fmla="*/ 630017 h 630017"/>
                    <a:gd name="connsiteX0" fmla="*/ 0 w 347119"/>
                    <a:gd name="connsiteY0" fmla="*/ 630017 h 630017"/>
                    <a:gd name="connsiteX1" fmla="*/ 30956 w 347119"/>
                    <a:gd name="connsiteY1" fmla="*/ 3219 h 630017"/>
                    <a:gd name="connsiteX2" fmla="*/ 311944 w 347119"/>
                    <a:gd name="connsiteY2" fmla="*/ 0 h 630017"/>
                    <a:gd name="connsiteX3" fmla="*/ 347119 w 347119"/>
                    <a:gd name="connsiteY3" fmla="*/ 630017 h 630017"/>
                    <a:gd name="connsiteX4" fmla="*/ 180516 w 347119"/>
                    <a:gd name="connsiteY4" fmla="*/ 584200 h 630017"/>
                    <a:gd name="connsiteX5" fmla="*/ 0 w 347119"/>
                    <a:gd name="connsiteY5" fmla="*/ 630017 h 63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7119" h="630017">
                      <a:moveTo>
                        <a:pt x="0" y="630017"/>
                      </a:moveTo>
                      <a:lnTo>
                        <a:pt x="30956" y="3219"/>
                      </a:lnTo>
                      <a:lnTo>
                        <a:pt x="311944" y="0"/>
                      </a:lnTo>
                      <a:lnTo>
                        <a:pt x="347119" y="630017"/>
                      </a:lnTo>
                      <a:cubicBezTo>
                        <a:pt x="293353" y="629561"/>
                        <a:pt x="240632" y="559256"/>
                        <a:pt x="180516" y="584200"/>
                      </a:cubicBezTo>
                      <a:cubicBezTo>
                        <a:pt x="123157" y="565606"/>
                        <a:pt x="63709" y="629561"/>
                        <a:pt x="0" y="630017"/>
                      </a:cubicBezTo>
                      <a:close/>
                    </a:path>
                  </a:pathLst>
                </a:custGeom>
                <a:noFill/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81" name="グループ化 80">
                  <a:extLst>
                    <a:ext uri="{FF2B5EF4-FFF2-40B4-BE49-F238E27FC236}">
                      <a16:creationId xmlns:a16="http://schemas.microsoft.com/office/drawing/2014/main" id="{658BEF94-90BB-48F5-BE67-EC5D4461629D}"/>
                    </a:ext>
                  </a:extLst>
                </p:cNvPr>
                <p:cNvGrpSpPr/>
                <p:nvPr/>
              </p:nvGrpSpPr>
              <p:grpSpPr>
                <a:xfrm>
                  <a:off x="3962129" y="6092629"/>
                  <a:ext cx="519829" cy="311174"/>
                  <a:chOff x="3975985" y="6071211"/>
                  <a:chExt cx="519829" cy="311174"/>
                </a:xfrm>
              </p:grpSpPr>
              <p:sp>
                <p:nvSpPr>
                  <p:cNvPr id="74" name="楕円 70">
                    <a:extLst>
                      <a:ext uri="{FF2B5EF4-FFF2-40B4-BE49-F238E27FC236}">
                        <a16:creationId xmlns:a16="http://schemas.microsoft.com/office/drawing/2014/main" id="{BED44A93-A727-4D00-AD06-2204484A6DA3}"/>
                      </a:ext>
                    </a:extLst>
                  </p:cNvPr>
                  <p:cNvSpPr/>
                  <p:nvPr/>
                </p:nvSpPr>
                <p:spPr>
                  <a:xfrm>
                    <a:off x="4104760" y="6125279"/>
                    <a:ext cx="374051" cy="257106"/>
                  </a:xfrm>
                  <a:custGeom>
                    <a:avLst/>
                    <a:gdLst>
                      <a:gd name="connsiteX0" fmla="*/ 0 w 350674"/>
                      <a:gd name="connsiteY0" fmla="*/ 131298 h 262596"/>
                      <a:gd name="connsiteX1" fmla="*/ 175337 w 350674"/>
                      <a:gd name="connsiteY1" fmla="*/ 0 h 262596"/>
                      <a:gd name="connsiteX2" fmla="*/ 350674 w 350674"/>
                      <a:gd name="connsiteY2" fmla="*/ 131298 h 262596"/>
                      <a:gd name="connsiteX3" fmla="*/ 175337 w 350674"/>
                      <a:gd name="connsiteY3" fmla="*/ 262596 h 262596"/>
                      <a:gd name="connsiteX4" fmla="*/ 0 w 350674"/>
                      <a:gd name="connsiteY4" fmla="*/ 131298 h 262596"/>
                      <a:gd name="connsiteX0" fmla="*/ 902 w 351576"/>
                      <a:gd name="connsiteY0" fmla="*/ 123678 h 254976"/>
                      <a:gd name="connsiteX1" fmla="*/ 130519 w 351576"/>
                      <a:gd name="connsiteY1" fmla="*/ 0 h 254976"/>
                      <a:gd name="connsiteX2" fmla="*/ 351576 w 351576"/>
                      <a:gd name="connsiteY2" fmla="*/ 123678 h 254976"/>
                      <a:gd name="connsiteX3" fmla="*/ 176239 w 351576"/>
                      <a:gd name="connsiteY3" fmla="*/ 254976 h 254976"/>
                      <a:gd name="connsiteX4" fmla="*/ 902 w 351576"/>
                      <a:gd name="connsiteY4" fmla="*/ 123678 h 254976"/>
                      <a:gd name="connsiteX0" fmla="*/ 35 w 350709"/>
                      <a:gd name="connsiteY0" fmla="*/ 123678 h 254976"/>
                      <a:gd name="connsiteX1" fmla="*/ 129652 w 350709"/>
                      <a:gd name="connsiteY1" fmla="*/ 0 h 254976"/>
                      <a:gd name="connsiteX2" fmla="*/ 350709 w 350709"/>
                      <a:gd name="connsiteY2" fmla="*/ 123678 h 254976"/>
                      <a:gd name="connsiteX3" fmla="*/ 137272 w 350709"/>
                      <a:gd name="connsiteY3" fmla="*/ 254976 h 254976"/>
                      <a:gd name="connsiteX4" fmla="*/ 35 w 350709"/>
                      <a:gd name="connsiteY4" fmla="*/ 123678 h 254976"/>
                      <a:gd name="connsiteX0" fmla="*/ 35 w 350709"/>
                      <a:gd name="connsiteY0" fmla="*/ 123678 h 259900"/>
                      <a:gd name="connsiteX1" fmla="*/ 129652 w 350709"/>
                      <a:gd name="connsiteY1" fmla="*/ 0 h 259900"/>
                      <a:gd name="connsiteX2" fmla="*/ 350709 w 350709"/>
                      <a:gd name="connsiteY2" fmla="*/ 123678 h 259900"/>
                      <a:gd name="connsiteX3" fmla="*/ 137272 w 350709"/>
                      <a:gd name="connsiteY3" fmla="*/ 254976 h 259900"/>
                      <a:gd name="connsiteX4" fmla="*/ 35 w 350709"/>
                      <a:gd name="connsiteY4" fmla="*/ 123678 h 259900"/>
                      <a:gd name="connsiteX0" fmla="*/ 388 w 351062"/>
                      <a:gd name="connsiteY0" fmla="*/ 123678 h 255402"/>
                      <a:gd name="connsiteX1" fmla="*/ 130005 w 351062"/>
                      <a:gd name="connsiteY1" fmla="*/ 0 h 255402"/>
                      <a:gd name="connsiteX2" fmla="*/ 351062 w 351062"/>
                      <a:gd name="connsiteY2" fmla="*/ 123678 h 255402"/>
                      <a:gd name="connsiteX3" fmla="*/ 137625 w 351062"/>
                      <a:gd name="connsiteY3" fmla="*/ 254976 h 255402"/>
                      <a:gd name="connsiteX4" fmla="*/ 388 w 351062"/>
                      <a:gd name="connsiteY4" fmla="*/ 123678 h 255402"/>
                      <a:gd name="connsiteX0" fmla="*/ 388 w 366676"/>
                      <a:gd name="connsiteY0" fmla="*/ 124991 h 256715"/>
                      <a:gd name="connsiteX1" fmla="*/ 130005 w 366676"/>
                      <a:gd name="connsiteY1" fmla="*/ 1313 h 256715"/>
                      <a:gd name="connsiteX2" fmla="*/ 325848 w 366676"/>
                      <a:gd name="connsiteY2" fmla="*/ 63726 h 256715"/>
                      <a:gd name="connsiteX3" fmla="*/ 351062 w 366676"/>
                      <a:gd name="connsiteY3" fmla="*/ 124991 h 256715"/>
                      <a:gd name="connsiteX4" fmla="*/ 137625 w 366676"/>
                      <a:gd name="connsiteY4" fmla="*/ 256289 h 256715"/>
                      <a:gd name="connsiteX5" fmla="*/ 388 w 366676"/>
                      <a:gd name="connsiteY5" fmla="*/ 124991 h 256715"/>
                      <a:gd name="connsiteX0" fmla="*/ 35 w 381267"/>
                      <a:gd name="connsiteY0" fmla="*/ 124991 h 256454"/>
                      <a:gd name="connsiteX1" fmla="*/ 129652 w 381267"/>
                      <a:gd name="connsiteY1" fmla="*/ 1313 h 256454"/>
                      <a:gd name="connsiteX2" fmla="*/ 325495 w 381267"/>
                      <a:gd name="connsiteY2" fmla="*/ 63726 h 256454"/>
                      <a:gd name="connsiteX3" fmla="*/ 369759 w 381267"/>
                      <a:gd name="connsiteY3" fmla="*/ 150391 h 256454"/>
                      <a:gd name="connsiteX4" fmla="*/ 137272 w 381267"/>
                      <a:gd name="connsiteY4" fmla="*/ 256289 h 256454"/>
                      <a:gd name="connsiteX5" fmla="*/ 35 w 381267"/>
                      <a:gd name="connsiteY5" fmla="*/ 124991 h 256454"/>
                      <a:gd name="connsiteX0" fmla="*/ 16 w 381248"/>
                      <a:gd name="connsiteY0" fmla="*/ 144796 h 257055"/>
                      <a:gd name="connsiteX1" fmla="*/ 129633 w 381248"/>
                      <a:gd name="connsiteY1" fmla="*/ 2068 h 257055"/>
                      <a:gd name="connsiteX2" fmla="*/ 325476 w 381248"/>
                      <a:gd name="connsiteY2" fmla="*/ 64481 h 257055"/>
                      <a:gd name="connsiteX3" fmla="*/ 369740 w 381248"/>
                      <a:gd name="connsiteY3" fmla="*/ 151146 h 257055"/>
                      <a:gd name="connsiteX4" fmla="*/ 137253 w 381248"/>
                      <a:gd name="connsiteY4" fmla="*/ 257044 h 257055"/>
                      <a:gd name="connsiteX5" fmla="*/ 16 w 381248"/>
                      <a:gd name="connsiteY5" fmla="*/ 144796 h 257055"/>
                      <a:gd name="connsiteX0" fmla="*/ 565 w 381797"/>
                      <a:gd name="connsiteY0" fmla="*/ 144796 h 257055"/>
                      <a:gd name="connsiteX1" fmla="*/ 130182 w 381797"/>
                      <a:gd name="connsiteY1" fmla="*/ 2068 h 257055"/>
                      <a:gd name="connsiteX2" fmla="*/ 326025 w 381797"/>
                      <a:gd name="connsiteY2" fmla="*/ 64481 h 257055"/>
                      <a:gd name="connsiteX3" fmla="*/ 370289 w 381797"/>
                      <a:gd name="connsiteY3" fmla="*/ 151146 h 257055"/>
                      <a:gd name="connsiteX4" fmla="*/ 137802 w 381797"/>
                      <a:gd name="connsiteY4" fmla="*/ 257044 h 257055"/>
                      <a:gd name="connsiteX5" fmla="*/ 565 w 381797"/>
                      <a:gd name="connsiteY5" fmla="*/ 144796 h 257055"/>
                      <a:gd name="connsiteX0" fmla="*/ 565 w 381797"/>
                      <a:gd name="connsiteY0" fmla="*/ 144796 h 257106"/>
                      <a:gd name="connsiteX1" fmla="*/ 130182 w 381797"/>
                      <a:gd name="connsiteY1" fmla="*/ 2068 h 257106"/>
                      <a:gd name="connsiteX2" fmla="*/ 326025 w 381797"/>
                      <a:gd name="connsiteY2" fmla="*/ 64481 h 257106"/>
                      <a:gd name="connsiteX3" fmla="*/ 370289 w 381797"/>
                      <a:gd name="connsiteY3" fmla="*/ 151146 h 257106"/>
                      <a:gd name="connsiteX4" fmla="*/ 137802 w 381797"/>
                      <a:gd name="connsiteY4" fmla="*/ 257044 h 257106"/>
                      <a:gd name="connsiteX5" fmla="*/ 565 w 381797"/>
                      <a:gd name="connsiteY5" fmla="*/ 144796 h 257106"/>
                      <a:gd name="connsiteX0" fmla="*/ 557 w 374051"/>
                      <a:gd name="connsiteY0" fmla="*/ 144796 h 257106"/>
                      <a:gd name="connsiteX1" fmla="*/ 130174 w 374051"/>
                      <a:gd name="connsiteY1" fmla="*/ 2068 h 257106"/>
                      <a:gd name="connsiteX2" fmla="*/ 326017 w 374051"/>
                      <a:gd name="connsiteY2" fmla="*/ 64481 h 257106"/>
                      <a:gd name="connsiteX3" fmla="*/ 360756 w 374051"/>
                      <a:gd name="connsiteY3" fmla="*/ 151146 h 257106"/>
                      <a:gd name="connsiteX4" fmla="*/ 137794 w 374051"/>
                      <a:gd name="connsiteY4" fmla="*/ 257044 h 257106"/>
                      <a:gd name="connsiteX5" fmla="*/ 557 w 374051"/>
                      <a:gd name="connsiteY5" fmla="*/ 144796 h 25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4051" h="257106">
                        <a:moveTo>
                          <a:pt x="557" y="144796"/>
                        </a:moveTo>
                        <a:cubicBezTo>
                          <a:pt x="8812" y="54675"/>
                          <a:pt x="75931" y="15454"/>
                          <a:pt x="130174" y="2068"/>
                        </a:cubicBezTo>
                        <a:cubicBezTo>
                          <a:pt x="184417" y="-11318"/>
                          <a:pt x="289174" y="43868"/>
                          <a:pt x="326017" y="64481"/>
                        </a:cubicBezTo>
                        <a:cubicBezTo>
                          <a:pt x="362860" y="85094"/>
                          <a:pt x="392127" y="119052"/>
                          <a:pt x="360756" y="151146"/>
                        </a:cubicBezTo>
                        <a:cubicBezTo>
                          <a:pt x="310335" y="246740"/>
                          <a:pt x="197827" y="258102"/>
                          <a:pt x="137794" y="257044"/>
                        </a:cubicBezTo>
                        <a:cubicBezTo>
                          <a:pt x="77761" y="255986"/>
                          <a:pt x="-7698" y="234917"/>
                          <a:pt x="557" y="144796"/>
                        </a:cubicBezTo>
                        <a:close/>
                      </a:path>
                    </a:pathLst>
                  </a:custGeom>
                  <a:solidFill>
                    <a:srgbClr val="B85736"/>
                  </a:solidFill>
                  <a:ln w="25400">
                    <a:solidFill>
                      <a:schemeClr val="tx1">
                        <a:lumMod val="95000"/>
                        <a:lumOff val="5000"/>
                      </a:schemeClr>
                    </a:solidFill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5" name="楕円 70">
                    <a:extLst>
                      <a:ext uri="{FF2B5EF4-FFF2-40B4-BE49-F238E27FC236}">
                        <a16:creationId xmlns:a16="http://schemas.microsoft.com/office/drawing/2014/main" id="{C67743DC-A933-4F93-B79D-C70CD64ED9D7}"/>
                      </a:ext>
                    </a:extLst>
                  </p:cNvPr>
                  <p:cNvSpPr/>
                  <p:nvPr/>
                </p:nvSpPr>
                <p:spPr>
                  <a:xfrm>
                    <a:off x="4121763" y="6071211"/>
                    <a:ext cx="374051" cy="257106"/>
                  </a:xfrm>
                  <a:custGeom>
                    <a:avLst/>
                    <a:gdLst>
                      <a:gd name="connsiteX0" fmla="*/ 0 w 350674"/>
                      <a:gd name="connsiteY0" fmla="*/ 131298 h 262596"/>
                      <a:gd name="connsiteX1" fmla="*/ 175337 w 350674"/>
                      <a:gd name="connsiteY1" fmla="*/ 0 h 262596"/>
                      <a:gd name="connsiteX2" fmla="*/ 350674 w 350674"/>
                      <a:gd name="connsiteY2" fmla="*/ 131298 h 262596"/>
                      <a:gd name="connsiteX3" fmla="*/ 175337 w 350674"/>
                      <a:gd name="connsiteY3" fmla="*/ 262596 h 262596"/>
                      <a:gd name="connsiteX4" fmla="*/ 0 w 350674"/>
                      <a:gd name="connsiteY4" fmla="*/ 131298 h 262596"/>
                      <a:gd name="connsiteX0" fmla="*/ 902 w 351576"/>
                      <a:gd name="connsiteY0" fmla="*/ 123678 h 254976"/>
                      <a:gd name="connsiteX1" fmla="*/ 130519 w 351576"/>
                      <a:gd name="connsiteY1" fmla="*/ 0 h 254976"/>
                      <a:gd name="connsiteX2" fmla="*/ 351576 w 351576"/>
                      <a:gd name="connsiteY2" fmla="*/ 123678 h 254976"/>
                      <a:gd name="connsiteX3" fmla="*/ 176239 w 351576"/>
                      <a:gd name="connsiteY3" fmla="*/ 254976 h 254976"/>
                      <a:gd name="connsiteX4" fmla="*/ 902 w 351576"/>
                      <a:gd name="connsiteY4" fmla="*/ 123678 h 254976"/>
                      <a:gd name="connsiteX0" fmla="*/ 35 w 350709"/>
                      <a:gd name="connsiteY0" fmla="*/ 123678 h 254976"/>
                      <a:gd name="connsiteX1" fmla="*/ 129652 w 350709"/>
                      <a:gd name="connsiteY1" fmla="*/ 0 h 254976"/>
                      <a:gd name="connsiteX2" fmla="*/ 350709 w 350709"/>
                      <a:gd name="connsiteY2" fmla="*/ 123678 h 254976"/>
                      <a:gd name="connsiteX3" fmla="*/ 137272 w 350709"/>
                      <a:gd name="connsiteY3" fmla="*/ 254976 h 254976"/>
                      <a:gd name="connsiteX4" fmla="*/ 35 w 350709"/>
                      <a:gd name="connsiteY4" fmla="*/ 123678 h 254976"/>
                      <a:gd name="connsiteX0" fmla="*/ 35 w 350709"/>
                      <a:gd name="connsiteY0" fmla="*/ 123678 h 259900"/>
                      <a:gd name="connsiteX1" fmla="*/ 129652 w 350709"/>
                      <a:gd name="connsiteY1" fmla="*/ 0 h 259900"/>
                      <a:gd name="connsiteX2" fmla="*/ 350709 w 350709"/>
                      <a:gd name="connsiteY2" fmla="*/ 123678 h 259900"/>
                      <a:gd name="connsiteX3" fmla="*/ 137272 w 350709"/>
                      <a:gd name="connsiteY3" fmla="*/ 254976 h 259900"/>
                      <a:gd name="connsiteX4" fmla="*/ 35 w 350709"/>
                      <a:gd name="connsiteY4" fmla="*/ 123678 h 259900"/>
                      <a:gd name="connsiteX0" fmla="*/ 388 w 351062"/>
                      <a:gd name="connsiteY0" fmla="*/ 123678 h 255402"/>
                      <a:gd name="connsiteX1" fmla="*/ 130005 w 351062"/>
                      <a:gd name="connsiteY1" fmla="*/ 0 h 255402"/>
                      <a:gd name="connsiteX2" fmla="*/ 351062 w 351062"/>
                      <a:gd name="connsiteY2" fmla="*/ 123678 h 255402"/>
                      <a:gd name="connsiteX3" fmla="*/ 137625 w 351062"/>
                      <a:gd name="connsiteY3" fmla="*/ 254976 h 255402"/>
                      <a:gd name="connsiteX4" fmla="*/ 388 w 351062"/>
                      <a:gd name="connsiteY4" fmla="*/ 123678 h 255402"/>
                      <a:gd name="connsiteX0" fmla="*/ 388 w 366676"/>
                      <a:gd name="connsiteY0" fmla="*/ 124991 h 256715"/>
                      <a:gd name="connsiteX1" fmla="*/ 130005 w 366676"/>
                      <a:gd name="connsiteY1" fmla="*/ 1313 h 256715"/>
                      <a:gd name="connsiteX2" fmla="*/ 325848 w 366676"/>
                      <a:gd name="connsiteY2" fmla="*/ 63726 h 256715"/>
                      <a:gd name="connsiteX3" fmla="*/ 351062 w 366676"/>
                      <a:gd name="connsiteY3" fmla="*/ 124991 h 256715"/>
                      <a:gd name="connsiteX4" fmla="*/ 137625 w 366676"/>
                      <a:gd name="connsiteY4" fmla="*/ 256289 h 256715"/>
                      <a:gd name="connsiteX5" fmla="*/ 388 w 366676"/>
                      <a:gd name="connsiteY5" fmla="*/ 124991 h 256715"/>
                      <a:gd name="connsiteX0" fmla="*/ 35 w 381267"/>
                      <a:gd name="connsiteY0" fmla="*/ 124991 h 256454"/>
                      <a:gd name="connsiteX1" fmla="*/ 129652 w 381267"/>
                      <a:gd name="connsiteY1" fmla="*/ 1313 h 256454"/>
                      <a:gd name="connsiteX2" fmla="*/ 325495 w 381267"/>
                      <a:gd name="connsiteY2" fmla="*/ 63726 h 256454"/>
                      <a:gd name="connsiteX3" fmla="*/ 369759 w 381267"/>
                      <a:gd name="connsiteY3" fmla="*/ 150391 h 256454"/>
                      <a:gd name="connsiteX4" fmla="*/ 137272 w 381267"/>
                      <a:gd name="connsiteY4" fmla="*/ 256289 h 256454"/>
                      <a:gd name="connsiteX5" fmla="*/ 35 w 381267"/>
                      <a:gd name="connsiteY5" fmla="*/ 124991 h 256454"/>
                      <a:gd name="connsiteX0" fmla="*/ 16 w 381248"/>
                      <a:gd name="connsiteY0" fmla="*/ 144796 h 257055"/>
                      <a:gd name="connsiteX1" fmla="*/ 129633 w 381248"/>
                      <a:gd name="connsiteY1" fmla="*/ 2068 h 257055"/>
                      <a:gd name="connsiteX2" fmla="*/ 325476 w 381248"/>
                      <a:gd name="connsiteY2" fmla="*/ 64481 h 257055"/>
                      <a:gd name="connsiteX3" fmla="*/ 369740 w 381248"/>
                      <a:gd name="connsiteY3" fmla="*/ 151146 h 257055"/>
                      <a:gd name="connsiteX4" fmla="*/ 137253 w 381248"/>
                      <a:gd name="connsiteY4" fmla="*/ 257044 h 257055"/>
                      <a:gd name="connsiteX5" fmla="*/ 16 w 381248"/>
                      <a:gd name="connsiteY5" fmla="*/ 144796 h 257055"/>
                      <a:gd name="connsiteX0" fmla="*/ 565 w 381797"/>
                      <a:gd name="connsiteY0" fmla="*/ 144796 h 257055"/>
                      <a:gd name="connsiteX1" fmla="*/ 130182 w 381797"/>
                      <a:gd name="connsiteY1" fmla="*/ 2068 h 257055"/>
                      <a:gd name="connsiteX2" fmla="*/ 326025 w 381797"/>
                      <a:gd name="connsiteY2" fmla="*/ 64481 h 257055"/>
                      <a:gd name="connsiteX3" fmla="*/ 370289 w 381797"/>
                      <a:gd name="connsiteY3" fmla="*/ 151146 h 257055"/>
                      <a:gd name="connsiteX4" fmla="*/ 137802 w 381797"/>
                      <a:gd name="connsiteY4" fmla="*/ 257044 h 257055"/>
                      <a:gd name="connsiteX5" fmla="*/ 565 w 381797"/>
                      <a:gd name="connsiteY5" fmla="*/ 144796 h 257055"/>
                      <a:gd name="connsiteX0" fmla="*/ 565 w 381797"/>
                      <a:gd name="connsiteY0" fmla="*/ 144796 h 257106"/>
                      <a:gd name="connsiteX1" fmla="*/ 130182 w 381797"/>
                      <a:gd name="connsiteY1" fmla="*/ 2068 h 257106"/>
                      <a:gd name="connsiteX2" fmla="*/ 326025 w 381797"/>
                      <a:gd name="connsiteY2" fmla="*/ 64481 h 257106"/>
                      <a:gd name="connsiteX3" fmla="*/ 370289 w 381797"/>
                      <a:gd name="connsiteY3" fmla="*/ 151146 h 257106"/>
                      <a:gd name="connsiteX4" fmla="*/ 137802 w 381797"/>
                      <a:gd name="connsiteY4" fmla="*/ 257044 h 257106"/>
                      <a:gd name="connsiteX5" fmla="*/ 565 w 381797"/>
                      <a:gd name="connsiteY5" fmla="*/ 144796 h 257106"/>
                      <a:gd name="connsiteX0" fmla="*/ 557 w 374051"/>
                      <a:gd name="connsiteY0" fmla="*/ 144796 h 257106"/>
                      <a:gd name="connsiteX1" fmla="*/ 130174 w 374051"/>
                      <a:gd name="connsiteY1" fmla="*/ 2068 h 257106"/>
                      <a:gd name="connsiteX2" fmla="*/ 326017 w 374051"/>
                      <a:gd name="connsiteY2" fmla="*/ 64481 h 257106"/>
                      <a:gd name="connsiteX3" fmla="*/ 360756 w 374051"/>
                      <a:gd name="connsiteY3" fmla="*/ 151146 h 257106"/>
                      <a:gd name="connsiteX4" fmla="*/ 137794 w 374051"/>
                      <a:gd name="connsiteY4" fmla="*/ 257044 h 257106"/>
                      <a:gd name="connsiteX5" fmla="*/ 557 w 374051"/>
                      <a:gd name="connsiteY5" fmla="*/ 144796 h 25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4051" h="257106">
                        <a:moveTo>
                          <a:pt x="557" y="144796"/>
                        </a:moveTo>
                        <a:cubicBezTo>
                          <a:pt x="8812" y="54675"/>
                          <a:pt x="75931" y="15454"/>
                          <a:pt x="130174" y="2068"/>
                        </a:cubicBezTo>
                        <a:cubicBezTo>
                          <a:pt x="184417" y="-11318"/>
                          <a:pt x="289174" y="43868"/>
                          <a:pt x="326017" y="64481"/>
                        </a:cubicBezTo>
                        <a:cubicBezTo>
                          <a:pt x="362860" y="85094"/>
                          <a:pt x="392127" y="119052"/>
                          <a:pt x="360756" y="151146"/>
                        </a:cubicBezTo>
                        <a:cubicBezTo>
                          <a:pt x="310335" y="246740"/>
                          <a:pt x="197827" y="258102"/>
                          <a:pt x="137794" y="257044"/>
                        </a:cubicBezTo>
                        <a:cubicBezTo>
                          <a:pt x="77761" y="255986"/>
                          <a:pt x="-7698" y="234917"/>
                          <a:pt x="557" y="144796"/>
                        </a:cubicBezTo>
                        <a:close/>
                      </a:path>
                    </a:pathLst>
                  </a:custGeom>
                  <a:solidFill>
                    <a:srgbClr val="A83A45"/>
                  </a:solidFill>
                  <a:ln w="25400">
                    <a:solidFill>
                      <a:schemeClr val="tx1">
                        <a:lumMod val="95000"/>
                        <a:lumOff val="5000"/>
                      </a:schemeClr>
                    </a:solidFill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80" name="円弧 79">
                    <a:extLst>
                      <a:ext uri="{FF2B5EF4-FFF2-40B4-BE49-F238E27FC236}">
                        <a16:creationId xmlns:a16="http://schemas.microsoft.com/office/drawing/2014/main" id="{33689408-70DA-4DAF-AEA1-679A8AF34BAA}"/>
                      </a:ext>
                    </a:extLst>
                  </p:cNvPr>
                  <p:cNvSpPr/>
                  <p:nvPr/>
                </p:nvSpPr>
                <p:spPr>
                  <a:xfrm rot="704391">
                    <a:off x="3975985" y="6101557"/>
                    <a:ext cx="429622" cy="119877"/>
                  </a:xfrm>
                  <a:prstGeom prst="arc">
                    <a:avLst/>
                  </a:prstGeom>
                  <a:ln w="47625">
                    <a:solidFill>
                      <a:schemeClr val="tx1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grpSp>
            <p:nvGrpSpPr>
              <p:cNvPr id="87" name="グループ化 86">
                <a:extLst>
                  <a:ext uri="{FF2B5EF4-FFF2-40B4-BE49-F238E27FC236}">
                    <a16:creationId xmlns:a16="http://schemas.microsoft.com/office/drawing/2014/main" id="{FE6236CD-C514-4590-ACE2-7E131A18D152}"/>
                  </a:ext>
                </a:extLst>
              </p:cNvPr>
              <p:cNvGrpSpPr/>
              <p:nvPr/>
            </p:nvGrpSpPr>
            <p:grpSpPr>
              <a:xfrm flipH="1">
                <a:off x="4615556" y="5446451"/>
                <a:ext cx="564346" cy="957352"/>
                <a:chOff x="3962129" y="5446451"/>
                <a:chExt cx="564346" cy="957352"/>
              </a:xfrm>
            </p:grpSpPr>
            <p:grpSp>
              <p:nvGrpSpPr>
                <p:cNvPr id="88" name="グループ化 87">
                  <a:extLst>
                    <a:ext uri="{FF2B5EF4-FFF2-40B4-BE49-F238E27FC236}">
                      <a16:creationId xmlns:a16="http://schemas.microsoft.com/office/drawing/2014/main" id="{8E66FF43-13C1-41C9-B762-B25C74A6965D}"/>
                    </a:ext>
                  </a:extLst>
                </p:cNvPr>
                <p:cNvGrpSpPr/>
                <p:nvPr/>
              </p:nvGrpSpPr>
              <p:grpSpPr>
                <a:xfrm flipH="1">
                  <a:off x="4185575" y="5446451"/>
                  <a:ext cx="335434" cy="727536"/>
                  <a:chOff x="4095163" y="5446451"/>
                  <a:chExt cx="335434" cy="727536"/>
                </a:xfrm>
              </p:grpSpPr>
              <p:sp>
                <p:nvSpPr>
                  <p:cNvPr id="94" name="台形 55">
                    <a:extLst>
                      <a:ext uri="{FF2B5EF4-FFF2-40B4-BE49-F238E27FC236}">
                        <a16:creationId xmlns:a16="http://schemas.microsoft.com/office/drawing/2014/main" id="{0E24CFBD-BB85-48BC-BA26-A36DDD6AAD1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095163" y="5446451"/>
                    <a:ext cx="335434" cy="630017"/>
                  </a:xfrm>
                  <a:custGeom>
                    <a:avLst/>
                    <a:gdLst>
                      <a:gd name="connsiteX0" fmla="*/ 0 w 428625"/>
                      <a:gd name="connsiteY0" fmla="*/ 620492 h 620492"/>
                      <a:gd name="connsiteX1" fmla="*/ 107156 w 428625"/>
                      <a:gd name="connsiteY1" fmla="*/ 0 h 620492"/>
                      <a:gd name="connsiteX2" fmla="*/ 321469 w 428625"/>
                      <a:gd name="connsiteY2" fmla="*/ 0 h 620492"/>
                      <a:gd name="connsiteX3" fmla="*/ 428625 w 428625"/>
                      <a:gd name="connsiteY3" fmla="*/ 620492 h 620492"/>
                      <a:gd name="connsiteX4" fmla="*/ 0 w 428625"/>
                      <a:gd name="connsiteY4" fmla="*/ 620492 h 620492"/>
                      <a:gd name="connsiteX0" fmla="*/ 0 w 352425"/>
                      <a:gd name="connsiteY0" fmla="*/ 620492 h 620492"/>
                      <a:gd name="connsiteX1" fmla="*/ 30956 w 352425"/>
                      <a:gd name="connsiteY1" fmla="*/ 0 h 620492"/>
                      <a:gd name="connsiteX2" fmla="*/ 245269 w 352425"/>
                      <a:gd name="connsiteY2" fmla="*/ 0 h 620492"/>
                      <a:gd name="connsiteX3" fmla="*/ 352425 w 352425"/>
                      <a:gd name="connsiteY3" fmla="*/ 620492 h 620492"/>
                      <a:gd name="connsiteX4" fmla="*/ 0 w 352425"/>
                      <a:gd name="connsiteY4" fmla="*/ 620492 h 620492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0 w 352425"/>
                      <a:gd name="connsiteY4" fmla="*/ 630017 h 630017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191126 w 352425"/>
                      <a:gd name="connsiteY4" fmla="*/ 628650 h 630017"/>
                      <a:gd name="connsiteX5" fmla="*/ 0 w 352425"/>
                      <a:gd name="connsiteY5" fmla="*/ 630017 h 630017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191126 w 352425"/>
                      <a:gd name="connsiteY4" fmla="*/ 628650 h 630017"/>
                      <a:gd name="connsiteX5" fmla="*/ 0 w 352425"/>
                      <a:gd name="connsiteY5" fmla="*/ 630017 h 630017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191126 w 352425"/>
                      <a:gd name="connsiteY4" fmla="*/ 628650 h 630017"/>
                      <a:gd name="connsiteX5" fmla="*/ 0 w 352425"/>
                      <a:gd name="connsiteY5" fmla="*/ 630017 h 630017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191126 w 352425"/>
                      <a:gd name="connsiteY4" fmla="*/ 609600 h 630017"/>
                      <a:gd name="connsiteX5" fmla="*/ 0 w 352425"/>
                      <a:gd name="connsiteY5" fmla="*/ 630017 h 630017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191126 w 352425"/>
                      <a:gd name="connsiteY4" fmla="*/ 584200 h 630017"/>
                      <a:gd name="connsiteX5" fmla="*/ 0 w 352425"/>
                      <a:gd name="connsiteY5" fmla="*/ 630017 h 630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52425" h="630017">
                        <a:moveTo>
                          <a:pt x="0" y="630017"/>
                        </a:moveTo>
                        <a:lnTo>
                          <a:pt x="30956" y="9525"/>
                        </a:lnTo>
                        <a:lnTo>
                          <a:pt x="311944" y="0"/>
                        </a:lnTo>
                        <a:lnTo>
                          <a:pt x="352425" y="630017"/>
                        </a:lnTo>
                        <a:cubicBezTo>
                          <a:pt x="298659" y="629561"/>
                          <a:pt x="251242" y="559256"/>
                          <a:pt x="191126" y="584200"/>
                        </a:cubicBezTo>
                        <a:cubicBezTo>
                          <a:pt x="133767" y="565606"/>
                          <a:pt x="63709" y="629561"/>
                          <a:pt x="0" y="630017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accent6">
                          <a:lumMod val="5000"/>
                          <a:lumOff val="95000"/>
                        </a:schemeClr>
                      </a:gs>
                      <a:gs pos="74000">
                        <a:schemeClr val="accent6">
                          <a:lumMod val="45000"/>
                          <a:lumOff val="55000"/>
                        </a:schemeClr>
                      </a:gs>
                      <a:gs pos="83000">
                        <a:schemeClr val="accent6">
                          <a:lumMod val="45000"/>
                          <a:lumOff val="55000"/>
                        </a:schemeClr>
                      </a:gs>
                      <a:gs pos="100000">
                        <a:schemeClr val="accent6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n w="25400">
                    <a:noFill/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5" name="台形 55">
                    <a:extLst>
                      <a:ext uri="{FF2B5EF4-FFF2-40B4-BE49-F238E27FC236}">
                        <a16:creationId xmlns:a16="http://schemas.microsoft.com/office/drawing/2014/main" id="{82F222DC-47F1-4F28-A180-5FBDE6C38EB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109452" y="5698218"/>
                    <a:ext cx="311619" cy="475769"/>
                  </a:xfrm>
                  <a:custGeom>
                    <a:avLst/>
                    <a:gdLst>
                      <a:gd name="connsiteX0" fmla="*/ 0 w 428625"/>
                      <a:gd name="connsiteY0" fmla="*/ 620492 h 620492"/>
                      <a:gd name="connsiteX1" fmla="*/ 107156 w 428625"/>
                      <a:gd name="connsiteY1" fmla="*/ 0 h 620492"/>
                      <a:gd name="connsiteX2" fmla="*/ 321469 w 428625"/>
                      <a:gd name="connsiteY2" fmla="*/ 0 h 620492"/>
                      <a:gd name="connsiteX3" fmla="*/ 428625 w 428625"/>
                      <a:gd name="connsiteY3" fmla="*/ 620492 h 620492"/>
                      <a:gd name="connsiteX4" fmla="*/ 0 w 428625"/>
                      <a:gd name="connsiteY4" fmla="*/ 620492 h 620492"/>
                      <a:gd name="connsiteX0" fmla="*/ 0 w 352425"/>
                      <a:gd name="connsiteY0" fmla="*/ 620492 h 620492"/>
                      <a:gd name="connsiteX1" fmla="*/ 30956 w 352425"/>
                      <a:gd name="connsiteY1" fmla="*/ 0 h 620492"/>
                      <a:gd name="connsiteX2" fmla="*/ 245269 w 352425"/>
                      <a:gd name="connsiteY2" fmla="*/ 0 h 620492"/>
                      <a:gd name="connsiteX3" fmla="*/ 352425 w 352425"/>
                      <a:gd name="connsiteY3" fmla="*/ 620492 h 620492"/>
                      <a:gd name="connsiteX4" fmla="*/ 0 w 352425"/>
                      <a:gd name="connsiteY4" fmla="*/ 620492 h 620492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0 w 352425"/>
                      <a:gd name="connsiteY4" fmla="*/ 630017 h 630017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191126 w 352425"/>
                      <a:gd name="connsiteY4" fmla="*/ 628650 h 630017"/>
                      <a:gd name="connsiteX5" fmla="*/ 0 w 352425"/>
                      <a:gd name="connsiteY5" fmla="*/ 630017 h 630017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191126 w 352425"/>
                      <a:gd name="connsiteY4" fmla="*/ 628650 h 630017"/>
                      <a:gd name="connsiteX5" fmla="*/ 0 w 352425"/>
                      <a:gd name="connsiteY5" fmla="*/ 630017 h 630017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191126 w 352425"/>
                      <a:gd name="connsiteY4" fmla="*/ 628650 h 630017"/>
                      <a:gd name="connsiteX5" fmla="*/ 0 w 352425"/>
                      <a:gd name="connsiteY5" fmla="*/ 630017 h 630017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191126 w 352425"/>
                      <a:gd name="connsiteY4" fmla="*/ 609600 h 630017"/>
                      <a:gd name="connsiteX5" fmla="*/ 0 w 352425"/>
                      <a:gd name="connsiteY5" fmla="*/ 630017 h 630017"/>
                      <a:gd name="connsiteX0" fmla="*/ 0 w 352425"/>
                      <a:gd name="connsiteY0" fmla="*/ 630017 h 630017"/>
                      <a:gd name="connsiteX1" fmla="*/ 30956 w 352425"/>
                      <a:gd name="connsiteY1" fmla="*/ 9525 h 630017"/>
                      <a:gd name="connsiteX2" fmla="*/ 311944 w 352425"/>
                      <a:gd name="connsiteY2" fmla="*/ 0 h 630017"/>
                      <a:gd name="connsiteX3" fmla="*/ 352425 w 352425"/>
                      <a:gd name="connsiteY3" fmla="*/ 630017 h 630017"/>
                      <a:gd name="connsiteX4" fmla="*/ 191126 w 352425"/>
                      <a:gd name="connsiteY4" fmla="*/ 584200 h 630017"/>
                      <a:gd name="connsiteX5" fmla="*/ 0 w 352425"/>
                      <a:gd name="connsiteY5" fmla="*/ 630017 h 630017"/>
                      <a:gd name="connsiteX0" fmla="*/ 0 w 363035"/>
                      <a:gd name="connsiteY0" fmla="*/ 630017 h 630017"/>
                      <a:gd name="connsiteX1" fmla="*/ 30956 w 363035"/>
                      <a:gd name="connsiteY1" fmla="*/ 9525 h 630017"/>
                      <a:gd name="connsiteX2" fmla="*/ 311944 w 363035"/>
                      <a:gd name="connsiteY2" fmla="*/ 0 h 630017"/>
                      <a:gd name="connsiteX3" fmla="*/ 363035 w 363035"/>
                      <a:gd name="connsiteY3" fmla="*/ 630017 h 630017"/>
                      <a:gd name="connsiteX4" fmla="*/ 191126 w 363035"/>
                      <a:gd name="connsiteY4" fmla="*/ 584200 h 630017"/>
                      <a:gd name="connsiteX5" fmla="*/ 0 w 363035"/>
                      <a:gd name="connsiteY5" fmla="*/ 630017 h 630017"/>
                      <a:gd name="connsiteX0" fmla="*/ 0 w 357729"/>
                      <a:gd name="connsiteY0" fmla="*/ 630017 h 630017"/>
                      <a:gd name="connsiteX1" fmla="*/ 30956 w 357729"/>
                      <a:gd name="connsiteY1" fmla="*/ 9525 h 630017"/>
                      <a:gd name="connsiteX2" fmla="*/ 311944 w 357729"/>
                      <a:gd name="connsiteY2" fmla="*/ 0 h 630017"/>
                      <a:gd name="connsiteX3" fmla="*/ 357729 w 357729"/>
                      <a:gd name="connsiteY3" fmla="*/ 630017 h 630017"/>
                      <a:gd name="connsiteX4" fmla="*/ 191126 w 357729"/>
                      <a:gd name="connsiteY4" fmla="*/ 584200 h 630017"/>
                      <a:gd name="connsiteX5" fmla="*/ 0 w 357729"/>
                      <a:gd name="connsiteY5" fmla="*/ 630017 h 630017"/>
                      <a:gd name="connsiteX0" fmla="*/ 0 w 349771"/>
                      <a:gd name="connsiteY0" fmla="*/ 630017 h 630017"/>
                      <a:gd name="connsiteX1" fmla="*/ 22998 w 349771"/>
                      <a:gd name="connsiteY1" fmla="*/ 9525 h 630017"/>
                      <a:gd name="connsiteX2" fmla="*/ 303986 w 349771"/>
                      <a:gd name="connsiteY2" fmla="*/ 0 h 630017"/>
                      <a:gd name="connsiteX3" fmla="*/ 349771 w 349771"/>
                      <a:gd name="connsiteY3" fmla="*/ 630017 h 630017"/>
                      <a:gd name="connsiteX4" fmla="*/ 183168 w 349771"/>
                      <a:gd name="connsiteY4" fmla="*/ 584200 h 630017"/>
                      <a:gd name="connsiteX5" fmla="*/ 0 w 349771"/>
                      <a:gd name="connsiteY5" fmla="*/ 630017 h 630017"/>
                      <a:gd name="connsiteX0" fmla="*/ 0 w 347119"/>
                      <a:gd name="connsiteY0" fmla="*/ 630017 h 630017"/>
                      <a:gd name="connsiteX1" fmla="*/ 20346 w 347119"/>
                      <a:gd name="connsiteY1" fmla="*/ 9525 h 630017"/>
                      <a:gd name="connsiteX2" fmla="*/ 301334 w 347119"/>
                      <a:gd name="connsiteY2" fmla="*/ 0 h 630017"/>
                      <a:gd name="connsiteX3" fmla="*/ 347119 w 347119"/>
                      <a:gd name="connsiteY3" fmla="*/ 630017 h 630017"/>
                      <a:gd name="connsiteX4" fmla="*/ 180516 w 347119"/>
                      <a:gd name="connsiteY4" fmla="*/ 584200 h 630017"/>
                      <a:gd name="connsiteX5" fmla="*/ 0 w 347119"/>
                      <a:gd name="connsiteY5" fmla="*/ 630017 h 630017"/>
                      <a:gd name="connsiteX0" fmla="*/ 0 w 347119"/>
                      <a:gd name="connsiteY0" fmla="*/ 630017 h 630017"/>
                      <a:gd name="connsiteX1" fmla="*/ 20346 w 347119"/>
                      <a:gd name="connsiteY1" fmla="*/ 9525 h 630017"/>
                      <a:gd name="connsiteX2" fmla="*/ 311944 w 347119"/>
                      <a:gd name="connsiteY2" fmla="*/ 0 h 630017"/>
                      <a:gd name="connsiteX3" fmla="*/ 347119 w 347119"/>
                      <a:gd name="connsiteY3" fmla="*/ 630017 h 630017"/>
                      <a:gd name="connsiteX4" fmla="*/ 180516 w 347119"/>
                      <a:gd name="connsiteY4" fmla="*/ 584200 h 630017"/>
                      <a:gd name="connsiteX5" fmla="*/ 0 w 347119"/>
                      <a:gd name="connsiteY5" fmla="*/ 630017 h 630017"/>
                      <a:gd name="connsiteX0" fmla="*/ 0 w 347119"/>
                      <a:gd name="connsiteY0" fmla="*/ 630017 h 630017"/>
                      <a:gd name="connsiteX1" fmla="*/ 30956 w 347119"/>
                      <a:gd name="connsiteY1" fmla="*/ 3219 h 630017"/>
                      <a:gd name="connsiteX2" fmla="*/ 311944 w 347119"/>
                      <a:gd name="connsiteY2" fmla="*/ 0 h 630017"/>
                      <a:gd name="connsiteX3" fmla="*/ 347119 w 347119"/>
                      <a:gd name="connsiteY3" fmla="*/ 630017 h 630017"/>
                      <a:gd name="connsiteX4" fmla="*/ 180516 w 347119"/>
                      <a:gd name="connsiteY4" fmla="*/ 584200 h 630017"/>
                      <a:gd name="connsiteX5" fmla="*/ 0 w 347119"/>
                      <a:gd name="connsiteY5" fmla="*/ 630017 h 6300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47119" h="630017">
                        <a:moveTo>
                          <a:pt x="0" y="630017"/>
                        </a:moveTo>
                        <a:lnTo>
                          <a:pt x="30956" y="3219"/>
                        </a:lnTo>
                        <a:lnTo>
                          <a:pt x="311944" y="0"/>
                        </a:lnTo>
                        <a:lnTo>
                          <a:pt x="347119" y="630017"/>
                        </a:lnTo>
                        <a:cubicBezTo>
                          <a:pt x="293353" y="629561"/>
                          <a:pt x="240632" y="559256"/>
                          <a:pt x="180516" y="584200"/>
                        </a:cubicBezTo>
                        <a:cubicBezTo>
                          <a:pt x="123157" y="565606"/>
                          <a:pt x="63709" y="629561"/>
                          <a:pt x="0" y="630017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12700">
                    <a:solidFill>
                      <a:schemeClr val="bg1">
                        <a:lumMod val="65000"/>
                      </a:schemeClr>
                    </a:solidFill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96" name="正方形/長方形 58">
                    <a:extLst>
                      <a:ext uri="{FF2B5EF4-FFF2-40B4-BE49-F238E27FC236}">
                        <a16:creationId xmlns:a16="http://schemas.microsoft.com/office/drawing/2014/main" id="{B54A4C02-72BC-4459-8C79-D82DD12CF5A6}"/>
                      </a:ext>
                    </a:extLst>
                  </p:cNvPr>
                  <p:cNvSpPr/>
                  <p:nvPr/>
                </p:nvSpPr>
                <p:spPr>
                  <a:xfrm>
                    <a:off x="4114215" y="5798345"/>
                    <a:ext cx="306856" cy="76086"/>
                  </a:xfrm>
                  <a:custGeom>
                    <a:avLst/>
                    <a:gdLst>
                      <a:gd name="connsiteX0" fmla="*/ 0 w 1884398"/>
                      <a:gd name="connsiteY0" fmla="*/ 0 h 1429904"/>
                      <a:gd name="connsiteX1" fmla="*/ 1884398 w 1884398"/>
                      <a:gd name="connsiteY1" fmla="*/ 0 h 1429904"/>
                      <a:gd name="connsiteX2" fmla="*/ 1884398 w 1884398"/>
                      <a:gd name="connsiteY2" fmla="*/ 1429904 h 1429904"/>
                      <a:gd name="connsiteX3" fmla="*/ 0 w 1884398"/>
                      <a:gd name="connsiteY3" fmla="*/ 1429904 h 1429904"/>
                      <a:gd name="connsiteX4" fmla="*/ 0 w 1884398"/>
                      <a:gd name="connsiteY4" fmla="*/ 0 h 1429904"/>
                      <a:gd name="connsiteX0" fmla="*/ 0 w 1884398"/>
                      <a:gd name="connsiteY0" fmla="*/ 0 h 1429904"/>
                      <a:gd name="connsiteX1" fmla="*/ 1884398 w 1884398"/>
                      <a:gd name="connsiteY1" fmla="*/ 0 h 1429904"/>
                      <a:gd name="connsiteX2" fmla="*/ 1884398 w 1884398"/>
                      <a:gd name="connsiteY2" fmla="*/ 1429904 h 1429904"/>
                      <a:gd name="connsiteX3" fmla="*/ 949742 w 1884398"/>
                      <a:gd name="connsiteY3" fmla="*/ 1429904 h 1429904"/>
                      <a:gd name="connsiteX4" fmla="*/ 0 w 1884398"/>
                      <a:gd name="connsiteY4" fmla="*/ 1429904 h 1429904"/>
                      <a:gd name="connsiteX5" fmla="*/ 0 w 1884398"/>
                      <a:gd name="connsiteY5" fmla="*/ 0 h 1429904"/>
                      <a:gd name="connsiteX0" fmla="*/ 0 w 1884398"/>
                      <a:gd name="connsiteY0" fmla="*/ 17896 h 1447800"/>
                      <a:gd name="connsiteX1" fmla="*/ 924342 w 1884398"/>
                      <a:gd name="connsiteY1" fmla="*/ 0 h 1447800"/>
                      <a:gd name="connsiteX2" fmla="*/ 1884398 w 1884398"/>
                      <a:gd name="connsiteY2" fmla="*/ 17896 h 1447800"/>
                      <a:gd name="connsiteX3" fmla="*/ 1884398 w 1884398"/>
                      <a:gd name="connsiteY3" fmla="*/ 1447800 h 1447800"/>
                      <a:gd name="connsiteX4" fmla="*/ 949742 w 1884398"/>
                      <a:gd name="connsiteY4" fmla="*/ 1447800 h 1447800"/>
                      <a:gd name="connsiteX5" fmla="*/ 0 w 1884398"/>
                      <a:gd name="connsiteY5" fmla="*/ 1447800 h 1447800"/>
                      <a:gd name="connsiteX6" fmla="*/ 0 w 1884398"/>
                      <a:gd name="connsiteY6" fmla="*/ 17896 h 1447800"/>
                      <a:gd name="connsiteX0" fmla="*/ 0 w 1884398"/>
                      <a:gd name="connsiteY0" fmla="*/ 0 h 1429904"/>
                      <a:gd name="connsiteX1" fmla="*/ 924342 w 1884398"/>
                      <a:gd name="connsiteY1" fmla="*/ 172604 h 1429904"/>
                      <a:gd name="connsiteX2" fmla="*/ 1884398 w 1884398"/>
                      <a:gd name="connsiteY2" fmla="*/ 0 h 1429904"/>
                      <a:gd name="connsiteX3" fmla="*/ 1884398 w 1884398"/>
                      <a:gd name="connsiteY3" fmla="*/ 1429904 h 1429904"/>
                      <a:gd name="connsiteX4" fmla="*/ 949742 w 1884398"/>
                      <a:gd name="connsiteY4" fmla="*/ 1429904 h 1429904"/>
                      <a:gd name="connsiteX5" fmla="*/ 0 w 1884398"/>
                      <a:gd name="connsiteY5" fmla="*/ 1429904 h 1429904"/>
                      <a:gd name="connsiteX6" fmla="*/ 0 w 1884398"/>
                      <a:gd name="connsiteY6" fmla="*/ 0 h 1429904"/>
                      <a:gd name="connsiteX0" fmla="*/ 0 w 1884398"/>
                      <a:gd name="connsiteY0" fmla="*/ 0 h 1429904"/>
                      <a:gd name="connsiteX1" fmla="*/ 924342 w 1884398"/>
                      <a:gd name="connsiteY1" fmla="*/ 172604 h 1429904"/>
                      <a:gd name="connsiteX2" fmla="*/ 1884398 w 1884398"/>
                      <a:gd name="connsiteY2" fmla="*/ 0 h 1429904"/>
                      <a:gd name="connsiteX3" fmla="*/ 1884398 w 1884398"/>
                      <a:gd name="connsiteY3" fmla="*/ 1429904 h 1429904"/>
                      <a:gd name="connsiteX4" fmla="*/ 949742 w 1884398"/>
                      <a:gd name="connsiteY4" fmla="*/ 1429904 h 1429904"/>
                      <a:gd name="connsiteX5" fmla="*/ 0 w 1884398"/>
                      <a:gd name="connsiteY5" fmla="*/ 1429904 h 1429904"/>
                      <a:gd name="connsiteX6" fmla="*/ 0 w 1884398"/>
                      <a:gd name="connsiteY6" fmla="*/ 0 h 1429904"/>
                      <a:gd name="connsiteX0" fmla="*/ 0 w 1884398"/>
                      <a:gd name="connsiteY0" fmla="*/ 0 h 1429904"/>
                      <a:gd name="connsiteX1" fmla="*/ 924342 w 1884398"/>
                      <a:gd name="connsiteY1" fmla="*/ 172604 h 1429904"/>
                      <a:gd name="connsiteX2" fmla="*/ 1884398 w 1884398"/>
                      <a:gd name="connsiteY2" fmla="*/ 0 h 1429904"/>
                      <a:gd name="connsiteX3" fmla="*/ 1884398 w 1884398"/>
                      <a:gd name="connsiteY3" fmla="*/ 1429904 h 1429904"/>
                      <a:gd name="connsiteX4" fmla="*/ 949742 w 1884398"/>
                      <a:gd name="connsiteY4" fmla="*/ 1429904 h 1429904"/>
                      <a:gd name="connsiteX5" fmla="*/ 0 w 1884398"/>
                      <a:gd name="connsiteY5" fmla="*/ 1429904 h 1429904"/>
                      <a:gd name="connsiteX6" fmla="*/ 0 w 1884398"/>
                      <a:gd name="connsiteY6" fmla="*/ 0 h 1429904"/>
                      <a:gd name="connsiteX0" fmla="*/ 0 w 1884398"/>
                      <a:gd name="connsiteY0" fmla="*/ 0 h 1429904"/>
                      <a:gd name="connsiteX1" fmla="*/ 911642 w 1884398"/>
                      <a:gd name="connsiteY1" fmla="*/ 286904 h 1429904"/>
                      <a:gd name="connsiteX2" fmla="*/ 1884398 w 1884398"/>
                      <a:gd name="connsiteY2" fmla="*/ 0 h 1429904"/>
                      <a:gd name="connsiteX3" fmla="*/ 1884398 w 1884398"/>
                      <a:gd name="connsiteY3" fmla="*/ 1429904 h 1429904"/>
                      <a:gd name="connsiteX4" fmla="*/ 949742 w 1884398"/>
                      <a:gd name="connsiteY4" fmla="*/ 1429904 h 1429904"/>
                      <a:gd name="connsiteX5" fmla="*/ 0 w 1884398"/>
                      <a:gd name="connsiteY5" fmla="*/ 1429904 h 1429904"/>
                      <a:gd name="connsiteX6" fmla="*/ 0 w 1884398"/>
                      <a:gd name="connsiteY6" fmla="*/ 0 h 1429904"/>
                      <a:gd name="connsiteX0" fmla="*/ 0 w 1884398"/>
                      <a:gd name="connsiteY0" fmla="*/ 0 h 1582304"/>
                      <a:gd name="connsiteX1" fmla="*/ 911642 w 1884398"/>
                      <a:gd name="connsiteY1" fmla="*/ 286904 h 1582304"/>
                      <a:gd name="connsiteX2" fmla="*/ 1884398 w 1884398"/>
                      <a:gd name="connsiteY2" fmla="*/ 0 h 1582304"/>
                      <a:gd name="connsiteX3" fmla="*/ 1884398 w 1884398"/>
                      <a:gd name="connsiteY3" fmla="*/ 1429904 h 1582304"/>
                      <a:gd name="connsiteX4" fmla="*/ 937042 w 1884398"/>
                      <a:gd name="connsiteY4" fmla="*/ 1582304 h 1582304"/>
                      <a:gd name="connsiteX5" fmla="*/ 0 w 1884398"/>
                      <a:gd name="connsiteY5" fmla="*/ 1429904 h 1582304"/>
                      <a:gd name="connsiteX6" fmla="*/ 0 w 1884398"/>
                      <a:gd name="connsiteY6" fmla="*/ 0 h 1582304"/>
                      <a:gd name="connsiteX0" fmla="*/ 0 w 1884398"/>
                      <a:gd name="connsiteY0" fmla="*/ 0 h 1582304"/>
                      <a:gd name="connsiteX1" fmla="*/ 911642 w 1884398"/>
                      <a:gd name="connsiteY1" fmla="*/ 286904 h 1582304"/>
                      <a:gd name="connsiteX2" fmla="*/ 1884398 w 1884398"/>
                      <a:gd name="connsiteY2" fmla="*/ 0 h 1582304"/>
                      <a:gd name="connsiteX3" fmla="*/ 1884398 w 1884398"/>
                      <a:gd name="connsiteY3" fmla="*/ 1429904 h 1582304"/>
                      <a:gd name="connsiteX4" fmla="*/ 937042 w 1884398"/>
                      <a:gd name="connsiteY4" fmla="*/ 1582304 h 1582304"/>
                      <a:gd name="connsiteX5" fmla="*/ 0 w 1884398"/>
                      <a:gd name="connsiteY5" fmla="*/ 1429904 h 1582304"/>
                      <a:gd name="connsiteX6" fmla="*/ 0 w 1884398"/>
                      <a:gd name="connsiteY6" fmla="*/ 0 h 1582304"/>
                      <a:gd name="connsiteX0" fmla="*/ 0 w 1884398"/>
                      <a:gd name="connsiteY0" fmla="*/ 0 h 1582304"/>
                      <a:gd name="connsiteX1" fmla="*/ 911642 w 1884398"/>
                      <a:gd name="connsiteY1" fmla="*/ 286904 h 1582304"/>
                      <a:gd name="connsiteX2" fmla="*/ 1884398 w 1884398"/>
                      <a:gd name="connsiteY2" fmla="*/ 0 h 1582304"/>
                      <a:gd name="connsiteX3" fmla="*/ 1884398 w 1884398"/>
                      <a:gd name="connsiteY3" fmla="*/ 1429904 h 1582304"/>
                      <a:gd name="connsiteX4" fmla="*/ 937042 w 1884398"/>
                      <a:gd name="connsiteY4" fmla="*/ 1582304 h 1582304"/>
                      <a:gd name="connsiteX5" fmla="*/ 0 w 1884398"/>
                      <a:gd name="connsiteY5" fmla="*/ 1429904 h 1582304"/>
                      <a:gd name="connsiteX6" fmla="*/ 0 w 1884398"/>
                      <a:gd name="connsiteY6" fmla="*/ 0 h 1582304"/>
                      <a:gd name="connsiteX0" fmla="*/ 0 w 1884398"/>
                      <a:gd name="connsiteY0" fmla="*/ 0 h 1674831"/>
                      <a:gd name="connsiteX1" fmla="*/ 911642 w 1884398"/>
                      <a:gd name="connsiteY1" fmla="*/ 286904 h 1674831"/>
                      <a:gd name="connsiteX2" fmla="*/ 1884398 w 1884398"/>
                      <a:gd name="connsiteY2" fmla="*/ 0 h 1674831"/>
                      <a:gd name="connsiteX3" fmla="*/ 1884398 w 1884398"/>
                      <a:gd name="connsiteY3" fmla="*/ 1429904 h 1674831"/>
                      <a:gd name="connsiteX4" fmla="*/ 937042 w 1884398"/>
                      <a:gd name="connsiteY4" fmla="*/ 1582304 h 1674831"/>
                      <a:gd name="connsiteX5" fmla="*/ 57599 w 1884398"/>
                      <a:gd name="connsiteY5" fmla="*/ 1664723 h 1674831"/>
                      <a:gd name="connsiteX6" fmla="*/ 0 w 1884398"/>
                      <a:gd name="connsiteY6" fmla="*/ 0 h 1674831"/>
                      <a:gd name="connsiteX0" fmla="*/ 0 w 1884398"/>
                      <a:gd name="connsiteY0" fmla="*/ 0 h 1674831"/>
                      <a:gd name="connsiteX1" fmla="*/ 911642 w 1884398"/>
                      <a:gd name="connsiteY1" fmla="*/ 286904 h 1674831"/>
                      <a:gd name="connsiteX2" fmla="*/ 1884398 w 1884398"/>
                      <a:gd name="connsiteY2" fmla="*/ 0 h 1674831"/>
                      <a:gd name="connsiteX3" fmla="*/ 1826799 w 1884398"/>
                      <a:gd name="connsiteY3" fmla="*/ 1429892 h 1674831"/>
                      <a:gd name="connsiteX4" fmla="*/ 937042 w 1884398"/>
                      <a:gd name="connsiteY4" fmla="*/ 1582304 h 1674831"/>
                      <a:gd name="connsiteX5" fmla="*/ 57599 w 1884398"/>
                      <a:gd name="connsiteY5" fmla="*/ 1664723 h 1674831"/>
                      <a:gd name="connsiteX6" fmla="*/ 0 w 1884398"/>
                      <a:gd name="connsiteY6" fmla="*/ 0 h 1674831"/>
                      <a:gd name="connsiteX0" fmla="*/ 0 w 1884398"/>
                      <a:gd name="connsiteY0" fmla="*/ 0 h 1817135"/>
                      <a:gd name="connsiteX1" fmla="*/ 911642 w 1884398"/>
                      <a:gd name="connsiteY1" fmla="*/ 286904 h 1817135"/>
                      <a:gd name="connsiteX2" fmla="*/ 1884398 w 1884398"/>
                      <a:gd name="connsiteY2" fmla="*/ 0 h 1817135"/>
                      <a:gd name="connsiteX3" fmla="*/ 1826799 w 1884398"/>
                      <a:gd name="connsiteY3" fmla="*/ 1429892 h 1817135"/>
                      <a:gd name="connsiteX4" fmla="*/ 937044 w 1884398"/>
                      <a:gd name="connsiteY4" fmla="*/ 1817135 h 1817135"/>
                      <a:gd name="connsiteX5" fmla="*/ 57599 w 1884398"/>
                      <a:gd name="connsiteY5" fmla="*/ 1664723 h 1817135"/>
                      <a:gd name="connsiteX6" fmla="*/ 0 w 1884398"/>
                      <a:gd name="connsiteY6" fmla="*/ 0 h 1817135"/>
                      <a:gd name="connsiteX0" fmla="*/ 0 w 1855596"/>
                      <a:gd name="connsiteY0" fmla="*/ 0 h 1875837"/>
                      <a:gd name="connsiteX1" fmla="*/ 882840 w 1855596"/>
                      <a:gd name="connsiteY1" fmla="*/ 345606 h 1875837"/>
                      <a:gd name="connsiteX2" fmla="*/ 1855596 w 1855596"/>
                      <a:gd name="connsiteY2" fmla="*/ 58702 h 1875837"/>
                      <a:gd name="connsiteX3" fmla="*/ 1797997 w 1855596"/>
                      <a:gd name="connsiteY3" fmla="*/ 1488594 h 1875837"/>
                      <a:gd name="connsiteX4" fmla="*/ 908242 w 1855596"/>
                      <a:gd name="connsiteY4" fmla="*/ 1875837 h 1875837"/>
                      <a:gd name="connsiteX5" fmla="*/ 28797 w 1855596"/>
                      <a:gd name="connsiteY5" fmla="*/ 1723425 h 1875837"/>
                      <a:gd name="connsiteX6" fmla="*/ 0 w 1855596"/>
                      <a:gd name="connsiteY6" fmla="*/ 0 h 18758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55596" h="1875837">
                        <a:moveTo>
                          <a:pt x="0" y="0"/>
                        </a:moveTo>
                        <a:cubicBezTo>
                          <a:pt x="308114" y="57535"/>
                          <a:pt x="574726" y="389671"/>
                          <a:pt x="882840" y="345606"/>
                        </a:cubicBezTo>
                        <a:cubicBezTo>
                          <a:pt x="1228259" y="364271"/>
                          <a:pt x="1535577" y="116237"/>
                          <a:pt x="1855596" y="58702"/>
                        </a:cubicBezTo>
                        <a:lnTo>
                          <a:pt x="1797997" y="1488594"/>
                        </a:lnTo>
                        <a:cubicBezTo>
                          <a:pt x="1482212" y="1539394"/>
                          <a:pt x="1300227" y="1875837"/>
                          <a:pt x="908242" y="1875837"/>
                        </a:cubicBezTo>
                        <a:cubicBezTo>
                          <a:pt x="519695" y="1850437"/>
                          <a:pt x="341144" y="1774225"/>
                          <a:pt x="28797" y="1723425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B018A"/>
                  </a:solidFill>
                  <a:ln w="15875">
                    <a:noFill/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  <p:sp>
              <p:nvSpPr>
                <p:cNvPr id="89" name="台形 55">
                  <a:extLst>
                    <a:ext uri="{FF2B5EF4-FFF2-40B4-BE49-F238E27FC236}">
                      <a16:creationId xmlns:a16="http://schemas.microsoft.com/office/drawing/2014/main" id="{AEAFDF3C-DE8E-4A8B-9452-9DEA50A594A3}"/>
                    </a:ext>
                  </a:extLst>
                </p:cNvPr>
                <p:cNvSpPr/>
                <p:nvPr/>
              </p:nvSpPr>
              <p:spPr>
                <a:xfrm rot="10800000">
                  <a:off x="4214856" y="5698218"/>
                  <a:ext cx="311619" cy="475769"/>
                </a:xfrm>
                <a:custGeom>
                  <a:avLst/>
                  <a:gdLst>
                    <a:gd name="connsiteX0" fmla="*/ 0 w 428625"/>
                    <a:gd name="connsiteY0" fmla="*/ 620492 h 620492"/>
                    <a:gd name="connsiteX1" fmla="*/ 107156 w 428625"/>
                    <a:gd name="connsiteY1" fmla="*/ 0 h 620492"/>
                    <a:gd name="connsiteX2" fmla="*/ 321469 w 428625"/>
                    <a:gd name="connsiteY2" fmla="*/ 0 h 620492"/>
                    <a:gd name="connsiteX3" fmla="*/ 428625 w 428625"/>
                    <a:gd name="connsiteY3" fmla="*/ 620492 h 620492"/>
                    <a:gd name="connsiteX4" fmla="*/ 0 w 428625"/>
                    <a:gd name="connsiteY4" fmla="*/ 620492 h 620492"/>
                    <a:gd name="connsiteX0" fmla="*/ 0 w 352425"/>
                    <a:gd name="connsiteY0" fmla="*/ 620492 h 620492"/>
                    <a:gd name="connsiteX1" fmla="*/ 30956 w 352425"/>
                    <a:gd name="connsiteY1" fmla="*/ 0 h 620492"/>
                    <a:gd name="connsiteX2" fmla="*/ 245269 w 352425"/>
                    <a:gd name="connsiteY2" fmla="*/ 0 h 620492"/>
                    <a:gd name="connsiteX3" fmla="*/ 352425 w 352425"/>
                    <a:gd name="connsiteY3" fmla="*/ 620492 h 620492"/>
                    <a:gd name="connsiteX4" fmla="*/ 0 w 352425"/>
                    <a:gd name="connsiteY4" fmla="*/ 620492 h 620492"/>
                    <a:gd name="connsiteX0" fmla="*/ 0 w 352425"/>
                    <a:gd name="connsiteY0" fmla="*/ 630017 h 630017"/>
                    <a:gd name="connsiteX1" fmla="*/ 30956 w 352425"/>
                    <a:gd name="connsiteY1" fmla="*/ 9525 h 630017"/>
                    <a:gd name="connsiteX2" fmla="*/ 311944 w 352425"/>
                    <a:gd name="connsiteY2" fmla="*/ 0 h 630017"/>
                    <a:gd name="connsiteX3" fmla="*/ 352425 w 352425"/>
                    <a:gd name="connsiteY3" fmla="*/ 630017 h 630017"/>
                    <a:gd name="connsiteX4" fmla="*/ 0 w 352425"/>
                    <a:gd name="connsiteY4" fmla="*/ 630017 h 630017"/>
                    <a:gd name="connsiteX0" fmla="*/ 0 w 352425"/>
                    <a:gd name="connsiteY0" fmla="*/ 630017 h 630017"/>
                    <a:gd name="connsiteX1" fmla="*/ 30956 w 352425"/>
                    <a:gd name="connsiteY1" fmla="*/ 9525 h 630017"/>
                    <a:gd name="connsiteX2" fmla="*/ 311944 w 352425"/>
                    <a:gd name="connsiteY2" fmla="*/ 0 h 630017"/>
                    <a:gd name="connsiteX3" fmla="*/ 352425 w 352425"/>
                    <a:gd name="connsiteY3" fmla="*/ 630017 h 630017"/>
                    <a:gd name="connsiteX4" fmla="*/ 191126 w 352425"/>
                    <a:gd name="connsiteY4" fmla="*/ 628650 h 630017"/>
                    <a:gd name="connsiteX5" fmla="*/ 0 w 352425"/>
                    <a:gd name="connsiteY5" fmla="*/ 630017 h 630017"/>
                    <a:gd name="connsiteX0" fmla="*/ 0 w 352425"/>
                    <a:gd name="connsiteY0" fmla="*/ 630017 h 630017"/>
                    <a:gd name="connsiteX1" fmla="*/ 30956 w 352425"/>
                    <a:gd name="connsiteY1" fmla="*/ 9525 h 630017"/>
                    <a:gd name="connsiteX2" fmla="*/ 311944 w 352425"/>
                    <a:gd name="connsiteY2" fmla="*/ 0 h 630017"/>
                    <a:gd name="connsiteX3" fmla="*/ 352425 w 352425"/>
                    <a:gd name="connsiteY3" fmla="*/ 630017 h 630017"/>
                    <a:gd name="connsiteX4" fmla="*/ 191126 w 352425"/>
                    <a:gd name="connsiteY4" fmla="*/ 628650 h 630017"/>
                    <a:gd name="connsiteX5" fmla="*/ 0 w 352425"/>
                    <a:gd name="connsiteY5" fmla="*/ 630017 h 630017"/>
                    <a:gd name="connsiteX0" fmla="*/ 0 w 352425"/>
                    <a:gd name="connsiteY0" fmla="*/ 630017 h 630017"/>
                    <a:gd name="connsiteX1" fmla="*/ 30956 w 352425"/>
                    <a:gd name="connsiteY1" fmla="*/ 9525 h 630017"/>
                    <a:gd name="connsiteX2" fmla="*/ 311944 w 352425"/>
                    <a:gd name="connsiteY2" fmla="*/ 0 h 630017"/>
                    <a:gd name="connsiteX3" fmla="*/ 352425 w 352425"/>
                    <a:gd name="connsiteY3" fmla="*/ 630017 h 630017"/>
                    <a:gd name="connsiteX4" fmla="*/ 191126 w 352425"/>
                    <a:gd name="connsiteY4" fmla="*/ 628650 h 630017"/>
                    <a:gd name="connsiteX5" fmla="*/ 0 w 352425"/>
                    <a:gd name="connsiteY5" fmla="*/ 630017 h 630017"/>
                    <a:gd name="connsiteX0" fmla="*/ 0 w 352425"/>
                    <a:gd name="connsiteY0" fmla="*/ 630017 h 630017"/>
                    <a:gd name="connsiteX1" fmla="*/ 30956 w 352425"/>
                    <a:gd name="connsiteY1" fmla="*/ 9525 h 630017"/>
                    <a:gd name="connsiteX2" fmla="*/ 311944 w 352425"/>
                    <a:gd name="connsiteY2" fmla="*/ 0 h 630017"/>
                    <a:gd name="connsiteX3" fmla="*/ 352425 w 352425"/>
                    <a:gd name="connsiteY3" fmla="*/ 630017 h 630017"/>
                    <a:gd name="connsiteX4" fmla="*/ 191126 w 352425"/>
                    <a:gd name="connsiteY4" fmla="*/ 609600 h 630017"/>
                    <a:gd name="connsiteX5" fmla="*/ 0 w 352425"/>
                    <a:gd name="connsiteY5" fmla="*/ 630017 h 630017"/>
                    <a:gd name="connsiteX0" fmla="*/ 0 w 352425"/>
                    <a:gd name="connsiteY0" fmla="*/ 630017 h 630017"/>
                    <a:gd name="connsiteX1" fmla="*/ 30956 w 352425"/>
                    <a:gd name="connsiteY1" fmla="*/ 9525 h 630017"/>
                    <a:gd name="connsiteX2" fmla="*/ 311944 w 352425"/>
                    <a:gd name="connsiteY2" fmla="*/ 0 h 630017"/>
                    <a:gd name="connsiteX3" fmla="*/ 352425 w 352425"/>
                    <a:gd name="connsiteY3" fmla="*/ 630017 h 630017"/>
                    <a:gd name="connsiteX4" fmla="*/ 191126 w 352425"/>
                    <a:gd name="connsiteY4" fmla="*/ 584200 h 630017"/>
                    <a:gd name="connsiteX5" fmla="*/ 0 w 352425"/>
                    <a:gd name="connsiteY5" fmla="*/ 630017 h 630017"/>
                    <a:gd name="connsiteX0" fmla="*/ 0 w 363035"/>
                    <a:gd name="connsiteY0" fmla="*/ 630017 h 630017"/>
                    <a:gd name="connsiteX1" fmla="*/ 30956 w 363035"/>
                    <a:gd name="connsiteY1" fmla="*/ 9525 h 630017"/>
                    <a:gd name="connsiteX2" fmla="*/ 311944 w 363035"/>
                    <a:gd name="connsiteY2" fmla="*/ 0 h 630017"/>
                    <a:gd name="connsiteX3" fmla="*/ 363035 w 363035"/>
                    <a:gd name="connsiteY3" fmla="*/ 630017 h 630017"/>
                    <a:gd name="connsiteX4" fmla="*/ 191126 w 363035"/>
                    <a:gd name="connsiteY4" fmla="*/ 584200 h 630017"/>
                    <a:gd name="connsiteX5" fmla="*/ 0 w 363035"/>
                    <a:gd name="connsiteY5" fmla="*/ 630017 h 630017"/>
                    <a:gd name="connsiteX0" fmla="*/ 0 w 357729"/>
                    <a:gd name="connsiteY0" fmla="*/ 630017 h 630017"/>
                    <a:gd name="connsiteX1" fmla="*/ 30956 w 357729"/>
                    <a:gd name="connsiteY1" fmla="*/ 9525 h 630017"/>
                    <a:gd name="connsiteX2" fmla="*/ 311944 w 357729"/>
                    <a:gd name="connsiteY2" fmla="*/ 0 h 630017"/>
                    <a:gd name="connsiteX3" fmla="*/ 357729 w 357729"/>
                    <a:gd name="connsiteY3" fmla="*/ 630017 h 630017"/>
                    <a:gd name="connsiteX4" fmla="*/ 191126 w 357729"/>
                    <a:gd name="connsiteY4" fmla="*/ 584200 h 630017"/>
                    <a:gd name="connsiteX5" fmla="*/ 0 w 357729"/>
                    <a:gd name="connsiteY5" fmla="*/ 630017 h 630017"/>
                    <a:gd name="connsiteX0" fmla="*/ 0 w 349771"/>
                    <a:gd name="connsiteY0" fmla="*/ 630017 h 630017"/>
                    <a:gd name="connsiteX1" fmla="*/ 22998 w 349771"/>
                    <a:gd name="connsiteY1" fmla="*/ 9525 h 630017"/>
                    <a:gd name="connsiteX2" fmla="*/ 303986 w 349771"/>
                    <a:gd name="connsiteY2" fmla="*/ 0 h 630017"/>
                    <a:gd name="connsiteX3" fmla="*/ 349771 w 349771"/>
                    <a:gd name="connsiteY3" fmla="*/ 630017 h 630017"/>
                    <a:gd name="connsiteX4" fmla="*/ 183168 w 349771"/>
                    <a:gd name="connsiteY4" fmla="*/ 584200 h 630017"/>
                    <a:gd name="connsiteX5" fmla="*/ 0 w 349771"/>
                    <a:gd name="connsiteY5" fmla="*/ 630017 h 630017"/>
                    <a:gd name="connsiteX0" fmla="*/ 0 w 347119"/>
                    <a:gd name="connsiteY0" fmla="*/ 630017 h 630017"/>
                    <a:gd name="connsiteX1" fmla="*/ 20346 w 347119"/>
                    <a:gd name="connsiteY1" fmla="*/ 9525 h 630017"/>
                    <a:gd name="connsiteX2" fmla="*/ 301334 w 347119"/>
                    <a:gd name="connsiteY2" fmla="*/ 0 h 630017"/>
                    <a:gd name="connsiteX3" fmla="*/ 347119 w 347119"/>
                    <a:gd name="connsiteY3" fmla="*/ 630017 h 630017"/>
                    <a:gd name="connsiteX4" fmla="*/ 180516 w 347119"/>
                    <a:gd name="connsiteY4" fmla="*/ 584200 h 630017"/>
                    <a:gd name="connsiteX5" fmla="*/ 0 w 347119"/>
                    <a:gd name="connsiteY5" fmla="*/ 630017 h 630017"/>
                    <a:gd name="connsiteX0" fmla="*/ 0 w 347119"/>
                    <a:gd name="connsiteY0" fmla="*/ 630017 h 630017"/>
                    <a:gd name="connsiteX1" fmla="*/ 20346 w 347119"/>
                    <a:gd name="connsiteY1" fmla="*/ 9525 h 630017"/>
                    <a:gd name="connsiteX2" fmla="*/ 311944 w 347119"/>
                    <a:gd name="connsiteY2" fmla="*/ 0 h 630017"/>
                    <a:gd name="connsiteX3" fmla="*/ 347119 w 347119"/>
                    <a:gd name="connsiteY3" fmla="*/ 630017 h 630017"/>
                    <a:gd name="connsiteX4" fmla="*/ 180516 w 347119"/>
                    <a:gd name="connsiteY4" fmla="*/ 584200 h 630017"/>
                    <a:gd name="connsiteX5" fmla="*/ 0 w 347119"/>
                    <a:gd name="connsiteY5" fmla="*/ 630017 h 630017"/>
                    <a:gd name="connsiteX0" fmla="*/ 0 w 347119"/>
                    <a:gd name="connsiteY0" fmla="*/ 630017 h 630017"/>
                    <a:gd name="connsiteX1" fmla="*/ 30956 w 347119"/>
                    <a:gd name="connsiteY1" fmla="*/ 3219 h 630017"/>
                    <a:gd name="connsiteX2" fmla="*/ 311944 w 347119"/>
                    <a:gd name="connsiteY2" fmla="*/ 0 h 630017"/>
                    <a:gd name="connsiteX3" fmla="*/ 347119 w 347119"/>
                    <a:gd name="connsiteY3" fmla="*/ 630017 h 630017"/>
                    <a:gd name="connsiteX4" fmla="*/ 180516 w 347119"/>
                    <a:gd name="connsiteY4" fmla="*/ 584200 h 630017"/>
                    <a:gd name="connsiteX5" fmla="*/ 0 w 347119"/>
                    <a:gd name="connsiteY5" fmla="*/ 630017 h 6300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47119" h="630017">
                      <a:moveTo>
                        <a:pt x="0" y="630017"/>
                      </a:moveTo>
                      <a:lnTo>
                        <a:pt x="30956" y="3219"/>
                      </a:lnTo>
                      <a:lnTo>
                        <a:pt x="311944" y="0"/>
                      </a:lnTo>
                      <a:lnTo>
                        <a:pt x="347119" y="630017"/>
                      </a:lnTo>
                      <a:cubicBezTo>
                        <a:pt x="293353" y="629561"/>
                        <a:pt x="240632" y="559256"/>
                        <a:pt x="180516" y="584200"/>
                      </a:cubicBezTo>
                      <a:cubicBezTo>
                        <a:pt x="123157" y="565606"/>
                        <a:pt x="63709" y="629561"/>
                        <a:pt x="0" y="630017"/>
                      </a:cubicBezTo>
                      <a:close/>
                    </a:path>
                  </a:pathLst>
                </a:custGeom>
                <a:noFill/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90" name="グループ化 89">
                  <a:extLst>
                    <a:ext uri="{FF2B5EF4-FFF2-40B4-BE49-F238E27FC236}">
                      <a16:creationId xmlns:a16="http://schemas.microsoft.com/office/drawing/2014/main" id="{D9F1FA75-FDA1-4F06-8361-46E85005EECD}"/>
                    </a:ext>
                  </a:extLst>
                </p:cNvPr>
                <p:cNvGrpSpPr/>
                <p:nvPr/>
              </p:nvGrpSpPr>
              <p:grpSpPr>
                <a:xfrm>
                  <a:off x="3962129" y="6092629"/>
                  <a:ext cx="519829" cy="311174"/>
                  <a:chOff x="3975985" y="6071211"/>
                  <a:chExt cx="519829" cy="311174"/>
                </a:xfrm>
              </p:grpSpPr>
              <p:sp>
                <p:nvSpPr>
                  <p:cNvPr id="91" name="楕円 70">
                    <a:extLst>
                      <a:ext uri="{FF2B5EF4-FFF2-40B4-BE49-F238E27FC236}">
                        <a16:creationId xmlns:a16="http://schemas.microsoft.com/office/drawing/2014/main" id="{F5CA0B4C-8EF0-4F54-AD46-2806D8B1972C}"/>
                      </a:ext>
                    </a:extLst>
                  </p:cNvPr>
                  <p:cNvSpPr/>
                  <p:nvPr/>
                </p:nvSpPr>
                <p:spPr>
                  <a:xfrm>
                    <a:off x="4104760" y="6125279"/>
                    <a:ext cx="374051" cy="257106"/>
                  </a:xfrm>
                  <a:custGeom>
                    <a:avLst/>
                    <a:gdLst>
                      <a:gd name="connsiteX0" fmla="*/ 0 w 350674"/>
                      <a:gd name="connsiteY0" fmla="*/ 131298 h 262596"/>
                      <a:gd name="connsiteX1" fmla="*/ 175337 w 350674"/>
                      <a:gd name="connsiteY1" fmla="*/ 0 h 262596"/>
                      <a:gd name="connsiteX2" fmla="*/ 350674 w 350674"/>
                      <a:gd name="connsiteY2" fmla="*/ 131298 h 262596"/>
                      <a:gd name="connsiteX3" fmla="*/ 175337 w 350674"/>
                      <a:gd name="connsiteY3" fmla="*/ 262596 h 262596"/>
                      <a:gd name="connsiteX4" fmla="*/ 0 w 350674"/>
                      <a:gd name="connsiteY4" fmla="*/ 131298 h 262596"/>
                      <a:gd name="connsiteX0" fmla="*/ 902 w 351576"/>
                      <a:gd name="connsiteY0" fmla="*/ 123678 h 254976"/>
                      <a:gd name="connsiteX1" fmla="*/ 130519 w 351576"/>
                      <a:gd name="connsiteY1" fmla="*/ 0 h 254976"/>
                      <a:gd name="connsiteX2" fmla="*/ 351576 w 351576"/>
                      <a:gd name="connsiteY2" fmla="*/ 123678 h 254976"/>
                      <a:gd name="connsiteX3" fmla="*/ 176239 w 351576"/>
                      <a:gd name="connsiteY3" fmla="*/ 254976 h 254976"/>
                      <a:gd name="connsiteX4" fmla="*/ 902 w 351576"/>
                      <a:gd name="connsiteY4" fmla="*/ 123678 h 254976"/>
                      <a:gd name="connsiteX0" fmla="*/ 35 w 350709"/>
                      <a:gd name="connsiteY0" fmla="*/ 123678 h 254976"/>
                      <a:gd name="connsiteX1" fmla="*/ 129652 w 350709"/>
                      <a:gd name="connsiteY1" fmla="*/ 0 h 254976"/>
                      <a:gd name="connsiteX2" fmla="*/ 350709 w 350709"/>
                      <a:gd name="connsiteY2" fmla="*/ 123678 h 254976"/>
                      <a:gd name="connsiteX3" fmla="*/ 137272 w 350709"/>
                      <a:gd name="connsiteY3" fmla="*/ 254976 h 254976"/>
                      <a:gd name="connsiteX4" fmla="*/ 35 w 350709"/>
                      <a:gd name="connsiteY4" fmla="*/ 123678 h 254976"/>
                      <a:gd name="connsiteX0" fmla="*/ 35 w 350709"/>
                      <a:gd name="connsiteY0" fmla="*/ 123678 h 259900"/>
                      <a:gd name="connsiteX1" fmla="*/ 129652 w 350709"/>
                      <a:gd name="connsiteY1" fmla="*/ 0 h 259900"/>
                      <a:gd name="connsiteX2" fmla="*/ 350709 w 350709"/>
                      <a:gd name="connsiteY2" fmla="*/ 123678 h 259900"/>
                      <a:gd name="connsiteX3" fmla="*/ 137272 w 350709"/>
                      <a:gd name="connsiteY3" fmla="*/ 254976 h 259900"/>
                      <a:gd name="connsiteX4" fmla="*/ 35 w 350709"/>
                      <a:gd name="connsiteY4" fmla="*/ 123678 h 259900"/>
                      <a:gd name="connsiteX0" fmla="*/ 388 w 351062"/>
                      <a:gd name="connsiteY0" fmla="*/ 123678 h 255402"/>
                      <a:gd name="connsiteX1" fmla="*/ 130005 w 351062"/>
                      <a:gd name="connsiteY1" fmla="*/ 0 h 255402"/>
                      <a:gd name="connsiteX2" fmla="*/ 351062 w 351062"/>
                      <a:gd name="connsiteY2" fmla="*/ 123678 h 255402"/>
                      <a:gd name="connsiteX3" fmla="*/ 137625 w 351062"/>
                      <a:gd name="connsiteY3" fmla="*/ 254976 h 255402"/>
                      <a:gd name="connsiteX4" fmla="*/ 388 w 351062"/>
                      <a:gd name="connsiteY4" fmla="*/ 123678 h 255402"/>
                      <a:gd name="connsiteX0" fmla="*/ 388 w 366676"/>
                      <a:gd name="connsiteY0" fmla="*/ 124991 h 256715"/>
                      <a:gd name="connsiteX1" fmla="*/ 130005 w 366676"/>
                      <a:gd name="connsiteY1" fmla="*/ 1313 h 256715"/>
                      <a:gd name="connsiteX2" fmla="*/ 325848 w 366676"/>
                      <a:gd name="connsiteY2" fmla="*/ 63726 h 256715"/>
                      <a:gd name="connsiteX3" fmla="*/ 351062 w 366676"/>
                      <a:gd name="connsiteY3" fmla="*/ 124991 h 256715"/>
                      <a:gd name="connsiteX4" fmla="*/ 137625 w 366676"/>
                      <a:gd name="connsiteY4" fmla="*/ 256289 h 256715"/>
                      <a:gd name="connsiteX5" fmla="*/ 388 w 366676"/>
                      <a:gd name="connsiteY5" fmla="*/ 124991 h 256715"/>
                      <a:gd name="connsiteX0" fmla="*/ 35 w 381267"/>
                      <a:gd name="connsiteY0" fmla="*/ 124991 h 256454"/>
                      <a:gd name="connsiteX1" fmla="*/ 129652 w 381267"/>
                      <a:gd name="connsiteY1" fmla="*/ 1313 h 256454"/>
                      <a:gd name="connsiteX2" fmla="*/ 325495 w 381267"/>
                      <a:gd name="connsiteY2" fmla="*/ 63726 h 256454"/>
                      <a:gd name="connsiteX3" fmla="*/ 369759 w 381267"/>
                      <a:gd name="connsiteY3" fmla="*/ 150391 h 256454"/>
                      <a:gd name="connsiteX4" fmla="*/ 137272 w 381267"/>
                      <a:gd name="connsiteY4" fmla="*/ 256289 h 256454"/>
                      <a:gd name="connsiteX5" fmla="*/ 35 w 381267"/>
                      <a:gd name="connsiteY5" fmla="*/ 124991 h 256454"/>
                      <a:gd name="connsiteX0" fmla="*/ 16 w 381248"/>
                      <a:gd name="connsiteY0" fmla="*/ 144796 h 257055"/>
                      <a:gd name="connsiteX1" fmla="*/ 129633 w 381248"/>
                      <a:gd name="connsiteY1" fmla="*/ 2068 h 257055"/>
                      <a:gd name="connsiteX2" fmla="*/ 325476 w 381248"/>
                      <a:gd name="connsiteY2" fmla="*/ 64481 h 257055"/>
                      <a:gd name="connsiteX3" fmla="*/ 369740 w 381248"/>
                      <a:gd name="connsiteY3" fmla="*/ 151146 h 257055"/>
                      <a:gd name="connsiteX4" fmla="*/ 137253 w 381248"/>
                      <a:gd name="connsiteY4" fmla="*/ 257044 h 257055"/>
                      <a:gd name="connsiteX5" fmla="*/ 16 w 381248"/>
                      <a:gd name="connsiteY5" fmla="*/ 144796 h 257055"/>
                      <a:gd name="connsiteX0" fmla="*/ 565 w 381797"/>
                      <a:gd name="connsiteY0" fmla="*/ 144796 h 257055"/>
                      <a:gd name="connsiteX1" fmla="*/ 130182 w 381797"/>
                      <a:gd name="connsiteY1" fmla="*/ 2068 h 257055"/>
                      <a:gd name="connsiteX2" fmla="*/ 326025 w 381797"/>
                      <a:gd name="connsiteY2" fmla="*/ 64481 h 257055"/>
                      <a:gd name="connsiteX3" fmla="*/ 370289 w 381797"/>
                      <a:gd name="connsiteY3" fmla="*/ 151146 h 257055"/>
                      <a:gd name="connsiteX4" fmla="*/ 137802 w 381797"/>
                      <a:gd name="connsiteY4" fmla="*/ 257044 h 257055"/>
                      <a:gd name="connsiteX5" fmla="*/ 565 w 381797"/>
                      <a:gd name="connsiteY5" fmla="*/ 144796 h 257055"/>
                      <a:gd name="connsiteX0" fmla="*/ 565 w 381797"/>
                      <a:gd name="connsiteY0" fmla="*/ 144796 h 257106"/>
                      <a:gd name="connsiteX1" fmla="*/ 130182 w 381797"/>
                      <a:gd name="connsiteY1" fmla="*/ 2068 h 257106"/>
                      <a:gd name="connsiteX2" fmla="*/ 326025 w 381797"/>
                      <a:gd name="connsiteY2" fmla="*/ 64481 h 257106"/>
                      <a:gd name="connsiteX3" fmla="*/ 370289 w 381797"/>
                      <a:gd name="connsiteY3" fmla="*/ 151146 h 257106"/>
                      <a:gd name="connsiteX4" fmla="*/ 137802 w 381797"/>
                      <a:gd name="connsiteY4" fmla="*/ 257044 h 257106"/>
                      <a:gd name="connsiteX5" fmla="*/ 565 w 381797"/>
                      <a:gd name="connsiteY5" fmla="*/ 144796 h 257106"/>
                      <a:gd name="connsiteX0" fmla="*/ 557 w 374051"/>
                      <a:gd name="connsiteY0" fmla="*/ 144796 h 257106"/>
                      <a:gd name="connsiteX1" fmla="*/ 130174 w 374051"/>
                      <a:gd name="connsiteY1" fmla="*/ 2068 h 257106"/>
                      <a:gd name="connsiteX2" fmla="*/ 326017 w 374051"/>
                      <a:gd name="connsiteY2" fmla="*/ 64481 h 257106"/>
                      <a:gd name="connsiteX3" fmla="*/ 360756 w 374051"/>
                      <a:gd name="connsiteY3" fmla="*/ 151146 h 257106"/>
                      <a:gd name="connsiteX4" fmla="*/ 137794 w 374051"/>
                      <a:gd name="connsiteY4" fmla="*/ 257044 h 257106"/>
                      <a:gd name="connsiteX5" fmla="*/ 557 w 374051"/>
                      <a:gd name="connsiteY5" fmla="*/ 144796 h 25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4051" h="257106">
                        <a:moveTo>
                          <a:pt x="557" y="144796"/>
                        </a:moveTo>
                        <a:cubicBezTo>
                          <a:pt x="8812" y="54675"/>
                          <a:pt x="75931" y="15454"/>
                          <a:pt x="130174" y="2068"/>
                        </a:cubicBezTo>
                        <a:cubicBezTo>
                          <a:pt x="184417" y="-11318"/>
                          <a:pt x="289174" y="43868"/>
                          <a:pt x="326017" y="64481"/>
                        </a:cubicBezTo>
                        <a:cubicBezTo>
                          <a:pt x="362860" y="85094"/>
                          <a:pt x="392127" y="119052"/>
                          <a:pt x="360756" y="151146"/>
                        </a:cubicBezTo>
                        <a:cubicBezTo>
                          <a:pt x="310335" y="246740"/>
                          <a:pt x="197827" y="258102"/>
                          <a:pt x="137794" y="257044"/>
                        </a:cubicBezTo>
                        <a:cubicBezTo>
                          <a:pt x="77761" y="255986"/>
                          <a:pt x="-7698" y="234917"/>
                          <a:pt x="557" y="144796"/>
                        </a:cubicBezTo>
                        <a:close/>
                      </a:path>
                    </a:pathLst>
                  </a:custGeom>
                  <a:solidFill>
                    <a:srgbClr val="B85736"/>
                  </a:solidFill>
                  <a:ln w="25400">
                    <a:solidFill>
                      <a:schemeClr val="tx1">
                        <a:lumMod val="95000"/>
                        <a:lumOff val="5000"/>
                      </a:schemeClr>
                    </a:solidFill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2" name="楕円 70">
                    <a:extLst>
                      <a:ext uri="{FF2B5EF4-FFF2-40B4-BE49-F238E27FC236}">
                        <a16:creationId xmlns:a16="http://schemas.microsoft.com/office/drawing/2014/main" id="{193FF623-55AE-4C6D-9DFF-240A6C75A698}"/>
                      </a:ext>
                    </a:extLst>
                  </p:cNvPr>
                  <p:cNvSpPr/>
                  <p:nvPr/>
                </p:nvSpPr>
                <p:spPr>
                  <a:xfrm>
                    <a:off x="4121763" y="6071211"/>
                    <a:ext cx="374051" cy="257106"/>
                  </a:xfrm>
                  <a:custGeom>
                    <a:avLst/>
                    <a:gdLst>
                      <a:gd name="connsiteX0" fmla="*/ 0 w 350674"/>
                      <a:gd name="connsiteY0" fmla="*/ 131298 h 262596"/>
                      <a:gd name="connsiteX1" fmla="*/ 175337 w 350674"/>
                      <a:gd name="connsiteY1" fmla="*/ 0 h 262596"/>
                      <a:gd name="connsiteX2" fmla="*/ 350674 w 350674"/>
                      <a:gd name="connsiteY2" fmla="*/ 131298 h 262596"/>
                      <a:gd name="connsiteX3" fmla="*/ 175337 w 350674"/>
                      <a:gd name="connsiteY3" fmla="*/ 262596 h 262596"/>
                      <a:gd name="connsiteX4" fmla="*/ 0 w 350674"/>
                      <a:gd name="connsiteY4" fmla="*/ 131298 h 262596"/>
                      <a:gd name="connsiteX0" fmla="*/ 902 w 351576"/>
                      <a:gd name="connsiteY0" fmla="*/ 123678 h 254976"/>
                      <a:gd name="connsiteX1" fmla="*/ 130519 w 351576"/>
                      <a:gd name="connsiteY1" fmla="*/ 0 h 254976"/>
                      <a:gd name="connsiteX2" fmla="*/ 351576 w 351576"/>
                      <a:gd name="connsiteY2" fmla="*/ 123678 h 254976"/>
                      <a:gd name="connsiteX3" fmla="*/ 176239 w 351576"/>
                      <a:gd name="connsiteY3" fmla="*/ 254976 h 254976"/>
                      <a:gd name="connsiteX4" fmla="*/ 902 w 351576"/>
                      <a:gd name="connsiteY4" fmla="*/ 123678 h 254976"/>
                      <a:gd name="connsiteX0" fmla="*/ 35 w 350709"/>
                      <a:gd name="connsiteY0" fmla="*/ 123678 h 254976"/>
                      <a:gd name="connsiteX1" fmla="*/ 129652 w 350709"/>
                      <a:gd name="connsiteY1" fmla="*/ 0 h 254976"/>
                      <a:gd name="connsiteX2" fmla="*/ 350709 w 350709"/>
                      <a:gd name="connsiteY2" fmla="*/ 123678 h 254976"/>
                      <a:gd name="connsiteX3" fmla="*/ 137272 w 350709"/>
                      <a:gd name="connsiteY3" fmla="*/ 254976 h 254976"/>
                      <a:gd name="connsiteX4" fmla="*/ 35 w 350709"/>
                      <a:gd name="connsiteY4" fmla="*/ 123678 h 254976"/>
                      <a:gd name="connsiteX0" fmla="*/ 35 w 350709"/>
                      <a:gd name="connsiteY0" fmla="*/ 123678 h 259900"/>
                      <a:gd name="connsiteX1" fmla="*/ 129652 w 350709"/>
                      <a:gd name="connsiteY1" fmla="*/ 0 h 259900"/>
                      <a:gd name="connsiteX2" fmla="*/ 350709 w 350709"/>
                      <a:gd name="connsiteY2" fmla="*/ 123678 h 259900"/>
                      <a:gd name="connsiteX3" fmla="*/ 137272 w 350709"/>
                      <a:gd name="connsiteY3" fmla="*/ 254976 h 259900"/>
                      <a:gd name="connsiteX4" fmla="*/ 35 w 350709"/>
                      <a:gd name="connsiteY4" fmla="*/ 123678 h 259900"/>
                      <a:gd name="connsiteX0" fmla="*/ 388 w 351062"/>
                      <a:gd name="connsiteY0" fmla="*/ 123678 h 255402"/>
                      <a:gd name="connsiteX1" fmla="*/ 130005 w 351062"/>
                      <a:gd name="connsiteY1" fmla="*/ 0 h 255402"/>
                      <a:gd name="connsiteX2" fmla="*/ 351062 w 351062"/>
                      <a:gd name="connsiteY2" fmla="*/ 123678 h 255402"/>
                      <a:gd name="connsiteX3" fmla="*/ 137625 w 351062"/>
                      <a:gd name="connsiteY3" fmla="*/ 254976 h 255402"/>
                      <a:gd name="connsiteX4" fmla="*/ 388 w 351062"/>
                      <a:gd name="connsiteY4" fmla="*/ 123678 h 255402"/>
                      <a:gd name="connsiteX0" fmla="*/ 388 w 366676"/>
                      <a:gd name="connsiteY0" fmla="*/ 124991 h 256715"/>
                      <a:gd name="connsiteX1" fmla="*/ 130005 w 366676"/>
                      <a:gd name="connsiteY1" fmla="*/ 1313 h 256715"/>
                      <a:gd name="connsiteX2" fmla="*/ 325848 w 366676"/>
                      <a:gd name="connsiteY2" fmla="*/ 63726 h 256715"/>
                      <a:gd name="connsiteX3" fmla="*/ 351062 w 366676"/>
                      <a:gd name="connsiteY3" fmla="*/ 124991 h 256715"/>
                      <a:gd name="connsiteX4" fmla="*/ 137625 w 366676"/>
                      <a:gd name="connsiteY4" fmla="*/ 256289 h 256715"/>
                      <a:gd name="connsiteX5" fmla="*/ 388 w 366676"/>
                      <a:gd name="connsiteY5" fmla="*/ 124991 h 256715"/>
                      <a:gd name="connsiteX0" fmla="*/ 35 w 381267"/>
                      <a:gd name="connsiteY0" fmla="*/ 124991 h 256454"/>
                      <a:gd name="connsiteX1" fmla="*/ 129652 w 381267"/>
                      <a:gd name="connsiteY1" fmla="*/ 1313 h 256454"/>
                      <a:gd name="connsiteX2" fmla="*/ 325495 w 381267"/>
                      <a:gd name="connsiteY2" fmla="*/ 63726 h 256454"/>
                      <a:gd name="connsiteX3" fmla="*/ 369759 w 381267"/>
                      <a:gd name="connsiteY3" fmla="*/ 150391 h 256454"/>
                      <a:gd name="connsiteX4" fmla="*/ 137272 w 381267"/>
                      <a:gd name="connsiteY4" fmla="*/ 256289 h 256454"/>
                      <a:gd name="connsiteX5" fmla="*/ 35 w 381267"/>
                      <a:gd name="connsiteY5" fmla="*/ 124991 h 256454"/>
                      <a:gd name="connsiteX0" fmla="*/ 16 w 381248"/>
                      <a:gd name="connsiteY0" fmla="*/ 144796 h 257055"/>
                      <a:gd name="connsiteX1" fmla="*/ 129633 w 381248"/>
                      <a:gd name="connsiteY1" fmla="*/ 2068 h 257055"/>
                      <a:gd name="connsiteX2" fmla="*/ 325476 w 381248"/>
                      <a:gd name="connsiteY2" fmla="*/ 64481 h 257055"/>
                      <a:gd name="connsiteX3" fmla="*/ 369740 w 381248"/>
                      <a:gd name="connsiteY3" fmla="*/ 151146 h 257055"/>
                      <a:gd name="connsiteX4" fmla="*/ 137253 w 381248"/>
                      <a:gd name="connsiteY4" fmla="*/ 257044 h 257055"/>
                      <a:gd name="connsiteX5" fmla="*/ 16 w 381248"/>
                      <a:gd name="connsiteY5" fmla="*/ 144796 h 257055"/>
                      <a:gd name="connsiteX0" fmla="*/ 565 w 381797"/>
                      <a:gd name="connsiteY0" fmla="*/ 144796 h 257055"/>
                      <a:gd name="connsiteX1" fmla="*/ 130182 w 381797"/>
                      <a:gd name="connsiteY1" fmla="*/ 2068 h 257055"/>
                      <a:gd name="connsiteX2" fmla="*/ 326025 w 381797"/>
                      <a:gd name="connsiteY2" fmla="*/ 64481 h 257055"/>
                      <a:gd name="connsiteX3" fmla="*/ 370289 w 381797"/>
                      <a:gd name="connsiteY3" fmla="*/ 151146 h 257055"/>
                      <a:gd name="connsiteX4" fmla="*/ 137802 w 381797"/>
                      <a:gd name="connsiteY4" fmla="*/ 257044 h 257055"/>
                      <a:gd name="connsiteX5" fmla="*/ 565 w 381797"/>
                      <a:gd name="connsiteY5" fmla="*/ 144796 h 257055"/>
                      <a:gd name="connsiteX0" fmla="*/ 565 w 381797"/>
                      <a:gd name="connsiteY0" fmla="*/ 144796 h 257106"/>
                      <a:gd name="connsiteX1" fmla="*/ 130182 w 381797"/>
                      <a:gd name="connsiteY1" fmla="*/ 2068 h 257106"/>
                      <a:gd name="connsiteX2" fmla="*/ 326025 w 381797"/>
                      <a:gd name="connsiteY2" fmla="*/ 64481 h 257106"/>
                      <a:gd name="connsiteX3" fmla="*/ 370289 w 381797"/>
                      <a:gd name="connsiteY3" fmla="*/ 151146 h 257106"/>
                      <a:gd name="connsiteX4" fmla="*/ 137802 w 381797"/>
                      <a:gd name="connsiteY4" fmla="*/ 257044 h 257106"/>
                      <a:gd name="connsiteX5" fmla="*/ 565 w 381797"/>
                      <a:gd name="connsiteY5" fmla="*/ 144796 h 257106"/>
                      <a:gd name="connsiteX0" fmla="*/ 557 w 374051"/>
                      <a:gd name="connsiteY0" fmla="*/ 144796 h 257106"/>
                      <a:gd name="connsiteX1" fmla="*/ 130174 w 374051"/>
                      <a:gd name="connsiteY1" fmla="*/ 2068 h 257106"/>
                      <a:gd name="connsiteX2" fmla="*/ 326017 w 374051"/>
                      <a:gd name="connsiteY2" fmla="*/ 64481 h 257106"/>
                      <a:gd name="connsiteX3" fmla="*/ 360756 w 374051"/>
                      <a:gd name="connsiteY3" fmla="*/ 151146 h 257106"/>
                      <a:gd name="connsiteX4" fmla="*/ 137794 w 374051"/>
                      <a:gd name="connsiteY4" fmla="*/ 257044 h 257106"/>
                      <a:gd name="connsiteX5" fmla="*/ 557 w 374051"/>
                      <a:gd name="connsiteY5" fmla="*/ 144796 h 2571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74051" h="257106">
                        <a:moveTo>
                          <a:pt x="557" y="144796"/>
                        </a:moveTo>
                        <a:cubicBezTo>
                          <a:pt x="8812" y="54675"/>
                          <a:pt x="75931" y="15454"/>
                          <a:pt x="130174" y="2068"/>
                        </a:cubicBezTo>
                        <a:cubicBezTo>
                          <a:pt x="184417" y="-11318"/>
                          <a:pt x="289174" y="43868"/>
                          <a:pt x="326017" y="64481"/>
                        </a:cubicBezTo>
                        <a:cubicBezTo>
                          <a:pt x="362860" y="85094"/>
                          <a:pt x="392127" y="119052"/>
                          <a:pt x="360756" y="151146"/>
                        </a:cubicBezTo>
                        <a:cubicBezTo>
                          <a:pt x="310335" y="246740"/>
                          <a:pt x="197827" y="258102"/>
                          <a:pt x="137794" y="257044"/>
                        </a:cubicBezTo>
                        <a:cubicBezTo>
                          <a:pt x="77761" y="255986"/>
                          <a:pt x="-7698" y="234917"/>
                          <a:pt x="557" y="144796"/>
                        </a:cubicBezTo>
                        <a:close/>
                      </a:path>
                    </a:pathLst>
                  </a:custGeom>
                  <a:solidFill>
                    <a:srgbClr val="A83A45"/>
                  </a:solidFill>
                  <a:ln w="25400">
                    <a:solidFill>
                      <a:schemeClr val="tx1">
                        <a:lumMod val="95000"/>
                        <a:lumOff val="5000"/>
                      </a:schemeClr>
                    </a:solidFill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93" name="円弧 92">
                    <a:extLst>
                      <a:ext uri="{FF2B5EF4-FFF2-40B4-BE49-F238E27FC236}">
                        <a16:creationId xmlns:a16="http://schemas.microsoft.com/office/drawing/2014/main" id="{DED43B35-8381-475C-BA2D-92A394118902}"/>
                      </a:ext>
                    </a:extLst>
                  </p:cNvPr>
                  <p:cNvSpPr/>
                  <p:nvPr/>
                </p:nvSpPr>
                <p:spPr>
                  <a:xfrm rot="704391">
                    <a:off x="3975985" y="6101557"/>
                    <a:ext cx="429622" cy="119877"/>
                  </a:xfrm>
                  <a:prstGeom prst="arc">
                    <a:avLst/>
                  </a:prstGeom>
                  <a:ln w="47625">
                    <a:solidFill>
                      <a:schemeClr val="tx1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43" name="四角形: 角を丸くする 42">
                <a:extLst>
                  <a:ext uri="{FF2B5EF4-FFF2-40B4-BE49-F238E27FC236}">
                    <a16:creationId xmlns:a16="http://schemas.microsoft.com/office/drawing/2014/main" id="{231BDD6B-9DA3-40E9-B79A-FFB87E6BFDB2}"/>
                  </a:ext>
                </a:extLst>
              </p:cNvPr>
              <p:cNvSpPr/>
              <p:nvPr/>
            </p:nvSpPr>
            <p:spPr>
              <a:xfrm rot="3007751">
                <a:off x="3727773" y="4246837"/>
                <a:ext cx="409784" cy="502156"/>
              </a:xfrm>
              <a:prstGeom prst="roundRect">
                <a:avLst/>
              </a:prstGeom>
              <a:solidFill>
                <a:srgbClr val="E5007F"/>
              </a:solidFill>
              <a:ln w="2540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四角形: 角を丸くする 43">
                <a:extLst>
                  <a:ext uri="{FF2B5EF4-FFF2-40B4-BE49-F238E27FC236}">
                    <a16:creationId xmlns:a16="http://schemas.microsoft.com/office/drawing/2014/main" id="{388EFF4E-44F1-4DE7-AA67-3DE296425C77}"/>
                  </a:ext>
                </a:extLst>
              </p:cNvPr>
              <p:cNvSpPr/>
              <p:nvPr/>
            </p:nvSpPr>
            <p:spPr>
              <a:xfrm rot="18592249" flipH="1">
                <a:off x="4994598" y="4246837"/>
                <a:ext cx="409784" cy="502156"/>
              </a:xfrm>
              <a:prstGeom prst="roundRect">
                <a:avLst/>
              </a:prstGeom>
              <a:solidFill>
                <a:srgbClr val="E5007F"/>
              </a:solidFill>
              <a:ln w="2540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台形 44">
                <a:extLst>
                  <a:ext uri="{FF2B5EF4-FFF2-40B4-BE49-F238E27FC236}">
                    <a16:creationId xmlns:a16="http://schemas.microsoft.com/office/drawing/2014/main" id="{6D88DE0D-A171-4997-9B68-E657443E49A0}"/>
                  </a:ext>
                </a:extLst>
              </p:cNvPr>
              <p:cNvSpPr/>
              <p:nvPr/>
            </p:nvSpPr>
            <p:spPr>
              <a:xfrm>
                <a:off x="3864819" y="4205766"/>
                <a:ext cx="1407424" cy="1344134"/>
              </a:xfrm>
              <a:custGeom>
                <a:avLst/>
                <a:gdLst>
                  <a:gd name="connsiteX0" fmla="*/ 0 w 1462959"/>
                  <a:gd name="connsiteY0" fmla="*/ 1191546 h 1191546"/>
                  <a:gd name="connsiteX1" fmla="*/ 297887 w 1462959"/>
                  <a:gd name="connsiteY1" fmla="*/ 0 h 1191546"/>
                  <a:gd name="connsiteX2" fmla="*/ 1165073 w 1462959"/>
                  <a:gd name="connsiteY2" fmla="*/ 0 h 1191546"/>
                  <a:gd name="connsiteX3" fmla="*/ 1462959 w 1462959"/>
                  <a:gd name="connsiteY3" fmla="*/ 1191546 h 1191546"/>
                  <a:gd name="connsiteX4" fmla="*/ 0 w 1462959"/>
                  <a:gd name="connsiteY4" fmla="*/ 1191546 h 1191546"/>
                  <a:gd name="connsiteX0" fmla="*/ 0 w 1462959"/>
                  <a:gd name="connsiteY0" fmla="*/ 1191546 h 1191546"/>
                  <a:gd name="connsiteX1" fmla="*/ 297887 w 1462959"/>
                  <a:gd name="connsiteY1" fmla="*/ 0 h 1191546"/>
                  <a:gd name="connsiteX2" fmla="*/ 1165073 w 1462959"/>
                  <a:gd name="connsiteY2" fmla="*/ 0 h 1191546"/>
                  <a:gd name="connsiteX3" fmla="*/ 1462959 w 1462959"/>
                  <a:gd name="connsiteY3" fmla="*/ 1191546 h 1191546"/>
                  <a:gd name="connsiteX4" fmla="*/ 688131 w 1462959"/>
                  <a:gd name="connsiteY4" fmla="*/ 1190173 h 1191546"/>
                  <a:gd name="connsiteX5" fmla="*/ 0 w 1462959"/>
                  <a:gd name="connsiteY5" fmla="*/ 1191546 h 1191546"/>
                  <a:gd name="connsiteX0" fmla="*/ 0 w 1462959"/>
                  <a:gd name="connsiteY0" fmla="*/ 1191546 h 1260023"/>
                  <a:gd name="connsiteX1" fmla="*/ 297887 w 1462959"/>
                  <a:gd name="connsiteY1" fmla="*/ 0 h 1260023"/>
                  <a:gd name="connsiteX2" fmla="*/ 1165073 w 1462959"/>
                  <a:gd name="connsiteY2" fmla="*/ 0 h 1260023"/>
                  <a:gd name="connsiteX3" fmla="*/ 1462959 w 1462959"/>
                  <a:gd name="connsiteY3" fmla="*/ 1191546 h 1260023"/>
                  <a:gd name="connsiteX4" fmla="*/ 700831 w 1462959"/>
                  <a:gd name="connsiteY4" fmla="*/ 1260023 h 1260023"/>
                  <a:gd name="connsiteX5" fmla="*/ 0 w 1462959"/>
                  <a:gd name="connsiteY5" fmla="*/ 1191546 h 1260023"/>
                  <a:gd name="connsiteX0" fmla="*/ 0 w 1399459"/>
                  <a:gd name="connsiteY0" fmla="*/ 1178846 h 1260023"/>
                  <a:gd name="connsiteX1" fmla="*/ 234387 w 1399459"/>
                  <a:gd name="connsiteY1" fmla="*/ 0 h 1260023"/>
                  <a:gd name="connsiteX2" fmla="*/ 1101573 w 1399459"/>
                  <a:gd name="connsiteY2" fmla="*/ 0 h 1260023"/>
                  <a:gd name="connsiteX3" fmla="*/ 1399459 w 1399459"/>
                  <a:gd name="connsiteY3" fmla="*/ 1191546 h 1260023"/>
                  <a:gd name="connsiteX4" fmla="*/ 637331 w 1399459"/>
                  <a:gd name="connsiteY4" fmla="*/ 1260023 h 1260023"/>
                  <a:gd name="connsiteX5" fmla="*/ 0 w 1399459"/>
                  <a:gd name="connsiteY5" fmla="*/ 1178846 h 1260023"/>
                  <a:gd name="connsiteX0" fmla="*/ 0 w 1297859"/>
                  <a:gd name="connsiteY0" fmla="*/ 1178846 h 1260023"/>
                  <a:gd name="connsiteX1" fmla="*/ 234387 w 1297859"/>
                  <a:gd name="connsiteY1" fmla="*/ 0 h 1260023"/>
                  <a:gd name="connsiteX2" fmla="*/ 1101573 w 1297859"/>
                  <a:gd name="connsiteY2" fmla="*/ 0 h 1260023"/>
                  <a:gd name="connsiteX3" fmla="*/ 1297859 w 1297859"/>
                  <a:gd name="connsiteY3" fmla="*/ 1166146 h 1260023"/>
                  <a:gd name="connsiteX4" fmla="*/ 637331 w 1297859"/>
                  <a:gd name="connsiteY4" fmla="*/ 1260023 h 1260023"/>
                  <a:gd name="connsiteX5" fmla="*/ 0 w 1297859"/>
                  <a:gd name="connsiteY5" fmla="*/ 1178846 h 1260023"/>
                  <a:gd name="connsiteX0" fmla="*/ 0 w 1297859"/>
                  <a:gd name="connsiteY0" fmla="*/ 1178846 h 1260023"/>
                  <a:gd name="connsiteX1" fmla="*/ 145487 w 1297859"/>
                  <a:gd name="connsiteY1" fmla="*/ 0 h 1260023"/>
                  <a:gd name="connsiteX2" fmla="*/ 1101573 w 1297859"/>
                  <a:gd name="connsiteY2" fmla="*/ 0 h 1260023"/>
                  <a:gd name="connsiteX3" fmla="*/ 1297859 w 1297859"/>
                  <a:gd name="connsiteY3" fmla="*/ 1166146 h 1260023"/>
                  <a:gd name="connsiteX4" fmla="*/ 637331 w 1297859"/>
                  <a:gd name="connsiteY4" fmla="*/ 1260023 h 1260023"/>
                  <a:gd name="connsiteX5" fmla="*/ 0 w 1297859"/>
                  <a:gd name="connsiteY5" fmla="*/ 1178846 h 1260023"/>
                  <a:gd name="connsiteX0" fmla="*/ 0 w 1297859"/>
                  <a:gd name="connsiteY0" fmla="*/ 1185196 h 1266373"/>
                  <a:gd name="connsiteX1" fmla="*/ 145487 w 1297859"/>
                  <a:gd name="connsiteY1" fmla="*/ 6350 h 1266373"/>
                  <a:gd name="connsiteX2" fmla="*/ 1184123 w 1297859"/>
                  <a:gd name="connsiteY2" fmla="*/ 0 h 1266373"/>
                  <a:gd name="connsiteX3" fmla="*/ 1297859 w 1297859"/>
                  <a:gd name="connsiteY3" fmla="*/ 1172496 h 1266373"/>
                  <a:gd name="connsiteX4" fmla="*/ 637331 w 1297859"/>
                  <a:gd name="connsiteY4" fmla="*/ 1266373 h 1266373"/>
                  <a:gd name="connsiteX5" fmla="*/ 0 w 1297859"/>
                  <a:gd name="connsiteY5" fmla="*/ 1185196 h 1266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7859" h="1266373">
                    <a:moveTo>
                      <a:pt x="0" y="1185196"/>
                    </a:moveTo>
                    <a:lnTo>
                      <a:pt x="145487" y="6350"/>
                    </a:lnTo>
                    <a:lnTo>
                      <a:pt x="1184123" y="0"/>
                    </a:lnTo>
                    <a:lnTo>
                      <a:pt x="1297859" y="1172496"/>
                    </a:lnTo>
                    <a:lnTo>
                      <a:pt x="637331" y="1266373"/>
                    </a:lnTo>
                    <a:lnTo>
                      <a:pt x="0" y="1185196"/>
                    </a:lnTo>
                    <a:close/>
                  </a:path>
                </a:pathLst>
              </a:custGeom>
              <a:solidFill>
                <a:srgbClr val="E5007F"/>
              </a:solidFill>
              <a:ln w="2540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9FD73064-61FE-443B-993C-EA2135CD8F1F}"/>
                  </a:ext>
                </a:extLst>
              </p:cNvPr>
              <p:cNvSpPr/>
              <p:nvPr/>
            </p:nvSpPr>
            <p:spPr>
              <a:xfrm rot="18583051">
                <a:off x="5198532" y="4605802"/>
                <a:ext cx="401553" cy="7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ED3D2EA5-75E8-4AAD-A4D0-37B6CB953E26}"/>
                  </a:ext>
                </a:extLst>
              </p:cNvPr>
              <p:cNvSpPr/>
              <p:nvPr/>
            </p:nvSpPr>
            <p:spPr>
              <a:xfrm rot="3016949" flipH="1">
                <a:off x="3543918" y="4610515"/>
                <a:ext cx="401553" cy="754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直角三角形 49">
                <a:extLst>
                  <a:ext uri="{FF2B5EF4-FFF2-40B4-BE49-F238E27FC236}">
                    <a16:creationId xmlns:a16="http://schemas.microsoft.com/office/drawing/2014/main" id="{D20104F6-B223-4565-BE14-088AF87B4A26}"/>
                  </a:ext>
                </a:extLst>
              </p:cNvPr>
              <p:cNvSpPr/>
              <p:nvPr/>
            </p:nvSpPr>
            <p:spPr>
              <a:xfrm rot="19623239">
                <a:off x="4118459" y="3988381"/>
                <a:ext cx="391672" cy="391672"/>
              </a:xfrm>
              <a:prstGeom prst="rtTriangle">
                <a:avLst/>
              </a:prstGeom>
              <a:solidFill>
                <a:schemeClr val="bg1"/>
              </a:solidFill>
              <a:ln w="82550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直角三角形 50">
                <a:extLst>
                  <a:ext uri="{FF2B5EF4-FFF2-40B4-BE49-F238E27FC236}">
                    <a16:creationId xmlns:a16="http://schemas.microsoft.com/office/drawing/2014/main" id="{A9806F04-D12D-4879-B0D7-A689AFA0C584}"/>
                  </a:ext>
                </a:extLst>
              </p:cNvPr>
              <p:cNvSpPr/>
              <p:nvPr/>
            </p:nvSpPr>
            <p:spPr>
              <a:xfrm rot="1976761" flipH="1">
                <a:off x="4658881" y="3988381"/>
                <a:ext cx="391672" cy="391672"/>
              </a:xfrm>
              <a:prstGeom prst="rtTriangle">
                <a:avLst/>
              </a:prstGeom>
              <a:solidFill>
                <a:schemeClr val="bg1"/>
              </a:solidFill>
              <a:ln w="82550">
                <a:noFill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0493E309-8B81-4CA8-ADAE-AE79111C6671}"/>
                  </a:ext>
                </a:extLst>
              </p:cNvPr>
              <p:cNvSpPr/>
              <p:nvPr/>
            </p:nvSpPr>
            <p:spPr>
              <a:xfrm>
                <a:off x="4475542" y="4279260"/>
                <a:ext cx="184171" cy="46137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bg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楕円 52">
                <a:extLst>
                  <a:ext uri="{FF2B5EF4-FFF2-40B4-BE49-F238E27FC236}">
                    <a16:creationId xmlns:a16="http://schemas.microsoft.com/office/drawing/2014/main" id="{4D4A49C8-740B-4CA1-B903-726391AE4F3F}"/>
                  </a:ext>
                </a:extLst>
              </p:cNvPr>
              <p:cNvSpPr/>
              <p:nvPr/>
            </p:nvSpPr>
            <p:spPr>
              <a:xfrm>
                <a:off x="4499531" y="4352334"/>
                <a:ext cx="140840" cy="104163"/>
              </a:xfrm>
              <a:prstGeom prst="ellipse">
                <a:avLst/>
              </a:prstGeom>
              <a:solidFill>
                <a:srgbClr val="EB555E"/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9" name="グループ化 48">
                <a:extLst>
                  <a:ext uri="{FF2B5EF4-FFF2-40B4-BE49-F238E27FC236}">
                    <a16:creationId xmlns:a16="http://schemas.microsoft.com/office/drawing/2014/main" id="{CB42EBBB-1B1F-4205-B87F-9F15CDF01B96}"/>
                  </a:ext>
                </a:extLst>
              </p:cNvPr>
              <p:cNvGrpSpPr/>
              <p:nvPr/>
            </p:nvGrpSpPr>
            <p:grpSpPr>
              <a:xfrm>
                <a:off x="2383436" y="509665"/>
                <a:ext cx="4377128" cy="5426440"/>
                <a:chOff x="2383436" y="509665"/>
                <a:chExt cx="4377128" cy="5426440"/>
              </a:xfrm>
            </p:grpSpPr>
            <p:sp>
              <p:nvSpPr>
                <p:cNvPr id="2" name="部分円 1">
                  <a:extLst>
                    <a:ext uri="{FF2B5EF4-FFF2-40B4-BE49-F238E27FC236}">
                      <a16:creationId xmlns:a16="http://schemas.microsoft.com/office/drawing/2014/main" id="{E0FA36EC-1D9D-461C-96A0-CAECDD3798AD}"/>
                    </a:ext>
                  </a:extLst>
                </p:cNvPr>
                <p:cNvSpPr/>
                <p:nvPr/>
              </p:nvSpPr>
              <p:spPr>
                <a:xfrm rot="10800000">
                  <a:off x="2383436" y="509665"/>
                  <a:ext cx="4377128" cy="5426440"/>
                </a:xfrm>
                <a:prstGeom prst="pie">
                  <a:avLst>
                    <a:gd name="adj1" fmla="val 0"/>
                    <a:gd name="adj2" fmla="val 10706022"/>
                  </a:avLst>
                </a:prstGeom>
                <a:solidFill>
                  <a:srgbClr val="231917"/>
                </a:solidFill>
                <a:ln w="25400">
                  <a:noFill/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48" name="グループ化 47">
                  <a:extLst>
                    <a:ext uri="{FF2B5EF4-FFF2-40B4-BE49-F238E27FC236}">
                      <a16:creationId xmlns:a16="http://schemas.microsoft.com/office/drawing/2014/main" id="{6B097A5C-98A1-4F4A-B51D-01E6AF898F28}"/>
                    </a:ext>
                  </a:extLst>
                </p:cNvPr>
                <p:cNvGrpSpPr/>
                <p:nvPr/>
              </p:nvGrpSpPr>
              <p:grpSpPr>
                <a:xfrm>
                  <a:off x="2868088" y="914274"/>
                  <a:ext cx="3424592" cy="3364075"/>
                  <a:chOff x="2868088" y="914274"/>
                  <a:chExt cx="3424592" cy="3364075"/>
                </a:xfrm>
              </p:grpSpPr>
              <p:sp>
                <p:nvSpPr>
                  <p:cNvPr id="9" name="楕円 8">
                    <a:extLst>
                      <a:ext uri="{FF2B5EF4-FFF2-40B4-BE49-F238E27FC236}">
                        <a16:creationId xmlns:a16="http://schemas.microsoft.com/office/drawing/2014/main" id="{2B04761E-DBE3-4718-8578-C736CB2B8F8B}"/>
                      </a:ext>
                    </a:extLst>
                  </p:cNvPr>
                  <p:cNvSpPr/>
                  <p:nvPr/>
                </p:nvSpPr>
                <p:spPr>
                  <a:xfrm>
                    <a:off x="5864055" y="3057525"/>
                    <a:ext cx="428625" cy="523875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6">
                          <a:lumMod val="5000"/>
                          <a:lumOff val="95000"/>
                        </a:schemeClr>
                      </a:gs>
                      <a:gs pos="74000">
                        <a:schemeClr val="accent6">
                          <a:lumMod val="45000"/>
                          <a:lumOff val="55000"/>
                        </a:schemeClr>
                      </a:gs>
                      <a:gs pos="83000">
                        <a:schemeClr val="accent6">
                          <a:lumMod val="45000"/>
                          <a:lumOff val="55000"/>
                        </a:schemeClr>
                      </a:gs>
                      <a:gs pos="100000">
                        <a:schemeClr val="accent6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n w="25400">
                    <a:solidFill>
                      <a:srgbClr val="231917"/>
                    </a:solidFill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0" name="楕円 9">
                    <a:extLst>
                      <a:ext uri="{FF2B5EF4-FFF2-40B4-BE49-F238E27FC236}">
                        <a16:creationId xmlns:a16="http://schemas.microsoft.com/office/drawing/2014/main" id="{746494B7-A8CD-470A-95CC-5F1F5C3E3A39}"/>
                      </a:ext>
                    </a:extLst>
                  </p:cNvPr>
                  <p:cNvSpPr/>
                  <p:nvPr/>
                </p:nvSpPr>
                <p:spPr>
                  <a:xfrm>
                    <a:off x="2868088" y="3028950"/>
                    <a:ext cx="428625" cy="523875"/>
                  </a:xfrm>
                  <a:prstGeom prst="ellipse">
                    <a:avLst/>
                  </a:prstGeom>
                  <a:gradFill>
                    <a:gsLst>
                      <a:gs pos="0">
                        <a:schemeClr val="accent6">
                          <a:lumMod val="5000"/>
                          <a:lumOff val="95000"/>
                        </a:schemeClr>
                      </a:gs>
                      <a:gs pos="74000">
                        <a:schemeClr val="accent6">
                          <a:lumMod val="45000"/>
                          <a:lumOff val="55000"/>
                        </a:schemeClr>
                      </a:gs>
                      <a:gs pos="83000">
                        <a:schemeClr val="accent6">
                          <a:lumMod val="45000"/>
                          <a:lumOff val="55000"/>
                        </a:schemeClr>
                      </a:gs>
                      <a:gs pos="100000">
                        <a:schemeClr val="accent6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ln w="25400">
                    <a:solidFill>
                      <a:srgbClr val="231917"/>
                    </a:solidFill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7" name="正方形/長方形 6">
                    <a:extLst>
                      <a:ext uri="{FF2B5EF4-FFF2-40B4-BE49-F238E27FC236}">
                        <a16:creationId xmlns:a16="http://schemas.microsoft.com/office/drawing/2014/main" id="{372FCACA-D592-4804-AF5F-3CEE6386A7EC}"/>
                      </a:ext>
                    </a:extLst>
                  </p:cNvPr>
                  <p:cNvSpPr/>
                  <p:nvPr/>
                </p:nvSpPr>
                <p:spPr>
                  <a:xfrm>
                    <a:off x="3082401" y="1690514"/>
                    <a:ext cx="2955345" cy="2587835"/>
                  </a:xfrm>
                  <a:custGeom>
                    <a:avLst/>
                    <a:gdLst>
                      <a:gd name="connsiteX0" fmla="*/ 0 w 2593298"/>
                      <a:gd name="connsiteY0" fmla="*/ 0 h 1705131"/>
                      <a:gd name="connsiteX1" fmla="*/ 2593298 w 2593298"/>
                      <a:gd name="connsiteY1" fmla="*/ 0 h 1705131"/>
                      <a:gd name="connsiteX2" fmla="*/ 2593298 w 2593298"/>
                      <a:gd name="connsiteY2" fmla="*/ 1705131 h 1705131"/>
                      <a:gd name="connsiteX3" fmla="*/ 0 w 2593298"/>
                      <a:gd name="connsiteY3" fmla="*/ 1705131 h 1705131"/>
                      <a:gd name="connsiteX4" fmla="*/ 0 w 2593298"/>
                      <a:gd name="connsiteY4" fmla="*/ 0 h 1705131"/>
                      <a:gd name="connsiteX0" fmla="*/ 0 w 2593298"/>
                      <a:gd name="connsiteY0" fmla="*/ 0 h 1705131"/>
                      <a:gd name="connsiteX1" fmla="*/ 2593298 w 2593298"/>
                      <a:gd name="connsiteY1" fmla="*/ 89941 h 1705131"/>
                      <a:gd name="connsiteX2" fmla="*/ 2593298 w 2593298"/>
                      <a:gd name="connsiteY2" fmla="*/ 1705131 h 1705131"/>
                      <a:gd name="connsiteX3" fmla="*/ 0 w 2593298"/>
                      <a:gd name="connsiteY3" fmla="*/ 1705131 h 1705131"/>
                      <a:gd name="connsiteX4" fmla="*/ 0 w 2593298"/>
                      <a:gd name="connsiteY4" fmla="*/ 0 h 1705131"/>
                      <a:gd name="connsiteX0" fmla="*/ 0 w 2593298"/>
                      <a:gd name="connsiteY0" fmla="*/ 0 h 1705131"/>
                      <a:gd name="connsiteX1" fmla="*/ 2593298 w 2593298"/>
                      <a:gd name="connsiteY1" fmla="*/ 89941 h 1705131"/>
                      <a:gd name="connsiteX2" fmla="*/ 2593298 w 2593298"/>
                      <a:gd name="connsiteY2" fmla="*/ 1705131 h 1705131"/>
                      <a:gd name="connsiteX3" fmla="*/ 0 w 2593298"/>
                      <a:gd name="connsiteY3" fmla="*/ 1705131 h 1705131"/>
                      <a:gd name="connsiteX4" fmla="*/ 0 w 2593298"/>
                      <a:gd name="connsiteY4" fmla="*/ 0 h 1705131"/>
                      <a:gd name="connsiteX0" fmla="*/ 0 w 2593298"/>
                      <a:gd name="connsiteY0" fmla="*/ 17891 h 1723022"/>
                      <a:gd name="connsiteX1" fmla="*/ 2593298 w 2593298"/>
                      <a:gd name="connsiteY1" fmla="*/ 107832 h 1723022"/>
                      <a:gd name="connsiteX2" fmla="*/ 2593298 w 2593298"/>
                      <a:gd name="connsiteY2" fmla="*/ 1723022 h 1723022"/>
                      <a:gd name="connsiteX3" fmla="*/ 0 w 2593298"/>
                      <a:gd name="connsiteY3" fmla="*/ 1723022 h 1723022"/>
                      <a:gd name="connsiteX4" fmla="*/ 0 w 2593298"/>
                      <a:gd name="connsiteY4" fmla="*/ 17891 h 1723022"/>
                      <a:gd name="connsiteX0" fmla="*/ 0 w 2593298"/>
                      <a:gd name="connsiteY0" fmla="*/ 17891 h 1723022"/>
                      <a:gd name="connsiteX1" fmla="*/ 2593298 w 2593298"/>
                      <a:gd name="connsiteY1" fmla="*/ 107832 h 1723022"/>
                      <a:gd name="connsiteX2" fmla="*/ 2593298 w 2593298"/>
                      <a:gd name="connsiteY2" fmla="*/ 1723022 h 1723022"/>
                      <a:gd name="connsiteX3" fmla="*/ 0 w 2593298"/>
                      <a:gd name="connsiteY3" fmla="*/ 1723022 h 1723022"/>
                      <a:gd name="connsiteX4" fmla="*/ 0 w 2593298"/>
                      <a:gd name="connsiteY4" fmla="*/ 17891 h 1723022"/>
                      <a:gd name="connsiteX0" fmla="*/ 0 w 2593298"/>
                      <a:gd name="connsiteY0" fmla="*/ 92047 h 1692247"/>
                      <a:gd name="connsiteX1" fmla="*/ 2593298 w 2593298"/>
                      <a:gd name="connsiteY1" fmla="*/ 77057 h 1692247"/>
                      <a:gd name="connsiteX2" fmla="*/ 2593298 w 2593298"/>
                      <a:gd name="connsiteY2" fmla="*/ 1692247 h 1692247"/>
                      <a:gd name="connsiteX3" fmla="*/ 0 w 2593298"/>
                      <a:gd name="connsiteY3" fmla="*/ 1692247 h 1692247"/>
                      <a:gd name="connsiteX4" fmla="*/ 0 w 2593298"/>
                      <a:gd name="connsiteY4" fmla="*/ 92047 h 1692247"/>
                      <a:gd name="connsiteX0" fmla="*/ 0 w 2593298"/>
                      <a:gd name="connsiteY0" fmla="*/ 138287 h 1738487"/>
                      <a:gd name="connsiteX1" fmla="*/ 2593298 w 2593298"/>
                      <a:gd name="connsiteY1" fmla="*/ 123297 h 1738487"/>
                      <a:gd name="connsiteX2" fmla="*/ 2593298 w 2593298"/>
                      <a:gd name="connsiteY2" fmla="*/ 1738487 h 1738487"/>
                      <a:gd name="connsiteX3" fmla="*/ 0 w 2593298"/>
                      <a:gd name="connsiteY3" fmla="*/ 1738487 h 1738487"/>
                      <a:gd name="connsiteX4" fmla="*/ 0 w 2593298"/>
                      <a:gd name="connsiteY4" fmla="*/ 138287 h 1738487"/>
                      <a:gd name="connsiteX0" fmla="*/ 93272 w 2686570"/>
                      <a:gd name="connsiteY0" fmla="*/ 138287 h 1738487"/>
                      <a:gd name="connsiteX1" fmla="*/ 2686570 w 2686570"/>
                      <a:gd name="connsiteY1" fmla="*/ 123297 h 1738487"/>
                      <a:gd name="connsiteX2" fmla="*/ 2686570 w 2686570"/>
                      <a:gd name="connsiteY2" fmla="*/ 1738487 h 1738487"/>
                      <a:gd name="connsiteX3" fmla="*/ 93272 w 2686570"/>
                      <a:gd name="connsiteY3" fmla="*/ 1738487 h 1738487"/>
                      <a:gd name="connsiteX4" fmla="*/ 93272 w 2686570"/>
                      <a:gd name="connsiteY4" fmla="*/ 138287 h 1738487"/>
                      <a:gd name="connsiteX0" fmla="*/ 93272 w 2786504"/>
                      <a:gd name="connsiteY0" fmla="*/ 138287 h 1738487"/>
                      <a:gd name="connsiteX1" fmla="*/ 2686570 w 2786504"/>
                      <a:gd name="connsiteY1" fmla="*/ 123297 h 1738487"/>
                      <a:gd name="connsiteX2" fmla="*/ 2686570 w 2786504"/>
                      <a:gd name="connsiteY2" fmla="*/ 1738487 h 1738487"/>
                      <a:gd name="connsiteX3" fmla="*/ 93272 w 2786504"/>
                      <a:gd name="connsiteY3" fmla="*/ 1738487 h 1738487"/>
                      <a:gd name="connsiteX4" fmla="*/ 93272 w 2786504"/>
                      <a:gd name="connsiteY4" fmla="*/ 138287 h 1738487"/>
                      <a:gd name="connsiteX0" fmla="*/ 93272 w 2839248"/>
                      <a:gd name="connsiteY0" fmla="*/ 138287 h 1768467"/>
                      <a:gd name="connsiteX1" fmla="*/ 2686570 w 2839248"/>
                      <a:gd name="connsiteY1" fmla="*/ 123297 h 1768467"/>
                      <a:gd name="connsiteX2" fmla="*/ 2821482 w 2839248"/>
                      <a:gd name="connsiteY2" fmla="*/ 1768467 h 1768467"/>
                      <a:gd name="connsiteX3" fmla="*/ 93272 w 2839248"/>
                      <a:gd name="connsiteY3" fmla="*/ 1738487 h 1768467"/>
                      <a:gd name="connsiteX4" fmla="*/ 93272 w 2839248"/>
                      <a:gd name="connsiteY4" fmla="*/ 138287 h 1768467"/>
                      <a:gd name="connsiteX0" fmla="*/ 195106 w 2941082"/>
                      <a:gd name="connsiteY0" fmla="*/ 138287 h 1798447"/>
                      <a:gd name="connsiteX1" fmla="*/ 2788404 w 2941082"/>
                      <a:gd name="connsiteY1" fmla="*/ 123297 h 1798447"/>
                      <a:gd name="connsiteX2" fmla="*/ 2923316 w 2941082"/>
                      <a:gd name="connsiteY2" fmla="*/ 1768467 h 1798447"/>
                      <a:gd name="connsiteX3" fmla="*/ 234 w 2941082"/>
                      <a:gd name="connsiteY3" fmla="*/ 1798447 h 1798447"/>
                      <a:gd name="connsiteX4" fmla="*/ 195106 w 2941082"/>
                      <a:gd name="connsiteY4" fmla="*/ 138287 h 1798447"/>
                      <a:gd name="connsiteX0" fmla="*/ 195106 w 2941082"/>
                      <a:gd name="connsiteY0" fmla="*/ 138287 h 1895356"/>
                      <a:gd name="connsiteX1" fmla="*/ 2788404 w 2941082"/>
                      <a:gd name="connsiteY1" fmla="*/ 123297 h 1895356"/>
                      <a:gd name="connsiteX2" fmla="*/ 2923316 w 2941082"/>
                      <a:gd name="connsiteY2" fmla="*/ 1768467 h 1895356"/>
                      <a:gd name="connsiteX3" fmla="*/ 234 w 2941082"/>
                      <a:gd name="connsiteY3" fmla="*/ 1798447 h 1895356"/>
                      <a:gd name="connsiteX4" fmla="*/ 195106 w 2941082"/>
                      <a:gd name="connsiteY4" fmla="*/ 138287 h 1895356"/>
                      <a:gd name="connsiteX0" fmla="*/ 195106 w 2941082"/>
                      <a:gd name="connsiteY0" fmla="*/ 138287 h 2003358"/>
                      <a:gd name="connsiteX1" fmla="*/ 2788404 w 2941082"/>
                      <a:gd name="connsiteY1" fmla="*/ 123297 h 2003358"/>
                      <a:gd name="connsiteX2" fmla="*/ 2923316 w 2941082"/>
                      <a:gd name="connsiteY2" fmla="*/ 1768467 h 2003358"/>
                      <a:gd name="connsiteX3" fmla="*/ 234 w 2941082"/>
                      <a:gd name="connsiteY3" fmla="*/ 1798447 h 2003358"/>
                      <a:gd name="connsiteX4" fmla="*/ 195106 w 2941082"/>
                      <a:gd name="connsiteY4" fmla="*/ 138287 h 2003358"/>
                      <a:gd name="connsiteX0" fmla="*/ 195106 w 2941082"/>
                      <a:gd name="connsiteY0" fmla="*/ 138287 h 2376560"/>
                      <a:gd name="connsiteX1" fmla="*/ 2788404 w 2941082"/>
                      <a:gd name="connsiteY1" fmla="*/ 123297 h 2376560"/>
                      <a:gd name="connsiteX2" fmla="*/ 2923316 w 2941082"/>
                      <a:gd name="connsiteY2" fmla="*/ 1768467 h 2376560"/>
                      <a:gd name="connsiteX3" fmla="*/ 234 w 2941082"/>
                      <a:gd name="connsiteY3" fmla="*/ 1798447 h 2376560"/>
                      <a:gd name="connsiteX4" fmla="*/ 195106 w 2941082"/>
                      <a:gd name="connsiteY4" fmla="*/ 138287 h 2376560"/>
                      <a:gd name="connsiteX0" fmla="*/ 168940 w 2914916"/>
                      <a:gd name="connsiteY0" fmla="*/ 138287 h 2400842"/>
                      <a:gd name="connsiteX1" fmla="*/ 2762238 w 2914916"/>
                      <a:gd name="connsiteY1" fmla="*/ 123297 h 2400842"/>
                      <a:gd name="connsiteX2" fmla="*/ 2897150 w 2914916"/>
                      <a:gd name="connsiteY2" fmla="*/ 1768467 h 2400842"/>
                      <a:gd name="connsiteX3" fmla="*/ 4048 w 2914916"/>
                      <a:gd name="connsiteY3" fmla="*/ 1873397 h 2400842"/>
                      <a:gd name="connsiteX4" fmla="*/ 168940 w 2914916"/>
                      <a:gd name="connsiteY4" fmla="*/ 138287 h 2400842"/>
                      <a:gd name="connsiteX0" fmla="*/ 168940 w 2914916"/>
                      <a:gd name="connsiteY0" fmla="*/ 138287 h 2540242"/>
                      <a:gd name="connsiteX1" fmla="*/ 2762238 w 2914916"/>
                      <a:gd name="connsiteY1" fmla="*/ 123297 h 2540242"/>
                      <a:gd name="connsiteX2" fmla="*/ 2897150 w 2914916"/>
                      <a:gd name="connsiteY2" fmla="*/ 1768467 h 2540242"/>
                      <a:gd name="connsiteX3" fmla="*/ 4048 w 2914916"/>
                      <a:gd name="connsiteY3" fmla="*/ 1873397 h 2540242"/>
                      <a:gd name="connsiteX4" fmla="*/ 168940 w 2914916"/>
                      <a:gd name="connsiteY4" fmla="*/ 138287 h 2540242"/>
                      <a:gd name="connsiteX0" fmla="*/ 168940 w 2935132"/>
                      <a:gd name="connsiteY0" fmla="*/ 138287 h 2546305"/>
                      <a:gd name="connsiteX1" fmla="*/ 2762238 w 2935132"/>
                      <a:gd name="connsiteY1" fmla="*/ 123297 h 2546305"/>
                      <a:gd name="connsiteX2" fmla="*/ 2897150 w 2935132"/>
                      <a:gd name="connsiteY2" fmla="*/ 1768467 h 2546305"/>
                      <a:gd name="connsiteX3" fmla="*/ 4048 w 2935132"/>
                      <a:gd name="connsiteY3" fmla="*/ 1873397 h 2546305"/>
                      <a:gd name="connsiteX4" fmla="*/ 168940 w 2935132"/>
                      <a:gd name="connsiteY4" fmla="*/ 138287 h 2546305"/>
                      <a:gd name="connsiteX0" fmla="*/ 200444 w 2955345"/>
                      <a:gd name="connsiteY0" fmla="*/ 138287 h 2587835"/>
                      <a:gd name="connsiteX1" fmla="*/ 2793742 w 2955345"/>
                      <a:gd name="connsiteY1" fmla="*/ 123297 h 2587835"/>
                      <a:gd name="connsiteX2" fmla="*/ 2928654 w 2955345"/>
                      <a:gd name="connsiteY2" fmla="*/ 1768467 h 2587835"/>
                      <a:gd name="connsiteX3" fmla="*/ 35552 w 2955345"/>
                      <a:gd name="connsiteY3" fmla="*/ 1873397 h 2587835"/>
                      <a:gd name="connsiteX4" fmla="*/ 200444 w 2955345"/>
                      <a:gd name="connsiteY4" fmla="*/ 138287 h 2587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55345" h="2587835">
                        <a:moveTo>
                          <a:pt x="200444" y="138287"/>
                        </a:moveTo>
                        <a:cubicBezTo>
                          <a:pt x="1064877" y="-11615"/>
                          <a:pt x="2304063" y="-71575"/>
                          <a:pt x="2793742" y="123297"/>
                        </a:cubicBezTo>
                        <a:cubicBezTo>
                          <a:pt x="3018595" y="691674"/>
                          <a:pt x="2928654" y="1230070"/>
                          <a:pt x="2928654" y="1768467"/>
                        </a:cubicBezTo>
                        <a:cubicBezTo>
                          <a:pt x="3303408" y="3007653"/>
                          <a:pt x="-399162" y="2672874"/>
                          <a:pt x="35552" y="1873397"/>
                        </a:cubicBezTo>
                        <a:cubicBezTo>
                          <a:pt x="35552" y="1339997"/>
                          <a:pt x="-9418" y="776618"/>
                          <a:pt x="200444" y="138287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6">
                          <a:lumMod val="5000"/>
                          <a:lumOff val="95000"/>
                        </a:schemeClr>
                      </a:gs>
                      <a:gs pos="74000">
                        <a:schemeClr val="accent6">
                          <a:lumMod val="45000"/>
                          <a:lumOff val="55000"/>
                        </a:schemeClr>
                      </a:gs>
                      <a:gs pos="83000">
                        <a:schemeClr val="accent6">
                          <a:lumMod val="45000"/>
                          <a:lumOff val="55000"/>
                        </a:schemeClr>
                      </a:gs>
                      <a:gs pos="100000">
                        <a:schemeClr val="accent6">
                          <a:lumMod val="30000"/>
                          <a:lumOff val="70000"/>
                        </a:schemeClr>
                      </a:gs>
                    </a:gsLst>
                    <a:lin ang="5400000" scaled="1"/>
                    <a:tileRect/>
                  </a:gradFill>
                  <a:ln w="25400">
                    <a:solidFill>
                      <a:srgbClr val="282828"/>
                    </a:solidFill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" name="円弧 2">
                    <a:extLst>
                      <a:ext uri="{FF2B5EF4-FFF2-40B4-BE49-F238E27FC236}">
                        <a16:creationId xmlns:a16="http://schemas.microsoft.com/office/drawing/2014/main" id="{2D075A76-6487-4002-9FDA-B297ADFF7544}"/>
                      </a:ext>
                    </a:extLst>
                  </p:cNvPr>
                  <p:cNvSpPr/>
                  <p:nvPr/>
                </p:nvSpPr>
                <p:spPr>
                  <a:xfrm rot="18249094">
                    <a:off x="4841390" y="2046275"/>
                    <a:ext cx="946247" cy="479391"/>
                  </a:xfrm>
                  <a:prstGeom prst="arc">
                    <a:avLst>
                      <a:gd name="adj1" fmla="val 17303819"/>
                      <a:gd name="adj2" fmla="val 1442005"/>
                    </a:avLst>
                  </a:prstGeom>
                  <a:ln w="25400">
                    <a:solidFill>
                      <a:srgbClr val="282828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6" name="円弧 5">
                    <a:extLst>
                      <a:ext uri="{FF2B5EF4-FFF2-40B4-BE49-F238E27FC236}">
                        <a16:creationId xmlns:a16="http://schemas.microsoft.com/office/drawing/2014/main" id="{4BC0B1F5-CB79-435B-894F-46F79736D817}"/>
                      </a:ext>
                    </a:extLst>
                  </p:cNvPr>
                  <p:cNvSpPr/>
                  <p:nvPr/>
                </p:nvSpPr>
                <p:spPr>
                  <a:xfrm rot="3325088" flipV="1">
                    <a:off x="3210531" y="1746372"/>
                    <a:ext cx="1030061" cy="479391"/>
                  </a:xfrm>
                  <a:prstGeom prst="arc">
                    <a:avLst>
                      <a:gd name="adj1" fmla="val 17303819"/>
                      <a:gd name="adj2" fmla="val 239395"/>
                    </a:avLst>
                  </a:prstGeom>
                  <a:ln w="25400">
                    <a:solidFill>
                      <a:srgbClr val="282828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15" name="グループ化 14">
                    <a:extLst>
                      <a:ext uri="{FF2B5EF4-FFF2-40B4-BE49-F238E27FC236}">
                        <a16:creationId xmlns:a16="http://schemas.microsoft.com/office/drawing/2014/main" id="{BFDC70B0-DA70-428E-88FB-B705A4B8642A}"/>
                      </a:ext>
                    </a:extLst>
                  </p:cNvPr>
                  <p:cNvGrpSpPr/>
                  <p:nvPr/>
                </p:nvGrpSpPr>
                <p:grpSpPr>
                  <a:xfrm>
                    <a:off x="4873112" y="2527384"/>
                    <a:ext cx="955126" cy="1287381"/>
                    <a:chOff x="4882638" y="2503569"/>
                    <a:chExt cx="955126" cy="1287381"/>
                  </a:xfrm>
                </p:grpSpPr>
                <p:sp>
                  <p:nvSpPr>
                    <p:cNvPr id="16" name="楕円 15">
                      <a:extLst>
                        <a:ext uri="{FF2B5EF4-FFF2-40B4-BE49-F238E27FC236}">
                          <a16:creationId xmlns:a16="http://schemas.microsoft.com/office/drawing/2014/main" id="{48B7766C-05F3-4BEA-80D1-966CA2BE5D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62525" y="2505075"/>
                      <a:ext cx="875239" cy="128587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>
                      <a:noFill/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7" name="楕円 16">
                      <a:extLst>
                        <a:ext uri="{FF2B5EF4-FFF2-40B4-BE49-F238E27FC236}">
                          <a16:creationId xmlns:a16="http://schemas.microsoft.com/office/drawing/2014/main" id="{37EBAF5C-1EC7-4847-BF15-E22AF2495C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51425" y="2720975"/>
                      <a:ext cx="575439" cy="923925"/>
                    </a:xfrm>
                    <a:prstGeom prst="ellipse">
                      <a:avLst/>
                    </a:prstGeom>
                    <a:solidFill>
                      <a:srgbClr val="231917"/>
                    </a:solidFill>
                    <a:ln w="25400">
                      <a:noFill/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8" name="楕円 11">
                      <a:extLst>
                        <a:ext uri="{FF2B5EF4-FFF2-40B4-BE49-F238E27FC236}">
                          <a16:creationId xmlns:a16="http://schemas.microsoft.com/office/drawing/2014/main" id="{3DD75F2E-F25A-48CF-9D81-7406DEE2CD5F}"/>
                        </a:ext>
                      </a:extLst>
                    </p:cNvPr>
                    <p:cNvSpPr/>
                    <p:nvPr/>
                  </p:nvSpPr>
                  <p:spPr>
                    <a:xfrm rot="20936841">
                      <a:off x="4882638" y="2503569"/>
                      <a:ext cx="921250" cy="470008"/>
                    </a:xfrm>
                    <a:custGeom>
                      <a:avLst/>
                      <a:gdLst>
                        <a:gd name="connsiteX0" fmla="*/ 0 w 875239"/>
                        <a:gd name="connsiteY0" fmla="*/ 642938 h 1285875"/>
                        <a:gd name="connsiteX1" fmla="*/ 437620 w 875239"/>
                        <a:gd name="connsiteY1" fmla="*/ 0 h 1285875"/>
                        <a:gd name="connsiteX2" fmla="*/ 875240 w 875239"/>
                        <a:gd name="connsiteY2" fmla="*/ 642938 h 1285875"/>
                        <a:gd name="connsiteX3" fmla="*/ 437620 w 875239"/>
                        <a:gd name="connsiteY3" fmla="*/ 1285876 h 1285875"/>
                        <a:gd name="connsiteX4" fmla="*/ 0 w 875239"/>
                        <a:gd name="connsiteY4" fmla="*/ 642938 h 1285875"/>
                        <a:gd name="connsiteX0" fmla="*/ 0 w 875240"/>
                        <a:gd name="connsiteY0" fmla="*/ 642938 h 723305"/>
                        <a:gd name="connsiteX1" fmla="*/ 437620 w 875240"/>
                        <a:gd name="connsiteY1" fmla="*/ 0 h 723305"/>
                        <a:gd name="connsiteX2" fmla="*/ 875240 w 875240"/>
                        <a:gd name="connsiteY2" fmla="*/ 642938 h 723305"/>
                        <a:gd name="connsiteX3" fmla="*/ 0 w 875240"/>
                        <a:gd name="connsiteY3" fmla="*/ 642938 h 7233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75240" h="723305">
                          <a:moveTo>
                            <a:pt x="0" y="642938"/>
                          </a:moveTo>
                          <a:cubicBezTo>
                            <a:pt x="0" y="287853"/>
                            <a:pt x="195929" y="0"/>
                            <a:pt x="437620" y="0"/>
                          </a:cubicBezTo>
                          <a:cubicBezTo>
                            <a:pt x="679311" y="0"/>
                            <a:pt x="875240" y="287853"/>
                            <a:pt x="875240" y="642938"/>
                          </a:cubicBezTo>
                          <a:cubicBezTo>
                            <a:pt x="802303" y="750094"/>
                            <a:pt x="72937" y="750094"/>
                            <a:pt x="0" y="642938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  <a:ln w="25400">
                      <a:noFill/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19" name="楕円 18">
                      <a:extLst>
                        <a:ext uri="{FF2B5EF4-FFF2-40B4-BE49-F238E27FC236}">
                          <a16:creationId xmlns:a16="http://schemas.microsoft.com/office/drawing/2014/main" id="{F408984C-A00C-4B4D-BB7B-A74DBEF828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86896" y="3106351"/>
                      <a:ext cx="194873" cy="19487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>
                      <a:noFill/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0" name="楕円 19">
                      <a:extLst>
                        <a:ext uri="{FF2B5EF4-FFF2-40B4-BE49-F238E27FC236}">
                          <a16:creationId xmlns:a16="http://schemas.microsoft.com/office/drawing/2014/main" id="{4901961A-E52F-414E-9FB8-4622852C0F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24651" y="3131928"/>
                      <a:ext cx="141497" cy="14149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>
                      <a:noFill/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grpSp>
                <p:nvGrpSpPr>
                  <p:cNvPr id="5" name="グループ化 4">
                    <a:extLst>
                      <a:ext uri="{FF2B5EF4-FFF2-40B4-BE49-F238E27FC236}">
                        <a16:creationId xmlns:a16="http://schemas.microsoft.com/office/drawing/2014/main" id="{2C9AA7A9-456E-4B73-8A00-60F8368CB846}"/>
                      </a:ext>
                    </a:extLst>
                  </p:cNvPr>
                  <p:cNvGrpSpPr/>
                  <p:nvPr/>
                </p:nvGrpSpPr>
                <p:grpSpPr>
                  <a:xfrm>
                    <a:off x="3308824" y="2528890"/>
                    <a:ext cx="955126" cy="1287381"/>
                    <a:chOff x="3308824" y="2528890"/>
                    <a:chExt cx="955126" cy="1287381"/>
                  </a:xfrm>
                </p:grpSpPr>
                <p:sp>
                  <p:nvSpPr>
                    <p:cNvPr id="22" name="楕円 21">
                      <a:extLst>
                        <a:ext uri="{FF2B5EF4-FFF2-40B4-BE49-F238E27FC236}">
                          <a16:creationId xmlns:a16="http://schemas.microsoft.com/office/drawing/2014/main" id="{552462B8-0BDC-44F2-8888-780F429E1371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3308824" y="2530396"/>
                      <a:ext cx="875239" cy="1285875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>
                      <a:noFill/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3" name="楕円 22">
                      <a:extLst>
                        <a:ext uri="{FF2B5EF4-FFF2-40B4-BE49-F238E27FC236}">
                          <a16:creationId xmlns:a16="http://schemas.microsoft.com/office/drawing/2014/main" id="{E2243A68-719A-49F7-A0A0-A7DB020B4466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3519724" y="2746296"/>
                      <a:ext cx="575439" cy="923925"/>
                    </a:xfrm>
                    <a:prstGeom prst="ellipse">
                      <a:avLst/>
                    </a:prstGeom>
                    <a:solidFill>
                      <a:srgbClr val="231917"/>
                    </a:solidFill>
                    <a:ln w="25400">
                      <a:noFill/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4" name="楕円 11">
                      <a:extLst>
                        <a:ext uri="{FF2B5EF4-FFF2-40B4-BE49-F238E27FC236}">
                          <a16:creationId xmlns:a16="http://schemas.microsoft.com/office/drawing/2014/main" id="{348D77E1-A6A4-498A-A9AE-6EDE0EA6E11C}"/>
                        </a:ext>
                      </a:extLst>
                    </p:cNvPr>
                    <p:cNvSpPr/>
                    <p:nvPr/>
                  </p:nvSpPr>
                  <p:spPr>
                    <a:xfrm rot="663159" flipH="1">
                      <a:off x="3342700" y="2528890"/>
                      <a:ext cx="921250" cy="470008"/>
                    </a:xfrm>
                    <a:custGeom>
                      <a:avLst/>
                      <a:gdLst>
                        <a:gd name="connsiteX0" fmla="*/ 0 w 875239"/>
                        <a:gd name="connsiteY0" fmla="*/ 642938 h 1285875"/>
                        <a:gd name="connsiteX1" fmla="*/ 437620 w 875239"/>
                        <a:gd name="connsiteY1" fmla="*/ 0 h 1285875"/>
                        <a:gd name="connsiteX2" fmla="*/ 875240 w 875239"/>
                        <a:gd name="connsiteY2" fmla="*/ 642938 h 1285875"/>
                        <a:gd name="connsiteX3" fmla="*/ 437620 w 875239"/>
                        <a:gd name="connsiteY3" fmla="*/ 1285876 h 1285875"/>
                        <a:gd name="connsiteX4" fmla="*/ 0 w 875239"/>
                        <a:gd name="connsiteY4" fmla="*/ 642938 h 1285875"/>
                        <a:gd name="connsiteX0" fmla="*/ 0 w 875240"/>
                        <a:gd name="connsiteY0" fmla="*/ 642938 h 723305"/>
                        <a:gd name="connsiteX1" fmla="*/ 437620 w 875240"/>
                        <a:gd name="connsiteY1" fmla="*/ 0 h 723305"/>
                        <a:gd name="connsiteX2" fmla="*/ 875240 w 875240"/>
                        <a:gd name="connsiteY2" fmla="*/ 642938 h 723305"/>
                        <a:gd name="connsiteX3" fmla="*/ 0 w 875240"/>
                        <a:gd name="connsiteY3" fmla="*/ 642938 h 7233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875240" h="723305">
                          <a:moveTo>
                            <a:pt x="0" y="642938"/>
                          </a:moveTo>
                          <a:cubicBezTo>
                            <a:pt x="0" y="287853"/>
                            <a:pt x="195929" y="0"/>
                            <a:pt x="437620" y="0"/>
                          </a:cubicBezTo>
                          <a:cubicBezTo>
                            <a:pt x="679311" y="0"/>
                            <a:pt x="875240" y="287853"/>
                            <a:pt x="875240" y="642938"/>
                          </a:cubicBezTo>
                          <a:cubicBezTo>
                            <a:pt x="802303" y="750094"/>
                            <a:pt x="72937" y="750094"/>
                            <a:pt x="0" y="642938"/>
                          </a:cubicBezTo>
                          <a:close/>
                        </a:path>
                      </a:pathLst>
                    </a:custGeom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  <a:ln w="25400">
                      <a:noFill/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5" name="楕円 24">
                      <a:extLst>
                        <a:ext uri="{FF2B5EF4-FFF2-40B4-BE49-F238E27FC236}">
                          <a16:creationId xmlns:a16="http://schemas.microsoft.com/office/drawing/2014/main" id="{A01F9E92-DA41-4E81-A99A-0F2CBF20EC6E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3864819" y="3131672"/>
                      <a:ext cx="194873" cy="194873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>
                      <a:noFill/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26" name="楕円 25">
                      <a:extLst>
                        <a:ext uri="{FF2B5EF4-FFF2-40B4-BE49-F238E27FC236}">
                          <a16:creationId xmlns:a16="http://schemas.microsoft.com/office/drawing/2014/main" id="{F8761859-CB83-457E-A4A9-5E7629D86BD6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3580440" y="3157249"/>
                      <a:ext cx="141497" cy="141497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>
                      <a:noFill/>
                      <a:miter lim="800000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</p:grpSp>
              <p:sp>
                <p:nvSpPr>
                  <p:cNvPr id="27" name="円弧 26">
                    <a:extLst>
                      <a:ext uri="{FF2B5EF4-FFF2-40B4-BE49-F238E27FC236}">
                        <a16:creationId xmlns:a16="http://schemas.microsoft.com/office/drawing/2014/main" id="{47BC4BCB-4BF6-4706-B992-2F1C6F9F5534}"/>
                      </a:ext>
                    </a:extLst>
                  </p:cNvPr>
                  <p:cNvSpPr/>
                  <p:nvPr/>
                </p:nvSpPr>
                <p:spPr>
                  <a:xfrm rot="502679" flipV="1">
                    <a:off x="3329897" y="2774566"/>
                    <a:ext cx="1003746" cy="230574"/>
                  </a:xfrm>
                  <a:prstGeom prst="arc">
                    <a:avLst>
                      <a:gd name="adj1" fmla="val 10823256"/>
                      <a:gd name="adj2" fmla="val 20981001"/>
                    </a:avLst>
                  </a:prstGeom>
                  <a:ln w="25400">
                    <a:solidFill>
                      <a:srgbClr val="282828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8" name="円弧 27">
                    <a:extLst>
                      <a:ext uri="{FF2B5EF4-FFF2-40B4-BE49-F238E27FC236}">
                        <a16:creationId xmlns:a16="http://schemas.microsoft.com/office/drawing/2014/main" id="{3BE510B8-27D3-4D48-BCDE-83D21354CBA0}"/>
                      </a:ext>
                    </a:extLst>
                  </p:cNvPr>
                  <p:cNvSpPr/>
                  <p:nvPr/>
                </p:nvSpPr>
                <p:spPr>
                  <a:xfrm rot="21097321" flipH="1" flipV="1">
                    <a:off x="4798666" y="2776229"/>
                    <a:ext cx="1003746" cy="230574"/>
                  </a:xfrm>
                  <a:prstGeom prst="arc">
                    <a:avLst>
                      <a:gd name="adj1" fmla="val 10823256"/>
                      <a:gd name="adj2" fmla="val 20981001"/>
                    </a:avLst>
                  </a:prstGeom>
                  <a:ln w="25400">
                    <a:solidFill>
                      <a:srgbClr val="282828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29" name="月 28">
                    <a:extLst>
                      <a:ext uri="{FF2B5EF4-FFF2-40B4-BE49-F238E27FC236}">
                        <a16:creationId xmlns:a16="http://schemas.microsoft.com/office/drawing/2014/main" id="{AF7AAF81-06A4-42C9-9A25-B9C80BF0192F}"/>
                      </a:ext>
                    </a:extLst>
                  </p:cNvPr>
                  <p:cNvSpPr/>
                  <p:nvPr/>
                </p:nvSpPr>
                <p:spPr>
                  <a:xfrm rot="16793832">
                    <a:off x="4398650" y="3522851"/>
                    <a:ext cx="259821" cy="543458"/>
                  </a:xfrm>
                  <a:prstGeom prst="moon">
                    <a:avLst>
                      <a:gd name="adj" fmla="val 84220"/>
                    </a:avLst>
                  </a:prstGeom>
                  <a:solidFill>
                    <a:srgbClr val="B91D21"/>
                  </a:solidFill>
                  <a:ln w="25400">
                    <a:solidFill>
                      <a:srgbClr val="231917"/>
                    </a:solidFill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0" name="楕円 11">
                    <a:extLst>
                      <a:ext uri="{FF2B5EF4-FFF2-40B4-BE49-F238E27FC236}">
                        <a16:creationId xmlns:a16="http://schemas.microsoft.com/office/drawing/2014/main" id="{0EE98211-89DC-44D1-A742-92C23298F623}"/>
                      </a:ext>
                    </a:extLst>
                  </p:cNvPr>
                  <p:cNvSpPr/>
                  <p:nvPr/>
                </p:nvSpPr>
                <p:spPr>
                  <a:xfrm rot="1089798" flipH="1">
                    <a:off x="4357212" y="3791937"/>
                    <a:ext cx="260750" cy="108820"/>
                  </a:xfrm>
                  <a:custGeom>
                    <a:avLst/>
                    <a:gdLst>
                      <a:gd name="connsiteX0" fmla="*/ 0 w 875239"/>
                      <a:gd name="connsiteY0" fmla="*/ 642938 h 1285875"/>
                      <a:gd name="connsiteX1" fmla="*/ 437620 w 875239"/>
                      <a:gd name="connsiteY1" fmla="*/ 0 h 1285875"/>
                      <a:gd name="connsiteX2" fmla="*/ 875240 w 875239"/>
                      <a:gd name="connsiteY2" fmla="*/ 642938 h 1285875"/>
                      <a:gd name="connsiteX3" fmla="*/ 437620 w 875239"/>
                      <a:gd name="connsiteY3" fmla="*/ 1285876 h 1285875"/>
                      <a:gd name="connsiteX4" fmla="*/ 0 w 875239"/>
                      <a:gd name="connsiteY4" fmla="*/ 642938 h 1285875"/>
                      <a:gd name="connsiteX0" fmla="*/ 0 w 875240"/>
                      <a:gd name="connsiteY0" fmla="*/ 642938 h 723305"/>
                      <a:gd name="connsiteX1" fmla="*/ 437620 w 875240"/>
                      <a:gd name="connsiteY1" fmla="*/ 0 h 723305"/>
                      <a:gd name="connsiteX2" fmla="*/ 875240 w 875240"/>
                      <a:gd name="connsiteY2" fmla="*/ 642938 h 723305"/>
                      <a:gd name="connsiteX3" fmla="*/ 0 w 875240"/>
                      <a:gd name="connsiteY3" fmla="*/ 642938 h 7233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75240" h="723305">
                        <a:moveTo>
                          <a:pt x="0" y="642938"/>
                        </a:moveTo>
                        <a:cubicBezTo>
                          <a:pt x="0" y="287853"/>
                          <a:pt x="195929" y="0"/>
                          <a:pt x="437620" y="0"/>
                        </a:cubicBezTo>
                        <a:cubicBezTo>
                          <a:pt x="679311" y="0"/>
                          <a:pt x="875240" y="287853"/>
                          <a:pt x="875240" y="642938"/>
                        </a:cubicBezTo>
                        <a:cubicBezTo>
                          <a:pt x="802303" y="750094"/>
                          <a:pt x="72937" y="750094"/>
                          <a:pt x="0" y="642938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accent6">
                          <a:lumMod val="5000"/>
                          <a:lumOff val="95000"/>
                        </a:schemeClr>
                      </a:gs>
                      <a:gs pos="74000">
                        <a:schemeClr val="accent6">
                          <a:lumMod val="45000"/>
                          <a:lumOff val="55000"/>
                        </a:schemeClr>
                      </a:gs>
                      <a:gs pos="83000">
                        <a:schemeClr val="accent6">
                          <a:lumMod val="45000"/>
                          <a:lumOff val="55000"/>
                        </a:schemeClr>
                      </a:gs>
                      <a:gs pos="100000">
                        <a:schemeClr val="accent6">
                          <a:lumMod val="30000"/>
                          <a:lumOff val="70000"/>
                        </a:schemeClr>
                      </a:gs>
                    </a:gsLst>
                    <a:lin ang="5400000" scaled="1"/>
                    <a:tileRect/>
                  </a:gradFill>
                  <a:ln w="25400">
                    <a:noFill/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2" name="アーチ 31">
                    <a:extLst>
                      <a:ext uri="{FF2B5EF4-FFF2-40B4-BE49-F238E27FC236}">
                        <a16:creationId xmlns:a16="http://schemas.microsoft.com/office/drawing/2014/main" id="{1409607E-9A4B-4B0B-97F2-D9C7E7249521}"/>
                      </a:ext>
                    </a:extLst>
                  </p:cNvPr>
                  <p:cNvSpPr/>
                  <p:nvPr/>
                </p:nvSpPr>
                <p:spPr>
                  <a:xfrm>
                    <a:off x="3169920" y="957090"/>
                    <a:ext cx="2867825" cy="505950"/>
                  </a:xfrm>
                  <a:prstGeom prst="blockArc">
                    <a:avLst/>
                  </a:prstGeom>
                  <a:solidFill>
                    <a:schemeClr val="bg1"/>
                  </a:solidFill>
                  <a:ln w="25400">
                    <a:noFill/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" name="円弧 32">
                    <a:extLst>
                      <a:ext uri="{FF2B5EF4-FFF2-40B4-BE49-F238E27FC236}">
                        <a16:creationId xmlns:a16="http://schemas.microsoft.com/office/drawing/2014/main" id="{1F03DD03-D736-488F-90EF-2210633B4E73}"/>
                      </a:ext>
                    </a:extLst>
                  </p:cNvPr>
                  <p:cNvSpPr/>
                  <p:nvPr/>
                </p:nvSpPr>
                <p:spPr>
                  <a:xfrm>
                    <a:off x="5415125" y="952374"/>
                    <a:ext cx="202213" cy="397145"/>
                  </a:xfrm>
                  <a:prstGeom prst="arc">
                    <a:avLst/>
                  </a:prstGeom>
                  <a:ln w="88900">
                    <a:solidFill>
                      <a:srgbClr val="231917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4" name="円弧 33">
                    <a:extLst>
                      <a:ext uri="{FF2B5EF4-FFF2-40B4-BE49-F238E27FC236}">
                        <a16:creationId xmlns:a16="http://schemas.microsoft.com/office/drawing/2014/main" id="{45AF6279-2FA4-4A1C-814E-9FCF340FA8DD}"/>
                      </a:ext>
                    </a:extLst>
                  </p:cNvPr>
                  <p:cNvSpPr/>
                  <p:nvPr/>
                </p:nvSpPr>
                <p:spPr>
                  <a:xfrm>
                    <a:off x="5125565" y="944754"/>
                    <a:ext cx="202213" cy="397145"/>
                  </a:xfrm>
                  <a:prstGeom prst="arc">
                    <a:avLst/>
                  </a:prstGeom>
                  <a:ln w="88900">
                    <a:solidFill>
                      <a:srgbClr val="231917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5" name="円弧 34">
                    <a:extLst>
                      <a:ext uri="{FF2B5EF4-FFF2-40B4-BE49-F238E27FC236}">
                        <a16:creationId xmlns:a16="http://schemas.microsoft.com/office/drawing/2014/main" id="{4A8C58C4-E4BC-407D-9712-0075E76F1510}"/>
                      </a:ext>
                    </a:extLst>
                  </p:cNvPr>
                  <p:cNvSpPr/>
                  <p:nvPr/>
                </p:nvSpPr>
                <p:spPr>
                  <a:xfrm>
                    <a:off x="4843625" y="937134"/>
                    <a:ext cx="202213" cy="397145"/>
                  </a:xfrm>
                  <a:prstGeom prst="arc">
                    <a:avLst/>
                  </a:prstGeom>
                  <a:ln w="88900">
                    <a:solidFill>
                      <a:srgbClr val="231917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6" name="円弧 35">
                    <a:extLst>
                      <a:ext uri="{FF2B5EF4-FFF2-40B4-BE49-F238E27FC236}">
                        <a16:creationId xmlns:a16="http://schemas.microsoft.com/office/drawing/2014/main" id="{86A6C573-9AD3-4C3C-AB75-A731A8704C53}"/>
                      </a:ext>
                    </a:extLst>
                  </p:cNvPr>
                  <p:cNvSpPr/>
                  <p:nvPr/>
                </p:nvSpPr>
                <p:spPr>
                  <a:xfrm>
                    <a:off x="4523585" y="914274"/>
                    <a:ext cx="202213" cy="397145"/>
                  </a:xfrm>
                  <a:prstGeom prst="arc">
                    <a:avLst/>
                  </a:prstGeom>
                  <a:ln w="88900">
                    <a:solidFill>
                      <a:srgbClr val="231917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7" name="円弧 36">
                    <a:extLst>
                      <a:ext uri="{FF2B5EF4-FFF2-40B4-BE49-F238E27FC236}">
                        <a16:creationId xmlns:a16="http://schemas.microsoft.com/office/drawing/2014/main" id="{8C1F8280-29BB-4A04-B408-313D3D90F35A}"/>
                      </a:ext>
                    </a:extLst>
                  </p:cNvPr>
                  <p:cNvSpPr/>
                  <p:nvPr/>
                </p:nvSpPr>
                <p:spPr>
                  <a:xfrm flipH="1">
                    <a:off x="4279745" y="914274"/>
                    <a:ext cx="202213" cy="397145"/>
                  </a:xfrm>
                  <a:prstGeom prst="arc">
                    <a:avLst/>
                  </a:prstGeom>
                  <a:ln w="88900">
                    <a:solidFill>
                      <a:srgbClr val="231917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8" name="円弧 37">
                    <a:extLst>
                      <a:ext uri="{FF2B5EF4-FFF2-40B4-BE49-F238E27FC236}">
                        <a16:creationId xmlns:a16="http://schemas.microsoft.com/office/drawing/2014/main" id="{FA508F5A-5D05-4459-95FD-728C8C3A38AF}"/>
                      </a:ext>
                    </a:extLst>
                  </p:cNvPr>
                  <p:cNvSpPr/>
                  <p:nvPr/>
                </p:nvSpPr>
                <p:spPr>
                  <a:xfrm flipH="1">
                    <a:off x="3814925" y="952374"/>
                    <a:ext cx="202213" cy="397145"/>
                  </a:xfrm>
                  <a:prstGeom prst="arc">
                    <a:avLst/>
                  </a:prstGeom>
                  <a:ln w="88900">
                    <a:solidFill>
                      <a:srgbClr val="231917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39" name="円弧 38">
                    <a:extLst>
                      <a:ext uri="{FF2B5EF4-FFF2-40B4-BE49-F238E27FC236}">
                        <a16:creationId xmlns:a16="http://schemas.microsoft.com/office/drawing/2014/main" id="{C31E7FD4-DF8A-43D2-A4DD-EC06C5440813}"/>
                      </a:ext>
                    </a:extLst>
                  </p:cNvPr>
                  <p:cNvSpPr/>
                  <p:nvPr/>
                </p:nvSpPr>
                <p:spPr>
                  <a:xfrm flipH="1">
                    <a:off x="3540605" y="982854"/>
                    <a:ext cx="202213" cy="397145"/>
                  </a:xfrm>
                  <a:prstGeom prst="arc">
                    <a:avLst/>
                  </a:prstGeom>
                  <a:ln w="88900">
                    <a:solidFill>
                      <a:srgbClr val="231917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40" name="円弧 39">
                    <a:extLst>
                      <a:ext uri="{FF2B5EF4-FFF2-40B4-BE49-F238E27FC236}">
                        <a16:creationId xmlns:a16="http://schemas.microsoft.com/office/drawing/2014/main" id="{495B582A-27BC-4C96-A494-73393FD85912}"/>
                      </a:ext>
                    </a:extLst>
                  </p:cNvPr>
                  <p:cNvSpPr/>
                  <p:nvPr/>
                </p:nvSpPr>
                <p:spPr>
                  <a:xfrm flipH="1">
                    <a:off x="3169920" y="1164504"/>
                    <a:ext cx="202213" cy="397145"/>
                  </a:xfrm>
                  <a:prstGeom prst="arc">
                    <a:avLst/>
                  </a:prstGeom>
                  <a:ln w="88900">
                    <a:solidFill>
                      <a:srgbClr val="231917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1" name="二等辺三角形 40">
                    <a:extLst>
                      <a:ext uri="{FF2B5EF4-FFF2-40B4-BE49-F238E27FC236}">
                        <a16:creationId xmlns:a16="http://schemas.microsoft.com/office/drawing/2014/main" id="{01C589F8-6294-454E-8D89-EA4A3FF529E5}"/>
                      </a:ext>
                    </a:extLst>
                  </p:cNvPr>
                  <p:cNvSpPr/>
                  <p:nvPr/>
                </p:nvSpPr>
                <p:spPr>
                  <a:xfrm rot="11455860">
                    <a:off x="4625753" y="3721309"/>
                    <a:ext cx="81445" cy="84152"/>
                  </a:xfrm>
                  <a:prstGeom prst="triangle">
                    <a:avLst/>
                  </a:prstGeom>
                  <a:solidFill>
                    <a:schemeClr val="bg1"/>
                  </a:solidFill>
                  <a:ln w="25400">
                    <a:noFill/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42" name="月 41">
                    <a:extLst>
                      <a:ext uri="{FF2B5EF4-FFF2-40B4-BE49-F238E27FC236}">
                        <a16:creationId xmlns:a16="http://schemas.microsoft.com/office/drawing/2014/main" id="{6CEFFF25-AB5B-4516-B6E9-9960D11471DF}"/>
                      </a:ext>
                    </a:extLst>
                  </p:cNvPr>
                  <p:cNvSpPr/>
                  <p:nvPr/>
                </p:nvSpPr>
                <p:spPr>
                  <a:xfrm rot="16793832">
                    <a:off x="4398650" y="3524513"/>
                    <a:ext cx="259821" cy="543458"/>
                  </a:xfrm>
                  <a:prstGeom prst="moon">
                    <a:avLst>
                      <a:gd name="adj" fmla="val 84220"/>
                    </a:avLst>
                  </a:prstGeom>
                  <a:noFill/>
                  <a:ln w="25400">
                    <a:solidFill>
                      <a:srgbClr val="231917"/>
                    </a:solidFill>
                    <a:miter lim="800000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</p:grpSp>
          </p:grpSp>
          <p:sp>
            <p:nvSpPr>
              <p:cNvPr id="54" name="楕円 53">
                <a:extLst>
                  <a:ext uri="{FF2B5EF4-FFF2-40B4-BE49-F238E27FC236}">
                    <a16:creationId xmlns:a16="http://schemas.microsoft.com/office/drawing/2014/main" id="{6F1E6FC4-41CA-4B65-B164-7F1922FF38F1}"/>
                  </a:ext>
                </a:extLst>
              </p:cNvPr>
              <p:cNvSpPr/>
              <p:nvPr/>
            </p:nvSpPr>
            <p:spPr>
              <a:xfrm>
                <a:off x="4505881" y="4536484"/>
                <a:ext cx="140840" cy="104163"/>
              </a:xfrm>
              <a:prstGeom prst="ellipse">
                <a:avLst/>
              </a:prstGeom>
              <a:solidFill>
                <a:srgbClr val="EB555E"/>
              </a:solidFill>
              <a:ln w="12700">
                <a:solidFill>
                  <a:schemeClr val="tx1">
                    <a:lumMod val="85000"/>
                    <a:lumOff val="1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正方形/長方形 54">
                <a:extLst>
                  <a:ext uri="{FF2B5EF4-FFF2-40B4-BE49-F238E27FC236}">
                    <a16:creationId xmlns:a16="http://schemas.microsoft.com/office/drawing/2014/main" id="{675EFFF5-6FEC-4D54-87C4-FCAD437D1F8D}"/>
                  </a:ext>
                </a:extLst>
              </p:cNvPr>
              <p:cNvSpPr/>
              <p:nvPr/>
            </p:nvSpPr>
            <p:spPr>
              <a:xfrm>
                <a:off x="4742459" y="4644713"/>
                <a:ext cx="401553" cy="102750"/>
              </a:xfrm>
              <a:custGeom>
                <a:avLst/>
                <a:gdLst>
                  <a:gd name="connsiteX0" fmla="*/ 0 w 401553"/>
                  <a:gd name="connsiteY0" fmla="*/ 0 h 234471"/>
                  <a:gd name="connsiteX1" fmla="*/ 401553 w 401553"/>
                  <a:gd name="connsiteY1" fmla="*/ 0 h 234471"/>
                  <a:gd name="connsiteX2" fmla="*/ 401553 w 401553"/>
                  <a:gd name="connsiteY2" fmla="*/ 234471 h 234471"/>
                  <a:gd name="connsiteX3" fmla="*/ 0 w 401553"/>
                  <a:gd name="connsiteY3" fmla="*/ 234471 h 234471"/>
                  <a:gd name="connsiteX4" fmla="*/ 0 w 401553"/>
                  <a:gd name="connsiteY4" fmla="*/ 0 h 234471"/>
                  <a:gd name="connsiteX0" fmla="*/ 0 w 401553"/>
                  <a:gd name="connsiteY0" fmla="*/ 0 h 234471"/>
                  <a:gd name="connsiteX1" fmla="*/ 401553 w 401553"/>
                  <a:gd name="connsiteY1" fmla="*/ 0 h 234471"/>
                  <a:gd name="connsiteX2" fmla="*/ 401553 w 401553"/>
                  <a:gd name="connsiteY2" fmla="*/ 234471 h 234471"/>
                  <a:gd name="connsiteX3" fmla="*/ 201016 w 401553"/>
                  <a:gd name="connsiteY3" fmla="*/ 232090 h 234471"/>
                  <a:gd name="connsiteX4" fmla="*/ 0 w 401553"/>
                  <a:gd name="connsiteY4" fmla="*/ 234471 h 234471"/>
                  <a:gd name="connsiteX5" fmla="*/ 0 w 401553"/>
                  <a:gd name="connsiteY5" fmla="*/ 0 h 234471"/>
                  <a:gd name="connsiteX0" fmla="*/ 0 w 401553"/>
                  <a:gd name="connsiteY0" fmla="*/ 0 h 258284"/>
                  <a:gd name="connsiteX1" fmla="*/ 401553 w 401553"/>
                  <a:gd name="connsiteY1" fmla="*/ 0 h 258284"/>
                  <a:gd name="connsiteX2" fmla="*/ 401553 w 401553"/>
                  <a:gd name="connsiteY2" fmla="*/ 234471 h 258284"/>
                  <a:gd name="connsiteX3" fmla="*/ 205779 w 401553"/>
                  <a:gd name="connsiteY3" fmla="*/ 258284 h 258284"/>
                  <a:gd name="connsiteX4" fmla="*/ 0 w 401553"/>
                  <a:gd name="connsiteY4" fmla="*/ 234471 h 258284"/>
                  <a:gd name="connsiteX5" fmla="*/ 0 w 401553"/>
                  <a:gd name="connsiteY5" fmla="*/ 0 h 258284"/>
                  <a:gd name="connsiteX0" fmla="*/ 0 w 401553"/>
                  <a:gd name="connsiteY0" fmla="*/ 0 h 259409"/>
                  <a:gd name="connsiteX1" fmla="*/ 401553 w 401553"/>
                  <a:gd name="connsiteY1" fmla="*/ 0 h 259409"/>
                  <a:gd name="connsiteX2" fmla="*/ 401553 w 401553"/>
                  <a:gd name="connsiteY2" fmla="*/ 234471 h 259409"/>
                  <a:gd name="connsiteX3" fmla="*/ 205779 w 401553"/>
                  <a:gd name="connsiteY3" fmla="*/ 258284 h 259409"/>
                  <a:gd name="connsiteX4" fmla="*/ 0 w 401553"/>
                  <a:gd name="connsiteY4" fmla="*/ 234471 h 259409"/>
                  <a:gd name="connsiteX5" fmla="*/ 0 w 401553"/>
                  <a:gd name="connsiteY5" fmla="*/ 0 h 259409"/>
                  <a:gd name="connsiteX0" fmla="*/ 0 w 401553"/>
                  <a:gd name="connsiteY0" fmla="*/ 0 h 259410"/>
                  <a:gd name="connsiteX1" fmla="*/ 401553 w 401553"/>
                  <a:gd name="connsiteY1" fmla="*/ 0 h 259410"/>
                  <a:gd name="connsiteX2" fmla="*/ 401553 w 401553"/>
                  <a:gd name="connsiteY2" fmla="*/ 234471 h 259410"/>
                  <a:gd name="connsiteX3" fmla="*/ 205779 w 401553"/>
                  <a:gd name="connsiteY3" fmla="*/ 258284 h 259410"/>
                  <a:gd name="connsiteX4" fmla="*/ 0 w 401553"/>
                  <a:gd name="connsiteY4" fmla="*/ 234471 h 259410"/>
                  <a:gd name="connsiteX5" fmla="*/ 0 w 401553"/>
                  <a:gd name="connsiteY5" fmla="*/ 0 h 259410"/>
                  <a:gd name="connsiteX0" fmla="*/ 0 w 401553"/>
                  <a:gd name="connsiteY0" fmla="*/ 0 h 266319"/>
                  <a:gd name="connsiteX1" fmla="*/ 401553 w 401553"/>
                  <a:gd name="connsiteY1" fmla="*/ 0 h 266319"/>
                  <a:gd name="connsiteX2" fmla="*/ 401553 w 401553"/>
                  <a:gd name="connsiteY2" fmla="*/ 234471 h 266319"/>
                  <a:gd name="connsiteX3" fmla="*/ 205779 w 401553"/>
                  <a:gd name="connsiteY3" fmla="*/ 265428 h 266319"/>
                  <a:gd name="connsiteX4" fmla="*/ 0 w 401553"/>
                  <a:gd name="connsiteY4" fmla="*/ 234471 h 266319"/>
                  <a:gd name="connsiteX5" fmla="*/ 0 w 401553"/>
                  <a:gd name="connsiteY5" fmla="*/ 0 h 266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1553" h="266319">
                    <a:moveTo>
                      <a:pt x="0" y="0"/>
                    </a:moveTo>
                    <a:lnTo>
                      <a:pt x="401553" y="0"/>
                    </a:lnTo>
                    <a:lnTo>
                      <a:pt x="401553" y="234471"/>
                    </a:lnTo>
                    <a:cubicBezTo>
                      <a:pt x="336295" y="242409"/>
                      <a:pt x="280562" y="271777"/>
                      <a:pt x="205779" y="265428"/>
                    </a:cubicBezTo>
                    <a:cubicBezTo>
                      <a:pt x="137186" y="271778"/>
                      <a:pt x="68593" y="242409"/>
                      <a:pt x="0" y="23447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80A4881B-EB9E-4965-B0D7-144D9B521661}"/>
                </a:ext>
              </a:extLst>
            </p:cNvPr>
            <p:cNvSpPr/>
            <p:nvPr/>
          </p:nvSpPr>
          <p:spPr>
            <a:xfrm rot="1878603">
              <a:off x="776722" y="3723413"/>
              <a:ext cx="425144" cy="182195"/>
            </a:xfrm>
            <a:prstGeom prst="ellipse">
              <a:avLst/>
            </a:prstGeom>
            <a:solidFill>
              <a:srgbClr val="F4B2B3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楕円 78">
              <a:extLst>
                <a:ext uri="{FF2B5EF4-FFF2-40B4-BE49-F238E27FC236}">
                  <a16:creationId xmlns:a16="http://schemas.microsoft.com/office/drawing/2014/main" id="{B30AA018-7384-4A00-A0A9-8BD505F96B6E}"/>
                </a:ext>
              </a:extLst>
            </p:cNvPr>
            <p:cNvSpPr/>
            <p:nvPr/>
          </p:nvSpPr>
          <p:spPr>
            <a:xfrm rot="19721397" flipH="1">
              <a:off x="3201910" y="3723413"/>
              <a:ext cx="425144" cy="182195"/>
            </a:xfrm>
            <a:prstGeom prst="ellipse">
              <a:avLst/>
            </a:prstGeom>
            <a:solidFill>
              <a:srgbClr val="F4B2B3"/>
            </a:solidFill>
            <a:ln w="254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10" name="直線矢印コネクタ 109">
            <a:extLst>
              <a:ext uri="{FF2B5EF4-FFF2-40B4-BE49-F238E27FC236}">
                <a16:creationId xmlns:a16="http://schemas.microsoft.com/office/drawing/2014/main" id="{D752140D-8860-4618-977A-37E705F536AE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9B4E4191-40FA-4213-8E71-21C03DB941DA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sp>
        <p:nvSpPr>
          <p:cNvPr id="14" name="星: 7 pt 13">
            <a:extLst>
              <a:ext uri="{FF2B5EF4-FFF2-40B4-BE49-F238E27FC236}">
                <a16:creationId xmlns:a16="http://schemas.microsoft.com/office/drawing/2014/main" id="{69826485-80C0-40AA-9E8A-B9310385E72F}"/>
              </a:ext>
            </a:extLst>
          </p:cNvPr>
          <p:cNvSpPr/>
          <p:nvPr/>
        </p:nvSpPr>
        <p:spPr>
          <a:xfrm rot="17100000">
            <a:off x="5285034" y="1482945"/>
            <a:ext cx="2850923" cy="3710693"/>
          </a:xfrm>
          <a:prstGeom prst="star7">
            <a:avLst>
              <a:gd name="adj" fmla="val 21972"/>
              <a:gd name="hf" fmla="val 102572"/>
              <a:gd name="vf" fmla="val 105210"/>
            </a:avLst>
          </a:prstGeom>
          <a:noFill/>
          <a:ln w="2540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星: 7 pt 111">
            <a:extLst>
              <a:ext uri="{FF2B5EF4-FFF2-40B4-BE49-F238E27FC236}">
                <a16:creationId xmlns:a16="http://schemas.microsoft.com/office/drawing/2014/main" id="{83A0AAB6-ECCA-48B1-9344-7F9380B02E10}"/>
              </a:ext>
            </a:extLst>
          </p:cNvPr>
          <p:cNvSpPr/>
          <p:nvPr/>
        </p:nvSpPr>
        <p:spPr>
          <a:xfrm rot="900000">
            <a:off x="5715263" y="1600200"/>
            <a:ext cx="2850923" cy="3710692"/>
          </a:xfrm>
          <a:prstGeom prst="star7">
            <a:avLst>
              <a:gd name="adj" fmla="val 21972"/>
              <a:gd name="hf" fmla="val 102572"/>
              <a:gd name="vf" fmla="val 105210"/>
            </a:avLst>
          </a:prstGeom>
          <a:noFill/>
          <a:ln w="2540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9A94AE1E-6A83-473D-869C-3A3B55CB58BC}"/>
              </a:ext>
            </a:extLst>
          </p:cNvPr>
          <p:cNvGrpSpPr/>
          <p:nvPr/>
        </p:nvGrpSpPr>
        <p:grpSpPr>
          <a:xfrm>
            <a:off x="5852759" y="1642606"/>
            <a:ext cx="2040904" cy="4144725"/>
            <a:chOff x="8209569" y="1642606"/>
            <a:chExt cx="2040904" cy="4144725"/>
          </a:xfrm>
        </p:grpSpPr>
        <p:sp>
          <p:nvSpPr>
            <p:cNvPr id="113" name="テキスト ボックス 112">
              <a:extLst>
                <a:ext uri="{FF2B5EF4-FFF2-40B4-BE49-F238E27FC236}">
                  <a16:creationId xmlns:a16="http://schemas.microsoft.com/office/drawing/2014/main" id="{D3532C8E-4CCA-4BDD-A2C4-4F73903F4021}"/>
                </a:ext>
              </a:extLst>
            </p:cNvPr>
            <p:cNvSpPr txBox="1"/>
            <p:nvPr/>
          </p:nvSpPr>
          <p:spPr>
            <a:xfrm rot="1075947">
              <a:off x="8280703" y="1642607"/>
              <a:ext cx="1969770" cy="414472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ctr"/>
              <a:r>
                <a:rPr lang="ja-JP" altLang="en-US" sz="8800" b="1" dirty="0">
                  <a:ln w="76200"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ボー</a:t>
              </a:r>
              <a:r>
                <a:rPr lang="ja-JP" altLang="en-US" sz="3200" b="1" dirty="0">
                  <a:ln w="76200"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っ</a:t>
              </a:r>
              <a:r>
                <a:rPr lang="ja-JP" altLang="en-US" sz="5400" b="1" dirty="0">
                  <a:ln w="76200"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と、</a:t>
              </a:r>
              <a:endParaRPr lang="en-US" altLang="ja-JP" sz="5400" b="1" dirty="0">
                <a:ln w="76200">
                  <a:solidFill>
                    <a:srgbClr val="FFFF00"/>
                  </a:solidFill>
                </a:ln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2800" b="1" dirty="0">
                  <a:ln w="76200"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生きてん</a:t>
              </a:r>
              <a:r>
                <a:rPr lang="ja-JP" altLang="en-US" sz="2800" b="1" dirty="0" err="1">
                  <a:ln w="76200"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じゃね</a:t>
              </a:r>
              <a:r>
                <a:rPr lang="ja-JP" altLang="en-US" sz="2800" b="1" dirty="0">
                  <a:ln w="76200">
                    <a:solidFill>
                      <a:srgbClr val="FFFF00"/>
                    </a:solidFill>
                  </a:ln>
                  <a:solidFill>
                    <a:srgbClr val="FFFF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ーよ！</a:t>
              </a:r>
              <a:endParaRPr kumimoji="1" lang="ja-JP" altLang="en-US" sz="2800" b="1" dirty="0">
                <a:ln w="76200">
                  <a:solidFill>
                    <a:srgbClr val="FFFF00"/>
                  </a:solidFill>
                </a:ln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59809C61-6AEC-47C6-82CE-4008628AE460}"/>
                </a:ext>
              </a:extLst>
            </p:cNvPr>
            <p:cNvSpPr txBox="1"/>
            <p:nvPr/>
          </p:nvSpPr>
          <p:spPr>
            <a:xfrm rot="1075947">
              <a:off x="8209569" y="1642606"/>
              <a:ext cx="1969770" cy="414472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algn="ctr"/>
              <a:r>
                <a:rPr lang="ja-JP" altLang="en-US" sz="88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ボー</a:t>
              </a:r>
              <a:r>
                <a:rPr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っ</a:t>
              </a:r>
              <a:r>
                <a:rPr lang="ja-JP" altLang="en-US" sz="5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と、</a:t>
              </a:r>
              <a:endParaRPr lang="en-US" altLang="ja-JP" sz="54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lang="ja-JP" altLang="en-US" sz="28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生きてん</a:t>
              </a:r>
              <a:r>
                <a:rPr lang="ja-JP" altLang="en-US" sz="2800" b="1" dirty="0" err="1">
                  <a:latin typeface="Meiryo UI" panose="020B0604030504040204" pitchFamily="50" charset="-128"/>
                  <a:ea typeface="Meiryo UI" panose="020B0604030504040204" pitchFamily="50" charset="-128"/>
                </a:rPr>
                <a:t>じゃね</a:t>
              </a:r>
              <a:r>
                <a:rPr lang="ja-JP" altLang="en-US" sz="28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ーよ！</a:t>
              </a:r>
              <a:endPara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8" name="｢ボーっと生きてんじゃねーよ！｣合成用素材(声つき)">
            <a:hlinkClick r:id="" action="ppaction://media"/>
            <a:extLst>
              <a:ext uri="{FF2B5EF4-FFF2-40B4-BE49-F238E27FC236}">
                <a16:creationId xmlns:a16="http://schemas.microsoft.com/office/drawing/2014/main" id="{EED546CD-B322-4FFE-B0B4-49462F151B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7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四角形: 角を丸くする 101">
            <a:extLst>
              <a:ext uri="{FF2B5EF4-FFF2-40B4-BE49-F238E27FC236}">
                <a16:creationId xmlns:a16="http://schemas.microsoft.com/office/drawing/2014/main" id="{D574A87F-AAF8-414B-A40A-2B3EEC56E614}"/>
              </a:ext>
            </a:extLst>
          </p:cNvPr>
          <p:cNvSpPr/>
          <p:nvPr/>
        </p:nvSpPr>
        <p:spPr>
          <a:xfrm rot="2095548" flipH="1">
            <a:off x="2934693" y="4914964"/>
            <a:ext cx="557840" cy="1817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楕円 102">
            <a:extLst>
              <a:ext uri="{FF2B5EF4-FFF2-40B4-BE49-F238E27FC236}">
                <a16:creationId xmlns:a16="http://schemas.microsoft.com/office/drawing/2014/main" id="{2BC55E78-6CF4-49B5-BBA9-319C9AC4418C}"/>
              </a:ext>
            </a:extLst>
          </p:cNvPr>
          <p:cNvSpPr/>
          <p:nvPr/>
        </p:nvSpPr>
        <p:spPr>
          <a:xfrm rot="1040181" flipH="1">
            <a:off x="3260596" y="5133697"/>
            <a:ext cx="297180" cy="1300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楕円 103">
            <a:extLst>
              <a:ext uri="{FF2B5EF4-FFF2-40B4-BE49-F238E27FC236}">
                <a16:creationId xmlns:a16="http://schemas.microsoft.com/office/drawing/2014/main" id="{45D8235C-0816-4453-9EFE-DA42728AF7B9}"/>
              </a:ext>
            </a:extLst>
          </p:cNvPr>
          <p:cNvSpPr/>
          <p:nvPr/>
        </p:nvSpPr>
        <p:spPr>
          <a:xfrm rot="21329122" flipH="1">
            <a:off x="3409684" y="5039666"/>
            <a:ext cx="297180" cy="1076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四角形: 角を丸くする 97">
            <a:extLst>
              <a:ext uri="{FF2B5EF4-FFF2-40B4-BE49-F238E27FC236}">
                <a16:creationId xmlns:a16="http://schemas.microsoft.com/office/drawing/2014/main" id="{7B2D4B1F-F5F9-46C8-8C09-69F1E16A4F32}"/>
              </a:ext>
            </a:extLst>
          </p:cNvPr>
          <p:cNvSpPr/>
          <p:nvPr/>
        </p:nvSpPr>
        <p:spPr>
          <a:xfrm rot="19504452">
            <a:off x="1016711" y="4914964"/>
            <a:ext cx="557840" cy="18175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楕円 98">
            <a:extLst>
              <a:ext uri="{FF2B5EF4-FFF2-40B4-BE49-F238E27FC236}">
                <a16:creationId xmlns:a16="http://schemas.microsoft.com/office/drawing/2014/main" id="{8DD39EA2-2D4E-4776-8D3E-57A223DA121F}"/>
              </a:ext>
            </a:extLst>
          </p:cNvPr>
          <p:cNvSpPr/>
          <p:nvPr/>
        </p:nvSpPr>
        <p:spPr>
          <a:xfrm rot="20559819">
            <a:off x="951468" y="5133697"/>
            <a:ext cx="297180" cy="1300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楕円 99">
            <a:extLst>
              <a:ext uri="{FF2B5EF4-FFF2-40B4-BE49-F238E27FC236}">
                <a16:creationId xmlns:a16="http://schemas.microsoft.com/office/drawing/2014/main" id="{5030F9CE-D1D2-4BB7-9A7D-2A947CD4369F}"/>
              </a:ext>
            </a:extLst>
          </p:cNvPr>
          <p:cNvSpPr/>
          <p:nvPr/>
        </p:nvSpPr>
        <p:spPr>
          <a:xfrm rot="270878">
            <a:off x="802380" y="5039666"/>
            <a:ext cx="297180" cy="10766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台形 55">
            <a:extLst>
              <a:ext uri="{FF2B5EF4-FFF2-40B4-BE49-F238E27FC236}">
                <a16:creationId xmlns:a16="http://schemas.microsoft.com/office/drawing/2014/main" id="{3A0BB596-E0A9-471E-90DC-332503195F39}"/>
              </a:ext>
            </a:extLst>
          </p:cNvPr>
          <p:cNvSpPr/>
          <p:nvPr/>
        </p:nvSpPr>
        <p:spPr>
          <a:xfrm rot="10800000" flipH="1">
            <a:off x="1895307" y="5746255"/>
            <a:ext cx="335434" cy="630017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425" h="630017">
                <a:moveTo>
                  <a:pt x="0" y="630017"/>
                </a:moveTo>
                <a:lnTo>
                  <a:pt x="30956" y="9525"/>
                </a:lnTo>
                <a:lnTo>
                  <a:pt x="311944" y="0"/>
                </a:lnTo>
                <a:lnTo>
                  <a:pt x="352425" y="630017"/>
                </a:lnTo>
                <a:cubicBezTo>
                  <a:pt x="298659" y="629561"/>
                  <a:pt x="251242" y="559256"/>
                  <a:pt x="191126" y="584200"/>
                </a:cubicBezTo>
                <a:cubicBezTo>
                  <a:pt x="133767" y="565606"/>
                  <a:pt x="63709" y="629561"/>
                  <a:pt x="0" y="630017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台形 55">
            <a:extLst>
              <a:ext uri="{FF2B5EF4-FFF2-40B4-BE49-F238E27FC236}">
                <a16:creationId xmlns:a16="http://schemas.microsoft.com/office/drawing/2014/main" id="{E13259D2-C3B9-4812-8FD3-B271AEE616A1}"/>
              </a:ext>
            </a:extLst>
          </p:cNvPr>
          <p:cNvSpPr/>
          <p:nvPr/>
        </p:nvSpPr>
        <p:spPr>
          <a:xfrm rot="10800000" flipH="1">
            <a:off x="1904833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5" name="正方形/長方形 58">
            <a:extLst>
              <a:ext uri="{FF2B5EF4-FFF2-40B4-BE49-F238E27FC236}">
                <a16:creationId xmlns:a16="http://schemas.microsoft.com/office/drawing/2014/main" id="{EFF92F61-7C1D-4017-8092-DA5A960C6830}"/>
              </a:ext>
            </a:extLst>
          </p:cNvPr>
          <p:cNvSpPr/>
          <p:nvPr/>
        </p:nvSpPr>
        <p:spPr>
          <a:xfrm flipH="1">
            <a:off x="1904833" y="6098149"/>
            <a:ext cx="306856" cy="76086"/>
          </a:xfrm>
          <a:custGeom>
            <a:avLst/>
            <a:gdLst>
              <a:gd name="connsiteX0" fmla="*/ 0 w 1884398"/>
              <a:gd name="connsiteY0" fmla="*/ 0 h 1429904"/>
              <a:gd name="connsiteX1" fmla="*/ 1884398 w 1884398"/>
              <a:gd name="connsiteY1" fmla="*/ 0 h 1429904"/>
              <a:gd name="connsiteX2" fmla="*/ 1884398 w 1884398"/>
              <a:gd name="connsiteY2" fmla="*/ 1429904 h 1429904"/>
              <a:gd name="connsiteX3" fmla="*/ 0 w 1884398"/>
              <a:gd name="connsiteY3" fmla="*/ 1429904 h 1429904"/>
              <a:gd name="connsiteX4" fmla="*/ 0 w 1884398"/>
              <a:gd name="connsiteY4" fmla="*/ 0 h 1429904"/>
              <a:gd name="connsiteX0" fmla="*/ 0 w 1884398"/>
              <a:gd name="connsiteY0" fmla="*/ 0 h 1429904"/>
              <a:gd name="connsiteX1" fmla="*/ 1884398 w 1884398"/>
              <a:gd name="connsiteY1" fmla="*/ 0 h 1429904"/>
              <a:gd name="connsiteX2" fmla="*/ 1884398 w 1884398"/>
              <a:gd name="connsiteY2" fmla="*/ 1429904 h 1429904"/>
              <a:gd name="connsiteX3" fmla="*/ 949742 w 1884398"/>
              <a:gd name="connsiteY3" fmla="*/ 1429904 h 1429904"/>
              <a:gd name="connsiteX4" fmla="*/ 0 w 1884398"/>
              <a:gd name="connsiteY4" fmla="*/ 1429904 h 1429904"/>
              <a:gd name="connsiteX5" fmla="*/ 0 w 1884398"/>
              <a:gd name="connsiteY5" fmla="*/ 0 h 1429904"/>
              <a:gd name="connsiteX0" fmla="*/ 0 w 1884398"/>
              <a:gd name="connsiteY0" fmla="*/ 17896 h 1447800"/>
              <a:gd name="connsiteX1" fmla="*/ 924342 w 1884398"/>
              <a:gd name="connsiteY1" fmla="*/ 0 h 1447800"/>
              <a:gd name="connsiteX2" fmla="*/ 1884398 w 1884398"/>
              <a:gd name="connsiteY2" fmla="*/ 17896 h 1447800"/>
              <a:gd name="connsiteX3" fmla="*/ 1884398 w 1884398"/>
              <a:gd name="connsiteY3" fmla="*/ 1447800 h 1447800"/>
              <a:gd name="connsiteX4" fmla="*/ 949742 w 1884398"/>
              <a:gd name="connsiteY4" fmla="*/ 1447800 h 1447800"/>
              <a:gd name="connsiteX5" fmla="*/ 0 w 1884398"/>
              <a:gd name="connsiteY5" fmla="*/ 1447800 h 1447800"/>
              <a:gd name="connsiteX6" fmla="*/ 0 w 1884398"/>
              <a:gd name="connsiteY6" fmla="*/ 17896 h 1447800"/>
              <a:gd name="connsiteX0" fmla="*/ 0 w 1884398"/>
              <a:gd name="connsiteY0" fmla="*/ 0 h 1429904"/>
              <a:gd name="connsiteX1" fmla="*/ 924342 w 1884398"/>
              <a:gd name="connsiteY1" fmla="*/ 172604 h 1429904"/>
              <a:gd name="connsiteX2" fmla="*/ 1884398 w 1884398"/>
              <a:gd name="connsiteY2" fmla="*/ 0 h 1429904"/>
              <a:gd name="connsiteX3" fmla="*/ 1884398 w 1884398"/>
              <a:gd name="connsiteY3" fmla="*/ 1429904 h 1429904"/>
              <a:gd name="connsiteX4" fmla="*/ 949742 w 1884398"/>
              <a:gd name="connsiteY4" fmla="*/ 1429904 h 1429904"/>
              <a:gd name="connsiteX5" fmla="*/ 0 w 1884398"/>
              <a:gd name="connsiteY5" fmla="*/ 1429904 h 1429904"/>
              <a:gd name="connsiteX6" fmla="*/ 0 w 1884398"/>
              <a:gd name="connsiteY6" fmla="*/ 0 h 1429904"/>
              <a:gd name="connsiteX0" fmla="*/ 0 w 1884398"/>
              <a:gd name="connsiteY0" fmla="*/ 0 h 1429904"/>
              <a:gd name="connsiteX1" fmla="*/ 924342 w 1884398"/>
              <a:gd name="connsiteY1" fmla="*/ 172604 h 1429904"/>
              <a:gd name="connsiteX2" fmla="*/ 1884398 w 1884398"/>
              <a:gd name="connsiteY2" fmla="*/ 0 h 1429904"/>
              <a:gd name="connsiteX3" fmla="*/ 1884398 w 1884398"/>
              <a:gd name="connsiteY3" fmla="*/ 1429904 h 1429904"/>
              <a:gd name="connsiteX4" fmla="*/ 949742 w 1884398"/>
              <a:gd name="connsiteY4" fmla="*/ 1429904 h 1429904"/>
              <a:gd name="connsiteX5" fmla="*/ 0 w 1884398"/>
              <a:gd name="connsiteY5" fmla="*/ 1429904 h 1429904"/>
              <a:gd name="connsiteX6" fmla="*/ 0 w 1884398"/>
              <a:gd name="connsiteY6" fmla="*/ 0 h 1429904"/>
              <a:gd name="connsiteX0" fmla="*/ 0 w 1884398"/>
              <a:gd name="connsiteY0" fmla="*/ 0 h 1429904"/>
              <a:gd name="connsiteX1" fmla="*/ 924342 w 1884398"/>
              <a:gd name="connsiteY1" fmla="*/ 172604 h 1429904"/>
              <a:gd name="connsiteX2" fmla="*/ 1884398 w 1884398"/>
              <a:gd name="connsiteY2" fmla="*/ 0 h 1429904"/>
              <a:gd name="connsiteX3" fmla="*/ 1884398 w 1884398"/>
              <a:gd name="connsiteY3" fmla="*/ 1429904 h 1429904"/>
              <a:gd name="connsiteX4" fmla="*/ 949742 w 1884398"/>
              <a:gd name="connsiteY4" fmla="*/ 1429904 h 1429904"/>
              <a:gd name="connsiteX5" fmla="*/ 0 w 1884398"/>
              <a:gd name="connsiteY5" fmla="*/ 1429904 h 1429904"/>
              <a:gd name="connsiteX6" fmla="*/ 0 w 1884398"/>
              <a:gd name="connsiteY6" fmla="*/ 0 h 1429904"/>
              <a:gd name="connsiteX0" fmla="*/ 0 w 1884398"/>
              <a:gd name="connsiteY0" fmla="*/ 0 h 1429904"/>
              <a:gd name="connsiteX1" fmla="*/ 911642 w 1884398"/>
              <a:gd name="connsiteY1" fmla="*/ 286904 h 1429904"/>
              <a:gd name="connsiteX2" fmla="*/ 1884398 w 1884398"/>
              <a:gd name="connsiteY2" fmla="*/ 0 h 1429904"/>
              <a:gd name="connsiteX3" fmla="*/ 1884398 w 1884398"/>
              <a:gd name="connsiteY3" fmla="*/ 1429904 h 1429904"/>
              <a:gd name="connsiteX4" fmla="*/ 949742 w 1884398"/>
              <a:gd name="connsiteY4" fmla="*/ 1429904 h 1429904"/>
              <a:gd name="connsiteX5" fmla="*/ 0 w 1884398"/>
              <a:gd name="connsiteY5" fmla="*/ 1429904 h 1429904"/>
              <a:gd name="connsiteX6" fmla="*/ 0 w 1884398"/>
              <a:gd name="connsiteY6" fmla="*/ 0 h 1429904"/>
              <a:gd name="connsiteX0" fmla="*/ 0 w 1884398"/>
              <a:gd name="connsiteY0" fmla="*/ 0 h 1582304"/>
              <a:gd name="connsiteX1" fmla="*/ 911642 w 1884398"/>
              <a:gd name="connsiteY1" fmla="*/ 286904 h 1582304"/>
              <a:gd name="connsiteX2" fmla="*/ 1884398 w 1884398"/>
              <a:gd name="connsiteY2" fmla="*/ 0 h 1582304"/>
              <a:gd name="connsiteX3" fmla="*/ 1884398 w 1884398"/>
              <a:gd name="connsiteY3" fmla="*/ 1429904 h 1582304"/>
              <a:gd name="connsiteX4" fmla="*/ 937042 w 1884398"/>
              <a:gd name="connsiteY4" fmla="*/ 1582304 h 1582304"/>
              <a:gd name="connsiteX5" fmla="*/ 0 w 1884398"/>
              <a:gd name="connsiteY5" fmla="*/ 1429904 h 1582304"/>
              <a:gd name="connsiteX6" fmla="*/ 0 w 1884398"/>
              <a:gd name="connsiteY6" fmla="*/ 0 h 1582304"/>
              <a:gd name="connsiteX0" fmla="*/ 0 w 1884398"/>
              <a:gd name="connsiteY0" fmla="*/ 0 h 1582304"/>
              <a:gd name="connsiteX1" fmla="*/ 911642 w 1884398"/>
              <a:gd name="connsiteY1" fmla="*/ 286904 h 1582304"/>
              <a:gd name="connsiteX2" fmla="*/ 1884398 w 1884398"/>
              <a:gd name="connsiteY2" fmla="*/ 0 h 1582304"/>
              <a:gd name="connsiteX3" fmla="*/ 1884398 w 1884398"/>
              <a:gd name="connsiteY3" fmla="*/ 1429904 h 1582304"/>
              <a:gd name="connsiteX4" fmla="*/ 937042 w 1884398"/>
              <a:gd name="connsiteY4" fmla="*/ 1582304 h 1582304"/>
              <a:gd name="connsiteX5" fmla="*/ 0 w 1884398"/>
              <a:gd name="connsiteY5" fmla="*/ 1429904 h 1582304"/>
              <a:gd name="connsiteX6" fmla="*/ 0 w 1884398"/>
              <a:gd name="connsiteY6" fmla="*/ 0 h 1582304"/>
              <a:gd name="connsiteX0" fmla="*/ 0 w 1884398"/>
              <a:gd name="connsiteY0" fmla="*/ 0 h 1582304"/>
              <a:gd name="connsiteX1" fmla="*/ 911642 w 1884398"/>
              <a:gd name="connsiteY1" fmla="*/ 286904 h 1582304"/>
              <a:gd name="connsiteX2" fmla="*/ 1884398 w 1884398"/>
              <a:gd name="connsiteY2" fmla="*/ 0 h 1582304"/>
              <a:gd name="connsiteX3" fmla="*/ 1884398 w 1884398"/>
              <a:gd name="connsiteY3" fmla="*/ 1429904 h 1582304"/>
              <a:gd name="connsiteX4" fmla="*/ 937042 w 1884398"/>
              <a:gd name="connsiteY4" fmla="*/ 1582304 h 1582304"/>
              <a:gd name="connsiteX5" fmla="*/ 0 w 1884398"/>
              <a:gd name="connsiteY5" fmla="*/ 1429904 h 1582304"/>
              <a:gd name="connsiteX6" fmla="*/ 0 w 1884398"/>
              <a:gd name="connsiteY6" fmla="*/ 0 h 1582304"/>
              <a:gd name="connsiteX0" fmla="*/ 0 w 1884398"/>
              <a:gd name="connsiteY0" fmla="*/ 0 h 1674831"/>
              <a:gd name="connsiteX1" fmla="*/ 911642 w 1884398"/>
              <a:gd name="connsiteY1" fmla="*/ 286904 h 1674831"/>
              <a:gd name="connsiteX2" fmla="*/ 1884398 w 1884398"/>
              <a:gd name="connsiteY2" fmla="*/ 0 h 1674831"/>
              <a:gd name="connsiteX3" fmla="*/ 1884398 w 1884398"/>
              <a:gd name="connsiteY3" fmla="*/ 1429904 h 1674831"/>
              <a:gd name="connsiteX4" fmla="*/ 937042 w 1884398"/>
              <a:gd name="connsiteY4" fmla="*/ 1582304 h 1674831"/>
              <a:gd name="connsiteX5" fmla="*/ 57599 w 1884398"/>
              <a:gd name="connsiteY5" fmla="*/ 1664723 h 1674831"/>
              <a:gd name="connsiteX6" fmla="*/ 0 w 1884398"/>
              <a:gd name="connsiteY6" fmla="*/ 0 h 1674831"/>
              <a:gd name="connsiteX0" fmla="*/ 0 w 1884398"/>
              <a:gd name="connsiteY0" fmla="*/ 0 h 1674831"/>
              <a:gd name="connsiteX1" fmla="*/ 911642 w 1884398"/>
              <a:gd name="connsiteY1" fmla="*/ 286904 h 1674831"/>
              <a:gd name="connsiteX2" fmla="*/ 1884398 w 1884398"/>
              <a:gd name="connsiteY2" fmla="*/ 0 h 1674831"/>
              <a:gd name="connsiteX3" fmla="*/ 1826799 w 1884398"/>
              <a:gd name="connsiteY3" fmla="*/ 1429892 h 1674831"/>
              <a:gd name="connsiteX4" fmla="*/ 937042 w 1884398"/>
              <a:gd name="connsiteY4" fmla="*/ 1582304 h 1674831"/>
              <a:gd name="connsiteX5" fmla="*/ 57599 w 1884398"/>
              <a:gd name="connsiteY5" fmla="*/ 1664723 h 1674831"/>
              <a:gd name="connsiteX6" fmla="*/ 0 w 1884398"/>
              <a:gd name="connsiteY6" fmla="*/ 0 h 1674831"/>
              <a:gd name="connsiteX0" fmla="*/ 0 w 1884398"/>
              <a:gd name="connsiteY0" fmla="*/ 0 h 1817135"/>
              <a:gd name="connsiteX1" fmla="*/ 911642 w 1884398"/>
              <a:gd name="connsiteY1" fmla="*/ 286904 h 1817135"/>
              <a:gd name="connsiteX2" fmla="*/ 1884398 w 1884398"/>
              <a:gd name="connsiteY2" fmla="*/ 0 h 1817135"/>
              <a:gd name="connsiteX3" fmla="*/ 1826799 w 1884398"/>
              <a:gd name="connsiteY3" fmla="*/ 1429892 h 1817135"/>
              <a:gd name="connsiteX4" fmla="*/ 937044 w 1884398"/>
              <a:gd name="connsiteY4" fmla="*/ 1817135 h 1817135"/>
              <a:gd name="connsiteX5" fmla="*/ 57599 w 1884398"/>
              <a:gd name="connsiteY5" fmla="*/ 1664723 h 1817135"/>
              <a:gd name="connsiteX6" fmla="*/ 0 w 1884398"/>
              <a:gd name="connsiteY6" fmla="*/ 0 h 1817135"/>
              <a:gd name="connsiteX0" fmla="*/ 0 w 1855596"/>
              <a:gd name="connsiteY0" fmla="*/ 0 h 1875837"/>
              <a:gd name="connsiteX1" fmla="*/ 882840 w 1855596"/>
              <a:gd name="connsiteY1" fmla="*/ 345606 h 1875837"/>
              <a:gd name="connsiteX2" fmla="*/ 1855596 w 1855596"/>
              <a:gd name="connsiteY2" fmla="*/ 58702 h 1875837"/>
              <a:gd name="connsiteX3" fmla="*/ 1797997 w 1855596"/>
              <a:gd name="connsiteY3" fmla="*/ 1488594 h 1875837"/>
              <a:gd name="connsiteX4" fmla="*/ 908242 w 1855596"/>
              <a:gd name="connsiteY4" fmla="*/ 1875837 h 1875837"/>
              <a:gd name="connsiteX5" fmla="*/ 28797 w 1855596"/>
              <a:gd name="connsiteY5" fmla="*/ 1723425 h 1875837"/>
              <a:gd name="connsiteX6" fmla="*/ 0 w 1855596"/>
              <a:gd name="connsiteY6" fmla="*/ 0 h 187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5596" h="1875837">
                <a:moveTo>
                  <a:pt x="0" y="0"/>
                </a:moveTo>
                <a:cubicBezTo>
                  <a:pt x="308114" y="57535"/>
                  <a:pt x="574726" y="389671"/>
                  <a:pt x="882840" y="345606"/>
                </a:cubicBezTo>
                <a:cubicBezTo>
                  <a:pt x="1228259" y="364271"/>
                  <a:pt x="1535577" y="116237"/>
                  <a:pt x="1855596" y="58702"/>
                </a:cubicBezTo>
                <a:lnTo>
                  <a:pt x="1797997" y="1488594"/>
                </a:lnTo>
                <a:cubicBezTo>
                  <a:pt x="1482212" y="1539394"/>
                  <a:pt x="1300227" y="1875837"/>
                  <a:pt x="908242" y="1875837"/>
                </a:cubicBezTo>
                <a:cubicBezTo>
                  <a:pt x="519695" y="1850437"/>
                  <a:pt x="341144" y="1774225"/>
                  <a:pt x="28797" y="1723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B018A"/>
          </a:solidFill>
          <a:ln w="1587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楕円 70">
            <a:extLst>
              <a:ext uri="{FF2B5EF4-FFF2-40B4-BE49-F238E27FC236}">
                <a16:creationId xmlns:a16="http://schemas.microsoft.com/office/drawing/2014/main" id="{BED44A93-A727-4D00-AD06-2204484A6DA3}"/>
              </a:ext>
            </a:extLst>
          </p:cNvPr>
          <p:cNvSpPr/>
          <p:nvPr/>
        </p:nvSpPr>
        <p:spPr>
          <a:xfrm>
            <a:off x="1800636" y="6446501"/>
            <a:ext cx="374051" cy="257106"/>
          </a:xfrm>
          <a:custGeom>
            <a:avLst/>
            <a:gdLst>
              <a:gd name="connsiteX0" fmla="*/ 0 w 350674"/>
              <a:gd name="connsiteY0" fmla="*/ 131298 h 262596"/>
              <a:gd name="connsiteX1" fmla="*/ 175337 w 350674"/>
              <a:gd name="connsiteY1" fmla="*/ 0 h 262596"/>
              <a:gd name="connsiteX2" fmla="*/ 350674 w 350674"/>
              <a:gd name="connsiteY2" fmla="*/ 131298 h 262596"/>
              <a:gd name="connsiteX3" fmla="*/ 175337 w 350674"/>
              <a:gd name="connsiteY3" fmla="*/ 262596 h 262596"/>
              <a:gd name="connsiteX4" fmla="*/ 0 w 350674"/>
              <a:gd name="connsiteY4" fmla="*/ 131298 h 262596"/>
              <a:gd name="connsiteX0" fmla="*/ 902 w 351576"/>
              <a:gd name="connsiteY0" fmla="*/ 123678 h 254976"/>
              <a:gd name="connsiteX1" fmla="*/ 130519 w 351576"/>
              <a:gd name="connsiteY1" fmla="*/ 0 h 254976"/>
              <a:gd name="connsiteX2" fmla="*/ 351576 w 351576"/>
              <a:gd name="connsiteY2" fmla="*/ 123678 h 254976"/>
              <a:gd name="connsiteX3" fmla="*/ 176239 w 351576"/>
              <a:gd name="connsiteY3" fmla="*/ 254976 h 254976"/>
              <a:gd name="connsiteX4" fmla="*/ 902 w 351576"/>
              <a:gd name="connsiteY4" fmla="*/ 123678 h 254976"/>
              <a:gd name="connsiteX0" fmla="*/ 35 w 350709"/>
              <a:gd name="connsiteY0" fmla="*/ 123678 h 254976"/>
              <a:gd name="connsiteX1" fmla="*/ 129652 w 350709"/>
              <a:gd name="connsiteY1" fmla="*/ 0 h 254976"/>
              <a:gd name="connsiteX2" fmla="*/ 350709 w 350709"/>
              <a:gd name="connsiteY2" fmla="*/ 123678 h 254976"/>
              <a:gd name="connsiteX3" fmla="*/ 137272 w 350709"/>
              <a:gd name="connsiteY3" fmla="*/ 254976 h 254976"/>
              <a:gd name="connsiteX4" fmla="*/ 35 w 350709"/>
              <a:gd name="connsiteY4" fmla="*/ 123678 h 254976"/>
              <a:gd name="connsiteX0" fmla="*/ 35 w 350709"/>
              <a:gd name="connsiteY0" fmla="*/ 123678 h 259900"/>
              <a:gd name="connsiteX1" fmla="*/ 129652 w 350709"/>
              <a:gd name="connsiteY1" fmla="*/ 0 h 259900"/>
              <a:gd name="connsiteX2" fmla="*/ 350709 w 350709"/>
              <a:gd name="connsiteY2" fmla="*/ 123678 h 259900"/>
              <a:gd name="connsiteX3" fmla="*/ 137272 w 350709"/>
              <a:gd name="connsiteY3" fmla="*/ 254976 h 259900"/>
              <a:gd name="connsiteX4" fmla="*/ 35 w 350709"/>
              <a:gd name="connsiteY4" fmla="*/ 123678 h 259900"/>
              <a:gd name="connsiteX0" fmla="*/ 388 w 351062"/>
              <a:gd name="connsiteY0" fmla="*/ 123678 h 255402"/>
              <a:gd name="connsiteX1" fmla="*/ 130005 w 351062"/>
              <a:gd name="connsiteY1" fmla="*/ 0 h 255402"/>
              <a:gd name="connsiteX2" fmla="*/ 351062 w 351062"/>
              <a:gd name="connsiteY2" fmla="*/ 123678 h 255402"/>
              <a:gd name="connsiteX3" fmla="*/ 137625 w 351062"/>
              <a:gd name="connsiteY3" fmla="*/ 254976 h 255402"/>
              <a:gd name="connsiteX4" fmla="*/ 388 w 351062"/>
              <a:gd name="connsiteY4" fmla="*/ 123678 h 255402"/>
              <a:gd name="connsiteX0" fmla="*/ 388 w 366676"/>
              <a:gd name="connsiteY0" fmla="*/ 124991 h 256715"/>
              <a:gd name="connsiteX1" fmla="*/ 130005 w 366676"/>
              <a:gd name="connsiteY1" fmla="*/ 1313 h 256715"/>
              <a:gd name="connsiteX2" fmla="*/ 325848 w 366676"/>
              <a:gd name="connsiteY2" fmla="*/ 63726 h 256715"/>
              <a:gd name="connsiteX3" fmla="*/ 351062 w 366676"/>
              <a:gd name="connsiteY3" fmla="*/ 124991 h 256715"/>
              <a:gd name="connsiteX4" fmla="*/ 137625 w 366676"/>
              <a:gd name="connsiteY4" fmla="*/ 256289 h 256715"/>
              <a:gd name="connsiteX5" fmla="*/ 388 w 366676"/>
              <a:gd name="connsiteY5" fmla="*/ 124991 h 256715"/>
              <a:gd name="connsiteX0" fmla="*/ 35 w 381267"/>
              <a:gd name="connsiteY0" fmla="*/ 124991 h 256454"/>
              <a:gd name="connsiteX1" fmla="*/ 129652 w 381267"/>
              <a:gd name="connsiteY1" fmla="*/ 1313 h 256454"/>
              <a:gd name="connsiteX2" fmla="*/ 325495 w 381267"/>
              <a:gd name="connsiteY2" fmla="*/ 63726 h 256454"/>
              <a:gd name="connsiteX3" fmla="*/ 369759 w 381267"/>
              <a:gd name="connsiteY3" fmla="*/ 150391 h 256454"/>
              <a:gd name="connsiteX4" fmla="*/ 137272 w 381267"/>
              <a:gd name="connsiteY4" fmla="*/ 256289 h 256454"/>
              <a:gd name="connsiteX5" fmla="*/ 35 w 381267"/>
              <a:gd name="connsiteY5" fmla="*/ 124991 h 256454"/>
              <a:gd name="connsiteX0" fmla="*/ 16 w 381248"/>
              <a:gd name="connsiteY0" fmla="*/ 144796 h 257055"/>
              <a:gd name="connsiteX1" fmla="*/ 129633 w 381248"/>
              <a:gd name="connsiteY1" fmla="*/ 2068 h 257055"/>
              <a:gd name="connsiteX2" fmla="*/ 325476 w 381248"/>
              <a:gd name="connsiteY2" fmla="*/ 64481 h 257055"/>
              <a:gd name="connsiteX3" fmla="*/ 369740 w 381248"/>
              <a:gd name="connsiteY3" fmla="*/ 151146 h 257055"/>
              <a:gd name="connsiteX4" fmla="*/ 137253 w 381248"/>
              <a:gd name="connsiteY4" fmla="*/ 257044 h 257055"/>
              <a:gd name="connsiteX5" fmla="*/ 16 w 381248"/>
              <a:gd name="connsiteY5" fmla="*/ 144796 h 257055"/>
              <a:gd name="connsiteX0" fmla="*/ 565 w 381797"/>
              <a:gd name="connsiteY0" fmla="*/ 144796 h 257055"/>
              <a:gd name="connsiteX1" fmla="*/ 130182 w 381797"/>
              <a:gd name="connsiteY1" fmla="*/ 2068 h 257055"/>
              <a:gd name="connsiteX2" fmla="*/ 326025 w 381797"/>
              <a:gd name="connsiteY2" fmla="*/ 64481 h 257055"/>
              <a:gd name="connsiteX3" fmla="*/ 370289 w 381797"/>
              <a:gd name="connsiteY3" fmla="*/ 151146 h 257055"/>
              <a:gd name="connsiteX4" fmla="*/ 137802 w 381797"/>
              <a:gd name="connsiteY4" fmla="*/ 257044 h 257055"/>
              <a:gd name="connsiteX5" fmla="*/ 565 w 381797"/>
              <a:gd name="connsiteY5" fmla="*/ 144796 h 257055"/>
              <a:gd name="connsiteX0" fmla="*/ 565 w 381797"/>
              <a:gd name="connsiteY0" fmla="*/ 144796 h 257106"/>
              <a:gd name="connsiteX1" fmla="*/ 130182 w 381797"/>
              <a:gd name="connsiteY1" fmla="*/ 2068 h 257106"/>
              <a:gd name="connsiteX2" fmla="*/ 326025 w 381797"/>
              <a:gd name="connsiteY2" fmla="*/ 64481 h 257106"/>
              <a:gd name="connsiteX3" fmla="*/ 370289 w 381797"/>
              <a:gd name="connsiteY3" fmla="*/ 151146 h 257106"/>
              <a:gd name="connsiteX4" fmla="*/ 137802 w 381797"/>
              <a:gd name="connsiteY4" fmla="*/ 257044 h 257106"/>
              <a:gd name="connsiteX5" fmla="*/ 565 w 381797"/>
              <a:gd name="connsiteY5" fmla="*/ 144796 h 257106"/>
              <a:gd name="connsiteX0" fmla="*/ 557 w 374051"/>
              <a:gd name="connsiteY0" fmla="*/ 144796 h 257106"/>
              <a:gd name="connsiteX1" fmla="*/ 130174 w 374051"/>
              <a:gd name="connsiteY1" fmla="*/ 2068 h 257106"/>
              <a:gd name="connsiteX2" fmla="*/ 326017 w 374051"/>
              <a:gd name="connsiteY2" fmla="*/ 64481 h 257106"/>
              <a:gd name="connsiteX3" fmla="*/ 360756 w 374051"/>
              <a:gd name="connsiteY3" fmla="*/ 151146 h 257106"/>
              <a:gd name="connsiteX4" fmla="*/ 137794 w 374051"/>
              <a:gd name="connsiteY4" fmla="*/ 257044 h 257106"/>
              <a:gd name="connsiteX5" fmla="*/ 557 w 374051"/>
              <a:gd name="connsiteY5" fmla="*/ 144796 h 25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51" h="257106">
                <a:moveTo>
                  <a:pt x="557" y="144796"/>
                </a:moveTo>
                <a:cubicBezTo>
                  <a:pt x="8812" y="54675"/>
                  <a:pt x="75931" y="15454"/>
                  <a:pt x="130174" y="2068"/>
                </a:cubicBezTo>
                <a:cubicBezTo>
                  <a:pt x="184417" y="-11318"/>
                  <a:pt x="289174" y="43868"/>
                  <a:pt x="326017" y="64481"/>
                </a:cubicBezTo>
                <a:cubicBezTo>
                  <a:pt x="362860" y="85094"/>
                  <a:pt x="392127" y="119052"/>
                  <a:pt x="360756" y="151146"/>
                </a:cubicBezTo>
                <a:cubicBezTo>
                  <a:pt x="310335" y="246740"/>
                  <a:pt x="197827" y="258102"/>
                  <a:pt x="137794" y="257044"/>
                </a:cubicBezTo>
                <a:cubicBezTo>
                  <a:pt x="77761" y="255986"/>
                  <a:pt x="-7698" y="234917"/>
                  <a:pt x="557" y="144796"/>
                </a:cubicBezTo>
                <a:close/>
              </a:path>
            </a:pathLst>
          </a:custGeom>
          <a:solidFill>
            <a:srgbClr val="B85736"/>
          </a:solidFill>
          <a:ln w="25400">
            <a:solidFill>
              <a:schemeClr val="tx1">
                <a:lumMod val="95000"/>
                <a:lumOff val="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楕円 70">
            <a:extLst>
              <a:ext uri="{FF2B5EF4-FFF2-40B4-BE49-F238E27FC236}">
                <a16:creationId xmlns:a16="http://schemas.microsoft.com/office/drawing/2014/main" id="{C67743DC-A933-4F93-B79D-C70CD64ED9D7}"/>
              </a:ext>
            </a:extLst>
          </p:cNvPr>
          <p:cNvSpPr/>
          <p:nvPr/>
        </p:nvSpPr>
        <p:spPr>
          <a:xfrm>
            <a:off x="1817639" y="6392433"/>
            <a:ext cx="374051" cy="257106"/>
          </a:xfrm>
          <a:custGeom>
            <a:avLst/>
            <a:gdLst>
              <a:gd name="connsiteX0" fmla="*/ 0 w 350674"/>
              <a:gd name="connsiteY0" fmla="*/ 131298 h 262596"/>
              <a:gd name="connsiteX1" fmla="*/ 175337 w 350674"/>
              <a:gd name="connsiteY1" fmla="*/ 0 h 262596"/>
              <a:gd name="connsiteX2" fmla="*/ 350674 w 350674"/>
              <a:gd name="connsiteY2" fmla="*/ 131298 h 262596"/>
              <a:gd name="connsiteX3" fmla="*/ 175337 w 350674"/>
              <a:gd name="connsiteY3" fmla="*/ 262596 h 262596"/>
              <a:gd name="connsiteX4" fmla="*/ 0 w 350674"/>
              <a:gd name="connsiteY4" fmla="*/ 131298 h 262596"/>
              <a:gd name="connsiteX0" fmla="*/ 902 w 351576"/>
              <a:gd name="connsiteY0" fmla="*/ 123678 h 254976"/>
              <a:gd name="connsiteX1" fmla="*/ 130519 w 351576"/>
              <a:gd name="connsiteY1" fmla="*/ 0 h 254976"/>
              <a:gd name="connsiteX2" fmla="*/ 351576 w 351576"/>
              <a:gd name="connsiteY2" fmla="*/ 123678 h 254976"/>
              <a:gd name="connsiteX3" fmla="*/ 176239 w 351576"/>
              <a:gd name="connsiteY3" fmla="*/ 254976 h 254976"/>
              <a:gd name="connsiteX4" fmla="*/ 902 w 351576"/>
              <a:gd name="connsiteY4" fmla="*/ 123678 h 254976"/>
              <a:gd name="connsiteX0" fmla="*/ 35 w 350709"/>
              <a:gd name="connsiteY0" fmla="*/ 123678 h 254976"/>
              <a:gd name="connsiteX1" fmla="*/ 129652 w 350709"/>
              <a:gd name="connsiteY1" fmla="*/ 0 h 254976"/>
              <a:gd name="connsiteX2" fmla="*/ 350709 w 350709"/>
              <a:gd name="connsiteY2" fmla="*/ 123678 h 254976"/>
              <a:gd name="connsiteX3" fmla="*/ 137272 w 350709"/>
              <a:gd name="connsiteY3" fmla="*/ 254976 h 254976"/>
              <a:gd name="connsiteX4" fmla="*/ 35 w 350709"/>
              <a:gd name="connsiteY4" fmla="*/ 123678 h 254976"/>
              <a:gd name="connsiteX0" fmla="*/ 35 w 350709"/>
              <a:gd name="connsiteY0" fmla="*/ 123678 h 259900"/>
              <a:gd name="connsiteX1" fmla="*/ 129652 w 350709"/>
              <a:gd name="connsiteY1" fmla="*/ 0 h 259900"/>
              <a:gd name="connsiteX2" fmla="*/ 350709 w 350709"/>
              <a:gd name="connsiteY2" fmla="*/ 123678 h 259900"/>
              <a:gd name="connsiteX3" fmla="*/ 137272 w 350709"/>
              <a:gd name="connsiteY3" fmla="*/ 254976 h 259900"/>
              <a:gd name="connsiteX4" fmla="*/ 35 w 350709"/>
              <a:gd name="connsiteY4" fmla="*/ 123678 h 259900"/>
              <a:gd name="connsiteX0" fmla="*/ 388 w 351062"/>
              <a:gd name="connsiteY0" fmla="*/ 123678 h 255402"/>
              <a:gd name="connsiteX1" fmla="*/ 130005 w 351062"/>
              <a:gd name="connsiteY1" fmla="*/ 0 h 255402"/>
              <a:gd name="connsiteX2" fmla="*/ 351062 w 351062"/>
              <a:gd name="connsiteY2" fmla="*/ 123678 h 255402"/>
              <a:gd name="connsiteX3" fmla="*/ 137625 w 351062"/>
              <a:gd name="connsiteY3" fmla="*/ 254976 h 255402"/>
              <a:gd name="connsiteX4" fmla="*/ 388 w 351062"/>
              <a:gd name="connsiteY4" fmla="*/ 123678 h 255402"/>
              <a:gd name="connsiteX0" fmla="*/ 388 w 366676"/>
              <a:gd name="connsiteY0" fmla="*/ 124991 h 256715"/>
              <a:gd name="connsiteX1" fmla="*/ 130005 w 366676"/>
              <a:gd name="connsiteY1" fmla="*/ 1313 h 256715"/>
              <a:gd name="connsiteX2" fmla="*/ 325848 w 366676"/>
              <a:gd name="connsiteY2" fmla="*/ 63726 h 256715"/>
              <a:gd name="connsiteX3" fmla="*/ 351062 w 366676"/>
              <a:gd name="connsiteY3" fmla="*/ 124991 h 256715"/>
              <a:gd name="connsiteX4" fmla="*/ 137625 w 366676"/>
              <a:gd name="connsiteY4" fmla="*/ 256289 h 256715"/>
              <a:gd name="connsiteX5" fmla="*/ 388 w 366676"/>
              <a:gd name="connsiteY5" fmla="*/ 124991 h 256715"/>
              <a:gd name="connsiteX0" fmla="*/ 35 w 381267"/>
              <a:gd name="connsiteY0" fmla="*/ 124991 h 256454"/>
              <a:gd name="connsiteX1" fmla="*/ 129652 w 381267"/>
              <a:gd name="connsiteY1" fmla="*/ 1313 h 256454"/>
              <a:gd name="connsiteX2" fmla="*/ 325495 w 381267"/>
              <a:gd name="connsiteY2" fmla="*/ 63726 h 256454"/>
              <a:gd name="connsiteX3" fmla="*/ 369759 w 381267"/>
              <a:gd name="connsiteY3" fmla="*/ 150391 h 256454"/>
              <a:gd name="connsiteX4" fmla="*/ 137272 w 381267"/>
              <a:gd name="connsiteY4" fmla="*/ 256289 h 256454"/>
              <a:gd name="connsiteX5" fmla="*/ 35 w 381267"/>
              <a:gd name="connsiteY5" fmla="*/ 124991 h 256454"/>
              <a:gd name="connsiteX0" fmla="*/ 16 w 381248"/>
              <a:gd name="connsiteY0" fmla="*/ 144796 h 257055"/>
              <a:gd name="connsiteX1" fmla="*/ 129633 w 381248"/>
              <a:gd name="connsiteY1" fmla="*/ 2068 h 257055"/>
              <a:gd name="connsiteX2" fmla="*/ 325476 w 381248"/>
              <a:gd name="connsiteY2" fmla="*/ 64481 h 257055"/>
              <a:gd name="connsiteX3" fmla="*/ 369740 w 381248"/>
              <a:gd name="connsiteY3" fmla="*/ 151146 h 257055"/>
              <a:gd name="connsiteX4" fmla="*/ 137253 w 381248"/>
              <a:gd name="connsiteY4" fmla="*/ 257044 h 257055"/>
              <a:gd name="connsiteX5" fmla="*/ 16 w 381248"/>
              <a:gd name="connsiteY5" fmla="*/ 144796 h 257055"/>
              <a:gd name="connsiteX0" fmla="*/ 565 w 381797"/>
              <a:gd name="connsiteY0" fmla="*/ 144796 h 257055"/>
              <a:gd name="connsiteX1" fmla="*/ 130182 w 381797"/>
              <a:gd name="connsiteY1" fmla="*/ 2068 h 257055"/>
              <a:gd name="connsiteX2" fmla="*/ 326025 w 381797"/>
              <a:gd name="connsiteY2" fmla="*/ 64481 h 257055"/>
              <a:gd name="connsiteX3" fmla="*/ 370289 w 381797"/>
              <a:gd name="connsiteY3" fmla="*/ 151146 h 257055"/>
              <a:gd name="connsiteX4" fmla="*/ 137802 w 381797"/>
              <a:gd name="connsiteY4" fmla="*/ 257044 h 257055"/>
              <a:gd name="connsiteX5" fmla="*/ 565 w 381797"/>
              <a:gd name="connsiteY5" fmla="*/ 144796 h 257055"/>
              <a:gd name="connsiteX0" fmla="*/ 565 w 381797"/>
              <a:gd name="connsiteY0" fmla="*/ 144796 h 257106"/>
              <a:gd name="connsiteX1" fmla="*/ 130182 w 381797"/>
              <a:gd name="connsiteY1" fmla="*/ 2068 h 257106"/>
              <a:gd name="connsiteX2" fmla="*/ 326025 w 381797"/>
              <a:gd name="connsiteY2" fmla="*/ 64481 h 257106"/>
              <a:gd name="connsiteX3" fmla="*/ 370289 w 381797"/>
              <a:gd name="connsiteY3" fmla="*/ 151146 h 257106"/>
              <a:gd name="connsiteX4" fmla="*/ 137802 w 381797"/>
              <a:gd name="connsiteY4" fmla="*/ 257044 h 257106"/>
              <a:gd name="connsiteX5" fmla="*/ 565 w 381797"/>
              <a:gd name="connsiteY5" fmla="*/ 144796 h 257106"/>
              <a:gd name="connsiteX0" fmla="*/ 557 w 374051"/>
              <a:gd name="connsiteY0" fmla="*/ 144796 h 257106"/>
              <a:gd name="connsiteX1" fmla="*/ 130174 w 374051"/>
              <a:gd name="connsiteY1" fmla="*/ 2068 h 257106"/>
              <a:gd name="connsiteX2" fmla="*/ 326017 w 374051"/>
              <a:gd name="connsiteY2" fmla="*/ 64481 h 257106"/>
              <a:gd name="connsiteX3" fmla="*/ 360756 w 374051"/>
              <a:gd name="connsiteY3" fmla="*/ 151146 h 257106"/>
              <a:gd name="connsiteX4" fmla="*/ 137794 w 374051"/>
              <a:gd name="connsiteY4" fmla="*/ 257044 h 257106"/>
              <a:gd name="connsiteX5" fmla="*/ 557 w 374051"/>
              <a:gd name="connsiteY5" fmla="*/ 144796 h 25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51" h="257106">
                <a:moveTo>
                  <a:pt x="557" y="144796"/>
                </a:moveTo>
                <a:cubicBezTo>
                  <a:pt x="8812" y="54675"/>
                  <a:pt x="75931" y="15454"/>
                  <a:pt x="130174" y="2068"/>
                </a:cubicBezTo>
                <a:cubicBezTo>
                  <a:pt x="184417" y="-11318"/>
                  <a:pt x="289174" y="43868"/>
                  <a:pt x="326017" y="64481"/>
                </a:cubicBezTo>
                <a:cubicBezTo>
                  <a:pt x="362860" y="85094"/>
                  <a:pt x="392127" y="119052"/>
                  <a:pt x="360756" y="151146"/>
                </a:cubicBezTo>
                <a:cubicBezTo>
                  <a:pt x="310335" y="246740"/>
                  <a:pt x="197827" y="258102"/>
                  <a:pt x="137794" y="257044"/>
                </a:cubicBezTo>
                <a:cubicBezTo>
                  <a:pt x="77761" y="255986"/>
                  <a:pt x="-7698" y="234917"/>
                  <a:pt x="557" y="144796"/>
                </a:cubicBezTo>
                <a:close/>
              </a:path>
            </a:pathLst>
          </a:custGeom>
          <a:solidFill>
            <a:srgbClr val="A83A45"/>
          </a:solidFill>
          <a:ln w="25400">
            <a:solidFill>
              <a:schemeClr val="tx1">
                <a:lumMod val="95000"/>
                <a:lumOff val="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弧 79">
            <a:extLst>
              <a:ext uri="{FF2B5EF4-FFF2-40B4-BE49-F238E27FC236}">
                <a16:creationId xmlns:a16="http://schemas.microsoft.com/office/drawing/2014/main" id="{33689408-70DA-4DAF-AEA1-679A8AF34BAA}"/>
              </a:ext>
            </a:extLst>
          </p:cNvPr>
          <p:cNvSpPr/>
          <p:nvPr/>
        </p:nvSpPr>
        <p:spPr>
          <a:xfrm rot="704391">
            <a:off x="1671861" y="6422779"/>
            <a:ext cx="429622" cy="119877"/>
          </a:xfrm>
          <a:prstGeom prst="arc">
            <a:avLst/>
          </a:prstGeom>
          <a:ln w="476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台形 55">
            <a:extLst>
              <a:ext uri="{FF2B5EF4-FFF2-40B4-BE49-F238E27FC236}">
                <a16:creationId xmlns:a16="http://schemas.microsoft.com/office/drawing/2014/main" id="{0E24CFBD-BB85-48BC-BA26-A36DDD6AAD1F}"/>
              </a:ext>
            </a:extLst>
          </p:cNvPr>
          <p:cNvSpPr/>
          <p:nvPr/>
        </p:nvSpPr>
        <p:spPr>
          <a:xfrm rot="10800000">
            <a:off x="2330754" y="5746255"/>
            <a:ext cx="335434" cy="630017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2425" h="630017">
                <a:moveTo>
                  <a:pt x="0" y="630017"/>
                </a:moveTo>
                <a:lnTo>
                  <a:pt x="30956" y="9525"/>
                </a:lnTo>
                <a:lnTo>
                  <a:pt x="311944" y="0"/>
                </a:lnTo>
                <a:lnTo>
                  <a:pt x="352425" y="630017"/>
                </a:lnTo>
                <a:cubicBezTo>
                  <a:pt x="298659" y="629561"/>
                  <a:pt x="251242" y="559256"/>
                  <a:pt x="191126" y="584200"/>
                </a:cubicBezTo>
                <a:cubicBezTo>
                  <a:pt x="133767" y="565606"/>
                  <a:pt x="63709" y="629561"/>
                  <a:pt x="0" y="630017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台形 55">
            <a:extLst>
              <a:ext uri="{FF2B5EF4-FFF2-40B4-BE49-F238E27FC236}">
                <a16:creationId xmlns:a16="http://schemas.microsoft.com/office/drawing/2014/main" id="{82F222DC-47F1-4F28-A180-5FBDE6C38EB5}"/>
              </a:ext>
            </a:extLst>
          </p:cNvPr>
          <p:cNvSpPr/>
          <p:nvPr/>
        </p:nvSpPr>
        <p:spPr>
          <a:xfrm rot="10800000">
            <a:off x="2345043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6" name="正方形/長方形 58">
            <a:extLst>
              <a:ext uri="{FF2B5EF4-FFF2-40B4-BE49-F238E27FC236}">
                <a16:creationId xmlns:a16="http://schemas.microsoft.com/office/drawing/2014/main" id="{B54A4C02-72BC-4459-8C79-D82DD12CF5A6}"/>
              </a:ext>
            </a:extLst>
          </p:cNvPr>
          <p:cNvSpPr/>
          <p:nvPr/>
        </p:nvSpPr>
        <p:spPr>
          <a:xfrm>
            <a:off x="2349806" y="6098149"/>
            <a:ext cx="306856" cy="76086"/>
          </a:xfrm>
          <a:custGeom>
            <a:avLst/>
            <a:gdLst>
              <a:gd name="connsiteX0" fmla="*/ 0 w 1884398"/>
              <a:gd name="connsiteY0" fmla="*/ 0 h 1429904"/>
              <a:gd name="connsiteX1" fmla="*/ 1884398 w 1884398"/>
              <a:gd name="connsiteY1" fmla="*/ 0 h 1429904"/>
              <a:gd name="connsiteX2" fmla="*/ 1884398 w 1884398"/>
              <a:gd name="connsiteY2" fmla="*/ 1429904 h 1429904"/>
              <a:gd name="connsiteX3" fmla="*/ 0 w 1884398"/>
              <a:gd name="connsiteY3" fmla="*/ 1429904 h 1429904"/>
              <a:gd name="connsiteX4" fmla="*/ 0 w 1884398"/>
              <a:gd name="connsiteY4" fmla="*/ 0 h 1429904"/>
              <a:gd name="connsiteX0" fmla="*/ 0 w 1884398"/>
              <a:gd name="connsiteY0" fmla="*/ 0 h 1429904"/>
              <a:gd name="connsiteX1" fmla="*/ 1884398 w 1884398"/>
              <a:gd name="connsiteY1" fmla="*/ 0 h 1429904"/>
              <a:gd name="connsiteX2" fmla="*/ 1884398 w 1884398"/>
              <a:gd name="connsiteY2" fmla="*/ 1429904 h 1429904"/>
              <a:gd name="connsiteX3" fmla="*/ 949742 w 1884398"/>
              <a:gd name="connsiteY3" fmla="*/ 1429904 h 1429904"/>
              <a:gd name="connsiteX4" fmla="*/ 0 w 1884398"/>
              <a:gd name="connsiteY4" fmla="*/ 1429904 h 1429904"/>
              <a:gd name="connsiteX5" fmla="*/ 0 w 1884398"/>
              <a:gd name="connsiteY5" fmla="*/ 0 h 1429904"/>
              <a:gd name="connsiteX0" fmla="*/ 0 w 1884398"/>
              <a:gd name="connsiteY0" fmla="*/ 17896 h 1447800"/>
              <a:gd name="connsiteX1" fmla="*/ 924342 w 1884398"/>
              <a:gd name="connsiteY1" fmla="*/ 0 h 1447800"/>
              <a:gd name="connsiteX2" fmla="*/ 1884398 w 1884398"/>
              <a:gd name="connsiteY2" fmla="*/ 17896 h 1447800"/>
              <a:gd name="connsiteX3" fmla="*/ 1884398 w 1884398"/>
              <a:gd name="connsiteY3" fmla="*/ 1447800 h 1447800"/>
              <a:gd name="connsiteX4" fmla="*/ 949742 w 1884398"/>
              <a:gd name="connsiteY4" fmla="*/ 1447800 h 1447800"/>
              <a:gd name="connsiteX5" fmla="*/ 0 w 1884398"/>
              <a:gd name="connsiteY5" fmla="*/ 1447800 h 1447800"/>
              <a:gd name="connsiteX6" fmla="*/ 0 w 1884398"/>
              <a:gd name="connsiteY6" fmla="*/ 17896 h 1447800"/>
              <a:gd name="connsiteX0" fmla="*/ 0 w 1884398"/>
              <a:gd name="connsiteY0" fmla="*/ 0 h 1429904"/>
              <a:gd name="connsiteX1" fmla="*/ 924342 w 1884398"/>
              <a:gd name="connsiteY1" fmla="*/ 172604 h 1429904"/>
              <a:gd name="connsiteX2" fmla="*/ 1884398 w 1884398"/>
              <a:gd name="connsiteY2" fmla="*/ 0 h 1429904"/>
              <a:gd name="connsiteX3" fmla="*/ 1884398 w 1884398"/>
              <a:gd name="connsiteY3" fmla="*/ 1429904 h 1429904"/>
              <a:gd name="connsiteX4" fmla="*/ 949742 w 1884398"/>
              <a:gd name="connsiteY4" fmla="*/ 1429904 h 1429904"/>
              <a:gd name="connsiteX5" fmla="*/ 0 w 1884398"/>
              <a:gd name="connsiteY5" fmla="*/ 1429904 h 1429904"/>
              <a:gd name="connsiteX6" fmla="*/ 0 w 1884398"/>
              <a:gd name="connsiteY6" fmla="*/ 0 h 1429904"/>
              <a:gd name="connsiteX0" fmla="*/ 0 w 1884398"/>
              <a:gd name="connsiteY0" fmla="*/ 0 h 1429904"/>
              <a:gd name="connsiteX1" fmla="*/ 924342 w 1884398"/>
              <a:gd name="connsiteY1" fmla="*/ 172604 h 1429904"/>
              <a:gd name="connsiteX2" fmla="*/ 1884398 w 1884398"/>
              <a:gd name="connsiteY2" fmla="*/ 0 h 1429904"/>
              <a:gd name="connsiteX3" fmla="*/ 1884398 w 1884398"/>
              <a:gd name="connsiteY3" fmla="*/ 1429904 h 1429904"/>
              <a:gd name="connsiteX4" fmla="*/ 949742 w 1884398"/>
              <a:gd name="connsiteY4" fmla="*/ 1429904 h 1429904"/>
              <a:gd name="connsiteX5" fmla="*/ 0 w 1884398"/>
              <a:gd name="connsiteY5" fmla="*/ 1429904 h 1429904"/>
              <a:gd name="connsiteX6" fmla="*/ 0 w 1884398"/>
              <a:gd name="connsiteY6" fmla="*/ 0 h 1429904"/>
              <a:gd name="connsiteX0" fmla="*/ 0 w 1884398"/>
              <a:gd name="connsiteY0" fmla="*/ 0 h 1429904"/>
              <a:gd name="connsiteX1" fmla="*/ 924342 w 1884398"/>
              <a:gd name="connsiteY1" fmla="*/ 172604 h 1429904"/>
              <a:gd name="connsiteX2" fmla="*/ 1884398 w 1884398"/>
              <a:gd name="connsiteY2" fmla="*/ 0 h 1429904"/>
              <a:gd name="connsiteX3" fmla="*/ 1884398 w 1884398"/>
              <a:gd name="connsiteY3" fmla="*/ 1429904 h 1429904"/>
              <a:gd name="connsiteX4" fmla="*/ 949742 w 1884398"/>
              <a:gd name="connsiteY4" fmla="*/ 1429904 h 1429904"/>
              <a:gd name="connsiteX5" fmla="*/ 0 w 1884398"/>
              <a:gd name="connsiteY5" fmla="*/ 1429904 h 1429904"/>
              <a:gd name="connsiteX6" fmla="*/ 0 w 1884398"/>
              <a:gd name="connsiteY6" fmla="*/ 0 h 1429904"/>
              <a:gd name="connsiteX0" fmla="*/ 0 w 1884398"/>
              <a:gd name="connsiteY0" fmla="*/ 0 h 1429904"/>
              <a:gd name="connsiteX1" fmla="*/ 911642 w 1884398"/>
              <a:gd name="connsiteY1" fmla="*/ 286904 h 1429904"/>
              <a:gd name="connsiteX2" fmla="*/ 1884398 w 1884398"/>
              <a:gd name="connsiteY2" fmla="*/ 0 h 1429904"/>
              <a:gd name="connsiteX3" fmla="*/ 1884398 w 1884398"/>
              <a:gd name="connsiteY3" fmla="*/ 1429904 h 1429904"/>
              <a:gd name="connsiteX4" fmla="*/ 949742 w 1884398"/>
              <a:gd name="connsiteY4" fmla="*/ 1429904 h 1429904"/>
              <a:gd name="connsiteX5" fmla="*/ 0 w 1884398"/>
              <a:gd name="connsiteY5" fmla="*/ 1429904 h 1429904"/>
              <a:gd name="connsiteX6" fmla="*/ 0 w 1884398"/>
              <a:gd name="connsiteY6" fmla="*/ 0 h 1429904"/>
              <a:gd name="connsiteX0" fmla="*/ 0 w 1884398"/>
              <a:gd name="connsiteY0" fmla="*/ 0 h 1582304"/>
              <a:gd name="connsiteX1" fmla="*/ 911642 w 1884398"/>
              <a:gd name="connsiteY1" fmla="*/ 286904 h 1582304"/>
              <a:gd name="connsiteX2" fmla="*/ 1884398 w 1884398"/>
              <a:gd name="connsiteY2" fmla="*/ 0 h 1582304"/>
              <a:gd name="connsiteX3" fmla="*/ 1884398 w 1884398"/>
              <a:gd name="connsiteY3" fmla="*/ 1429904 h 1582304"/>
              <a:gd name="connsiteX4" fmla="*/ 937042 w 1884398"/>
              <a:gd name="connsiteY4" fmla="*/ 1582304 h 1582304"/>
              <a:gd name="connsiteX5" fmla="*/ 0 w 1884398"/>
              <a:gd name="connsiteY5" fmla="*/ 1429904 h 1582304"/>
              <a:gd name="connsiteX6" fmla="*/ 0 w 1884398"/>
              <a:gd name="connsiteY6" fmla="*/ 0 h 1582304"/>
              <a:gd name="connsiteX0" fmla="*/ 0 w 1884398"/>
              <a:gd name="connsiteY0" fmla="*/ 0 h 1582304"/>
              <a:gd name="connsiteX1" fmla="*/ 911642 w 1884398"/>
              <a:gd name="connsiteY1" fmla="*/ 286904 h 1582304"/>
              <a:gd name="connsiteX2" fmla="*/ 1884398 w 1884398"/>
              <a:gd name="connsiteY2" fmla="*/ 0 h 1582304"/>
              <a:gd name="connsiteX3" fmla="*/ 1884398 w 1884398"/>
              <a:gd name="connsiteY3" fmla="*/ 1429904 h 1582304"/>
              <a:gd name="connsiteX4" fmla="*/ 937042 w 1884398"/>
              <a:gd name="connsiteY4" fmla="*/ 1582304 h 1582304"/>
              <a:gd name="connsiteX5" fmla="*/ 0 w 1884398"/>
              <a:gd name="connsiteY5" fmla="*/ 1429904 h 1582304"/>
              <a:gd name="connsiteX6" fmla="*/ 0 w 1884398"/>
              <a:gd name="connsiteY6" fmla="*/ 0 h 1582304"/>
              <a:gd name="connsiteX0" fmla="*/ 0 w 1884398"/>
              <a:gd name="connsiteY0" fmla="*/ 0 h 1582304"/>
              <a:gd name="connsiteX1" fmla="*/ 911642 w 1884398"/>
              <a:gd name="connsiteY1" fmla="*/ 286904 h 1582304"/>
              <a:gd name="connsiteX2" fmla="*/ 1884398 w 1884398"/>
              <a:gd name="connsiteY2" fmla="*/ 0 h 1582304"/>
              <a:gd name="connsiteX3" fmla="*/ 1884398 w 1884398"/>
              <a:gd name="connsiteY3" fmla="*/ 1429904 h 1582304"/>
              <a:gd name="connsiteX4" fmla="*/ 937042 w 1884398"/>
              <a:gd name="connsiteY4" fmla="*/ 1582304 h 1582304"/>
              <a:gd name="connsiteX5" fmla="*/ 0 w 1884398"/>
              <a:gd name="connsiteY5" fmla="*/ 1429904 h 1582304"/>
              <a:gd name="connsiteX6" fmla="*/ 0 w 1884398"/>
              <a:gd name="connsiteY6" fmla="*/ 0 h 1582304"/>
              <a:gd name="connsiteX0" fmla="*/ 0 w 1884398"/>
              <a:gd name="connsiteY0" fmla="*/ 0 h 1674831"/>
              <a:gd name="connsiteX1" fmla="*/ 911642 w 1884398"/>
              <a:gd name="connsiteY1" fmla="*/ 286904 h 1674831"/>
              <a:gd name="connsiteX2" fmla="*/ 1884398 w 1884398"/>
              <a:gd name="connsiteY2" fmla="*/ 0 h 1674831"/>
              <a:gd name="connsiteX3" fmla="*/ 1884398 w 1884398"/>
              <a:gd name="connsiteY3" fmla="*/ 1429904 h 1674831"/>
              <a:gd name="connsiteX4" fmla="*/ 937042 w 1884398"/>
              <a:gd name="connsiteY4" fmla="*/ 1582304 h 1674831"/>
              <a:gd name="connsiteX5" fmla="*/ 57599 w 1884398"/>
              <a:gd name="connsiteY5" fmla="*/ 1664723 h 1674831"/>
              <a:gd name="connsiteX6" fmla="*/ 0 w 1884398"/>
              <a:gd name="connsiteY6" fmla="*/ 0 h 1674831"/>
              <a:gd name="connsiteX0" fmla="*/ 0 w 1884398"/>
              <a:gd name="connsiteY0" fmla="*/ 0 h 1674831"/>
              <a:gd name="connsiteX1" fmla="*/ 911642 w 1884398"/>
              <a:gd name="connsiteY1" fmla="*/ 286904 h 1674831"/>
              <a:gd name="connsiteX2" fmla="*/ 1884398 w 1884398"/>
              <a:gd name="connsiteY2" fmla="*/ 0 h 1674831"/>
              <a:gd name="connsiteX3" fmla="*/ 1826799 w 1884398"/>
              <a:gd name="connsiteY3" fmla="*/ 1429892 h 1674831"/>
              <a:gd name="connsiteX4" fmla="*/ 937042 w 1884398"/>
              <a:gd name="connsiteY4" fmla="*/ 1582304 h 1674831"/>
              <a:gd name="connsiteX5" fmla="*/ 57599 w 1884398"/>
              <a:gd name="connsiteY5" fmla="*/ 1664723 h 1674831"/>
              <a:gd name="connsiteX6" fmla="*/ 0 w 1884398"/>
              <a:gd name="connsiteY6" fmla="*/ 0 h 1674831"/>
              <a:gd name="connsiteX0" fmla="*/ 0 w 1884398"/>
              <a:gd name="connsiteY0" fmla="*/ 0 h 1817135"/>
              <a:gd name="connsiteX1" fmla="*/ 911642 w 1884398"/>
              <a:gd name="connsiteY1" fmla="*/ 286904 h 1817135"/>
              <a:gd name="connsiteX2" fmla="*/ 1884398 w 1884398"/>
              <a:gd name="connsiteY2" fmla="*/ 0 h 1817135"/>
              <a:gd name="connsiteX3" fmla="*/ 1826799 w 1884398"/>
              <a:gd name="connsiteY3" fmla="*/ 1429892 h 1817135"/>
              <a:gd name="connsiteX4" fmla="*/ 937044 w 1884398"/>
              <a:gd name="connsiteY4" fmla="*/ 1817135 h 1817135"/>
              <a:gd name="connsiteX5" fmla="*/ 57599 w 1884398"/>
              <a:gd name="connsiteY5" fmla="*/ 1664723 h 1817135"/>
              <a:gd name="connsiteX6" fmla="*/ 0 w 1884398"/>
              <a:gd name="connsiteY6" fmla="*/ 0 h 1817135"/>
              <a:gd name="connsiteX0" fmla="*/ 0 w 1855596"/>
              <a:gd name="connsiteY0" fmla="*/ 0 h 1875837"/>
              <a:gd name="connsiteX1" fmla="*/ 882840 w 1855596"/>
              <a:gd name="connsiteY1" fmla="*/ 345606 h 1875837"/>
              <a:gd name="connsiteX2" fmla="*/ 1855596 w 1855596"/>
              <a:gd name="connsiteY2" fmla="*/ 58702 h 1875837"/>
              <a:gd name="connsiteX3" fmla="*/ 1797997 w 1855596"/>
              <a:gd name="connsiteY3" fmla="*/ 1488594 h 1875837"/>
              <a:gd name="connsiteX4" fmla="*/ 908242 w 1855596"/>
              <a:gd name="connsiteY4" fmla="*/ 1875837 h 1875837"/>
              <a:gd name="connsiteX5" fmla="*/ 28797 w 1855596"/>
              <a:gd name="connsiteY5" fmla="*/ 1723425 h 1875837"/>
              <a:gd name="connsiteX6" fmla="*/ 0 w 1855596"/>
              <a:gd name="connsiteY6" fmla="*/ 0 h 187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5596" h="1875837">
                <a:moveTo>
                  <a:pt x="0" y="0"/>
                </a:moveTo>
                <a:cubicBezTo>
                  <a:pt x="308114" y="57535"/>
                  <a:pt x="574726" y="389671"/>
                  <a:pt x="882840" y="345606"/>
                </a:cubicBezTo>
                <a:cubicBezTo>
                  <a:pt x="1228259" y="364271"/>
                  <a:pt x="1535577" y="116237"/>
                  <a:pt x="1855596" y="58702"/>
                </a:cubicBezTo>
                <a:lnTo>
                  <a:pt x="1797997" y="1488594"/>
                </a:lnTo>
                <a:cubicBezTo>
                  <a:pt x="1482212" y="1539394"/>
                  <a:pt x="1300227" y="1875837"/>
                  <a:pt x="908242" y="1875837"/>
                </a:cubicBezTo>
                <a:cubicBezTo>
                  <a:pt x="519695" y="1850437"/>
                  <a:pt x="341144" y="1774225"/>
                  <a:pt x="28797" y="1723425"/>
                </a:cubicBezTo>
                <a:lnTo>
                  <a:pt x="0" y="0"/>
                </a:lnTo>
                <a:close/>
              </a:path>
            </a:pathLst>
          </a:custGeom>
          <a:solidFill>
            <a:srgbClr val="FB018A"/>
          </a:solidFill>
          <a:ln w="1587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楕円 70">
            <a:extLst>
              <a:ext uri="{FF2B5EF4-FFF2-40B4-BE49-F238E27FC236}">
                <a16:creationId xmlns:a16="http://schemas.microsoft.com/office/drawing/2014/main" id="{F5CA0B4C-8EF0-4F54-AD46-2806D8B1972C}"/>
              </a:ext>
            </a:extLst>
          </p:cNvPr>
          <p:cNvSpPr/>
          <p:nvPr/>
        </p:nvSpPr>
        <p:spPr>
          <a:xfrm flipH="1">
            <a:off x="2386808" y="6446501"/>
            <a:ext cx="374051" cy="257106"/>
          </a:xfrm>
          <a:custGeom>
            <a:avLst/>
            <a:gdLst>
              <a:gd name="connsiteX0" fmla="*/ 0 w 350674"/>
              <a:gd name="connsiteY0" fmla="*/ 131298 h 262596"/>
              <a:gd name="connsiteX1" fmla="*/ 175337 w 350674"/>
              <a:gd name="connsiteY1" fmla="*/ 0 h 262596"/>
              <a:gd name="connsiteX2" fmla="*/ 350674 w 350674"/>
              <a:gd name="connsiteY2" fmla="*/ 131298 h 262596"/>
              <a:gd name="connsiteX3" fmla="*/ 175337 w 350674"/>
              <a:gd name="connsiteY3" fmla="*/ 262596 h 262596"/>
              <a:gd name="connsiteX4" fmla="*/ 0 w 350674"/>
              <a:gd name="connsiteY4" fmla="*/ 131298 h 262596"/>
              <a:gd name="connsiteX0" fmla="*/ 902 w 351576"/>
              <a:gd name="connsiteY0" fmla="*/ 123678 h 254976"/>
              <a:gd name="connsiteX1" fmla="*/ 130519 w 351576"/>
              <a:gd name="connsiteY1" fmla="*/ 0 h 254976"/>
              <a:gd name="connsiteX2" fmla="*/ 351576 w 351576"/>
              <a:gd name="connsiteY2" fmla="*/ 123678 h 254976"/>
              <a:gd name="connsiteX3" fmla="*/ 176239 w 351576"/>
              <a:gd name="connsiteY3" fmla="*/ 254976 h 254976"/>
              <a:gd name="connsiteX4" fmla="*/ 902 w 351576"/>
              <a:gd name="connsiteY4" fmla="*/ 123678 h 254976"/>
              <a:gd name="connsiteX0" fmla="*/ 35 w 350709"/>
              <a:gd name="connsiteY0" fmla="*/ 123678 h 254976"/>
              <a:gd name="connsiteX1" fmla="*/ 129652 w 350709"/>
              <a:gd name="connsiteY1" fmla="*/ 0 h 254976"/>
              <a:gd name="connsiteX2" fmla="*/ 350709 w 350709"/>
              <a:gd name="connsiteY2" fmla="*/ 123678 h 254976"/>
              <a:gd name="connsiteX3" fmla="*/ 137272 w 350709"/>
              <a:gd name="connsiteY3" fmla="*/ 254976 h 254976"/>
              <a:gd name="connsiteX4" fmla="*/ 35 w 350709"/>
              <a:gd name="connsiteY4" fmla="*/ 123678 h 254976"/>
              <a:gd name="connsiteX0" fmla="*/ 35 w 350709"/>
              <a:gd name="connsiteY0" fmla="*/ 123678 h 259900"/>
              <a:gd name="connsiteX1" fmla="*/ 129652 w 350709"/>
              <a:gd name="connsiteY1" fmla="*/ 0 h 259900"/>
              <a:gd name="connsiteX2" fmla="*/ 350709 w 350709"/>
              <a:gd name="connsiteY2" fmla="*/ 123678 h 259900"/>
              <a:gd name="connsiteX3" fmla="*/ 137272 w 350709"/>
              <a:gd name="connsiteY3" fmla="*/ 254976 h 259900"/>
              <a:gd name="connsiteX4" fmla="*/ 35 w 350709"/>
              <a:gd name="connsiteY4" fmla="*/ 123678 h 259900"/>
              <a:gd name="connsiteX0" fmla="*/ 388 w 351062"/>
              <a:gd name="connsiteY0" fmla="*/ 123678 h 255402"/>
              <a:gd name="connsiteX1" fmla="*/ 130005 w 351062"/>
              <a:gd name="connsiteY1" fmla="*/ 0 h 255402"/>
              <a:gd name="connsiteX2" fmla="*/ 351062 w 351062"/>
              <a:gd name="connsiteY2" fmla="*/ 123678 h 255402"/>
              <a:gd name="connsiteX3" fmla="*/ 137625 w 351062"/>
              <a:gd name="connsiteY3" fmla="*/ 254976 h 255402"/>
              <a:gd name="connsiteX4" fmla="*/ 388 w 351062"/>
              <a:gd name="connsiteY4" fmla="*/ 123678 h 255402"/>
              <a:gd name="connsiteX0" fmla="*/ 388 w 366676"/>
              <a:gd name="connsiteY0" fmla="*/ 124991 h 256715"/>
              <a:gd name="connsiteX1" fmla="*/ 130005 w 366676"/>
              <a:gd name="connsiteY1" fmla="*/ 1313 h 256715"/>
              <a:gd name="connsiteX2" fmla="*/ 325848 w 366676"/>
              <a:gd name="connsiteY2" fmla="*/ 63726 h 256715"/>
              <a:gd name="connsiteX3" fmla="*/ 351062 w 366676"/>
              <a:gd name="connsiteY3" fmla="*/ 124991 h 256715"/>
              <a:gd name="connsiteX4" fmla="*/ 137625 w 366676"/>
              <a:gd name="connsiteY4" fmla="*/ 256289 h 256715"/>
              <a:gd name="connsiteX5" fmla="*/ 388 w 366676"/>
              <a:gd name="connsiteY5" fmla="*/ 124991 h 256715"/>
              <a:gd name="connsiteX0" fmla="*/ 35 w 381267"/>
              <a:gd name="connsiteY0" fmla="*/ 124991 h 256454"/>
              <a:gd name="connsiteX1" fmla="*/ 129652 w 381267"/>
              <a:gd name="connsiteY1" fmla="*/ 1313 h 256454"/>
              <a:gd name="connsiteX2" fmla="*/ 325495 w 381267"/>
              <a:gd name="connsiteY2" fmla="*/ 63726 h 256454"/>
              <a:gd name="connsiteX3" fmla="*/ 369759 w 381267"/>
              <a:gd name="connsiteY3" fmla="*/ 150391 h 256454"/>
              <a:gd name="connsiteX4" fmla="*/ 137272 w 381267"/>
              <a:gd name="connsiteY4" fmla="*/ 256289 h 256454"/>
              <a:gd name="connsiteX5" fmla="*/ 35 w 381267"/>
              <a:gd name="connsiteY5" fmla="*/ 124991 h 256454"/>
              <a:gd name="connsiteX0" fmla="*/ 16 w 381248"/>
              <a:gd name="connsiteY0" fmla="*/ 144796 h 257055"/>
              <a:gd name="connsiteX1" fmla="*/ 129633 w 381248"/>
              <a:gd name="connsiteY1" fmla="*/ 2068 h 257055"/>
              <a:gd name="connsiteX2" fmla="*/ 325476 w 381248"/>
              <a:gd name="connsiteY2" fmla="*/ 64481 h 257055"/>
              <a:gd name="connsiteX3" fmla="*/ 369740 w 381248"/>
              <a:gd name="connsiteY3" fmla="*/ 151146 h 257055"/>
              <a:gd name="connsiteX4" fmla="*/ 137253 w 381248"/>
              <a:gd name="connsiteY4" fmla="*/ 257044 h 257055"/>
              <a:gd name="connsiteX5" fmla="*/ 16 w 381248"/>
              <a:gd name="connsiteY5" fmla="*/ 144796 h 257055"/>
              <a:gd name="connsiteX0" fmla="*/ 565 w 381797"/>
              <a:gd name="connsiteY0" fmla="*/ 144796 h 257055"/>
              <a:gd name="connsiteX1" fmla="*/ 130182 w 381797"/>
              <a:gd name="connsiteY1" fmla="*/ 2068 h 257055"/>
              <a:gd name="connsiteX2" fmla="*/ 326025 w 381797"/>
              <a:gd name="connsiteY2" fmla="*/ 64481 h 257055"/>
              <a:gd name="connsiteX3" fmla="*/ 370289 w 381797"/>
              <a:gd name="connsiteY3" fmla="*/ 151146 h 257055"/>
              <a:gd name="connsiteX4" fmla="*/ 137802 w 381797"/>
              <a:gd name="connsiteY4" fmla="*/ 257044 h 257055"/>
              <a:gd name="connsiteX5" fmla="*/ 565 w 381797"/>
              <a:gd name="connsiteY5" fmla="*/ 144796 h 257055"/>
              <a:gd name="connsiteX0" fmla="*/ 565 w 381797"/>
              <a:gd name="connsiteY0" fmla="*/ 144796 h 257106"/>
              <a:gd name="connsiteX1" fmla="*/ 130182 w 381797"/>
              <a:gd name="connsiteY1" fmla="*/ 2068 h 257106"/>
              <a:gd name="connsiteX2" fmla="*/ 326025 w 381797"/>
              <a:gd name="connsiteY2" fmla="*/ 64481 h 257106"/>
              <a:gd name="connsiteX3" fmla="*/ 370289 w 381797"/>
              <a:gd name="connsiteY3" fmla="*/ 151146 h 257106"/>
              <a:gd name="connsiteX4" fmla="*/ 137802 w 381797"/>
              <a:gd name="connsiteY4" fmla="*/ 257044 h 257106"/>
              <a:gd name="connsiteX5" fmla="*/ 565 w 381797"/>
              <a:gd name="connsiteY5" fmla="*/ 144796 h 257106"/>
              <a:gd name="connsiteX0" fmla="*/ 557 w 374051"/>
              <a:gd name="connsiteY0" fmla="*/ 144796 h 257106"/>
              <a:gd name="connsiteX1" fmla="*/ 130174 w 374051"/>
              <a:gd name="connsiteY1" fmla="*/ 2068 h 257106"/>
              <a:gd name="connsiteX2" fmla="*/ 326017 w 374051"/>
              <a:gd name="connsiteY2" fmla="*/ 64481 h 257106"/>
              <a:gd name="connsiteX3" fmla="*/ 360756 w 374051"/>
              <a:gd name="connsiteY3" fmla="*/ 151146 h 257106"/>
              <a:gd name="connsiteX4" fmla="*/ 137794 w 374051"/>
              <a:gd name="connsiteY4" fmla="*/ 257044 h 257106"/>
              <a:gd name="connsiteX5" fmla="*/ 557 w 374051"/>
              <a:gd name="connsiteY5" fmla="*/ 144796 h 25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51" h="257106">
                <a:moveTo>
                  <a:pt x="557" y="144796"/>
                </a:moveTo>
                <a:cubicBezTo>
                  <a:pt x="8812" y="54675"/>
                  <a:pt x="75931" y="15454"/>
                  <a:pt x="130174" y="2068"/>
                </a:cubicBezTo>
                <a:cubicBezTo>
                  <a:pt x="184417" y="-11318"/>
                  <a:pt x="289174" y="43868"/>
                  <a:pt x="326017" y="64481"/>
                </a:cubicBezTo>
                <a:cubicBezTo>
                  <a:pt x="362860" y="85094"/>
                  <a:pt x="392127" y="119052"/>
                  <a:pt x="360756" y="151146"/>
                </a:cubicBezTo>
                <a:cubicBezTo>
                  <a:pt x="310335" y="246740"/>
                  <a:pt x="197827" y="258102"/>
                  <a:pt x="137794" y="257044"/>
                </a:cubicBezTo>
                <a:cubicBezTo>
                  <a:pt x="77761" y="255986"/>
                  <a:pt x="-7698" y="234917"/>
                  <a:pt x="557" y="144796"/>
                </a:cubicBezTo>
                <a:close/>
              </a:path>
            </a:pathLst>
          </a:custGeom>
          <a:solidFill>
            <a:srgbClr val="B85736"/>
          </a:solidFill>
          <a:ln w="25400">
            <a:solidFill>
              <a:schemeClr val="tx1">
                <a:lumMod val="95000"/>
                <a:lumOff val="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楕円 70">
            <a:extLst>
              <a:ext uri="{FF2B5EF4-FFF2-40B4-BE49-F238E27FC236}">
                <a16:creationId xmlns:a16="http://schemas.microsoft.com/office/drawing/2014/main" id="{193FF623-55AE-4C6D-9DFF-240A6C75A698}"/>
              </a:ext>
            </a:extLst>
          </p:cNvPr>
          <p:cNvSpPr/>
          <p:nvPr/>
        </p:nvSpPr>
        <p:spPr>
          <a:xfrm flipH="1">
            <a:off x="2369805" y="6392433"/>
            <a:ext cx="374051" cy="257106"/>
          </a:xfrm>
          <a:custGeom>
            <a:avLst/>
            <a:gdLst>
              <a:gd name="connsiteX0" fmla="*/ 0 w 350674"/>
              <a:gd name="connsiteY0" fmla="*/ 131298 h 262596"/>
              <a:gd name="connsiteX1" fmla="*/ 175337 w 350674"/>
              <a:gd name="connsiteY1" fmla="*/ 0 h 262596"/>
              <a:gd name="connsiteX2" fmla="*/ 350674 w 350674"/>
              <a:gd name="connsiteY2" fmla="*/ 131298 h 262596"/>
              <a:gd name="connsiteX3" fmla="*/ 175337 w 350674"/>
              <a:gd name="connsiteY3" fmla="*/ 262596 h 262596"/>
              <a:gd name="connsiteX4" fmla="*/ 0 w 350674"/>
              <a:gd name="connsiteY4" fmla="*/ 131298 h 262596"/>
              <a:gd name="connsiteX0" fmla="*/ 902 w 351576"/>
              <a:gd name="connsiteY0" fmla="*/ 123678 h 254976"/>
              <a:gd name="connsiteX1" fmla="*/ 130519 w 351576"/>
              <a:gd name="connsiteY1" fmla="*/ 0 h 254976"/>
              <a:gd name="connsiteX2" fmla="*/ 351576 w 351576"/>
              <a:gd name="connsiteY2" fmla="*/ 123678 h 254976"/>
              <a:gd name="connsiteX3" fmla="*/ 176239 w 351576"/>
              <a:gd name="connsiteY3" fmla="*/ 254976 h 254976"/>
              <a:gd name="connsiteX4" fmla="*/ 902 w 351576"/>
              <a:gd name="connsiteY4" fmla="*/ 123678 h 254976"/>
              <a:gd name="connsiteX0" fmla="*/ 35 w 350709"/>
              <a:gd name="connsiteY0" fmla="*/ 123678 h 254976"/>
              <a:gd name="connsiteX1" fmla="*/ 129652 w 350709"/>
              <a:gd name="connsiteY1" fmla="*/ 0 h 254976"/>
              <a:gd name="connsiteX2" fmla="*/ 350709 w 350709"/>
              <a:gd name="connsiteY2" fmla="*/ 123678 h 254976"/>
              <a:gd name="connsiteX3" fmla="*/ 137272 w 350709"/>
              <a:gd name="connsiteY3" fmla="*/ 254976 h 254976"/>
              <a:gd name="connsiteX4" fmla="*/ 35 w 350709"/>
              <a:gd name="connsiteY4" fmla="*/ 123678 h 254976"/>
              <a:gd name="connsiteX0" fmla="*/ 35 w 350709"/>
              <a:gd name="connsiteY0" fmla="*/ 123678 h 259900"/>
              <a:gd name="connsiteX1" fmla="*/ 129652 w 350709"/>
              <a:gd name="connsiteY1" fmla="*/ 0 h 259900"/>
              <a:gd name="connsiteX2" fmla="*/ 350709 w 350709"/>
              <a:gd name="connsiteY2" fmla="*/ 123678 h 259900"/>
              <a:gd name="connsiteX3" fmla="*/ 137272 w 350709"/>
              <a:gd name="connsiteY3" fmla="*/ 254976 h 259900"/>
              <a:gd name="connsiteX4" fmla="*/ 35 w 350709"/>
              <a:gd name="connsiteY4" fmla="*/ 123678 h 259900"/>
              <a:gd name="connsiteX0" fmla="*/ 388 w 351062"/>
              <a:gd name="connsiteY0" fmla="*/ 123678 h 255402"/>
              <a:gd name="connsiteX1" fmla="*/ 130005 w 351062"/>
              <a:gd name="connsiteY1" fmla="*/ 0 h 255402"/>
              <a:gd name="connsiteX2" fmla="*/ 351062 w 351062"/>
              <a:gd name="connsiteY2" fmla="*/ 123678 h 255402"/>
              <a:gd name="connsiteX3" fmla="*/ 137625 w 351062"/>
              <a:gd name="connsiteY3" fmla="*/ 254976 h 255402"/>
              <a:gd name="connsiteX4" fmla="*/ 388 w 351062"/>
              <a:gd name="connsiteY4" fmla="*/ 123678 h 255402"/>
              <a:gd name="connsiteX0" fmla="*/ 388 w 366676"/>
              <a:gd name="connsiteY0" fmla="*/ 124991 h 256715"/>
              <a:gd name="connsiteX1" fmla="*/ 130005 w 366676"/>
              <a:gd name="connsiteY1" fmla="*/ 1313 h 256715"/>
              <a:gd name="connsiteX2" fmla="*/ 325848 w 366676"/>
              <a:gd name="connsiteY2" fmla="*/ 63726 h 256715"/>
              <a:gd name="connsiteX3" fmla="*/ 351062 w 366676"/>
              <a:gd name="connsiteY3" fmla="*/ 124991 h 256715"/>
              <a:gd name="connsiteX4" fmla="*/ 137625 w 366676"/>
              <a:gd name="connsiteY4" fmla="*/ 256289 h 256715"/>
              <a:gd name="connsiteX5" fmla="*/ 388 w 366676"/>
              <a:gd name="connsiteY5" fmla="*/ 124991 h 256715"/>
              <a:gd name="connsiteX0" fmla="*/ 35 w 381267"/>
              <a:gd name="connsiteY0" fmla="*/ 124991 h 256454"/>
              <a:gd name="connsiteX1" fmla="*/ 129652 w 381267"/>
              <a:gd name="connsiteY1" fmla="*/ 1313 h 256454"/>
              <a:gd name="connsiteX2" fmla="*/ 325495 w 381267"/>
              <a:gd name="connsiteY2" fmla="*/ 63726 h 256454"/>
              <a:gd name="connsiteX3" fmla="*/ 369759 w 381267"/>
              <a:gd name="connsiteY3" fmla="*/ 150391 h 256454"/>
              <a:gd name="connsiteX4" fmla="*/ 137272 w 381267"/>
              <a:gd name="connsiteY4" fmla="*/ 256289 h 256454"/>
              <a:gd name="connsiteX5" fmla="*/ 35 w 381267"/>
              <a:gd name="connsiteY5" fmla="*/ 124991 h 256454"/>
              <a:gd name="connsiteX0" fmla="*/ 16 w 381248"/>
              <a:gd name="connsiteY0" fmla="*/ 144796 h 257055"/>
              <a:gd name="connsiteX1" fmla="*/ 129633 w 381248"/>
              <a:gd name="connsiteY1" fmla="*/ 2068 h 257055"/>
              <a:gd name="connsiteX2" fmla="*/ 325476 w 381248"/>
              <a:gd name="connsiteY2" fmla="*/ 64481 h 257055"/>
              <a:gd name="connsiteX3" fmla="*/ 369740 w 381248"/>
              <a:gd name="connsiteY3" fmla="*/ 151146 h 257055"/>
              <a:gd name="connsiteX4" fmla="*/ 137253 w 381248"/>
              <a:gd name="connsiteY4" fmla="*/ 257044 h 257055"/>
              <a:gd name="connsiteX5" fmla="*/ 16 w 381248"/>
              <a:gd name="connsiteY5" fmla="*/ 144796 h 257055"/>
              <a:gd name="connsiteX0" fmla="*/ 565 w 381797"/>
              <a:gd name="connsiteY0" fmla="*/ 144796 h 257055"/>
              <a:gd name="connsiteX1" fmla="*/ 130182 w 381797"/>
              <a:gd name="connsiteY1" fmla="*/ 2068 h 257055"/>
              <a:gd name="connsiteX2" fmla="*/ 326025 w 381797"/>
              <a:gd name="connsiteY2" fmla="*/ 64481 h 257055"/>
              <a:gd name="connsiteX3" fmla="*/ 370289 w 381797"/>
              <a:gd name="connsiteY3" fmla="*/ 151146 h 257055"/>
              <a:gd name="connsiteX4" fmla="*/ 137802 w 381797"/>
              <a:gd name="connsiteY4" fmla="*/ 257044 h 257055"/>
              <a:gd name="connsiteX5" fmla="*/ 565 w 381797"/>
              <a:gd name="connsiteY5" fmla="*/ 144796 h 257055"/>
              <a:gd name="connsiteX0" fmla="*/ 565 w 381797"/>
              <a:gd name="connsiteY0" fmla="*/ 144796 h 257106"/>
              <a:gd name="connsiteX1" fmla="*/ 130182 w 381797"/>
              <a:gd name="connsiteY1" fmla="*/ 2068 h 257106"/>
              <a:gd name="connsiteX2" fmla="*/ 326025 w 381797"/>
              <a:gd name="connsiteY2" fmla="*/ 64481 h 257106"/>
              <a:gd name="connsiteX3" fmla="*/ 370289 w 381797"/>
              <a:gd name="connsiteY3" fmla="*/ 151146 h 257106"/>
              <a:gd name="connsiteX4" fmla="*/ 137802 w 381797"/>
              <a:gd name="connsiteY4" fmla="*/ 257044 h 257106"/>
              <a:gd name="connsiteX5" fmla="*/ 565 w 381797"/>
              <a:gd name="connsiteY5" fmla="*/ 144796 h 257106"/>
              <a:gd name="connsiteX0" fmla="*/ 557 w 374051"/>
              <a:gd name="connsiteY0" fmla="*/ 144796 h 257106"/>
              <a:gd name="connsiteX1" fmla="*/ 130174 w 374051"/>
              <a:gd name="connsiteY1" fmla="*/ 2068 h 257106"/>
              <a:gd name="connsiteX2" fmla="*/ 326017 w 374051"/>
              <a:gd name="connsiteY2" fmla="*/ 64481 h 257106"/>
              <a:gd name="connsiteX3" fmla="*/ 360756 w 374051"/>
              <a:gd name="connsiteY3" fmla="*/ 151146 h 257106"/>
              <a:gd name="connsiteX4" fmla="*/ 137794 w 374051"/>
              <a:gd name="connsiteY4" fmla="*/ 257044 h 257106"/>
              <a:gd name="connsiteX5" fmla="*/ 557 w 374051"/>
              <a:gd name="connsiteY5" fmla="*/ 144796 h 25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4051" h="257106">
                <a:moveTo>
                  <a:pt x="557" y="144796"/>
                </a:moveTo>
                <a:cubicBezTo>
                  <a:pt x="8812" y="54675"/>
                  <a:pt x="75931" y="15454"/>
                  <a:pt x="130174" y="2068"/>
                </a:cubicBezTo>
                <a:cubicBezTo>
                  <a:pt x="184417" y="-11318"/>
                  <a:pt x="289174" y="43868"/>
                  <a:pt x="326017" y="64481"/>
                </a:cubicBezTo>
                <a:cubicBezTo>
                  <a:pt x="362860" y="85094"/>
                  <a:pt x="392127" y="119052"/>
                  <a:pt x="360756" y="151146"/>
                </a:cubicBezTo>
                <a:cubicBezTo>
                  <a:pt x="310335" y="246740"/>
                  <a:pt x="197827" y="258102"/>
                  <a:pt x="137794" y="257044"/>
                </a:cubicBezTo>
                <a:cubicBezTo>
                  <a:pt x="77761" y="255986"/>
                  <a:pt x="-7698" y="234917"/>
                  <a:pt x="557" y="144796"/>
                </a:cubicBezTo>
                <a:close/>
              </a:path>
            </a:pathLst>
          </a:custGeom>
          <a:solidFill>
            <a:srgbClr val="A83A45"/>
          </a:solidFill>
          <a:ln w="25400">
            <a:solidFill>
              <a:schemeClr val="tx1">
                <a:lumMod val="95000"/>
                <a:lumOff val="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円弧 92">
            <a:extLst>
              <a:ext uri="{FF2B5EF4-FFF2-40B4-BE49-F238E27FC236}">
                <a16:creationId xmlns:a16="http://schemas.microsoft.com/office/drawing/2014/main" id="{DED43B35-8381-475C-BA2D-92A394118902}"/>
              </a:ext>
            </a:extLst>
          </p:cNvPr>
          <p:cNvSpPr/>
          <p:nvPr/>
        </p:nvSpPr>
        <p:spPr>
          <a:xfrm rot="20895609" flipH="1">
            <a:off x="2460012" y="6422779"/>
            <a:ext cx="429622" cy="119877"/>
          </a:xfrm>
          <a:prstGeom prst="arc">
            <a:avLst/>
          </a:prstGeom>
          <a:ln w="476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id="{231BDD6B-9DA3-40E9-B79A-FFB87E6BFDB2}"/>
              </a:ext>
            </a:extLst>
          </p:cNvPr>
          <p:cNvSpPr/>
          <p:nvPr/>
        </p:nvSpPr>
        <p:spPr>
          <a:xfrm rot="3007751">
            <a:off x="1437505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388EFF4E-44F1-4DE7-AA67-3DE296425C77}"/>
              </a:ext>
            </a:extLst>
          </p:cNvPr>
          <p:cNvSpPr/>
          <p:nvPr/>
        </p:nvSpPr>
        <p:spPr>
          <a:xfrm rot="18592249" flipH="1">
            <a:off x="2704330" y="4546641"/>
            <a:ext cx="409784" cy="502156"/>
          </a:xfrm>
          <a:prstGeom prst="roundRect">
            <a:avLst/>
          </a:pr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台形 44">
            <a:extLst>
              <a:ext uri="{FF2B5EF4-FFF2-40B4-BE49-F238E27FC236}">
                <a16:creationId xmlns:a16="http://schemas.microsoft.com/office/drawing/2014/main" id="{6D88DE0D-A171-4997-9B68-E657443E49A0}"/>
              </a:ext>
            </a:extLst>
          </p:cNvPr>
          <p:cNvSpPr/>
          <p:nvPr/>
        </p:nvSpPr>
        <p:spPr>
          <a:xfrm>
            <a:off x="1574551" y="4505570"/>
            <a:ext cx="1407424" cy="1344134"/>
          </a:xfrm>
          <a:custGeom>
            <a:avLst/>
            <a:gdLst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0 w 1462959"/>
              <a:gd name="connsiteY4" fmla="*/ 1191546 h 1191546"/>
              <a:gd name="connsiteX0" fmla="*/ 0 w 1462959"/>
              <a:gd name="connsiteY0" fmla="*/ 1191546 h 1191546"/>
              <a:gd name="connsiteX1" fmla="*/ 297887 w 1462959"/>
              <a:gd name="connsiteY1" fmla="*/ 0 h 1191546"/>
              <a:gd name="connsiteX2" fmla="*/ 1165073 w 1462959"/>
              <a:gd name="connsiteY2" fmla="*/ 0 h 1191546"/>
              <a:gd name="connsiteX3" fmla="*/ 1462959 w 1462959"/>
              <a:gd name="connsiteY3" fmla="*/ 1191546 h 1191546"/>
              <a:gd name="connsiteX4" fmla="*/ 688131 w 1462959"/>
              <a:gd name="connsiteY4" fmla="*/ 1190173 h 1191546"/>
              <a:gd name="connsiteX5" fmla="*/ 0 w 1462959"/>
              <a:gd name="connsiteY5" fmla="*/ 1191546 h 1191546"/>
              <a:gd name="connsiteX0" fmla="*/ 0 w 1462959"/>
              <a:gd name="connsiteY0" fmla="*/ 1191546 h 1260023"/>
              <a:gd name="connsiteX1" fmla="*/ 297887 w 1462959"/>
              <a:gd name="connsiteY1" fmla="*/ 0 h 1260023"/>
              <a:gd name="connsiteX2" fmla="*/ 1165073 w 1462959"/>
              <a:gd name="connsiteY2" fmla="*/ 0 h 1260023"/>
              <a:gd name="connsiteX3" fmla="*/ 1462959 w 1462959"/>
              <a:gd name="connsiteY3" fmla="*/ 1191546 h 1260023"/>
              <a:gd name="connsiteX4" fmla="*/ 700831 w 1462959"/>
              <a:gd name="connsiteY4" fmla="*/ 1260023 h 1260023"/>
              <a:gd name="connsiteX5" fmla="*/ 0 w 1462959"/>
              <a:gd name="connsiteY5" fmla="*/ 1191546 h 1260023"/>
              <a:gd name="connsiteX0" fmla="*/ 0 w 1399459"/>
              <a:gd name="connsiteY0" fmla="*/ 1178846 h 1260023"/>
              <a:gd name="connsiteX1" fmla="*/ 234387 w 1399459"/>
              <a:gd name="connsiteY1" fmla="*/ 0 h 1260023"/>
              <a:gd name="connsiteX2" fmla="*/ 1101573 w 1399459"/>
              <a:gd name="connsiteY2" fmla="*/ 0 h 1260023"/>
              <a:gd name="connsiteX3" fmla="*/ 1399459 w 1399459"/>
              <a:gd name="connsiteY3" fmla="*/ 1191546 h 1260023"/>
              <a:gd name="connsiteX4" fmla="*/ 637331 w 1399459"/>
              <a:gd name="connsiteY4" fmla="*/ 1260023 h 1260023"/>
              <a:gd name="connsiteX5" fmla="*/ 0 w 1399459"/>
              <a:gd name="connsiteY5" fmla="*/ 1178846 h 1260023"/>
              <a:gd name="connsiteX0" fmla="*/ 0 w 1297859"/>
              <a:gd name="connsiteY0" fmla="*/ 1178846 h 1260023"/>
              <a:gd name="connsiteX1" fmla="*/ 2343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78846 h 1260023"/>
              <a:gd name="connsiteX1" fmla="*/ 145487 w 1297859"/>
              <a:gd name="connsiteY1" fmla="*/ 0 h 1260023"/>
              <a:gd name="connsiteX2" fmla="*/ 1101573 w 1297859"/>
              <a:gd name="connsiteY2" fmla="*/ 0 h 1260023"/>
              <a:gd name="connsiteX3" fmla="*/ 1297859 w 1297859"/>
              <a:gd name="connsiteY3" fmla="*/ 1166146 h 1260023"/>
              <a:gd name="connsiteX4" fmla="*/ 637331 w 1297859"/>
              <a:gd name="connsiteY4" fmla="*/ 1260023 h 1260023"/>
              <a:gd name="connsiteX5" fmla="*/ 0 w 1297859"/>
              <a:gd name="connsiteY5" fmla="*/ 1178846 h 1260023"/>
              <a:gd name="connsiteX0" fmla="*/ 0 w 1297859"/>
              <a:gd name="connsiteY0" fmla="*/ 1185196 h 1266373"/>
              <a:gd name="connsiteX1" fmla="*/ 145487 w 1297859"/>
              <a:gd name="connsiteY1" fmla="*/ 6350 h 1266373"/>
              <a:gd name="connsiteX2" fmla="*/ 1184123 w 1297859"/>
              <a:gd name="connsiteY2" fmla="*/ 0 h 1266373"/>
              <a:gd name="connsiteX3" fmla="*/ 1297859 w 1297859"/>
              <a:gd name="connsiteY3" fmla="*/ 1172496 h 1266373"/>
              <a:gd name="connsiteX4" fmla="*/ 637331 w 1297859"/>
              <a:gd name="connsiteY4" fmla="*/ 1266373 h 1266373"/>
              <a:gd name="connsiteX5" fmla="*/ 0 w 1297859"/>
              <a:gd name="connsiteY5" fmla="*/ 1185196 h 12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7859" h="1266373">
                <a:moveTo>
                  <a:pt x="0" y="1185196"/>
                </a:moveTo>
                <a:lnTo>
                  <a:pt x="145487" y="6350"/>
                </a:lnTo>
                <a:lnTo>
                  <a:pt x="1184123" y="0"/>
                </a:lnTo>
                <a:lnTo>
                  <a:pt x="1297859" y="1172496"/>
                </a:lnTo>
                <a:lnTo>
                  <a:pt x="637331" y="1266373"/>
                </a:lnTo>
                <a:lnTo>
                  <a:pt x="0" y="1185196"/>
                </a:lnTo>
                <a:close/>
              </a:path>
            </a:pathLst>
          </a:custGeom>
          <a:solidFill>
            <a:srgbClr val="E5007F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9FD73064-61FE-443B-993C-EA2135CD8F1F}"/>
              </a:ext>
            </a:extLst>
          </p:cNvPr>
          <p:cNvSpPr/>
          <p:nvPr/>
        </p:nvSpPr>
        <p:spPr>
          <a:xfrm rot="18583051">
            <a:off x="2908264" y="4905606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ED3D2EA5-75E8-4AAD-A4D0-37B6CB953E26}"/>
              </a:ext>
            </a:extLst>
          </p:cNvPr>
          <p:cNvSpPr/>
          <p:nvPr/>
        </p:nvSpPr>
        <p:spPr>
          <a:xfrm rot="3016949" flipH="1">
            <a:off x="1253650" y="4910319"/>
            <a:ext cx="401553" cy="7544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直角三角形 49">
            <a:extLst>
              <a:ext uri="{FF2B5EF4-FFF2-40B4-BE49-F238E27FC236}">
                <a16:creationId xmlns:a16="http://schemas.microsoft.com/office/drawing/2014/main" id="{D20104F6-B223-4565-BE14-088AF87B4A26}"/>
              </a:ext>
            </a:extLst>
          </p:cNvPr>
          <p:cNvSpPr/>
          <p:nvPr/>
        </p:nvSpPr>
        <p:spPr>
          <a:xfrm rot="19623239">
            <a:off x="1828191" y="4288185"/>
            <a:ext cx="391672" cy="391672"/>
          </a:xfrm>
          <a:prstGeom prst="rtTriangle">
            <a:avLst/>
          </a:prstGeom>
          <a:solidFill>
            <a:schemeClr val="bg1"/>
          </a:solidFill>
          <a:ln w="825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直角三角形 50">
            <a:extLst>
              <a:ext uri="{FF2B5EF4-FFF2-40B4-BE49-F238E27FC236}">
                <a16:creationId xmlns:a16="http://schemas.microsoft.com/office/drawing/2014/main" id="{A9806F04-D12D-4879-B0D7-A689AFA0C584}"/>
              </a:ext>
            </a:extLst>
          </p:cNvPr>
          <p:cNvSpPr/>
          <p:nvPr/>
        </p:nvSpPr>
        <p:spPr>
          <a:xfrm rot="1976761" flipH="1">
            <a:off x="2368613" y="4288185"/>
            <a:ext cx="391672" cy="391672"/>
          </a:xfrm>
          <a:prstGeom prst="rtTriangle">
            <a:avLst/>
          </a:prstGeom>
          <a:solidFill>
            <a:schemeClr val="bg1"/>
          </a:solidFill>
          <a:ln w="825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0493E309-8B81-4CA8-ADAE-AE79111C6671}"/>
              </a:ext>
            </a:extLst>
          </p:cNvPr>
          <p:cNvSpPr/>
          <p:nvPr/>
        </p:nvSpPr>
        <p:spPr>
          <a:xfrm>
            <a:off x="2185274" y="4579064"/>
            <a:ext cx="184171" cy="461376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4D4A49C8-740B-4CA1-B903-726391AE4F3F}"/>
              </a:ext>
            </a:extLst>
          </p:cNvPr>
          <p:cNvSpPr/>
          <p:nvPr/>
        </p:nvSpPr>
        <p:spPr>
          <a:xfrm>
            <a:off x="2209263" y="4652138"/>
            <a:ext cx="140840" cy="104163"/>
          </a:xfrm>
          <a:prstGeom prst="ellipse">
            <a:avLst/>
          </a:prstGeom>
          <a:solidFill>
            <a:srgbClr val="EB555E"/>
          </a:solidFill>
          <a:ln w="127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B04761E-DBE3-4718-8578-C736CB2B8F8B}"/>
              </a:ext>
            </a:extLst>
          </p:cNvPr>
          <p:cNvSpPr/>
          <p:nvPr/>
        </p:nvSpPr>
        <p:spPr>
          <a:xfrm>
            <a:off x="3573787" y="3357329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746494B7-A8CD-470A-95CC-5F1F5C3E3A39}"/>
              </a:ext>
            </a:extLst>
          </p:cNvPr>
          <p:cNvSpPr/>
          <p:nvPr/>
        </p:nvSpPr>
        <p:spPr>
          <a:xfrm>
            <a:off x="577820" y="3328754"/>
            <a:ext cx="428625" cy="523875"/>
          </a:xfrm>
          <a:prstGeom prst="ellipse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72FCACA-D592-4804-AF5F-3CEE6386A7EC}"/>
              </a:ext>
            </a:extLst>
          </p:cNvPr>
          <p:cNvSpPr/>
          <p:nvPr/>
        </p:nvSpPr>
        <p:spPr>
          <a:xfrm>
            <a:off x="792133" y="1990318"/>
            <a:ext cx="2955345" cy="2587835"/>
          </a:xfrm>
          <a:custGeom>
            <a:avLst/>
            <a:gdLst>
              <a:gd name="connsiteX0" fmla="*/ 0 w 2593298"/>
              <a:gd name="connsiteY0" fmla="*/ 0 h 1705131"/>
              <a:gd name="connsiteX1" fmla="*/ 2593298 w 2593298"/>
              <a:gd name="connsiteY1" fmla="*/ 0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0 h 1705131"/>
              <a:gd name="connsiteX1" fmla="*/ 2593298 w 2593298"/>
              <a:gd name="connsiteY1" fmla="*/ 89941 h 1705131"/>
              <a:gd name="connsiteX2" fmla="*/ 2593298 w 2593298"/>
              <a:gd name="connsiteY2" fmla="*/ 1705131 h 1705131"/>
              <a:gd name="connsiteX3" fmla="*/ 0 w 2593298"/>
              <a:gd name="connsiteY3" fmla="*/ 1705131 h 1705131"/>
              <a:gd name="connsiteX4" fmla="*/ 0 w 2593298"/>
              <a:gd name="connsiteY4" fmla="*/ 0 h 1705131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17891 h 1723022"/>
              <a:gd name="connsiteX1" fmla="*/ 2593298 w 2593298"/>
              <a:gd name="connsiteY1" fmla="*/ 107832 h 1723022"/>
              <a:gd name="connsiteX2" fmla="*/ 2593298 w 2593298"/>
              <a:gd name="connsiteY2" fmla="*/ 1723022 h 1723022"/>
              <a:gd name="connsiteX3" fmla="*/ 0 w 2593298"/>
              <a:gd name="connsiteY3" fmla="*/ 1723022 h 1723022"/>
              <a:gd name="connsiteX4" fmla="*/ 0 w 2593298"/>
              <a:gd name="connsiteY4" fmla="*/ 17891 h 1723022"/>
              <a:gd name="connsiteX0" fmla="*/ 0 w 2593298"/>
              <a:gd name="connsiteY0" fmla="*/ 92047 h 1692247"/>
              <a:gd name="connsiteX1" fmla="*/ 2593298 w 2593298"/>
              <a:gd name="connsiteY1" fmla="*/ 77057 h 1692247"/>
              <a:gd name="connsiteX2" fmla="*/ 2593298 w 2593298"/>
              <a:gd name="connsiteY2" fmla="*/ 1692247 h 1692247"/>
              <a:gd name="connsiteX3" fmla="*/ 0 w 2593298"/>
              <a:gd name="connsiteY3" fmla="*/ 1692247 h 1692247"/>
              <a:gd name="connsiteX4" fmla="*/ 0 w 2593298"/>
              <a:gd name="connsiteY4" fmla="*/ 92047 h 1692247"/>
              <a:gd name="connsiteX0" fmla="*/ 0 w 2593298"/>
              <a:gd name="connsiteY0" fmla="*/ 138287 h 1738487"/>
              <a:gd name="connsiteX1" fmla="*/ 2593298 w 2593298"/>
              <a:gd name="connsiteY1" fmla="*/ 123297 h 1738487"/>
              <a:gd name="connsiteX2" fmla="*/ 2593298 w 2593298"/>
              <a:gd name="connsiteY2" fmla="*/ 1738487 h 1738487"/>
              <a:gd name="connsiteX3" fmla="*/ 0 w 2593298"/>
              <a:gd name="connsiteY3" fmla="*/ 1738487 h 1738487"/>
              <a:gd name="connsiteX4" fmla="*/ 0 w 2593298"/>
              <a:gd name="connsiteY4" fmla="*/ 138287 h 1738487"/>
              <a:gd name="connsiteX0" fmla="*/ 93272 w 2686570"/>
              <a:gd name="connsiteY0" fmla="*/ 138287 h 1738487"/>
              <a:gd name="connsiteX1" fmla="*/ 2686570 w 2686570"/>
              <a:gd name="connsiteY1" fmla="*/ 123297 h 1738487"/>
              <a:gd name="connsiteX2" fmla="*/ 2686570 w 2686570"/>
              <a:gd name="connsiteY2" fmla="*/ 1738487 h 1738487"/>
              <a:gd name="connsiteX3" fmla="*/ 93272 w 2686570"/>
              <a:gd name="connsiteY3" fmla="*/ 1738487 h 1738487"/>
              <a:gd name="connsiteX4" fmla="*/ 93272 w 2686570"/>
              <a:gd name="connsiteY4" fmla="*/ 138287 h 1738487"/>
              <a:gd name="connsiteX0" fmla="*/ 93272 w 2786504"/>
              <a:gd name="connsiteY0" fmla="*/ 138287 h 1738487"/>
              <a:gd name="connsiteX1" fmla="*/ 2686570 w 2786504"/>
              <a:gd name="connsiteY1" fmla="*/ 123297 h 1738487"/>
              <a:gd name="connsiteX2" fmla="*/ 2686570 w 2786504"/>
              <a:gd name="connsiteY2" fmla="*/ 1738487 h 1738487"/>
              <a:gd name="connsiteX3" fmla="*/ 93272 w 2786504"/>
              <a:gd name="connsiteY3" fmla="*/ 1738487 h 1738487"/>
              <a:gd name="connsiteX4" fmla="*/ 93272 w 2786504"/>
              <a:gd name="connsiteY4" fmla="*/ 138287 h 1738487"/>
              <a:gd name="connsiteX0" fmla="*/ 93272 w 2839248"/>
              <a:gd name="connsiteY0" fmla="*/ 138287 h 1768467"/>
              <a:gd name="connsiteX1" fmla="*/ 2686570 w 2839248"/>
              <a:gd name="connsiteY1" fmla="*/ 123297 h 1768467"/>
              <a:gd name="connsiteX2" fmla="*/ 2821482 w 2839248"/>
              <a:gd name="connsiteY2" fmla="*/ 1768467 h 1768467"/>
              <a:gd name="connsiteX3" fmla="*/ 93272 w 2839248"/>
              <a:gd name="connsiteY3" fmla="*/ 1738487 h 1768467"/>
              <a:gd name="connsiteX4" fmla="*/ 93272 w 2839248"/>
              <a:gd name="connsiteY4" fmla="*/ 138287 h 1768467"/>
              <a:gd name="connsiteX0" fmla="*/ 195106 w 2941082"/>
              <a:gd name="connsiteY0" fmla="*/ 138287 h 1798447"/>
              <a:gd name="connsiteX1" fmla="*/ 2788404 w 2941082"/>
              <a:gd name="connsiteY1" fmla="*/ 123297 h 1798447"/>
              <a:gd name="connsiteX2" fmla="*/ 2923316 w 2941082"/>
              <a:gd name="connsiteY2" fmla="*/ 1768467 h 1798447"/>
              <a:gd name="connsiteX3" fmla="*/ 234 w 2941082"/>
              <a:gd name="connsiteY3" fmla="*/ 1798447 h 1798447"/>
              <a:gd name="connsiteX4" fmla="*/ 195106 w 2941082"/>
              <a:gd name="connsiteY4" fmla="*/ 138287 h 1798447"/>
              <a:gd name="connsiteX0" fmla="*/ 195106 w 2941082"/>
              <a:gd name="connsiteY0" fmla="*/ 138287 h 1895356"/>
              <a:gd name="connsiteX1" fmla="*/ 2788404 w 2941082"/>
              <a:gd name="connsiteY1" fmla="*/ 123297 h 1895356"/>
              <a:gd name="connsiteX2" fmla="*/ 2923316 w 2941082"/>
              <a:gd name="connsiteY2" fmla="*/ 1768467 h 1895356"/>
              <a:gd name="connsiteX3" fmla="*/ 234 w 2941082"/>
              <a:gd name="connsiteY3" fmla="*/ 1798447 h 1895356"/>
              <a:gd name="connsiteX4" fmla="*/ 195106 w 2941082"/>
              <a:gd name="connsiteY4" fmla="*/ 138287 h 1895356"/>
              <a:gd name="connsiteX0" fmla="*/ 195106 w 2941082"/>
              <a:gd name="connsiteY0" fmla="*/ 138287 h 2003358"/>
              <a:gd name="connsiteX1" fmla="*/ 2788404 w 2941082"/>
              <a:gd name="connsiteY1" fmla="*/ 123297 h 2003358"/>
              <a:gd name="connsiteX2" fmla="*/ 2923316 w 2941082"/>
              <a:gd name="connsiteY2" fmla="*/ 1768467 h 2003358"/>
              <a:gd name="connsiteX3" fmla="*/ 234 w 2941082"/>
              <a:gd name="connsiteY3" fmla="*/ 1798447 h 2003358"/>
              <a:gd name="connsiteX4" fmla="*/ 195106 w 2941082"/>
              <a:gd name="connsiteY4" fmla="*/ 138287 h 2003358"/>
              <a:gd name="connsiteX0" fmla="*/ 195106 w 2941082"/>
              <a:gd name="connsiteY0" fmla="*/ 138287 h 2376560"/>
              <a:gd name="connsiteX1" fmla="*/ 2788404 w 2941082"/>
              <a:gd name="connsiteY1" fmla="*/ 123297 h 2376560"/>
              <a:gd name="connsiteX2" fmla="*/ 2923316 w 2941082"/>
              <a:gd name="connsiteY2" fmla="*/ 1768467 h 2376560"/>
              <a:gd name="connsiteX3" fmla="*/ 234 w 2941082"/>
              <a:gd name="connsiteY3" fmla="*/ 1798447 h 2376560"/>
              <a:gd name="connsiteX4" fmla="*/ 195106 w 2941082"/>
              <a:gd name="connsiteY4" fmla="*/ 138287 h 2376560"/>
              <a:gd name="connsiteX0" fmla="*/ 168940 w 2914916"/>
              <a:gd name="connsiteY0" fmla="*/ 138287 h 2400842"/>
              <a:gd name="connsiteX1" fmla="*/ 2762238 w 2914916"/>
              <a:gd name="connsiteY1" fmla="*/ 123297 h 2400842"/>
              <a:gd name="connsiteX2" fmla="*/ 2897150 w 2914916"/>
              <a:gd name="connsiteY2" fmla="*/ 1768467 h 2400842"/>
              <a:gd name="connsiteX3" fmla="*/ 4048 w 2914916"/>
              <a:gd name="connsiteY3" fmla="*/ 1873397 h 2400842"/>
              <a:gd name="connsiteX4" fmla="*/ 168940 w 2914916"/>
              <a:gd name="connsiteY4" fmla="*/ 138287 h 2400842"/>
              <a:gd name="connsiteX0" fmla="*/ 168940 w 2914916"/>
              <a:gd name="connsiteY0" fmla="*/ 138287 h 2540242"/>
              <a:gd name="connsiteX1" fmla="*/ 2762238 w 2914916"/>
              <a:gd name="connsiteY1" fmla="*/ 123297 h 2540242"/>
              <a:gd name="connsiteX2" fmla="*/ 2897150 w 2914916"/>
              <a:gd name="connsiteY2" fmla="*/ 1768467 h 2540242"/>
              <a:gd name="connsiteX3" fmla="*/ 4048 w 2914916"/>
              <a:gd name="connsiteY3" fmla="*/ 1873397 h 2540242"/>
              <a:gd name="connsiteX4" fmla="*/ 168940 w 2914916"/>
              <a:gd name="connsiteY4" fmla="*/ 138287 h 2540242"/>
              <a:gd name="connsiteX0" fmla="*/ 168940 w 2935132"/>
              <a:gd name="connsiteY0" fmla="*/ 138287 h 2546305"/>
              <a:gd name="connsiteX1" fmla="*/ 2762238 w 2935132"/>
              <a:gd name="connsiteY1" fmla="*/ 123297 h 2546305"/>
              <a:gd name="connsiteX2" fmla="*/ 2897150 w 2935132"/>
              <a:gd name="connsiteY2" fmla="*/ 1768467 h 2546305"/>
              <a:gd name="connsiteX3" fmla="*/ 4048 w 2935132"/>
              <a:gd name="connsiteY3" fmla="*/ 1873397 h 2546305"/>
              <a:gd name="connsiteX4" fmla="*/ 168940 w 2935132"/>
              <a:gd name="connsiteY4" fmla="*/ 138287 h 2546305"/>
              <a:gd name="connsiteX0" fmla="*/ 200444 w 2955345"/>
              <a:gd name="connsiteY0" fmla="*/ 138287 h 2587835"/>
              <a:gd name="connsiteX1" fmla="*/ 2793742 w 2955345"/>
              <a:gd name="connsiteY1" fmla="*/ 123297 h 2587835"/>
              <a:gd name="connsiteX2" fmla="*/ 2928654 w 2955345"/>
              <a:gd name="connsiteY2" fmla="*/ 1768467 h 2587835"/>
              <a:gd name="connsiteX3" fmla="*/ 35552 w 2955345"/>
              <a:gd name="connsiteY3" fmla="*/ 1873397 h 2587835"/>
              <a:gd name="connsiteX4" fmla="*/ 200444 w 2955345"/>
              <a:gd name="connsiteY4" fmla="*/ 138287 h 2587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5345" h="2587835">
                <a:moveTo>
                  <a:pt x="200444" y="138287"/>
                </a:moveTo>
                <a:cubicBezTo>
                  <a:pt x="1064877" y="-11615"/>
                  <a:pt x="2304063" y="-71575"/>
                  <a:pt x="2793742" y="123297"/>
                </a:cubicBezTo>
                <a:cubicBezTo>
                  <a:pt x="3018595" y="691674"/>
                  <a:pt x="2928654" y="1230070"/>
                  <a:pt x="2928654" y="1768467"/>
                </a:cubicBezTo>
                <a:cubicBezTo>
                  <a:pt x="3303408" y="3007653"/>
                  <a:pt x="-399162" y="2672874"/>
                  <a:pt x="35552" y="1873397"/>
                </a:cubicBezTo>
                <a:cubicBezTo>
                  <a:pt x="35552" y="1339997"/>
                  <a:pt x="-9418" y="776618"/>
                  <a:pt x="200444" y="1382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solidFill>
              <a:srgbClr val="28282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円弧 2">
            <a:extLst>
              <a:ext uri="{FF2B5EF4-FFF2-40B4-BE49-F238E27FC236}">
                <a16:creationId xmlns:a16="http://schemas.microsoft.com/office/drawing/2014/main" id="{2D075A76-6487-4002-9FDA-B297ADFF7544}"/>
              </a:ext>
            </a:extLst>
          </p:cNvPr>
          <p:cNvSpPr/>
          <p:nvPr/>
        </p:nvSpPr>
        <p:spPr>
          <a:xfrm rot="18249094">
            <a:off x="2551122" y="2346079"/>
            <a:ext cx="946247" cy="479391"/>
          </a:xfrm>
          <a:prstGeom prst="arc">
            <a:avLst>
              <a:gd name="adj1" fmla="val 17303819"/>
              <a:gd name="adj2" fmla="val 144200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弧 5">
            <a:extLst>
              <a:ext uri="{FF2B5EF4-FFF2-40B4-BE49-F238E27FC236}">
                <a16:creationId xmlns:a16="http://schemas.microsoft.com/office/drawing/2014/main" id="{4BC0B1F5-CB79-435B-894F-46F79736D817}"/>
              </a:ext>
            </a:extLst>
          </p:cNvPr>
          <p:cNvSpPr/>
          <p:nvPr/>
        </p:nvSpPr>
        <p:spPr>
          <a:xfrm rot="3325088" flipV="1">
            <a:off x="920263" y="2046176"/>
            <a:ext cx="1030061" cy="479391"/>
          </a:xfrm>
          <a:prstGeom prst="arc">
            <a:avLst>
              <a:gd name="adj1" fmla="val 17303819"/>
              <a:gd name="adj2" fmla="val 239395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48B7766C-05F3-4BEA-80D1-966CA2BE5DA8}"/>
              </a:ext>
            </a:extLst>
          </p:cNvPr>
          <p:cNvSpPr/>
          <p:nvPr/>
        </p:nvSpPr>
        <p:spPr>
          <a:xfrm>
            <a:off x="2662731" y="2828694"/>
            <a:ext cx="875239" cy="1285875"/>
          </a:xfrm>
          <a:prstGeom prst="ellipse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37EBAF5C-1EC7-4847-BF15-E22AF2495C10}"/>
              </a:ext>
            </a:extLst>
          </p:cNvPr>
          <p:cNvSpPr/>
          <p:nvPr/>
        </p:nvSpPr>
        <p:spPr>
          <a:xfrm>
            <a:off x="2751631" y="3044594"/>
            <a:ext cx="575439" cy="923925"/>
          </a:xfrm>
          <a:prstGeom prst="ellipse">
            <a:avLst/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1">
            <a:extLst>
              <a:ext uri="{FF2B5EF4-FFF2-40B4-BE49-F238E27FC236}">
                <a16:creationId xmlns:a16="http://schemas.microsoft.com/office/drawing/2014/main" id="{3DD75F2E-F25A-48CF-9D81-7406DEE2CD5F}"/>
              </a:ext>
            </a:extLst>
          </p:cNvPr>
          <p:cNvSpPr/>
          <p:nvPr/>
        </p:nvSpPr>
        <p:spPr>
          <a:xfrm rot="20936841">
            <a:off x="2582844" y="2827188"/>
            <a:ext cx="921250" cy="470008"/>
          </a:xfrm>
          <a:custGeom>
            <a:avLst/>
            <a:gdLst>
              <a:gd name="connsiteX0" fmla="*/ 0 w 875239"/>
              <a:gd name="connsiteY0" fmla="*/ 642938 h 1285875"/>
              <a:gd name="connsiteX1" fmla="*/ 437620 w 875239"/>
              <a:gd name="connsiteY1" fmla="*/ 0 h 1285875"/>
              <a:gd name="connsiteX2" fmla="*/ 875240 w 875239"/>
              <a:gd name="connsiteY2" fmla="*/ 642938 h 1285875"/>
              <a:gd name="connsiteX3" fmla="*/ 437620 w 875239"/>
              <a:gd name="connsiteY3" fmla="*/ 1285876 h 1285875"/>
              <a:gd name="connsiteX4" fmla="*/ 0 w 875239"/>
              <a:gd name="connsiteY4" fmla="*/ 642938 h 1285875"/>
              <a:gd name="connsiteX0" fmla="*/ 0 w 875240"/>
              <a:gd name="connsiteY0" fmla="*/ 642938 h 723305"/>
              <a:gd name="connsiteX1" fmla="*/ 437620 w 875240"/>
              <a:gd name="connsiteY1" fmla="*/ 0 h 723305"/>
              <a:gd name="connsiteX2" fmla="*/ 875240 w 875240"/>
              <a:gd name="connsiteY2" fmla="*/ 642938 h 723305"/>
              <a:gd name="connsiteX3" fmla="*/ 0 w 875240"/>
              <a:gd name="connsiteY3" fmla="*/ 642938 h 72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240" h="723305">
                <a:moveTo>
                  <a:pt x="0" y="642938"/>
                </a:moveTo>
                <a:cubicBezTo>
                  <a:pt x="0" y="287853"/>
                  <a:pt x="195929" y="0"/>
                  <a:pt x="437620" y="0"/>
                </a:cubicBezTo>
                <a:cubicBezTo>
                  <a:pt x="679311" y="0"/>
                  <a:pt x="875240" y="287853"/>
                  <a:pt x="875240" y="642938"/>
                </a:cubicBezTo>
                <a:cubicBezTo>
                  <a:pt x="802303" y="750094"/>
                  <a:pt x="72937" y="750094"/>
                  <a:pt x="0" y="6429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F408984C-A00C-4B4D-BB7B-A74DBEF82889}"/>
              </a:ext>
            </a:extLst>
          </p:cNvPr>
          <p:cNvSpPr/>
          <p:nvPr/>
        </p:nvSpPr>
        <p:spPr>
          <a:xfrm>
            <a:off x="2787102" y="3429970"/>
            <a:ext cx="194873" cy="194873"/>
          </a:xfrm>
          <a:prstGeom prst="ellipse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4901961A-E52F-414E-9FB8-4622852C0F5E}"/>
              </a:ext>
            </a:extLst>
          </p:cNvPr>
          <p:cNvSpPr/>
          <p:nvPr/>
        </p:nvSpPr>
        <p:spPr>
          <a:xfrm>
            <a:off x="3124857" y="3455547"/>
            <a:ext cx="141497" cy="141497"/>
          </a:xfrm>
          <a:prstGeom prst="ellipse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552462B8-0BDC-44F2-8888-780F429E1371}"/>
              </a:ext>
            </a:extLst>
          </p:cNvPr>
          <p:cNvSpPr/>
          <p:nvPr/>
        </p:nvSpPr>
        <p:spPr>
          <a:xfrm flipH="1">
            <a:off x="1018556" y="2830200"/>
            <a:ext cx="875239" cy="1285875"/>
          </a:xfrm>
          <a:prstGeom prst="ellipse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E2243A68-719A-49F7-A0A0-A7DB020B4466}"/>
              </a:ext>
            </a:extLst>
          </p:cNvPr>
          <p:cNvSpPr/>
          <p:nvPr/>
        </p:nvSpPr>
        <p:spPr>
          <a:xfrm flipH="1">
            <a:off x="1229456" y="3046100"/>
            <a:ext cx="575439" cy="923925"/>
          </a:xfrm>
          <a:prstGeom prst="ellipse">
            <a:avLst/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楕円 11">
            <a:extLst>
              <a:ext uri="{FF2B5EF4-FFF2-40B4-BE49-F238E27FC236}">
                <a16:creationId xmlns:a16="http://schemas.microsoft.com/office/drawing/2014/main" id="{348D77E1-A6A4-498A-A9AE-6EDE0EA6E11C}"/>
              </a:ext>
            </a:extLst>
          </p:cNvPr>
          <p:cNvSpPr/>
          <p:nvPr/>
        </p:nvSpPr>
        <p:spPr>
          <a:xfrm rot="663159" flipH="1">
            <a:off x="1052432" y="2828694"/>
            <a:ext cx="921250" cy="470008"/>
          </a:xfrm>
          <a:custGeom>
            <a:avLst/>
            <a:gdLst>
              <a:gd name="connsiteX0" fmla="*/ 0 w 875239"/>
              <a:gd name="connsiteY0" fmla="*/ 642938 h 1285875"/>
              <a:gd name="connsiteX1" fmla="*/ 437620 w 875239"/>
              <a:gd name="connsiteY1" fmla="*/ 0 h 1285875"/>
              <a:gd name="connsiteX2" fmla="*/ 875240 w 875239"/>
              <a:gd name="connsiteY2" fmla="*/ 642938 h 1285875"/>
              <a:gd name="connsiteX3" fmla="*/ 437620 w 875239"/>
              <a:gd name="connsiteY3" fmla="*/ 1285876 h 1285875"/>
              <a:gd name="connsiteX4" fmla="*/ 0 w 875239"/>
              <a:gd name="connsiteY4" fmla="*/ 642938 h 1285875"/>
              <a:gd name="connsiteX0" fmla="*/ 0 w 875240"/>
              <a:gd name="connsiteY0" fmla="*/ 642938 h 723305"/>
              <a:gd name="connsiteX1" fmla="*/ 437620 w 875240"/>
              <a:gd name="connsiteY1" fmla="*/ 0 h 723305"/>
              <a:gd name="connsiteX2" fmla="*/ 875240 w 875240"/>
              <a:gd name="connsiteY2" fmla="*/ 642938 h 723305"/>
              <a:gd name="connsiteX3" fmla="*/ 0 w 875240"/>
              <a:gd name="connsiteY3" fmla="*/ 642938 h 72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240" h="723305">
                <a:moveTo>
                  <a:pt x="0" y="642938"/>
                </a:moveTo>
                <a:cubicBezTo>
                  <a:pt x="0" y="287853"/>
                  <a:pt x="195929" y="0"/>
                  <a:pt x="437620" y="0"/>
                </a:cubicBezTo>
                <a:cubicBezTo>
                  <a:pt x="679311" y="0"/>
                  <a:pt x="875240" y="287853"/>
                  <a:pt x="875240" y="642938"/>
                </a:cubicBezTo>
                <a:cubicBezTo>
                  <a:pt x="802303" y="750094"/>
                  <a:pt x="72937" y="750094"/>
                  <a:pt x="0" y="6429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A01F9E92-DA41-4E81-A99A-0F2CBF20EC6E}"/>
              </a:ext>
            </a:extLst>
          </p:cNvPr>
          <p:cNvSpPr/>
          <p:nvPr/>
        </p:nvSpPr>
        <p:spPr>
          <a:xfrm flipH="1">
            <a:off x="1574551" y="3431476"/>
            <a:ext cx="194873" cy="194873"/>
          </a:xfrm>
          <a:prstGeom prst="ellipse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F8761859-CB83-457E-A4A9-5E7629D86BD6}"/>
              </a:ext>
            </a:extLst>
          </p:cNvPr>
          <p:cNvSpPr/>
          <p:nvPr/>
        </p:nvSpPr>
        <p:spPr>
          <a:xfrm flipH="1">
            <a:off x="1290172" y="3457053"/>
            <a:ext cx="141497" cy="141497"/>
          </a:xfrm>
          <a:prstGeom prst="ellipse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弧 26">
            <a:extLst>
              <a:ext uri="{FF2B5EF4-FFF2-40B4-BE49-F238E27FC236}">
                <a16:creationId xmlns:a16="http://schemas.microsoft.com/office/drawing/2014/main" id="{47BC4BCB-4BF6-4706-B992-2F1C6F9F5534}"/>
              </a:ext>
            </a:extLst>
          </p:cNvPr>
          <p:cNvSpPr/>
          <p:nvPr/>
        </p:nvSpPr>
        <p:spPr>
          <a:xfrm rot="502679" flipV="1">
            <a:off x="1039629" y="3074370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弧 27">
            <a:extLst>
              <a:ext uri="{FF2B5EF4-FFF2-40B4-BE49-F238E27FC236}">
                <a16:creationId xmlns:a16="http://schemas.microsoft.com/office/drawing/2014/main" id="{3BE510B8-27D3-4D48-BCDE-83D21354CBA0}"/>
              </a:ext>
            </a:extLst>
          </p:cNvPr>
          <p:cNvSpPr/>
          <p:nvPr/>
        </p:nvSpPr>
        <p:spPr>
          <a:xfrm rot="21097321" flipH="1" flipV="1">
            <a:off x="2508398" y="3076033"/>
            <a:ext cx="1003746" cy="230574"/>
          </a:xfrm>
          <a:prstGeom prst="arc">
            <a:avLst>
              <a:gd name="adj1" fmla="val 10823256"/>
              <a:gd name="adj2" fmla="val 20981001"/>
            </a:avLst>
          </a:prstGeom>
          <a:ln w="25400">
            <a:solidFill>
              <a:srgbClr val="282828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月 28">
            <a:extLst>
              <a:ext uri="{FF2B5EF4-FFF2-40B4-BE49-F238E27FC236}">
                <a16:creationId xmlns:a16="http://schemas.microsoft.com/office/drawing/2014/main" id="{AF7AAF81-06A4-42C9-9A25-B9C80BF0192F}"/>
              </a:ext>
            </a:extLst>
          </p:cNvPr>
          <p:cNvSpPr/>
          <p:nvPr/>
        </p:nvSpPr>
        <p:spPr>
          <a:xfrm rot="16793832">
            <a:off x="2108382" y="3822655"/>
            <a:ext cx="259821" cy="543458"/>
          </a:xfrm>
          <a:prstGeom prst="moon">
            <a:avLst>
              <a:gd name="adj" fmla="val 84220"/>
            </a:avLst>
          </a:prstGeom>
          <a:solidFill>
            <a:srgbClr val="B91D21"/>
          </a:solidFill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11">
            <a:extLst>
              <a:ext uri="{FF2B5EF4-FFF2-40B4-BE49-F238E27FC236}">
                <a16:creationId xmlns:a16="http://schemas.microsoft.com/office/drawing/2014/main" id="{0EE98211-89DC-44D1-A742-92C23298F623}"/>
              </a:ext>
            </a:extLst>
          </p:cNvPr>
          <p:cNvSpPr/>
          <p:nvPr/>
        </p:nvSpPr>
        <p:spPr>
          <a:xfrm rot="1089798" flipH="1">
            <a:off x="2066944" y="4091741"/>
            <a:ext cx="260750" cy="108820"/>
          </a:xfrm>
          <a:custGeom>
            <a:avLst/>
            <a:gdLst>
              <a:gd name="connsiteX0" fmla="*/ 0 w 875239"/>
              <a:gd name="connsiteY0" fmla="*/ 642938 h 1285875"/>
              <a:gd name="connsiteX1" fmla="*/ 437620 w 875239"/>
              <a:gd name="connsiteY1" fmla="*/ 0 h 1285875"/>
              <a:gd name="connsiteX2" fmla="*/ 875240 w 875239"/>
              <a:gd name="connsiteY2" fmla="*/ 642938 h 1285875"/>
              <a:gd name="connsiteX3" fmla="*/ 437620 w 875239"/>
              <a:gd name="connsiteY3" fmla="*/ 1285876 h 1285875"/>
              <a:gd name="connsiteX4" fmla="*/ 0 w 875239"/>
              <a:gd name="connsiteY4" fmla="*/ 642938 h 1285875"/>
              <a:gd name="connsiteX0" fmla="*/ 0 w 875240"/>
              <a:gd name="connsiteY0" fmla="*/ 642938 h 723305"/>
              <a:gd name="connsiteX1" fmla="*/ 437620 w 875240"/>
              <a:gd name="connsiteY1" fmla="*/ 0 h 723305"/>
              <a:gd name="connsiteX2" fmla="*/ 875240 w 875240"/>
              <a:gd name="connsiteY2" fmla="*/ 642938 h 723305"/>
              <a:gd name="connsiteX3" fmla="*/ 0 w 875240"/>
              <a:gd name="connsiteY3" fmla="*/ 642938 h 72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5240" h="723305">
                <a:moveTo>
                  <a:pt x="0" y="642938"/>
                </a:moveTo>
                <a:cubicBezTo>
                  <a:pt x="0" y="287853"/>
                  <a:pt x="195929" y="0"/>
                  <a:pt x="437620" y="0"/>
                </a:cubicBezTo>
                <a:cubicBezTo>
                  <a:pt x="679311" y="0"/>
                  <a:pt x="875240" y="287853"/>
                  <a:pt x="875240" y="642938"/>
                </a:cubicBezTo>
                <a:cubicBezTo>
                  <a:pt x="802303" y="750094"/>
                  <a:pt x="72937" y="750094"/>
                  <a:pt x="0" y="64293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弧 32">
            <a:extLst>
              <a:ext uri="{FF2B5EF4-FFF2-40B4-BE49-F238E27FC236}">
                <a16:creationId xmlns:a16="http://schemas.microsoft.com/office/drawing/2014/main" id="{1F03DD03-D736-488F-90EF-2210633B4E73}"/>
              </a:ext>
            </a:extLst>
          </p:cNvPr>
          <p:cNvSpPr/>
          <p:nvPr/>
        </p:nvSpPr>
        <p:spPr>
          <a:xfrm>
            <a:off x="31248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>
            <a:extLst>
              <a:ext uri="{FF2B5EF4-FFF2-40B4-BE49-F238E27FC236}">
                <a16:creationId xmlns:a16="http://schemas.microsoft.com/office/drawing/2014/main" id="{45AF6279-2FA4-4A1C-814E-9FCF340FA8DD}"/>
              </a:ext>
            </a:extLst>
          </p:cNvPr>
          <p:cNvSpPr/>
          <p:nvPr/>
        </p:nvSpPr>
        <p:spPr>
          <a:xfrm>
            <a:off x="2835297" y="12445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二等辺三角形 40">
            <a:extLst>
              <a:ext uri="{FF2B5EF4-FFF2-40B4-BE49-F238E27FC236}">
                <a16:creationId xmlns:a16="http://schemas.microsoft.com/office/drawing/2014/main" id="{01C589F8-6294-454E-8D89-EA4A3FF529E5}"/>
              </a:ext>
            </a:extLst>
          </p:cNvPr>
          <p:cNvSpPr/>
          <p:nvPr/>
        </p:nvSpPr>
        <p:spPr>
          <a:xfrm rot="11455860">
            <a:off x="2335485" y="4021113"/>
            <a:ext cx="81445" cy="84152"/>
          </a:xfrm>
          <a:prstGeom prst="triangle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月 41">
            <a:extLst>
              <a:ext uri="{FF2B5EF4-FFF2-40B4-BE49-F238E27FC236}">
                <a16:creationId xmlns:a16="http://schemas.microsoft.com/office/drawing/2014/main" id="{6CEFFF25-AB5B-4516-B6E9-9960D11471DF}"/>
              </a:ext>
            </a:extLst>
          </p:cNvPr>
          <p:cNvSpPr/>
          <p:nvPr/>
        </p:nvSpPr>
        <p:spPr>
          <a:xfrm rot="16793832">
            <a:off x="2108382" y="3824317"/>
            <a:ext cx="259821" cy="543458"/>
          </a:xfrm>
          <a:prstGeom prst="moon">
            <a:avLst>
              <a:gd name="adj" fmla="val 84220"/>
            </a:avLst>
          </a:prstGeom>
          <a:noFill/>
          <a:ln w="25400">
            <a:solidFill>
              <a:srgbClr val="23191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6F1E6FC4-41CA-4B65-B164-7F1922FF38F1}"/>
              </a:ext>
            </a:extLst>
          </p:cNvPr>
          <p:cNvSpPr/>
          <p:nvPr/>
        </p:nvSpPr>
        <p:spPr>
          <a:xfrm>
            <a:off x="2215613" y="4836288"/>
            <a:ext cx="140840" cy="104163"/>
          </a:xfrm>
          <a:prstGeom prst="ellipse">
            <a:avLst/>
          </a:prstGeom>
          <a:solidFill>
            <a:srgbClr val="EB555E"/>
          </a:solidFill>
          <a:ln w="127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675EFFF5-6FEC-4D54-87C4-FCAD437D1F8D}"/>
              </a:ext>
            </a:extLst>
          </p:cNvPr>
          <p:cNvSpPr/>
          <p:nvPr/>
        </p:nvSpPr>
        <p:spPr>
          <a:xfrm>
            <a:off x="2452191" y="4944517"/>
            <a:ext cx="401553" cy="102750"/>
          </a:xfrm>
          <a:custGeom>
            <a:avLst/>
            <a:gdLst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0 w 401553"/>
              <a:gd name="connsiteY3" fmla="*/ 234471 h 234471"/>
              <a:gd name="connsiteX4" fmla="*/ 0 w 401553"/>
              <a:gd name="connsiteY4" fmla="*/ 0 h 234471"/>
              <a:gd name="connsiteX0" fmla="*/ 0 w 401553"/>
              <a:gd name="connsiteY0" fmla="*/ 0 h 234471"/>
              <a:gd name="connsiteX1" fmla="*/ 401553 w 401553"/>
              <a:gd name="connsiteY1" fmla="*/ 0 h 234471"/>
              <a:gd name="connsiteX2" fmla="*/ 401553 w 401553"/>
              <a:gd name="connsiteY2" fmla="*/ 234471 h 234471"/>
              <a:gd name="connsiteX3" fmla="*/ 201016 w 401553"/>
              <a:gd name="connsiteY3" fmla="*/ 232090 h 234471"/>
              <a:gd name="connsiteX4" fmla="*/ 0 w 401553"/>
              <a:gd name="connsiteY4" fmla="*/ 234471 h 234471"/>
              <a:gd name="connsiteX5" fmla="*/ 0 w 401553"/>
              <a:gd name="connsiteY5" fmla="*/ 0 h 234471"/>
              <a:gd name="connsiteX0" fmla="*/ 0 w 401553"/>
              <a:gd name="connsiteY0" fmla="*/ 0 h 258284"/>
              <a:gd name="connsiteX1" fmla="*/ 401553 w 401553"/>
              <a:gd name="connsiteY1" fmla="*/ 0 h 258284"/>
              <a:gd name="connsiteX2" fmla="*/ 401553 w 401553"/>
              <a:gd name="connsiteY2" fmla="*/ 234471 h 258284"/>
              <a:gd name="connsiteX3" fmla="*/ 205779 w 401553"/>
              <a:gd name="connsiteY3" fmla="*/ 258284 h 258284"/>
              <a:gd name="connsiteX4" fmla="*/ 0 w 401553"/>
              <a:gd name="connsiteY4" fmla="*/ 234471 h 258284"/>
              <a:gd name="connsiteX5" fmla="*/ 0 w 401553"/>
              <a:gd name="connsiteY5" fmla="*/ 0 h 258284"/>
              <a:gd name="connsiteX0" fmla="*/ 0 w 401553"/>
              <a:gd name="connsiteY0" fmla="*/ 0 h 259409"/>
              <a:gd name="connsiteX1" fmla="*/ 401553 w 401553"/>
              <a:gd name="connsiteY1" fmla="*/ 0 h 259409"/>
              <a:gd name="connsiteX2" fmla="*/ 401553 w 401553"/>
              <a:gd name="connsiteY2" fmla="*/ 234471 h 259409"/>
              <a:gd name="connsiteX3" fmla="*/ 205779 w 401553"/>
              <a:gd name="connsiteY3" fmla="*/ 258284 h 259409"/>
              <a:gd name="connsiteX4" fmla="*/ 0 w 401553"/>
              <a:gd name="connsiteY4" fmla="*/ 234471 h 259409"/>
              <a:gd name="connsiteX5" fmla="*/ 0 w 401553"/>
              <a:gd name="connsiteY5" fmla="*/ 0 h 259409"/>
              <a:gd name="connsiteX0" fmla="*/ 0 w 401553"/>
              <a:gd name="connsiteY0" fmla="*/ 0 h 259410"/>
              <a:gd name="connsiteX1" fmla="*/ 401553 w 401553"/>
              <a:gd name="connsiteY1" fmla="*/ 0 h 259410"/>
              <a:gd name="connsiteX2" fmla="*/ 401553 w 401553"/>
              <a:gd name="connsiteY2" fmla="*/ 234471 h 259410"/>
              <a:gd name="connsiteX3" fmla="*/ 205779 w 401553"/>
              <a:gd name="connsiteY3" fmla="*/ 258284 h 259410"/>
              <a:gd name="connsiteX4" fmla="*/ 0 w 401553"/>
              <a:gd name="connsiteY4" fmla="*/ 234471 h 259410"/>
              <a:gd name="connsiteX5" fmla="*/ 0 w 401553"/>
              <a:gd name="connsiteY5" fmla="*/ 0 h 259410"/>
              <a:gd name="connsiteX0" fmla="*/ 0 w 401553"/>
              <a:gd name="connsiteY0" fmla="*/ 0 h 266319"/>
              <a:gd name="connsiteX1" fmla="*/ 401553 w 401553"/>
              <a:gd name="connsiteY1" fmla="*/ 0 h 266319"/>
              <a:gd name="connsiteX2" fmla="*/ 401553 w 401553"/>
              <a:gd name="connsiteY2" fmla="*/ 234471 h 266319"/>
              <a:gd name="connsiteX3" fmla="*/ 205779 w 401553"/>
              <a:gd name="connsiteY3" fmla="*/ 265428 h 266319"/>
              <a:gd name="connsiteX4" fmla="*/ 0 w 401553"/>
              <a:gd name="connsiteY4" fmla="*/ 234471 h 266319"/>
              <a:gd name="connsiteX5" fmla="*/ 0 w 401553"/>
              <a:gd name="connsiteY5" fmla="*/ 0 h 266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553" h="266319">
                <a:moveTo>
                  <a:pt x="0" y="0"/>
                </a:moveTo>
                <a:lnTo>
                  <a:pt x="401553" y="0"/>
                </a:lnTo>
                <a:lnTo>
                  <a:pt x="401553" y="234471"/>
                </a:lnTo>
                <a:cubicBezTo>
                  <a:pt x="336295" y="242409"/>
                  <a:pt x="280562" y="271777"/>
                  <a:pt x="205779" y="265428"/>
                </a:cubicBezTo>
                <a:cubicBezTo>
                  <a:pt x="137186" y="271778"/>
                  <a:pt x="68593" y="242409"/>
                  <a:pt x="0" y="23447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80A4881B-EB9E-4965-B0D7-144D9B521661}"/>
              </a:ext>
            </a:extLst>
          </p:cNvPr>
          <p:cNvSpPr/>
          <p:nvPr/>
        </p:nvSpPr>
        <p:spPr>
          <a:xfrm rot="1878603">
            <a:off x="838727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楕円 78">
            <a:extLst>
              <a:ext uri="{FF2B5EF4-FFF2-40B4-BE49-F238E27FC236}">
                <a16:creationId xmlns:a16="http://schemas.microsoft.com/office/drawing/2014/main" id="{B30AA018-7384-4A00-A0A9-8BD505F96B6E}"/>
              </a:ext>
            </a:extLst>
          </p:cNvPr>
          <p:cNvSpPr/>
          <p:nvPr/>
        </p:nvSpPr>
        <p:spPr>
          <a:xfrm rot="19721397" flipH="1">
            <a:off x="3263915" y="4023217"/>
            <a:ext cx="425144" cy="182195"/>
          </a:xfrm>
          <a:prstGeom prst="ellipse">
            <a:avLst/>
          </a:prstGeom>
          <a:solidFill>
            <a:srgbClr val="F4B2B3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10" name="直線矢印コネクタ 109">
            <a:extLst>
              <a:ext uri="{FF2B5EF4-FFF2-40B4-BE49-F238E27FC236}">
                <a16:creationId xmlns:a16="http://schemas.microsoft.com/office/drawing/2014/main" id="{D752140D-8860-4618-977A-37E705F536AE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9B4E4191-40FA-4213-8E71-21C03DB941DA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sp>
        <p:nvSpPr>
          <p:cNvPr id="14" name="星: 7 pt 13">
            <a:extLst>
              <a:ext uri="{FF2B5EF4-FFF2-40B4-BE49-F238E27FC236}">
                <a16:creationId xmlns:a16="http://schemas.microsoft.com/office/drawing/2014/main" id="{69826485-80C0-40AA-9E8A-B9310385E72F}"/>
              </a:ext>
            </a:extLst>
          </p:cNvPr>
          <p:cNvSpPr/>
          <p:nvPr/>
        </p:nvSpPr>
        <p:spPr>
          <a:xfrm rot="17100000">
            <a:off x="5285034" y="1482945"/>
            <a:ext cx="2850923" cy="3710693"/>
          </a:xfrm>
          <a:prstGeom prst="star7">
            <a:avLst>
              <a:gd name="adj" fmla="val 21972"/>
              <a:gd name="hf" fmla="val 102572"/>
              <a:gd name="vf" fmla="val 105210"/>
            </a:avLst>
          </a:prstGeom>
          <a:noFill/>
          <a:ln w="2540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星: 7 pt 111">
            <a:extLst>
              <a:ext uri="{FF2B5EF4-FFF2-40B4-BE49-F238E27FC236}">
                <a16:creationId xmlns:a16="http://schemas.microsoft.com/office/drawing/2014/main" id="{83A0AAB6-ECCA-48B1-9344-7F9380B02E10}"/>
              </a:ext>
            </a:extLst>
          </p:cNvPr>
          <p:cNvSpPr/>
          <p:nvPr/>
        </p:nvSpPr>
        <p:spPr>
          <a:xfrm rot="900000">
            <a:off x="5715263" y="1600200"/>
            <a:ext cx="2850923" cy="3710692"/>
          </a:xfrm>
          <a:prstGeom prst="star7">
            <a:avLst>
              <a:gd name="adj" fmla="val 21972"/>
              <a:gd name="hf" fmla="val 102572"/>
              <a:gd name="vf" fmla="val 105210"/>
            </a:avLst>
          </a:prstGeom>
          <a:noFill/>
          <a:ln w="254000"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D3532C8E-4CCA-4BDD-A2C4-4F73903F4021}"/>
              </a:ext>
            </a:extLst>
          </p:cNvPr>
          <p:cNvSpPr txBox="1"/>
          <p:nvPr/>
        </p:nvSpPr>
        <p:spPr>
          <a:xfrm rot="1075947">
            <a:off x="5923893" y="1642607"/>
            <a:ext cx="1969770" cy="414472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8800" b="1" dirty="0">
                <a:ln w="76200">
                  <a:solidFill>
                    <a:srgbClr val="FFFF00"/>
                  </a:solidFill>
                </a:ln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ボー</a:t>
            </a:r>
            <a:r>
              <a:rPr lang="ja-JP" altLang="en-US" sz="3200" b="1" dirty="0">
                <a:ln w="76200">
                  <a:solidFill>
                    <a:srgbClr val="FFFF00"/>
                  </a:solidFill>
                </a:ln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っ</a:t>
            </a:r>
            <a:r>
              <a:rPr lang="ja-JP" altLang="en-US" sz="5400" b="1" dirty="0">
                <a:ln w="76200">
                  <a:solidFill>
                    <a:srgbClr val="FFFF00"/>
                  </a:solidFill>
                </a:ln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と、</a:t>
            </a:r>
            <a:endParaRPr lang="en-US" altLang="ja-JP" sz="5400" b="1" dirty="0">
              <a:ln w="76200">
                <a:solidFill>
                  <a:srgbClr val="FFFF00"/>
                </a:solidFill>
              </a:ln>
              <a:solidFill>
                <a:srgbClr val="FFFF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b="1" dirty="0">
                <a:ln w="76200">
                  <a:solidFill>
                    <a:srgbClr val="FFFF00"/>
                  </a:solidFill>
                </a:ln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生きてん</a:t>
            </a:r>
            <a:r>
              <a:rPr lang="ja-JP" altLang="en-US" sz="2800" b="1" dirty="0" err="1">
                <a:ln w="76200">
                  <a:solidFill>
                    <a:srgbClr val="FFFF00"/>
                  </a:solidFill>
                </a:ln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じゃね</a:t>
            </a:r>
            <a:r>
              <a:rPr lang="ja-JP" altLang="en-US" sz="2800" b="1" dirty="0">
                <a:ln w="76200">
                  <a:solidFill>
                    <a:srgbClr val="FFFF00"/>
                  </a:solidFill>
                </a:ln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ーよ！</a:t>
            </a:r>
            <a:endParaRPr kumimoji="1" lang="ja-JP" altLang="en-US" sz="2800" b="1" dirty="0">
              <a:ln w="76200">
                <a:solidFill>
                  <a:srgbClr val="FFFF00"/>
                </a:solidFill>
              </a:ln>
              <a:solidFill>
                <a:srgbClr val="FFFF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59809C61-6AEC-47C6-82CE-4008628AE460}"/>
              </a:ext>
            </a:extLst>
          </p:cNvPr>
          <p:cNvSpPr txBox="1"/>
          <p:nvPr/>
        </p:nvSpPr>
        <p:spPr>
          <a:xfrm rot="1075947">
            <a:off x="5852759" y="1642606"/>
            <a:ext cx="1969770" cy="414472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ja-JP" altLang="en-US" sz="8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ボー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っ</a:t>
            </a:r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と、</a:t>
            </a:r>
            <a:endParaRPr lang="en-US" altLang="ja-JP" sz="5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生きてん</a:t>
            </a:r>
            <a:r>
              <a:rPr lang="ja-JP" altLang="en-US" sz="28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じゃね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ーよ！</a:t>
            </a:r>
            <a:endParaRPr kumimoji="1"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266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17466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14396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5A10E-2A24-4D3E-87CE-848E76CFED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 r="10657"/>
          <a:stretch/>
        </p:blipFill>
        <p:spPr>
          <a:xfrm>
            <a:off x="4559179" y="299804"/>
            <a:ext cx="4495439" cy="6858000"/>
          </a:xfrm>
          <a:prstGeom prst="rect">
            <a:avLst/>
          </a:prstGeom>
        </p:spPr>
      </p:pic>
      <p:sp>
        <p:nvSpPr>
          <p:cNvPr id="62" name="台形 55">
            <a:extLst>
              <a:ext uri="{FF2B5EF4-FFF2-40B4-BE49-F238E27FC236}">
                <a16:creationId xmlns:a16="http://schemas.microsoft.com/office/drawing/2014/main" id="{2CD5F3AB-A0A5-4E1F-859D-37FD9301058C}"/>
              </a:ext>
            </a:extLst>
          </p:cNvPr>
          <p:cNvSpPr/>
          <p:nvPr/>
        </p:nvSpPr>
        <p:spPr>
          <a:xfrm rot="10800000">
            <a:off x="19245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台形 55">
            <a:extLst>
              <a:ext uri="{FF2B5EF4-FFF2-40B4-BE49-F238E27FC236}">
                <a16:creationId xmlns:a16="http://schemas.microsoft.com/office/drawing/2014/main" id="{AEAFDF3C-DE8E-4A8B-9452-9DEA50A594A3}"/>
              </a:ext>
            </a:extLst>
          </p:cNvPr>
          <p:cNvSpPr/>
          <p:nvPr/>
        </p:nvSpPr>
        <p:spPr>
          <a:xfrm rot="10800000" flipH="1">
            <a:off x="2325288" y="5998022"/>
            <a:ext cx="311619" cy="475769"/>
          </a:xfrm>
          <a:custGeom>
            <a:avLst/>
            <a:gdLst>
              <a:gd name="connsiteX0" fmla="*/ 0 w 428625"/>
              <a:gd name="connsiteY0" fmla="*/ 620492 h 620492"/>
              <a:gd name="connsiteX1" fmla="*/ 107156 w 428625"/>
              <a:gd name="connsiteY1" fmla="*/ 0 h 620492"/>
              <a:gd name="connsiteX2" fmla="*/ 321469 w 428625"/>
              <a:gd name="connsiteY2" fmla="*/ 0 h 620492"/>
              <a:gd name="connsiteX3" fmla="*/ 428625 w 428625"/>
              <a:gd name="connsiteY3" fmla="*/ 620492 h 620492"/>
              <a:gd name="connsiteX4" fmla="*/ 0 w 428625"/>
              <a:gd name="connsiteY4" fmla="*/ 620492 h 620492"/>
              <a:gd name="connsiteX0" fmla="*/ 0 w 352425"/>
              <a:gd name="connsiteY0" fmla="*/ 620492 h 620492"/>
              <a:gd name="connsiteX1" fmla="*/ 30956 w 352425"/>
              <a:gd name="connsiteY1" fmla="*/ 0 h 620492"/>
              <a:gd name="connsiteX2" fmla="*/ 245269 w 352425"/>
              <a:gd name="connsiteY2" fmla="*/ 0 h 620492"/>
              <a:gd name="connsiteX3" fmla="*/ 352425 w 352425"/>
              <a:gd name="connsiteY3" fmla="*/ 620492 h 620492"/>
              <a:gd name="connsiteX4" fmla="*/ 0 w 352425"/>
              <a:gd name="connsiteY4" fmla="*/ 620492 h 620492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0 w 352425"/>
              <a:gd name="connsiteY4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2865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609600 h 630017"/>
              <a:gd name="connsiteX5" fmla="*/ 0 w 352425"/>
              <a:gd name="connsiteY5" fmla="*/ 630017 h 630017"/>
              <a:gd name="connsiteX0" fmla="*/ 0 w 352425"/>
              <a:gd name="connsiteY0" fmla="*/ 630017 h 630017"/>
              <a:gd name="connsiteX1" fmla="*/ 30956 w 352425"/>
              <a:gd name="connsiteY1" fmla="*/ 9525 h 630017"/>
              <a:gd name="connsiteX2" fmla="*/ 311944 w 352425"/>
              <a:gd name="connsiteY2" fmla="*/ 0 h 630017"/>
              <a:gd name="connsiteX3" fmla="*/ 352425 w 352425"/>
              <a:gd name="connsiteY3" fmla="*/ 630017 h 630017"/>
              <a:gd name="connsiteX4" fmla="*/ 191126 w 352425"/>
              <a:gd name="connsiteY4" fmla="*/ 584200 h 630017"/>
              <a:gd name="connsiteX5" fmla="*/ 0 w 352425"/>
              <a:gd name="connsiteY5" fmla="*/ 630017 h 630017"/>
              <a:gd name="connsiteX0" fmla="*/ 0 w 363035"/>
              <a:gd name="connsiteY0" fmla="*/ 630017 h 630017"/>
              <a:gd name="connsiteX1" fmla="*/ 30956 w 363035"/>
              <a:gd name="connsiteY1" fmla="*/ 9525 h 630017"/>
              <a:gd name="connsiteX2" fmla="*/ 311944 w 363035"/>
              <a:gd name="connsiteY2" fmla="*/ 0 h 630017"/>
              <a:gd name="connsiteX3" fmla="*/ 363035 w 363035"/>
              <a:gd name="connsiteY3" fmla="*/ 630017 h 630017"/>
              <a:gd name="connsiteX4" fmla="*/ 191126 w 363035"/>
              <a:gd name="connsiteY4" fmla="*/ 584200 h 630017"/>
              <a:gd name="connsiteX5" fmla="*/ 0 w 363035"/>
              <a:gd name="connsiteY5" fmla="*/ 630017 h 630017"/>
              <a:gd name="connsiteX0" fmla="*/ 0 w 357729"/>
              <a:gd name="connsiteY0" fmla="*/ 630017 h 630017"/>
              <a:gd name="connsiteX1" fmla="*/ 30956 w 357729"/>
              <a:gd name="connsiteY1" fmla="*/ 9525 h 630017"/>
              <a:gd name="connsiteX2" fmla="*/ 311944 w 357729"/>
              <a:gd name="connsiteY2" fmla="*/ 0 h 630017"/>
              <a:gd name="connsiteX3" fmla="*/ 357729 w 357729"/>
              <a:gd name="connsiteY3" fmla="*/ 630017 h 630017"/>
              <a:gd name="connsiteX4" fmla="*/ 191126 w 357729"/>
              <a:gd name="connsiteY4" fmla="*/ 584200 h 630017"/>
              <a:gd name="connsiteX5" fmla="*/ 0 w 357729"/>
              <a:gd name="connsiteY5" fmla="*/ 630017 h 630017"/>
              <a:gd name="connsiteX0" fmla="*/ 0 w 349771"/>
              <a:gd name="connsiteY0" fmla="*/ 630017 h 630017"/>
              <a:gd name="connsiteX1" fmla="*/ 22998 w 349771"/>
              <a:gd name="connsiteY1" fmla="*/ 9525 h 630017"/>
              <a:gd name="connsiteX2" fmla="*/ 303986 w 349771"/>
              <a:gd name="connsiteY2" fmla="*/ 0 h 630017"/>
              <a:gd name="connsiteX3" fmla="*/ 349771 w 349771"/>
              <a:gd name="connsiteY3" fmla="*/ 630017 h 630017"/>
              <a:gd name="connsiteX4" fmla="*/ 183168 w 349771"/>
              <a:gd name="connsiteY4" fmla="*/ 584200 h 630017"/>
              <a:gd name="connsiteX5" fmla="*/ 0 w 349771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0133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20346 w 347119"/>
              <a:gd name="connsiteY1" fmla="*/ 9525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  <a:gd name="connsiteX0" fmla="*/ 0 w 347119"/>
              <a:gd name="connsiteY0" fmla="*/ 630017 h 630017"/>
              <a:gd name="connsiteX1" fmla="*/ 30956 w 347119"/>
              <a:gd name="connsiteY1" fmla="*/ 3219 h 630017"/>
              <a:gd name="connsiteX2" fmla="*/ 311944 w 347119"/>
              <a:gd name="connsiteY2" fmla="*/ 0 h 630017"/>
              <a:gd name="connsiteX3" fmla="*/ 347119 w 347119"/>
              <a:gd name="connsiteY3" fmla="*/ 630017 h 630017"/>
              <a:gd name="connsiteX4" fmla="*/ 180516 w 347119"/>
              <a:gd name="connsiteY4" fmla="*/ 584200 h 630017"/>
              <a:gd name="connsiteX5" fmla="*/ 0 w 347119"/>
              <a:gd name="connsiteY5" fmla="*/ 630017 h 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119" h="630017">
                <a:moveTo>
                  <a:pt x="0" y="630017"/>
                </a:moveTo>
                <a:lnTo>
                  <a:pt x="30956" y="3219"/>
                </a:lnTo>
                <a:lnTo>
                  <a:pt x="311944" y="0"/>
                </a:lnTo>
                <a:lnTo>
                  <a:pt x="347119" y="630017"/>
                </a:lnTo>
                <a:cubicBezTo>
                  <a:pt x="293353" y="629561"/>
                  <a:pt x="240632" y="559256"/>
                  <a:pt x="180516" y="584200"/>
                </a:cubicBezTo>
                <a:cubicBezTo>
                  <a:pt x="123157" y="565606"/>
                  <a:pt x="63709" y="629561"/>
                  <a:pt x="0" y="630017"/>
                </a:cubicBezTo>
                <a:close/>
              </a:path>
            </a:pathLst>
          </a:custGeom>
          <a:noFill/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部分円 1">
            <a:extLst>
              <a:ext uri="{FF2B5EF4-FFF2-40B4-BE49-F238E27FC236}">
                <a16:creationId xmlns:a16="http://schemas.microsoft.com/office/drawing/2014/main" id="{E0FA36EC-1D9D-461C-96A0-CAECDD3798AD}"/>
              </a:ext>
            </a:extLst>
          </p:cNvPr>
          <p:cNvSpPr/>
          <p:nvPr/>
        </p:nvSpPr>
        <p:spPr>
          <a:xfrm rot="10800000">
            <a:off x="93168" y="809469"/>
            <a:ext cx="4377128" cy="5426440"/>
          </a:xfrm>
          <a:prstGeom prst="pie">
            <a:avLst>
              <a:gd name="adj1" fmla="val 0"/>
              <a:gd name="adj2" fmla="val 10706022"/>
            </a:avLst>
          </a:prstGeom>
          <a:solidFill>
            <a:srgbClr val="231917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アーチ 31">
            <a:extLst>
              <a:ext uri="{FF2B5EF4-FFF2-40B4-BE49-F238E27FC236}">
                <a16:creationId xmlns:a16="http://schemas.microsoft.com/office/drawing/2014/main" id="{1409607E-9A4B-4B0B-97F2-D9C7E7249521}"/>
              </a:ext>
            </a:extLst>
          </p:cNvPr>
          <p:cNvSpPr/>
          <p:nvPr/>
        </p:nvSpPr>
        <p:spPr>
          <a:xfrm>
            <a:off x="879652" y="1256894"/>
            <a:ext cx="2867825" cy="505950"/>
          </a:xfrm>
          <a:prstGeom prst="blockArc">
            <a:avLst/>
          </a:prstGeom>
          <a:solidFill>
            <a:schemeClr val="bg1"/>
          </a:solidFill>
          <a:ln w="254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円弧 34">
            <a:extLst>
              <a:ext uri="{FF2B5EF4-FFF2-40B4-BE49-F238E27FC236}">
                <a16:creationId xmlns:a16="http://schemas.microsoft.com/office/drawing/2014/main" id="{4A8C58C4-E4BC-407D-9712-0075E76F1510}"/>
              </a:ext>
            </a:extLst>
          </p:cNvPr>
          <p:cNvSpPr/>
          <p:nvPr/>
        </p:nvSpPr>
        <p:spPr>
          <a:xfrm>
            <a:off x="2553357" y="123693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>
            <a:extLst>
              <a:ext uri="{FF2B5EF4-FFF2-40B4-BE49-F238E27FC236}">
                <a16:creationId xmlns:a16="http://schemas.microsoft.com/office/drawing/2014/main" id="{86A6C573-9AD3-4C3C-AB75-A731A8704C53}"/>
              </a:ext>
            </a:extLst>
          </p:cNvPr>
          <p:cNvSpPr/>
          <p:nvPr/>
        </p:nvSpPr>
        <p:spPr>
          <a:xfrm>
            <a:off x="223331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弧 36">
            <a:extLst>
              <a:ext uri="{FF2B5EF4-FFF2-40B4-BE49-F238E27FC236}">
                <a16:creationId xmlns:a16="http://schemas.microsoft.com/office/drawing/2014/main" id="{8C1F8280-29BB-4A04-B408-313D3D90F35A}"/>
              </a:ext>
            </a:extLst>
          </p:cNvPr>
          <p:cNvSpPr/>
          <p:nvPr/>
        </p:nvSpPr>
        <p:spPr>
          <a:xfrm flipH="1">
            <a:off x="1989477" y="12140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弧 37">
            <a:extLst>
              <a:ext uri="{FF2B5EF4-FFF2-40B4-BE49-F238E27FC236}">
                <a16:creationId xmlns:a16="http://schemas.microsoft.com/office/drawing/2014/main" id="{FA508F5A-5D05-4459-95FD-728C8C3A38AF}"/>
              </a:ext>
            </a:extLst>
          </p:cNvPr>
          <p:cNvSpPr/>
          <p:nvPr/>
        </p:nvSpPr>
        <p:spPr>
          <a:xfrm flipH="1">
            <a:off x="1524657" y="125217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弧 38">
            <a:extLst>
              <a:ext uri="{FF2B5EF4-FFF2-40B4-BE49-F238E27FC236}">
                <a16:creationId xmlns:a16="http://schemas.microsoft.com/office/drawing/2014/main" id="{C31E7FD4-DF8A-43D2-A4DD-EC06C5440813}"/>
              </a:ext>
            </a:extLst>
          </p:cNvPr>
          <p:cNvSpPr/>
          <p:nvPr/>
        </p:nvSpPr>
        <p:spPr>
          <a:xfrm flipH="1">
            <a:off x="1250337" y="128265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495B582A-27BC-4C96-A494-73393FD85912}"/>
              </a:ext>
            </a:extLst>
          </p:cNvPr>
          <p:cNvSpPr/>
          <p:nvPr/>
        </p:nvSpPr>
        <p:spPr>
          <a:xfrm flipH="1">
            <a:off x="879652" y="1464308"/>
            <a:ext cx="202213" cy="397145"/>
          </a:xfrm>
          <a:prstGeom prst="arc">
            <a:avLst/>
          </a:prstGeom>
          <a:ln w="88900">
            <a:solidFill>
              <a:srgbClr val="231917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9AF474E6-F76C-4271-A26E-C0A7A84C2008}"/>
              </a:ext>
            </a:extLst>
          </p:cNvPr>
          <p:cNvSpPr txBox="1"/>
          <p:nvPr/>
        </p:nvSpPr>
        <p:spPr>
          <a:xfrm>
            <a:off x="2374308" y="150856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チコちゃん弐号機　</a:t>
            </a:r>
            <a:r>
              <a: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2020.06.16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139850F2-2492-4281-84A6-C34CDF86A188}"/>
              </a:ext>
            </a:extLst>
          </p:cNvPr>
          <p:cNvCxnSpPr/>
          <p:nvPr/>
        </p:nvCxnSpPr>
        <p:spPr>
          <a:xfrm flipH="1" flipV="1">
            <a:off x="3098228" y="5372759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テキスト ボックス 106">
            <a:extLst>
              <a:ext uri="{FF2B5EF4-FFF2-40B4-BE49-F238E27FC236}">
                <a16:creationId xmlns:a16="http://schemas.microsoft.com/office/drawing/2014/main" id="{7A3BA73A-7A0F-421D-8CAB-8CBB4AD064F9}"/>
              </a:ext>
            </a:extLst>
          </p:cNvPr>
          <p:cNvSpPr txBox="1"/>
          <p:nvPr/>
        </p:nvSpPr>
        <p:spPr>
          <a:xfrm>
            <a:off x="3680551" y="5418340"/>
            <a:ext cx="553998" cy="10156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熊坂版</a:t>
            </a:r>
          </a:p>
        </p:txBody>
      </p: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EEFADF43-B33E-449F-B338-7E84CE3207F7}"/>
              </a:ext>
            </a:extLst>
          </p:cNvPr>
          <p:cNvCxnSpPr>
            <a:cxnSpLocks/>
          </p:cNvCxnSpPr>
          <p:nvPr/>
        </p:nvCxnSpPr>
        <p:spPr>
          <a:xfrm flipV="1">
            <a:off x="5416690" y="5412546"/>
            <a:ext cx="472172" cy="472172"/>
          </a:xfrm>
          <a:prstGeom prst="straightConnector1">
            <a:avLst/>
          </a:prstGeom>
          <a:ln w="63500">
            <a:solidFill>
              <a:schemeClr val="tx1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DF5807DF-43B0-4FFE-BC36-E64FD18C5DA2}"/>
              </a:ext>
            </a:extLst>
          </p:cNvPr>
          <p:cNvSpPr txBox="1"/>
          <p:nvPr/>
        </p:nvSpPr>
        <p:spPr>
          <a:xfrm>
            <a:off x="4780295" y="5612016"/>
            <a:ext cx="553998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kumimoji="1"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見本</a:t>
            </a:r>
          </a:p>
        </p:txBody>
      </p:sp>
    </p:spTree>
    <p:extLst>
      <p:ext uri="{BB962C8B-B14F-4D97-AF65-F5344CB8AC3E}">
        <p14:creationId xmlns:p14="http://schemas.microsoft.com/office/powerpoint/2010/main" val="233911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40" advClick="0" advTm="700"/>
    </mc:Choice>
    <mc:Fallback xmlns="">
      <p:transition spd="med" advClick="0" advTm="700"/>
    </mc:Fallback>
  </mc:AlternateContent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>
          <a:solidFill>
            <a:srgbClr val="FF0000"/>
          </a:solidFill>
          <a:miter lim="800000"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33CC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414</Words>
  <Application>Microsoft Office PowerPoint</Application>
  <PresentationFormat>画面に合わせる (4:3)</PresentationFormat>
  <Paragraphs>198</Paragraphs>
  <Slides>64</Slides>
  <Notes>0</Notes>
  <HiddenSlides>0</HiddenSlides>
  <MMClips>2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64</vt:i4>
      </vt:variant>
    </vt:vector>
  </HeadingPairs>
  <TitlesOfParts>
    <vt:vector size="68" baseType="lpstr">
      <vt:lpstr>Meiryo UI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熊坂　諭</dc:creator>
  <cp:lastModifiedBy>諭 熊坂</cp:lastModifiedBy>
  <cp:revision>115</cp:revision>
  <dcterms:created xsi:type="dcterms:W3CDTF">2019-11-29T00:42:46Z</dcterms:created>
  <dcterms:modified xsi:type="dcterms:W3CDTF">2020-06-18T11:54:49Z</dcterms:modified>
</cp:coreProperties>
</file>