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61" r:id="rId3"/>
    <p:sldId id="263" r:id="rId4"/>
    <p:sldId id="367" r:id="rId5"/>
    <p:sldId id="365" r:id="rId6"/>
    <p:sldId id="355" r:id="rId7"/>
    <p:sldId id="353" r:id="rId8"/>
    <p:sldId id="352" r:id="rId9"/>
    <p:sldId id="364" r:id="rId10"/>
    <p:sldId id="346" r:id="rId11"/>
    <p:sldId id="351" r:id="rId12"/>
    <p:sldId id="266" r:id="rId13"/>
    <p:sldId id="366" r:id="rId14"/>
    <p:sldId id="267" r:id="rId15"/>
    <p:sldId id="342" r:id="rId16"/>
    <p:sldId id="259" r:id="rId17"/>
    <p:sldId id="359" r:id="rId18"/>
    <p:sldId id="257" r:id="rId19"/>
    <p:sldId id="344" r:id="rId20"/>
    <p:sldId id="358" r:id="rId21"/>
    <p:sldId id="343" r:id="rId22"/>
    <p:sldId id="360" r:id="rId23"/>
    <p:sldId id="368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56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376719-6ECC-4176-8712-9189CA3F3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5D7C0B-BC93-49B9-B4CF-1B955A133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374B59-FD45-4E95-97B1-3AA6CD6F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352D72-6BD3-4F9B-9AEB-263D5B48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380AD0-DD4E-48B0-B483-6D0575CD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1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F0D3-9DD2-4B45-BE5C-C30A4AD3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6C7300-3E33-4467-B811-C50B0D6E2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FB7970-700B-420E-BCE0-23B6B061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83DF4B-E9F7-43DC-BB0C-79D94836B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650D66-63FB-46AA-8208-D01FACBE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00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4A29481-441C-45FD-AF84-6C9126008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1F0F79-81D6-4811-9ED7-D923AC3FF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1F4822-D46E-4054-BB5B-014A2F0F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C6C814-8144-4E8E-86E3-BBC0ED34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1BDAAD-1899-45A9-9688-F44FEF1D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19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34DC86-3B60-42F2-A7B0-F09C1039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67071-131E-4C60-915C-8847D836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1E0647-BE03-439D-BA43-ED9A4069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2AC1B4-549A-41D2-B930-7997D414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6A7D71-F1D2-4702-BE4F-3255BD64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77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347994-61D0-408F-A2BC-87CDF1DA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CCAB9D-D541-4A98-B4A8-B9525E50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091350-2C42-4A25-AF6E-82ECC53F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8CC94B-9046-4FBC-85BB-841310DE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B2795C-2845-475D-B2F7-EDF5AD96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89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AF0C1-7B74-4AAA-B58A-9A53ABFF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4FC131-6051-4AD4-AAEB-8541CA18B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AC061B-1AA1-484E-AF4B-6C789978E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8C890B-B69A-480B-BA37-6D9283C5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8448F6-D542-4D4D-9C7E-915C3A3A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D72049-A2F3-4FCF-A369-46895DD1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88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B9F3A8-318B-4CAA-B432-094E74F3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0D0307-78F0-4AD3-BEC1-3E432283F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E5699E-E759-40C0-BA19-66407DF1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716389E-0764-4985-A7CD-DBB0A18A4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FF22B-A983-4095-81FF-5ECE6E9DE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35A718-8E49-473F-BE57-D95A5BEA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99E798-3AC5-48DD-9C24-6FA9974F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79E7E72-261D-4A75-8741-64B5D597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34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4780D3-D776-4A9B-8004-D06DFFF6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BC2FBD-5A52-44F6-BA1B-3ED9F572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2AA5772-A033-4575-A113-4BFF91B0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C36BF9-EE3F-4E43-8844-D1F5C431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01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4E9C786-DDDD-40A8-80DB-25411AB3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2FFC7F-AA46-4031-BBA5-75DED4BD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97B8A2-030E-428A-8634-55905406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00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A7E3A-0D3F-4A7F-926E-124C24D7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E98BE0-7D7C-4293-B532-6606F7E6D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4DB8A0-D4AB-49EF-88E9-D27F74108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C27C7B-5FFB-49C4-8ECA-5A68718A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7B1E62-3631-4FC5-BE48-5C19CB85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2E7ACC-2AED-4647-8603-2459E154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89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4D2D52-4733-49AA-ACF5-DD7DB14C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7BCFF0-C002-4A45-94FD-5AA0F25F3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5FBD257-C6F7-4340-BAA9-00FB7C3B0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C30401-4DC7-4AE9-BC78-F99CE2CE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AD9F38-B63F-4C73-BCCB-B660533F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A7FD94-C7E6-4FD3-ADBB-D94CF52B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23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1A7C164-558D-4B20-AFE8-EB57E7D3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3665CB-574D-4685-9D32-9AC7A8F8A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938F5D-B0EC-40B7-ACDC-D3FB372E3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22E0-7B47-44FD-ADFC-D7F61E71114B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A7F341-6F60-46E1-A8C9-407BC2875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A2EAD8-9B15-43F1-A6DC-0CC77A5E0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02244-CF42-4416-977C-9198DD6077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62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D3526F-DAE0-4D78-85FB-948D9A5C5791}"/>
              </a:ext>
            </a:extLst>
          </p:cNvPr>
          <p:cNvSpPr txBox="1"/>
          <p:nvPr/>
        </p:nvSpPr>
        <p:spPr>
          <a:xfrm>
            <a:off x="5865167" y="3152000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予告</a:t>
            </a:r>
          </a:p>
        </p:txBody>
      </p:sp>
    </p:spTree>
    <p:extLst>
      <p:ext uri="{BB962C8B-B14F-4D97-AF65-F5344CB8AC3E}">
        <p14:creationId xmlns:p14="http://schemas.microsoft.com/office/powerpoint/2010/main" val="3611338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Tm="1250">
        <p159:morph option="byObject"/>
      </p:transition>
    </mc:Choice>
    <mc:Fallback xmlns="">
      <p:transition spd="slow" advTm="125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夜空の星雲のcg画像&#10;&#10;中程度の精度で自動的に生成された説明">
            <a:extLst>
              <a:ext uri="{FF2B5EF4-FFF2-40B4-BE49-F238E27FC236}">
                <a16:creationId xmlns:a16="http://schemas.microsoft.com/office/drawing/2014/main" id="{A4AFDA13-0890-4229-AB3A-20EEFD864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993" y="-1339713"/>
            <a:ext cx="14558250" cy="9705499"/>
          </a:xfrm>
          <a:prstGeom prst="rect">
            <a:avLst/>
          </a:prstGeom>
        </p:spPr>
      </p:pic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7844D551-0A52-4220-9939-4E485DE9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5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BCFBEC33-0815-4510-A7FF-2F1142BF0D7C}"/>
              </a:ext>
            </a:extLst>
          </p:cNvPr>
          <p:cNvSpPr/>
          <p:nvPr/>
        </p:nvSpPr>
        <p:spPr>
          <a:xfrm>
            <a:off x="4360541" y="2074882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582CF89-EFBC-4AF8-A096-ADBE55AFFE76}"/>
              </a:ext>
            </a:extLst>
          </p:cNvPr>
          <p:cNvSpPr/>
          <p:nvPr/>
        </p:nvSpPr>
        <p:spPr>
          <a:xfrm>
            <a:off x="5062044" y="1525879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74688B06-E9D4-4AE2-A06C-BA4193ECFDC0}"/>
              </a:ext>
            </a:extLst>
          </p:cNvPr>
          <p:cNvSpPr/>
          <p:nvPr/>
        </p:nvSpPr>
        <p:spPr>
          <a:xfrm>
            <a:off x="6063974" y="2320408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5873F49-2003-4484-8F7F-E6BAC7E479A5}"/>
              </a:ext>
            </a:extLst>
          </p:cNvPr>
          <p:cNvSpPr/>
          <p:nvPr/>
        </p:nvSpPr>
        <p:spPr>
          <a:xfrm>
            <a:off x="5794048" y="2983786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5818060-A5BA-4927-AA68-2D5FA6C6FC34}"/>
              </a:ext>
            </a:extLst>
          </p:cNvPr>
          <p:cNvSpPr/>
          <p:nvPr/>
        </p:nvSpPr>
        <p:spPr>
          <a:xfrm>
            <a:off x="6250025" y="3845415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FC56B37-0290-4717-A589-1EE7AB2091D7}"/>
              </a:ext>
            </a:extLst>
          </p:cNvPr>
          <p:cNvSpPr/>
          <p:nvPr/>
        </p:nvSpPr>
        <p:spPr>
          <a:xfrm>
            <a:off x="6558077" y="4440168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1E1804-6F90-4B9F-98B0-29499E2B5992}"/>
              </a:ext>
            </a:extLst>
          </p:cNvPr>
          <p:cNvSpPr txBox="1"/>
          <p:nvPr/>
        </p:nvSpPr>
        <p:spPr>
          <a:xfrm>
            <a:off x="5865167" y="1189925"/>
            <a:ext cx="461665" cy="44781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南斗の将　動けば、北斗動き、天また動く</a:t>
            </a:r>
          </a:p>
        </p:txBody>
      </p:sp>
    </p:spTree>
    <p:extLst>
      <p:ext uri="{BB962C8B-B14F-4D97-AF65-F5344CB8AC3E}">
        <p14:creationId xmlns:p14="http://schemas.microsoft.com/office/powerpoint/2010/main" val="1257665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 advTm="1000">
        <p159:morph option="byObject"/>
      </p:transition>
    </mc:Choice>
    <mc:Fallback>
      <p:transition spd="slow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夜空の星雲のcg画像&#10;&#10;中程度の精度で自動的に生成された説明">
            <a:extLst>
              <a:ext uri="{FF2B5EF4-FFF2-40B4-BE49-F238E27FC236}">
                <a16:creationId xmlns:a16="http://schemas.microsoft.com/office/drawing/2014/main" id="{160974F7-F877-45D0-9640-5E8282132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827" y="-1498060"/>
            <a:ext cx="15145969" cy="10097311"/>
          </a:xfrm>
          <a:prstGeom prst="rect">
            <a:avLst/>
          </a:prstGeom>
        </p:spPr>
      </p:pic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7844D551-0A52-4220-9939-4E485DE9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5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BCFBEC33-0815-4510-A7FF-2F1142BF0D7C}"/>
              </a:ext>
            </a:extLst>
          </p:cNvPr>
          <p:cNvSpPr/>
          <p:nvPr/>
        </p:nvSpPr>
        <p:spPr>
          <a:xfrm>
            <a:off x="4360541" y="2074882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582CF89-EFBC-4AF8-A096-ADBE55AFFE76}"/>
              </a:ext>
            </a:extLst>
          </p:cNvPr>
          <p:cNvSpPr/>
          <p:nvPr/>
        </p:nvSpPr>
        <p:spPr>
          <a:xfrm>
            <a:off x="5062044" y="1525879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74688B06-E9D4-4AE2-A06C-BA4193ECFDC0}"/>
              </a:ext>
            </a:extLst>
          </p:cNvPr>
          <p:cNvSpPr/>
          <p:nvPr/>
        </p:nvSpPr>
        <p:spPr>
          <a:xfrm>
            <a:off x="6063974" y="2320408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5873F49-2003-4484-8F7F-E6BAC7E479A5}"/>
              </a:ext>
            </a:extLst>
          </p:cNvPr>
          <p:cNvSpPr/>
          <p:nvPr/>
        </p:nvSpPr>
        <p:spPr>
          <a:xfrm>
            <a:off x="5794048" y="2983786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5818060-A5BA-4927-AA68-2D5FA6C6FC34}"/>
              </a:ext>
            </a:extLst>
          </p:cNvPr>
          <p:cNvSpPr/>
          <p:nvPr/>
        </p:nvSpPr>
        <p:spPr>
          <a:xfrm>
            <a:off x="6250025" y="3845415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FC56B37-0290-4717-A589-1EE7AB2091D7}"/>
              </a:ext>
            </a:extLst>
          </p:cNvPr>
          <p:cNvSpPr/>
          <p:nvPr/>
        </p:nvSpPr>
        <p:spPr>
          <a:xfrm>
            <a:off x="6558077" y="4440168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223FBFC-0FE3-40A7-8FD6-6CE3FDF2E0BC}"/>
              </a:ext>
            </a:extLst>
          </p:cNvPr>
          <p:cNvSpPr/>
          <p:nvPr/>
        </p:nvSpPr>
        <p:spPr>
          <a:xfrm>
            <a:off x="7538657" y="4966296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C7AD37-BD92-474A-9B24-120B635404CB}"/>
              </a:ext>
            </a:extLst>
          </p:cNvPr>
          <p:cNvSpPr txBox="1"/>
          <p:nvPr/>
        </p:nvSpPr>
        <p:spPr>
          <a:xfrm>
            <a:off x="5865167" y="1189925"/>
            <a:ext cx="461665" cy="44781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南斗の将　動けば、北斗動き、天また動く</a:t>
            </a:r>
          </a:p>
        </p:txBody>
      </p:sp>
    </p:spTree>
    <p:extLst>
      <p:ext uri="{BB962C8B-B14F-4D97-AF65-F5344CB8AC3E}">
        <p14:creationId xmlns:p14="http://schemas.microsoft.com/office/powerpoint/2010/main" val="145893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 advTm="1000">
        <p159:morph option="byObject"/>
      </p:transition>
    </mc:Choice>
    <mc:Fallback>
      <p:transition spd="slow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24507F-F8AC-4899-8FCC-C59A67449C7E}"/>
              </a:ext>
            </a:extLst>
          </p:cNvPr>
          <p:cNvSpPr txBox="1"/>
          <p:nvPr/>
        </p:nvSpPr>
        <p:spPr>
          <a:xfrm>
            <a:off x="5865167" y="1247122"/>
            <a:ext cx="461665" cy="44012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pc="600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熊坂力点が挑む、今回のお題。</a:t>
            </a:r>
          </a:p>
        </p:txBody>
      </p:sp>
    </p:spTree>
    <p:extLst>
      <p:ext uri="{BB962C8B-B14F-4D97-AF65-F5344CB8AC3E}">
        <p14:creationId xmlns:p14="http://schemas.microsoft.com/office/powerpoint/2010/main" val="4281441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1250">
        <p159:morph option="byObject"/>
      </p:transition>
    </mc:Choice>
    <mc:Fallback xmlns="">
      <p:transition spd="slow" advClick="0" advTm="125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北斗の拳 | 北斗の拳 OFFICIAL WEB SITE">
            <a:extLst>
              <a:ext uri="{FF2B5EF4-FFF2-40B4-BE49-F238E27FC236}">
                <a16:creationId xmlns:a16="http://schemas.microsoft.com/office/drawing/2014/main" id="{C02185C4-0E8D-4D88-8849-F255C1261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34" y="2385219"/>
            <a:ext cx="6046731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8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6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24507F-F8AC-4899-8FCC-C59A67449C7E}"/>
              </a:ext>
            </a:extLst>
          </p:cNvPr>
          <p:cNvSpPr txBox="1"/>
          <p:nvPr/>
        </p:nvSpPr>
        <p:spPr>
          <a:xfrm>
            <a:off x="5388113" y="387909"/>
            <a:ext cx="1538883" cy="6119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8800" spc="600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ユリアを、</a:t>
            </a:r>
          </a:p>
        </p:txBody>
      </p:sp>
    </p:spTree>
    <p:extLst>
      <p:ext uri="{BB962C8B-B14F-4D97-AF65-F5344CB8AC3E}">
        <p14:creationId xmlns:p14="http://schemas.microsoft.com/office/powerpoint/2010/main" val="3012616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1250">
        <p159:morph option="byObject"/>
      </p:transition>
    </mc:Choice>
    <mc:Fallback xmlns="">
      <p:transition spd="slow" advClick="0" advTm="125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24507F-F8AC-4899-8FCC-C59A67449C7E}"/>
              </a:ext>
            </a:extLst>
          </p:cNvPr>
          <p:cNvSpPr txBox="1"/>
          <p:nvPr/>
        </p:nvSpPr>
        <p:spPr>
          <a:xfrm>
            <a:off x="5865167" y="939345"/>
            <a:ext cx="461665" cy="50167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pc="600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ＰｏｗｅｒＰｏｉｎｔで</a:t>
            </a:r>
            <a:r>
              <a:rPr lang="ja-JP" altLang="en-US" spc="600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贋作する</a:t>
            </a:r>
            <a:r>
              <a:rPr kumimoji="1" lang="ja-JP" altLang="en-US" spc="600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68292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1250">
        <p159:morph option="byObject"/>
      </p:transition>
    </mc:Choice>
    <mc:Fallback xmlns="">
      <p:transition spd="slow" advClick="0" advTm="125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1D4B933-A585-4191-A68A-9E8F8BAB5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6" r="29555" b="66760"/>
          <a:stretch/>
        </p:blipFill>
        <p:spPr bwMode="auto">
          <a:xfrm>
            <a:off x="2110133" y="200721"/>
            <a:ext cx="7983032" cy="66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3" name="グループ化 812" hidden="1">
            <a:extLst>
              <a:ext uri="{FF2B5EF4-FFF2-40B4-BE49-F238E27FC236}">
                <a16:creationId xmlns:a16="http://schemas.microsoft.com/office/drawing/2014/main" id="{E9B5C3AC-9D71-4F0B-A864-5052F0A5B7BB}"/>
              </a:ext>
            </a:extLst>
          </p:cNvPr>
          <p:cNvGrpSpPr/>
          <p:nvPr/>
        </p:nvGrpSpPr>
        <p:grpSpPr>
          <a:xfrm>
            <a:off x="2585857" y="666740"/>
            <a:ext cx="6871350" cy="6219835"/>
            <a:chOff x="2585857" y="666740"/>
            <a:chExt cx="6871350" cy="6219835"/>
          </a:xfrm>
        </p:grpSpPr>
        <p:grpSp>
          <p:nvGrpSpPr>
            <p:cNvPr id="811" name="グループ化 810">
              <a:extLst>
                <a:ext uri="{FF2B5EF4-FFF2-40B4-BE49-F238E27FC236}">
                  <a16:creationId xmlns:a16="http://schemas.microsoft.com/office/drawing/2014/main" id="{BFDC2649-AA78-4503-B508-123FECEFDBD1}"/>
                </a:ext>
              </a:extLst>
            </p:cNvPr>
            <p:cNvGrpSpPr/>
            <p:nvPr/>
          </p:nvGrpSpPr>
          <p:grpSpPr>
            <a:xfrm>
              <a:off x="2585857" y="666740"/>
              <a:ext cx="6871350" cy="6219835"/>
              <a:chOff x="2585857" y="666740"/>
              <a:chExt cx="6871350" cy="6219835"/>
            </a:xfrm>
          </p:grpSpPr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2762A0EA-0DD8-4458-BFAD-BF60EEB6228F}"/>
                  </a:ext>
                </a:extLst>
              </p:cNvPr>
              <p:cNvSpPr/>
              <p:nvPr/>
            </p:nvSpPr>
            <p:spPr>
              <a:xfrm>
                <a:off x="5623560" y="1730648"/>
                <a:ext cx="314325" cy="162181"/>
              </a:xfrm>
              <a:custGeom>
                <a:avLst/>
                <a:gdLst>
                  <a:gd name="connsiteX0" fmla="*/ 0 w 314325"/>
                  <a:gd name="connsiteY0" fmla="*/ 38356 h 162181"/>
                  <a:gd name="connsiteX1" fmla="*/ 101600 w 314325"/>
                  <a:gd name="connsiteY1" fmla="*/ 256 h 162181"/>
                  <a:gd name="connsiteX2" fmla="*/ 174625 w 314325"/>
                  <a:gd name="connsiteY2" fmla="*/ 22481 h 162181"/>
                  <a:gd name="connsiteX3" fmla="*/ 234950 w 314325"/>
                  <a:gd name="connsiteY3" fmla="*/ 38356 h 162181"/>
                  <a:gd name="connsiteX4" fmla="*/ 269875 w 314325"/>
                  <a:gd name="connsiteY4" fmla="*/ 44706 h 162181"/>
                  <a:gd name="connsiteX5" fmla="*/ 288925 w 314325"/>
                  <a:gd name="connsiteY5" fmla="*/ 82806 h 162181"/>
                  <a:gd name="connsiteX6" fmla="*/ 304800 w 314325"/>
                  <a:gd name="connsiteY6" fmla="*/ 120906 h 162181"/>
                  <a:gd name="connsiteX7" fmla="*/ 314325 w 314325"/>
                  <a:gd name="connsiteY7" fmla="*/ 162181 h 16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325" h="162181">
                    <a:moveTo>
                      <a:pt x="0" y="38356"/>
                    </a:moveTo>
                    <a:cubicBezTo>
                      <a:pt x="36248" y="20629"/>
                      <a:pt x="72496" y="2902"/>
                      <a:pt x="101600" y="256"/>
                    </a:cubicBezTo>
                    <a:cubicBezTo>
                      <a:pt x="130704" y="-2390"/>
                      <a:pt x="152400" y="16131"/>
                      <a:pt x="174625" y="22481"/>
                    </a:cubicBezTo>
                    <a:cubicBezTo>
                      <a:pt x="196850" y="28831"/>
                      <a:pt x="219075" y="34652"/>
                      <a:pt x="234950" y="38356"/>
                    </a:cubicBezTo>
                    <a:cubicBezTo>
                      <a:pt x="250825" y="42060"/>
                      <a:pt x="260879" y="37298"/>
                      <a:pt x="269875" y="44706"/>
                    </a:cubicBezTo>
                    <a:cubicBezTo>
                      <a:pt x="278871" y="52114"/>
                      <a:pt x="283104" y="70106"/>
                      <a:pt x="288925" y="82806"/>
                    </a:cubicBezTo>
                    <a:cubicBezTo>
                      <a:pt x="294746" y="95506"/>
                      <a:pt x="300567" y="107677"/>
                      <a:pt x="304800" y="120906"/>
                    </a:cubicBezTo>
                    <a:cubicBezTo>
                      <a:pt x="309033" y="134135"/>
                      <a:pt x="311679" y="148158"/>
                      <a:pt x="314325" y="162181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AD54571F-2F75-419B-9762-58605ED5B923}"/>
                  </a:ext>
                </a:extLst>
              </p:cNvPr>
              <p:cNvSpPr/>
              <p:nvPr/>
            </p:nvSpPr>
            <p:spPr>
              <a:xfrm>
                <a:off x="5607685" y="1810279"/>
                <a:ext cx="320675" cy="98527"/>
              </a:xfrm>
              <a:custGeom>
                <a:avLst/>
                <a:gdLst>
                  <a:gd name="connsiteX0" fmla="*/ 0 w 320675"/>
                  <a:gd name="connsiteY0" fmla="*/ 0 h 98527"/>
                  <a:gd name="connsiteX1" fmla="*/ 60325 w 320675"/>
                  <a:gd name="connsiteY1" fmla="*/ 41275 h 98527"/>
                  <a:gd name="connsiteX2" fmla="*/ 120650 w 320675"/>
                  <a:gd name="connsiteY2" fmla="*/ 73025 h 98527"/>
                  <a:gd name="connsiteX3" fmla="*/ 158750 w 320675"/>
                  <a:gd name="connsiteY3" fmla="*/ 85725 h 98527"/>
                  <a:gd name="connsiteX4" fmla="*/ 231775 w 320675"/>
                  <a:gd name="connsiteY4" fmla="*/ 95250 h 98527"/>
                  <a:gd name="connsiteX5" fmla="*/ 298450 w 320675"/>
                  <a:gd name="connsiteY5" fmla="*/ 98425 h 98527"/>
                  <a:gd name="connsiteX6" fmla="*/ 320675 w 320675"/>
                  <a:gd name="connsiteY6" fmla="*/ 92075 h 9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675" h="98527">
                    <a:moveTo>
                      <a:pt x="0" y="0"/>
                    </a:moveTo>
                    <a:cubicBezTo>
                      <a:pt x="20108" y="14552"/>
                      <a:pt x="40217" y="29104"/>
                      <a:pt x="60325" y="41275"/>
                    </a:cubicBezTo>
                    <a:cubicBezTo>
                      <a:pt x="80433" y="53446"/>
                      <a:pt x="104246" y="65617"/>
                      <a:pt x="120650" y="73025"/>
                    </a:cubicBezTo>
                    <a:cubicBezTo>
                      <a:pt x="137054" y="80433"/>
                      <a:pt x="140229" y="82021"/>
                      <a:pt x="158750" y="85725"/>
                    </a:cubicBezTo>
                    <a:cubicBezTo>
                      <a:pt x="177271" y="89429"/>
                      <a:pt x="208492" y="93133"/>
                      <a:pt x="231775" y="95250"/>
                    </a:cubicBezTo>
                    <a:cubicBezTo>
                      <a:pt x="255058" y="97367"/>
                      <a:pt x="283633" y="98954"/>
                      <a:pt x="298450" y="98425"/>
                    </a:cubicBezTo>
                    <a:cubicBezTo>
                      <a:pt x="313267" y="97896"/>
                      <a:pt x="316971" y="94985"/>
                      <a:pt x="320675" y="920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816BBAC4-923C-467F-9554-A349DF336A68}"/>
                  </a:ext>
                </a:extLst>
              </p:cNvPr>
              <p:cNvSpPr/>
              <p:nvPr/>
            </p:nvSpPr>
            <p:spPr>
              <a:xfrm>
                <a:off x="5717966" y="1772179"/>
                <a:ext cx="166893" cy="130175"/>
              </a:xfrm>
              <a:custGeom>
                <a:avLst/>
                <a:gdLst>
                  <a:gd name="connsiteX0" fmla="*/ 10369 w 166893"/>
                  <a:gd name="connsiteY0" fmla="*/ 0 h 130175"/>
                  <a:gd name="connsiteX1" fmla="*/ 844 w 166893"/>
                  <a:gd name="connsiteY1" fmla="*/ 66675 h 130175"/>
                  <a:gd name="connsiteX2" fmla="*/ 29419 w 166893"/>
                  <a:gd name="connsiteY2" fmla="*/ 107950 h 130175"/>
                  <a:gd name="connsiteX3" fmla="*/ 89744 w 166893"/>
                  <a:gd name="connsiteY3" fmla="*/ 130175 h 130175"/>
                  <a:gd name="connsiteX4" fmla="*/ 137369 w 166893"/>
                  <a:gd name="connsiteY4" fmla="*/ 107950 h 130175"/>
                  <a:gd name="connsiteX5" fmla="*/ 162769 w 166893"/>
                  <a:gd name="connsiteY5" fmla="*/ 88900 h 130175"/>
                  <a:gd name="connsiteX6" fmla="*/ 165944 w 166893"/>
                  <a:gd name="connsiteY6" fmla="*/ 41275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893" h="130175">
                    <a:moveTo>
                      <a:pt x="10369" y="0"/>
                    </a:moveTo>
                    <a:cubicBezTo>
                      <a:pt x="4019" y="24341"/>
                      <a:pt x="-2331" y="48683"/>
                      <a:pt x="844" y="66675"/>
                    </a:cubicBezTo>
                    <a:cubicBezTo>
                      <a:pt x="4019" y="84667"/>
                      <a:pt x="14602" y="97367"/>
                      <a:pt x="29419" y="107950"/>
                    </a:cubicBezTo>
                    <a:cubicBezTo>
                      <a:pt x="44236" y="118533"/>
                      <a:pt x="71752" y="130175"/>
                      <a:pt x="89744" y="130175"/>
                    </a:cubicBezTo>
                    <a:cubicBezTo>
                      <a:pt x="107736" y="130175"/>
                      <a:pt x="125198" y="114829"/>
                      <a:pt x="137369" y="107950"/>
                    </a:cubicBezTo>
                    <a:cubicBezTo>
                      <a:pt x="149540" y="101071"/>
                      <a:pt x="158007" y="100012"/>
                      <a:pt x="162769" y="88900"/>
                    </a:cubicBezTo>
                    <a:cubicBezTo>
                      <a:pt x="167531" y="77788"/>
                      <a:pt x="167531" y="52917"/>
                      <a:pt x="165944" y="412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4B25D2D3-EA8B-4EBB-B9C3-99A4812F4F8B}"/>
                  </a:ext>
                </a:extLst>
              </p:cNvPr>
              <p:cNvSpPr/>
              <p:nvPr/>
            </p:nvSpPr>
            <p:spPr>
              <a:xfrm>
                <a:off x="5743543" y="1788054"/>
                <a:ext cx="62050" cy="99483"/>
              </a:xfrm>
              <a:custGeom>
                <a:avLst/>
                <a:gdLst>
                  <a:gd name="connsiteX0" fmla="*/ 38767 w 62050"/>
                  <a:gd name="connsiteY0" fmla="*/ 0 h 99483"/>
                  <a:gd name="connsiteX1" fmla="*/ 667 w 62050"/>
                  <a:gd name="connsiteY1" fmla="*/ 40217 h 99483"/>
                  <a:gd name="connsiteX2" fmla="*/ 15484 w 62050"/>
                  <a:gd name="connsiteY2" fmla="*/ 59267 h 99483"/>
                  <a:gd name="connsiteX3" fmla="*/ 28184 w 62050"/>
                  <a:gd name="connsiteY3" fmla="*/ 78317 h 99483"/>
                  <a:gd name="connsiteX4" fmla="*/ 62050 w 62050"/>
                  <a:gd name="connsiteY4" fmla="*/ 99483 h 9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0" h="99483">
                    <a:moveTo>
                      <a:pt x="38767" y="0"/>
                    </a:moveTo>
                    <a:cubicBezTo>
                      <a:pt x="21657" y="15169"/>
                      <a:pt x="4547" y="30339"/>
                      <a:pt x="667" y="40217"/>
                    </a:cubicBezTo>
                    <a:cubicBezTo>
                      <a:pt x="-3214" y="50095"/>
                      <a:pt x="10898" y="52917"/>
                      <a:pt x="15484" y="59267"/>
                    </a:cubicBezTo>
                    <a:cubicBezTo>
                      <a:pt x="20070" y="65617"/>
                      <a:pt x="20423" y="71614"/>
                      <a:pt x="28184" y="78317"/>
                    </a:cubicBezTo>
                    <a:cubicBezTo>
                      <a:pt x="35945" y="85020"/>
                      <a:pt x="48997" y="92251"/>
                      <a:pt x="62050" y="9948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80D517D6-960E-48EC-9B26-F2D3FD3057FB}"/>
                  </a:ext>
                </a:extLst>
              </p:cNvPr>
              <p:cNvSpPr/>
              <p:nvPr/>
            </p:nvSpPr>
            <p:spPr>
              <a:xfrm rot="952180">
                <a:off x="5777546" y="1791547"/>
                <a:ext cx="66275" cy="54185"/>
              </a:xfrm>
              <a:prstGeom prst="ellipse">
                <a:avLst/>
              </a:pr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8C448D37-AB25-410D-AA61-D6F8CCCD6539}"/>
                  </a:ext>
                </a:extLst>
              </p:cNvPr>
              <p:cNvSpPr/>
              <p:nvPr/>
            </p:nvSpPr>
            <p:spPr>
              <a:xfrm>
                <a:off x="6189133" y="1902256"/>
                <a:ext cx="272502" cy="121277"/>
              </a:xfrm>
              <a:custGeom>
                <a:avLst/>
                <a:gdLst>
                  <a:gd name="connsiteX0" fmla="*/ 0 w 272502"/>
                  <a:gd name="connsiteY0" fmla="*/ 49311 h 121277"/>
                  <a:gd name="connsiteX1" fmla="*/ 59267 w 272502"/>
                  <a:gd name="connsiteY1" fmla="*/ 15444 h 121277"/>
                  <a:gd name="connsiteX2" fmla="*/ 76200 w 272502"/>
                  <a:gd name="connsiteY2" fmla="*/ 2744 h 121277"/>
                  <a:gd name="connsiteX3" fmla="*/ 139700 w 272502"/>
                  <a:gd name="connsiteY3" fmla="*/ 2744 h 121277"/>
                  <a:gd name="connsiteX4" fmla="*/ 207434 w 272502"/>
                  <a:gd name="connsiteY4" fmla="*/ 32377 h 121277"/>
                  <a:gd name="connsiteX5" fmla="*/ 249767 w 272502"/>
                  <a:gd name="connsiteY5" fmla="*/ 57777 h 121277"/>
                  <a:gd name="connsiteX6" fmla="*/ 270934 w 272502"/>
                  <a:gd name="connsiteY6" fmla="*/ 100111 h 121277"/>
                  <a:gd name="connsiteX7" fmla="*/ 270934 w 272502"/>
                  <a:gd name="connsiteY7" fmla="*/ 121277 h 12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2502" h="121277">
                    <a:moveTo>
                      <a:pt x="0" y="49311"/>
                    </a:moveTo>
                    <a:lnTo>
                      <a:pt x="59267" y="15444"/>
                    </a:lnTo>
                    <a:cubicBezTo>
                      <a:pt x="71967" y="7683"/>
                      <a:pt x="62795" y="4861"/>
                      <a:pt x="76200" y="2744"/>
                    </a:cubicBezTo>
                    <a:cubicBezTo>
                      <a:pt x="89606" y="627"/>
                      <a:pt x="117828" y="-2195"/>
                      <a:pt x="139700" y="2744"/>
                    </a:cubicBezTo>
                    <a:cubicBezTo>
                      <a:pt x="161572" y="7683"/>
                      <a:pt x="189090" y="23205"/>
                      <a:pt x="207434" y="32377"/>
                    </a:cubicBezTo>
                    <a:cubicBezTo>
                      <a:pt x="225778" y="41549"/>
                      <a:pt x="239184" y="46488"/>
                      <a:pt x="249767" y="57777"/>
                    </a:cubicBezTo>
                    <a:cubicBezTo>
                      <a:pt x="260350" y="69066"/>
                      <a:pt x="267406" y="89528"/>
                      <a:pt x="270934" y="100111"/>
                    </a:cubicBezTo>
                    <a:cubicBezTo>
                      <a:pt x="274462" y="110694"/>
                      <a:pt x="270934" y="121277"/>
                      <a:pt x="270934" y="12127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FDF7A9BB-2F65-4B47-A239-1FEE03ACCDCE}"/>
                  </a:ext>
                </a:extLst>
              </p:cNvPr>
              <p:cNvSpPr/>
              <p:nvPr/>
            </p:nvSpPr>
            <p:spPr>
              <a:xfrm>
                <a:off x="6193367" y="1964267"/>
                <a:ext cx="270933" cy="107052"/>
              </a:xfrm>
              <a:custGeom>
                <a:avLst/>
                <a:gdLst>
                  <a:gd name="connsiteX0" fmla="*/ 0 w 270933"/>
                  <a:gd name="connsiteY0" fmla="*/ 0 h 107052"/>
                  <a:gd name="connsiteX1" fmla="*/ 46566 w 270933"/>
                  <a:gd name="connsiteY1" fmla="*/ 46566 h 107052"/>
                  <a:gd name="connsiteX2" fmla="*/ 97366 w 270933"/>
                  <a:gd name="connsiteY2" fmla="*/ 76200 h 107052"/>
                  <a:gd name="connsiteX3" fmla="*/ 160866 w 270933"/>
                  <a:gd name="connsiteY3" fmla="*/ 97366 h 107052"/>
                  <a:gd name="connsiteX4" fmla="*/ 224366 w 270933"/>
                  <a:gd name="connsiteY4" fmla="*/ 105833 h 107052"/>
                  <a:gd name="connsiteX5" fmla="*/ 270933 w 270933"/>
                  <a:gd name="connsiteY5" fmla="*/ 71966 h 10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933" h="107052">
                    <a:moveTo>
                      <a:pt x="0" y="0"/>
                    </a:moveTo>
                    <a:cubicBezTo>
                      <a:pt x="15169" y="16933"/>
                      <a:pt x="30338" y="33866"/>
                      <a:pt x="46566" y="46566"/>
                    </a:cubicBezTo>
                    <a:cubicBezTo>
                      <a:pt x="62794" y="59266"/>
                      <a:pt x="78316" y="67733"/>
                      <a:pt x="97366" y="76200"/>
                    </a:cubicBezTo>
                    <a:cubicBezTo>
                      <a:pt x="116416" y="84667"/>
                      <a:pt x="139699" y="92427"/>
                      <a:pt x="160866" y="97366"/>
                    </a:cubicBezTo>
                    <a:cubicBezTo>
                      <a:pt x="182033" y="102305"/>
                      <a:pt x="206022" y="110066"/>
                      <a:pt x="224366" y="105833"/>
                    </a:cubicBezTo>
                    <a:cubicBezTo>
                      <a:pt x="242711" y="101600"/>
                      <a:pt x="238477" y="110066"/>
                      <a:pt x="270933" y="7196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48CFD350-D1A9-40E9-A61A-3D515493D228}"/>
                  </a:ext>
                </a:extLst>
              </p:cNvPr>
              <p:cNvSpPr/>
              <p:nvPr/>
            </p:nvSpPr>
            <p:spPr>
              <a:xfrm rot="1604516">
                <a:off x="6256336" y="1954213"/>
                <a:ext cx="26987" cy="74612"/>
              </a:xfrm>
              <a:custGeom>
                <a:avLst/>
                <a:gdLst>
                  <a:gd name="connsiteX0" fmla="*/ 0 w 26987"/>
                  <a:gd name="connsiteY0" fmla="*/ 0 h 74612"/>
                  <a:gd name="connsiteX1" fmla="*/ 14287 w 26987"/>
                  <a:gd name="connsiteY1" fmla="*/ 53975 h 74612"/>
                  <a:gd name="connsiteX2" fmla="*/ 19050 w 26987"/>
                  <a:gd name="connsiteY2" fmla="*/ 63500 h 74612"/>
                  <a:gd name="connsiteX3" fmla="*/ 26987 w 26987"/>
                  <a:gd name="connsiteY3" fmla="*/ 74612 h 74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87" h="74612">
                    <a:moveTo>
                      <a:pt x="0" y="0"/>
                    </a:moveTo>
                    <a:cubicBezTo>
                      <a:pt x="5556" y="21696"/>
                      <a:pt x="11112" y="43392"/>
                      <a:pt x="14287" y="53975"/>
                    </a:cubicBezTo>
                    <a:cubicBezTo>
                      <a:pt x="17462" y="64558"/>
                      <a:pt x="16933" y="60061"/>
                      <a:pt x="19050" y="63500"/>
                    </a:cubicBezTo>
                    <a:cubicBezTo>
                      <a:pt x="21167" y="66940"/>
                      <a:pt x="24077" y="70776"/>
                      <a:pt x="26987" y="746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4E2C0A9B-122C-4F47-8ACE-99D1FD602408}"/>
                  </a:ext>
                </a:extLst>
              </p:cNvPr>
              <p:cNvSpPr/>
              <p:nvPr/>
            </p:nvSpPr>
            <p:spPr>
              <a:xfrm rot="17933331">
                <a:off x="6340473" y="1993900"/>
                <a:ext cx="76200" cy="55563"/>
              </a:xfrm>
              <a:custGeom>
                <a:avLst/>
                <a:gdLst>
                  <a:gd name="connsiteX0" fmla="*/ 76200 w 76200"/>
                  <a:gd name="connsiteY0" fmla="*/ 0 h 55563"/>
                  <a:gd name="connsiteX1" fmla="*/ 31750 w 76200"/>
                  <a:gd name="connsiteY1" fmla="*/ 38100 h 55563"/>
                  <a:gd name="connsiteX2" fmla="*/ 19050 w 76200"/>
                  <a:gd name="connsiteY2" fmla="*/ 49213 h 55563"/>
                  <a:gd name="connsiteX3" fmla="*/ 0 w 76200"/>
                  <a:gd name="connsiteY3" fmla="*/ 55563 h 5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55563">
                    <a:moveTo>
                      <a:pt x="76200" y="0"/>
                    </a:moveTo>
                    <a:lnTo>
                      <a:pt x="31750" y="38100"/>
                    </a:lnTo>
                    <a:cubicBezTo>
                      <a:pt x="22225" y="46302"/>
                      <a:pt x="24342" y="46303"/>
                      <a:pt x="19050" y="49213"/>
                    </a:cubicBezTo>
                    <a:cubicBezTo>
                      <a:pt x="13758" y="52123"/>
                      <a:pt x="6879" y="53843"/>
                      <a:pt x="0" y="555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楕円 288">
                <a:extLst>
                  <a:ext uri="{FF2B5EF4-FFF2-40B4-BE49-F238E27FC236}">
                    <a16:creationId xmlns:a16="http://schemas.microsoft.com/office/drawing/2014/main" id="{A4B84CCF-5E4E-487C-A068-55101F83321A}"/>
                  </a:ext>
                </a:extLst>
              </p:cNvPr>
              <p:cNvSpPr/>
              <p:nvPr/>
            </p:nvSpPr>
            <p:spPr>
              <a:xfrm>
                <a:off x="6313466" y="1961864"/>
                <a:ext cx="48683" cy="45719"/>
              </a:xfrm>
              <a:prstGeom prst="ellipse">
                <a:avLst/>
              </a:pr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: 図形 289">
                <a:extLst>
                  <a:ext uri="{FF2B5EF4-FFF2-40B4-BE49-F238E27FC236}">
                    <a16:creationId xmlns:a16="http://schemas.microsoft.com/office/drawing/2014/main" id="{594140FD-895F-4EA2-8987-9668DA37586B}"/>
                  </a:ext>
                </a:extLst>
              </p:cNvPr>
              <p:cNvSpPr/>
              <p:nvPr/>
            </p:nvSpPr>
            <p:spPr>
              <a:xfrm>
                <a:off x="5886450" y="1643063"/>
                <a:ext cx="163513" cy="34925"/>
              </a:xfrm>
              <a:custGeom>
                <a:avLst/>
                <a:gdLst>
                  <a:gd name="connsiteX0" fmla="*/ 163513 w 163513"/>
                  <a:gd name="connsiteY0" fmla="*/ 34925 h 34925"/>
                  <a:gd name="connsiteX1" fmla="*/ 85725 w 163513"/>
                  <a:gd name="connsiteY1" fmla="*/ 33337 h 34925"/>
                  <a:gd name="connsiteX2" fmla="*/ 53975 w 163513"/>
                  <a:gd name="connsiteY2" fmla="*/ 25400 h 34925"/>
                  <a:gd name="connsiteX3" fmla="*/ 34925 w 163513"/>
                  <a:gd name="connsiteY3" fmla="*/ 12700 h 34925"/>
                  <a:gd name="connsiteX4" fmla="*/ 14288 w 163513"/>
                  <a:gd name="connsiteY4" fmla="*/ 7937 h 34925"/>
                  <a:gd name="connsiteX5" fmla="*/ 0 w 163513"/>
                  <a:gd name="connsiteY5" fmla="*/ 0 h 3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13" h="34925">
                    <a:moveTo>
                      <a:pt x="163513" y="34925"/>
                    </a:moveTo>
                    <a:cubicBezTo>
                      <a:pt x="133747" y="34924"/>
                      <a:pt x="103981" y="34924"/>
                      <a:pt x="85725" y="33337"/>
                    </a:cubicBezTo>
                    <a:cubicBezTo>
                      <a:pt x="67469" y="31749"/>
                      <a:pt x="62442" y="28840"/>
                      <a:pt x="53975" y="25400"/>
                    </a:cubicBezTo>
                    <a:cubicBezTo>
                      <a:pt x="45508" y="21960"/>
                      <a:pt x="41539" y="15610"/>
                      <a:pt x="34925" y="12700"/>
                    </a:cubicBezTo>
                    <a:cubicBezTo>
                      <a:pt x="28311" y="9790"/>
                      <a:pt x="20109" y="10054"/>
                      <a:pt x="14288" y="7937"/>
                    </a:cubicBezTo>
                    <a:cubicBezTo>
                      <a:pt x="8467" y="5820"/>
                      <a:pt x="7144" y="2910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74EE9020-A1CF-4626-B413-5FA86938A020}"/>
                  </a:ext>
                </a:extLst>
              </p:cNvPr>
              <p:cNvSpPr/>
              <p:nvPr/>
            </p:nvSpPr>
            <p:spPr>
              <a:xfrm>
                <a:off x="5802313" y="1676224"/>
                <a:ext cx="246062" cy="21907"/>
              </a:xfrm>
              <a:custGeom>
                <a:avLst/>
                <a:gdLst>
                  <a:gd name="connsiteX0" fmla="*/ 0 w 246062"/>
                  <a:gd name="connsiteY0" fmla="*/ 176 h 21907"/>
                  <a:gd name="connsiteX1" fmla="*/ 73025 w 246062"/>
                  <a:gd name="connsiteY1" fmla="*/ 1764 h 21907"/>
                  <a:gd name="connsiteX2" fmla="*/ 100012 w 246062"/>
                  <a:gd name="connsiteY2" fmla="*/ 12876 h 21907"/>
                  <a:gd name="connsiteX3" fmla="*/ 147637 w 246062"/>
                  <a:gd name="connsiteY3" fmla="*/ 20814 h 21907"/>
                  <a:gd name="connsiteX4" fmla="*/ 203200 w 246062"/>
                  <a:gd name="connsiteY4" fmla="*/ 20814 h 21907"/>
                  <a:gd name="connsiteX5" fmla="*/ 246062 w 246062"/>
                  <a:gd name="connsiteY5" fmla="*/ 11289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062" h="21907">
                    <a:moveTo>
                      <a:pt x="0" y="176"/>
                    </a:moveTo>
                    <a:cubicBezTo>
                      <a:pt x="28178" y="-89"/>
                      <a:pt x="56356" y="-353"/>
                      <a:pt x="73025" y="1764"/>
                    </a:cubicBezTo>
                    <a:cubicBezTo>
                      <a:pt x="89694" y="3881"/>
                      <a:pt x="87577" y="9701"/>
                      <a:pt x="100012" y="12876"/>
                    </a:cubicBezTo>
                    <a:cubicBezTo>
                      <a:pt x="112447" y="16051"/>
                      <a:pt x="130439" y="19491"/>
                      <a:pt x="147637" y="20814"/>
                    </a:cubicBezTo>
                    <a:cubicBezTo>
                      <a:pt x="164835" y="22137"/>
                      <a:pt x="186796" y="22401"/>
                      <a:pt x="203200" y="20814"/>
                    </a:cubicBezTo>
                    <a:cubicBezTo>
                      <a:pt x="219604" y="19227"/>
                      <a:pt x="232833" y="15258"/>
                      <a:pt x="246062" y="11289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48571F41-1ABD-466D-B135-7BB39C33069C}"/>
                  </a:ext>
                </a:extLst>
              </p:cNvPr>
              <p:cNvSpPr/>
              <p:nvPr/>
            </p:nvSpPr>
            <p:spPr>
              <a:xfrm>
                <a:off x="6291263" y="1806575"/>
                <a:ext cx="141287" cy="35229"/>
              </a:xfrm>
              <a:custGeom>
                <a:avLst/>
                <a:gdLst>
                  <a:gd name="connsiteX0" fmla="*/ 0 w 141287"/>
                  <a:gd name="connsiteY0" fmla="*/ 0 h 35229"/>
                  <a:gd name="connsiteX1" fmla="*/ 73025 w 141287"/>
                  <a:gd name="connsiteY1" fmla="*/ 20638 h 35229"/>
                  <a:gd name="connsiteX2" fmla="*/ 103187 w 141287"/>
                  <a:gd name="connsiteY2" fmla="*/ 31750 h 35229"/>
                  <a:gd name="connsiteX3" fmla="*/ 141287 w 141287"/>
                  <a:gd name="connsiteY3" fmla="*/ 34925 h 3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287" h="35229">
                    <a:moveTo>
                      <a:pt x="0" y="0"/>
                    </a:moveTo>
                    <a:lnTo>
                      <a:pt x="73025" y="20638"/>
                    </a:lnTo>
                    <a:cubicBezTo>
                      <a:pt x="90223" y="25930"/>
                      <a:pt x="91810" y="29369"/>
                      <a:pt x="103187" y="31750"/>
                    </a:cubicBezTo>
                    <a:cubicBezTo>
                      <a:pt x="114564" y="34131"/>
                      <a:pt x="134143" y="35983"/>
                      <a:pt x="141287" y="349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6947AAA9-7B65-4551-BD7C-F31D833D803A}"/>
                  </a:ext>
                </a:extLst>
              </p:cNvPr>
              <p:cNvSpPr/>
              <p:nvPr/>
            </p:nvSpPr>
            <p:spPr>
              <a:xfrm>
                <a:off x="6278563" y="1791774"/>
                <a:ext cx="146050" cy="24326"/>
              </a:xfrm>
              <a:custGeom>
                <a:avLst/>
                <a:gdLst>
                  <a:gd name="connsiteX0" fmla="*/ 0 w 146050"/>
                  <a:gd name="connsiteY0" fmla="*/ 3689 h 24326"/>
                  <a:gd name="connsiteX1" fmla="*/ 61912 w 146050"/>
                  <a:gd name="connsiteY1" fmla="*/ 514 h 24326"/>
                  <a:gd name="connsiteX2" fmla="*/ 95250 w 146050"/>
                  <a:gd name="connsiteY2" fmla="*/ 13214 h 24326"/>
                  <a:gd name="connsiteX3" fmla="*/ 127000 w 146050"/>
                  <a:gd name="connsiteY3" fmla="*/ 21151 h 24326"/>
                  <a:gd name="connsiteX4" fmla="*/ 146050 w 146050"/>
                  <a:gd name="connsiteY4" fmla="*/ 24326 h 2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24326">
                    <a:moveTo>
                      <a:pt x="0" y="3689"/>
                    </a:moveTo>
                    <a:cubicBezTo>
                      <a:pt x="23018" y="1307"/>
                      <a:pt x="46037" y="-1074"/>
                      <a:pt x="61912" y="514"/>
                    </a:cubicBezTo>
                    <a:cubicBezTo>
                      <a:pt x="77787" y="2101"/>
                      <a:pt x="84402" y="9775"/>
                      <a:pt x="95250" y="13214"/>
                    </a:cubicBezTo>
                    <a:cubicBezTo>
                      <a:pt x="106098" y="16654"/>
                      <a:pt x="118533" y="19299"/>
                      <a:pt x="127000" y="21151"/>
                    </a:cubicBezTo>
                    <a:cubicBezTo>
                      <a:pt x="135467" y="23003"/>
                      <a:pt x="140758" y="23664"/>
                      <a:pt x="146050" y="2432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DA4FD4B4-B37F-4D8E-BF90-422459D72DB3}"/>
                  </a:ext>
                </a:extLst>
              </p:cNvPr>
              <p:cNvSpPr/>
              <p:nvPr/>
            </p:nvSpPr>
            <p:spPr>
              <a:xfrm>
                <a:off x="6053040" y="1706563"/>
                <a:ext cx="47723" cy="182562"/>
              </a:xfrm>
              <a:custGeom>
                <a:avLst/>
                <a:gdLst>
                  <a:gd name="connsiteX0" fmla="*/ 17560 w 47723"/>
                  <a:gd name="connsiteY0" fmla="*/ 0 h 182562"/>
                  <a:gd name="connsiteX1" fmla="*/ 98 w 47723"/>
                  <a:gd name="connsiteY1" fmla="*/ 66675 h 182562"/>
                  <a:gd name="connsiteX2" fmla="*/ 11210 w 47723"/>
                  <a:gd name="connsiteY2" fmla="*/ 82550 h 182562"/>
                  <a:gd name="connsiteX3" fmla="*/ 27085 w 47723"/>
                  <a:gd name="connsiteY3" fmla="*/ 101600 h 182562"/>
                  <a:gd name="connsiteX4" fmla="*/ 39785 w 47723"/>
                  <a:gd name="connsiteY4" fmla="*/ 120650 h 182562"/>
                  <a:gd name="connsiteX5" fmla="*/ 39785 w 47723"/>
                  <a:gd name="connsiteY5" fmla="*/ 131762 h 182562"/>
                  <a:gd name="connsiteX6" fmla="*/ 39785 w 47723"/>
                  <a:gd name="connsiteY6" fmla="*/ 149225 h 182562"/>
                  <a:gd name="connsiteX7" fmla="*/ 42960 w 47723"/>
                  <a:gd name="connsiteY7" fmla="*/ 163512 h 182562"/>
                  <a:gd name="connsiteX8" fmla="*/ 47723 w 47723"/>
                  <a:gd name="connsiteY8" fmla="*/ 182562 h 18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23" h="182562">
                    <a:moveTo>
                      <a:pt x="17560" y="0"/>
                    </a:moveTo>
                    <a:cubicBezTo>
                      <a:pt x="9358" y="26458"/>
                      <a:pt x="1156" y="52917"/>
                      <a:pt x="98" y="66675"/>
                    </a:cubicBezTo>
                    <a:cubicBezTo>
                      <a:pt x="-960" y="80433"/>
                      <a:pt x="6712" y="76729"/>
                      <a:pt x="11210" y="82550"/>
                    </a:cubicBezTo>
                    <a:cubicBezTo>
                      <a:pt x="15708" y="88371"/>
                      <a:pt x="22323" y="95250"/>
                      <a:pt x="27085" y="101600"/>
                    </a:cubicBezTo>
                    <a:cubicBezTo>
                      <a:pt x="31847" y="107950"/>
                      <a:pt x="37668" y="115623"/>
                      <a:pt x="39785" y="120650"/>
                    </a:cubicBezTo>
                    <a:cubicBezTo>
                      <a:pt x="41902" y="125677"/>
                      <a:pt x="39785" y="131762"/>
                      <a:pt x="39785" y="131762"/>
                    </a:cubicBezTo>
                    <a:cubicBezTo>
                      <a:pt x="39785" y="136524"/>
                      <a:pt x="39256" y="143933"/>
                      <a:pt x="39785" y="149225"/>
                    </a:cubicBezTo>
                    <a:cubicBezTo>
                      <a:pt x="40314" y="154517"/>
                      <a:pt x="41637" y="157956"/>
                      <a:pt x="42960" y="163512"/>
                    </a:cubicBezTo>
                    <a:cubicBezTo>
                      <a:pt x="44283" y="169068"/>
                      <a:pt x="46003" y="175815"/>
                      <a:pt x="47723" y="1825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0E87A21E-D835-4987-B19F-696BDEDBB5AE}"/>
                  </a:ext>
                </a:extLst>
              </p:cNvPr>
              <p:cNvSpPr/>
              <p:nvPr/>
            </p:nvSpPr>
            <p:spPr>
              <a:xfrm>
                <a:off x="5984875" y="1736725"/>
                <a:ext cx="80963" cy="168275"/>
              </a:xfrm>
              <a:custGeom>
                <a:avLst/>
                <a:gdLst>
                  <a:gd name="connsiteX0" fmla="*/ 0 w 80963"/>
                  <a:gd name="connsiteY0" fmla="*/ 0 h 168275"/>
                  <a:gd name="connsiteX1" fmla="*/ 33338 w 80963"/>
                  <a:gd name="connsiteY1" fmla="*/ 42863 h 168275"/>
                  <a:gd name="connsiteX2" fmla="*/ 57150 w 80963"/>
                  <a:gd name="connsiteY2" fmla="*/ 82550 h 168275"/>
                  <a:gd name="connsiteX3" fmla="*/ 71438 w 80963"/>
                  <a:gd name="connsiteY3" fmla="*/ 96838 h 168275"/>
                  <a:gd name="connsiteX4" fmla="*/ 77788 w 80963"/>
                  <a:gd name="connsiteY4" fmla="*/ 117475 h 168275"/>
                  <a:gd name="connsiteX5" fmla="*/ 79375 w 80963"/>
                  <a:gd name="connsiteY5" fmla="*/ 142875 h 168275"/>
                  <a:gd name="connsiteX6" fmla="*/ 80963 w 80963"/>
                  <a:gd name="connsiteY6" fmla="*/ 168275 h 1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963" h="168275">
                    <a:moveTo>
                      <a:pt x="0" y="0"/>
                    </a:moveTo>
                    <a:cubicBezTo>
                      <a:pt x="11906" y="14552"/>
                      <a:pt x="23813" y="29105"/>
                      <a:pt x="33338" y="42863"/>
                    </a:cubicBezTo>
                    <a:cubicBezTo>
                      <a:pt x="42863" y="56621"/>
                      <a:pt x="50800" y="73554"/>
                      <a:pt x="57150" y="82550"/>
                    </a:cubicBezTo>
                    <a:cubicBezTo>
                      <a:pt x="63500" y="91546"/>
                      <a:pt x="67998" y="91017"/>
                      <a:pt x="71438" y="96838"/>
                    </a:cubicBezTo>
                    <a:cubicBezTo>
                      <a:pt x="74878" y="102659"/>
                      <a:pt x="76465" y="109802"/>
                      <a:pt x="77788" y="117475"/>
                    </a:cubicBezTo>
                    <a:cubicBezTo>
                      <a:pt x="79111" y="125148"/>
                      <a:pt x="78846" y="134408"/>
                      <a:pt x="79375" y="142875"/>
                    </a:cubicBezTo>
                    <a:cubicBezTo>
                      <a:pt x="79904" y="151342"/>
                      <a:pt x="80433" y="159808"/>
                      <a:pt x="80963" y="1682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22273AA7-280E-4765-97D2-B9D6C50D9187}"/>
                  </a:ext>
                </a:extLst>
              </p:cNvPr>
              <p:cNvSpPr/>
              <p:nvPr/>
            </p:nvSpPr>
            <p:spPr>
              <a:xfrm>
                <a:off x="5856288" y="1741797"/>
                <a:ext cx="130175" cy="120341"/>
              </a:xfrm>
              <a:custGeom>
                <a:avLst/>
                <a:gdLst>
                  <a:gd name="connsiteX0" fmla="*/ 0 w 130175"/>
                  <a:gd name="connsiteY0" fmla="*/ 1278 h 120341"/>
                  <a:gd name="connsiteX1" fmla="*/ 63500 w 130175"/>
                  <a:gd name="connsiteY1" fmla="*/ 4453 h 120341"/>
                  <a:gd name="connsiteX2" fmla="*/ 90487 w 130175"/>
                  <a:gd name="connsiteY2" fmla="*/ 37791 h 120341"/>
                  <a:gd name="connsiteX3" fmla="*/ 107950 w 130175"/>
                  <a:gd name="connsiteY3" fmla="*/ 71128 h 120341"/>
                  <a:gd name="connsiteX4" fmla="*/ 119062 w 130175"/>
                  <a:gd name="connsiteY4" fmla="*/ 98116 h 120341"/>
                  <a:gd name="connsiteX5" fmla="*/ 130175 w 130175"/>
                  <a:gd name="connsiteY5" fmla="*/ 120341 h 12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175" h="120341">
                    <a:moveTo>
                      <a:pt x="0" y="1278"/>
                    </a:moveTo>
                    <a:cubicBezTo>
                      <a:pt x="24209" y="-177"/>
                      <a:pt x="48419" y="-1632"/>
                      <a:pt x="63500" y="4453"/>
                    </a:cubicBezTo>
                    <a:cubicBezTo>
                      <a:pt x="78581" y="10538"/>
                      <a:pt x="83079" y="26679"/>
                      <a:pt x="90487" y="37791"/>
                    </a:cubicBezTo>
                    <a:cubicBezTo>
                      <a:pt x="97895" y="48904"/>
                      <a:pt x="103188" y="61074"/>
                      <a:pt x="107950" y="71128"/>
                    </a:cubicBezTo>
                    <a:cubicBezTo>
                      <a:pt x="112713" y="81182"/>
                      <a:pt x="115358" y="89914"/>
                      <a:pt x="119062" y="98116"/>
                    </a:cubicBezTo>
                    <a:cubicBezTo>
                      <a:pt x="122766" y="106318"/>
                      <a:pt x="126470" y="113329"/>
                      <a:pt x="130175" y="120341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8F3F6956-2D03-4FCC-8A47-C9EAB12281E4}"/>
                  </a:ext>
                </a:extLst>
              </p:cNvPr>
              <p:cNvSpPr/>
              <p:nvPr/>
            </p:nvSpPr>
            <p:spPr>
              <a:xfrm>
                <a:off x="6183313" y="1811338"/>
                <a:ext cx="74612" cy="79375"/>
              </a:xfrm>
              <a:custGeom>
                <a:avLst/>
                <a:gdLst>
                  <a:gd name="connsiteX0" fmla="*/ 74612 w 74612"/>
                  <a:gd name="connsiteY0" fmla="*/ 0 h 79375"/>
                  <a:gd name="connsiteX1" fmla="*/ 25400 w 74612"/>
                  <a:gd name="connsiteY1" fmla="*/ 50800 h 79375"/>
                  <a:gd name="connsiteX2" fmla="*/ 6350 w 74612"/>
                  <a:gd name="connsiteY2" fmla="*/ 65087 h 79375"/>
                  <a:gd name="connsiteX3" fmla="*/ 0 w 74612"/>
                  <a:gd name="connsiteY3" fmla="*/ 79375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12" h="79375">
                    <a:moveTo>
                      <a:pt x="74612" y="0"/>
                    </a:moveTo>
                    <a:cubicBezTo>
                      <a:pt x="55694" y="19976"/>
                      <a:pt x="36777" y="39952"/>
                      <a:pt x="25400" y="50800"/>
                    </a:cubicBezTo>
                    <a:cubicBezTo>
                      <a:pt x="14023" y="61648"/>
                      <a:pt x="10583" y="60325"/>
                      <a:pt x="6350" y="65087"/>
                    </a:cubicBezTo>
                    <a:cubicBezTo>
                      <a:pt x="2117" y="69849"/>
                      <a:pt x="2910" y="78052"/>
                      <a:pt x="0" y="793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3A0EA5DE-27D6-4F24-931F-7FFD4AC5D9E2}"/>
                  </a:ext>
                </a:extLst>
              </p:cNvPr>
              <p:cNvSpPr/>
              <p:nvPr/>
            </p:nvSpPr>
            <p:spPr>
              <a:xfrm>
                <a:off x="6114745" y="1928813"/>
                <a:ext cx="3785" cy="177800"/>
              </a:xfrm>
              <a:custGeom>
                <a:avLst/>
                <a:gdLst>
                  <a:gd name="connsiteX0" fmla="*/ 305 w 3785"/>
                  <a:gd name="connsiteY0" fmla="*/ 0 h 177800"/>
                  <a:gd name="connsiteX1" fmla="*/ 305 w 3785"/>
                  <a:gd name="connsiteY1" fmla="*/ 71437 h 177800"/>
                  <a:gd name="connsiteX2" fmla="*/ 3480 w 3785"/>
                  <a:gd name="connsiteY2" fmla="*/ 95250 h 177800"/>
                  <a:gd name="connsiteX3" fmla="*/ 3480 w 3785"/>
                  <a:gd name="connsiteY3" fmla="*/ 128587 h 177800"/>
                  <a:gd name="connsiteX4" fmla="*/ 1893 w 3785"/>
                  <a:gd name="connsiteY4" fmla="*/ 150812 h 177800"/>
                  <a:gd name="connsiteX5" fmla="*/ 305 w 3785"/>
                  <a:gd name="connsiteY5" fmla="*/ 1778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5" h="177800">
                    <a:moveTo>
                      <a:pt x="305" y="0"/>
                    </a:moveTo>
                    <a:cubicBezTo>
                      <a:pt x="40" y="27781"/>
                      <a:pt x="-224" y="55562"/>
                      <a:pt x="305" y="71437"/>
                    </a:cubicBezTo>
                    <a:cubicBezTo>
                      <a:pt x="834" y="87312"/>
                      <a:pt x="2951" y="85725"/>
                      <a:pt x="3480" y="95250"/>
                    </a:cubicBezTo>
                    <a:cubicBezTo>
                      <a:pt x="4009" y="104775"/>
                      <a:pt x="3745" y="119327"/>
                      <a:pt x="3480" y="128587"/>
                    </a:cubicBezTo>
                    <a:cubicBezTo>
                      <a:pt x="3216" y="137847"/>
                      <a:pt x="2422" y="142610"/>
                      <a:pt x="1893" y="150812"/>
                    </a:cubicBezTo>
                    <a:cubicBezTo>
                      <a:pt x="1364" y="159014"/>
                      <a:pt x="1892" y="174096"/>
                      <a:pt x="305" y="1778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92C67EEB-75D8-415D-AF3D-502A782DD2DB}"/>
                  </a:ext>
                </a:extLst>
              </p:cNvPr>
              <p:cNvSpPr/>
              <p:nvPr/>
            </p:nvSpPr>
            <p:spPr>
              <a:xfrm>
                <a:off x="6167054" y="1941513"/>
                <a:ext cx="24196" cy="276225"/>
              </a:xfrm>
              <a:custGeom>
                <a:avLst/>
                <a:gdLst>
                  <a:gd name="connsiteX0" fmla="*/ 8321 w 24196"/>
                  <a:gd name="connsiteY0" fmla="*/ 0 h 276225"/>
                  <a:gd name="connsiteX1" fmla="*/ 1971 w 24196"/>
                  <a:gd name="connsiteY1" fmla="*/ 77787 h 276225"/>
                  <a:gd name="connsiteX2" fmla="*/ 384 w 24196"/>
                  <a:gd name="connsiteY2" fmla="*/ 120650 h 276225"/>
                  <a:gd name="connsiteX3" fmla="*/ 8321 w 24196"/>
                  <a:gd name="connsiteY3" fmla="*/ 165100 h 276225"/>
                  <a:gd name="connsiteX4" fmla="*/ 14671 w 24196"/>
                  <a:gd name="connsiteY4" fmla="*/ 196850 h 276225"/>
                  <a:gd name="connsiteX5" fmla="*/ 14671 w 24196"/>
                  <a:gd name="connsiteY5" fmla="*/ 246062 h 276225"/>
                  <a:gd name="connsiteX6" fmla="*/ 24196 w 24196"/>
                  <a:gd name="connsiteY6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96" h="276225">
                    <a:moveTo>
                      <a:pt x="8321" y="0"/>
                    </a:moveTo>
                    <a:cubicBezTo>
                      <a:pt x="5807" y="28839"/>
                      <a:pt x="3294" y="57679"/>
                      <a:pt x="1971" y="77787"/>
                    </a:cubicBezTo>
                    <a:cubicBezTo>
                      <a:pt x="648" y="97895"/>
                      <a:pt x="-674" y="106098"/>
                      <a:pt x="384" y="120650"/>
                    </a:cubicBezTo>
                    <a:cubicBezTo>
                      <a:pt x="1442" y="135202"/>
                      <a:pt x="5940" y="152400"/>
                      <a:pt x="8321" y="165100"/>
                    </a:cubicBezTo>
                    <a:cubicBezTo>
                      <a:pt x="10702" y="177800"/>
                      <a:pt x="13613" y="183356"/>
                      <a:pt x="14671" y="196850"/>
                    </a:cubicBezTo>
                    <a:cubicBezTo>
                      <a:pt x="15729" y="210344"/>
                      <a:pt x="13084" y="232833"/>
                      <a:pt x="14671" y="246062"/>
                    </a:cubicBezTo>
                    <a:cubicBezTo>
                      <a:pt x="16258" y="259291"/>
                      <a:pt x="24196" y="270933"/>
                      <a:pt x="24196" y="2762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: 図形 299">
                <a:extLst>
                  <a:ext uri="{FF2B5EF4-FFF2-40B4-BE49-F238E27FC236}">
                    <a16:creationId xmlns:a16="http://schemas.microsoft.com/office/drawing/2014/main" id="{D42D8FFA-6E5C-4305-9A32-04B7B356F177}"/>
                  </a:ext>
                </a:extLst>
              </p:cNvPr>
              <p:cNvSpPr/>
              <p:nvPr/>
            </p:nvSpPr>
            <p:spPr>
              <a:xfrm>
                <a:off x="6135688" y="2252663"/>
                <a:ext cx="49212" cy="44450"/>
              </a:xfrm>
              <a:custGeom>
                <a:avLst/>
                <a:gdLst>
                  <a:gd name="connsiteX0" fmla="*/ 49212 w 49212"/>
                  <a:gd name="connsiteY0" fmla="*/ 0 h 44450"/>
                  <a:gd name="connsiteX1" fmla="*/ 0 w 49212"/>
                  <a:gd name="connsiteY1" fmla="*/ 44450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212" h="44450">
                    <a:moveTo>
                      <a:pt x="49212" y="0"/>
                    </a:moveTo>
                    <a:lnTo>
                      <a:pt x="0" y="44450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14D651C7-4CDE-4D94-A042-0AB212EBC225}"/>
                  </a:ext>
                </a:extLst>
              </p:cNvPr>
              <p:cNvSpPr/>
              <p:nvPr/>
            </p:nvSpPr>
            <p:spPr>
              <a:xfrm>
                <a:off x="5957888" y="2124075"/>
                <a:ext cx="106362" cy="100013"/>
              </a:xfrm>
              <a:custGeom>
                <a:avLst/>
                <a:gdLst>
                  <a:gd name="connsiteX0" fmla="*/ 106362 w 106362"/>
                  <a:gd name="connsiteY0" fmla="*/ 0 h 100013"/>
                  <a:gd name="connsiteX1" fmla="*/ 50800 w 106362"/>
                  <a:gd name="connsiteY1" fmla="*/ 41275 h 100013"/>
                  <a:gd name="connsiteX2" fmla="*/ 22225 w 106362"/>
                  <a:gd name="connsiteY2" fmla="*/ 58738 h 100013"/>
                  <a:gd name="connsiteX3" fmla="*/ 9525 w 106362"/>
                  <a:gd name="connsiteY3" fmla="*/ 79375 h 100013"/>
                  <a:gd name="connsiteX4" fmla="*/ 0 w 106362"/>
                  <a:gd name="connsiteY4" fmla="*/ 100013 h 10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362" h="100013">
                    <a:moveTo>
                      <a:pt x="106362" y="0"/>
                    </a:moveTo>
                    <a:cubicBezTo>
                      <a:pt x="85592" y="15742"/>
                      <a:pt x="64823" y="31485"/>
                      <a:pt x="50800" y="41275"/>
                    </a:cubicBezTo>
                    <a:cubicBezTo>
                      <a:pt x="36777" y="51065"/>
                      <a:pt x="29104" y="52388"/>
                      <a:pt x="22225" y="58738"/>
                    </a:cubicBezTo>
                    <a:cubicBezTo>
                      <a:pt x="15346" y="65088"/>
                      <a:pt x="13229" y="72496"/>
                      <a:pt x="9525" y="79375"/>
                    </a:cubicBezTo>
                    <a:cubicBezTo>
                      <a:pt x="5821" y="86254"/>
                      <a:pt x="11906" y="100013"/>
                      <a:pt x="0" y="1000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5164DE59-D3EC-4FD8-B044-95914B80500D}"/>
                  </a:ext>
                </a:extLst>
              </p:cNvPr>
              <p:cNvSpPr/>
              <p:nvPr/>
            </p:nvSpPr>
            <p:spPr>
              <a:xfrm>
                <a:off x="6008688" y="2230070"/>
                <a:ext cx="93707" cy="44818"/>
              </a:xfrm>
              <a:custGeom>
                <a:avLst/>
                <a:gdLst>
                  <a:gd name="connsiteX0" fmla="*/ 0 w 93707"/>
                  <a:gd name="connsiteY0" fmla="*/ 28943 h 44818"/>
                  <a:gd name="connsiteX1" fmla="*/ 47625 w 93707"/>
                  <a:gd name="connsiteY1" fmla="*/ 1955 h 44818"/>
                  <a:gd name="connsiteX2" fmla="*/ 68262 w 93707"/>
                  <a:gd name="connsiteY2" fmla="*/ 1955 h 44818"/>
                  <a:gd name="connsiteX3" fmla="*/ 84137 w 93707"/>
                  <a:gd name="connsiteY3" fmla="*/ 368 h 44818"/>
                  <a:gd name="connsiteX4" fmla="*/ 93662 w 93707"/>
                  <a:gd name="connsiteY4" fmla="*/ 9893 h 44818"/>
                  <a:gd name="connsiteX5" fmla="*/ 87312 w 93707"/>
                  <a:gd name="connsiteY5" fmla="*/ 25768 h 44818"/>
                  <a:gd name="connsiteX6" fmla="*/ 77787 w 93707"/>
                  <a:gd name="connsiteY6" fmla="*/ 36880 h 44818"/>
                  <a:gd name="connsiteX7" fmla="*/ 74612 w 93707"/>
                  <a:gd name="connsiteY7" fmla="*/ 44818 h 4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707" h="44818">
                    <a:moveTo>
                      <a:pt x="0" y="28943"/>
                    </a:moveTo>
                    <a:cubicBezTo>
                      <a:pt x="18124" y="17698"/>
                      <a:pt x="36248" y="6453"/>
                      <a:pt x="47625" y="1955"/>
                    </a:cubicBezTo>
                    <a:cubicBezTo>
                      <a:pt x="59002" y="-2543"/>
                      <a:pt x="62177" y="2219"/>
                      <a:pt x="68262" y="1955"/>
                    </a:cubicBezTo>
                    <a:cubicBezTo>
                      <a:pt x="74347" y="1690"/>
                      <a:pt x="79904" y="-955"/>
                      <a:pt x="84137" y="368"/>
                    </a:cubicBezTo>
                    <a:cubicBezTo>
                      <a:pt x="88370" y="1691"/>
                      <a:pt x="93133" y="5660"/>
                      <a:pt x="93662" y="9893"/>
                    </a:cubicBezTo>
                    <a:cubicBezTo>
                      <a:pt x="94191" y="14126"/>
                      <a:pt x="89958" y="21270"/>
                      <a:pt x="87312" y="25768"/>
                    </a:cubicBezTo>
                    <a:cubicBezTo>
                      <a:pt x="84666" y="30266"/>
                      <a:pt x="79904" y="33705"/>
                      <a:pt x="77787" y="36880"/>
                    </a:cubicBezTo>
                    <a:cubicBezTo>
                      <a:pt x="75670" y="40055"/>
                      <a:pt x="76993" y="41908"/>
                      <a:pt x="74612" y="4481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CB1A9653-689A-484C-918A-8DD9FF59D29B}"/>
                  </a:ext>
                </a:extLst>
              </p:cNvPr>
              <p:cNvSpPr/>
              <p:nvPr/>
            </p:nvSpPr>
            <p:spPr>
              <a:xfrm>
                <a:off x="6299200" y="1973263"/>
                <a:ext cx="41275" cy="76200"/>
              </a:xfrm>
              <a:custGeom>
                <a:avLst/>
                <a:gdLst>
                  <a:gd name="connsiteX0" fmla="*/ 0 w 41275"/>
                  <a:gd name="connsiteY0" fmla="*/ 0 h 76200"/>
                  <a:gd name="connsiteX1" fmla="*/ 11113 w 41275"/>
                  <a:gd name="connsiteY1" fmla="*/ 50800 h 76200"/>
                  <a:gd name="connsiteX2" fmla="*/ 25400 w 41275"/>
                  <a:gd name="connsiteY2" fmla="*/ 66675 h 76200"/>
                  <a:gd name="connsiteX3" fmla="*/ 41275 w 41275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275" h="76200">
                    <a:moveTo>
                      <a:pt x="0" y="0"/>
                    </a:moveTo>
                    <a:cubicBezTo>
                      <a:pt x="3440" y="19844"/>
                      <a:pt x="6880" y="39688"/>
                      <a:pt x="11113" y="50800"/>
                    </a:cubicBezTo>
                    <a:cubicBezTo>
                      <a:pt x="15346" y="61913"/>
                      <a:pt x="20373" y="62442"/>
                      <a:pt x="25400" y="66675"/>
                    </a:cubicBezTo>
                    <a:cubicBezTo>
                      <a:pt x="30427" y="70908"/>
                      <a:pt x="37042" y="71967"/>
                      <a:pt x="41275" y="762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: 図形 303">
                <a:extLst>
                  <a:ext uri="{FF2B5EF4-FFF2-40B4-BE49-F238E27FC236}">
                    <a16:creationId xmlns:a16="http://schemas.microsoft.com/office/drawing/2014/main" id="{5588DB05-F3CC-4F37-9160-C362A296236D}"/>
                  </a:ext>
                </a:extLst>
              </p:cNvPr>
              <p:cNvSpPr/>
              <p:nvPr/>
            </p:nvSpPr>
            <p:spPr>
              <a:xfrm>
                <a:off x="6319838" y="2022475"/>
                <a:ext cx="58737" cy="17968"/>
              </a:xfrm>
              <a:custGeom>
                <a:avLst/>
                <a:gdLst>
                  <a:gd name="connsiteX0" fmla="*/ 58737 w 58737"/>
                  <a:gd name="connsiteY0" fmla="*/ 0 h 17968"/>
                  <a:gd name="connsiteX1" fmla="*/ 7937 w 58737"/>
                  <a:gd name="connsiteY1" fmla="*/ 17463 h 17968"/>
                  <a:gd name="connsiteX2" fmla="*/ 0 w 58737"/>
                  <a:gd name="connsiteY2" fmla="*/ 14288 h 1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737" h="17968">
                    <a:moveTo>
                      <a:pt x="58737" y="0"/>
                    </a:moveTo>
                    <a:cubicBezTo>
                      <a:pt x="41804" y="5821"/>
                      <a:pt x="17727" y="15082"/>
                      <a:pt x="7937" y="17463"/>
                    </a:cubicBezTo>
                    <a:cubicBezTo>
                      <a:pt x="-1853" y="19844"/>
                      <a:pt x="5556" y="12965"/>
                      <a:pt x="0" y="142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87092965-80C1-4C8B-BAA8-33F1661E8876}"/>
                  </a:ext>
                </a:extLst>
              </p:cNvPr>
              <p:cNvSpPr/>
              <p:nvPr/>
            </p:nvSpPr>
            <p:spPr>
              <a:xfrm>
                <a:off x="5810250" y="2355537"/>
                <a:ext cx="313267" cy="118846"/>
              </a:xfrm>
              <a:custGeom>
                <a:avLst/>
                <a:gdLst>
                  <a:gd name="connsiteX0" fmla="*/ 0 w 313267"/>
                  <a:gd name="connsiteY0" fmla="*/ 36296 h 118846"/>
                  <a:gd name="connsiteX1" fmla="*/ 67733 w 313267"/>
                  <a:gd name="connsiteY1" fmla="*/ 32063 h 118846"/>
                  <a:gd name="connsiteX2" fmla="*/ 84667 w 313267"/>
                  <a:gd name="connsiteY2" fmla="*/ 21480 h 118846"/>
                  <a:gd name="connsiteX3" fmla="*/ 105833 w 313267"/>
                  <a:gd name="connsiteY3" fmla="*/ 13013 h 118846"/>
                  <a:gd name="connsiteX4" fmla="*/ 124883 w 313267"/>
                  <a:gd name="connsiteY4" fmla="*/ 2430 h 118846"/>
                  <a:gd name="connsiteX5" fmla="*/ 139700 w 313267"/>
                  <a:gd name="connsiteY5" fmla="*/ 313 h 118846"/>
                  <a:gd name="connsiteX6" fmla="*/ 160867 w 313267"/>
                  <a:gd name="connsiteY6" fmla="*/ 313 h 118846"/>
                  <a:gd name="connsiteX7" fmla="*/ 186267 w 313267"/>
                  <a:gd name="connsiteY7" fmla="*/ 313 h 118846"/>
                  <a:gd name="connsiteX8" fmla="*/ 209550 w 313267"/>
                  <a:gd name="connsiteY8" fmla="*/ 4546 h 118846"/>
                  <a:gd name="connsiteX9" fmla="*/ 226483 w 313267"/>
                  <a:gd name="connsiteY9" fmla="*/ 23596 h 118846"/>
                  <a:gd name="connsiteX10" fmla="*/ 245533 w 313267"/>
                  <a:gd name="connsiteY10" fmla="*/ 23596 h 118846"/>
                  <a:gd name="connsiteX11" fmla="*/ 260350 w 313267"/>
                  <a:gd name="connsiteY11" fmla="*/ 23596 h 118846"/>
                  <a:gd name="connsiteX12" fmla="*/ 270933 w 313267"/>
                  <a:gd name="connsiteY12" fmla="*/ 27830 h 118846"/>
                  <a:gd name="connsiteX13" fmla="*/ 285750 w 313267"/>
                  <a:gd name="connsiteY13" fmla="*/ 46880 h 118846"/>
                  <a:gd name="connsiteX14" fmla="*/ 285750 w 313267"/>
                  <a:gd name="connsiteY14" fmla="*/ 59580 h 118846"/>
                  <a:gd name="connsiteX15" fmla="*/ 285750 w 313267"/>
                  <a:gd name="connsiteY15" fmla="*/ 72280 h 118846"/>
                  <a:gd name="connsiteX16" fmla="*/ 287867 w 313267"/>
                  <a:gd name="connsiteY16" fmla="*/ 89213 h 118846"/>
                  <a:gd name="connsiteX17" fmla="*/ 296333 w 313267"/>
                  <a:gd name="connsiteY17" fmla="*/ 106146 h 118846"/>
                  <a:gd name="connsiteX18" fmla="*/ 313267 w 313267"/>
                  <a:gd name="connsiteY18" fmla="*/ 118846 h 11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3267" h="118846">
                    <a:moveTo>
                      <a:pt x="0" y="36296"/>
                    </a:moveTo>
                    <a:cubicBezTo>
                      <a:pt x="26811" y="35414"/>
                      <a:pt x="53622" y="34532"/>
                      <a:pt x="67733" y="32063"/>
                    </a:cubicBezTo>
                    <a:cubicBezTo>
                      <a:pt x="81844" y="29594"/>
                      <a:pt x="78317" y="24655"/>
                      <a:pt x="84667" y="21480"/>
                    </a:cubicBezTo>
                    <a:cubicBezTo>
                      <a:pt x="91017" y="18305"/>
                      <a:pt x="99130" y="16188"/>
                      <a:pt x="105833" y="13013"/>
                    </a:cubicBezTo>
                    <a:cubicBezTo>
                      <a:pt x="112536" y="9838"/>
                      <a:pt x="119239" y="4547"/>
                      <a:pt x="124883" y="2430"/>
                    </a:cubicBezTo>
                    <a:cubicBezTo>
                      <a:pt x="130527" y="313"/>
                      <a:pt x="133703" y="666"/>
                      <a:pt x="139700" y="313"/>
                    </a:cubicBezTo>
                    <a:cubicBezTo>
                      <a:pt x="145697" y="-40"/>
                      <a:pt x="160867" y="313"/>
                      <a:pt x="160867" y="313"/>
                    </a:cubicBezTo>
                    <a:cubicBezTo>
                      <a:pt x="168628" y="313"/>
                      <a:pt x="178153" y="-393"/>
                      <a:pt x="186267" y="313"/>
                    </a:cubicBezTo>
                    <a:cubicBezTo>
                      <a:pt x="194381" y="1018"/>
                      <a:pt x="202847" y="666"/>
                      <a:pt x="209550" y="4546"/>
                    </a:cubicBezTo>
                    <a:cubicBezTo>
                      <a:pt x="216253" y="8426"/>
                      <a:pt x="220486" y="20421"/>
                      <a:pt x="226483" y="23596"/>
                    </a:cubicBezTo>
                    <a:cubicBezTo>
                      <a:pt x="232480" y="26771"/>
                      <a:pt x="245533" y="23596"/>
                      <a:pt x="245533" y="23596"/>
                    </a:cubicBezTo>
                    <a:cubicBezTo>
                      <a:pt x="251177" y="23596"/>
                      <a:pt x="256117" y="22890"/>
                      <a:pt x="260350" y="23596"/>
                    </a:cubicBezTo>
                    <a:cubicBezTo>
                      <a:pt x="264583" y="24302"/>
                      <a:pt x="266700" y="23949"/>
                      <a:pt x="270933" y="27830"/>
                    </a:cubicBezTo>
                    <a:cubicBezTo>
                      <a:pt x="275166" y="31711"/>
                      <a:pt x="283281" y="41588"/>
                      <a:pt x="285750" y="46880"/>
                    </a:cubicBezTo>
                    <a:cubicBezTo>
                      <a:pt x="288220" y="52172"/>
                      <a:pt x="285750" y="59580"/>
                      <a:pt x="285750" y="59580"/>
                    </a:cubicBezTo>
                    <a:cubicBezTo>
                      <a:pt x="285750" y="63813"/>
                      <a:pt x="285397" y="67341"/>
                      <a:pt x="285750" y="72280"/>
                    </a:cubicBezTo>
                    <a:cubicBezTo>
                      <a:pt x="286103" y="77219"/>
                      <a:pt x="286103" y="83569"/>
                      <a:pt x="287867" y="89213"/>
                    </a:cubicBezTo>
                    <a:cubicBezTo>
                      <a:pt x="289631" y="94857"/>
                      <a:pt x="292100" y="101207"/>
                      <a:pt x="296333" y="106146"/>
                    </a:cubicBezTo>
                    <a:cubicBezTo>
                      <a:pt x="300566" y="111085"/>
                      <a:pt x="313267" y="118846"/>
                      <a:pt x="313267" y="11884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6AB4F341-D027-440F-92E6-8CC78E997CCC}"/>
                  </a:ext>
                </a:extLst>
              </p:cNvPr>
              <p:cNvSpPr/>
              <p:nvPr/>
            </p:nvSpPr>
            <p:spPr>
              <a:xfrm>
                <a:off x="5829300" y="2465917"/>
                <a:ext cx="266700" cy="110126"/>
              </a:xfrm>
              <a:custGeom>
                <a:avLst/>
                <a:gdLst>
                  <a:gd name="connsiteX0" fmla="*/ 0 w 266700"/>
                  <a:gd name="connsiteY0" fmla="*/ 0 h 110126"/>
                  <a:gd name="connsiteX1" fmla="*/ 57150 w 266700"/>
                  <a:gd name="connsiteY1" fmla="*/ 71966 h 110126"/>
                  <a:gd name="connsiteX2" fmla="*/ 91017 w 266700"/>
                  <a:gd name="connsiteY2" fmla="*/ 82550 h 110126"/>
                  <a:gd name="connsiteX3" fmla="*/ 127000 w 266700"/>
                  <a:gd name="connsiteY3" fmla="*/ 88900 h 110126"/>
                  <a:gd name="connsiteX4" fmla="*/ 169333 w 266700"/>
                  <a:gd name="connsiteY4" fmla="*/ 101600 h 110126"/>
                  <a:gd name="connsiteX5" fmla="*/ 198967 w 266700"/>
                  <a:gd name="connsiteY5" fmla="*/ 110066 h 110126"/>
                  <a:gd name="connsiteX6" fmla="*/ 230717 w 266700"/>
                  <a:gd name="connsiteY6" fmla="*/ 97366 h 110126"/>
                  <a:gd name="connsiteX7" fmla="*/ 256117 w 266700"/>
                  <a:gd name="connsiteY7" fmla="*/ 78316 h 110126"/>
                  <a:gd name="connsiteX8" fmla="*/ 266700 w 266700"/>
                  <a:gd name="connsiteY8" fmla="*/ 63500 h 11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10126">
                    <a:moveTo>
                      <a:pt x="0" y="0"/>
                    </a:moveTo>
                    <a:cubicBezTo>
                      <a:pt x="20990" y="29104"/>
                      <a:pt x="41981" y="58208"/>
                      <a:pt x="57150" y="71966"/>
                    </a:cubicBezTo>
                    <a:cubicBezTo>
                      <a:pt x="72319" y="85724"/>
                      <a:pt x="79375" y="79728"/>
                      <a:pt x="91017" y="82550"/>
                    </a:cubicBezTo>
                    <a:cubicBezTo>
                      <a:pt x="102659" y="85372"/>
                      <a:pt x="113947" y="85725"/>
                      <a:pt x="127000" y="88900"/>
                    </a:cubicBezTo>
                    <a:cubicBezTo>
                      <a:pt x="140053" y="92075"/>
                      <a:pt x="169333" y="101600"/>
                      <a:pt x="169333" y="101600"/>
                    </a:cubicBezTo>
                    <a:cubicBezTo>
                      <a:pt x="181327" y="105128"/>
                      <a:pt x="188736" y="110772"/>
                      <a:pt x="198967" y="110066"/>
                    </a:cubicBezTo>
                    <a:cubicBezTo>
                      <a:pt x="209198" y="109360"/>
                      <a:pt x="221192" y="102658"/>
                      <a:pt x="230717" y="97366"/>
                    </a:cubicBezTo>
                    <a:cubicBezTo>
                      <a:pt x="240242" y="92074"/>
                      <a:pt x="250120" y="83960"/>
                      <a:pt x="256117" y="78316"/>
                    </a:cubicBezTo>
                    <a:cubicBezTo>
                      <a:pt x="262114" y="72672"/>
                      <a:pt x="264407" y="68086"/>
                      <a:pt x="266700" y="635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87C13C45-2962-4BA0-8B57-C70A968A8516}"/>
                  </a:ext>
                </a:extLst>
              </p:cNvPr>
              <p:cNvSpPr/>
              <p:nvPr/>
            </p:nvSpPr>
            <p:spPr>
              <a:xfrm>
                <a:off x="5831417" y="2400022"/>
                <a:ext cx="270933" cy="87061"/>
              </a:xfrm>
              <a:custGeom>
                <a:avLst/>
                <a:gdLst>
                  <a:gd name="connsiteX0" fmla="*/ 0 w 270933"/>
                  <a:gd name="connsiteY0" fmla="*/ 15095 h 87061"/>
                  <a:gd name="connsiteX1" fmla="*/ 57150 w 270933"/>
                  <a:gd name="connsiteY1" fmla="*/ 8745 h 87061"/>
                  <a:gd name="connsiteX2" fmla="*/ 91016 w 270933"/>
                  <a:gd name="connsiteY2" fmla="*/ 8745 h 87061"/>
                  <a:gd name="connsiteX3" fmla="*/ 120650 w 270933"/>
                  <a:gd name="connsiteY3" fmla="*/ 2395 h 87061"/>
                  <a:gd name="connsiteX4" fmla="*/ 137583 w 270933"/>
                  <a:gd name="connsiteY4" fmla="*/ 278 h 87061"/>
                  <a:gd name="connsiteX5" fmla="*/ 146050 w 270933"/>
                  <a:gd name="connsiteY5" fmla="*/ 2395 h 87061"/>
                  <a:gd name="connsiteX6" fmla="*/ 169333 w 270933"/>
                  <a:gd name="connsiteY6" fmla="*/ 21445 h 87061"/>
                  <a:gd name="connsiteX7" fmla="*/ 179916 w 270933"/>
                  <a:gd name="connsiteY7" fmla="*/ 25678 h 87061"/>
                  <a:gd name="connsiteX8" fmla="*/ 198966 w 270933"/>
                  <a:gd name="connsiteY8" fmla="*/ 25678 h 87061"/>
                  <a:gd name="connsiteX9" fmla="*/ 209550 w 270933"/>
                  <a:gd name="connsiteY9" fmla="*/ 21445 h 87061"/>
                  <a:gd name="connsiteX10" fmla="*/ 224366 w 270933"/>
                  <a:gd name="connsiteY10" fmla="*/ 38378 h 87061"/>
                  <a:gd name="connsiteX11" fmla="*/ 239183 w 270933"/>
                  <a:gd name="connsiteY11" fmla="*/ 57428 h 87061"/>
                  <a:gd name="connsiteX12" fmla="*/ 260350 w 270933"/>
                  <a:gd name="connsiteY12" fmla="*/ 80711 h 87061"/>
                  <a:gd name="connsiteX13" fmla="*/ 270933 w 270933"/>
                  <a:gd name="connsiteY13" fmla="*/ 87061 h 8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933" h="87061">
                    <a:moveTo>
                      <a:pt x="0" y="15095"/>
                    </a:moveTo>
                    <a:cubicBezTo>
                      <a:pt x="20990" y="12449"/>
                      <a:pt x="41981" y="9803"/>
                      <a:pt x="57150" y="8745"/>
                    </a:cubicBezTo>
                    <a:cubicBezTo>
                      <a:pt x="72319" y="7687"/>
                      <a:pt x="80433" y="9803"/>
                      <a:pt x="91016" y="8745"/>
                    </a:cubicBezTo>
                    <a:cubicBezTo>
                      <a:pt x="101599" y="7687"/>
                      <a:pt x="112889" y="3806"/>
                      <a:pt x="120650" y="2395"/>
                    </a:cubicBezTo>
                    <a:cubicBezTo>
                      <a:pt x="128411" y="984"/>
                      <a:pt x="137583" y="278"/>
                      <a:pt x="137583" y="278"/>
                    </a:cubicBezTo>
                    <a:cubicBezTo>
                      <a:pt x="141816" y="278"/>
                      <a:pt x="140758" y="-1133"/>
                      <a:pt x="146050" y="2395"/>
                    </a:cubicBezTo>
                    <a:cubicBezTo>
                      <a:pt x="151342" y="5923"/>
                      <a:pt x="163689" y="17565"/>
                      <a:pt x="169333" y="21445"/>
                    </a:cubicBezTo>
                    <a:cubicBezTo>
                      <a:pt x="174977" y="25325"/>
                      <a:pt x="174977" y="24973"/>
                      <a:pt x="179916" y="25678"/>
                    </a:cubicBezTo>
                    <a:cubicBezTo>
                      <a:pt x="184855" y="26383"/>
                      <a:pt x="194027" y="26383"/>
                      <a:pt x="198966" y="25678"/>
                    </a:cubicBezTo>
                    <a:cubicBezTo>
                      <a:pt x="203905" y="24973"/>
                      <a:pt x="205317" y="19328"/>
                      <a:pt x="209550" y="21445"/>
                    </a:cubicBezTo>
                    <a:cubicBezTo>
                      <a:pt x="213783" y="23562"/>
                      <a:pt x="219427" y="32381"/>
                      <a:pt x="224366" y="38378"/>
                    </a:cubicBezTo>
                    <a:cubicBezTo>
                      <a:pt x="229305" y="44375"/>
                      <a:pt x="233186" y="50373"/>
                      <a:pt x="239183" y="57428"/>
                    </a:cubicBezTo>
                    <a:cubicBezTo>
                      <a:pt x="245180" y="64483"/>
                      <a:pt x="255058" y="75772"/>
                      <a:pt x="260350" y="80711"/>
                    </a:cubicBezTo>
                    <a:cubicBezTo>
                      <a:pt x="265642" y="85650"/>
                      <a:pt x="268287" y="86355"/>
                      <a:pt x="270933" y="87061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4A93F522-649C-43F9-B7C4-816D89689B58}"/>
                  </a:ext>
                </a:extLst>
              </p:cNvPr>
              <p:cNvSpPr/>
              <p:nvPr/>
            </p:nvSpPr>
            <p:spPr>
              <a:xfrm>
                <a:off x="5831417" y="2444750"/>
                <a:ext cx="266700" cy="61383"/>
              </a:xfrm>
              <a:custGeom>
                <a:avLst/>
                <a:gdLst>
                  <a:gd name="connsiteX0" fmla="*/ 0 w 266700"/>
                  <a:gd name="connsiteY0" fmla="*/ 0 h 61383"/>
                  <a:gd name="connsiteX1" fmla="*/ 95250 w 266700"/>
                  <a:gd name="connsiteY1" fmla="*/ 19050 h 61383"/>
                  <a:gd name="connsiteX2" fmla="*/ 122766 w 266700"/>
                  <a:gd name="connsiteY2" fmla="*/ 23283 h 61383"/>
                  <a:gd name="connsiteX3" fmla="*/ 173566 w 266700"/>
                  <a:gd name="connsiteY3" fmla="*/ 38100 h 61383"/>
                  <a:gd name="connsiteX4" fmla="*/ 220133 w 266700"/>
                  <a:gd name="connsiteY4" fmla="*/ 46567 h 61383"/>
                  <a:gd name="connsiteX5" fmla="*/ 266700 w 266700"/>
                  <a:gd name="connsiteY5" fmla="*/ 61383 h 6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0" h="61383">
                    <a:moveTo>
                      <a:pt x="0" y="0"/>
                    </a:moveTo>
                    <a:lnTo>
                      <a:pt x="95250" y="19050"/>
                    </a:lnTo>
                    <a:cubicBezTo>
                      <a:pt x="115711" y="22931"/>
                      <a:pt x="109713" y="20108"/>
                      <a:pt x="122766" y="23283"/>
                    </a:cubicBezTo>
                    <a:cubicBezTo>
                      <a:pt x="135819" y="26458"/>
                      <a:pt x="157338" y="34219"/>
                      <a:pt x="173566" y="38100"/>
                    </a:cubicBezTo>
                    <a:cubicBezTo>
                      <a:pt x="189794" y="41981"/>
                      <a:pt x="204611" y="42687"/>
                      <a:pt x="220133" y="46567"/>
                    </a:cubicBezTo>
                    <a:cubicBezTo>
                      <a:pt x="235655" y="50448"/>
                      <a:pt x="251177" y="55915"/>
                      <a:pt x="266700" y="6138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E9F97083-3ECA-4016-8467-268A078B5C24}"/>
                  </a:ext>
                </a:extLst>
              </p:cNvPr>
              <p:cNvSpPr/>
              <p:nvPr/>
            </p:nvSpPr>
            <p:spPr>
              <a:xfrm>
                <a:off x="5929313" y="2025650"/>
                <a:ext cx="581025" cy="792163"/>
              </a:xfrm>
              <a:custGeom>
                <a:avLst/>
                <a:gdLst>
                  <a:gd name="connsiteX0" fmla="*/ 581025 w 581025"/>
                  <a:gd name="connsiteY0" fmla="*/ 0 h 792163"/>
                  <a:gd name="connsiteX1" fmla="*/ 544512 w 581025"/>
                  <a:gd name="connsiteY1" fmla="*/ 74613 h 792163"/>
                  <a:gd name="connsiteX2" fmla="*/ 533400 w 581025"/>
                  <a:gd name="connsiteY2" fmla="*/ 117475 h 792163"/>
                  <a:gd name="connsiteX3" fmla="*/ 512762 w 581025"/>
                  <a:gd name="connsiteY3" fmla="*/ 171450 h 792163"/>
                  <a:gd name="connsiteX4" fmla="*/ 500062 w 581025"/>
                  <a:gd name="connsiteY4" fmla="*/ 223838 h 792163"/>
                  <a:gd name="connsiteX5" fmla="*/ 477837 w 581025"/>
                  <a:gd name="connsiteY5" fmla="*/ 277813 h 792163"/>
                  <a:gd name="connsiteX6" fmla="*/ 447675 w 581025"/>
                  <a:gd name="connsiteY6" fmla="*/ 333375 h 792163"/>
                  <a:gd name="connsiteX7" fmla="*/ 433387 w 581025"/>
                  <a:gd name="connsiteY7" fmla="*/ 373063 h 792163"/>
                  <a:gd name="connsiteX8" fmla="*/ 392112 w 581025"/>
                  <a:gd name="connsiteY8" fmla="*/ 446088 h 792163"/>
                  <a:gd name="connsiteX9" fmla="*/ 339725 w 581025"/>
                  <a:gd name="connsiteY9" fmla="*/ 512763 h 792163"/>
                  <a:gd name="connsiteX10" fmla="*/ 277812 w 581025"/>
                  <a:gd name="connsiteY10" fmla="*/ 582613 h 792163"/>
                  <a:gd name="connsiteX11" fmla="*/ 222250 w 581025"/>
                  <a:gd name="connsiteY11" fmla="*/ 627063 h 792163"/>
                  <a:gd name="connsiteX12" fmla="*/ 147637 w 581025"/>
                  <a:gd name="connsiteY12" fmla="*/ 690563 h 792163"/>
                  <a:gd name="connsiteX13" fmla="*/ 93662 w 581025"/>
                  <a:gd name="connsiteY13" fmla="*/ 730250 h 792163"/>
                  <a:gd name="connsiteX14" fmla="*/ 47625 w 581025"/>
                  <a:gd name="connsiteY14" fmla="*/ 765175 h 792163"/>
                  <a:gd name="connsiteX15" fmla="*/ 0 w 581025"/>
                  <a:gd name="connsiteY15" fmla="*/ 792163 h 79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1025" h="792163">
                    <a:moveTo>
                      <a:pt x="581025" y="0"/>
                    </a:moveTo>
                    <a:cubicBezTo>
                      <a:pt x="566737" y="27517"/>
                      <a:pt x="552450" y="55034"/>
                      <a:pt x="544512" y="74613"/>
                    </a:cubicBezTo>
                    <a:cubicBezTo>
                      <a:pt x="536574" y="94192"/>
                      <a:pt x="538692" y="101336"/>
                      <a:pt x="533400" y="117475"/>
                    </a:cubicBezTo>
                    <a:cubicBezTo>
                      <a:pt x="528108" y="133614"/>
                      <a:pt x="518318" y="153723"/>
                      <a:pt x="512762" y="171450"/>
                    </a:cubicBezTo>
                    <a:cubicBezTo>
                      <a:pt x="507206" y="189177"/>
                      <a:pt x="505883" y="206111"/>
                      <a:pt x="500062" y="223838"/>
                    </a:cubicBezTo>
                    <a:cubicBezTo>
                      <a:pt x="494241" y="241565"/>
                      <a:pt x="486568" y="259557"/>
                      <a:pt x="477837" y="277813"/>
                    </a:cubicBezTo>
                    <a:cubicBezTo>
                      <a:pt x="469106" y="296069"/>
                      <a:pt x="455083" y="317500"/>
                      <a:pt x="447675" y="333375"/>
                    </a:cubicBezTo>
                    <a:cubicBezTo>
                      <a:pt x="440267" y="349250"/>
                      <a:pt x="442647" y="354278"/>
                      <a:pt x="433387" y="373063"/>
                    </a:cubicBezTo>
                    <a:cubicBezTo>
                      <a:pt x="424127" y="391848"/>
                      <a:pt x="407722" y="422805"/>
                      <a:pt x="392112" y="446088"/>
                    </a:cubicBezTo>
                    <a:cubicBezTo>
                      <a:pt x="376502" y="469371"/>
                      <a:pt x="358775" y="490009"/>
                      <a:pt x="339725" y="512763"/>
                    </a:cubicBezTo>
                    <a:cubicBezTo>
                      <a:pt x="320675" y="535517"/>
                      <a:pt x="297391" y="563563"/>
                      <a:pt x="277812" y="582613"/>
                    </a:cubicBezTo>
                    <a:cubicBezTo>
                      <a:pt x="258233" y="601663"/>
                      <a:pt x="243946" y="609071"/>
                      <a:pt x="222250" y="627063"/>
                    </a:cubicBezTo>
                    <a:cubicBezTo>
                      <a:pt x="200554" y="645055"/>
                      <a:pt x="169068" y="673365"/>
                      <a:pt x="147637" y="690563"/>
                    </a:cubicBezTo>
                    <a:cubicBezTo>
                      <a:pt x="126206" y="707761"/>
                      <a:pt x="110331" y="717815"/>
                      <a:pt x="93662" y="730250"/>
                    </a:cubicBezTo>
                    <a:cubicBezTo>
                      <a:pt x="76993" y="742685"/>
                      <a:pt x="63235" y="754856"/>
                      <a:pt x="47625" y="765175"/>
                    </a:cubicBezTo>
                    <a:cubicBezTo>
                      <a:pt x="32015" y="775494"/>
                      <a:pt x="10054" y="791898"/>
                      <a:pt x="0" y="7921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6155CB75-D42A-4D39-A100-3514E4C118A6}"/>
                  </a:ext>
                </a:extLst>
              </p:cNvPr>
              <p:cNvSpPr/>
              <p:nvPr/>
            </p:nvSpPr>
            <p:spPr>
              <a:xfrm>
                <a:off x="5351463" y="1995488"/>
                <a:ext cx="568325" cy="820737"/>
              </a:xfrm>
              <a:custGeom>
                <a:avLst/>
                <a:gdLst>
                  <a:gd name="connsiteX0" fmla="*/ 0 w 568325"/>
                  <a:gd name="connsiteY0" fmla="*/ 0 h 820737"/>
                  <a:gd name="connsiteX1" fmla="*/ 14287 w 568325"/>
                  <a:gd name="connsiteY1" fmla="*/ 98425 h 820737"/>
                  <a:gd name="connsiteX2" fmla="*/ 22225 w 568325"/>
                  <a:gd name="connsiteY2" fmla="*/ 165100 h 820737"/>
                  <a:gd name="connsiteX3" fmla="*/ 31750 w 568325"/>
                  <a:gd name="connsiteY3" fmla="*/ 230187 h 820737"/>
                  <a:gd name="connsiteX4" fmla="*/ 58737 w 568325"/>
                  <a:gd name="connsiteY4" fmla="*/ 327025 h 820737"/>
                  <a:gd name="connsiteX5" fmla="*/ 85725 w 568325"/>
                  <a:gd name="connsiteY5" fmla="*/ 384175 h 820737"/>
                  <a:gd name="connsiteX6" fmla="*/ 141287 w 568325"/>
                  <a:gd name="connsiteY6" fmla="*/ 471487 h 820737"/>
                  <a:gd name="connsiteX7" fmla="*/ 185737 w 568325"/>
                  <a:gd name="connsiteY7" fmla="*/ 531812 h 820737"/>
                  <a:gd name="connsiteX8" fmla="*/ 257175 w 568325"/>
                  <a:gd name="connsiteY8" fmla="*/ 593725 h 820737"/>
                  <a:gd name="connsiteX9" fmla="*/ 323850 w 568325"/>
                  <a:gd name="connsiteY9" fmla="*/ 657225 h 820737"/>
                  <a:gd name="connsiteX10" fmla="*/ 379412 w 568325"/>
                  <a:gd name="connsiteY10" fmla="*/ 715962 h 820737"/>
                  <a:gd name="connsiteX11" fmla="*/ 434975 w 568325"/>
                  <a:gd name="connsiteY11" fmla="*/ 762000 h 820737"/>
                  <a:gd name="connsiteX12" fmla="*/ 487362 w 568325"/>
                  <a:gd name="connsiteY12" fmla="*/ 806450 h 820737"/>
                  <a:gd name="connsiteX13" fmla="*/ 531812 w 568325"/>
                  <a:gd name="connsiteY13" fmla="*/ 801687 h 820737"/>
                  <a:gd name="connsiteX14" fmla="*/ 568325 w 568325"/>
                  <a:gd name="connsiteY14" fmla="*/ 820737 h 82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8325" h="820737">
                    <a:moveTo>
                      <a:pt x="0" y="0"/>
                    </a:moveTo>
                    <a:cubicBezTo>
                      <a:pt x="5291" y="35454"/>
                      <a:pt x="10583" y="70908"/>
                      <a:pt x="14287" y="98425"/>
                    </a:cubicBezTo>
                    <a:cubicBezTo>
                      <a:pt x="17991" y="125942"/>
                      <a:pt x="19315" y="143140"/>
                      <a:pt x="22225" y="165100"/>
                    </a:cubicBezTo>
                    <a:cubicBezTo>
                      <a:pt x="25135" y="187060"/>
                      <a:pt x="25665" y="203200"/>
                      <a:pt x="31750" y="230187"/>
                    </a:cubicBezTo>
                    <a:cubicBezTo>
                      <a:pt x="37835" y="257175"/>
                      <a:pt x="49741" y="301360"/>
                      <a:pt x="58737" y="327025"/>
                    </a:cubicBezTo>
                    <a:cubicBezTo>
                      <a:pt x="67733" y="352690"/>
                      <a:pt x="71967" y="360098"/>
                      <a:pt x="85725" y="384175"/>
                    </a:cubicBezTo>
                    <a:cubicBezTo>
                      <a:pt x="99483" y="408252"/>
                      <a:pt x="124618" y="446881"/>
                      <a:pt x="141287" y="471487"/>
                    </a:cubicBezTo>
                    <a:cubicBezTo>
                      <a:pt x="157956" y="496093"/>
                      <a:pt x="166422" y="511439"/>
                      <a:pt x="185737" y="531812"/>
                    </a:cubicBezTo>
                    <a:cubicBezTo>
                      <a:pt x="205052" y="552185"/>
                      <a:pt x="234156" y="572823"/>
                      <a:pt x="257175" y="593725"/>
                    </a:cubicBezTo>
                    <a:cubicBezTo>
                      <a:pt x="280194" y="614627"/>
                      <a:pt x="303477" y="636852"/>
                      <a:pt x="323850" y="657225"/>
                    </a:cubicBezTo>
                    <a:cubicBezTo>
                      <a:pt x="344223" y="677598"/>
                      <a:pt x="360891" y="698500"/>
                      <a:pt x="379412" y="715962"/>
                    </a:cubicBezTo>
                    <a:cubicBezTo>
                      <a:pt x="397933" y="733425"/>
                      <a:pt x="416984" y="746919"/>
                      <a:pt x="434975" y="762000"/>
                    </a:cubicBezTo>
                    <a:cubicBezTo>
                      <a:pt x="452966" y="777081"/>
                      <a:pt x="471223" y="799836"/>
                      <a:pt x="487362" y="806450"/>
                    </a:cubicBezTo>
                    <a:cubicBezTo>
                      <a:pt x="503502" y="813065"/>
                      <a:pt x="518318" y="799306"/>
                      <a:pt x="531812" y="801687"/>
                    </a:cubicBezTo>
                    <a:cubicBezTo>
                      <a:pt x="545306" y="804068"/>
                      <a:pt x="556815" y="812402"/>
                      <a:pt x="568325" y="8207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: 図形 311">
                <a:extLst>
                  <a:ext uri="{FF2B5EF4-FFF2-40B4-BE49-F238E27FC236}">
                    <a16:creationId xmlns:a16="http://schemas.microsoft.com/office/drawing/2014/main" id="{5A0093D0-8C82-472C-BBB3-14961FBF36FD}"/>
                  </a:ext>
                </a:extLst>
              </p:cNvPr>
              <p:cNvSpPr/>
              <p:nvPr/>
            </p:nvSpPr>
            <p:spPr>
              <a:xfrm>
                <a:off x="5260975" y="2097088"/>
                <a:ext cx="115888" cy="112712"/>
              </a:xfrm>
              <a:custGeom>
                <a:avLst/>
                <a:gdLst>
                  <a:gd name="connsiteX0" fmla="*/ 0 w 115888"/>
                  <a:gd name="connsiteY0" fmla="*/ 0 h 112712"/>
                  <a:gd name="connsiteX1" fmla="*/ 23813 w 115888"/>
                  <a:gd name="connsiteY1" fmla="*/ 57150 h 112712"/>
                  <a:gd name="connsiteX2" fmla="*/ 79375 w 115888"/>
                  <a:gd name="connsiteY2" fmla="*/ 103187 h 112712"/>
                  <a:gd name="connsiteX3" fmla="*/ 115888 w 115888"/>
                  <a:gd name="connsiteY3" fmla="*/ 112712 h 1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888" h="112712">
                    <a:moveTo>
                      <a:pt x="0" y="0"/>
                    </a:moveTo>
                    <a:cubicBezTo>
                      <a:pt x="5292" y="19976"/>
                      <a:pt x="10584" y="39952"/>
                      <a:pt x="23813" y="57150"/>
                    </a:cubicBezTo>
                    <a:cubicBezTo>
                      <a:pt x="37042" y="74348"/>
                      <a:pt x="64029" y="93927"/>
                      <a:pt x="79375" y="103187"/>
                    </a:cubicBezTo>
                    <a:cubicBezTo>
                      <a:pt x="94721" y="112447"/>
                      <a:pt x="105304" y="112579"/>
                      <a:pt x="115888" y="1127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74593375-A9DC-49DC-84B4-AE41E3BAFE30}"/>
                  </a:ext>
                </a:extLst>
              </p:cNvPr>
              <p:cNvSpPr/>
              <p:nvPr/>
            </p:nvSpPr>
            <p:spPr>
              <a:xfrm>
                <a:off x="6302375" y="1286670"/>
                <a:ext cx="209550" cy="726280"/>
              </a:xfrm>
              <a:custGeom>
                <a:avLst/>
                <a:gdLst>
                  <a:gd name="connsiteX0" fmla="*/ 0 w 209550"/>
                  <a:gd name="connsiteY0" fmla="*/ 62705 h 726280"/>
                  <a:gd name="connsiteX1" fmla="*/ 44450 w 209550"/>
                  <a:gd name="connsiteY1" fmla="*/ 13493 h 726280"/>
                  <a:gd name="connsiteX2" fmla="*/ 69850 w 209550"/>
                  <a:gd name="connsiteY2" fmla="*/ 793 h 726280"/>
                  <a:gd name="connsiteX3" fmla="*/ 101600 w 209550"/>
                  <a:gd name="connsiteY3" fmla="*/ 30955 h 726280"/>
                  <a:gd name="connsiteX4" fmla="*/ 107950 w 209550"/>
                  <a:gd name="connsiteY4" fmla="*/ 72230 h 726280"/>
                  <a:gd name="connsiteX5" fmla="*/ 111125 w 209550"/>
                  <a:gd name="connsiteY5" fmla="*/ 132555 h 726280"/>
                  <a:gd name="connsiteX6" fmla="*/ 120650 w 209550"/>
                  <a:gd name="connsiteY6" fmla="*/ 240505 h 726280"/>
                  <a:gd name="connsiteX7" fmla="*/ 115888 w 209550"/>
                  <a:gd name="connsiteY7" fmla="*/ 330993 h 726280"/>
                  <a:gd name="connsiteX8" fmla="*/ 115888 w 209550"/>
                  <a:gd name="connsiteY8" fmla="*/ 396080 h 726280"/>
                  <a:gd name="connsiteX9" fmla="*/ 125413 w 209550"/>
                  <a:gd name="connsiteY9" fmla="*/ 459580 h 726280"/>
                  <a:gd name="connsiteX10" fmla="*/ 130175 w 209550"/>
                  <a:gd name="connsiteY10" fmla="*/ 510380 h 726280"/>
                  <a:gd name="connsiteX11" fmla="*/ 138113 w 209550"/>
                  <a:gd name="connsiteY11" fmla="*/ 546893 h 726280"/>
                  <a:gd name="connsiteX12" fmla="*/ 153988 w 209550"/>
                  <a:gd name="connsiteY12" fmla="*/ 597693 h 726280"/>
                  <a:gd name="connsiteX13" fmla="*/ 171450 w 209550"/>
                  <a:gd name="connsiteY13" fmla="*/ 648493 h 726280"/>
                  <a:gd name="connsiteX14" fmla="*/ 192088 w 209550"/>
                  <a:gd name="connsiteY14" fmla="*/ 696118 h 726280"/>
                  <a:gd name="connsiteX15" fmla="*/ 209550 w 209550"/>
                  <a:gd name="connsiteY15" fmla="*/ 726280 h 72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9550" h="726280">
                    <a:moveTo>
                      <a:pt x="0" y="62705"/>
                    </a:moveTo>
                    <a:cubicBezTo>
                      <a:pt x="16404" y="43258"/>
                      <a:pt x="32808" y="23812"/>
                      <a:pt x="44450" y="13493"/>
                    </a:cubicBezTo>
                    <a:cubicBezTo>
                      <a:pt x="56092" y="3174"/>
                      <a:pt x="60325" y="-2117"/>
                      <a:pt x="69850" y="793"/>
                    </a:cubicBezTo>
                    <a:cubicBezTo>
                      <a:pt x="79375" y="3703"/>
                      <a:pt x="95250" y="19049"/>
                      <a:pt x="101600" y="30955"/>
                    </a:cubicBezTo>
                    <a:cubicBezTo>
                      <a:pt x="107950" y="42861"/>
                      <a:pt x="106363" y="55297"/>
                      <a:pt x="107950" y="72230"/>
                    </a:cubicBezTo>
                    <a:cubicBezTo>
                      <a:pt x="109538" y="89163"/>
                      <a:pt x="109008" y="104509"/>
                      <a:pt x="111125" y="132555"/>
                    </a:cubicBezTo>
                    <a:cubicBezTo>
                      <a:pt x="113242" y="160601"/>
                      <a:pt x="119856" y="207432"/>
                      <a:pt x="120650" y="240505"/>
                    </a:cubicBezTo>
                    <a:cubicBezTo>
                      <a:pt x="121444" y="273578"/>
                      <a:pt x="116682" y="305064"/>
                      <a:pt x="115888" y="330993"/>
                    </a:cubicBezTo>
                    <a:cubicBezTo>
                      <a:pt x="115094" y="356922"/>
                      <a:pt x="114300" y="374649"/>
                      <a:pt x="115888" y="396080"/>
                    </a:cubicBezTo>
                    <a:cubicBezTo>
                      <a:pt x="117476" y="417511"/>
                      <a:pt x="123032" y="440530"/>
                      <a:pt x="125413" y="459580"/>
                    </a:cubicBezTo>
                    <a:cubicBezTo>
                      <a:pt x="127794" y="478630"/>
                      <a:pt x="128058" y="495828"/>
                      <a:pt x="130175" y="510380"/>
                    </a:cubicBezTo>
                    <a:cubicBezTo>
                      <a:pt x="132292" y="524932"/>
                      <a:pt x="134144" y="532341"/>
                      <a:pt x="138113" y="546893"/>
                    </a:cubicBezTo>
                    <a:cubicBezTo>
                      <a:pt x="142082" y="561445"/>
                      <a:pt x="148432" y="580760"/>
                      <a:pt x="153988" y="597693"/>
                    </a:cubicBezTo>
                    <a:cubicBezTo>
                      <a:pt x="159544" y="614626"/>
                      <a:pt x="165100" y="632089"/>
                      <a:pt x="171450" y="648493"/>
                    </a:cubicBezTo>
                    <a:cubicBezTo>
                      <a:pt x="177800" y="664897"/>
                      <a:pt x="185738" y="683154"/>
                      <a:pt x="192088" y="696118"/>
                    </a:cubicBezTo>
                    <a:cubicBezTo>
                      <a:pt x="198438" y="709082"/>
                      <a:pt x="203994" y="717681"/>
                      <a:pt x="209550" y="72628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7895B58F-6D9A-457A-A0B1-5836B531BE04}"/>
                  </a:ext>
                </a:extLst>
              </p:cNvPr>
              <p:cNvSpPr/>
              <p:nvPr/>
            </p:nvSpPr>
            <p:spPr>
              <a:xfrm>
                <a:off x="5862638" y="1246782"/>
                <a:ext cx="396875" cy="391518"/>
              </a:xfrm>
              <a:custGeom>
                <a:avLst/>
                <a:gdLst>
                  <a:gd name="connsiteX0" fmla="*/ 396875 w 396875"/>
                  <a:gd name="connsiteY0" fmla="*/ 99418 h 391518"/>
                  <a:gd name="connsiteX1" fmla="*/ 346075 w 396875"/>
                  <a:gd name="connsiteY1" fmla="*/ 10518 h 391518"/>
                  <a:gd name="connsiteX2" fmla="*/ 322262 w 396875"/>
                  <a:gd name="connsiteY2" fmla="*/ 4168 h 391518"/>
                  <a:gd name="connsiteX3" fmla="*/ 284162 w 396875"/>
                  <a:gd name="connsiteY3" fmla="*/ 32743 h 391518"/>
                  <a:gd name="connsiteX4" fmla="*/ 250825 w 396875"/>
                  <a:gd name="connsiteY4" fmla="*/ 62906 h 391518"/>
                  <a:gd name="connsiteX5" fmla="*/ 223837 w 396875"/>
                  <a:gd name="connsiteY5" fmla="*/ 96243 h 391518"/>
                  <a:gd name="connsiteX6" fmla="*/ 193675 w 396875"/>
                  <a:gd name="connsiteY6" fmla="*/ 142281 h 391518"/>
                  <a:gd name="connsiteX7" fmla="*/ 169862 w 396875"/>
                  <a:gd name="connsiteY7" fmla="*/ 183556 h 391518"/>
                  <a:gd name="connsiteX8" fmla="*/ 152400 w 396875"/>
                  <a:gd name="connsiteY8" fmla="*/ 232768 h 391518"/>
                  <a:gd name="connsiteX9" fmla="*/ 122237 w 396875"/>
                  <a:gd name="connsiteY9" fmla="*/ 277218 h 391518"/>
                  <a:gd name="connsiteX10" fmla="*/ 82550 w 396875"/>
                  <a:gd name="connsiteY10" fmla="*/ 318493 h 391518"/>
                  <a:gd name="connsiteX11" fmla="*/ 58737 w 396875"/>
                  <a:gd name="connsiteY11" fmla="*/ 350243 h 391518"/>
                  <a:gd name="connsiteX12" fmla="*/ 39687 w 396875"/>
                  <a:gd name="connsiteY12" fmla="*/ 366118 h 391518"/>
                  <a:gd name="connsiteX13" fmla="*/ 0 w 396875"/>
                  <a:gd name="connsiteY13" fmla="*/ 391518 h 39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875" h="391518">
                    <a:moveTo>
                      <a:pt x="396875" y="99418"/>
                    </a:moveTo>
                    <a:cubicBezTo>
                      <a:pt x="377692" y="62905"/>
                      <a:pt x="358510" y="26393"/>
                      <a:pt x="346075" y="10518"/>
                    </a:cubicBezTo>
                    <a:cubicBezTo>
                      <a:pt x="333640" y="-5357"/>
                      <a:pt x="332581" y="464"/>
                      <a:pt x="322262" y="4168"/>
                    </a:cubicBezTo>
                    <a:cubicBezTo>
                      <a:pt x="311943" y="7872"/>
                      <a:pt x="296068" y="22953"/>
                      <a:pt x="284162" y="32743"/>
                    </a:cubicBezTo>
                    <a:cubicBezTo>
                      <a:pt x="272256" y="42533"/>
                      <a:pt x="260879" y="52323"/>
                      <a:pt x="250825" y="62906"/>
                    </a:cubicBezTo>
                    <a:cubicBezTo>
                      <a:pt x="240771" y="73489"/>
                      <a:pt x="233362" y="83014"/>
                      <a:pt x="223837" y="96243"/>
                    </a:cubicBezTo>
                    <a:cubicBezTo>
                      <a:pt x="214312" y="109472"/>
                      <a:pt x="202671" y="127729"/>
                      <a:pt x="193675" y="142281"/>
                    </a:cubicBezTo>
                    <a:cubicBezTo>
                      <a:pt x="184679" y="156833"/>
                      <a:pt x="176741" y="168475"/>
                      <a:pt x="169862" y="183556"/>
                    </a:cubicBezTo>
                    <a:cubicBezTo>
                      <a:pt x="162983" y="198637"/>
                      <a:pt x="160337" y="217158"/>
                      <a:pt x="152400" y="232768"/>
                    </a:cubicBezTo>
                    <a:cubicBezTo>
                      <a:pt x="144462" y="248378"/>
                      <a:pt x="133879" y="262931"/>
                      <a:pt x="122237" y="277218"/>
                    </a:cubicBezTo>
                    <a:cubicBezTo>
                      <a:pt x="110595" y="291505"/>
                      <a:pt x="93133" y="306322"/>
                      <a:pt x="82550" y="318493"/>
                    </a:cubicBezTo>
                    <a:cubicBezTo>
                      <a:pt x="71967" y="330664"/>
                      <a:pt x="65881" y="342306"/>
                      <a:pt x="58737" y="350243"/>
                    </a:cubicBezTo>
                    <a:cubicBezTo>
                      <a:pt x="51593" y="358181"/>
                      <a:pt x="49476" y="359239"/>
                      <a:pt x="39687" y="366118"/>
                    </a:cubicBezTo>
                    <a:cubicBezTo>
                      <a:pt x="29898" y="372997"/>
                      <a:pt x="14949" y="382257"/>
                      <a:pt x="0" y="39151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4D7330B4-5DB4-4210-AE6A-3D5E2B56F5D4}"/>
                  </a:ext>
                </a:extLst>
              </p:cNvPr>
              <p:cNvSpPr/>
              <p:nvPr/>
            </p:nvSpPr>
            <p:spPr>
              <a:xfrm>
                <a:off x="5761038" y="1608138"/>
                <a:ext cx="106362" cy="50728"/>
              </a:xfrm>
              <a:custGeom>
                <a:avLst/>
                <a:gdLst>
                  <a:gd name="connsiteX0" fmla="*/ 0 w 106362"/>
                  <a:gd name="connsiteY0" fmla="*/ 0 h 50728"/>
                  <a:gd name="connsiteX1" fmla="*/ 73025 w 106362"/>
                  <a:gd name="connsiteY1" fmla="*/ 49212 h 50728"/>
                  <a:gd name="connsiteX2" fmla="*/ 106362 w 106362"/>
                  <a:gd name="connsiteY2" fmla="*/ 33337 h 50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362" h="50728">
                    <a:moveTo>
                      <a:pt x="0" y="0"/>
                    </a:moveTo>
                    <a:cubicBezTo>
                      <a:pt x="27649" y="21828"/>
                      <a:pt x="55298" y="43656"/>
                      <a:pt x="73025" y="49212"/>
                    </a:cubicBezTo>
                    <a:cubicBezTo>
                      <a:pt x="90752" y="54768"/>
                      <a:pt x="98557" y="44052"/>
                      <a:pt x="106362" y="333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B4679F04-895B-4203-89BE-170A6AE424B2}"/>
                  </a:ext>
                </a:extLst>
              </p:cNvPr>
              <p:cNvSpPr/>
              <p:nvPr/>
            </p:nvSpPr>
            <p:spPr>
              <a:xfrm>
                <a:off x="5351463" y="1630161"/>
                <a:ext cx="388937" cy="347864"/>
              </a:xfrm>
              <a:custGeom>
                <a:avLst/>
                <a:gdLst>
                  <a:gd name="connsiteX0" fmla="*/ 388937 w 388937"/>
                  <a:gd name="connsiteY0" fmla="*/ 41477 h 347864"/>
                  <a:gd name="connsiteX1" fmla="*/ 333375 w 388937"/>
                  <a:gd name="connsiteY1" fmla="*/ 24014 h 347864"/>
                  <a:gd name="connsiteX2" fmla="*/ 288925 w 388937"/>
                  <a:gd name="connsiteY2" fmla="*/ 202 h 347864"/>
                  <a:gd name="connsiteX3" fmla="*/ 254000 w 388937"/>
                  <a:gd name="connsiteY3" fmla="*/ 38302 h 347864"/>
                  <a:gd name="connsiteX4" fmla="*/ 207962 w 388937"/>
                  <a:gd name="connsiteY4" fmla="*/ 79577 h 347864"/>
                  <a:gd name="connsiteX5" fmla="*/ 171450 w 388937"/>
                  <a:gd name="connsiteY5" fmla="*/ 130377 h 347864"/>
                  <a:gd name="connsiteX6" fmla="*/ 149225 w 388937"/>
                  <a:gd name="connsiteY6" fmla="*/ 165302 h 347864"/>
                  <a:gd name="connsiteX7" fmla="*/ 120650 w 388937"/>
                  <a:gd name="connsiteY7" fmla="*/ 200227 h 347864"/>
                  <a:gd name="connsiteX8" fmla="*/ 80962 w 388937"/>
                  <a:gd name="connsiteY8" fmla="*/ 251027 h 347864"/>
                  <a:gd name="connsiteX9" fmla="*/ 52387 w 388937"/>
                  <a:gd name="connsiteY9" fmla="*/ 287539 h 347864"/>
                  <a:gd name="connsiteX10" fmla="*/ 25400 w 388937"/>
                  <a:gd name="connsiteY10" fmla="*/ 316114 h 347864"/>
                  <a:gd name="connsiteX11" fmla="*/ 0 w 388937"/>
                  <a:gd name="connsiteY11" fmla="*/ 347864 h 34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8937" h="347864">
                    <a:moveTo>
                      <a:pt x="388937" y="41477"/>
                    </a:moveTo>
                    <a:cubicBezTo>
                      <a:pt x="369490" y="36185"/>
                      <a:pt x="350043" y="30893"/>
                      <a:pt x="333375" y="24014"/>
                    </a:cubicBezTo>
                    <a:cubicBezTo>
                      <a:pt x="316707" y="17135"/>
                      <a:pt x="302154" y="-2179"/>
                      <a:pt x="288925" y="202"/>
                    </a:cubicBezTo>
                    <a:cubicBezTo>
                      <a:pt x="275696" y="2583"/>
                      <a:pt x="267494" y="25073"/>
                      <a:pt x="254000" y="38302"/>
                    </a:cubicBezTo>
                    <a:cubicBezTo>
                      <a:pt x="240506" y="51531"/>
                      <a:pt x="221720" y="64231"/>
                      <a:pt x="207962" y="79577"/>
                    </a:cubicBezTo>
                    <a:cubicBezTo>
                      <a:pt x="194204" y="94923"/>
                      <a:pt x="181239" y="116090"/>
                      <a:pt x="171450" y="130377"/>
                    </a:cubicBezTo>
                    <a:cubicBezTo>
                      <a:pt x="161661" y="144664"/>
                      <a:pt x="157692" y="153660"/>
                      <a:pt x="149225" y="165302"/>
                    </a:cubicBezTo>
                    <a:cubicBezTo>
                      <a:pt x="140758" y="176944"/>
                      <a:pt x="132027" y="185940"/>
                      <a:pt x="120650" y="200227"/>
                    </a:cubicBezTo>
                    <a:cubicBezTo>
                      <a:pt x="109273" y="214514"/>
                      <a:pt x="80962" y="251027"/>
                      <a:pt x="80962" y="251027"/>
                    </a:cubicBezTo>
                    <a:cubicBezTo>
                      <a:pt x="69585" y="265579"/>
                      <a:pt x="61647" y="276691"/>
                      <a:pt x="52387" y="287539"/>
                    </a:cubicBezTo>
                    <a:cubicBezTo>
                      <a:pt x="43127" y="298387"/>
                      <a:pt x="34131" y="306060"/>
                      <a:pt x="25400" y="316114"/>
                    </a:cubicBezTo>
                    <a:cubicBezTo>
                      <a:pt x="16669" y="326168"/>
                      <a:pt x="8334" y="337016"/>
                      <a:pt x="0" y="34786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D86B30EA-298B-4188-8528-B6CD1590E9AC}"/>
                  </a:ext>
                </a:extLst>
              </p:cNvPr>
              <p:cNvSpPr/>
              <p:nvPr/>
            </p:nvSpPr>
            <p:spPr>
              <a:xfrm>
                <a:off x="4929188" y="666740"/>
                <a:ext cx="1096962" cy="917585"/>
              </a:xfrm>
              <a:custGeom>
                <a:avLst/>
                <a:gdLst>
                  <a:gd name="connsiteX0" fmla="*/ 1096962 w 1096962"/>
                  <a:gd name="connsiteY0" fmla="*/ 47635 h 917585"/>
                  <a:gd name="connsiteX1" fmla="*/ 1047750 w 1096962"/>
                  <a:gd name="connsiteY1" fmla="*/ 6360 h 917585"/>
                  <a:gd name="connsiteX2" fmla="*/ 1006475 w 1096962"/>
                  <a:gd name="connsiteY2" fmla="*/ 6360 h 917585"/>
                  <a:gd name="connsiteX3" fmla="*/ 954087 w 1096962"/>
                  <a:gd name="connsiteY3" fmla="*/ 6360 h 917585"/>
                  <a:gd name="connsiteX4" fmla="*/ 923925 w 1096962"/>
                  <a:gd name="connsiteY4" fmla="*/ 10 h 917585"/>
                  <a:gd name="connsiteX5" fmla="*/ 863600 w 1096962"/>
                  <a:gd name="connsiteY5" fmla="*/ 4773 h 917585"/>
                  <a:gd name="connsiteX6" fmla="*/ 779462 w 1096962"/>
                  <a:gd name="connsiteY6" fmla="*/ 11123 h 917585"/>
                  <a:gd name="connsiteX7" fmla="*/ 739775 w 1096962"/>
                  <a:gd name="connsiteY7" fmla="*/ 20648 h 917585"/>
                  <a:gd name="connsiteX8" fmla="*/ 669925 w 1096962"/>
                  <a:gd name="connsiteY8" fmla="*/ 47635 h 917585"/>
                  <a:gd name="connsiteX9" fmla="*/ 600075 w 1096962"/>
                  <a:gd name="connsiteY9" fmla="*/ 82560 h 917585"/>
                  <a:gd name="connsiteX10" fmla="*/ 528637 w 1096962"/>
                  <a:gd name="connsiteY10" fmla="*/ 128598 h 917585"/>
                  <a:gd name="connsiteX11" fmla="*/ 458787 w 1096962"/>
                  <a:gd name="connsiteY11" fmla="*/ 187335 h 917585"/>
                  <a:gd name="connsiteX12" fmla="*/ 381000 w 1096962"/>
                  <a:gd name="connsiteY12" fmla="*/ 252423 h 917585"/>
                  <a:gd name="connsiteX13" fmla="*/ 323850 w 1096962"/>
                  <a:gd name="connsiteY13" fmla="*/ 325448 h 917585"/>
                  <a:gd name="connsiteX14" fmla="*/ 279400 w 1096962"/>
                  <a:gd name="connsiteY14" fmla="*/ 371485 h 917585"/>
                  <a:gd name="connsiteX15" fmla="*/ 239712 w 1096962"/>
                  <a:gd name="connsiteY15" fmla="*/ 439748 h 917585"/>
                  <a:gd name="connsiteX16" fmla="*/ 185737 w 1096962"/>
                  <a:gd name="connsiteY16" fmla="*/ 509598 h 917585"/>
                  <a:gd name="connsiteX17" fmla="*/ 158750 w 1096962"/>
                  <a:gd name="connsiteY17" fmla="*/ 571510 h 917585"/>
                  <a:gd name="connsiteX18" fmla="*/ 111125 w 1096962"/>
                  <a:gd name="connsiteY18" fmla="*/ 679460 h 917585"/>
                  <a:gd name="connsiteX19" fmla="*/ 77787 w 1096962"/>
                  <a:gd name="connsiteY19" fmla="*/ 725498 h 917585"/>
                  <a:gd name="connsiteX20" fmla="*/ 31750 w 1096962"/>
                  <a:gd name="connsiteY20" fmla="*/ 854085 h 917585"/>
                  <a:gd name="connsiteX21" fmla="*/ 7937 w 1096962"/>
                  <a:gd name="connsiteY21" fmla="*/ 903298 h 917585"/>
                  <a:gd name="connsiteX22" fmla="*/ 0 w 1096962"/>
                  <a:gd name="connsiteY22" fmla="*/ 917585 h 9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96962" h="917585">
                    <a:moveTo>
                      <a:pt x="1096962" y="47635"/>
                    </a:moveTo>
                    <a:cubicBezTo>
                      <a:pt x="1079896" y="30437"/>
                      <a:pt x="1062831" y="13239"/>
                      <a:pt x="1047750" y="6360"/>
                    </a:cubicBezTo>
                    <a:cubicBezTo>
                      <a:pt x="1032669" y="-519"/>
                      <a:pt x="1006475" y="6360"/>
                      <a:pt x="1006475" y="6360"/>
                    </a:cubicBezTo>
                    <a:cubicBezTo>
                      <a:pt x="990865" y="6360"/>
                      <a:pt x="967845" y="7418"/>
                      <a:pt x="954087" y="6360"/>
                    </a:cubicBezTo>
                    <a:cubicBezTo>
                      <a:pt x="940329" y="5302"/>
                      <a:pt x="939006" y="274"/>
                      <a:pt x="923925" y="10"/>
                    </a:cubicBezTo>
                    <a:cubicBezTo>
                      <a:pt x="908844" y="-254"/>
                      <a:pt x="863600" y="4773"/>
                      <a:pt x="863600" y="4773"/>
                    </a:cubicBezTo>
                    <a:cubicBezTo>
                      <a:pt x="839523" y="6625"/>
                      <a:pt x="800099" y="8477"/>
                      <a:pt x="779462" y="11123"/>
                    </a:cubicBezTo>
                    <a:cubicBezTo>
                      <a:pt x="758825" y="13769"/>
                      <a:pt x="758031" y="14563"/>
                      <a:pt x="739775" y="20648"/>
                    </a:cubicBezTo>
                    <a:cubicBezTo>
                      <a:pt x="721519" y="26733"/>
                      <a:pt x="693208" y="37316"/>
                      <a:pt x="669925" y="47635"/>
                    </a:cubicBezTo>
                    <a:cubicBezTo>
                      <a:pt x="646642" y="57954"/>
                      <a:pt x="623623" y="69066"/>
                      <a:pt x="600075" y="82560"/>
                    </a:cubicBezTo>
                    <a:cubicBezTo>
                      <a:pt x="576527" y="96054"/>
                      <a:pt x="552185" y="111136"/>
                      <a:pt x="528637" y="128598"/>
                    </a:cubicBezTo>
                    <a:cubicBezTo>
                      <a:pt x="505089" y="146060"/>
                      <a:pt x="458787" y="187335"/>
                      <a:pt x="458787" y="187335"/>
                    </a:cubicBezTo>
                    <a:cubicBezTo>
                      <a:pt x="434181" y="207972"/>
                      <a:pt x="403489" y="229404"/>
                      <a:pt x="381000" y="252423"/>
                    </a:cubicBezTo>
                    <a:cubicBezTo>
                      <a:pt x="358511" y="275442"/>
                      <a:pt x="340783" y="305604"/>
                      <a:pt x="323850" y="325448"/>
                    </a:cubicBezTo>
                    <a:cubicBezTo>
                      <a:pt x="306917" y="345292"/>
                      <a:pt x="293423" y="352435"/>
                      <a:pt x="279400" y="371485"/>
                    </a:cubicBezTo>
                    <a:cubicBezTo>
                      <a:pt x="265377" y="390535"/>
                      <a:pt x="255322" y="416729"/>
                      <a:pt x="239712" y="439748"/>
                    </a:cubicBezTo>
                    <a:cubicBezTo>
                      <a:pt x="224101" y="462767"/>
                      <a:pt x="199231" y="487638"/>
                      <a:pt x="185737" y="509598"/>
                    </a:cubicBezTo>
                    <a:cubicBezTo>
                      <a:pt x="172243" y="531558"/>
                      <a:pt x="158750" y="571510"/>
                      <a:pt x="158750" y="571510"/>
                    </a:cubicBezTo>
                    <a:cubicBezTo>
                      <a:pt x="146315" y="599820"/>
                      <a:pt x="124619" y="653795"/>
                      <a:pt x="111125" y="679460"/>
                    </a:cubicBezTo>
                    <a:cubicBezTo>
                      <a:pt x="97631" y="705125"/>
                      <a:pt x="91016" y="696394"/>
                      <a:pt x="77787" y="725498"/>
                    </a:cubicBezTo>
                    <a:cubicBezTo>
                      <a:pt x="64558" y="754602"/>
                      <a:pt x="43392" y="824452"/>
                      <a:pt x="31750" y="854085"/>
                    </a:cubicBezTo>
                    <a:cubicBezTo>
                      <a:pt x="20108" y="883718"/>
                      <a:pt x="13229" y="892715"/>
                      <a:pt x="7937" y="903298"/>
                    </a:cubicBezTo>
                    <a:cubicBezTo>
                      <a:pt x="2645" y="913881"/>
                      <a:pt x="1322" y="915733"/>
                      <a:pt x="0" y="91758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3F174563-2B8E-41F3-A0D6-1F50F27F6B47}"/>
                  </a:ext>
                </a:extLst>
              </p:cNvPr>
              <p:cNvSpPr/>
              <p:nvPr/>
            </p:nvSpPr>
            <p:spPr>
              <a:xfrm>
                <a:off x="4142369" y="1592263"/>
                <a:ext cx="780469" cy="537011"/>
              </a:xfrm>
              <a:custGeom>
                <a:avLst/>
                <a:gdLst>
                  <a:gd name="connsiteX0" fmla="*/ 780469 w 780469"/>
                  <a:gd name="connsiteY0" fmla="*/ 0 h 537011"/>
                  <a:gd name="connsiteX1" fmla="*/ 748719 w 780469"/>
                  <a:gd name="connsiteY1" fmla="*/ 77787 h 537011"/>
                  <a:gd name="connsiteX2" fmla="*/ 718556 w 780469"/>
                  <a:gd name="connsiteY2" fmla="*/ 166687 h 537011"/>
                  <a:gd name="connsiteX3" fmla="*/ 686806 w 780469"/>
                  <a:gd name="connsiteY3" fmla="*/ 227012 h 537011"/>
                  <a:gd name="connsiteX4" fmla="*/ 637594 w 780469"/>
                  <a:gd name="connsiteY4" fmla="*/ 319087 h 537011"/>
                  <a:gd name="connsiteX5" fmla="*/ 575681 w 780469"/>
                  <a:gd name="connsiteY5" fmla="*/ 388937 h 537011"/>
                  <a:gd name="connsiteX6" fmla="*/ 485194 w 780469"/>
                  <a:gd name="connsiteY6" fmla="*/ 460375 h 537011"/>
                  <a:gd name="connsiteX7" fmla="*/ 410581 w 780469"/>
                  <a:gd name="connsiteY7" fmla="*/ 504825 h 537011"/>
                  <a:gd name="connsiteX8" fmla="*/ 342319 w 780469"/>
                  <a:gd name="connsiteY8" fmla="*/ 530225 h 537011"/>
                  <a:gd name="connsiteX9" fmla="*/ 231194 w 780469"/>
                  <a:gd name="connsiteY9" fmla="*/ 533400 h 537011"/>
                  <a:gd name="connsiteX10" fmla="*/ 145469 w 780469"/>
                  <a:gd name="connsiteY10" fmla="*/ 534987 h 537011"/>
                  <a:gd name="connsiteX11" fmla="*/ 80381 w 780469"/>
                  <a:gd name="connsiteY11" fmla="*/ 503237 h 537011"/>
                  <a:gd name="connsiteX12" fmla="*/ 26406 w 780469"/>
                  <a:gd name="connsiteY12" fmla="*/ 454025 h 537011"/>
                  <a:gd name="connsiteX13" fmla="*/ 2594 w 780469"/>
                  <a:gd name="connsiteY13" fmla="*/ 404812 h 537011"/>
                  <a:gd name="connsiteX14" fmla="*/ 2594 w 780469"/>
                  <a:gd name="connsiteY14" fmla="*/ 341312 h 537011"/>
                  <a:gd name="connsiteX15" fmla="*/ 20056 w 780469"/>
                  <a:gd name="connsiteY15" fmla="*/ 292100 h 537011"/>
                  <a:gd name="connsiteX16" fmla="*/ 45456 w 780469"/>
                  <a:gd name="connsiteY16" fmla="*/ 254000 h 537011"/>
                  <a:gd name="connsiteX17" fmla="*/ 101019 w 780469"/>
                  <a:gd name="connsiteY17" fmla="*/ 217487 h 537011"/>
                  <a:gd name="connsiteX18" fmla="*/ 156581 w 780469"/>
                  <a:gd name="connsiteY18" fmla="*/ 198437 h 537011"/>
                  <a:gd name="connsiteX19" fmla="*/ 204206 w 780469"/>
                  <a:gd name="connsiteY19" fmla="*/ 190500 h 537011"/>
                  <a:gd name="connsiteX20" fmla="*/ 255006 w 780469"/>
                  <a:gd name="connsiteY20" fmla="*/ 193675 h 537011"/>
                  <a:gd name="connsiteX21" fmla="*/ 291519 w 780469"/>
                  <a:gd name="connsiteY21" fmla="*/ 204787 h 537011"/>
                  <a:gd name="connsiteX22" fmla="*/ 323269 w 780469"/>
                  <a:gd name="connsiteY22" fmla="*/ 225425 h 537011"/>
                  <a:gd name="connsiteX23" fmla="*/ 343906 w 780469"/>
                  <a:gd name="connsiteY23" fmla="*/ 255587 h 537011"/>
                  <a:gd name="connsiteX24" fmla="*/ 340731 w 780469"/>
                  <a:gd name="connsiteY24" fmla="*/ 288925 h 537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80469" h="537011">
                    <a:moveTo>
                      <a:pt x="780469" y="0"/>
                    </a:moveTo>
                    <a:cubicBezTo>
                      <a:pt x="769753" y="25003"/>
                      <a:pt x="759038" y="50006"/>
                      <a:pt x="748719" y="77787"/>
                    </a:cubicBezTo>
                    <a:cubicBezTo>
                      <a:pt x="738400" y="105568"/>
                      <a:pt x="728875" y="141816"/>
                      <a:pt x="718556" y="166687"/>
                    </a:cubicBezTo>
                    <a:cubicBezTo>
                      <a:pt x="708237" y="191558"/>
                      <a:pt x="700300" y="201612"/>
                      <a:pt x="686806" y="227012"/>
                    </a:cubicBezTo>
                    <a:cubicBezTo>
                      <a:pt x="673312" y="252412"/>
                      <a:pt x="656115" y="292100"/>
                      <a:pt x="637594" y="319087"/>
                    </a:cubicBezTo>
                    <a:cubicBezTo>
                      <a:pt x="619073" y="346074"/>
                      <a:pt x="601081" y="365389"/>
                      <a:pt x="575681" y="388937"/>
                    </a:cubicBezTo>
                    <a:cubicBezTo>
                      <a:pt x="550281" y="412485"/>
                      <a:pt x="512711" y="441060"/>
                      <a:pt x="485194" y="460375"/>
                    </a:cubicBezTo>
                    <a:cubicBezTo>
                      <a:pt x="457677" y="479690"/>
                      <a:pt x="434394" y="493183"/>
                      <a:pt x="410581" y="504825"/>
                    </a:cubicBezTo>
                    <a:cubicBezTo>
                      <a:pt x="386768" y="516467"/>
                      <a:pt x="372217" y="525463"/>
                      <a:pt x="342319" y="530225"/>
                    </a:cubicBezTo>
                    <a:cubicBezTo>
                      <a:pt x="312421" y="534987"/>
                      <a:pt x="231194" y="533400"/>
                      <a:pt x="231194" y="533400"/>
                    </a:cubicBezTo>
                    <a:cubicBezTo>
                      <a:pt x="198386" y="534194"/>
                      <a:pt x="170604" y="540014"/>
                      <a:pt x="145469" y="534987"/>
                    </a:cubicBezTo>
                    <a:cubicBezTo>
                      <a:pt x="120334" y="529960"/>
                      <a:pt x="100225" y="516731"/>
                      <a:pt x="80381" y="503237"/>
                    </a:cubicBezTo>
                    <a:cubicBezTo>
                      <a:pt x="60537" y="489743"/>
                      <a:pt x="39370" y="470429"/>
                      <a:pt x="26406" y="454025"/>
                    </a:cubicBezTo>
                    <a:cubicBezTo>
                      <a:pt x="13442" y="437621"/>
                      <a:pt x="6563" y="423597"/>
                      <a:pt x="2594" y="404812"/>
                    </a:cubicBezTo>
                    <a:cubicBezTo>
                      <a:pt x="-1375" y="386027"/>
                      <a:pt x="-316" y="360097"/>
                      <a:pt x="2594" y="341312"/>
                    </a:cubicBezTo>
                    <a:cubicBezTo>
                      <a:pt x="5504" y="322527"/>
                      <a:pt x="12912" y="306652"/>
                      <a:pt x="20056" y="292100"/>
                    </a:cubicBezTo>
                    <a:cubicBezTo>
                      <a:pt x="27200" y="277548"/>
                      <a:pt x="31962" y="266436"/>
                      <a:pt x="45456" y="254000"/>
                    </a:cubicBezTo>
                    <a:cubicBezTo>
                      <a:pt x="58950" y="241565"/>
                      <a:pt x="82498" y="226747"/>
                      <a:pt x="101019" y="217487"/>
                    </a:cubicBezTo>
                    <a:cubicBezTo>
                      <a:pt x="119540" y="208227"/>
                      <a:pt x="139383" y="202935"/>
                      <a:pt x="156581" y="198437"/>
                    </a:cubicBezTo>
                    <a:cubicBezTo>
                      <a:pt x="173779" y="193939"/>
                      <a:pt x="187802" y="191294"/>
                      <a:pt x="204206" y="190500"/>
                    </a:cubicBezTo>
                    <a:cubicBezTo>
                      <a:pt x="220610" y="189706"/>
                      <a:pt x="240454" y="191294"/>
                      <a:pt x="255006" y="193675"/>
                    </a:cubicBezTo>
                    <a:cubicBezTo>
                      <a:pt x="269558" y="196056"/>
                      <a:pt x="280142" y="199495"/>
                      <a:pt x="291519" y="204787"/>
                    </a:cubicBezTo>
                    <a:cubicBezTo>
                      <a:pt x="302896" y="210079"/>
                      <a:pt x="314538" y="216958"/>
                      <a:pt x="323269" y="225425"/>
                    </a:cubicBezTo>
                    <a:cubicBezTo>
                      <a:pt x="332000" y="233892"/>
                      <a:pt x="340996" y="245004"/>
                      <a:pt x="343906" y="255587"/>
                    </a:cubicBezTo>
                    <a:cubicBezTo>
                      <a:pt x="346816" y="266170"/>
                      <a:pt x="343773" y="277547"/>
                      <a:pt x="340731" y="2889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C23BE089-AB72-40E2-986C-6ECAB928DD62}"/>
                  </a:ext>
                </a:extLst>
              </p:cNvPr>
              <p:cNvSpPr/>
              <p:nvPr/>
            </p:nvSpPr>
            <p:spPr>
              <a:xfrm>
                <a:off x="4208463" y="1683495"/>
                <a:ext cx="312764" cy="199280"/>
              </a:xfrm>
              <a:custGeom>
                <a:avLst/>
                <a:gdLst>
                  <a:gd name="connsiteX0" fmla="*/ 0 w 312764"/>
                  <a:gd name="connsiteY0" fmla="*/ 26243 h 199280"/>
                  <a:gd name="connsiteX1" fmla="*/ 101600 w 312764"/>
                  <a:gd name="connsiteY1" fmla="*/ 2430 h 199280"/>
                  <a:gd name="connsiteX2" fmla="*/ 195262 w 312764"/>
                  <a:gd name="connsiteY2" fmla="*/ 4018 h 199280"/>
                  <a:gd name="connsiteX3" fmla="*/ 261937 w 312764"/>
                  <a:gd name="connsiteY3" fmla="*/ 31005 h 199280"/>
                  <a:gd name="connsiteX4" fmla="*/ 303212 w 312764"/>
                  <a:gd name="connsiteY4" fmla="*/ 72280 h 199280"/>
                  <a:gd name="connsiteX5" fmla="*/ 312737 w 312764"/>
                  <a:gd name="connsiteY5" fmla="*/ 132605 h 199280"/>
                  <a:gd name="connsiteX6" fmla="*/ 304800 w 312764"/>
                  <a:gd name="connsiteY6" fmla="*/ 172293 h 199280"/>
                  <a:gd name="connsiteX7" fmla="*/ 273050 w 312764"/>
                  <a:gd name="connsiteY7" fmla="*/ 199280 h 19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764" h="199280">
                    <a:moveTo>
                      <a:pt x="0" y="26243"/>
                    </a:moveTo>
                    <a:cubicBezTo>
                      <a:pt x="34528" y="16188"/>
                      <a:pt x="69056" y="6134"/>
                      <a:pt x="101600" y="2430"/>
                    </a:cubicBezTo>
                    <a:cubicBezTo>
                      <a:pt x="134144" y="-1274"/>
                      <a:pt x="168539" y="-744"/>
                      <a:pt x="195262" y="4018"/>
                    </a:cubicBezTo>
                    <a:cubicBezTo>
                      <a:pt x="221985" y="8780"/>
                      <a:pt x="243945" y="19628"/>
                      <a:pt x="261937" y="31005"/>
                    </a:cubicBezTo>
                    <a:cubicBezTo>
                      <a:pt x="279929" y="42382"/>
                      <a:pt x="294745" y="55347"/>
                      <a:pt x="303212" y="72280"/>
                    </a:cubicBezTo>
                    <a:cubicBezTo>
                      <a:pt x="311679" y="89213"/>
                      <a:pt x="312472" y="115936"/>
                      <a:pt x="312737" y="132605"/>
                    </a:cubicBezTo>
                    <a:cubicBezTo>
                      <a:pt x="313002" y="149274"/>
                      <a:pt x="311414" y="161181"/>
                      <a:pt x="304800" y="172293"/>
                    </a:cubicBezTo>
                    <a:cubicBezTo>
                      <a:pt x="298186" y="183405"/>
                      <a:pt x="272786" y="182611"/>
                      <a:pt x="273050" y="19928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425ABB85-2960-4FB9-A083-1A308ECC6888}"/>
                  </a:ext>
                </a:extLst>
              </p:cNvPr>
              <p:cNvSpPr/>
              <p:nvPr/>
            </p:nvSpPr>
            <p:spPr>
              <a:xfrm>
                <a:off x="4035031" y="1711325"/>
                <a:ext cx="395682" cy="596900"/>
              </a:xfrm>
              <a:custGeom>
                <a:avLst/>
                <a:gdLst>
                  <a:gd name="connsiteX0" fmla="*/ 395682 w 395682"/>
                  <a:gd name="connsiteY0" fmla="*/ 596900 h 596900"/>
                  <a:gd name="connsiteX1" fmla="*/ 319482 w 395682"/>
                  <a:gd name="connsiteY1" fmla="*/ 590550 h 596900"/>
                  <a:gd name="connsiteX2" fmla="*/ 265507 w 395682"/>
                  <a:gd name="connsiteY2" fmla="*/ 579438 h 596900"/>
                  <a:gd name="connsiteX3" fmla="*/ 230582 w 395682"/>
                  <a:gd name="connsiteY3" fmla="*/ 574675 h 596900"/>
                  <a:gd name="connsiteX4" fmla="*/ 189307 w 395682"/>
                  <a:gd name="connsiteY4" fmla="*/ 563563 h 596900"/>
                  <a:gd name="connsiteX5" fmla="*/ 146444 w 395682"/>
                  <a:gd name="connsiteY5" fmla="*/ 544513 h 596900"/>
                  <a:gd name="connsiteX6" fmla="*/ 90882 w 395682"/>
                  <a:gd name="connsiteY6" fmla="*/ 500063 h 596900"/>
                  <a:gd name="connsiteX7" fmla="*/ 60719 w 395682"/>
                  <a:gd name="connsiteY7" fmla="*/ 460375 h 596900"/>
                  <a:gd name="connsiteX8" fmla="*/ 25794 w 395682"/>
                  <a:gd name="connsiteY8" fmla="*/ 404813 h 596900"/>
                  <a:gd name="connsiteX9" fmla="*/ 3569 w 395682"/>
                  <a:gd name="connsiteY9" fmla="*/ 357188 h 596900"/>
                  <a:gd name="connsiteX10" fmla="*/ 3569 w 395682"/>
                  <a:gd name="connsiteY10" fmla="*/ 307975 h 596900"/>
                  <a:gd name="connsiteX11" fmla="*/ 1982 w 395682"/>
                  <a:gd name="connsiteY11" fmla="*/ 261938 h 596900"/>
                  <a:gd name="connsiteX12" fmla="*/ 394 w 395682"/>
                  <a:gd name="connsiteY12" fmla="*/ 198438 h 596900"/>
                  <a:gd name="connsiteX13" fmla="*/ 9919 w 395682"/>
                  <a:gd name="connsiteY13" fmla="*/ 152400 h 596900"/>
                  <a:gd name="connsiteX14" fmla="*/ 38494 w 395682"/>
                  <a:gd name="connsiteY14" fmla="*/ 119063 h 596900"/>
                  <a:gd name="connsiteX15" fmla="*/ 98819 w 395682"/>
                  <a:gd name="connsiteY15" fmla="*/ 71438 h 596900"/>
                  <a:gd name="connsiteX16" fmla="*/ 157557 w 395682"/>
                  <a:gd name="connsiteY16" fmla="*/ 26988 h 596900"/>
                  <a:gd name="connsiteX17" fmla="*/ 187719 w 395682"/>
                  <a:gd name="connsiteY17" fmla="*/ 0 h 59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5682" h="596900">
                    <a:moveTo>
                      <a:pt x="395682" y="596900"/>
                    </a:moveTo>
                    <a:cubicBezTo>
                      <a:pt x="368430" y="595180"/>
                      <a:pt x="341178" y="593460"/>
                      <a:pt x="319482" y="590550"/>
                    </a:cubicBezTo>
                    <a:cubicBezTo>
                      <a:pt x="297786" y="587640"/>
                      <a:pt x="280324" y="582084"/>
                      <a:pt x="265507" y="579438"/>
                    </a:cubicBezTo>
                    <a:cubicBezTo>
                      <a:pt x="250690" y="576792"/>
                      <a:pt x="243282" y="577321"/>
                      <a:pt x="230582" y="574675"/>
                    </a:cubicBezTo>
                    <a:cubicBezTo>
                      <a:pt x="217882" y="572029"/>
                      <a:pt x="203330" y="568590"/>
                      <a:pt x="189307" y="563563"/>
                    </a:cubicBezTo>
                    <a:cubicBezTo>
                      <a:pt x="175284" y="558536"/>
                      <a:pt x="162848" y="555096"/>
                      <a:pt x="146444" y="544513"/>
                    </a:cubicBezTo>
                    <a:cubicBezTo>
                      <a:pt x="130040" y="533930"/>
                      <a:pt x="105170" y="514086"/>
                      <a:pt x="90882" y="500063"/>
                    </a:cubicBezTo>
                    <a:cubicBezTo>
                      <a:pt x="76594" y="486040"/>
                      <a:pt x="71567" y="476250"/>
                      <a:pt x="60719" y="460375"/>
                    </a:cubicBezTo>
                    <a:cubicBezTo>
                      <a:pt x="49871" y="444500"/>
                      <a:pt x="35319" y="422011"/>
                      <a:pt x="25794" y="404813"/>
                    </a:cubicBezTo>
                    <a:cubicBezTo>
                      <a:pt x="16269" y="387615"/>
                      <a:pt x="7273" y="373328"/>
                      <a:pt x="3569" y="357188"/>
                    </a:cubicBezTo>
                    <a:cubicBezTo>
                      <a:pt x="-135" y="341048"/>
                      <a:pt x="3833" y="323850"/>
                      <a:pt x="3569" y="307975"/>
                    </a:cubicBezTo>
                    <a:cubicBezTo>
                      <a:pt x="3305" y="292100"/>
                      <a:pt x="2511" y="280194"/>
                      <a:pt x="1982" y="261938"/>
                    </a:cubicBezTo>
                    <a:cubicBezTo>
                      <a:pt x="1453" y="243682"/>
                      <a:pt x="-929" y="216694"/>
                      <a:pt x="394" y="198438"/>
                    </a:cubicBezTo>
                    <a:cubicBezTo>
                      <a:pt x="1717" y="180182"/>
                      <a:pt x="3569" y="165629"/>
                      <a:pt x="9919" y="152400"/>
                    </a:cubicBezTo>
                    <a:cubicBezTo>
                      <a:pt x="16269" y="139171"/>
                      <a:pt x="23677" y="132557"/>
                      <a:pt x="38494" y="119063"/>
                    </a:cubicBezTo>
                    <a:cubicBezTo>
                      <a:pt x="53311" y="105569"/>
                      <a:pt x="78975" y="86784"/>
                      <a:pt x="98819" y="71438"/>
                    </a:cubicBezTo>
                    <a:cubicBezTo>
                      <a:pt x="118663" y="56092"/>
                      <a:pt x="142740" y="38894"/>
                      <a:pt x="157557" y="26988"/>
                    </a:cubicBezTo>
                    <a:cubicBezTo>
                      <a:pt x="172374" y="15082"/>
                      <a:pt x="180046" y="7541"/>
                      <a:pt x="187719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7DBAF2E2-3613-4E01-B30E-1A356E763EC4}"/>
                  </a:ext>
                </a:extLst>
              </p:cNvPr>
              <p:cNvSpPr/>
              <p:nvPr/>
            </p:nvSpPr>
            <p:spPr>
              <a:xfrm>
                <a:off x="3884578" y="1447800"/>
                <a:ext cx="539785" cy="903473"/>
              </a:xfrm>
              <a:custGeom>
                <a:avLst/>
                <a:gdLst>
                  <a:gd name="connsiteX0" fmla="*/ 539785 w 539785"/>
                  <a:gd name="connsiteY0" fmla="*/ 865188 h 903473"/>
                  <a:gd name="connsiteX1" fmla="*/ 461997 w 539785"/>
                  <a:gd name="connsiteY1" fmla="*/ 900113 h 903473"/>
                  <a:gd name="connsiteX2" fmla="*/ 379447 w 539785"/>
                  <a:gd name="connsiteY2" fmla="*/ 900113 h 903473"/>
                  <a:gd name="connsiteX3" fmla="*/ 288960 w 539785"/>
                  <a:gd name="connsiteY3" fmla="*/ 882650 h 903473"/>
                  <a:gd name="connsiteX4" fmla="*/ 236572 w 539785"/>
                  <a:gd name="connsiteY4" fmla="*/ 873125 h 903473"/>
                  <a:gd name="connsiteX5" fmla="*/ 154022 w 539785"/>
                  <a:gd name="connsiteY5" fmla="*/ 831850 h 903473"/>
                  <a:gd name="connsiteX6" fmla="*/ 95285 w 539785"/>
                  <a:gd name="connsiteY6" fmla="*/ 776288 h 903473"/>
                  <a:gd name="connsiteX7" fmla="*/ 49247 w 539785"/>
                  <a:gd name="connsiteY7" fmla="*/ 715963 h 903473"/>
                  <a:gd name="connsiteX8" fmla="*/ 12735 w 539785"/>
                  <a:gd name="connsiteY8" fmla="*/ 647700 h 903473"/>
                  <a:gd name="connsiteX9" fmla="*/ 35 w 539785"/>
                  <a:gd name="connsiteY9" fmla="*/ 582613 h 903473"/>
                  <a:gd name="connsiteX10" fmla="*/ 9560 w 539785"/>
                  <a:gd name="connsiteY10" fmla="*/ 522288 h 903473"/>
                  <a:gd name="connsiteX11" fmla="*/ 27022 w 539785"/>
                  <a:gd name="connsiteY11" fmla="*/ 471488 h 903473"/>
                  <a:gd name="connsiteX12" fmla="*/ 41310 w 539785"/>
                  <a:gd name="connsiteY12" fmla="*/ 404813 h 903473"/>
                  <a:gd name="connsiteX13" fmla="*/ 68297 w 539785"/>
                  <a:gd name="connsiteY13" fmla="*/ 342900 h 903473"/>
                  <a:gd name="connsiteX14" fmla="*/ 136560 w 539785"/>
                  <a:gd name="connsiteY14" fmla="*/ 280988 h 903473"/>
                  <a:gd name="connsiteX15" fmla="*/ 225460 w 539785"/>
                  <a:gd name="connsiteY15" fmla="*/ 200025 h 903473"/>
                  <a:gd name="connsiteX16" fmla="*/ 311185 w 539785"/>
                  <a:gd name="connsiteY16" fmla="*/ 123825 h 903473"/>
                  <a:gd name="connsiteX17" fmla="*/ 373097 w 539785"/>
                  <a:gd name="connsiteY17" fmla="*/ 33338 h 903473"/>
                  <a:gd name="connsiteX18" fmla="*/ 385797 w 539785"/>
                  <a:gd name="connsiteY18" fmla="*/ 0 h 90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9785" h="903473">
                    <a:moveTo>
                      <a:pt x="539785" y="865188"/>
                    </a:moveTo>
                    <a:cubicBezTo>
                      <a:pt x="514252" y="879740"/>
                      <a:pt x="488720" y="894292"/>
                      <a:pt x="461997" y="900113"/>
                    </a:cubicBezTo>
                    <a:cubicBezTo>
                      <a:pt x="435274" y="905934"/>
                      <a:pt x="408286" y="903023"/>
                      <a:pt x="379447" y="900113"/>
                    </a:cubicBezTo>
                    <a:cubicBezTo>
                      <a:pt x="350608" y="897203"/>
                      <a:pt x="288960" y="882650"/>
                      <a:pt x="288960" y="882650"/>
                    </a:cubicBezTo>
                    <a:cubicBezTo>
                      <a:pt x="265147" y="878152"/>
                      <a:pt x="259062" y="881592"/>
                      <a:pt x="236572" y="873125"/>
                    </a:cubicBezTo>
                    <a:cubicBezTo>
                      <a:pt x="214082" y="864658"/>
                      <a:pt x="177570" y="847989"/>
                      <a:pt x="154022" y="831850"/>
                    </a:cubicBezTo>
                    <a:cubicBezTo>
                      <a:pt x="130474" y="815710"/>
                      <a:pt x="112747" y="795602"/>
                      <a:pt x="95285" y="776288"/>
                    </a:cubicBezTo>
                    <a:cubicBezTo>
                      <a:pt x="77823" y="756974"/>
                      <a:pt x="63005" y="737394"/>
                      <a:pt x="49247" y="715963"/>
                    </a:cubicBezTo>
                    <a:cubicBezTo>
                      <a:pt x="35489" y="694532"/>
                      <a:pt x="20937" y="669925"/>
                      <a:pt x="12735" y="647700"/>
                    </a:cubicBezTo>
                    <a:cubicBezTo>
                      <a:pt x="4533" y="625475"/>
                      <a:pt x="564" y="603515"/>
                      <a:pt x="35" y="582613"/>
                    </a:cubicBezTo>
                    <a:cubicBezTo>
                      <a:pt x="-494" y="561711"/>
                      <a:pt x="5062" y="540809"/>
                      <a:pt x="9560" y="522288"/>
                    </a:cubicBezTo>
                    <a:cubicBezTo>
                      <a:pt x="14058" y="503767"/>
                      <a:pt x="21730" y="491067"/>
                      <a:pt x="27022" y="471488"/>
                    </a:cubicBezTo>
                    <a:cubicBezTo>
                      <a:pt x="32314" y="451909"/>
                      <a:pt x="34431" y="426244"/>
                      <a:pt x="41310" y="404813"/>
                    </a:cubicBezTo>
                    <a:cubicBezTo>
                      <a:pt x="48189" y="383382"/>
                      <a:pt x="52422" y="363537"/>
                      <a:pt x="68297" y="342900"/>
                    </a:cubicBezTo>
                    <a:cubicBezTo>
                      <a:pt x="84172" y="322262"/>
                      <a:pt x="136560" y="280988"/>
                      <a:pt x="136560" y="280988"/>
                    </a:cubicBezTo>
                    <a:lnTo>
                      <a:pt x="225460" y="200025"/>
                    </a:lnTo>
                    <a:cubicBezTo>
                      <a:pt x="254564" y="173831"/>
                      <a:pt x="286579" y="151606"/>
                      <a:pt x="311185" y="123825"/>
                    </a:cubicBezTo>
                    <a:cubicBezTo>
                      <a:pt x="335791" y="96044"/>
                      <a:pt x="360662" y="53975"/>
                      <a:pt x="373097" y="33338"/>
                    </a:cubicBezTo>
                    <a:cubicBezTo>
                      <a:pt x="385532" y="12701"/>
                      <a:pt x="385664" y="6350"/>
                      <a:pt x="385797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8A9F1A03-817B-4C44-AFA8-97DA204DA79F}"/>
                  </a:ext>
                </a:extLst>
              </p:cNvPr>
              <p:cNvSpPr/>
              <p:nvPr/>
            </p:nvSpPr>
            <p:spPr>
              <a:xfrm>
                <a:off x="4202113" y="1104182"/>
                <a:ext cx="135462" cy="335681"/>
              </a:xfrm>
              <a:custGeom>
                <a:avLst/>
                <a:gdLst>
                  <a:gd name="connsiteX0" fmla="*/ 0 w 135462"/>
                  <a:gd name="connsiteY0" fmla="*/ 718 h 335681"/>
                  <a:gd name="connsiteX1" fmla="*/ 73025 w 135462"/>
                  <a:gd name="connsiteY1" fmla="*/ 10243 h 335681"/>
                  <a:gd name="connsiteX2" fmla="*/ 101600 w 135462"/>
                  <a:gd name="connsiteY2" fmla="*/ 72156 h 335681"/>
                  <a:gd name="connsiteX3" fmla="*/ 120650 w 135462"/>
                  <a:gd name="connsiteY3" fmla="*/ 124543 h 335681"/>
                  <a:gd name="connsiteX4" fmla="*/ 133350 w 135462"/>
                  <a:gd name="connsiteY4" fmla="*/ 184868 h 335681"/>
                  <a:gd name="connsiteX5" fmla="*/ 133350 w 135462"/>
                  <a:gd name="connsiteY5" fmla="*/ 232493 h 335681"/>
                  <a:gd name="connsiteX6" fmla="*/ 112712 w 135462"/>
                  <a:gd name="connsiteY6" fmla="*/ 284881 h 335681"/>
                  <a:gd name="connsiteX7" fmla="*/ 73025 w 135462"/>
                  <a:gd name="connsiteY7" fmla="*/ 335681 h 33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462" h="335681">
                    <a:moveTo>
                      <a:pt x="0" y="718"/>
                    </a:moveTo>
                    <a:cubicBezTo>
                      <a:pt x="28046" y="-473"/>
                      <a:pt x="56092" y="-1663"/>
                      <a:pt x="73025" y="10243"/>
                    </a:cubicBezTo>
                    <a:cubicBezTo>
                      <a:pt x="89958" y="22149"/>
                      <a:pt x="93663" y="53106"/>
                      <a:pt x="101600" y="72156"/>
                    </a:cubicBezTo>
                    <a:cubicBezTo>
                      <a:pt x="109537" y="91206"/>
                      <a:pt x="115358" y="105758"/>
                      <a:pt x="120650" y="124543"/>
                    </a:cubicBezTo>
                    <a:cubicBezTo>
                      <a:pt x="125942" y="143328"/>
                      <a:pt x="131233" y="166876"/>
                      <a:pt x="133350" y="184868"/>
                    </a:cubicBezTo>
                    <a:cubicBezTo>
                      <a:pt x="135467" y="202860"/>
                      <a:pt x="136790" y="215824"/>
                      <a:pt x="133350" y="232493"/>
                    </a:cubicBezTo>
                    <a:cubicBezTo>
                      <a:pt x="129910" y="249162"/>
                      <a:pt x="122766" y="267683"/>
                      <a:pt x="112712" y="284881"/>
                    </a:cubicBezTo>
                    <a:cubicBezTo>
                      <a:pt x="102658" y="302079"/>
                      <a:pt x="87841" y="318880"/>
                      <a:pt x="73025" y="335681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8E7C9AE5-95FE-42D8-8DD2-C6C876B5A415}"/>
                  </a:ext>
                </a:extLst>
              </p:cNvPr>
              <p:cNvSpPr/>
              <p:nvPr/>
            </p:nvSpPr>
            <p:spPr>
              <a:xfrm>
                <a:off x="3727343" y="1114425"/>
                <a:ext cx="539234" cy="895350"/>
              </a:xfrm>
              <a:custGeom>
                <a:avLst/>
                <a:gdLst>
                  <a:gd name="connsiteX0" fmla="*/ 490645 w 539234"/>
                  <a:gd name="connsiteY0" fmla="*/ 0 h 895350"/>
                  <a:gd name="connsiteX1" fmla="*/ 520807 w 539234"/>
                  <a:gd name="connsiteY1" fmla="*/ 52388 h 895350"/>
                  <a:gd name="connsiteX2" fmla="*/ 536682 w 539234"/>
                  <a:gd name="connsiteY2" fmla="*/ 85725 h 895350"/>
                  <a:gd name="connsiteX3" fmla="*/ 538270 w 539234"/>
                  <a:gd name="connsiteY3" fmla="*/ 153988 h 895350"/>
                  <a:gd name="connsiteX4" fmla="*/ 527157 w 539234"/>
                  <a:gd name="connsiteY4" fmla="*/ 201613 h 895350"/>
                  <a:gd name="connsiteX5" fmla="*/ 496995 w 539234"/>
                  <a:gd name="connsiteY5" fmla="*/ 252413 h 895350"/>
                  <a:gd name="connsiteX6" fmla="*/ 438257 w 539234"/>
                  <a:gd name="connsiteY6" fmla="*/ 303213 h 895350"/>
                  <a:gd name="connsiteX7" fmla="*/ 396982 w 539234"/>
                  <a:gd name="connsiteY7" fmla="*/ 354013 h 895350"/>
                  <a:gd name="connsiteX8" fmla="*/ 358882 w 539234"/>
                  <a:gd name="connsiteY8" fmla="*/ 385763 h 895350"/>
                  <a:gd name="connsiteX9" fmla="*/ 292207 w 539234"/>
                  <a:gd name="connsiteY9" fmla="*/ 420688 h 895350"/>
                  <a:gd name="connsiteX10" fmla="*/ 223945 w 539234"/>
                  <a:gd name="connsiteY10" fmla="*/ 461963 h 895350"/>
                  <a:gd name="connsiteX11" fmla="*/ 155682 w 539234"/>
                  <a:gd name="connsiteY11" fmla="*/ 517525 h 895350"/>
                  <a:gd name="connsiteX12" fmla="*/ 103295 w 539234"/>
                  <a:gd name="connsiteY12" fmla="*/ 581025 h 895350"/>
                  <a:gd name="connsiteX13" fmla="*/ 62020 w 539234"/>
                  <a:gd name="connsiteY13" fmla="*/ 644525 h 895350"/>
                  <a:gd name="connsiteX14" fmla="*/ 33445 w 539234"/>
                  <a:gd name="connsiteY14" fmla="*/ 717550 h 895350"/>
                  <a:gd name="connsiteX15" fmla="*/ 6457 w 539234"/>
                  <a:gd name="connsiteY15" fmla="*/ 777875 h 895350"/>
                  <a:gd name="connsiteX16" fmla="*/ 107 w 539234"/>
                  <a:gd name="connsiteY16" fmla="*/ 828675 h 895350"/>
                  <a:gd name="connsiteX17" fmla="*/ 9632 w 539234"/>
                  <a:gd name="connsiteY17" fmla="*/ 873125 h 895350"/>
                  <a:gd name="connsiteX18" fmla="*/ 15982 w 539234"/>
                  <a:gd name="connsiteY18" fmla="*/ 895350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9234" h="895350">
                    <a:moveTo>
                      <a:pt x="490645" y="0"/>
                    </a:moveTo>
                    <a:cubicBezTo>
                      <a:pt x="501889" y="19050"/>
                      <a:pt x="513134" y="38101"/>
                      <a:pt x="520807" y="52388"/>
                    </a:cubicBezTo>
                    <a:cubicBezTo>
                      <a:pt x="528480" y="66676"/>
                      <a:pt x="533772" y="68792"/>
                      <a:pt x="536682" y="85725"/>
                    </a:cubicBezTo>
                    <a:cubicBezTo>
                      <a:pt x="539592" y="102658"/>
                      <a:pt x="539857" y="134673"/>
                      <a:pt x="538270" y="153988"/>
                    </a:cubicBezTo>
                    <a:cubicBezTo>
                      <a:pt x="536683" y="173303"/>
                      <a:pt x="534036" y="185209"/>
                      <a:pt x="527157" y="201613"/>
                    </a:cubicBezTo>
                    <a:cubicBezTo>
                      <a:pt x="520278" y="218017"/>
                      <a:pt x="511812" y="235480"/>
                      <a:pt x="496995" y="252413"/>
                    </a:cubicBezTo>
                    <a:cubicBezTo>
                      <a:pt x="482178" y="269346"/>
                      <a:pt x="454926" y="286280"/>
                      <a:pt x="438257" y="303213"/>
                    </a:cubicBezTo>
                    <a:cubicBezTo>
                      <a:pt x="421588" y="320146"/>
                      <a:pt x="410211" y="340255"/>
                      <a:pt x="396982" y="354013"/>
                    </a:cubicBezTo>
                    <a:cubicBezTo>
                      <a:pt x="383753" y="367771"/>
                      <a:pt x="376344" y="374651"/>
                      <a:pt x="358882" y="385763"/>
                    </a:cubicBezTo>
                    <a:cubicBezTo>
                      <a:pt x="341420" y="396875"/>
                      <a:pt x="314696" y="407988"/>
                      <a:pt x="292207" y="420688"/>
                    </a:cubicBezTo>
                    <a:cubicBezTo>
                      <a:pt x="269718" y="433388"/>
                      <a:pt x="246699" y="445824"/>
                      <a:pt x="223945" y="461963"/>
                    </a:cubicBezTo>
                    <a:cubicBezTo>
                      <a:pt x="201191" y="478102"/>
                      <a:pt x="175790" y="497681"/>
                      <a:pt x="155682" y="517525"/>
                    </a:cubicBezTo>
                    <a:cubicBezTo>
                      <a:pt x="135574" y="537369"/>
                      <a:pt x="118905" y="559858"/>
                      <a:pt x="103295" y="581025"/>
                    </a:cubicBezTo>
                    <a:cubicBezTo>
                      <a:pt x="87685" y="602192"/>
                      <a:pt x="73662" y="621771"/>
                      <a:pt x="62020" y="644525"/>
                    </a:cubicBezTo>
                    <a:cubicBezTo>
                      <a:pt x="50378" y="667279"/>
                      <a:pt x="42705" y="695325"/>
                      <a:pt x="33445" y="717550"/>
                    </a:cubicBezTo>
                    <a:cubicBezTo>
                      <a:pt x="24185" y="739775"/>
                      <a:pt x="12013" y="759354"/>
                      <a:pt x="6457" y="777875"/>
                    </a:cubicBezTo>
                    <a:cubicBezTo>
                      <a:pt x="901" y="796396"/>
                      <a:pt x="-422" y="812800"/>
                      <a:pt x="107" y="828675"/>
                    </a:cubicBezTo>
                    <a:cubicBezTo>
                      <a:pt x="636" y="844550"/>
                      <a:pt x="6986" y="862012"/>
                      <a:pt x="9632" y="873125"/>
                    </a:cubicBezTo>
                    <a:cubicBezTo>
                      <a:pt x="12278" y="884238"/>
                      <a:pt x="16511" y="892969"/>
                      <a:pt x="15982" y="8953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571002ED-AB46-407B-9A56-A407ABC0CFD7}"/>
                  </a:ext>
                </a:extLst>
              </p:cNvPr>
              <p:cNvSpPr/>
              <p:nvPr/>
            </p:nvSpPr>
            <p:spPr>
              <a:xfrm>
                <a:off x="3726874" y="2021417"/>
                <a:ext cx="690609" cy="600541"/>
              </a:xfrm>
              <a:custGeom>
                <a:avLst/>
                <a:gdLst>
                  <a:gd name="connsiteX0" fmla="*/ 576 w 690609"/>
                  <a:gd name="connsiteY0" fmla="*/ 0 h 600541"/>
                  <a:gd name="connsiteX1" fmla="*/ 2693 w 690609"/>
                  <a:gd name="connsiteY1" fmla="*/ 120650 h 600541"/>
                  <a:gd name="connsiteX2" fmla="*/ 21743 w 690609"/>
                  <a:gd name="connsiteY2" fmla="*/ 220133 h 600541"/>
                  <a:gd name="connsiteX3" fmla="*/ 68309 w 690609"/>
                  <a:gd name="connsiteY3" fmla="*/ 345016 h 600541"/>
                  <a:gd name="connsiteX4" fmla="*/ 201659 w 690609"/>
                  <a:gd name="connsiteY4" fmla="*/ 472016 h 600541"/>
                  <a:gd name="connsiteX5" fmla="*/ 398509 w 690609"/>
                  <a:gd name="connsiteY5" fmla="*/ 567266 h 600541"/>
                  <a:gd name="connsiteX6" fmla="*/ 593243 w 690609"/>
                  <a:gd name="connsiteY6" fmla="*/ 596900 h 600541"/>
                  <a:gd name="connsiteX7" fmla="*/ 690609 w 690609"/>
                  <a:gd name="connsiteY7" fmla="*/ 599016 h 60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0609" h="600541">
                    <a:moveTo>
                      <a:pt x="576" y="0"/>
                    </a:moveTo>
                    <a:cubicBezTo>
                      <a:pt x="-130" y="41980"/>
                      <a:pt x="-835" y="83961"/>
                      <a:pt x="2693" y="120650"/>
                    </a:cubicBezTo>
                    <a:cubicBezTo>
                      <a:pt x="6221" y="157339"/>
                      <a:pt x="10807" y="182739"/>
                      <a:pt x="21743" y="220133"/>
                    </a:cubicBezTo>
                    <a:cubicBezTo>
                      <a:pt x="32679" y="257527"/>
                      <a:pt x="38323" y="303036"/>
                      <a:pt x="68309" y="345016"/>
                    </a:cubicBezTo>
                    <a:cubicBezTo>
                      <a:pt x="98295" y="386997"/>
                      <a:pt x="146626" y="434974"/>
                      <a:pt x="201659" y="472016"/>
                    </a:cubicBezTo>
                    <a:cubicBezTo>
                      <a:pt x="256692" y="509058"/>
                      <a:pt x="333245" y="546452"/>
                      <a:pt x="398509" y="567266"/>
                    </a:cubicBezTo>
                    <a:cubicBezTo>
                      <a:pt x="463773" y="588080"/>
                      <a:pt x="544560" y="591608"/>
                      <a:pt x="593243" y="596900"/>
                    </a:cubicBezTo>
                    <a:cubicBezTo>
                      <a:pt x="641926" y="602192"/>
                      <a:pt x="666267" y="600604"/>
                      <a:pt x="690609" y="59901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6235BB17-4D47-4D54-83A2-BA647D3F1B0C}"/>
                  </a:ext>
                </a:extLst>
              </p:cNvPr>
              <p:cNvSpPr/>
              <p:nvPr/>
            </p:nvSpPr>
            <p:spPr>
              <a:xfrm>
                <a:off x="2802467" y="2494895"/>
                <a:ext cx="1619250" cy="445421"/>
              </a:xfrm>
              <a:custGeom>
                <a:avLst/>
                <a:gdLst>
                  <a:gd name="connsiteX0" fmla="*/ 1619250 w 1619250"/>
                  <a:gd name="connsiteY0" fmla="*/ 134005 h 445421"/>
                  <a:gd name="connsiteX1" fmla="*/ 1521883 w 1619250"/>
                  <a:gd name="connsiteY1" fmla="*/ 165755 h 445421"/>
                  <a:gd name="connsiteX2" fmla="*/ 1426633 w 1619250"/>
                  <a:gd name="connsiteY2" fmla="*/ 269472 h 445421"/>
                  <a:gd name="connsiteX3" fmla="*/ 1310216 w 1619250"/>
                  <a:gd name="connsiteY3" fmla="*/ 360488 h 445421"/>
                  <a:gd name="connsiteX4" fmla="*/ 1170516 w 1619250"/>
                  <a:gd name="connsiteY4" fmla="*/ 421872 h 445421"/>
                  <a:gd name="connsiteX5" fmla="*/ 980016 w 1619250"/>
                  <a:gd name="connsiteY5" fmla="*/ 445155 h 445421"/>
                  <a:gd name="connsiteX6" fmla="*/ 836083 w 1619250"/>
                  <a:gd name="connsiteY6" fmla="*/ 428222 h 445421"/>
                  <a:gd name="connsiteX7" fmla="*/ 660400 w 1619250"/>
                  <a:gd name="connsiteY7" fmla="*/ 345672 h 445421"/>
                  <a:gd name="connsiteX8" fmla="*/ 537633 w 1619250"/>
                  <a:gd name="connsiteY8" fmla="*/ 218672 h 445421"/>
                  <a:gd name="connsiteX9" fmla="*/ 400050 w 1619250"/>
                  <a:gd name="connsiteY9" fmla="*/ 59922 h 445421"/>
                  <a:gd name="connsiteX10" fmla="*/ 228600 w 1619250"/>
                  <a:gd name="connsiteY10" fmla="*/ 11238 h 445421"/>
                  <a:gd name="connsiteX11" fmla="*/ 93133 w 1619250"/>
                  <a:gd name="connsiteY11" fmla="*/ 2772 h 445421"/>
                  <a:gd name="connsiteX12" fmla="*/ 0 w 1619250"/>
                  <a:gd name="connsiteY12" fmla="*/ 49338 h 44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9250" h="445421">
                    <a:moveTo>
                      <a:pt x="1619250" y="134005"/>
                    </a:moveTo>
                    <a:cubicBezTo>
                      <a:pt x="1586618" y="138591"/>
                      <a:pt x="1553986" y="143177"/>
                      <a:pt x="1521883" y="165755"/>
                    </a:cubicBezTo>
                    <a:cubicBezTo>
                      <a:pt x="1489780" y="188333"/>
                      <a:pt x="1461911" y="237017"/>
                      <a:pt x="1426633" y="269472"/>
                    </a:cubicBezTo>
                    <a:cubicBezTo>
                      <a:pt x="1391355" y="301927"/>
                      <a:pt x="1352902" y="335088"/>
                      <a:pt x="1310216" y="360488"/>
                    </a:cubicBezTo>
                    <a:cubicBezTo>
                      <a:pt x="1267530" y="385888"/>
                      <a:pt x="1225549" y="407761"/>
                      <a:pt x="1170516" y="421872"/>
                    </a:cubicBezTo>
                    <a:cubicBezTo>
                      <a:pt x="1115483" y="435983"/>
                      <a:pt x="1035755" y="444097"/>
                      <a:pt x="980016" y="445155"/>
                    </a:cubicBezTo>
                    <a:cubicBezTo>
                      <a:pt x="924277" y="446213"/>
                      <a:pt x="889352" y="444802"/>
                      <a:pt x="836083" y="428222"/>
                    </a:cubicBezTo>
                    <a:cubicBezTo>
                      <a:pt x="782814" y="411642"/>
                      <a:pt x="710142" y="380597"/>
                      <a:pt x="660400" y="345672"/>
                    </a:cubicBezTo>
                    <a:cubicBezTo>
                      <a:pt x="610658" y="310747"/>
                      <a:pt x="581025" y="266297"/>
                      <a:pt x="537633" y="218672"/>
                    </a:cubicBezTo>
                    <a:cubicBezTo>
                      <a:pt x="494241" y="171047"/>
                      <a:pt x="451555" y="94494"/>
                      <a:pt x="400050" y="59922"/>
                    </a:cubicBezTo>
                    <a:cubicBezTo>
                      <a:pt x="348544" y="25350"/>
                      <a:pt x="279753" y="20763"/>
                      <a:pt x="228600" y="11238"/>
                    </a:cubicBezTo>
                    <a:cubicBezTo>
                      <a:pt x="177447" y="1713"/>
                      <a:pt x="131233" y="-3578"/>
                      <a:pt x="93133" y="2772"/>
                    </a:cubicBezTo>
                    <a:cubicBezTo>
                      <a:pt x="55033" y="9122"/>
                      <a:pt x="0" y="49338"/>
                      <a:pt x="0" y="4933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5CD4EE0B-4015-4DB1-BD45-6B4968F8D1C8}"/>
                  </a:ext>
                </a:extLst>
              </p:cNvPr>
              <p:cNvSpPr/>
              <p:nvPr/>
            </p:nvSpPr>
            <p:spPr>
              <a:xfrm>
                <a:off x="2585857" y="2551113"/>
                <a:ext cx="211318" cy="481012"/>
              </a:xfrm>
              <a:custGeom>
                <a:avLst/>
                <a:gdLst>
                  <a:gd name="connsiteX0" fmla="*/ 211318 w 211318"/>
                  <a:gd name="connsiteY0" fmla="*/ 0 h 481012"/>
                  <a:gd name="connsiteX1" fmla="*/ 130356 w 211318"/>
                  <a:gd name="connsiteY1" fmla="*/ 74612 h 481012"/>
                  <a:gd name="connsiteX2" fmla="*/ 55743 w 211318"/>
                  <a:gd name="connsiteY2" fmla="*/ 184150 h 481012"/>
                  <a:gd name="connsiteX3" fmla="*/ 3356 w 211318"/>
                  <a:gd name="connsiteY3" fmla="*/ 290512 h 481012"/>
                  <a:gd name="connsiteX4" fmla="*/ 12881 w 211318"/>
                  <a:gd name="connsiteY4" fmla="*/ 385762 h 481012"/>
                  <a:gd name="connsiteX5" fmla="*/ 74793 w 211318"/>
                  <a:gd name="connsiteY5" fmla="*/ 481012 h 48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318" h="481012">
                    <a:moveTo>
                      <a:pt x="211318" y="0"/>
                    </a:moveTo>
                    <a:cubicBezTo>
                      <a:pt x="183801" y="21960"/>
                      <a:pt x="156285" y="43920"/>
                      <a:pt x="130356" y="74612"/>
                    </a:cubicBezTo>
                    <a:cubicBezTo>
                      <a:pt x="104427" y="105304"/>
                      <a:pt x="76910" y="148167"/>
                      <a:pt x="55743" y="184150"/>
                    </a:cubicBezTo>
                    <a:cubicBezTo>
                      <a:pt x="34576" y="220133"/>
                      <a:pt x="10500" y="256910"/>
                      <a:pt x="3356" y="290512"/>
                    </a:cubicBezTo>
                    <a:cubicBezTo>
                      <a:pt x="-3788" y="324114"/>
                      <a:pt x="975" y="354012"/>
                      <a:pt x="12881" y="385762"/>
                    </a:cubicBezTo>
                    <a:cubicBezTo>
                      <a:pt x="24787" y="417512"/>
                      <a:pt x="49790" y="449262"/>
                      <a:pt x="74793" y="4810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5A0090D8-1BC1-4EFF-B108-858F6A5E6C6E}"/>
                  </a:ext>
                </a:extLst>
              </p:cNvPr>
              <p:cNvSpPr/>
              <p:nvPr/>
            </p:nvSpPr>
            <p:spPr>
              <a:xfrm>
                <a:off x="2618863" y="2624671"/>
                <a:ext cx="745050" cy="396342"/>
              </a:xfrm>
              <a:custGeom>
                <a:avLst/>
                <a:gdLst>
                  <a:gd name="connsiteX0" fmla="*/ 745050 w 745050"/>
                  <a:gd name="connsiteY0" fmla="*/ 323317 h 396342"/>
                  <a:gd name="connsiteX1" fmla="*/ 681550 w 745050"/>
                  <a:gd name="connsiteY1" fmla="*/ 183617 h 396342"/>
                  <a:gd name="connsiteX2" fmla="*/ 619637 w 745050"/>
                  <a:gd name="connsiteY2" fmla="*/ 113767 h 396342"/>
                  <a:gd name="connsiteX3" fmla="*/ 527562 w 745050"/>
                  <a:gd name="connsiteY3" fmla="*/ 35979 h 396342"/>
                  <a:gd name="connsiteX4" fmla="*/ 418025 w 745050"/>
                  <a:gd name="connsiteY4" fmla="*/ 7404 h 396342"/>
                  <a:gd name="connsiteX5" fmla="*/ 264037 w 745050"/>
                  <a:gd name="connsiteY5" fmla="*/ 1054 h 396342"/>
                  <a:gd name="connsiteX6" fmla="*/ 171962 w 745050"/>
                  <a:gd name="connsiteY6" fmla="*/ 24867 h 396342"/>
                  <a:gd name="connsiteX7" fmla="*/ 64012 w 745050"/>
                  <a:gd name="connsiteY7" fmla="*/ 113767 h 396342"/>
                  <a:gd name="connsiteX8" fmla="*/ 16387 w 745050"/>
                  <a:gd name="connsiteY8" fmla="*/ 226479 h 396342"/>
                  <a:gd name="connsiteX9" fmla="*/ 512 w 745050"/>
                  <a:gd name="connsiteY9" fmla="*/ 296329 h 396342"/>
                  <a:gd name="connsiteX10" fmla="*/ 32262 w 745050"/>
                  <a:gd name="connsiteY10" fmla="*/ 396342 h 39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5050" h="396342">
                    <a:moveTo>
                      <a:pt x="745050" y="323317"/>
                    </a:moveTo>
                    <a:cubicBezTo>
                      <a:pt x="723751" y="270929"/>
                      <a:pt x="702452" y="218542"/>
                      <a:pt x="681550" y="183617"/>
                    </a:cubicBezTo>
                    <a:cubicBezTo>
                      <a:pt x="660648" y="148692"/>
                      <a:pt x="645302" y="138373"/>
                      <a:pt x="619637" y="113767"/>
                    </a:cubicBezTo>
                    <a:cubicBezTo>
                      <a:pt x="593972" y="89161"/>
                      <a:pt x="561164" y="53706"/>
                      <a:pt x="527562" y="35979"/>
                    </a:cubicBezTo>
                    <a:cubicBezTo>
                      <a:pt x="493960" y="18252"/>
                      <a:pt x="461946" y="13225"/>
                      <a:pt x="418025" y="7404"/>
                    </a:cubicBezTo>
                    <a:cubicBezTo>
                      <a:pt x="374104" y="1583"/>
                      <a:pt x="305047" y="-1856"/>
                      <a:pt x="264037" y="1054"/>
                    </a:cubicBezTo>
                    <a:cubicBezTo>
                      <a:pt x="223027" y="3964"/>
                      <a:pt x="205300" y="6081"/>
                      <a:pt x="171962" y="24867"/>
                    </a:cubicBezTo>
                    <a:cubicBezTo>
                      <a:pt x="138624" y="43653"/>
                      <a:pt x="89941" y="80165"/>
                      <a:pt x="64012" y="113767"/>
                    </a:cubicBezTo>
                    <a:cubicBezTo>
                      <a:pt x="38083" y="147369"/>
                      <a:pt x="26970" y="196052"/>
                      <a:pt x="16387" y="226479"/>
                    </a:cubicBezTo>
                    <a:cubicBezTo>
                      <a:pt x="5804" y="256906"/>
                      <a:pt x="-2134" y="268019"/>
                      <a:pt x="512" y="296329"/>
                    </a:cubicBezTo>
                    <a:cubicBezTo>
                      <a:pt x="3158" y="324639"/>
                      <a:pt x="17710" y="360490"/>
                      <a:pt x="32262" y="39634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9B8284FA-501D-419A-A6DC-1F46CC239925}"/>
                  </a:ext>
                </a:extLst>
              </p:cNvPr>
              <p:cNvSpPr/>
              <p:nvPr/>
            </p:nvSpPr>
            <p:spPr>
              <a:xfrm>
                <a:off x="2685521" y="2931051"/>
                <a:ext cx="667279" cy="788462"/>
              </a:xfrm>
              <a:custGeom>
                <a:avLst/>
                <a:gdLst>
                  <a:gd name="connsiteX0" fmla="*/ 667279 w 667279"/>
                  <a:gd name="connsiteY0" fmla="*/ 26462 h 788462"/>
                  <a:gd name="connsiteX1" fmla="*/ 489479 w 667279"/>
                  <a:gd name="connsiteY1" fmla="*/ 1062 h 788462"/>
                  <a:gd name="connsiteX2" fmla="*/ 405342 w 667279"/>
                  <a:gd name="connsiteY2" fmla="*/ 12174 h 788462"/>
                  <a:gd name="connsiteX3" fmla="*/ 225954 w 667279"/>
                  <a:gd name="connsiteY3" fmla="*/ 77262 h 788462"/>
                  <a:gd name="connsiteX4" fmla="*/ 67204 w 667279"/>
                  <a:gd name="connsiteY4" fmla="*/ 240774 h 788462"/>
                  <a:gd name="connsiteX5" fmla="*/ 24342 w 667279"/>
                  <a:gd name="connsiteY5" fmla="*/ 361424 h 788462"/>
                  <a:gd name="connsiteX6" fmla="*/ 529 w 667279"/>
                  <a:gd name="connsiteY6" fmla="*/ 516999 h 788462"/>
                  <a:gd name="connsiteX7" fmla="*/ 10054 w 667279"/>
                  <a:gd name="connsiteY7" fmla="*/ 618599 h 788462"/>
                  <a:gd name="connsiteX8" fmla="*/ 35454 w 667279"/>
                  <a:gd name="connsiteY8" fmla="*/ 701149 h 788462"/>
                  <a:gd name="connsiteX9" fmla="*/ 148167 w 667279"/>
                  <a:gd name="connsiteY9" fmla="*/ 788462 h 78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7279" h="788462">
                    <a:moveTo>
                      <a:pt x="667279" y="26462"/>
                    </a:moveTo>
                    <a:cubicBezTo>
                      <a:pt x="600207" y="14952"/>
                      <a:pt x="533135" y="3443"/>
                      <a:pt x="489479" y="1062"/>
                    </a:cubicBezTo>
                    <a:cubicBezTo>
                      <a:pt x="445823" y="-1319"/>
                      <a:pt x="449263" y="-526"/>
                      <a:pt x="405342" y="12174"/>
                    </a:cubicBezTo>
                    <a:cubicBezTo>
                      <a:pt x="361421" y="24874"/>
                      <a:pt x="282310" y="39162"/>
                      <a:pt x="225954" y="77262"/>
                    </a:cubicBezTo>
                    <a:cubicBezTo>
                      <a:pt x="169598" y="115362"/>
                      <a:pt x="100806" y="193414"/>
                      <a:pt x="67204" y="240774"/>
                    </a:cubicBezTo>
                    <a:cubicBezTo>
                      <a:pt x="33602" y="288134"/>
                      <a:pt x="35454" y="315387"/>
                      <a:pt x="24342" y="361424"/>
                    </a:cubicBezTo>
                    <a:cubicBezTo>
                      <a:pt x="13230" y="407461"/>
                      <a:pt x="2910" y="474137"/>
                      <a:pt x="529" y="516999"/>
                    </a:cubicBezTo>
                    <a:cubicBezTo>
                      <a:pt x="-1852" y="559862"/>
                      <a:pt x="4233" y="587907"/>
                      <a:pt x="10054" y="618599"/>
                    </a:cubicBezTo>
                    <a:cubicBezTo>
                      <a:pt x="15875" y="649291"/>
                      <a:pt x="12435" y="672839"/>
                      <a:pt x="35454" y="701149"/>
                    </a:cubicBezTo>
                    <a:cubicBezTo>
                      <a:pt x="58473" y="729459"/>
                      <a:pt x="103320" y="758960"/>
                      <a:pt x="148167" y="7884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52C9053A-A034-4240-B7DE-B81F00B313F0}"/>
                  </a:ext>
                </a:extLst>
              </p:cNvPr>
              <p:cNvSpPr/>
              <p:nvPr/>
            </p:nvSpPr>
            <p:spPr>
              <a:xfrm>
                <a:off x="2725159" y="3097213"/>
                <a:ext cx="368879" cy="609600"/>
              </a:xfrm>
              <a:custGeom>
                <a:avLst/>
                <a:gdLst>
                  <a:gd name="connsiteX0" fmla="*/ 368879 w 368879"/>
                  <a:gd name="connsiteY0" fmla="*/ 0 h 609600"/>
                  <a:gd name="connsiteX1" fmla="*/ 268866 w 368879"/>
                  <a:gd name="connsiteY1" fmla="*/ 20637 h 609600"/>
                  <a:gd name="connsiteX2" fmla="*/ 240291 w 368879"/>
                  <a:gd name="connsiteY2" fmla="*/ 38100 h 609600"/>
                  <a:gd name="connsiteX3" fmla="*/ 164091 w 368879"/>
                  <a:gd name="connsiteY3" fmla="*/ 93662 h 609600"/>
                  <a:gd name="connsiteX4" fmla="*/ 99004 w 368879"/>
                  <a:gd name="connsiteY4" fmla="*/ 161925 h 609600"/>
                  <a:gd name="connsiteX5" fmla="*/ 40266 w 368879"/>
                  <a:gd name="connsiteY5" fmla="*/ 250825 h 609600"/>
                  <a:gd name="connsiteX6" fmla="*/ 8516 w 368879"/>
                  <a:gd name="connsiteY6" fmla="*/ 376237 h 609600"/>
                  <a:gd name="connsiteX7" fmla="*/ 2166 w 368879"/>
                  <a:gd name="connsiteY7" fmla="*/ 477837 h 609600"/>
                  <a:gd name="connsiteX8" fmla="*/ 40266 w 368879"/>
                  <a:gd name="connsiteY8" fmla="*/ 530225 h 609600"/>
                  <a:gd name="connsiteX9" fmla="*/ 113291 w 368879"/>
                  <a:gd name="connsiteY9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879" h="609600">
                    <a:moveTo>
                      <a:pt x="368879" y="0"/>
                    </a:moveTo>
                    <a:cubicBezTo>
                      <a:pt x="329588" y="7143"/>
                      <a:pt x="290297" y="14287"/>
                      <a:pt x="268866" y="20637"/>
                    </a:cubicBezTo>
                    <a:cubicBezTo>
                      <a:pt x="247435" y="26987"/>
                      <a:pt x="257753" y="25929"/>
                      <a:pt x="240291" y="38100"/>
                    </a:cubicBezTo>
                    <a:cubicBezTo>
                      <a:pt x="222829" y="50271"/>
                      <a:pt x="187639" y="73025"/>
                      <a:pt x="164091" y="93662"/>
                    </a:cubicBezTo>
                    <a:cubicBezTo>
                      <a:pt x="140543" y="114299"/>
                      <a:pt x="119641" y="135731"/>
                      <a:pt x="99004" y="161925"/>
                    </a:cubicBezTo>
                    <a:cubicBezTo>
                      <a:pt x="78366" y="188119"/>
                      <a:pt x="55347" y="215106"/>
                      <a:pt x="40266" y="250825"/>
                    </a:cubicBezTo>
                    <a:cubicBezTo>
                      <a:pt x="25185" y="286544"/>
                      <a:pt x="14866" y="338402"/>
                      <a:pt x="8516" y="376237"/>
                    </a:cubicBezTo>
                    <a:cubicBezTo>
                      <a:pt x="2166" y="414072"/>
                      <a:pt x="-3126" y="452172"/>
                      <a:pt x="2166" y="477837"/>
                    </a:cubicBezTo>
                    <a:cubicBezTo>
                      <a:pt x="7458" y="503502"/>
                      <a:pt x="21745" y="508264"/>
                      <a:pt x="40266" y="530225"/>
                    </a:cubicBezTo>
                    <a:cubicBezTo>
                      <a:pt x="58787" y="552186"/>
                      <a:pt x="86039" y="580893"/>
                      <a:pt x="113291" y="6096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D8F17E6F-2469-437D-95C0-D82F30DEA792}"/>
                  </a:ext>
                </a:extLst>
              </p:cNvPr>
              <p:cNvSpPr/>
              <p:nvPr/>
            </p:nvSpPr>
            <p:spPr>
              <a:xfrm>
                <a:off x="2823257" y="3121025"/>
                <a:ext cx="273956" cy="568325"/>
              </a:xfrm>
              <a:custGeom>
                <a:avLst/>
                <a:gdLst>
                  <a:gd name="connsiteX0" fmla="*/ 273956 w 273956"/>
                  <a:gd name="connsiteY0" fmla="*/ 0 h 568325"/>
                  <a:gd name="connsiteX1" fmla="*/ 213631 w 273956"/>
                  <a:gd name="connsiteY1" fmla="*/ 39688 h 568325"/>
                  <a:gd name="connsiteX2" fmla="*/ 140606 w 273956"/>
                  <a:gd name="connsiteY2" fmla="*/ 95250 h 568325"/>
                  <a:gd name="connsiteX3" fmla="*/ 88218 w 273956"/>
                  <a:gd name="connsiteY3" fmla="*/ 165100 h 568325"/>
                  <a:gd name="connsiteX4" fmla="*/ 45356 w 273956"/>
                  <a:gd name="connsiteY4" fmla="*/ 252413 h 568325"/>
                  <a:gd name="connsiteX5" fmla="*/ 24718 w 273956"/>
                  <a:gd name="connsiteY5" fmla="*/ 341313 h 568325"/>
                  <a:gd name="connsiteX6" fmla="*/ 906 w 273956"/>
                  <a:gd name="connsiteY6" fmla="*/ 477838 h 568325"/>
                  <a:gd name="connsiteX7" fmla="*/ 7256 w 273956"/>
                  <a:gd name="connsiteY7" fmla="*/ 568325 h 56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956" h="568325">
                    <a:moveTo>
                      <a:pt x="273956" y="0"/>
                    </a:moveTo>
                    <a:cubicBezTo>
                      <a:pt x="254906" y="11906"/>
                      <a:pt x="235856" y="23813"/>
                      <a:pt x="213631" y="39688"/>
                    </a:cubicBezTo>
                    <a:cubicBezTo>
                      <a:pt x="191406" y="55563"/>
                      <a:pt x="161508" y="74348"/>
                      <a:pt x="140606" y="95250"/>
                    </a:cubicBezTo>
                    <a:cubicBezTo>
                      <a:pt x="119704" y="116152"/>
                      <a:pt x="104093" y="138906"/>
                      <a:pt x="88218" y="165100"/>
                    </a:cubicBezTo>
                    <a:cubicBezTo>
                      <a:pt x="72343" y="191294"/>
                      <a:pt x="55939" y="223044"/>
                      <a:pt x="45356" y="252413"/>
                    </a:cubicBezTo>
                    <a:cubicBezTo>
                      <a:pt x="34773" y="281782"/>
                      <a:pt x="32126" y="303742"/>
                      <a:pt x="24718" y="341313"/>
                    </a:cubicBezTo>
                    <a:cubicBezTo>
                      <a:pt x="17310" y="378884"/>
                      <a:pt x="3816" y="440003"/>
                      <a:pt x="906" y="477838"/>
                    </a:cubicBezTo>
                    <a:cubicBezTo>
                      <a:pt x="-2004" y="515673"/>
                      <a:pt x="2626" y="541999"/>
                      <a:pt x="7256" y="5683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B777F2F8-BC3C-4315-932C-304D2118D423}"/>
                  </a:ext>
                </a:extLst>
              </p:cNvPr>
              <p:cNvSpPr/>
              <p:nvPr/>
            </p:nvSpPr>
            <p:spPr>
              <a:xfrm>
                <a:off x="3177706" y="3182938"/>
                <a:ext cx="994244" cy="669925"/>
              </a:xfrm>
              <a:custGeom>
                <a:avLst/>
                <a:gdLst>
                  <a:gd name="connsiteX0" fmla="*/ 994244 w 994244"/>
                  <a:gd name="connsiteY0" fmla="*/ 0 h 669925"/>
                  <a:gd name="connsiteX1" fmla="*/ 945032 w 994244"/>
                  <a:gd name="connsiteY1" fmla="*/ 30162 h 669925"/>
                  <a:gd name="connsiteX2" fmla="*/ 860894 w 994244"/>
                  <a:gd name="connsiteY2" fmla="*/ 71437 h 669925"/>
                  <a:gd name="connsiteX3" fmla="*/ 787869 w 994244"/>
                  <a:gd name="connsiteY3" fmla="*/ 103187 h 669925"/>
                  <a:gd name="connsiteX4" fmla="*/ 687857 w 994244"/>
                  <a:gd name="connsiteY4" fmla="*/ 127000 h 669925"/>
                  <a:gd name="connsiteX5" fmla="*/ 552919 w 994244"/>
                  <a:gd name="connsiteY5" fmla="*/ 144462 h 669925"/>
                  <a:gd name="connsiteX6" fmla="*/ 371944 w 994244"/>
                  <a:gd name="connsiteY6" fmla="*/ 196850 h 669925"/>
                  <a:gd name="connsiteX7" fmla="*/ 203669 w 994244"/>
                  <a:gd name="connsiteY7" fmla="*/ 285750 h 669925"/>
                  <a:gd name="connsiteX8" fmla="*/ 105244 w 994244"/>
                  <a:gd name="connsiteY8" fmla="*/ 381000 h 669925"/>
                  <a:gd name="connsiteX9" fmla="*/ 29044 w 994244"/>
                  <a:gd name="connsiteY9" fmla="*/ 484187 h 669925"/>
                  <a:gd name="connsiteX10" fmla="*/ 469 w 994244"/>
                  <a:gd name="connsiteY10" fmla="*/ 603250 h 669925"/>
                  <a:gd name="connsiteX11" fmla="*/ 9994 w 994244"/>
                  <a:gd name="connsiteY11" fmla="*/ 669925 h 6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244" h="669925">
                    <a:moveTo>
                      <a:pt x="994244" y="0"/>
                    </a:moveTo>
                    <a:cubicBezTo>
                      <a:pt x="980750" y="9128"/>
                      <a:pt x="967257" y="18256"/>
                      <a:pt x="945032" y="30162"/>
                    </a:cubicBezTo>
                    <a:cubicBezTo>
                      <a:pt x="922807" y="42068"/>
                      <a:pt x="887088" y="59266"/>
                      <a:pt x="860894" y="71437"/>
                    </a:cubicBezTo>
                    <a:cubicBezTo>
                      <a:pt x="834700" y="83608"/>
                      <a:pt x="816708" y="93927"/>
                      <a:pt x="787869" y="103187"/>
                    </a:cubicBezTo>
                    <a:cubicBezTo>
                      <a:pt x="759030" y="112447"/>
                      <a:pt x="727015" y="120121"/>
                      <a:pt x="687857" y="127000"/>
                    </a:cubicBezTo>
                    <a:cubicBezTo>
                      <a:pt x="648699" y="133879"/>
                      <a:pt x="605571" y="132820"/>
                      <a:pt x="552919" y="144462"/>
                    </a:cubicBezTo>
                    <a:cubicBezTo>
                      <a:pt x="500267" y="156104"/>
                      <a:pt x="430152" y="173302"/>
                      <a:pt x="371944" y="196850"/>
                    </a:cubicBezTo>
                    <a:cubicBezTo>
                      <a:pt x="313736" y="220398"/>
                      <a:pt x="248119" y="255058"/>
                      <a:pt x="203669" y="285750"/>
                    </a:cubicBezTo>
                    <a:cubicBezTo>
                      <a:pt x="159219" y="316442"/>
                      <a:pt x="134348" y="347927"/>
                      <a:pt x="105244" y="381000"/>
                    </a:cubicBezTo>
                    <a:cubicBezTo>
                      <a:pt x="76140" y="414073"/>
                      <a:pt x="46506" y="447145"/>
                      <a:pt x="29044" y="484187"/>
                    </a:cubicBezTo>
                    <a:cubicBezTo>
                      <a:pt x="11582" y="521229"/>
                      <a:pt x="3644" y="572294"/>
                      <a:pt x="469" y="603250"/>
                    </a:cubicBezTo>
                    <a:cubicBezTo>
                      <a:pt x="-2706" y="634206"/>
                      <a:pt x="11317" y="661194"/>
                      <a:pt x="9994" y="6699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7E8600D9-06A7-411B-9E2B-3EF9CC58E634}"/>
                  </a:ext>
                </a:extLst>
              </p:cNvPr>
              <p:cNvSpPr/>
              <p:nvPr/>
            </p:nvSpPr>
            <p:spPr>
              <a:xfrm>
                <a:off x="3203575" y="3181350"/>
                <a:ext cx="981075" cy="687388"/>
              </a:xfrm>
              <a:custGeom>
                <a:avLst/>
                <a:gdLst>
                  <a:gd name="connsiteX0" fmla="*/ 981075 w 981075"/>
                  <a:gd name="connsiteY0" fmla="*/ 0 h 687388"/>
                  <a:gd name="connsiteX1" fmla="*/ 947738 w 981075"/>
                  <a:gd name="connsiteY1" fmla="*/ 52388 h 687388"/>
                  <a:gd name="connsiteX2" fmla="*/ 909638 w 981075"/>
                  <a:gd name="connsiteY2" fmla="*/ 98425 h 687388"/>
                  <a:gd name="connsiteX3" fmla="*/ 827088 w 981075"/>
                  <a:gd name="connsiteY3" fmla="*/ 144463 h 687388"/>
                  <a:gd name="connsiteX4" fmla="*/ 698500 w 981075"/>
                  <a:gd name="connsiteY4" fmla="*/ 198438 h 687388"/>
                  <a:gd name="connsiteX5" fmla="*/ 606425 w 981075"/>
                  <a:gd name="connsiteY5" fmla="*/ 228600 h 687388"/>
                  <a:gd name="connsiteX6" fmla="*/ 504825 w 981075"/>
                  <a:gd name="connsiteY6" fmla="*/ 269875 h 687388"/>
                  <a:gd name="connsiteX7" fmla="*/ 395288 w 981075"/>
                  <a:gd name="connsiteY7" fmla="*/ 327025 h 687388"/>
                  <a:gd name="connsiteX8" fmla="*/ 255588 w 981075"/>
                  <a:gd name="connsiteY8" fmla="*/ 415925 h 687388"/>
                  <a:gd name="connsiteX9" fmla="*/ 150813 w 981075"/>
                  <a:gd name="connsiteY9" fmla="*/ 504825 h 687388"/>
                  <a:gd name="connsiteX10" fmla="*/ 53975 w 981075"/>
                  <a:gd name="connsiteY10" fmla="*/ 608013 h 687388"/>
                  <a:gd name="connsiteX11" fmla="*/ 0 w 981075"/>
                  <a:gd name="connsiteY11" fmla="*/ 687388 h 68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1075" h="687388">
                    <a:moveTo>
                      <a:pt x="981075" y="0"/>
                    </a:moveTo>
                    <a:cubicBezTo>
                      <a:pt x="970359" y="17992"/>
                      <a:pt x="959644" y="35984"/>
                      <a:pt x="947738" y="52388"/>
                    </a:cubicBezTo>
                    <a:cubicBezTo>
                      <a:pt x="935832" y="68792"/>
                      <a:pt x="929746" y="83079"/>
                      <a:pt x="909638" y="98425"/>
                    </a:cubicBezTo>
                    <a:cubicBezTo>
                      <a:pt x="889530" y="113771"/>
                      <a:pt x="862278" y="127794"/>
                      <a:pt x="827088" y="144463"/>
                    </a:cubicBezTo>
                    <a:cubicBezTo>
                      <a:pt x="791898" y="161132"/>
                      <a:pt x="735277" y="184415"/>
                      <a:pt x="698500" y="198438"/>
                    </a:cubicBezTo>
                    <a:cubicBezTo>
                      <a:pt x="661723" y="212461"/>
                      <a:pt x="638704" y="216694"/>
                      <a:pt x="606425" y="228600"/>
                    </a:cubicBezTo>
                    <a:cubicBezTo>
                      <a:pt x="574146" y="240506"/>
                      <a:pt x="540014" y="253471"/>
                      <a:pt x="504825" y="269875"/>
                    </a:cubicBezTo>
                    <a:cubicBezTo>
                      <a:pt x="469636" y="286279"/>
                      <a:pt x="436827" y="302683"/>
                      <a:pt x="395288" y="327025"/>
                    </a:cubicBezTo>
                    <a:cubicBezTo>
                      <a:pt x="353749" y="351367"/>
                      <a:pt x="296334" y="386292"/>
                      <a:pt x="255588" y="415925"/>
                    </a:cubicBezTo>
                    <a:cubicBezTo>
                      <a:pt x="214842" y="445558"/>
                      <a:pt x="184415" y="472810"/>
                      <a:pt x="150813" y="504825"/>
                    </a:cubicBezTo>
                    <a:cubicBezTo>
                      <a:pt x="117211" y="536840"/>
                      <a:pt x="79110" y="577586"/>
                      <a:pt x="53975" y="608013"/>
                    </a:cubicBezTo>
                    <a:cubicBezTo>
                      <a:pt x="28840" y="638440"/>
                      <a:pt x="0" y="687388"/>
                      <a:pt x="0" y="6873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4436422D-EC1A-4A3D-9550-76E9F0B12BFC}"/>
                  </a:ext>
                </a:extLst>
              </p:cNvPr>
              <p:cNvSpPr/>
              <p:nvPr/>
            </p:nvSpPr>
            <p:spPr>
              <a:xfrm>
                <a:off x="3079728" y="3505200"/>
                <a:ext cx="95272" cy="519113"/>
              </a:xfrm>
              <a:custGeom>
                <a:avLst/>
                <a:gdLst>
                  <a:gd name="connsiteX0" fmla="*/ 95272 w 95272"/>
                  <a:gd name="connsiteY0" fmla="*/ 0 h 519113"/>
                  <a:gd name="connsiteX1" fmla="*/ 55585 w 95272"/>
                  <a:gd name="connsiteY1" fmla="*/ 44450 h 519113"/>
                  <a:gd name="connsiteX2" fmla="*/ 17485 w 95272"/>
                  <a:gd name="connsiteY2" fmla="*/ 112713 h 519113"/>
                  <a:gd name="connsiteX3" fmla="*/ 4785 w 95272"/>
                  <a:gd name="connsiteY3" fmla="*/ 188913 h 519113"/>
                  <a:gd name="connsiteX4" fmla="*/ 22 w 95272"/>
                  <a:gd name="connsiteY4" fmla="*/ 280988 h 519113"/>
                  <a:gd name="connsiteX5" fmla="*/ 6372 w 95272"/>
                  <a:gd name="connsiteY5" fmla="*/ 352425 h 519113"/>
                  <a:gd name="connsiteX6" fmla="*/ 33360 w 95272"/>
                  <a:gd name="connsiteY6" fmla="*/ 422275 h 519113"/>
                  <a:gd name="connsiteX7" fmla="*/ 61935 w 95272"/>
                  <a:gd name="connsiteY7" fmla="*/ 473075 h 519113"/>
                  <a:gd name="connsiteX8" fmla="*/ 76222 w 95272"/>
                  <a:gd name="connsiteY8" fmla="*/ 519113 h 519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72" h="519113">
                    <a:moveTo>
                      <a:pt x="95272" y="0"/>
                    </a:moveTo>
                    <a:cubicBezTo>
                      <a:pt x="81910" y="12832"/>
                      <a:pt x="68549" y="25665"/>
                      <a:pt x="55585" y="44450"/>
                    </a:cubicBezTo>
                    <a:cubicBezTo>
                      <a:pt x="42621" y="63235"/>
                      <a:pt x="25952" y="88636"/>
                      <a:pt x="17485" y="112713"/>
                    </a:cubicBezTo>
                    <a:cubicBezTo>
                      <a:pt x="9018" y="136790"/>
                      <a:pt x="7695" y="160867"/>
                      <a:pt x="4785" y="188913"/>
                    </a:cubicBezTo>
                    <a:cubicBezTo>
                      <a:pt x="1875" y="216959"/>
                      <a:pt x="-242" y="253736"/>
                      <a:pt x="22" y="280988"/>
                    </a:cubicBezTo>
                    <a:cubicBezTo>
                      <a:pt x="286" y="308240"/>
                      <a:pt x="816" y="328877"/>
                      <a:pt x="6372" y="352425"/>
                    </a:cubicBezTo>
                    <a:cubicBezTo>
                      <a:pt x="11928" y="375973"/>
                      <a:pt x="24100" y="402167"/>
                      <a:pt x="33360" y="422275"/>
                    </a:cubicBezTo>
                    <a:cubicBezTo>
                      <a:pt x="42620" y="442383"/>
                      <a:pt x="54791" y="456935"/>
                      <a:pt x="61935" y="473075"/>
                    </a:cubicBezTo>
                    <a:cubicBezTo>
                      <a:pt x="69079" y="489215"/>
                      <a:pt x="72650" y="504164"/>
                      <a:pt x="76222" y="5191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B3525C9A-EF01-4CE8-9126-303F201C4789}"/>
                  </a:ext>
                </a:extLst>
              </p:cNvPr>
              <p:cNvSpPr/>
              <p:nvPr/>
            </p:nvSpPr>
            <p:spPr>
              <a:xfrm>
                <a:off x="2936756" y="3498850"/>
                <a:ext cx="208082" cy="615950"/>
              </a:xfrm>
              <a:custGeom>
                <a:avLst/>
                <a:gdLst>
                  <a:gd name="connsiteX0" fmla="*/ 208082 w 208082"/>
                  <a:gd name="connsiteY0" fmla="*/ 0 h 615950"/>
                  <a:gd name="connsiteX1" fmla="*/ 130294 w 208082"/>
                  <a:gd name="connsiteY1" fmla="*/ 57150 h 615950"/>
                  <a:gd name="connsiteX2" fmla="*/ 79494 w 208082"/>
                  <a:gd name="connsiteY2" fmla="*/ 117475 h 615950"/>
                  <a:gd name="connsiteX3" fmla="*/ 42982 w 208082"/>
                  <a:gd name="connsiteY3" fmla="*/ 198438 h 615950"/>
                  <a:gd name="connsiteX4" fmla="*/ 9644 w 208082"/>
                  <a:gd name="connsiteY4" fmla="*/ 266700 h 615950"/>
                  <a:gd name="connsiteX5" fmla="*/ 119 w 208082"/>
                  <a:gd name="connsiteY5" fmla="*/ 338138 h 615950"/>
                  <a:gd name="connsiteX6" fmla="*/ 14407 w 208082"/>
                  <a:gd name="connsiteY6" fmla="*/ 439738 h 615950"/>
                  <a:gd name="connsiteX7" fmla="*/ 73144 w 208082"/>
                  <a:gd name="connsiteY7" fmla="*/ 514350 h 615950"/>
                  <a:gd name="connsiteX8" fmla="*/ 131882 w 208082"/>
                  <a:gd name="connsiteY8" fmla="*/ 569913 h 615950"/>
                  <a:gd name="connsiteX9" fmla="*/ 187444 w 208082"/>
                  <a:gd name="connsiteY9" fmla="*/ 615950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082" h="615950">
                    <a:moveTo>
                      <a:pt x="208082" y="0"/>
                    </a:moveTo>
                    <a:cubicBezTo>
                      <a:pt x="179903" y="18785"/>
                      <a:pt x="151725" y="37571"/>
                      <a:pt x="130294" y="57150"/>
                    </a:cubicBezTo>
                    <a:cubicBezTo>
                      <a:pt x="108863" y="76729"/>
                      <a:pt x="94046" y="93927"/>
                      <a:pt x="79494" y="117475"/>
                    </a:cubicBezTo>
                    <a:cubicBezTo>
                      <a:pt x="64942" y="141023"/>
                      <a:pt x="54624" y="173567"/>
                      <a:pt x="42982" y="198438"/>
                    </a:cubicBezTo>
                    <a:cubicBezTo>
                      <a:pt x="31340" y="223309"/>
                      <a:pt x="16788" y="243417"/>
                      <a:pt x="9644" y="266700"/>
                    </a:cubicBezTo>
                    <a:cubicBezTo>
                      <a:pt x="2500" y="289983"/>
                      <a:pt x="-675" y="309298"/>
                      <a:pt x="119" y="338138"/>
                    </a:cubicBezTo>
                    <a:cubicBezTo>
                      <a:pt x="913" y="366978"/>
                      <a:pt x="2236" y="410369"/>
                      <a:pt x="14407" y="439738"/>
                    </a:cubicBezTo>
                    <a:cubicBezTo>
                      <a:pt x="26578" y="469107"/>
                      <a:pt x="53565" y="492654"/>
                      <a:pt x="73144" y="514350"/>
                    </a:cubicBezTo>
                    <a:cubicBezTo>
                      <a:pt x="92723" y="536046"/>
                      <a:pt x="112832" y="552980"/>
                      <a:pt x="131882" y="569913"/>
                    </a:cubicBezTo>
                    <a:cubicBezTo>
                      <a:pt x="150932" y="586846"/>
                      <a:pt x="169188" y="601398"/>
                      <a:pt x="187444" y="6159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5CBD5750-4A24-4A10-AEAA-89600783876B}"/>
                  </a:ext>
                </a:extLst>
              </p:cNvPr>
              <p:cNvSpPr/>
              <p:nvPr/>
            </p:nvSpPr>
            <p:spPr>
              <a:xfrm>
                <a:off x="2839619" y="3717925"/>
                <a:ext cx="273469" cy="514350"/>
              </a:xfrm>
              <a:custGeom>
                <a:avLst/>
                <a:gdLst>
                  <a:gd name="connsiteX0" fmla="*/ 5181 w 273469"/>
                  <a:gd name="connsiteY0" fmla="*/ 0 h 514350"/>
                  <a:gd name="connsiteX1" fmla="*/ 419 w 273469"/>
                  <a:gd name="connsiteY1" fmla="*/ 61913 h 514350"/>
                  <a:gd name="connsiteX2" fmla="*/ 419 w 273469"/>
                  <a:gd name="connsiteY2" fmla="*/ 146050 h 514350"/>
                  <a:gd name="connsiteX3" fmla="*/ 2006 w 273469"/>
                  <a:gd name="connsiteY3" fmla="*/ 217488 h 514350"/>
                  <a:gd name="connsiteX4" fmla="*/ 17881 w 273469"/>
                  <a:gd name="connsiteY4" fmla="*/ 268288 h 514350"/>
                  <a:gd name="connsiteX5" fmla="*/ 38519 w 273469"/>
                  <a:gd name="connsiteY5" fmla="*/ 336550 h 514350"/>
                  <a:gd name="connsiteX6" fmla="*/ 109956 w 273469"/>
                  <a:gd name="connsiteY6" fmla="*/ 433388 h 514350"/>
                  <a:gd name="connsiteX7" fmla="*/ 222669 w 273469"/>
                  <a:gd name="connsiteY7" fmla="*/ 500063 h 514350"/>
                  <a:gd name="connsiteX8" fmla="*/ 273469 w 273469"/>
                  <a:gd name="connsiteY8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469" h="514350">
                    <a:moveTo>
                      <a:pt x="5181" y="0"/>
                    </a:moveTo>
                    <a:cubicBezTo>
                      <a:pt x="3197" y="18785"/>
                      <a:pt x="1213" y="37571"/>
                      <a:pt x="419" y="61913"/>
                    </a:cubicBezTo>
                    <a:cubicBezTo>
                      <a:pt x="-375" y="86255"/>
                      <a:pt x="155" y="120121"/>
                      <a:pt x="419" y="146050"/>
                    </a:cubicBezTo>
                    <a:cubicBezTo>
                      <a:pt x="683" y="171979"/>
                      <a:pt x="-904" y="197115"/>
                      <a:pt x="2006" y="217488"/>
                    </a:cubicBezTo>
                    <a:cubicBezTo>
                      <a:pt x="4916" y="237861"/>
                      <a:pt x="11796" y="248444"/>
                      <a:pt x="17881" y="268288"/>
                    </a:cubicBezTo>
                    <a:cubicBezTo>
                      <a:pt x="23966" y="288132"/>
                      <a:pt x="23173" y="309033"/>
                      <a:pt x="38519" y="336550"/>
                    </a:cubicBezTo>
                    <a:cubicBezTo>
                      <a:pt x="53865" y="364067"/>
                      <a:pt x="79264" y="406136"/>
                      <a:pt x="109956" y="433388"/>
                    </a:cubicBezTo>
                    <a:cubicBezTo>
                      <a:pt x="140648" y="460640"/>
                      <a:pt x="195417" y="486569"/>
                      <a:pt x="222669" y="500063"/>
                    </a:cubicBezTo>
                    <a:cubicBezTo>
                      <a:pt x="249921" y="513557"/>
                      <a:pt x="261695" y="513953"/>
                      <a:pt x="273469" y="5143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94E59429-1459-49D1-AF62-2A6BA7772243}"/>
                  </a:ext>
                </a:extLst>
              </p:cNvPr>
              <p:cNvSpPr/>
              <p:nvPr/>
            </p:nvSpPr>
            <p:spPr>
              <a:xfrm>
                <a:off x="3106313" y="3881438"/>
                <a:ext cx="95675" cy="506412"/>
              </a:xfrm>
              <a:custGeom>
                <a:avLst/>
                <a:gdLst>
                  <a:gd name="connsiteX0" fmla="*/ 95675 w 95675"/>
                  <a:gd name="connsiteY0" fmla="*/ 0 h 506412"/>
                  <a:gd name="connsiteX1" fmla="*/ 70275 w 95675"/>
                  <a:gd name="connsiteY1" fmla="*/ 77787 h 506412"/>
                  <a:gd name="connsiteX2" fmla="*/ 52812 w 95675"/>
                  <a:gd name="connsiteY2" fmla="*/ 127000 h 506412"/>
                  <a:gd name="connsiteX3" fmla="*/ 36937 w 95675"/>
                  <a:gd name="connsiteY3" fmla="*/ 185737 h 506412"/>
                  <a:gd name="connsiteX4" fmla="*/ 21062 w 95675"/>
                  <a:gd name="connsiteY4" fmla="*/ 230187 h 506412"/>
                  <a:gd name="connsiteX5" fmla="*/ 5187 w 95675"/>
                  <a:gd name="connsiteY5" fmla="*/ 317500 h 506412"/>
                  <a:gd name="connsiteX6" fmla="*/ 2012 w 95675"/>
                  <a:gd name="connsiteY6" fmla="*/ 379412 h 506412"/>
                  <a:gd name="connsiteX7" fmla="*/ 425 w 95675"/>
                  <a:gd name="connsiteY7" fmla="*/ 450850 h 506412"/>
                  <a:gd name="connsiteX8" fmla="*/ 9950 w 95675"/>
                  <a:gd name="connsiteY8" fmla="*/ 506412 h 50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675" h="506412">
                    <a:moveTo>
                      <a:pt x="95675" y="0"/>
                    </a:moveTo>
                    <a:cubicBezTo>
                      <a:pt x="86547" y="28310"/>
                      <a:pt x="77419" y="56620"/>
                      <a:pt x="70275" y="77787"/>
                    </a:cubicBezTo>
                    <a:cubicBezTo>
                      <a:pt x="63131" y="98954"/>
                      <a:pt x="58368" y="109008"/>
                      <a:pt x="52812" y="127000"/>
                    </a:cubicBezTo>
                    <a:cubicBezTo>
                      <a:pt x="47256" y="144992"/>
                      <a:pt x="42229" y="168539"/>
                      <a:pt x="36937" y="185737"/>
                    </a:cubicBezTo>
                    <a:cubicBezTo>
                      <a:pt x="31645" y="202935"/>
                      <a:pt x="26354" y="208227"/>
                      <a:pt x="21062" y="230187"/>
                    </a:cubicBezTo>
                    <a:cubicBezTo>
                      <a:pt x="15770" y="252147"/>
                      <a:pt x="8362" y="292629"/>
                      <a:pt x="5187" y="317500"/>
                    </a:cubicBezTo>
                    <a:cubicBezTo>
                      <a:pt x="2012" y="342371"/>
                      <a:pt x="2806" y="357187"/>
                      <a:pt x="2012" y="379412"/>
                    </a:cubicBezTo>
                    <a:cubicBezTo>
                      <a:pt x="1218" y="401637"/>
                      <a:pt x="-898" y="429683"/>
                      <a:pt x="425" y="450850"/>
                    </a:cubicBezTo>
                    <a:cubicBezTo>
                      <a:pt x="1748" y="472017"/>
                      <a:pt x="5849" y="489214"/>
                      <a:pt x="9950" y="5064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B46C1FF7-F514-4958-B483-CBEF1E34F3D7}"/>
                  </a:ext>
                </a:extLst>
              </p:cNvPr>
              <p:cNvSpPr/>
              <p:nvPr/>
            </p:nvSpPr>
            <p:spPr>
              <a:xfrm>
                <a:off x="3117850" y="4395788"/>
                <a:ext cx="315022" cy="938212"/>
              </a:xfrm>
              <a:custGeom>
                <a:avLst/>
                <a:gdLst>
                  <a:gd name="connsiteX0" fmla="*/ 0 w 315022"/>
                  <a:gd name="connsiteY0" fmla="*/ 0 h 938212"/>
                  <a:gd name="connsiteX1" fmla="*/ 22225 w 315022"/>
                  <a:gd name="connsiteY1" fmla="*/ 90487 h 938212"/>
                  <a:gd name="connsiteX2" fmla="*/ 44450 w 315022"/>
                  <a:gd name="connsiteY2" fmla="*/ 203200 h 938212"/>
                  <a:gd name="connsiteX3" fmla="*/ 115888 w 315022"/>
                  <a:gd name="connsiteY3" fmla="*/ 334962 h 938212"/>
                  <a:gd name="connsiteX4" fmla="*/ 163513 w 315022"/>
                  <a:gd name="connsiteY4" fmla="*/ 404812 h 938212"/>
                  <a:gd name="connsiteX5" fmla="*/ 219075 w 315022"/>
                  <a:gd name="connsiteY5" fmla="*/ 471487 h 938212"/>
                  <a:gd name="connsiteX6" fmla="*/ 261938 w 315022"/>
                  <a:gd name="connsiteY6" fmla="*/ 550862 h 938212"/>
                  <a:gd name="connsiteX7" fmla="*/ 282575 w 315022"/>
                  <a:gd name="connsiteY7" fmla="*/ 627062 h 938212"/>
                  <a:gd name="connsiteX8" fmla="*/ 307975 w 315022"/>
                  <a:gd name="connsiteY8" fmla="*/ 717550 h 938212"/>
                  <a:gd name="connsiteX9" fmla="*/ 314325 w 315022"/>
                  <a:gd name="connsiteY9" fmla="*/ 809625 h 938212"/>
                  <a:gd name="connsiteX10" fmla="*/ 314325 w 315022"/>
                  <a:gd name="connsiteY10" fmla="*/ 865187 h 938212"/>
                  <a:gd name="connsiteX11" fmla="*/ 309563 w 315022"/>
                  <a:gd name="connsiteY11" fmla="*/ 908050 h 938212"/>
                  <a:gd name="connsiteX12" fmla="*/ 298450 w 315022"/>
                  <a:gd name="connsiteY12" fmla="*/ 938212 h 93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5022" h="938212">
                    <a:moveTo>
                      <a:pt x="0" y="0"/>
                    </a:moveTo>
                    <a:cubicBezTo>
                      <a:pt x="7408" y="28310"/>
                      <a:pt x="14817" y="56620"/>
                      <a:pt x="22225" y="90487"/>
                    </a:cubicBezTo>
                    <a:cubicBezTo>
                      <a:pt x="29633" y="124354"/>
                      <a:pt x="28840" y="162454"/>
                      <a:pt x="44450" y="203200"/>
                    </a:cubicBezTo>
                    <a:cubicBezTo>
                      <a:pt x="60061" y="243946"/>
                      <a:pt x="96044" y="301360"/>
                      <a:pt x="115888" y="334962"/>
                    </a:cubicBezTo>
                    <a:cubicBezTo>
                      <a:pt x="135732" y="368564"/>
                      <a:pt x="146315" y="382058"/>
                      <a:pt x="163513" y="404812"/>
                    </a:cubicBezTo>
                    <a:cubicBezTo>
                      <a:pt x="180711" y="427566"/>
                      <a:pt x="202671" y="447145"/>
                      <a:pt x="219075" y="471487"/>
                    </a:cubicBezTo>
                    <a:cubicBezTo>
                      <a:pt x="235479" y="495829"/>
                      <a:pt x="251355" y="524933"/>
                      <a:pt x="261938" y="550862"/>
                    </a:cubicBezTo>
                    <a:cubicBezTo>
                      <a:pt x="272521" y="576791"/>
                      <a:pt x="274902" y="599281"/>
                      <a:pt x="282575" y="627062"/>
                    </a:cubicBezTo>
                    <a:cubicBezTo>
                      <a:pt x="290248" y="654843"/>
                      <a:pt x="302683" y="687123"/>
                      <a:pt x="307975" y="717550"/>
                    </a:cubicBezTo>
                    <a:cubicBezTo>
                      <a:pt x="313267" y="747977"/>
                      <a:pt x="313267" y="785019"/>
                      <a:pt x="314325" y="809625"/>
                    </a:cubicBezTo>
                    <a:cubicBezTo>
                      <a:pt x="315383" y="834231"/>
                      <a:pt x="315119" y="848783"/>
                      <a:pt x="314325" y="865187"/>
                    </a:cubicBezTo>
                    <a:cubicBezTo>
                      <a:pt x="313531" y="881591"/>
                      <a:pt x="312209" y="895879"/>
                      <a:pt x="309563" y="908050"/>
                    </a:cubicBezTo>
                    <a:cubicBezTo>
                      <a:pt x="306917" y="920221"/>
                      <a:pt x="302683" y="929216"/>
                      <a:pt x="298450" y="9382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440DCBC8-06D5-41C5-8524-F9D80C269EF8}"/>
                  </a:ext>
                </a:extLst>
              </p:cNvPr>
              <p:cNvSpPr/>
              <p:nvPr/>
            </p:nvSpPr>
            <p:spPr>
              <a:xfrm>
                <a:off x="3235325" y="5330825"/>
                <a:ext cx="190500" cy="217488"/>
              </a:xfrm>
              <a:custGeom>
                <a:avLst/>
                <a:gdLst>
                  <a:gd name="connsiteX0" fmla="*/ 190500 w 190500"/>
                  <a:gd name="connsiteY0" fmla="*/ 0 h 217488"/>
                  <a:gd name="connsiteX1" fmla="*/ 161925 w 190500"/>
                  <a:gd name="connsiteY1" fmla="*/ 73025 h 217488"/>
                  <a:gd name="connsiteX2" fmla="*/ 138113 w 190500"/>
                  <a:gd name="connsiteY2" fmla="*/ 127000 h 217488"/>
                  <a:gd name="connsiteX3" fmla="*/ 104775 w 190500"/>
                  <a:gd name="connsiteY3" fmla="*/ 163513 h 217488"/>
                  <a:gd name="connsiteX4" fmla="*/ 85725 w 190500"/>
                  <a:gd name="connsiteY4" fmla="*/ 185738 h 217488"/>
                  <a:gd name="connsiteX5" fmla="*/ 58738 w 190500"/>
                  <a:gd name="connsiteY5" fmla="*/ 200025 h 217488"/>
                  <a:gd name="connsiteX6" fmla="*/ 0 w 190500"/>
                  <a:gd name="connsiteY6" fmla="*/ 217488 h 21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17488">
                    <a:moveTo>
                      <a:pt x="190500" y="0"/>
                    </a:moveTo>
                    <a:cubicBezTo>
                      <a:pt x="180578" y="25929"/>
                      <a:pt x="170656" y="51858"/>
                      <a:pt x="161925" y="73025"/>
                    </a:cubicBezTo>
                    <a:cubicBezTo>
                      <a:pt x="153194" y="94192"/>
                      <a:pt x="147638" y="111919"/>
                      <a:pt x="138113" y="127000"/>
                    </a:cubicBezTo>
                    <a:cubicBezTo>
                      <a:pt x="128588" y="142081"/>
                      <a:pt x="113506" y="153723"/>
                      <a:pt x="104775" y="163513"/>
                    </a:cubicBezTo>
                    <a:cubicBezTo>
                      <a:pt x="96044" y="173303"/>
                      <a:pt x="93398" y="179653"/>
                      <a:pt x="85725" y="185738"/>
                    </a:cubicBezTo>
                    <a:cubicBezTo>
                      <a:pt x="78052" y="191823"/>
                      <a:pt x="73025" y="194733"/>
                      <a:pt x="58738" y="200025"/>
                    </a:cubicBezTo>
                    <a:cubicBezTo>
                      <a:pt x="44451" y="205317"/>
                      <a:pt x="0" y="217488"/>
                      <a:pt x="0" y="2174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BB98E284-4588-478A-8C04-9378C49E89DA}"/>
                  </a:ext>
                </a:extLst>
              </p:cNvPr>
              <p:cNvSpPr/>
              <p:nvPr/>
            </p:nvSpPr>
            <p:spPr>
              <a:xfrm>
                <a:off x="2795588" y="5178425"/>
                <a:ext cx="809034" cy="558800"/>
              </a:xfrm>
              <a:custGeom>
                <a:avLst/>
                <a:gdLst>
                  <a:gd name="connsiteX0" fmla="*/ 800100 w 809034"/>
                  <a:gd name="connsiteY0" fmla="*/ 0 h 558800"/>
                  <a:gd name="connsiteX1" fmla="*/ 808037 w 809034"/>
                  <a:gd name="connsiteY1" fmla="*/ 87313 h 558800"/>
                  <a:gd name="connsiteX2" fmla="*/ 806450 w 809034"/>
                  <a:gd name="connsiteY2" fmla="*/ 157163 h 558800"/>
                  <a:gd name="connsiteX3" fmla="*/ 785812 w 809034"/>
                  <a:gd name="connsiteY3" fmla="*/ 236538 h 558800"/>
                  <a:gd name="connsiteX4" fmla="*/ 769937 w 809034"/>
                  <a:gd name="connsiteY4" fmla="*/ 292100 h 558800"/>
                  <a:gd name="connsiteX5" fmla="*/ 735012 w 809034"/>
                  <a:gd name="connsiteY5" fmla="*/ 350838 h 558800"/>
                  <a:gd name="connsiteX6" fmla="*/ 684212 w 809034"/>
                  <a:gd name="connsiteY6" fmla="*/ 395288 h 558800"/>
                  <a:gd name="connsiteX7" fmla="*/ 642937 w 809034"/>
                  <a:gd name="connsiteY7" fmla="*/ 428625 h 558800"/>
                  <a:gd name="connsiteX8" fmla="*/ 595312 w 809034"/>
                  <a:gd name="connsiteY8" fmla="*/ 461963 h 558800"/>
                  <a:gd name="connsiteX9" fmla="*/ 549275 w 809034"/>
                  <a:gd name="connsiteY9" fmla="*/ 473075 h 558800"/>
                  <a:gd name="connsiteX10" fmla="*/ 487362 w 809034"/>
                  <a:gd name="connsiteY10" fmla="*/ 485775 h 558800"/>
                  <a:gd name="connsiteX11" fmla="*/ 431800 w 809034"/>
                  <a:gd name="connsiteY11" fmla="*/ 490538 h 558800"/>
                  <a:gd name="connsiteX12" fmla="*/ 369887 w 809034"/>
                  <a:gd name="connsiteY12" fmla="*/ 477838 h 558800"/>
                  <a:gd name="connsiteX13" fmla="*/ 309562 w 809034"/>
                  <a:gd name="connsiteY13" fmla="*/ 447675 h 558800"/>
                  <a:gd name="connsiteX14" fmla="*/ 277812 w 809034"/>
                  <a:gd name="connsiteY14" fmla="*/ 433388 h 558800"/>
                  <a:gd name="connsiteX15" fmla="*/ 215900 w 809034"/>
                  <a:gd name="connsiteY15" fmla="*/ 428625 h 558800"/>
                  <a:gd name="connsiteX16" fmla="*/ 168275 w 809034"/>
                  <a:gd name="connsiteY16" fmla="*/ 428625 h 558800"/>
                  <a:gd name="connsiteX17" fmla="*/ 92075 w 809034"/>
                  <a:gd name="connsiteY17" fmla="*/ 450850 h 558800"/>
                  <a:gd name="connsiteX18" fmla="*/ 28575 w 809034"/>
                  <a:gd name="connsiteY18" fmla="*/ 506413 h 558800"/>
                  <a:gd name="connsiteX19" fmla="*/ 0 w 809034"/>
                  <a:gd name="connsiteY19" fmla="*/ 558800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09034" h="558800">
                    <a:moveTo>
                      <a:pt x="800100" y="0"/>
                    </a:moveTo>
                    <a:cubicBezTo>
                      <a:pt x="803539" y="30559"/>
                      <a:pt x="806979" y="61119"/>
                      <a:pt x="808037" y="87313"/>
                    </a:cubicBezTo>
                    <a:cubicBezTo>
                      <a:pt x="809095" y="113507"/>
                      <a:pt x="810154" y="132292"/>
                      <a:pt x="806450" y="157163"/>
                    </a:cubicBezTo>
                    <a:cubicBezTo>
                      <a:pt x="802746" y="182034"/>
                      <a:pt x="791897" y="214049"/>
                      <a:pt x="785812" y="236538"/>
                    </a:cubicBezTo>
                    <a:cubicBezTo>
                      <a:pt x="779727" y="259027"/>
                      <a:pt x="778404" y="273050"/>
                      <a:pt x="769937" y="292100"/>
                    </a:cubicBezTo>
                    <a:cubicBezTo>
                      <a:pt x="761470" y="311150"/>
                      <a:pt x="749299" y="333640"/>
                      <a:pt x="735012" y="350838"/>
                    </a:cubicBezTo>
                    <a:cubicBezTo>
                      <a:pt x="720725" y="368036"/>
                      <a:pt x="699558" y="382324"/>
                      <a:pt x="684212" y="395288"/>
                    </a:cubicBezTo>
                    <a:cubicBezTo>
                      <a:pt x="668866" y="408252"/>
                      <a:pt x="657753" y="417513"/>
                      <a:pt x="642937" y="428625"/>
                    </a:cubicBezTo>
                    <a:cubicBezTo>
                      <a:pt x="628121" y="439737"/>
                      <a:pt x="610922" y="454555"/>
                      <a:pt x="595312" y="461963"/>
                    </a:cubicBezTo>
                    <a:cubicBezTo>
                      <a:pt x="579702" y="469371"/>
                      <a:pt x="567267" y="469106"/>
                      <a:pt x="549275" y="473075"/>
                    </a:cubicBezTo>
                    <a:cubicBezTo>
                      <a:pt x="531283" y="477044"/>
                      <a:pt x="506941" y="482864"/>
                      <a:pt x="487362" y="485775"/>
                    </a:cubicBezTo>
                    <a:cubicBezTo>
                      <a:pt x="467783" y="488686"/>
                      <a:pt x="451379" y="491861"/>
                      <a:pt x="431800" y="490538"/>
                    </a:cubicBezTo>
                    <a:cubicBezTo>
                      <a:pt x="412221" y="489215"/>
                      <a:pt x="390260" y="484982"/>
                      <a:pt x="369887" y="477838"/>
                    </a:cubicBezTo>
                    <a:cubicBezTo>
                      <a:pt x="349514" y="470694"/>
                      <a:pt x="324908" y="455083"/>
                      <a:pt x="309562" y="447675"/>
                    </a:cubicBezTo>
                    <a:cubicBezTo>
                      <a:pt x="294216" y="440267"/>
                      <a:pt x="293422" y="436563"/>
                      <a:pt x="277812" y="433388"/>
                    </a:cubicBezTo>
                    <a:cubicBezTo>
                      <a:pt x="262202" y="430213"/>
                      <a:pt x="234156" y="429419"/>
                      <a:pt x="215900" y="428625"/>
                    </a:cubicBezTo>
                    <a:cubicBezTo>
                      <a:pt x="197644" y="427831"/>
                      <a:pt x="188913" y="424921"/>
                      <a:pt x="168275" y="428625"/>
                    </a:cubicBezTo>
                    <a:cubicBezTo>
                      <a:pt x="147637" y="432329"/>
                      <a:pt x="115358" y="437885"/>
                      <a:pt x="92075" y="450850"/>
                    </a:cubicBezTo>
                    <a:cubicBezTo>
                      <a:pt x="68792" y="463815"/>
                      <a:pt x="43921" y="488421"/>
                      <a:pt x="28575" y="506413"/>
                    </a:cubicBezTo>
                    <a:cubicBezTo>
                      <a:pt x="13229" y="524405"/>
                      <a:pt x="6614" y="541602"/>
                      <a:pt x="0" y="5588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D2F114B1-9CD1-4AD8-B85F-4B9F58846348}"/>
                  </a:ext>
                </a:extLst>
              </p:cNvPr>
              <p:cNvSpPr/>
              <p:nvPr/>
            </p:nvSpPr>
            <p:spPr>
              <a:xfrm>
                <a:off x="3209925" y="5192713"/>
                <a:ext cx="365125" cy="379828"/>
              </a:xfrm>
              <a:custGeom>
                <a:avLst/>
                <a:gdLst>
                  <a:gd name="connsiteX0" fmla="*/ 365125 w 365125"/>
                  <a:gd name="connsiteY0" fmla="*/ 0 h 379828"/>
                  <a:gd name="connsiteX1" fmla="*/ 350838 w 365125"/>
                  <a:gd name="connsiteY1" fmla="*/ 87312 h 379828"/>
                  <a:gd name="connsiteX2" fmla="*/ 317500 w 365125"/>
                  <a:gd name="connsiteY2" fmla="*/ 185737 h 379828"/>
                  <a:gd name="connsiteX3" fmla="*/ 285750 w 365125"/>
                  <a:gd name="connsiteY3" fmla="*/ 255587 h 379828"/>
                  <a:gd name="connsiteX4" fmla="*/ 257175 w 365125"/>
                  <a:gd name="connsiteY4" fmla="*/ 284162 h 379828"/>
                  <a:gd name="connsiteX5" fmla="*/ 217488 w 365125"/>
                  <a:gd name="connsiteY5" fmla="*/ 327025 h 379828"/>
                  <a:gd name="connsiteX6" fmla="*/ 158750 w 365125"/>
                  <a:gd name="connsiteY6" fmla="*/ 365125 h 379828"/>
                  <a:gd name="connsiteX7" fmla="*/ 92075 w 365125"/>
                  <a:gd name="connsiteY7" fmla="*/ 377825 h 379828"/>
                  <a:gd name="connsiteX8" fmla="*/ 33338 w 365125"/>
                  <a:gd name="connsiteY8" fmla="*/ 377825 h 379828"/>
                  <a:gd name="connsiteX9" fmla="*/ 0 w 365125"/>
                  <a:gd name="connsiteY9" fmla="*/ 358775 h 37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125" h="379828">
                    <a:moveTo>
                      <a:pt x="365125" y="0"/>
                    </a:moveTo>
                    <a:cubicBezTo>
                      <a:pt x="361950" y="28178"/>
                      <a:pt x="358775" y="56356"/>
                      <a:pt x="350838" y="87312"/>
                    </a:cubicBezTo>
                    <a:cubicBezTo>
                      <a:pt x="342901" y="118268"/>
                      <a:pt x="328348" y="157691"/>
                      <a:pt x="317500" y="185737"/>
                    </a:cubicBezTo>
                    <a:cubicBezTo>
                      <a:pt x="306652" y="213783"/>
                      <a:pt x="295804" y="239183"/>
                      <a:pt x="285750" y="255587"/>
                    </a:cubicBezTo>
                    <a:cubicBezTo>
                      <a:pt x="275696" y="271991"/>
                      <a:pt x="268552" y="272256"/>
                      <a:pt x="257175" y="284162"/>
                    </a:cubicBezTo>
                    <a:cubicBezTo>
                      <a:pt x="245798" y="296068"/>
                      <a:pt x="233892" y="313531"/>
                      <a:pt x="217488" y="327025"/>
                    </a:cubicBezTo>
                    <a:cubicBezTo>
                      <a:pt x="201084" y="340519"/>
                      <a:pt x="179652" y="356658"/>
                      <a:pt x="158750" y="365125"/>
                    </a:cubicBezTo>
                    <a:cubicBezTo>
                      <a:pt x="137848" y="373592"/>
                      <a:pt x="112977" y="375708"/>
                      <a:pt x="92075" y="377825"/>
                    </a:cubicBezTo>
                    <a:cubicBezTo>
                      <a:pt x="71173" y="379942"/>
                      <a:pt x="48684" y="381000"/>
                      <a:pt x="33338" y="377825"/>
                    </a:cubicBezTo>
                    <a:cubicBezTo>
                      <a:pt x="17992" y="374650"/>
                      <a:pt x="8996" y="366712"/>
                      <a:pt x="0" y="3587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C268DFAF-117B-45B3-9045-03F3C829BA7C}"/>
                  </a:ext>
                </a:extLst>
              </p:cNvPr>
              <p:cNvSpPr/>
              <p:nvPr/>
            </p:nvSpPr>
            <p:spPr>
              <a:xfrm>
                <a:off x="2814419" y="5376863"/>
                <a:ext cx="987644" cy="514350"/>
              </a:xfrm>
              <a:custGeom>
                <a:avLst/>
                <a:gdLst>
                  <a:gd name="connsiteX0" fmla="*/ 987644 w 987644"/>
                  <a:gd name="connsiteY0" fmla="*/ 0 h 514350"/>
                  <a:gd name="connsiteX1" fmla="*/ 959069 w 987644"/>
                  <a:gd name="connsiteY1" fmla="*/ 90487 h 514350"/>
                  <a:gd name="connsiteX2" fmla="*/ 954306 w 987644"/>
                  <a:gd name="connsiteY2" fmla="*/ 134937 h 514350"/>
                  <a:gd name="connsiteX3" fmla="*/ 900331 w 987644"/>
                  <a:gd name="connsiteY3" fmla="*/ 193675 h 514350"/>
                  <a:gd name="connsiteX4" fmla="*/ 835244 w 987644"/>
                  <a:gd name="connsiteY4" fmla="*/ 249237 h 514350"/>
                  <a:gd name="connsiteX5" fmla="*/ 754281 w 987644"/>
                  <a:gd name="connsiteY5" fmla="*/ 312737 h 514350"/>
                  <a:gd name="connsiteX6" fmla="*/ 679669 w 987644"/>
                  <a:gd name="connsiteY6" fmla="*/ 346075 h 514350"/>
                  <a:gd name="connsiteX7" fmla="*/ 595531 w 987644"/>
                  <a:gd name="connsiteY7" fmla="*/ 373062 h 514350"/>
                  <a:gd name="connsiteX8" fmla="*/ 452656 w 987644"/>
                  <a:gd name="connsiteY8" fmla="*/ 366712 h 514350"/>
                  <a:gd name="connsiteX9" fmla="*/ 370106 w 987644"/>
                  <a:gd name="connsiteY9" fmla="*/ 357187 h 514350"/>
                  <a:gd name="connsiteX10" fmla="*/ 292319 w 987644"/>
                  <a:gd name="connsiteY10" fmla="*/ 327025 h 514350"/>
                  <a:gd name="connsiteX11" fmla="*/ 197069 w 987644"/>
                  <a:gd name="connsiteY11" fmla="*/ 303212 h 514350"/>
                  <a:gd name="connsiteX12" fmla="*/ 122456 w 987644"/>
                  <a:gd name="connsiteY12" fmla="*/ 304800 h 514350"/>
                  <a:gd name="connsiteX13" fmla="*/ 51019 w 987644"/>
                  <a:gd name="connsiteY13" fmla="*/ 341312 h 514350"/>
                  <a:gd name="connsiteX14" fmla="*/ 4981 w 987644"/>
                  <a:gd name="connsiteY14" fmla="*/ 406400 h 514350"/>
                  <a:gd name="connsiteX15" fmla="*/ 3394 w 987644"/>
                  <a:gd name="connsiteY15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87644" h="514350">
                    <a:moveTo>
                      <a:pt x="987644" y="0"/>
                    </a:moveTo>
                    <a:cubicBezTo>
                      <a:pt x="976134" y="33999"/>
                      <a:pt x="964625" y="67998"/>
                      <a:pt x="959069" y="90487"/>
                    </a:cubicBezTo>
                    <a:cubicBezTo>
                      <a:pt x="953513" y="112977"/>
                      <a:pt x="964096" y="117739"/>
                      <a:pt x="954306" y="134937"/>
                    </a:cubicBezTo>
                    <a:cubicBezTo>
                      <a:pt x="944516" y="152135"/>
                      <a:pt x="920175" y="174625"/>
                      <a:pt x="900331" y="193675"/>
                    </a:cubicBezTo>
                    <a:cubicBezTo>
                      <a:pt x="880487" y="212725"/>
                      <a:pt x="859586" y="229393"/>
                      <a:pt x="835244" y="249237"/>
                    </a:cubicBezTo>
                    <a:cubicBezTo>
                      <a:pt x="810902" y="269081"/>
                      <a:pt x="780210" y="296597"/>
                      <a:pt x="754281" y="312737"/>
                    </a:cubicBezTo>
                    <a:cubicBezTo>
                      <a:pt x="728352" y="328877"/>
                      <a:pt x="706127" y="336021"/>
                      <a:pt x="679669" y="346075"/>
                    </a:cubicBezTo>
                    <a:cubicBezTo>
                      <a:pt x="653211" y="356129"/>
                      <a:pt x="633366" y="369623"/>
                      <a:pt x="595531" y="373062"/>
                    </a:cubicBezTo>
                    <a:cubicBezTo>
                      <a:pt x="557695" y="376502"/>
                      <a:pt x="490227" y="369358"/>
                      <a:pt x="452656" y="366712"/>
                    </a:cubicBezTo>
                    <a:cubicBezTo>
                      <a:pt x="415085" y="364066"/>
                      <a:pt x="396829" y="363802"/>
                      <a:pt x="370106" y="357187"/>
                    </a:cubicBezTo>
                    <a:cubicBezTo>
                      <a:pt x="343383" y="350573"/>
                      <a:pt x="321158" y="336021"/>
                      <a:pt x="292319" y="327025"/>
                    </a:cubicBezTo>
                    <a:cubicBezTo>
                      <a:pt x="263480" y="318029"/>
                      <a:pt x="225379" y="306916"/>
                      <a:pt x="197069" y="303212"/>
                    </a:cubicBezTo>
                    <a:cubicBezTo>
                      <a:pt x="168759" y="299508"/>
                      <a:pt x="146798" y="298450"/>
                      <a:pt x="122456" y="304800"/>
                    </a:cubicBezTo>
                    <a:cubicBezTo>
                      <a:pt x="98114" y="311150"/>
                      <a:pt x="70598" y="324379"/>
                      <a:pt x="51019" y="341312"/>
                    </a:cubicBezTo>
                    <a:cubicBezTo>
                      <a:pt x="31440" y="358245"/>
                      <a:pt x="12918" y="377560"/>
                      <a:pt x="4981" y="406400"/>
                    </a:cubicBezTo>
                    <a:cubicBezTo>
                      <a:pt x="-2956" y="435240"/>
                      <a:pt x="219" y="474795"/>
                      <a:pt x="3394" y="5143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F7A5A2DF-6D0D-4B43-A58C-FE3B9F8008AC}"/>
                  </a:ext>
                </a:extLst>
              </p:cNvPr>
              <p:cNvSpPr/>
              <p:nvPr/>
            </p:nvSpPr>
            <p:spPr>
              <a:xfrm>
                <a:off x="2782940" y="5745163"/>
                <a:ext cx="36460" cy="157162"/>
              </a:xfrm>
              <a:custGeom>
                <a:avLst/>
                <a:gdLst>
                  <a:gd name="connsiteX0" fmla="*/ 9473 w 36460"/>
                  <a:gd name="connsiteY0" fmla="*/ 0 h 157162"/>
                  <a:gd name="connsiteX1" fmla="*/ 1535 w 36460"/>
                  <a:gd name="connsiteY1" fmla="*/ 71437 h 157162"/>
                  <a:gd name="connsiteX2" fmla="*/ 36460 w 36460"/>
                  <a:gd name="connsiteY2" fmla="*/ 157162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460" h="157162">
                    <a:moveTo>
                      <a:pt x="9473" y="0"/>
                    </a:moveTo>
                    <a:cubicBezTo>
                      <a:pt x="3255" y="22621"/>
                      <a:pt x="-2963" y="45243"/>
                      <a:pt x="1535" y="71437"/>
                    </a:cubicBezTo>
                    <a:cubicBezTo>
                      <a:pt x="6033" y="97631"/>
                      <a:pt x="21246" y="127396"/>
                      <a:pt x="36460" y="1571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E64EB8CE-F8BC-403D-A7F9-6B56469E2E63}"/>
                  </a:ext>
                </a:extLst>
              </p:cNvPr>
              <p:cNvSpPr/>
              <p:nvPr/>
            </p:nvSpPr>
            <p:spPr>
              <a:xfrm>
                <a:off x="3177604" y="5414963"/>
                <a:ext cx="676846" cy="938212"/>
              </a:xfrm>
              <a:custGeom>
                <a:avLst/>
                <a:gdLst>
                  <a:gd name="connsiteX0" fmla="*/ 676846 w 676846"/>
                  <a:gd name="connsiteY0" fmla="*/ 0 h 938212"/>
                  <a:gd name="connsiteX1" fmla="*/ 670496 w 676846"/>
                  <a:gd name="connsiteY1" fmla="*/ 127000 h 938212"/>
                  <a:gd name="connsiteX2" fmla="*/ 645096 w 676846"/>
                  <a:gd name="connsiteY2" fmla="*/ 182562 h 938212"/>
                  <a:gd name="connsiteX3" fmla="*/ 600646 w 676846"/>
                  <a:gd name="connsiteY3" fmla="*/ 254000 h 938212"/>
                  <a:gd name="connsiteX4" fmla="*/ 541909 w 676846"/>
                  <a:gd name="connsiteY4" fmla="*/ 317500 h 938212"/>
                  <a:gd name="connsiteX5" fmla="*/ 468884 w 676846"/>
                  <a:gd name="connsiteY5" fmla="*/ 352425 h 938212"/>
                  <a:gd name="connsiteX6" fmla="*/ 341884 w 676846"/>
                  <a:gd name="connsiteY6" fmla="*/ 395287 h 938212"/>
                  <a:gd name="connsiteX7" fmla="*/ 237109 w 676846"/>
                  <a:gd name="connsiteY7" fmla="*/ 423862 h 938212"/>
                  <a:gd name="connsiteX8" fmla="*/ 168846 w 676846"/>
                  <a:gd name="connsiteY8" fmla="*/ 455612 h 938212"/>
                  <a:gd name="connsiteX9" fmla="*/ 95821 w 676846"/>
                  <a:gd name="connsiteY9" fmla="*/ 561975 h 938212"/>
                  <a:gd name="connsiteX10" fmla="*/ 19621 w 676846"/>
                  <a:gd name="connsiteY10" fmla="*/ 693737 h 938212"/>
                  <a:gd name="connsiteX11" fmla="*/ 2159 w 676846"/>
                  <a:gd name="connsiteY11" fmla="*/ 808037 h 938212"/>
                  <a:gd name="connsiteX12" fmla="*/ 57721 w 676846"/>
                  <a:gd name="connsiteY12" fmla="*/ 938212 h 93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846" h="938212">
                    <a:moveTo>
                      <a:pt x="676846" y="0"/>
                    </a:moveTo>
                    <a:cubicBezTo>
                      <a:pt x="676317" y="48286"/>
                      <a:pt x="675788" y="96573"/>
                      <a:pt x="670496" y="127000"/>
                    </a:cubicBezTo>
                    <a:cubicBezTo>
                      <a:pt x="665204" y="157427"/>
                      <a:pt x="656738" y="161395"/>
                      <a:pt x="645096" y="182562"/>
                    </a:cubicBezTo>
                    <a:cubicBezTo>
                      <a:pt x="633454" y="203729"/>
                      <a:pt x="617844" y="231510"/>
                      <a:pt x="600646" y="254000"/>
                    </a:cubicBezTo>
                    <a:cubicBezTo>
                      <a:pt x="583448" y="276490"/>
                      <a:pt x="563869" y="301096"/>
                      <a:pt x="541909" y="317500"/>
                    </a:cubicBezTo>
                    <a:cubicBezTo>
                      <a:pt x="519949" y="333904"/>
                      <a:pt x="502221" y="339461"/>
                      <a:pt x="468884" y="352425"/>
                    </a:cubicBezTo>
                    <a:cubicBezTo>
                      <a:pt x="435546" y="365390"/>
                      <a:pt x="380513" y="383381"/>
                      <a:pt x="341884" y="395287"/>
                    </a:cubicBezTo>
                    <a:cubicBezTo>
                      <a:pt x="303255" y="407193"/>
                      <a:pt x="265949" y="413808"/>
                      <a:pt x="237109" y="423862"/>
                    </a:cubicBezTo>
                    <a:cubicBezTo>
                      <a:pt x="208269" y="433916"/>
                      <a:pt x="192394" y="432593"/>
                      <a:pt x="168846" y="455612"/>
                    </a:cubicBezTo>
                    <a:cubicBezTo>
                      <a:pt x="145298" y="478631"/>
                      <a:pt x="120692" y="522288"/>
                      <a:pt x="95821" y="561975"/>
                    </a:cubicBezTo>
                    <a:cubicBezTo>
                      <a:pt x="70950" y="601662"/>
                      <a:pt x="35231" y="652727"/>
                      <a:pt x="19621" y="693737"/>
                    </a:cubicBezTo>
                    <a:cubicBezTo>
                      <a:pt x="4011" y="734747"/>
                      <a:pt x="-4191" y="767291"/>
                      <a:pt x="2159" y="808037"/>
                    </a:cubicBezTo>
                    <a:cubicBezTo>
                      <a:pt x="8509" y="848783"/>
                      <a:pt x="46608" y="917045"/>
                      <a:pt x="57721" y="9382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D624909D-89CE-41F1-BB72-E4E5DC803D1F}"/>
                  </a:ext>
                </a:extLst>
              </p:cNvPr>
              <p:cNvSpPr/>
              <p:nvPr/>
            </p:nvSpPr>
            <p:spPr>
              <a:xfrm>
                <a:off x="3238116" y="5892800"/>
                <a:ext cx="559184" cy="455613"/>
              </a:xfrm>
              <a:custGeom>
                <a:avLst/>
                <a:gdLst>
                  <a:gd name="connsiteX0" fmla="*/ 559184 w 559184"/>
                  <a:gd name="connsiteY0" fmla="*/ 0 h 455613"/>
                  <a:gd name="connsiteX1" fmla="*/ 421072 w 559184"/>
                  <a:gd name="connsiteY1" fmla="*/ 52388 h 455613"/>
                  <a:gd name="connsiteX2" fmla="*/ 340109 w 559184"/>
                  <a:gd name="connsiteY2" fmla="*/ 76200 h 455613"/>
                  <a:gd name="connsiteX3" fmla="*/ 282959 w 559184"/>
                  <a:gd name="connsiteY3" fmla="*/ 98425 h 455613"/>
                  <a:gd name="connsiteX4" fmla="*/ 201997 w 559184"/>
                  <a:gd name="connsiteY4" fmla="*/ 130175 h 455613"/>
                  <a:gd name="connsiteX5" fmla="*/ 138497 w 559184"/>
                  <a:gd name="connsiteY5" fmla="*/ 157163 h 455613"/>
                  <a:gd name="connsiteX6" fmla="*/ 90872 w 559184"/>
                  <a:gd name="connsiteY6" fmla="*/ 193675 h 455613"/>
                  <a:gd name="connsiteX7" fmla="*/ 49597 w 559184"/>
                  <a:gd name="connsiteY7" fmla="*/ 230188 h 455613"/>
                  <a:gd name="connsiteX8" fmla="*/ 8322 w 559184"/>
                  <a:gd name="connsiteY8" fmla="*/ 317500 h 455613"/>
                  <a:gd name="connsiteX9" fmla="*/ 384 w 559184"/>
                  <a:gd name="connsiteY9" fmla="*/ 382588 h 455613"/>
                  <a:gd name="connsiteX10" fmla="*/ 1972 w 559184"/>
                  <a:gd name="connsiteY10" fmla="*/ 455613 h 45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9184" h="455613">
                    <a:moveTo>
                      <a:pt x="559184" y="0"/>
                    </a:moveTo>
                    <a:cubicBezTo>
                      <a:pt x="508384" y="19844"/>
                      <a:pt x="457584" y="39688"/>
                      <a:pt x="421072" y="52388"/>
                    </a:cubicBezTo>
                    <a:cubicBezTo>
                      <a:pt x="384559" y="65088"/>
                      <a:pt x="363128" y="68527"/>
                      <a:pt x="340109" y="76200"/>
                    </a:cubicBezTo>
                    <a:cubicBezTo>
                      <a:pt x="317090" y="83873"/>
                      <a:pt x="282959" y="98425"/>
                      <a:pt x="282959" y="98425"/>
                    </a:cubicBezTo>
                    <a:lnTo>
                      <a:pt x="201997" y="130175"/>
                    </a:lnTo>
                    <a:cubicBezTo>
                      <a:pt x="177920" y="139965"/>
                      <a:pt x="157018" y="146580"/>
                      <a:pt x="138497" y="157163"/>
                    </a:cubicBezTo>
                    <a:cubicBezTo>
                      <a:pt x="119976" y="167746"/>
                      <a:pt x="105689" y="181504"/>
                      <a:pt x="90872" y="193675"/>
                    </a:cubicBezTo>
                    <a:cubicBezTo>
                      <a:pt x="76055" y="205846"/>
                      <a:pt x="63355" y="209550"/>
                      <a:pt x="49597" y="230188"/>
                    </a:cubicBezTo>
                    <a:cubicBezTo>
                      <a:pt x="35839" y="250826"/>
                      <a:pt x="16524" y="292100"/>
                      <a:pt x="8322" y="317500"/>
                    </a:cubicBezTo>
                    <a:cubicBezTo>
                      <a:pt x="120" y="342900"/>
                      <a:pt x="1442" y="359569"/>
                      <a:pt x="384" y="382588"/>
                    </a:cubicBezTo>
                    <a:cubicBezTo>
                      <a:pt x="-674" y="405607"/>
                      <a:pt x="649" y="430610"/>
                      <a:pt x="1972" y="4556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F913E87B-A800-497D-8860-288037D8F534}"/>
                  </a:ext>
                </a:extLst>
              </p:cNvPr>
              <p:cNvSpPr/>
              <p:nvPr/>
            </p:nvSpPr>
            <p:spPr>
              <a:xfrm>
                <a:off x="3547771" y="5916613"/>
                <a:ext cx="233654" cy="515937"/>
              </a:xfrm>
              <a:custGeom>
                <a:avLst/>
                <a:gdLst>
                  <a:gd name="connsiteX0" fmla="*/ 233654 w 233654"/>
                  <a:gd name="connsiteY0" fmla="*/ 0 h 515937"/>
                  <a:gd name="connsiteX1" fmla="*/ 171742 w 233654"/>
                  <a:gd name="connsiteY1" fmla="*/ 46037 h 515937"/>
                  <a:gd name="connsiteX2" fmla="*/ 144754 w 233654"/>
                  <a:gd name="connsiteY2" fmla="*/ 60325 h 515937"/>
                  <a:gd name="connsiteX3" fmla="*/ 101892 w 233654"/>
                  <a:gd name="connsiteY3" fmla="*/ 100012 h 515937"/>
                  <a:gd name="connsiteX4" fmla="*/ 59029 w 233654"/>
                  <a:gd name="connsiteY4" fmla="*/ 152400 h 515937"/>
                  <a:gd name="connsiteX5" fmla="*/ 27279 w 233654"/>
                  <a:gd name="connsiteY5" fmla="*/ 219075 h 515937"/>
                  <a:gd name="connsiteX6" fmla="*/ 6642 w 233654"/>
                  <a:gd name="connsiteY6" fmla="*/ 287337 h 515937"/>
                  <a:gd name="connsiteX7" fmla="*/ 1879 w 233654"/>
                  <a:gd name="connsiteY7" fmla="*/ 361950 h 515937"/>
                  <a:gd name="connsiteX8" fmla="*/ 35217 w 233654"/>
                  <a:gd name="connsiteY8" fmla="*/ 431800 h 515937"/>
                  <a:gd name="connsiteX9" fmla="*/ 66967 w 233654"/>
                  <a:gd name="connsiteY9" fmla="*/ 496887 h 515937"/>
                  <a:gd name="connsiteX10" fmla="*/ 111417 w 233654"/>
                  <a:gd name="connsiteY10" fmla="*/ 515937 h 5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654" h="515937">
                    <a:moveTo>
                      <a:pt x="233654" y="0"/>
                    </a:moveTo>
                    <a:cubicBezTo>
                      <a:pt x="210106" y="17991"/>
                      <a:pt x="186559" y="35983"/>
                      <a:pt x="171742" y="46037"/>
                    </a:cubicBezTo>
                    <a:cubicBezTo>
                      <a:pt x="156925" y="56091"/>
                      <a:pt x="156396" y="51329"/>
                      <a:pt x="144754" y="60325"/>
                    </a:cubicBezTo>
                    <a:cubicBezTo>
                      <a:pt x="133112" y="69321"/>
                      <a:pt x="116179" y="84666"/>
                      <a:pt x="101892" y="100012"/>
                    </a:cubicBezTo>
                    <a:cubicBezTo>
                      <a:pt x="87604" y="115358"/>
                      <a:pt x="71465" y="132556"/>
                      <a:pt x="59029" y="152400"/>
                    </a:cubicBezTo>
                    <a:cubicBezTo>
                      <a:pt x="46593" y="172244"/>
                      <a:pt x="36010" y="196586"/>
                      <a:pt x="27279" y="219075"/>
                    </a:cubicBezTo>
                    <a:cubicBezTo>
                      <a:pt x="18548" y="241564"/>
                      <a:pt x="10875" y="263525"/>
                      <a:pt x="6642" y="287337"/>
                    </a:cubicBezTo>
                    <a:cubicBezTo>
                      <a:pt x="2409" y="311149"/>
                      <a:pt x="-2884" y="337873"/>
                      <a:pt x="1879" y="361950"/>
                    </a:cubicBezTo>
                    <a:cubicBezTo>
                      <a:pt x="6642" y="386027"/>
                      <a:pt x="24369" y="409310"/>
                      <a:pt x="35217" y="431800"/>
                    </a:cubicBezTo>
                    <a:cubicBezTo>
                      <a:pt x="46065" y="454290"/>
                      <a:pt x="54267" y="482864"/>
                      <a:pt x="66967" y="496887"/>
                    </a:cubicBezTo>
                    <a:cubicBezTo>
                      <a:pt x="79667" y="510910"/>
                      <a:pt x="95542" y="513423"/>
                      <a:pt x="111417" y="5159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9B3F3E81-4001-475A-9DF1-86897035DAB9}"/>
                  </a:ext>
                </a:extLst>
              </p:cNvPr>
              <p:cNvSpPr/>
              <p:nvPr/>
            </p:nvSpPr>
            <p:spPr>
              <a:xfrm>
                <a:off x="3862388" y="5527675"/>
                <a:ext cx="174930" cy="296863"/>
              </a:xfrm>
              <a:custGeom>
                <a:avLst/>
                <a:gdLst>
                  <a:gd name="connsiteX0" fmla="*/ 174625 w 174930"/>
                  <a:gd name="connsiteY0" fmla="*/ 0 h 296863"/>
                  <a:gd name="connsiteX1" fmla="*/ 169862 w 174930"/>
                  <a:gd name="connsiteY1" fmla="*/ 58738 h 296863"/>
                  <a:gd name="connsiteX2" fmla="*/ 139700 w 174930"/>
                  <a:gd name="connsiteY2" fmla="*/ 136525 h 296863"/>
                  <a:gd name="connsiteX3" fmla="*/ 92075 w 174930"/>
                  <a:gd name="connsiteY3" fmla="*/ 195263 h 296863"/>
                  <a:gd name="connsiteX4" fmla="*/ 44450 w 174930"/>
                  <a:gd name="connsiteY4" fmla="*/ 239713 h 296863"/>
                  <a:gd name="connsiteX5" fmla="*/ 0 w 174930"/>
                  <a:gd name="connsiteY5" fmla="*/ 296863 h 29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930" h="296863">
                    <a:moveTo>
                      <a:pt x="174625" y="0"/>
                    </a:moveTo>
                    <a:cubicBezTo>
                      <a:pt x="175154" y="17992"/>
                      <a:pt x="175683" y="35984"/>
                      <a:pt x="169862" y="58738"/>
                    </a:cubicBezTo>
                    <a:cubicBezTo>
                      <a:pt x="164041" y="81492"/>
                      <a:pt x="152664" y="113771"/>
                      <a:pt x="139700" y="136525"/>
                    </a:cubicBezTo>
                    <a:cubicBezTo>
                      <a:pt x="126736" y="159279"/>
                      <a:pt x="107950" y="178065"/>
                      <a:pt x="92075" y="195263"/>
                    </a:cubicBezTo>
                    <a:cubicBezTo>
                      <a:pt x="76200" y="212461"/>
                      <a:pt x="59796" y="222780"/>
                      <a:pt x="44450" y="239713"/>
                    </a:cubicBezTo>
                    <a:cubicBezTo>
                      <a:pt x="29104" y="256646"/>
                      <a:pt x="14552" y="276754"/>
                      <a:pt x="0" y="2968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D757B5C0-91B2-4CD2-88CD-7B6FF1821B70}"/>
                  </a:ext>
                </a:extLst>
              </p:cNvPr>
              <p:cNvSpPr/>
              <p:nvPr/>
            </p:nvSpPr>
            <p:spPr>
              <a:xfrm>
                <a:off x="3859213" y="5545138"/>
                <a:ext cx="216104" cy="293687"/>
              </a:xfrm>
              <a:custGeom>
                <a:avLst/>
                <a:gdLst>
                  <a:gd name="connsiteX0" fmla="*/ 215900 w 216104"/>
                  <a:gd name="connsiteY0" fmla="*/ 0 h 293687"/>
                  <a:gd name="connsiteX1" fmla="*/ 211137 w 216104"/>
                  <a:gd name="connsiteY1" fmla="*/ 65087 h 293687"/>
                  <a:gd name="connsiteX2" fmla="*/ 182562 w 216104"/>
                  <a:gd name="connsiteY2" fmla="*/ 146050 h 293687"/>
                  <a:gd name="connsiteX3" fmla="*/ 141287 w 216104"/>
                  <a:gd name="connsiteY3" fmla="*/ 212725 h 293687"/>
                  <a:gd name="connsiteX4" fmla="*/ 73025 w 216104"/>
                  <a:gd name="connsiteY4" fmla="*/ 277812 h 293687"/>
                  <a:gd name="connsiteX5" fmla="*/ 0 w 216104"/>
                  <a:gd name="connsiteY5" fmla="*/ 293687 h 29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04" h="293687">
                    <a:moveTo>
                      <a:pt x="215900" y="0"/>
                    </a:moveTo>
                    <a:cubicBezTo>
                      <a:pt x="216296" y="20372"/>
                      <a:pt x="216693" y="40745"/>
                      <a:pt x="211137" y="65087"/>
                    </a:cubicBezTo>
                    <a:cubicBezTo>
                      <a:pt x="205581" y="89429"/>
                      <a:pt x="194204" y="121444"/>
                      <a:pt x="182562" y="146050"/>
                    </a:cubicBezTo>
                    <a:cubicBezTo>
                      <a:pt x="170920" y="170656"/>
                      <a:pt x="159543" y="190765"/>
                      <a:pt x="141287" y="212725"/>
                    </a:cubicBezTo>
                    <a:cubicBezTo>
                      <a:pt x="123031" y="234685"/>
                      <a:pt x="96573" y="264318"/>
                      <a:pt x="73025" y="277812"/>
                    </a:cubicBezTo>
                    <a:cubicBezTo>
                      <a:pt x="49477" y="291306"/>
                      <a:pt x="24738" y="292496"/>
                      <a:pt x="0" y="29368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9FF307ED-9A75-4C7A-844D-015C1B9FA983}"/>
                  </a:ext>
                </a:extLst>
              </p:cNvPr>
              <p:cNvSpPr/>
              <p:nvPr/>
            </p:nvSpPr>
            <p:spPr>
              <a:xfrm>
                <a:off x="3612242" y="5573713"/>
                <a:ext cx="559708" cy="864628"/>
              </a:xfrm>
              <a:custGeom>
                <a:avLst/>
                <a:gdLst>
                  <a:gd name="connsiteX0" fmla="*/ 559708 w 559708"/>
                  <a:gd name="connsiteY0" fmla="*/ 0 h 864628"/>
                  <a:gd name="connsiteX1" fmla="*/ 529546 w 559708"/>
                  <a:gd name="connsiteY1" fmla="*/ 96837 h 864628"/>
                  <a:gd name="connsiteX2" fmla="*/ 481921 w 559708"/>
                  <a:gd name="connsiteY2" fmla="*/ 161925 h 864628"/>
                  <a:gd name="connsiteX3" fmla="*/ 410483 w 559708"/>
                  <a:gd name="connsiteY3" fmla="*/ 230187 h 864628"/>
                  <a:gd name="connsiteX4" fmla="*/ 304121 w 559708"/>
                  <a:gd name="connsiteY4" fmla="*/ 325437 h 864628"/>
                  <a:gd name="connsiteX5" fmla="*/ 210458 w 559708"/>
                  <a:gd name="connsiteY5" fmla="*/ 381000 h 864628"/>
                  <a:gd name="connsiteX6" fmla="*/ 159658 w 559708"/>
                  <a:gd name="connsiteY6" fmla="*/ 428625 h 864628"/>
                  <a:gd name="connsiteX7" fmla="*/ 75521 w 559708"/>
                  <a:gd name="connsiteY7" fmla="*/ 508000 h 864628"/>
                  <a:gd name="connsiteX8" fmla="*/ 18371 w 559708"/>
                  <a:gd name="connsiteY8" fmla="*/ 619125 h 864628"/>
                  <a:gd name="connsiteX9" fmla="*/ 5671 w 559708"/>
                  <a:gd name="connsiteY9" fmla="*/ 671512 h 864628"/>
                  <a:gd name="connsiteX10" fmla="*/ 908 w 559708"/>
                  <a:gd name="connsiteY10" fmla="*/ 738187 h 864628"/>
                  <a:gd name="connsiteX11" fmla="*/ 23133 w 559708"/>
                  <a:gd name="connsiteY11" fmla="*/ 811212 h 864628"/>
                  <a:gd name="connsiteX12" fmla="*/ 39008 w 559708"/>
                  <a:gd name="connsiteY12" fmla="*/ 858837 h 86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9708" h="864628">
                    <a:moveTo>
                      <a:pt x="559708" y="0"/>
                    </a:moveTo>
                    <a:cubicBezTo>
                      <a:pt x="551109" y="34925"/>
                      <a:pt x="542510" y="69850"/>
                      <a:pt x="529546" y="96837"/>
                    </a:cubicBezTo>
                    <a:cubicBezTo>
                      <a:pt x="516582" y="123824"/>
                      <a:pt x="501765" y="139700"/>
                      <a:pt x="481921" y="161925"/>
                    </a:cubicBezTo>
                    <a:cubicBezTo>
                      <a:pt x="462077" y="184150"/>
                      <a:pt x="440116" y="202935"/>
                      <a:pt x="410483" y="230187"/>
                    </a:cubicBezTo>
                    <a:cubicBezTo>
                      <a:pt x="380850" y="257439"/>
                      <a:pt x="337458" y="300302"/>
                      <a:pt x="304121" y="325437"/>
                    </a:cubicBezTo>
                    <a:cubicBezTo>
                      <a:pt x="270784" y="350572"/>
                      <a:pt x="234535" y="363802"/>
                      <a:pt x="210458" y="381000"/>
                    </a:cubicBezTo>
                    <a:cubicBezTo>
                      <a:pt x="186381" y="398198"/>
                      <a:pt x="159658" y="428625"/>
                      <a:pt x="159658" y="428625"/>
                    </a:cubicBezTo>
                    <a:cubicBezTo>
                      <a:pt x="137168" y="449792"/>
                      <a:pt x="99069" y="476250"/>
                      <a:pt x="75521" y="508000"/>
                    </a:cubicBezTo>
                    <a:cubicBezTo>
                      <a:pt x="51973" y="539750"/>
                      <a:pt x="30013" y="591873"/>
                      <a:pt x="18371" y="619125"/>
                    </a:cubicBezTo>
                    <a:cubicBezTo>
                      <a:pt x="6729" y="646377"/>
                      <a:pt x="8582" y="651668"/>
                      <a:pt x="5671" y="671512"/>
                    </a:cubicBezTo>
                    <a:cubicBezTo>
                      <a:pt x="2760" y="691356"/>
                      <a:pt x="-2002" y="714904"/>
                      <a:pt x="908" y="738187"/>
                    </a:cubicBezTo>
                    <a:cubicBezTo>
                      <a:pt x="3818" y="761470"/>
                      <a:pt x="16783" y="791104"/>
                      <a:pt x="23133" y="811212"/>
                    </a:cubicBezTo>
                    <a:cubicBezTo>
                      <a:pt x="29483" y="831320"/>
                      <a:pt x="-34282" y="881591"/>
                      <a:pt x="39008" y="8588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B3CA83E4-AD80-4460-83AC-86FA4B14B72F}"/>
                  </a:ext>
                </a:extLst>
              </p:cNvPr>
              <p:cNvSpPr/>
              <p:nvPr/>
            </p:nvSpPr>
            <p:spPr>
              <a:xfrm>
                <a:off x="3744913" y="4146550"/>
                <a:ext cx="107950" cy="358775"/>
              </a:xfrm>
              <a:custGeom>
                <a:avLst/>
                <a:gdLst>
                  <a:gd name="connsiteX0" fmla="*/ 0 w 107950"/>
                  <a:gd name="connsiteY0" fmla="*/ 0 h 358775"/>
                  <a:gd name="connsiteX1" fmla="*/ 1587 w 107950"/>
                  <a:gd name="connsiteY1" fmla="*/ 84138 h 358775"/>
                  <a:gd name="connsiteX2" fmla="*/ 7937 w 107950"/>
                  <a:gd name="connsiteY2" fmla="*/ 176213 h 358775"/>
                  <a:gd name="connsiteX3" fmla="*/ 46037 w 107950"/>
                  <a:gd name="connsiteY3" fmla="*/ 273050 h 358775"/>
                  <a:gd name="connsiteX4" fmla="*/ 107950 w 107950"/>
                  <a:gd name="connsiteY4" fmla="*/ 358775 h 35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50" h="358775">
                    <a:moveTo>
                      <a:pt x="0" y="0"/>
                    </a:moveTo>
                    <a:cubicBezTo>
                      <a:pt x="132" y="27384"/>
                      <a:pt x="264" y="54769"/>
                      <a:pt x="1587" y="84138"/>
                    </a:cubicBezTo>
                    <a:cubicBezTo>
                      <a:pt x="2910" y="113507"/>
                      <a:pt x="529" y="144728"/>
                      <a:pt x="7937" y="176213"/>
                    </a:cubicBezTo>
                    <a:cubicBezTo>
                      <a:pt x="15345" y="207698"/>
                      <a:pt x="29368" y="242623"/>
                      <a:pt x="46037" y="273050"/>
                    </a:cubicBezTo>
                    <a:cubicBezTo>
                      <a:pt x="62706" y="303477"/>
                      <a:pt x="85328" y="331126"/>
                      <a:pt x="107950" y="3587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3817E8B7-2F28-4B51-BB37-72D2970B78CA}"/>
                  </a:ext>
                </a:extLst>
              </p:cNvPr>
              <p:cNvSpPr/>
              <p:nvPr/>
            </p:nvSpPr>
            <p:spPr>
              <a:xfrm>
                <a:off x="3685059" y="4138613"/>
                <a:ext cx="99541" cy="465137"/>
              </a:xfrm>
              <a:custGeom>
                <a:avLst/>
                <a:gdLst>
                  <a:gd name="connsiteX0" fmla="*/ 39216 w 99541"/>
                  <a:gd name="connsiteY0" fmla="*/ 0 h 465137"/>
                  <a:gd name="connsiteX1" fmla="*/ 2704 w 99541"/>
                  <a:gd name="connsiteY1" fmla="*/ 74612 h 465137"/>
                  <a:gd name="connsiteX2" fmla="*/ 2704 w 99541"/>
                  <a:gd name="connsiteY2" fmla="*/ 142875 h 465137"/>
                  <a:gd name="connsiteX3" fmla="*/ 2704 w 99541"/>
                  <a:gd name="connsiteY3" fmla="*/ 231775 h 465137"/>
                  <a:gd name="connsiteX4" fmla="*/ 13816 w 99541"/>
                  <a:gd name="connsiteY4" fmla="*/ 317500 h 465137"/>
                  <a:gd name="connsiteX5" fmla="*/ 40804 w 99541"/>
                  <a:gd name="connsiteY5" fmla="*/ 377825 h 465137"/>
                  <a:gd name="connsiteX6" fmla="*/ 99541 w 99541"/>
                  <a:gd name="connsiteY6" fmla="*/ 465137 h 46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541" h="465137">
                    <a:moveTo>
                      <a:pt x="39216" y="0"/>
                    </a:moveTo>
                    <a:cubicBezTo>
                      <a:pt x="24002" y="25400"/>
                      <a:pt x="8789" y="50800"/>
                      <a:pt x="2704" y="74612"/>
                    </a:cubicBezTo>
                    <a:cubicBezTo>
                      <a:pt x="-3381" y="98425"/>
                      <a:pt x="2704" y="142875"/>
                      <a:pt x="2704" y="142875"/>
                    </a:cubicBezTo>
                    <a:cubicBezTo>
                      <a:pt x="2704" y="169069"/>
                      <a:pt x="852" y="202671"/>
                      <a:pt x="2704" y="231775"/>
                    </a:cubicBezTo>
                    <a:cubicBezTo>
                      <a:pt x="4556" y="260879"/>
                      <a:pt x="7466" y="293158"/>
                      <a:pt x="13816" y="317500"/>
                    </a:cubicBezTo>
                    <a:cubicBezTo>
                      <a:pt x="20166" y="341842"/>
                      <a:pt x="26516" y="353219"/>
                      <a:pt x="40804" y="377825"/>
                    </a:cubicBezTo>
                    <a:cubicBezTo>
                      <a:pt x="55092" y="402431"/>
                      <a:pt x="77316" y="433784"/>
                      <a:pt x="99541" y="4651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F475B734-C477-4CD6-AA05-01B1C684A2C1}"/>
                  </a:ext>
                </a:extLst>
              </p:cNvPr>
              <p:cNvSpPr/>
              <p:nvPr/>
            </p:nvSpPr>
            <p:spPr>
              <a:xfrm>
                <a:off x="4115891" y="3990975"/>
                <a:ext cx="49709" cy="250825"/>
              </a:xfrm>
              <a:custGeom>
                <a:avLst/>
                <a:gdLst>
                  <a:gd name="connsiteX0" fmla="*/ 19547 w 49709"/>
                  <a:gd name="connsiteY0" fmla="*/ 0 h 250825"/>
                  <a:gd name="connsiteX1" fmla="*/ 2084 w 49709"/>
                  <a:gd name="connsiteY1" fmla="*/ 95250 h 250825"/>
                  <a:gd name="connsiteX2" fmla="*/ 2084 w 49709"/>
                  <a:gd name="connsiteY2" fmla="*/ 160338 h 250825"/>
                  <a:gd name="connsiteX3" fmla="*/ 17959 w 49709"/>
                  <a:gd name="connsiteY3" fmla="*/ 222250 h 250825"/>
                  <a:gd name="connsiteX4" fmla="*/ 49709 w 49709"/>
                  <a:gd name="connsiteY4" fmla="*/ 250825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709" h="250825">
                    <a:moveTo>
                      <a:pt x="19547" y="0"/>
                    </a:moveTo>
                    <a:cubicBezTo>
                      <a:pt x="12270" y="34263"/>
                      <a:pt x="4994" y="68527"/>
                      <a:pt x="2084" y="95250"/>
                    </a:cubicBezTo>
                    <a:cubicBezTo>
                      <a:pt x="-826" y="121973"/>
                      <a:pt x="-562" y="139171"/>
                      <a:pt x="2084" y="160338"/>
                    </a:cubicBezTo>
                    <a:cubicBezTo>
                      <a:pt x="4730" y="181505"/>
                      <a:pt x="10022" y="207169"/>
                      <a:pt x="17959" y="222250"/>
                    </a:cubicBezTo>
                    <a:cubicBezTo>
                      <a:pt x="25896" y="237331"/>
                      <a:pt x="37802" y="244078"/>
                      <a:pt x="49709" y="2508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C87B3B87-7DF0-49E9-B442-8BD2EA3A5023}"/>
                  </a:ext>
                </a:extLst>
              </p:cNvPr>
              <p:cNvSpPr/>
              <p:nvPr/>
            </p:nvSpPr>
            <p:spPr>
              <a:xfrm>
                <a:off x="4057556" y="3978275"/>
                <a:ext cx="63594" cy="307975"/>
              </a:xfrm>
              <a:custGeom>
                <a:avLst/>
                <a:gdLst>
                  <a:gd name="connsiteX0" fmla="*/ 63594 w 63594"/>
                  <a:gd name="connsiteY0" fmla="*/ 0 h 307975"/>
                  <a:gd name="connsiteX1" fmla="*/ 20732 w 63594"/>
                  <a:gd name="connsiteY1" fmla="*/ 41275 h 307975"/>
                  <a:gd name="connsiteX2" fmla="*/ 1682 w 63594"/>
                  <a:gd name="connsiteY2" fmla="*/ 80963 h 307975"/>
                  <a:gd name="connsiteX3" fmla="*/ 1682 w 63594"/>
                  <a:gd name="connsiteY3" fmla="*/ 152400 h 307975"/>
                  <a:gd name="connsiteX4" fmla="*/ 94 w 63594"/>
                  <a:gd name="connsiteY4" fmla="*/ 225425 h 307975"/>
                  <a:gd name="connsiteX5" fmla="*/ 4857 w 63594"/>
                  <a:gd name="connsiteY5" fmla="*/ 285750 h 307975"/>
                  <a:gd name="connsiteX6" fmla="*/ 31844 w 63594"/>
                  <a:gd name="connsiteY6" fmla="*/ 307975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594" h="307975">
                    <a:moveTo>
                      <a:pt x="63594" y="0"/>
                    </a:moveTo>
                    <a:cubicBezTo>
                      <a:pt x="47322" y="13890"/>
                      <a:pt x="31051" y="27781"/>
                      <a:pt x="20732" y="41275"/>
                    </a:cubicBezTo>
                    <a:cubicBezTo>
                      <a:pt x="10413" y="54769"/>
                      <a:pt x="4857" y="62442"/>
                      <a:pt x="1682" y="80963"/>
                    </a:cubicBezTo>
                    <a:cubicBezTo>
                      <a:pt x="-1493" y="99484"/>
                      <a:pt x="1947" y="128323"/>
                      <a:pt x="1682" y="152400"/>
                    </a:cubicBezTo>
                    <a:cubicBezTo>
                      <a:pt x="1417" y="176477"/>
                      <a:pt x="-435" y="203200"/>
                      <a:pt x="94" y="225425"/>
                    </a:cubicBezTo>
                    <a:cubicBezTo>
                      <a:pt x="623" y="247650"/>
                      <a:pt x="-435" y="271992"/>
                      <a:pt x="4857" y="285750"/>
                    </a:cubicBezTo>
                    <a:cubicBezTo>
                      <a:pt x="10149" y="299508"/>
                      <a:pt x="20996" y="303741"/>
                      <a:pt x="31844" y="3079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9DDAB42E-4538-4244-9298-3CC2136F5842}"/>
                  </a:ext>
                </a:extLst>
              </p:cNvPr>
              <p:cNvSpPr/>
              <p:nvPr/>
            </p:nvSpPr>
            <p:spPr>
              <a:xfrm>
                <a:off x="3282855" y="3895725"/>
                <a:ext cx="247745" cy="890588"/>
              </a:xfrm>
              <a:custGeom>
                <a:avLst/>
                <a:gdLst>
                  <a:gd name="connsiteX0" fmla="*/ 77883 w 247745"/>
                  <a:gd name="connsiteY0" fmla="*/ 0 h 890588"/>
                  <a:gd name="connsiteX1" fmla="*/ 35020 w 247745"/>
                  <a:gd name="connsiteY1" fmla="*/ 107950 h 890588"/>
                  <a:gd name="connsiteX2" fmla="*/ 12795 w 247745"/>
                  <a:gd name="connsiteY2" fmla="*/ 174625 h 890588"/>
                  <a:gd name="connsiteX3" fmla="*/ 95 w 247745"/>
                  <a:gd name="connsiteY3" fmla="*/ 266700 h 890588"/>
                  <a:gd name="connsiteX4" fmla="*/ 19145 w 247745"/>
                  <a:gd name="connsiteY4" fmla="*/ 404813 h 890588"/>
                  <a:gd name="connsiteX5" fmla="*/ 65183 w 247745"/>
                  <a:gd name="connsiteY5" fmla="*/ 531813 h 890588"/>
                  <a:gd name="connsiteX6" fmla="*/ 135033 w 247745"/>
                  <a:gd name="connsiteY6" fmla="*/ 674688 h 890588"/>
                  <a:gd name="connsiteX7" fmla="*/ 185833 w 247745"/>
                  <a:gd name="connsiteY7" fmla="*/ 766763 h 890588"/>
                  <a:gd name="connsiteX8" fmla="*/ 247745 w 247745"/>
                  <a:gd name="connsiteY8" fmla="*/ 890588 h 89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745" h="890588">
                    <a:moveTo>
                      <a:pt x="77883" y="0"/>
                    </a:moveTo>
                    <a:cubicBezTo>
                      <a:pt x="61875" y="39423"/>
                      <a:pt x="45868" y="78846"/>
                      <a:pt x="35020" y="107950"/>
                    </a:cubicBezTo>
                    <a:cubicBezTo>
                      <a:pt x="24172" y="137054"/>
                      <a:pt x="18616" y="148167"/>
                      <a:pt x="12795" y="174625"/>
                    </a:cubicBezTo>
                    <a:cubicBezTo>
                      <a:pt x="6974" y="201083"/>
                      <a:pt x="-963" y="228335"/>
                      <a:pt x="95" y="266700"/>
                    </a:cubicBezTo>
                    <a:cubicBezTo>
                      <a:pt x="1153" y="305065"/>
                      <a:pt x="8297" y="360628"/>
                      <a:pt x="19145" y="404813"/>
                    </a:cubicBezTo>
                    <a:cubicBezTo>
                      <a:pt x="29993" y="448999"/>
                      <a:pt x="45868" y="486834"/>
                      <a:pt x="65183" y="531813"/>
                    </a:cubicBezTo>
                    <a:cubicBezTo>
                      <a:pt x="84498" y="576792"/>
                      <a:pt x="114925" y="635530"/>
                      <a:pt x="135033" y="674688"/>
                    </a:cubicBezTo>
                    <a:cubicBezTo>
                      <a:pt x="155141" y="713846"/>
                      <a:pt x="167048" y="730780"/>
                      <a:pt x="185833" y="766763"/>
                    </a:cubicBezTo>
                    <a:cubicBezTo>
                      <a:pt x="204618" y="802746"/>
                      <a:pt x="224197" y="860690"/>
                      <a:pt x="247745" y="8905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313BA82E-C989-40E5-A53F-DBFAB20CB8DB}"/>
                  </a:ext>
                </a:extLst>
              </p:cNvPr>
              <p:cNvSpPr/>
              <p:nvPr/>
            </p:nvSpPr>
            <p:spPr>
              <a:xfrm>
                <a:off x="3196962" y="3889375"/>
                <a:ext cx="187588" cy="935038"/>
              </a:xfrm>
              <a:custGeom>
                <a:avLst/>
                <a:gdLst>
                  <a:gd name="connsiteX0" fmla="*/ 159013 w 187588"/>
                  <a:gd name="connsiteY0" fmla="*/ 0 h 935038"/>
                  <a:gd name="connsiteX1" fmla="*/ 46301 w 187588"/>
                  <a:gd name="connsiteY1" fmla="*/ 131763 h 935038"/>
                  <a:gd name="connsiteX2" fmla="*/ 19313 w 187588"/>
                  <a:gd name="connsiteY2" fmla="*/ 241300 h 935038"/>
                  <a:gd name="connsiteX3" fmla="*/ 263 w 187588"/>
                  <a:gd name="connsiteY3" fmla="*/ 363538 h 935038"/>
                  <a:gd name="connsiteX4" fmla="*/ 8201 w 187588"/>
                  <a:gd name="connsiteY4" fmla="*/ 466725 h 935038"/>
                  <a:gd name="connsiteX5" fmla="*/ 8201 w 187588"/>
                  <a:gd name="connsiteY5" fmla="*/ 565150 h 935038"/>
                  <a:gd name="connsiteX6" fmla="*/ 30426 w 187588"/>
                  <a:gd name="connsiteY6" fmla="*/ 663575 h 935038"/>
                  <a:gd name="connsiteX7" fmla="*/ 70113 w 187588"/>
                  <a:gd name="connsiteY7" fmla="*/ 752475 h 935038"/>
                  <a:gd name="connsiteX8" fmla="*/ 100276 w 187588"/>
                  <a:gd name="connsiteY8" fmla="*/ 809625 h 935038"/>
                  <a:gd name="connsiteX9" fmla="*/ 143138 w 187588"/>
                  <a:gd name="connsiteY9" fmla="*/ 882650 h 935038"/>
                  <a:gd name="connsiteX10" fmla="*/ 187588 w 187588"/>
                  <a:gd name="connsiteY10" fmla="*/ 935038 h 935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588" h="935038">
                    <a:moveTo>
                      <a:pt x="159013" y="0"/>
                    </a:moveTo>
                    <a:cubicBezTo>
                      <a:pt x="114298" y="45773"/>
                      <a:pt x="69584" y="91546"/>
                      <a:pt x="46301" y="131763"/>
                    </a:cubicBezTo>
                    <a:cubicBezTo>
                      <a:pt x="23018" y="171980"/>
                      <a:pt x="26986" y="202671"/>
                      <a:pt x="19313" y="241300"/>
                    </a:cubicBezTo>
                    <a:cubicBezTo>
                      <a:pt x="11640" y="279929"/>
                      <a:pt x="2115" y="325967"/>
                      <a:pt x="263" y="363538"/>
                    </a:cubicBezTo>
                    <a:cubicBezTo>
                      <a:pt x="-1589" y="401109"/>
                      <a:pt x="6878" y="433123"/>
                      <a:pt x="8201" y="466725"/>
                    </a:cubicBezTo>
                    <a:cubicBezTo>
                      <a:pt x="9524" y="500327"/>
                      <a:pt x="4497" y="532342"/>
                      <a:pt x="8201" y="565150"/>
                    </a:cubicBezTo>
                    <a:cubicBezTo>
                      <a:pt x="11905" y="597958"/>
                      <a:pt x="20107" y="632354"/>
                      <a:pt x="30426" y="663575"/>
                    </a:cubicBezTo>
                    <a:cubicBezTo>
                      <a:pt x="40745" y="694796"/>
                      <a:pt x="58471" y="728133"/>
                      <a:pt x="70113" y="752475"/>
                    </a:cubicBezTo>
                    <a:cubicBezTo>
                      <a:pt x="81755" y="776817"/>
                      <a:pt x="88105" y="787929"/>
                      <a:pt x="100276" y="809625"/>
                    </a:cubicBezTo>
                    <a:cubicBezTo>
                      <a:pt x="112447" y="831321"/>
                      <a:pt x="128586" y="861748"/>
                      <a:pt x="143138" y="882650"/>
                    </a:cubicBezTo>
                    <a:cubicBezTo>
                      <a:pt x="157690" y="903552"/>
                      <a:pt x="187588" y="935038"/>
                      <a:pt x="187588" y="93503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A1183718-565B-45A9-B344-AB4EADBE08FD}"/>
                  </a:ext>
                </a:extLst>
              </p:cNvPr>
              <p:cNvSpPr/>
              <p:nvPr/>
            </p:nvSpPr>
            <p:spPr>
              <a:xfrm>
                <a:off x="3533775" y="4794250"/>
                <a:ext cx="115912" cy="465138"/>
              </a:xfrm>
              <a:custGeom>
                <a:avLst/>
                <a:gdLst>
                  <a:gd name="connsiteX0" fmla="*/ 0 w 115912"/>
                  <a:gd name="connsiteY0" fmla="*/ 0 h 465138"/>
                  <a:gd name="connsiteX1" fmla="*/ 50800 w 115912"/>
                  <a:gd name="connsiteY1" fmla="*/ 109538 h 465138"/>
                  <a:gd name="connsiteX2" fmla="*/ 87313 w 115912"/>
                  <a:gd name="connsiteY2" fmla="*/ 239713 h 465138"/>
                  <a:gd name="connsiteX3" fmla="*/ 109538 w 115912"/>
                  <a:gd name="connsiteY3" fmla="*/ 323850 h 465138"/>
                  <a:gd name="connsiteX4" fmla="*/ 115888 w 115912"/>
                  <a:gd name="connsiteY4" fmla="*/ 382588 h 465138"/>
                  <a:gd name="connsiteX5" fmla="*/ 107950 w 115912"/>
                  <a:gd name="connsiteY5" fmla="*/ 465138 h 46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912" h="465138">
                    <a:moveTo>
                      <a:pt x="0" y="0"/>
                    </a:moveTo>
                    <a:cubicBezTo>
                      <a:pt x="18124" y="34793"/>
                      <a:pt x="36248" y="69586"/>
                      <a:pt x="50800" y="109538"/>
                    </a:cubicBezTo>
                    <a:cubicBezTo>
                      <a:pt x="65352" y="149490"/>
                      <a:pt x="77523" y="203994"/>
                      <a:pt x="87313" y="239713"/>
                    </a:cubicBezTo>
                    <a:cubicBezTo>
                      <a:pt x="97103" y="275432"/>
                      <a:pt x="104776" y="300038"/>
                      <a:pt x="109538" y="323850"/>
                    </a:cubicBezTo>
                    <a:cubicBezTo>
                      <a:pt x="114300" y="347662"/>
                      <a:pt x="116153" y="359040"/>
                      <a:pt x="115888" y="382588"/>
                    </a:cubicBezTo>
                    <a:cubicBezTo>
                      <a:pt x="115623" y="406136"/>
                      <a:pt x="111786" y="435637"/>
                      <a:pt x="107950" y="46513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8615E21D-4FE2-467F-9F0E-2B75400278F0}"/>
                  </a:ext>
                </a:extLst>
              </p:cNvPr>
              <p:cNvSpPr/>
              <p:nvPr/>
            </p:nvSpPr>
            <p:spPr>
              <a:xfrm>
                <a:off x="3392488" y="4833938"/>
                <a:ext cx="174625" cy="355600"/>
              </a:xfrm>
              <a:custGeom>
                <a:avLst/>
                <a:gdLst>
                  <a:gd name="connsiteX0" fmla="*/ 0 w 174625"/>
                  <a:gd name="connsiteY0" fmla="*/ 0 h 355600"/>
                  <a:gd name="connsiteX1" fmla="*/ 60325 w 174625"/>
                  <a:gd name="connsiteY1" fmla="*/ 85725 h 355600"/>
                  <a:gd name="connsiteX2" fmla="*/ 107950 w 174625"/>
                  <a:gd name="connsiteY2" fmla="*/ 173037 h 355600"/>
                  <a:gd name="connsiteX3" fmla="*/ 134937 w 174625"/>
                  <a:gd name="connsiteY3" fmla="*/ 222250 h 355600"/>
                  <a:gd name="connsiteX4" fmla="*/ 160337 w 174625"/>
                  <a:gd name="connsiteY4" fmla="*/ 303212 h 355600"/>
                  <a:gd name="connsiteX5" fmla="*/ 174625 w 174625"/>
                  <a:gd name="connsiteY5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625" h="355600">
                    <a:moveTo>
                      <a:pt x="0" y="0"/>
                    </a:moveTo>
                    <a:cubicBezTo>
                      <a:pt x="21166" y="28443"/>
                      <a:pt x="42333" y="56886"/>
                      <a:pt x="60325" y="85725"/>
                    </a:cubicBezTo>
                    <a:cubicBezTo>
                      <a:pt x="78317" y="114564"/>
                      <a:pt x="107950" y="173037"/>
                      <a:pt x="107950" y="173037"/>
                    </a:cubicBezTo>
                    <a:cubicBezTo>
                      <a:pt x="120385" y="195791"/>
                      <a:pt x="126206" y="200554"/>
                      <a:pt x="134937" y="222250"/>
                    </a:cubicBezTo>
                    <a:cubicBezTo>
                      <a:pt x="143668" y="243946"/>
                      <a:pt x="153722" y="280987"/>
                      <a:pt x="160337" y="303212"/>
                    </a:cubicBezTo>
                    <a:cubicBezTo>
                      <a:pt x="166952" y="325437"/>
                      <a:pt x="170788" y="340518"/>
                      <a:pt x="174625" y="3556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F9896052-C0E0-491B-9929-C5F19460E4CA}"/>
                  </a:ext>
                </a:extLst>
              </p:cNvPr>
              <p:cNvSpPr/>
              <p:nvPr/>
            </p:nvSpPr>
            <p:spPr>
              <a:xfrm>
                <a:off x="4814888" y="3489325"/>
                <a:ext cx="1079500" cy="533400"/>
              </a:xfrm>
              <a:custGeom>
                <a:avLst/>
                <a:gdLst>
                  <a:gd name="connsiteX0" fmla="*/ 1079500 w 1079500"/>
                  <a:gd name="connsiteY0" fmla="*/ 0 h 533400"/>
                  <a:gd name="connsiteX1" fmla="*/ 1025525 w 1079500"/>
                  <a:gd name="connsiteY1" fmla="*/ 47625 h 533400"/>
                  <a:gd name="connsiteX2" fmla="*/ 963612 w 1079500"/>
                  <a:gd name="connsiteY2" fmla="*/ 87313 h 533400"/>
                  <a:gd name="connsiteX3" fmla="*/ 871537 w 1079500"/>
                  <a:gd name="connsiteY3" fmla="*/ 152400 h 533400"/>
                  <a:gd name="connsiteX4" fmla="*/ 803275 w 1079500"/>
                  <a:gd name="connsiteY4" fmla="*/ 196850 h 533400"/>
                  <a:gd name="connsiteX5" fmla="*/ 723900 w 1079500"/>
                  <a:gd name="connsiteY5" fmla="*/ 244475 h 533400"/>
                  <a:gd name="connsiteX6" fmla="*/ 633412 w 1079500"/>
                  <a:gd name="connsiteY6" fmla="*/ 293688 h 533400"/>
                  <a:gd name="connsiteX7" fmla="*/ 539750 w 1079500"/>
                  <a:gd name="connsiteY7" fmla="*/ 331788 h 533400"/>
                  <a:gd name="connsiteX8" fmla="*/ 454025 w 1079500"/>
                  <a:gd name="connsiteY8" fmla="*/ 366713 h 533400"/>
                  <a:gd name="connsiteX9" fmla="*/ 333375 w 1079500"/>
                  <a:gd name="connsiteY9" fmla="*/ 409575 h 533400"/>
                  <a:gd name="connsiteX10" fmla="*/ 247650 w 1079500"/>
                  <a:gd name="connsiteY10" fmla="*/ 434975 h 533400"/>
                  <a:gd name="connsiteX11" fmla="*/ 184150 w 1079500"/>
                  <a:gd name="connsiteY11" fmla="*/ 468313 h 533400"/>
                  <a:gd name="connsiteX12" fmla="*/ 92075 w 1079500"/>
                  <a:gd name="connsiteY12" fmla="*/ 503238 h 533400"/>
                  <a:gd name="connsiteX13" fmla="*/ 0 w 1079500"/>
                  <a:gd name="connsiteY13" fmla="*/ 5334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9500" h="533400">
                    <a:moveTo>
                      <a:pt x="1079500" y="0"/>
                    </a:moveTo>
                    <a:cubicBezTo>
                      <a:pt x="1062170" y="16536"/>
                      <a:pt x="1044840" y="33073"/>
                      <a:pt x="1025525" y="47625"/>
                    </a:cubicBezTo>
                    <a:cubicBezTo>
                      <a:pt x="1006210" y="62177"/>
                      <a:pt x="989277" y="69851"/>
                      <a:pt x="963612" y="87313"/>
                    </a:cubicBezTo>
                    <a:cubicBezTo>
                      <a:pt x="937947" y="104775"/>
                      <a:pt x="898260" y="134144"/>
                      <a:pt x="871537" y="152400"/>
                    </a:cubicBezTo>
                    <a:cubicBezTo>
                      <a:pt x="844814" y="170656"/>
                      <a:pt x="827881" y="181504"/>
                      <a:pt x="803275" y="196850"/>
                    </a:cubicBezTo>
                    <a:cubicBezTo>
                      <a:pt x="778669" y="212196"/>
                      <a:pt x="752210" y="228335"/>
                      <a:pt x="723900" y="244475"/>
                    </a:cubicBezTo>
                    <a:cubicBezTo>
                      <a:pt x="695590" y="260615"/>
                      <a:pt x="664104" y="279136"/>
                      <a:pt x="633412" y="293688"/>
                    </a:cubicBezTo>
                    <a:cubicBezTo>
                      <a:pt x="602720" y="308240"/>
                      <a:pt x="539750" y="331788"/>
                      <a:pt x="539750" y="331788"/>
                    </a:cubicBezTo>
                    <a:cubicBezTo>
                      <a:pt x="509852" y="343959"/>
                      <a:pt x="488421" y="353749"/>
                      <a:pt x="454025" y="366713"/>
                    </a:cubicBezTo>
                    <a:cubicBezTo>
                      <a:pt x="419629" y="379677"/>
                      <a:pt x="367771" y="398198"/>
                      <a:pt x="333375" y="409575"/>
                    </a:cubicBezTo>
                    <a:cubicBezTo>
                      <a:pt x="298979" y="420952"/>
                      <a:pt x="272521" y="425185"/>
                      <a:pt x="247650" y="434975"/>
                    </a:cubicBezTo>
                    <a:cubicBezTo>
                      <a:pt x="222779" y="444765"/>
                      <a:pt x="210079" y="456936"/>
                      <a:pt x="184150" y="468313"/>
                    </a:cubicBezTo>
                    <a:cubicBezTo>
                      <a:pt x="158221" y="479690"/>
                      <a:pt x="122767" y="492390"/>
                      <a:pt x="92075" y="503238"/>
                    </a:cubicBezTo>
                    <a:cubicBezTo>
                      <a:pt x="61383" y="514086"/>
                      <a:pt x="30691" y="523743"/>
                      <a:pt x="0" y="5334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36130A0A-4A5E-443A-BD4A-078E01FC67E8}"/>
                  </a:ext>
                </a:extLst>
              </p:cNvPr>
              <p:cNvSpPr/>
              <p:nvPr/>
            </p:nvSpPr>
            <p:spPr>
              <a:xfrm>
                <a:off x="4422775" y="4027488"/>
                <a:ext cx="388938" cy="125412"/>
              </a:xfrm>
              <a:custGeom>
                <a:avLst/>
                <a:gdLst>
                  <a:gd name="connsiteX0" fmla="*/ 0 w 388938"/>
                  <a:gd name="connsiteY0" fmla="*/ 125412 h 125412"/>
                  <a:gd name="connsiteX1" fmla="*/ 87313 w 388938"/>
                  <a:gd name="connsiteY1" fmla="*/ 95250 h 125412"/>
                  <a:gd name="connsiteX2" fmla="*/ 174625 w 388938"/>
                  <a:gd name="connsiteY2" fmla="*/ 76200 h 125412"/>
                  <a:gd name="connsiteX3" fmla="*/ 233363 w 388938"/>
                  <a:gd name="connsiteY3" fmla="*/ 53975 h 125412"/>
                  <a:gd name="connsiteX4" fmla="*/ 312738 w 388938"/>
                  <a:gd name="connsiteY4" fmla="*/ 26987 h 125412"/>
                  <a:gd name="connsiteX5" fmla="*/ 388938 w 388938"/>
                  <a:gd name="connsiteY5" fmla="*/ 0 h 12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938" h="125412">
                    <a:moveTo>
                      <a:pt x="0" y="125412"/>
                    </a:moveTo>
                    <a:cubicBezTo>
                      <a:pt x="29104" y="114432"/>
                      <a:pt x="58209" y="103452"/>
                      <a:pt x="87313" y="95250"/>
                    </a:cubicBezTo>
                    <a:cubicBezTo>
                      <a:pt x="116417" y="87048"/>
                      <a:pt x="150283" y="83079"/>
                      <a:pt x="174625" y="76200"/>
                    </a:cubicBezTo>
                    <a:cubicBezTo>
                      <a:pt x="198967" y="69321"/>
                      <a:pt x="210344" y="62177"/>
                      <a:pt x="233363" y="53975"/>
                    </a:cubicBezTo>
                    <a:cubicBezTo>
                      <a:pt x="256382" y="45773"/>
                      <a:pt x="312738" y="26987"/>
                      <a:pt x="312738" y="26987"/>
                    </a:cubicBezTo>
                    <a:lnTo>
                      <a:pt x="388938" y="0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C2E8AA1E-E324-4606-9735-63B528A0BA8B}"/>
                  </a:ext>
                </a:extLst>
              </p:cNvPr>
              <p:cNvSpPr/>
              <p:nvPr/>
            </p:nvSpPr>
            <p:spPr>
              <a:xfrm>
                <a:off x="3786188" y="4152900"/>
                <a:ext cx="635000" cy="442913"/>
              </a:xfrm>
              <a:custGeom>
                <a:avLst/>
                <a:gdLst>
                  <a:gd name="connsiteX0" fmla="*/ 635000 w 635000"/>
                  <a:gd name="connsiteY0" fmla="*/ 0 h 442913"/>
                  <a:gd name="connsiteX1" fmla="*/ 547687 w 635000"/>
                  <a:gd name="connsiteY1" fmla="*/ 23813 h 442913"/>
                  <a:gd name="connsiteX2" fmla="*/ 465137 w 635000"/>
                  <a:gd name="connsiteY2" fmla="*/ 61913 h 442913"/>
                  <a:gd name="connsiteX3" fmla="*/ 403225 w 635000"/>
                  <a:gd name="connsiteY3" fmla="*/ 93663 h 442913"/>
                  <a:gd name="connsiteX4" fmla="*/ 342900 w 635000"/>
                  <a:gd name="connsiteY4" fmla="*/ 117475 h 442913"/>
                  <a:gd name="connsiteX5" fmla="*/ 307975 w 635000"/>
                  <a:gd name="connsiteY5" fmla="*/ 139700 h 442913"/>
                  <a:gd name="connsiteX6" fmla="*/ 230187 w 635000"/>
                  <a:gd name="connsiteY6" fmla="*/ 196850 h 442913"/>
                  <a:gd name="connsiteX7" fmla="*/ 163512 w 635000"/>
                  <a:gd name="connsiteY7" fmla="*/ 269875 h 442913"/>
                  <a:gd name="connsiteX8" fmla="*/ 100012 w 635000"/>
                  <a:gd name="connsiteY8" fmla="*/ 333375 h 442913"/>
                  <a:gd name="connsiteX9" fmla="*/ 66675 w 635000"/>
                  <a:gd name="connsiteY9" fmla="*/ 363538 h 442913"/>
                  <a:gd name="connsiteX10" fmla="*/ 25400 w 635000"/>
                  <a:gd name="connsiteY10" fmla="*/ 407988 h 442913"/>
                  <a:gd name="connsiteX11" fmla="*/ 0 w 635000"/>
                  <a:gd name="connsiteY11" fmla="*/ 442913 h 44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0" h="442913">
                    <a:moveTo>
                      <a:pt x="635000" y="0"/>
                    </a:moveTo>
                    <a:cubicBezTo>
                      <a:pt x="605498" y="6747"/>
                      <a:pt x="575997" y="13494"/>
                      <a:pt x="547687" y="23813"/>
                    </a:cubicBezTo>
                    <a:cubicBezTo>
                      <a:pt x="519377" y="34132"/>
                      <a:pt x="489214" y="50271"/>
                      <a:pt x="465137" y="61913"/>
                    </a:cubicBezTo>
                    <a:cubicBezTo>
                      <a:pt x="441060" y="73555"/>
                      <a:pt x="423598" y="84403"/>
                      <a:pt x="403225" y="93663"/>
                    </a:cubicBezTo>
                    <a:cubicBezTo>
                      <a:pt x="382852" y="102923"/>
                      <a:pt x="358775" y="109802"/>
                      <a:pt x="342900" y="117475"/>
                    </a:cubicBezTo>
                    <a:cubicBezTo>
                      <a:pt x="327025" y="125148"/>
                      <a:pt x="326760" y="126471"/>
                      <a:pt x="307975" y="139700"/>
                    </a:cubicBezTo>
                    <a:cubicBezTo>
                      <a:pt x="289190" y="152929"/>
                      <a:pt x="254264" y="175154"/>
                      <a:pt x="230187" y="196850"/>
                    </a:cubicBezTo>
                    <a:cubicBezTo>
                      <a:pt x="206110" y="218546"/>
                      <a:pt x="185208" y="247121"/>
                      <a:pt x="163512" y="269875"/>
                    </a:cubicBezTo>
                    <a:cubicBezTo>
                      <a:pt x="141816" y="292629"/>
                      <a:pt x="116151" y="317765"/>
                      <a:pt x="100012" y="333375"/>
                    </a:cubicBezTo>
                    <a:cubicBezTo>
                      <a:pt x="83873" y="348985"/>
                      <a:pt x="79110" y="351103"/>
                      <a:pt x="66675" y="363538"/>
                    </a:cubicBezTo>
                    <a:cubicBezTo>
                      <a:pt x="54240" y="375973"/>
                      <a:pt x="36512" y="394759"/>
                      <a:pt x="25400" y="407988"/>
                    </a:cubicBezTo>
                    <a:cubicBezTo>
                      <a:pt x="14288" y="421217"/>
                      <a:pt x="7144" y="432065"/>
                      <a:pt x="0" y="4429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F14F22B2-E7F2-486C-B064-004141F29C5C}"/>
                  </a:ext>
                </a:extLst>
              </p:cNvPr>
              <p:cNvSpPr/>
              <p:nvPr/>
            </p:nvSpPr>
            <p:spPr>
              <a:xfrm>
                <a:off x="3671192" y="4597400"/>
                <a:ext cx="281683" cy="863600"/>
              </a:xfrm>
              <a:custGeom>
                <a:avLst/>
                <a:gdLst>
                  <a:gd name="connsiteX0" fmla="*/ 116583 w 281683"/>
                  <a:gd name="connsiteY0" fmla="*/ 0 h 863600"/>
                  <a:gd name="connsiteX1" fmla="*/ 86421 w 281683"/>
                  <a:gd name="connsiteY1" fmla="*/ 44450 h 863600"/>
                  <a:gd name="connsiteX2" fmla="*/ 65783 w 281683"/>
                  <a:gd name="connsiteY2" fmla="*/ 84138 h 863600"/>
                  <a:gd name="connsiteX3" fmla="*/ 46733 w 281683"/>
                  <a:gd name="connsiteY3" fmla="*/ 149225 h 863600"/>
                  <a:gd name="connsiteX4" fmla="*/ 24508 w 281683"/>
                  <a:gd name="connsiteY4" fmla="*/ 215900 h 863600"/>
                  <a:gd name="connsiteX5" fmla="*/ 5458 w 281683"/>
                  <a:gd name="connsiteY5" fmla="*/ 304800 h 863600"/>
                  <a:gd name="connsiteX6" fmla="*/ 696 w 281683"/>
                  <a:gd name="connsiteY6" fmla="*/ 387350 h 863600"/>
                  <a:gd name="connsiteX7" fmla="*/ 2283 w 281683"/>
                  <a:gd name="connsiteY7" fmla="*/ 471488 h 863600"/>
                  <a:gd name="connsiteX8" fmla="*/ 21333 w 281683"/>
                  <a:gd name="connsiteY8" fmla="*/ 574675 h 863600"/>
                  <a:gd name="connsiteX9" fmla="*/ 59433 w 281683"/>
                  <a:gd name="connsiteY9" fmla="*/ 654050 h 863600"/>
                  <a:gd name="connsiteX10" fmla="*/ 118171 w 281683"/>
                  <a:gd name="connsiteY10" fmla="*/ 738188 h 863600"/>
                  <a:gd name="connsiteX11" fmla="*/ 205483 w 281683"/>
                  <a:gd name="connsiteY11" fmla="*/ 814388 h 863600"/>
                  <a:gd name="connsiteX12" fmla="*/ 281683 w 281683"/>
                  <a:gd name="connsiteY12" fmla="*/ 863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683" h="863600">
                    <a:moveTo>
                      <a:pt x="116583" y="0"/>
                    </a:moveTo>
                    <a:cubicBezTo>
                      <a:pt x="105735" y="15213"/>
                      <a:pt x="94888" y="30427"/>
                      <a:pt x="86421" y="44450"/>
                    </a:cubicBezTo>
                    <a:cubicBezTo>
                      <a:pt x="77954" y="58473"/>
                      <a:pt x="72398" y="66676"/>
                      <a:pt x="65783" y="84138"/>
                    </a:cubicBezTo>
                    <a:cubicBezTo>
                      <a:pt x="59168" y="101600"/>
                      <a:pt x="53612" y="127265"/>
                      <a:pt x="46733" y="149225"/>
                    </a:cubicBezTo>
                    <a:cubicBezTo>
                      <a:pt x="39854" y="171185"/>
                      <a:pt x="31387" y="189971"/>
                      <a:pt x="24508" y="215900"/>
                    </a:cubicBezTo>
                    <a:cubicBezTo>
                      <a:pt x="17629" y="241829"/>
                      <a:pt x="9427" y="276225"/>
                      <a:pt x="5458" y="304800"/>
                    </a:cubicBezTo>
                    <a:cubicBezTo>
                      <a:pt x="1489" y="333375"/>
                      <a:pt x="1225" y="359569"/>
                      <a:pt x="696" y="387350"/>
                    </a:cubicBezTo>
                    <a:cubicBezTo>
                      <a:pt x="167" y="415131"/>
                      <a:pt x="-1157" y="440267"/>
                      <a:pt x="2283" y="471488"/>
                    </a:cubicBezTo>
                    <a:cubicBezTo>
                      <a:pt x="5722" y="502709"/>
                      <a:pt x="11808" y="544248"/>
                      <a:pt x="21333" y="574675"/>
                    </a:cubicBezTo>
                    <a:cubicBezTo>
                      <a:pt x="30858" y="605102"/>
                      <a:pt x="43293" y="626798"/>
                      <a:pt x="59433" y="654050"/>
                    </a:cubicBezTo>
                    <a:cubicBezTo>
                      <a:pt x="75573" y="681302"/>
                      <a:pt x="93829" y="711465"/>
                      <a:pt x="118171" y="738188"/>
                    </a:cubicBezTo>
                    <a:cubicBezTo>
                      <a:pt x="142513" y="764911"/>
                      <a:pt x="178231" y="793486"/>
                      <a:pt x="205483" y="814388"/>
                    </a:cubicBezTo>
                    <a:cubicBezTo>
                      <a:pt x="232735" y="835290"/>
                      <a:pt x="257209" y="849445"/>
                      <a:pt x="281683" y="8636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D9FDB6E0-05DD-472E-A506-01668F920182}"/>
                  </a:ext>
                </a:extLst>
              </p:cNvPr>
              <p:cNvSpPr/>
              <p:nvPr/>
            </p:nvSpPr>
            <p:spPr>
              <a:xfrm>
                <a:off x="3957638" y="5470525"/>
                <a:ext cx="355600" cy="114300"/>
              </a:xfrm>
              <a:custGeom>
                <a:avLst/>
                <a:gdLst>
                  <a:gd name="connsiteX0" fmla="*/ 0 w 355600"/>
                  <a:gd name="connsiteY0" fmla="*/ 0 h 114300"/>
                  <a:gd name="connsiteX1" fmla="*/ 134937 w 355600"/>
                  <a:gd name="connsiteY1" fmla="*/ 61913 h 114300"/>
                  <a:gd name="connsiteX2" fmla="*/ 292100 w 355600"/>
                  <a:gd name="connsiteY2" fmla="*/ 101600 h 114300"/>
                  <a:gd name="connsiteX3" fmla="*/ 355600 w 355600"/>
                  <a:gd name="connsiteY3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600" h="114300">
                    <a:moveTo>
                      <a:pt x="0" y="0"/>
                    </a:moveTo>
                    <a:cubicBezTo>
                      <a:pt x="43127" y="22490"/>
                      <a:pt x="86254" y="44980"/>
                      <a:pt x="134937" y="61913"/>
                    </a:cubicBezTo>
                    <a:cubicBezTo>
                      <a:pt x="183620" y="78846"/>
                      <a:pt x="255323" y="92869"/>
                      <a:pt x="292100" y="101600"/>
                    </a:cubicBezTo>
                    <a:cubicBezTo>
                      <a:pt x="328877" y="110331"/>
                      <a:pt x="342238" y="112315"/>
                      <a:pt x="355600" y="1143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B19E3F1A-7CAD-4376-9FC5-B7CBF0435244}"/>
                  </a:ext>
                </a:extLst>
              </p:cNvPr>
              <p:cNvSpPr/>
              <p:nvPr/>
            </p:nvSpPr>
            <p:spPr>
              <a:xfrm>
                <a:off x="4318000" y="5592763"/>
                <a:ext cx="88110" cy="995362"/>
              </a:xfrm>
              <a:custGeom>
                <a:avLst/>
                <a:gdLst>
                  <a:gd name="connsiteX0" fmla="*/ 0 w 88110"/>
                  <a:gd name="connsiteY0" fmla="*/ 0 h 995362"/>
                  <a:gd name="connsiteX1" fmla="*/ 4763 w 88110"/>
                  <a:gd name="connsiteY1" fmla="*/ 80962 h 995362"/>
                  <a:gd name="connsiteX2" fmla="*/ 7938 w 88110"/>
                  <a:gd name="connsiteY2" fmla="*/ 152400 h 995362"/>
                  <a:gd name="connsiteX3" fmla="*/ 14288 w 88110"/>
                  <a:gd name="connsiteY3" fmla="*/ 180975 h 995362"/>
                  <a:gd name="connsiteX4" fmla="*/ 14288 w 88110"/>
                  <a:gd name="connsiteY4" fmla="*/ 268287 h 995362"/>
                  <a:gd name="connsiteX5" fmla="*/ 20638 w 88110"/>
                  <a:gd name="connsiteY5" fmla="*/ 320675 h 995362"/>
                  <a:gd name="connsiteX6" fmla="*/ 79375 w 88110"/>
                  <a:gd name="connsiteY6" fmla="*/ 468312 h 995362"/>
                  <a:gd name="connsiteX7" fmla="*/ 73025 w 88110"/>
                  <a:gd name="connsiteY7" fmla="*/ 519112 h 995362"/>
                  <a:gd name="connsiteX8" fmla="*/ 80963 w 88110"/>
                  <a:gd name="connsiteY8" fmla="*/ 590550 h 995362"/>
                  <a:gd name="connsiteX9" fmla="*/ 80963 w 88110"/>
                  <a:gd name="connsiteY9" fmla="*/ 661987 h 995362"/>
                  <a:gd name="connsiteX10" fmla="*/ 85725 w 88110"/>
                  <a:gd name="connsiteY10" fmla="*/ 739775 h 995362"/>
                  <a:gd name="connsiteX11" fmla="*/ 87313 w 88110"/>
                  <a:gd name="connsiteY11" fmla="*/ 812800 h 995362"/>
                  <a:gd name="connsiteX12" fmla="*/ 73025 w 88110"/>
                  <a:gd name="connsiteY12" fmla="*/ 881062 h 995362"/>
                  <a:gd name="connsiteX13" fmla="*/ 60325 w 88110"/>
                  <a:gd name="connsiteY13" fmla="*/ 944562 h 995362"/>
                  <a:gd name="connsiteX14" fmla="*/ 55563 w 88110"/>
                  <a:gd name="connsiteY14" fmla="*/ 995362 h 99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8110" h="995362">
                    <a:moveTo>
                      <a:pt x="0" y="0"/>
                    </a:moveTo>
                    <a:cubicBezTo>
                      <a:pt x="1720" y="27781"/>
                      <a:pt x="3440" y="55562"/>
                      <a:pt x="4763" y="80962"/>
                    </a:cubicBezTo>
                    <a:cubicBezTo>
                      <a:pt x="6086" y="106362"/>
                      <a:pt x="6351" y="135731"/>
                      <a:pt x="7938" y="152400"/>
                    </a:cubicBezTo>
                    <a:cubicBezTo>
                      <a:pt x="9525" y="169069"/>
                      <a:pt x="13230" y="161661"/>
                      <a:pt x="14288" y="180975"/>
                    </a:cubicBezTo>
                    <a:cubicBezTo>
                      <a:pt x="15346" y="200289"/>
                      <a:pt x="13230" y="245004"/>
                      <a:pt x="14288" y="268287"/>
                    </a:cubicBezTo>
                    <a:cubicBezTo>
                      <a:pt x="15346" y="291570"/>
                      <a:pt x="9790" y="287338"/>
                      <a:pt x="20638" y="320675"/>
                    </a:cubicBezTo>
                    <a:cubicBezTo>
                      <a:pt x="31486" y="354012"/>
                      <a:pt x="70644" y="435239"/>
                      <a:pt x="79375" y="468312"/>
                    </a:cubicBezTo>
                    <a:cubicBezTo>
                      <a:pt x="88106" y="501385"/>
                      <a:pt x="72760" y="498739"/>
                      <a:pt x="73025" y="519112"/>
                    </a:cubicBezTo>
                    <a:cubicBezTo>
                      <a:pt x="73290" y="539485"/>
                      <a:pt x="79640" y="566738"/>
                      <a:pt x="80963" y="590550"/>
                    </a:cubicBezTo>
                    <a:cubicBezTo>
                      <a:pt x="82286" y="614362"/>
                      <a:pt x="80169" y="637116"/>
                      <a:pt x="80963" y="661987"/>
                    </a:cubicBezTo>
                    <a:cubicBezTo>
                      <a:pt x="81757" y="686858"/>
                      <a:pt x="84667" y="714640"/>
                      <a:pt x="85725" y="739775"/>
                    </a:cubicBezTo>
                    <a:cubicBezTo>
                      <a:pt x="86783" y="764910"/>
                      <a:pt x="89430" y="789252"/>
                      <a:pt x="87313" y="812800"/>
                    </a:cubicBezTo>
                    <a:cubicBezTo>
                      <a:pt x="85196" y="836348"/>
                      <a:pt x="77523" y="859102"/>
                      <a:pt x="73025" y="881062"/>
                    </a:cubicBezTo>
                    <a:cubicBezTo>
                      <a:pt x="68527" y="903022"/>
                      <a:pt x="63235" y="925512"/>
                      <a:pt x="60325" y="944562"/>
                    </a:cubicBezTo>
                    <a:cubicBezTo>
                      <a:pt x="57415" y="963612"/>
                      <a:pt x="59796" y="979222"/>
                      <a:pt x="55563" y="9953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0B613AF4-3EFB-484B-ADFE-ED4A6F1E1107}"/>
                  </a:ext>
                </a:extLst>
              </p:cNvPr>
              <p:cNvSpPr/>
              <p:nvPr/>
            </p:nvSpPr>
            <p:spPr>
              <a:xfrm>
                <a:off x="4256088" y="6589713"/>
                <a:ext cx="119062" cy="266700"/>
              </a:xfrm>
              <a:custGeom>
                <a:avLst/>
                <a:gdLst>
                  <a:gd name="connsiteX0" fmla="*/ 119062 w 119062"/>
                  <a:gd name="connsiteY0" fmla="*/ 0 h 266700"/>
                  <a:gd name="connsiteX1" fmla="*/ 76200 w 119062"/>
                  <a:gd name="connsiteY1" fmla="*/ 112712 h 266700"/>
                  <a:gd name="connsiteX2" fmla="*/ 61912 w 119062"/>
                  <a:gd name="connsiteY2" fmla="*/ 152400 h 266700"/>
                  <a:gd name="connsiteX3" fmla="*/ 52387 w 119062"/>
                  <a:gd name="connsiteY3" fmla="*/ 203200 h 266700"/>
                  <a:gd name="connsiteX4" fmla="*/ 0 w 119062"/>
                  <a:gd name="connsiteY4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62" h="266700">
                    <a:moveTo>
                      <a:pt x="119062" y="0"/>
                    </a:moveTo>
                    <a:cubicBezTo>
                      <a:pt x="102393" y="43656"/>
                      <a:pt x="85725" y="87312"/>
                      <a:pt x="76200" y="112712"/>
                    </a:cubicBezTo>
                    <a:cubicBezTo>
                      <a:pt x="66675" y="138112"/>
                      <a:pt x="65881" y="137319"/>
                      <a:pt x="61912" y="152400"/>
                    </a:cubicBezTo>
                    <a:cubicBezTo>
                      <a:pt x="57943" y="167481"/>
                      <a:pt x="62706" y="184150"/>
                      <a:pt x="52387" y="203200"/>
                    </a:cubicBezTo>
                    <a:cubicBezTo>
                      <a:pt x="42068" y="222250"/>
                      <a:pt x="21034" y="244475"/>
                      <a:pt x="0" y="266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350B428D-D8DE-49B7-940A-86F8E900CBE3}"/>
                  </a:ext>
                </a:extLst>
              </p:cNvPr>
              <p:cNvSpPr/>
              <p:nvPr/>
            </p:nvSpPr>
            <p:spPr>
              <a:xfrm>
                <a:off x="6064250" y="3233534"/>
                <a:ext cx="842963" cy="692354"/>
              </a:xfrm>
              <a:custGeom>
                <a:avLst/>
                <a:gdLst>
                  <a:gd name="connsiteX0" fmla="*/ 0 w 842963"/>
                  <a:gd name="connsiteY0" fmla="*/ 176416 h 692354"/>
                  <a:gd name="connsiteX1" fmla="*/ 55563 w 842963"/>
                  <a:gd name="connsiteY1" fmla="*/ 125616 h 692354"/>
                  <a:gd name="connsiteX2" fmla="*/ 84138 w 842963"/>
                  <a:gd name="connsiteY2" fmla="*/ 89104 h 692354"/>
                  <a:gd name="connsiteX3" fmla="*/ 158750 w 842963"/>
                  <a:gd name="connsiteY3" fmla="*/ 49416 h 692354"/>
                  <a:gd name="connsiteX4" fmla="*/ 195263 w 842963"/>
                  <a:gd name="connsiteY4" fmla="*/ 17666 h 692354"/>
                  <a:gd name="connsiteX5" fmla="*/ 260350 w 842963"/>
                  <a:gd name="connsiteY5" fmla="*/ 204 h 692354"/>
                  <a:gd name="connsiteX6" fmla="*/ 377825 w 842963"/>
                  <a:gd name="connsiteY6" fmla="*/ 28779 h 692354"/>
                  <a:gd name="connsiteX7" fmla="*/ 479425 w 842963"/>
                  <a:gd name="connsiteY7" fmla="*/ 81166 h 692354"/>
                  <a:gd name="connsiteX8" fmla="*/ 590550 w 842963"/>
                  <a:gd name="connsiteY8" fmla="*/ 174829 h 692354"/>
                  <a:gd name="connsiteX9" fmla="*/ 676275 w 842963"/>
                  <a:gd name="connsiteY9" fmla="*/ 292304 h 692354"/>
                  <a:gd name="connsiteX10" fmla="*/ 746125 w 842963"/>
                  <a:gd name="connsiteY10" fmla="*/ 420891 h 692354"/>
                  <a:gd name="connsiteX11" fmla="*/ 787400 w 842963"/>
                  <a:gd name="connsiteY11" fmla="*/ 503441 h 692354"/>
                  <a:gd name="connsiteX12" fmla="*/ 830263 w 842963"/>
                  <a:gd name="connsiteY12" fmla="*/ 600279 h 692354"/>
                  <a:gd name="connsiteX13" fmla="*/ 842963 w 842963"/>
                  <a:gd name="connsiteY13" fmla="*/ 692354 h 69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2963" h="692354">
                    <a:moveTo>
                      <a:pt x="0" y="176416"/>
                    </a:moveTo>
                    <a:cubicBezTo>
                      <a:pt x="20770" y="158292"/>
                      <a:pt x="41540" y="140168"/>
                      <a:pt x="55563" y="125616"/>
                    </a:cubicBezTo>
                    <a:cubicBezTo>
                      <a:pt x="69586" y="111064"/>
                      <a:pt x="66940" y="101804"/>
                      <a:pt x="84138" y="89104"/>
                    </a:cubicBezTo>
                    <a:cubicBezTo>
                      <a:pt x="101336" y="76404"/>
                      <a:pt x="140229" y="61322"/>
                      <a:pt x="158750" y="49416"/>
                    </a:cubicBezTo>
                    <a:cubicBezTo>
                      <a:pt x="177271" y="37510"/>
                      <a:pt x="178330" y="25868"/>
                      <a:pt x="195263" y="17666"/>
                    </a:cubicBezTo>
                    <a:cubicBezTo>
                      <a:pt x="212196" y="9464"/>
                      <a:pt x="229923" y="-1648"/>
                      <a:pt x="260350" y="204"/>
                    </a:cubicBezTo>
                    <a:cubicBezTo>
                      <a:pt x="290777" y="2056"/>
                      <a:pt x="341313" y="15285"/>
                      <a:pt x="377825" y="28779"/>
                    </a:cubicBezTo>
                    <a:cubicBezTo>
                      <a:pt x="414338" y="42273"/>
                      <a:pt x="443971" y="56824"/>
                      <a:pt x="479425" y="81166"/>
                    </a:cubicBezTo>
                    <a:cubicBezTo>
                      <a:pt x="514879" y="105508"/>
                      <a:pt x="557742" y="139639"/>
                      <a:pt x="590550" y="174829"/>
                    </a:cubicBezTo>
                    <a:cubicBezTo>
                      <a:pt x="623358" y="210019"/>
                      <a:pt x="650346" y="251294"/>
                      <a:pt x="676275" y="292304"/>
                    </a:cubicBezTo>
                    <a:cubicBezTo>
                      <a:pt x="702204" y="333314"/>
                      <a:pt x="727604" y="385702"/>
                      <a:pt x="746125" y="420891"/>
                    </a:cubicBezTo>
                    <a:cubicBezTo>
                      <a:pt x="764646" y="456081"/>
                      <a:pt x="773377" y="473543"/>
                      <a:pt x="787400" y="503441"/>
                    </a:cubicBezTo>
                    <a:cubicBezTo>
                      <a:pt x="801423" y="533339"/>
                      <a:pt x="821003" y="568794"/>
                      <a:pt x="830263" y="600279"/>
                    </a:cubicBezTo>
                    <a:cubicBezTo>
                      <a:pt x="839523" y="631764"/>
                      <a:pt x="841243" y="662059"/>
                      <a:pt x="842963" y="69235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E8E42756-0FD6-4A03-A017-7BDC553F58FD}"/>
                  </a:ext>
                </a:extLst>
              </p:cNvPr>
              <p:cNvSpPr/>
              <p:nvPr/>
            </p:nvSpPr>
            <p:spPr>
              <a:xfrm>
                <a:off x="6910388" y="3932238"/>
                <a:ext cx="193675" cy="785812"/>
              </a:xfrm>
              <a:custGeom>
                <a:avLst/>
                <a:gdLst>
                  <a:gd name="connsiteX0" fmla="*/ 0 w 193675"/>
                  <a:gd name="connsiteY0" fmla="*/ 0 h 785812"/>
                  <a:gd name="connsiteX1" fmla="*/ 19050 w 193675"/>
                  <a:gd name="connsiteY1" fmla="*/ 115887 h 785812"/>
                  <a:gd name="connsiteX2" fmla="*/ 47625 w 193675"/>
                  <a:gd name="connsiteY2" fmla="*/ 273050 h 785812"/>
                  <a:gd name="connsiteX3" fmla="*/ 74612 w 193675"/>
                  <a:gd name="connsiteY3" fmla="*/ 385762 h 785812"/>
                  <a:gd name="connsiteX4" fmla="*/ 93662 w 193675"/>
                  <a:gd name="connsiteY4" fmla="*/ 477837 h 785812"/>
                  <a:gd name="connsiteX5" fmla="*/ 112712 w 193675"/>
                  <a:gd name="connsiteY5" fmla="*/ 547687 h 785812"/>
                  <a:gd name="connsiteX6" fmla="*/ 139700 w 193675"/>
                  <a:gd name="connsiteY6" fmla="*/ 631825 h 785812"/>
                  <a:gd name="connsiteX7" fmla="*/ 168275 w 193675"/>
                  <a:gd name="connsiteY7" fmla="*/ 735012 h 785812"/>
                  <a:gd name="connsiteX8" fmla="*/ 193675 w 193675"/>
                  <a:gd name="connsiteY8" fmla="*/ 785812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675" h="785812">
                    <a:moveTo>
                      <a:pt x="0" y="0"/>
                    </a:moveTo>
                    <a:cubicBezTo>
                      <a:pt x="5556" y="35189"/>
                      <a:pt x="11113" y="70379"/>
                      <a:pt x="19050" y="115887"/>
                    </a:cubicBezTo>
                    <a:cubicBezTo>
                      <a:pt x="26987" y="161395"/>
                      <a:pt x="38365" y="228071"/>
                      <a:pt x="47625" y="273050"/>
                    </a:cubicBezTo>
                    <a:cubicBezTo>
                      <a:pt x="56885" y="318029"/>
                      <a:pt x="66939" y="351631"/>
                      <a:pt x="74612" y="385762"/>
                    </a:cubicBezTo>
                    <a:cubicBezTo>
                      <a:pt x="82285" y="419893"/>
                      <a:pt x="87312" y="450850"/>
                      <a:pt x="93662" y="477837"/>
                    </a:cubicBezTo>
                    <a:cubicBezTo>
                      <a:pt x="100012" y="504824"/>
                      <a:pt x="105039" y="522022"/>
                      <a:pt x="112712" y="547687"/>
                    </a:cubicBezTo>
                    <a:cubicBezTo>
                      <a:pt x="120385" y="573352"/>
                      <a:pt x="130440" y="600604"/>
                      <a:pt x="139700" y="631825"/>
                    </a:cubicBezTo>
                    <a:cubicBezTo>
                      <a:pt x="148960" y="663046"/>
                      <a:pt x="159279" y="709348"/>
                      <a:pt x="168275" y="735012"/>
                    </a:cubicBezTo>
                    <a:cubicBezTo>
                      <a:pt x="177271" y="760676"/>
                      <a:pt x="185473" y="773244"/>
                      <a:pt x="193675" y="7858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048EE147-DE2D-4F10-BA42-F283E77A1BA4}"/>
                  </a:ext>
                </a:extLst>
              </p:cNvPr>
              <p:cNvSpPr/>
              <p:nvPr/>
            </p:nvSpPr>
            <p:spPr>
              <a:xfrm>
                <a:off x="7104063" y="4721225"/>
                <a:ext cx="176212" cy="850900"/>
              </a:xfrm>
              <a:custGeom>
                <a:avLst/>
                <a:gdLst>
                  <a:gd name="connsiteX0" fmla="*/ 0 w 176212"/>
                  <a:gd name="connsiteY0" fmla="*/ 0 h 850900"/>
                  <a:gd name="connsiteX1" fmla="*/ 22225 w 176212"/>
                  <a:gd name="connsiteY1" fmla="*/ 101600 h 850900"/>
                  <a:gd name="connsiteX2" fmla="*/ 44450 w 176212"/>
                  <a:gd name="connsiteY2" fmla="*/ 217488 h 850900"/>
                  <a:gd name="connsiteX3" fmla="*/ 66675 w 176212"/>
                  <a:gd name="connsiteY3" fmla="*/ 301625 h 850900"/>
                  <a:gd name="connsiteX4" fmla="*/ 79375 w 176212"/>
                  <a:gd name="connsiteY4" fmla="*/ 384175 h 850900"/>
                  <a:gd name="connsiteX5" fmla="*/ 93662 w 176212"/>
                  <a:gd name="connsiteY5" fmla="*/ 471488 h 850900"/>
                  <a:gd name="connsiteX6" fmla="*/ 114300 w 176212"/>
                  <a:gd name="connsiteY6" fmla="*/ 554038 h 850900"/>
                  <a:gd name="connsiteX7" fmla="*/ 130175 w 176212"/>
                  <a:gd name="connsiteY7" fmla="*/ 628650 h 850900"/>
                  <a:gd name="connsiteX8" fmla="*/ 139700 w 176212"/>
                  <a:gd name="connsiteY8" fmla="*/ 685800 h 850900"/>
                  <a:gd name="connsiteX9" fmla="*/ 149225 w 176212"/>
                  <a:gd name="connsiteY9" fmla="*/ 757238 h 850900"/>
                  <a:gd name="connsiteX10" fmla="*/ 168275 w 176212"/>
                  <a:gd name="connsiteY10" fmla="*/ 822325 h 850900"/>
                  <a:gd name="connsiteX11" fmla="*/ 176212 w 176212"/>
                  <a:gd name="connsiteY11" fmla="*/ 8509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212" h="850900">
                    <a:moveTo>
                      <a:pt x="0" y="0"/>
                    </a:moveTo>
                    <a:cubicBezTo>
                      <a:pt x="7408" y="32676"/>
                      <a:pt x="14817" y="65352"/>
                      <a:pt x="22225" y="101600"/>
                    </a:cubicBezTo>
                    <a:cubicBezTo>
                      <a:pt x="29633" y="137848"/>
                      <a:pt x="37042" y="184151"/>
                      <a:pt x="44450" y="217488"/>
                    </a:cubicBezTo>
                    <a:cubicBezTo>
                      <a:pt x="51858" y="250825"/>
                      <a:pt x="60854" y="273844"/>
                      <a:pt x="66675" y="301625"/>
                    </a:cubicBezTo>
                    <a:cubicBezTo>
                      <a:pt x="72496" y="329406"/>
                      <a:pt x="74877" y="355865"/>
                      <a:pt x="79375" y="384175"/>
                    </a:cubicBezTo>
                    <a:cubicBezTo>
                      <a:pt x="83873" y="412486"/>
                      <a:pt x="87841" y="443178"/>
                      <a:pt x="93662" y="471488"/>
                    </a:cubicBezTo>
                    <a:cubicBezTo>
                      <a:pt x="99483" y="499799"/>
                      <a:pt x="108215" y="527844"/>
                      <a:pt x="114300" y="554038"/>
                    </a:cubicBezTo>
                    <a:cubicBezTo>
                      <a:pt x="120385" y="580232"/>
                      <a:pt x="125942" y="606690"/>
                      <a:pt x="130175" y="628650"/>
                    </a:cubicBezTo>
                    <a:cubicBezTo>
                      <a:pt x="134408" y="650610"/>
                      <a:pt x="136525" y="664369"/>
                      <a:pt x="139700" y="685800"/>
                    </a:cubicBezTo>
                    <a:cubicBezTo>
                      <a:pt x="142875" y="707231"/>
                      <a:pt x="144462" y="734484"/>
                      <a:pt x="149225" y="757238"/>
                    </a:cubicBezTo>
                    <a:cubicBezTo>
                      <a:pt x="153988" y="779992"/>
                      <a:pt x="163777" y="806715"/>
                      <a:pt x="168275" y="822325"/>
                    </a:cubicBezTo>
                    <a:cubicBezTo>
                      <a:pt x="172773" y="837935"/>
                      <a:pt x="174492" y="844417"/>
                      <a:pt x="176212" y="8509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A8020604-B1A4-40E4-844C-C805E8FE45BF}"/>
                  </a:ext>
                </a:extLst>
              </p:cNvPr>
              <p:cNvSpPr/>
              <p:nvPr/>
            </p:nvSpPr>
            <p:spPr>
              <a:xfrm>
                <a:off x="7281863" y="5581650"/>
                <a:ext cx="160337" cy="655638"/>
              </a:xfrm>
              <a:custGeom>
                <a:avLst/>
                <a:gdLst>
                  <a:gd name="connsiteX0" fmla="*/ 0 w 160337"/>
                  <a:gd name="connsiteY0" fmla="*/ 0 h 655638"/>
                  <a:gd name="connsiteX1" fmla="*/ 9525 w 160337"/>
                  <a:gd name="connsiteY1" fmla="*/ 55563 h 655638"/>
                  <a:gd name="connsiteX2" fmla="*/ 30162 w 160337"/>
                  <a:gd name="connsiteY2" fmla="*/ 136525 h 655638"/>
                  <a:gd name="connsiteX3" fmla="*/ 41275 w 160337"/>
                  <a:gd name="connsiteY3" fmla="*/ 212725 h 655638"/>
                  <a:gd name="connsiteX4" fmla="*/ 60325 w 160337"/>
                  <a:gd name="connsiteY4" fmla="*/ 280988 h 655638"/>
                  <a:gd name="connsiteX5" fmla="*/ 68262 w 160337"/>
                  <a:gd name="connsiteY5" fmla="*/ 357188 h 655638"/>
                  <a:gd name="connsiteX6" fmla="*/ 80962 w 160337"/>
                  <a:gd name="connsiteY6" fmla="*/ 404813 h 655638"/>
                  <a:gd name="connsiteX7" fmla="*/ 117475 w 160337"/>
                  <a:gd name="connsiteY7" fmla="*/ 487363 h 655638"/>
                  <a:gd name="connsiteX8" fmla="*/ 152400 w 160337"/>
                  <a:gd name="connsiteY8" fmla="*/ 608013 h 655638"/>
                  <a:gd name="connsiteX9" fmla="*/ 160337 w 160337"/>
                  <a:gd name="connsiteY9" fmla="*/ 655638 h 65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337" h="655638">
                    <a:moveTo>
                      <a:pt x="0" y="0"/>
                    </a:moveTo>
                    <a:cubicBezTo>
                      <a:pt x="2249" y="16404"/>
                      <a:pt x="4498" y="32809"/>
                      <a:pt x="9525" y="55563"/>
                    </a:cubicBezTo>
                    <a:cubicBezTo>
                      <a:pt x="14552" y="78317"/>
                      <a:pt x="24870" y="110331"/>
                      <a:pt x="30162" y="136525"/>
                    </a:cubicBezTo>
                    <a:cubicBezTo>
                      <a:pt x="35454" y="162719"/>
                      <a:pt x="36248" y="188648"/>
                      <a:pt x="41275" y="212725"/>
                    </a:cubicBezTo>
                    <a:cubicBezTo>
                      <a:pt x="46302" y="236802"/>
                      <a:pt x="55827" y="256911"/>
                      <a:pt x="60325" y="280988"/>
                    </a:cubicBezTo>
                    <a:cubicBezTo>
                      <a:pt x="64823" y="305065"/>
                      <a:pt x="64823" y="336551"/>
                      <a:pt x="68262" y="357188"/>
                    </a:cubicBezTo>
                    <a:cubicBezTo>
                      <a:pt x="71701" y="377825"/>
                      <a:pt x="72760" y="383117"/>
                      <a:pt x="80962" y="404813"/>
                    </a:cubicBezTo>
                    <a:cubicBezTo>
                      <a:pt x="89164" y="426509"/>
                      <a:pt x="105569" y="453496"/>
                      <a:pt x="117475" y="487363"/>
                    </a:cubicBezTo>
                    <a:cubicBezTo>
                      <a:pt x="129381" y="521230"/>
                      <a:pt x="145256" y="579967"/>
                      <a:pt x="152400" y="608013"/>
                    </a:cubicBezTo>
                    <a:cubicBezTo>
                      <a:pt x="159544" y="636059"/>
                      <a:pt x="159940" y="645848"/>
                      <a:pt x="160337" y="65563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488C608D-E16E-4DE5-A0AC-7B4DC24348FF}"/>
                  </a:ext>
                </a:extLst>
              </p:cNvPr>
              <p:cNvSpPr/>
              <p:nvPr/>
            </p:nvSpPr>
            <p:spPr>
              <a:xfrm>
                <a:off x="7186613" y="6248400"/>
                <a:ext cx="257175" cy="551396"/>
              </a:xfrm>
              <a:custGeom>
                <a:avLst/>
                <a:gdLst>
                  <a:gd name="connsiteX0" fmla="*/ 257175 w 257175"/>
                  <a:gd name="connsiteY0" fmla="*/ 0 h 551396"/>
                  <a:gd name="connsiteX1" fmla="*/ 239712 w 257175"/>
                  <a:gd name="connsiteY1" fmla="*/ 65088 h 551396"/>
                  <a:gd name="connsiteX2" fmla="*/ 236537 w 257175"/>
                  <a:gd name="connsiteY2" fmla="*/ 109538 h 551396"/>
                  <a:gd name="connsiteX3" fmla="*/ 223837 w 257175"/>
                  <a:gd name="connsiteY3" fmla="*/ 163513 h 551396"/>
                  <a:gd name="connsiteX4" fmla="*/ 211137 w 257175"/>
                  <a:gd name="connsiteY4" fmla="*/ 206375 h 551396"/>
                  <a:gd name="connsiteX5" fmla="*/ 193675 w 257175"/>
                  <a:gd name="connsiteY5" fmla="*/ 258763 h 551396"/>
                  <a:gd name="connsiteX6" fmla="*/ 192087 w 257175"/>
                  <a:gd name="connsiteY6" fmla="*/ 323850 h 551396"/>
                  <a:gd name="connsiteX7" fmla="*/ 190500 w 257175"/>
                  <a:gd name="connsiteY7" fmla="*/ 388938 h 551396"/>
                  <a:gd name="connsiteX8" fmla="*/ 174625 w 257175"/>
                  <a:gd name="connsiteY8" fmla="*/ 436563 h 551396"/>
                  <a:gd name="connsiteX9" fmla="*/ 165100 w 257175"/>
                  <a:gd name="connsiteY9" fmla="*/ 479425 h 551396"/>
                  <a:gd name="connsiteX10" fmla="*/ 128587 w 257175"/>
                  <a:gd name="connsiteY10" fmla="*/ 512763 h 551396"/>
                  <a:gd name="connsiteX11" fmla="*/ 103187 w 257175"/>
                  <a:gd name="connsiteY11" fmla="*/ 534988 h 551396"/>
                  <a:gd name="connsiteX12" fmla="*/ 42862 w 257175"/>
                  <a:gd name="connsiteY12" fmla="*/ 550863 h 551396"/>
                  <a:gd name="connsiteX13" fmla="*/ 0 w 257175"/>
                  <a:gd name="connsiteY13" fmla="*/ 546100 h 55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5" h="551396">
                    <a:moveTo>
                      <a:pt x="257175" y="0"/>
                    </a:moveTo>
                    <a:cubicBezTo>
                      <a:pt x="250163" y="23416"/>
                      <a:pt x="243152" y="46832"/>
                      <a:pt x="239712" y="65088"/>
                    </a:cubicBezTo>
                    <a:cubicBezTo>
                      <a:pt x="236272" y="83344"/>
                      <a:pt x="239183" y="93134"/>
                      <a:pt x="236537" y="109538"/>
                    </a:cubicBezTo>
                    <a:cubicBezTo>
                      <a:pt x="233891" y="125942"/>
                      <a:pt x="228070" y="147374"/>
                      <a:pt x="223837" y="163513"/>
                    </a:cubicBezTo>
                    <a:cubicBezTo>
                      <a:pt x="219604" y="179652"/>
                      <a:pt x="216164" y="190500"/>
                      <a:pt x="211137" y="206375"/>
                    </a:cubicBezTo>
                    <a:cubicBezTo>
                      <a:pt x="206110" y="222250"/>
                      <a:pt x="196850" y="239184"/>
                      <a:pt x="193675" y="258763"/>
                    </a:cubicBezTo>
                    <a:cubicBezTo>
                      <a:pt x="190500" y="278342"/>
                      <a:pt x="192087" y="323850"/>
                      <a:pt x="192087" y="323850"/>
                    </a:cubicBezTo>
                    <a:cubicBezTo>
                      <a:pt x="191558" y="345546"/>
                      <a:pt x="193410" y="370153"/>
                      <a:pt x="190500" y="388938"/>
                    </a:cubicBezTo>
                    <a:cubicBezTo>
                      <a:pt x="187590" y="407724"/>
                      <a:pt x="178858" y="421482"/>
                      <a:pt x="174625" y="436563"/>
                    </a:cubicBezTo>
                    <a:cubicBezTo>
                      <a:pt x="170392" y="451644"/>
                      <a:pt x="172773" y="466725"/>
                      <a:pt x="165100" y="479425"/>
                    </a:cubicBezTo>
                    <a:cubicBezTo>
                      <a:pt x="157427" y="492125"/>
                      <a:pt x="138906" y="503503"/>
                      <a:pt x="128587" y="512763"/>
                    </a:cubicBezTo>
                    <a:cubicBezTo>
                      <a:pt x="118268" y="522023"/>
                      <a:pt x="117475" y="528638"/>
                      <a:pt x="103187" y="534988"/>
                    </a:cubicBezTo>
                    <a:cubicBezTo>
                      <a:pt x="88899" y="541338"/>
                      <a:pt x="60060" y="549011"/>
                      <a:pt x="42862" y="550863"/>
                    </a:cubicBezTo>
                    <a:cubicBezTo>
                      <a:pt x="25664" y="552715"/>
                      <a:pt x="12832" y="549407"/>
                      <a:pt x="0" y="5461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4090A5F9-5E2C-4636-A185-479B0D88E9C4}"/>
                  </a:ext>
                </a:extLst>
              </p:cNvPr>
              <p:cNvSpPr/>
              <p:nvPr/>
            </p:nvSpPr>
            <p:spPr>
              <a:xfrm>
                <a:off x="6561138" y="6405563"/>
                <a:ext cx="620712" cy="385762"/>
              </a:xfrm>
              <a:custGeom>
                <a:avLst/>
                <a:gdLst>
                  <a:gd name="connsiteX0" fmla="*/ 0 w 620712"/>
                  <a:gd name="connsiteY0" fmla="*/ 0 h 385762"/>
                  <a:gd name="connsiteX1" fmla="*/ 77787 w 620712"/>
                  <a:gd name="connsiteY1" fmla="*/ 90487 h 385762"/>
                  <a:gd name="connsiteX2" fmla="*/ 215900 w 620712"/>
                  <a:gd name="connsiteY2" fmla="*/ 166687 h 385762"/>
                  <a:gd name="connsiteX3" fmla="*/ 361950 w 620712"/>
                  <a:gd name="connsiteY3" fmla="*/ 234950 h 385762"/>
                  <a:gd name="connsiteX4" fmla="*/ 492125 w 620712"/>
                  <a:gd name="connsiteY4" fmla="*/ 304800 h 385762"/>
                  <a:gd name="connsiteX5" fmla="*/ 579437 w 620712"/>
                  <a:gd name="connsiteY5" fmla="*/ 358775 h 385762"/>
                  <a:gd name="connsiteX6" fmla="*/ 620712 w 620712"/>
                  <a:gd name="connsiteY6" fmla="*/ 385762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0712" h="385762">
                    <a:moveTo>
                      <a:pt x="0" y="0"/>
                    </a:moveTo>
                    <a:cubicBezTo>
                      <a:pt x="20902" y="31353"/>
                      <a:pt x="41804" y="62706"/>
                      <a:pt x="77787" y="90487"/>
                    </a:cubicBezTo>
                    <a:cubicBezTo>
                      <a:pt x="113770" y="118268"/>
                      <a:pt x="168540" y="142610"/>
                      <a:pt x="215900" y="166687"/>
                    </a:cubicBezTo>
                    <a:cubicBezTo>
                      <a:pt x="263260" y="190764"/>
                      <a:pt x="315912" y="211931"/>
                      <a:pt x="361950" y="234950"/>
                    </a:cubicBezTo>
                    <a:cubicBezTo>
                      <a:pt x="407988" y="257969"/>
                      <a:pt x="455877" y="284163"/>
                      <a:pt x="492125" y="304800"/>
                    </a:cubicBezTo>
                    <a:cubicBezTo>
                      <a:pt x="528373" y="325437"/>
                      <a:pt x="558006" y="345281"/>
                      <a:pt x="579437" y="358775"/>
                    </a:cubicBezTo>
                    <a:cubicBezTo>
                      <a:pt x="600868" y="372269"/>
                      <a:pt x="610790" y="379015"/>
                      <a:pt x="620712" y="3857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D7DE9DE0-7FCD-4DE2-B93D-D17B25B182C5}"/>
                  </a:ext>
                </a:extLst>
              </p:cNvPr>
              <p:cNvSpPr/>
              <p:nvPr/>
            </p:nvSpPr>
            <p:spPr>
              <a:xfrm>
                <a:off x="6019800" y="5749925"/>
                <a:ext cx="557213" cy="665163"/>
              </a:xfrm>
              <a:custGeom>
                <a:avLst/>
                <a:gdLst>
                  <a:gd name="connsiteX0" fmla="*/ 0 w 557213"/>
                  <a:gd name="connsiteY0" fmla="*/ 0 h 665163"/>
                  <a:gd name="connsiteX1" fmla="*/ 87313 w 557213"/>
                  <a:gd name="connsiteY1" fmla="*/ 96838 h 665163"/>
                  <a:gd name="connsiteX2" fmla="*/ 117475 w 557213"/>
                  <a:gd name="connsiteY2" fmla="*/ 160338 h 665163"/>
                  <a:gd name="connsiteX3" fmla="*/ 152400 w 557213"/>
                  <a:gd name="connsiteY3" fmla="*/ 215900 h 665163"/>
                  <a:gd name="connsiteX4" fmla="*/ 203200 w 557213"/>
                  <a:gd name="connsiteY4" fmla="*/ 284163 h 665163"/>
                  <a:gd name="connsiteX5" fmla="*/ 254000 w 557213"/>
                  <a:gd name="connsiteY5" fmla="*/ 354013 h 665163"/>
                  <a:gd name="connsiteX6" fmla="*/ 320675 w 557213"/>
                  <a:gd name="connsiteY6" fmla="*/ 423863 h 665163"/>
                  <a:gd name="connsiteX7" fmla="*/ 381000 w 557213"/>
                  <a:gd name="connsiteY7" fmla="*/ 492125 h 665163"/>
                  <a:gd name="connsiteX8" fmla="*/ 442913 w 557213"/>
                  <a:gd name="connsiteY8" fmla="*/ 542925 h 665163"/>
                  <a:gd name="connsiteX9" fmla="*/ 528638 w 557213"/>
                  <a:gd name="connsiteY9" fmla="*/ 619125 h 665163"/>
                  <a:gd name="connsiteX10" fmla="*/ 557213 w 557213"/>
                  <a:gd name="connsiteY10" fmla="*/ 665163 h 66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7213" h="665163">
                    <a:moveTo>
                      <a:pt x="0" y="0"/>
                    </a:moveTo>
                    <a:cubicBezTo>
                      <a:pt x="33867" y="35057"/>
                      <a:pt x="67734" y="70115"/>
                      <a:pt x="87313" y="96838"/>
                    </a:cubicBezTo>
                    <a:cubicBezTo>
                      <a:pt x="106892" y="123561"/>
                      <a:pt x="106627" y="140494"/>
                      <a:pt x="117475" y="160338"/>
                    </a:cubicBezTo>
                    <a:cubicBezTo>
                      <a:pt x="128323" y="180182"/>
                      <a:pt x="138113" y="195263"/>
                      <a:pt x="152400" y="215900"/>
                    </a:cubicBezTo>
                    <a:cubicBezTo>
                      <a:pt x="166687" y="236537"/>
                      <a:pt x="186267" y="261144"/>
                      <a:pt x="203200" y="284163"/>
                    </a:cubicBezTo>
                    <a:cubicBezTo>
                      <a:pt x="220133" y="307182"/>
                      <a:pt x="234421" y="330730"/>
                      <a:pt x="254000" y="354013"/>
                    </a:cubicBezTo>
                    <a:cubicBezTo>
                      <a:pt x="273579" y="377296"/>
                      <a:pt x="299508" y="400844"/>
                      <a:pt x="320675" y="423863"/>
                    </a:cubicBezTo>
                    <a:cubicBezTo>
                      <a:pt x="341842" y="446882"/>
                      <a:pt x="360627" y="472281"/>
                      <a:pt x="381000" y="492125"/>
                    </a:cubicBezTo>
                    <a:cubicBezTo>
                      <a:pt x="401373" y="511969"/>
                      <a:pt x="418307" y="521758"/>
                      <a:pt x="442913" y="542925"/>
                    </a:cubicBezTo>
                    <a:cubicBezTo>
                      <a:pt x="467519" y="564092"/>
                      <a:pt x="509588" y="598752"/>
                      <a:pt x="528638" y="619125"/>
                    </a:cubicBezTo>
                    <a:cubicBezTo>
                      <a:pt x="547688" y="639498"/>
                      <a:pt x="552450" y="652330"/>
                      <a:pt x="557213" y="6651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43891E85-DBBB-4AED-9AC8-7024D77F4BF0}"/>
                  </a:ext>
                </a:extLst>
              </p:cNvPr>
              <p:cNvSpPr/>
              <p:nvPr/>
            </p:nvSpPr>
            <p:spPr>
              <a:xfrm>
                <a:off x="5565775" y="4997450"/>
                <a:ext cx="450850" cy="746125"/>
              </a:xfrm>
              <a:custGeom>
                <a:avLst/>
                <a:gdLst>
                  <a:gd name="connsiteX0" fmla="*/ 0 w 450850"/>
                  <a:gd name="connsiteY0" fmla="*/ 0 h 746125"/>
                  <a:gd name="connsiteX1" fmla="*/ 50800 w 450850"/>
                  <a:gd name="connsiteY1" fmla="*/ 63500 h 746125"/>
                  <a:gd name="connsiteX2" fmla="*/ 74613 w 450850"/>
                  <a:gd name="connsiteY2" fmla="*/ 114300 h 746125"/>
                  <a:gd name="connsiteX3" fmla="*/ 106363 w 450850"/>
                  <a:gd name="connsiteY3" fmla="*/ 173038 h 746125"/>
                  <a:gd name="connsiteX4" fmla="*/ 144463 w 450850"/>
                  <a:gd name="connsiteY4" fmla="*/ 241300 h 746125"/>
                  <a:gd name="connsiteX5" fmla="*/ 187325 w 450850"/>
                  <a:gd name="connsiteY5" fmla="*/ 303213 h 746125"/>
                  <a:gd name="connsiteX6" fmla="*/ 227013 w 450850"/>
                  <a:gd name="connsiteY6" fmla="*/ 377825 h 746125"/>
                  <a:gd name="connsiteX7" fmla="*/ 265113 w 450850"/>
                  <a:gd name="connsiteY7" fmla="*/ 449263 h 746125"/>
                  <a:gd name="connsiteX8" fmla="*/ 301625 w 450850"/>
                  <a:gd name="connsiteY8" fmla="*/ 503238 h 746125"/>
                  <a:gd name="connsiteX9" fmla="*/ 344488 w 450850"/>
                  <a:gd name="connsiteY9" fmla="*/ 573088 h 746125"/>
                  <a:gd name="connsiteX10" fmla="*/ 396875 w 450850"/>
                  <a:gd name="connsiteY10" fmla="*/ 649288 h 746125"/>
                  <a:gd name="connsiteX11" fmla="*/ 430213 w 450850"/>
                  <a:gd name="connsiteY11" fmla="*/ 703263 h 746125"/>
                  <a:gd name="connsiteX12" fmla="*/ 450850 w 450850"/>
                  <a:gd name="connsiteY12" fmla="*/ 746125 h 74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0850" h="746125">
                    <a:moveTo>
                      <a:pt x="0" y="0"/>
                    </a:moveTo>
                    <a:cubicBezTo>
                      <a:pt x="19182" y="22225"/>
                      <a:pt x="38365" y="44450"/>
                      <a:pt x="50800" y="63500"/>
                    </a:cubicBezTo>
                    <a:cubicBezTo>
                      <a:pt x="63235" y="82550"/>
                      <a:pt x="65352" y="96044"/>
                      <a:pt x="74613" y="114300"/>
                    </a:cubicBezTo>
                    <a:cubicBezTo>
                      <a:pt x="83874" y="132556"/>
                      <a:pt x="94721" y="151871"/>
                      <a:pt x="106363" y="173038"/>
                    </a:cubicBezTo>
                    <a:cubicBezTo>
                      <a:pt x="118005" y="194205"/>
                      <a:pt x="130969" y="219604"/>
                      <a:pt x="144463" y="241300"/>
                    </a:cubicBezTo>
                    <a:cubicBezTo>
                      <a:pt x="157957" y="262996"/>
                      <a:pt x="173567" y="280459"/>
                      <a:pt x="187325" y="303213"/>
                    </a:cubicBezTo>
                    <a:cubicBezTo>
                      <a:pt x="201083" y="325967"/>
                      <a:pt x="227013" y="377825"/>
                      <a:pt x="227013" y="377825"/>
                    </a:cubicBezTo>
                    <a:cubicBezTo>
                      <a:pt x="239978" y="402167"/>
                      <a:pt x="252678" y="428361"/>
                      <a:pt x="265113" y="449263"/>
                    </a:cubicBezTo>
                    <a:cubicBezTo>
                      <a:pt x="277548" y="470165"/>
                      <a:pt x="288396" y="482600"/>
                      <a:pt x="301625" y="503238"/>
                    </a:cubicBezTo>
                    <a:cubicBezTo>
                      <a:pt x="314854" y="523876"/>
                      <a:pt x="328613" y="548746"/>
                      <a:pt x="344488" y="573088"/>
                    </a:cubicBezTo>
                    <a:cubicBezTo>
                      <a:pt x="360363" y="597430"/>
                      <a:pt x="382588" y="627592"/>
                      <a:pt x="396875" y="649288"/>
                    </a:cubicBezTo>
                    <a:cubicBezTo>
                      <a:pt x="411163" y="670984"/>
                      <a:pt x="421217" y="687123"/>
                      <a:pt x="430213" y="703263"/>
                    </a:cubicBezTo>
                    <a:cubicBezTo>
                      <a:pt x="439209" y="719403"/>
                      <a:pt x="445029" y="732764"/>
                      <a:pt x="450850" y="7461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1D3E0B34-1E64-4BD7-B6F9-5607F747A05C}"/>
                  </a:ext>
                </a:extLst>
              </p:cNvPr>
              <p:cNvSpPr/>
              <p:nvPr/>
            </p:nvSpPr>
            <p:spPr>
              <a:xfrm>
                <a:off x="5468933" y="4383088"/>
                <a:ext cx="180980" cy="611187"/>
              </a:xfrm>
              <a:custGeom>
                <a:avLst/>
                <a:gdLst>
                  <a:gd name="connsiteX0" fmla="*/ 180980 w 180980"/>
                  <a:gd name="connsiteY0" fmla="*/ 0 h 611187"/>
                  <a:gd name="connsiteX1" fmla="*/ 163517 w 180980"/>
                  <a:gd name="connsiteY1" fmla="*/ 57150 h 611187"/>
                  <a:gd name="connsiteX2" fmla="*/ 134942 w 180980"/>
                  <a:gd name="connsiteY2" fmla="*/ 127000 h 611187"/>
                  <a:gd name="connsiteX3" fmla="*/ 112717 w 180980"/>
                  <a:gd name="connsiteY3" fmla="*/ 188912 h 611187"/>
                  <a:gd name="connsiteX4" fmla="*/ 88905 w 180980"/>
                  <a:gd name="connsiteY4" fmla="*/ 252412 h 611187"/>
                  <a:gd name="connsiteX5" fmla="*/ 65092 w 180980"/>
                  <a:gd name="connsiteY5" fmla="*/ 311150 h 611187"/>
                  <a:gd name="connsiteX6" fmla="*/ 31755 w 180980"/>
                  <a:gd name="connsiteY6" fmla="*/ 376237 h 611187"/>
                  <a:gd name="connsiteX7" fmla="*/ 17467 w 180980"/>
                  <a:gd name="connsiteY7" fmla="*/ 428625 h 611187"/>
                  <a:gd name="connsiteX8" fmla="*/ 5 w 180980"/>
                  <a:gd name="connsiteY8" fmla="*/ 454025 h 611187"/>
                  <a:gd name="connsiteX9" fmla="*/ 15880 w 180980"/>
                  <a:gd name="connsiteY9" fmla="*/ 519112 h 611187"/>
                  <a:gd name="connsiteX10" fmla="*/ 42867 w 180980"/>
                  <a:gd name="connsiteY10" fmla="*/ 561975 h 611187"/>
                  <a:gd name="connsiteX11" fmla="*/ 93667 w 180980"/>
                  <a:gd name="connsiteY11" fmla="*/ 611187 h 611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80" h="611187">
                    <a:moveTo>
                      <a:pt x="180980" y="0"/>
                    </a:moveTo>
                    <a:cubicBezTo>
                      <a:pt x="176085" y="17991"/>
                      <a:pt x="171190" y="35983"/>
                      <a:pt x="163517" y="57150"/>
                    </a:cubicBezTo>
                    <a:cubicBezTo>
                      <a:pt x="155844" y="78317"/>
                      <a:pt x="143409" y="105040"/>
                      <a:pt x="134942" y="127000"/>
                    </a:cubicBezTo>
                    <a:cubicBezTo>
                      <a:pt x="126475" y="148960"/>
                      <a:pt x="120390" y="168010"/>
                      <a:pt x="112717" y="188912"/>
                    </a:cubicBezTo>
                    <a:cubicBezTo>
                      <a:pt x="105044" y="209814"/>
                      <a:pt x="96842" y="232039"/>
                      <a:pt x="88905" y="252412"/>
                    </a:cubicBezTo>
                    <a:cubicBezTo>
                      <a:pt x="80968" y="272785"/>
                      <a:pt x="74617" y="290513"/>
                      <a:pt x="65092" y="311150"/>
                    </a:cubicBezTo>
                    <a:cubicBezTo>
                      <a:pt x="55567" y="331787"/>
                      <a:pt x="39693" y="356658"/>
                      <a:pt x="31755" y="376237"/>
                    </a:cubicBezTo>
                    <a:cubicBezTo>
                      <a:pt x="23817" y="395816"/>
                      <a:pt x="22759" y="415660"/>
                      <a:pt x="17467" y="428625"/>
                    </a:cubicBezTo>
                    <a:cubicBezTo>
                      <a:pt x="12175" y="441590"/>
                      <a:pt x="269" y="438944"/>
                      <a:pt x="5" y="454025"/>
                    </a:cubicBezTo>
                    <a:cubicBezTo>
                      <a:pt x="-259" y="469106"/>
                      <a:pt x="8736" y="501120"/>
                      <a:pt x="15880" y="519112"/>
                    </a:cubicBezTo>
                    <a:cubicBezTo>
                      <a:pt x="23024" y="537104"/>
                      <a:pt x="29903" y="546629"/>
                      <a:pt x="42867" y="561975"/>
                    </a:cubicBezTo>
                    <a:cubicBezTo>
                      <a:pt x="55831" y="577321"/>
                      <a:pt x="74749" y="594254"/>
                      <a:pt x="93667" y="61118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1682D816-2211-477B-844B-2EBE250860E4}"/>
                  </a:ext>
                </a:extLst>
              </p:cNvPr>
              <p:cNvSpPr/>
              <p:nvPr/>
            </p:nvSpPr>
            <p:spPr>
              <a:xfrm>
                <a:off x="5853113" y="4327525"/>
                <a:ext cx="279400" cy="579438"/>
              </a:xfrm>
              <a:custGeom>
                <a:avLst/>
                <a:gdLst>
                  <a:gd name="connsiteX0" fmla="*/ 279400 w 279400"/>
                  <a:gd name="connsiteY0" fmla="*/ 0 h 579438"/>
                  <a:gd name="connsiteX1" fmla="*/ 231775 w 279400"/>
                  <a:gd name="connsiteY1" fmla="*/ 69850 h 579438"/>
                  <a:gd name="connsiteX2" fmla="*/ 204787 w 279400"/>
                  <a:gd name="connsiteY2" fmla="*/ 117475 h 579438"/>
                  <a:gd name="connsiteX3" fmla="*/ 150812 w 279400"/>
                  <a:gd name="connsiteY3" fmla="*/ 188913 h 579438"/>
                  <a:gd name="connsiteX4" fmla="*/ 122237 w 279400"/>
                  <a:gd name="connsiteY4" fmla="*/ 239713 h 579438"/>
                  <a:gd name="connsiteX5" fmla="*/ 95250 w 279400"/>
                  <a:gd name="connsiteY5" fmla="*/ 307975 h 579438"/>
                  <a:gd name="connsiteX6" fmla="*/ 58737 w 279400"/>
                  <a:gd name="connsiteY6" fmla="*/ 376238 h 579438"/>
                  <a:gd name="connsiteX7" fmla="*/ 30162 w 279400"/>
                  <a:gd name="connsiteY7" fmla="*/ 460375 h 579438"/>
                  <a:gd name="connsiteX8" fmla="*/ 12700 w 279400"/>
                  <a:gd name="connsiteY8" fmla="*/ 531813 h 579438"/>
                  <a:gd name="connsiteX9" fmla="*/ 0 w 279400"/>
                  <a:gd name="connsiteY9" fmla="*/ 579438 h 57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400" h="579438">
                    <a:moveTo>
                      <a:pt x="279400" y="0"/>
                    </a:moveTo>
                    <a:cubicBezTo>
                      <a:pt x="261805" y="25135"/>
                      <a:pt x="244211" y="50271"/>
                      <a:pt x="231775" y="69850"/>
                    </a:cubicBezTo>
                    <a:cubicBezTo>
                      <a:pt x="219339" y="89429"/>
                      <a:pt x="218281" y="97631"/>
                      <a:pt x="204787" y="117475"/>
                    </a:cubicBezTo>
                    <a:cubicBezTo>
                      <a:pt x="191293" y="137319"/>
                      <a:pt x="164570" y="168540"/>
                      <a:pt x="150812" y="188913"/>
                    </a:cubicBezTo>
                    <a:cubicBezTo>
                      <a:pt x="137054" y="209286"/>
                      <a:pt x="131497" y="219869"/>
                      <a:pt x="122237" y="239713"/>
                    </a:cubicBezTo>
                    <a:cubicBezTo>
                      <a:pt x="112977" y="259557"/>
                      <a:pt x="105833" y="285221"/>
                      <a:pt x="95250" y="307975"/>
                    </a:cubicBezTo>
                    <a:cubicBezTo>
                      <a:pt x="84667" y="330729"/>
                      <a:pt x="69585" y="350838"/>
                      <a:pt x="58737" y="376238"/>
                    </a:cubicBezTo>
                    <a:cubicBezTo>
                      <a:pt x="47889" y="401638"/>
                      <a:pt x="37835" y="434446"/>
                      <a:pt x="30162" y="460375"/>
                    </a:cubicBezTo>
                    <a:cubicBezTo>
                      <a:pt x="22489" y="486304"/>
                      <a:pt x="17727" y="511969"/>
                      <a:pt x="12700" y="531813"/>
                    </a:cubicBezTo>
                    <a:cubicBezTo>
                      <a:pt x="7673" y="551657"/>
                      <a:pt x="3836" y="565547"/>
                      <a:pt x="0" y="57943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A19EBD2F-DDAE-4345-B464-077D52B323A2}"/>
                  </a:ext>
                </a:extLst>
              </p:cNvPr>
              <p:cNvSpPr/>
              <p:nvPr/>
            </p:nvSpPr>
            <p:spPr>
              <a:xfrm>
                <a:off x="5848350" y="4918075"/>
                <a:ext cx="352425" cy="496888"/>
              </a:xfrm>
              <a:custGeom>
                <a:avLst/>
                <a:gdLst>
                  <a:gd name="connsiteX0" fmla="*/ 0 w 352425"/>
                  <a:gd name="connsiteY0" fmla="*/ 0 h 496888"/>
                  <a:gd name="connsiteX1" fmla="*/ 20638 w 352425"/>
                  <a:gd name="connsiteY1" fmla="*/ 82550 h 496888"/>
                  <a:gd name="connsiteX2" fmla="*/ 66675 w 352425"/>
                  <a:gd name="connsiteY2" fmla="*/ 141288 h 496888"/>
                  <a:gd name="connsiteX3" fmla="*/ 114300 w 352425"/>
                  <a:gd name="connsiteY3" fmla="*/ 200025 h 496888"/>
                  <a:gd name="connsiteX4" fmla="*/ 161925 w 352425"/>
                  <a:gd name="connsiteY4" fmla="*/ 277813 h 496888"/>
                  <a:gd name="connsiteX5" fmla="*/ 234950 w 352425"/>
                  <a:gd name="connsiteY5" fmla="*/ 368300 h 496888"/>
                  <a:gd name="connsiteX6" fmla="*/ 317500 w 352425"/>
                  <a:gd name="connsiteY6" fmla="*/ 454025 h 496888"/>
                  <a:gd name="connsiteX7" fmla="*/ 352425 w 352425"/>
                  <a:gd name="connsiteY7" fmla="*/ 496888 h 49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5" h="496888">
                    <a:moveTo>
                      <a:pt x="0" y="0"/>
                    </a:moveTo>
                    <a:cubicBezTo>
                      <a:pt x="4763" y="29501"/>
                      <a:pt x="9526" y="59002"/>
                      <a:pt x="20638" y="82550"/>
                    </a:cubicBezTo>
                    <a:cubicBezTo>
                      <a:pt x="31751" y="106098"/>
                      <a:pt x="51065" y="121709"/>
                      <a:pt x="66675" y="141288"/>
                    </a:cubicBezTo>
                    <a:cubicBezTo>
                      <a:pt x="82285" y="160867"/>
                      <a:pt x="98425" y="177271"/>
                      <a:pt x="114300" y="200025"/>
                    </a:cubicBezTo>
                    <a:cubicBezTo>
                      <a:pt x="130175" y="222779"/>
                      <a:pt x="141817" y="249767"/>
                      <a:pt x="161925" y="277813"/>
                    </a:cubicBezTo>
                    <a:cubicBezTo>
                      <a:pt x="182033" y="305859"/>
                      <a:pt x="209021" y="338931"/>
                      <a:pt x="234950" y="368300"/>
                    </a:cubicBezTo>
                    <a:cubicBezTo>
                      <a:pt x="260879" y="397669"/>
                      <a:pt x="297921" y="432594"/>
                      <a:pt x="317500" y="454025"/>
                    </a:cubicBezTo>
                    <a:cubicBezTo>
                      <a:pt x="337079" y="475456"/>
                      <a:pt x="352425" y="496888"/>
                      <a:pt x="352425" y="4968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B5CEE579-D5C1-41FB-8752-183A7B7B37BE}"/>
                  </a:ext>
                </a:extLst>
              </p:cNvPr>
              <p:cNvSpPr/>
              <p:nvPr/>
            </p:nvSpPr>
            <p:spPr>
              <a:xfrm>
                <a:off x="6207125" y="5421313"/>
                <a:ext cx="618425" cy="381710"/>
              </a:xfrm>
              <a:custGeom>
                <a:avLst/>
                <a:gdLst>
                  <a:gd name="connsiteX0" fmla="*/ 0 w 618425"/>
                  <a:gd name="connsiteY0" fmla="*/ 0 h 381710"/>
                  <a:gd name="connsiteX1" fmla="*/ 69850 w 618425"/>
                  <a:gd name="connsiteY1" fmla="*/ 58737 h 381710"/>
                  <a:gd name="connsiteX2" fmla="*/ 158750 w 618425"/>
                  <a:gd name="connsiteY2" fmla="*/ 127000 h 381710"/>
                  <a:gd name="connsiteX3" fmla="*/ 293688 w 618425"/>
                  <a:gd name="connsiteY3" fmla="*/ 209550 h 381710"/>
                  <a:gd name="connsiteX4" fmla="*/ 384175 w 618425"/>
                  <a:gd name="connsiteY4" fmla="*/ 271462 h 381710"/>
                  <a:gd name="connsiteX5" fmla="*/ 479425 w 618425"/>
                  <a:gd name="connsiteY5" fmla="*/ 334962 h 381710"/>
                  <a:gd name="connsiteX6" fmla="*/ 568325 w 618425"/>
                  <a:gd name="connsiteY6" fmla="*/ 373062 h 381710"/>
                  <a:gd name="connsiteX7" fmla="*/ 615950 w 618425"/>
                  <a:gd name="connsiteY7" fmla="*/ 377825 h 38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8425" h="381710">
                    <a:moveTo>
                      <a:pt x="0" y="0"/>
                    </a:moveTo>
                    <a:cubicBezTo>
                      <a:pt x="21696" y="18785"/>
                      <a:pt x="43392" y="37570"/>
                      <a:pt x="69850" y="58737"/>
                    </a:cubicBezTo>
                    <a:cubicBezTo>
                      <a:pt x="96308" y="79904"/>
                      <a:pt x="121444" y="101865"/>
                      <a:pt x="158750" y="127000"/>
                    </a:cubicBezTo>
                    <a:cubicBezTo>
                      <a:pt x="196056" y="152135"/>
                      <a:pt x="256117" y="185473"/>
                      <a:pt x="293688" y="209550"/>
                    </a:cubicBezTo>
                    <a:cubicBezTo>
                      <a:pt x="331259" y="233627"/>
                      <a:pt x="384175" y="271462"/>
                      <a:pt x="384175" y="271462"/>
                    </a:cubicBezTo>
                    <a:cubicBezTo>
                      <a:pt x="415131" y="292364"/>
                      <a:pt x="448733" y="318029"/>
                      <a:pt x="479425" y="334962"/>
                    </a:cubicBezTo>
                    <a:cubicBezTo>
                      <a:pt x="510117" y="351895"/>
                      <a:pt x="545571" y="365918"/>
                      <a:pt x="568325" y="373062"/>
                    </a:cubicBezTo>
                    <a:cubicBezTo>
                      <a:pt x="591079" y="380206"/>
                      <a:pt x="628385" y="385762"/>
                      <a:pt x="615950" y="3778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C202A246-3B59-49A1-BC16-DFA4D2BB734F}"/>
                  </a:ext>
                </a:extLst>
              </p:cNvPr>
              <p:cNvSpPr/>
              <p:nvPr/>
            </p:nvSpPr>
            <p:spPr>
              <a:xfrm>
                <a:off x="6467475" y="4748213"/>
                <a:ext cx="309563" cy="854075"/>
              </a:xfrm>
              <a:custGeom>
                <a:avLst/>
                <a:gdLst>
                  <a:gd name="connsiteX0" fmla="*/ 0 w 309563"/>
                  <a:gd name="connsiteY0" fmla="*/ 0 h 854075"/>
                  <a:gd name="connsiteX1" fmla="*/ 31750 w 309563"/>
                  <a:gd name="connsiteY1" fmla="*/ 76200 h 854075"/>
                  <a:gd name="connsiteX2" fmla="*/ 65088 w 309563"/>
                  <a:gd name="connsiteY2" fmla="*/ 166687 h 854075"/>
                  <a:gd name="connsiteX3" fmla="*/ 93663 w 309563"/>
                  <a:gd name="connsiteY3" fmla="*/ 246062 h 854075"/>
                  <a:gd name="connsiteX4" fmla="*/ 119063 w 309563"/>
                  <a:gd name="connsiteY4" fmla="*/ 339725 h 854075"/>
                  <a:gd name="connsiteX5" fmla="*/ 150813 w 309563"/>
                  <a:gd name="connsiteY5" fmla="*/ 414337 h 854075"/>
                  <a:gd name="connsiteX6" fmla="*/ 195263 w 309563"/>
                  <a:gd name="connsiteY6" fmla="*/ 533400 h 854075"/>
                  <a:gd name="connsiteX7" fmla="*/ 236538 w 309563"/>
                  <a:gd name="connsiteY7" fmla="*/ 630237 h 854075"/>
                  <a:gd name="connsiteX8" fmla="*/ 261938 w 309563"/>
                  <a:gd name="connsiteY8" fmla="*/ 717550 h 854075"/>
                  <a:gd name="connsiteX9" fmla="*/ 290513 w 309563"/>
                  <a:gd name="connsiteY9" fmla="*/ 800100 h 854075"/>
                  <a:gd name="connsiteX10" fmla="*/ 309563 w 309563"/>
                  <a:gd name="connsiteY10" fmla="*/ 854075 h 85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9563" h="854075">
                    <a:moveTo>
                      <a:pt x="0" y="0"/>
                    </a:moveTo>
                    <a:cubicBezTo>
                      <a:pt x="10451" y="24209"/>
                      <a:pt x="20902" y="48419"/>
                      <a:pt x="31750" y="76200"/>
                    </a:cubicBezTo>
                    <a:cubicBezTo>
                      <a:pt x="42598" y="103981"/>
                      <a:pt x="54769" y="138377"/>
                      <a:pt x="65088" y="166687"/>
                    </a:cubicBezTo>
                    <a:cubicBezTo>
                      <a:pt x="75407" y="194997"/>
                      <a:pt x="84667" y="217222"/>
                      <a:pt x="93663" y="246062"/>
                    </a:cubicBezTo>
                    <a:cubicBezTo>
                      <a:pt x="102659" y="274902"/>
                      <a:pt x="109538" y="311679"/>
                      <a:pt x="119063" y="339725"/>
                    </a:cubicBezTo>
                    <a:cubicBezTo>
                      <a:pt x="128588" y="367771"/>
                      <a:pt x="138113" y="382058"/>
                      <a:pt x="150813" y="414337"/>
                    </a:cubicBezTo>
                    <a:cubicBezTo>
                      <a:pt x="163513" y="446616"/>
                      <a:pt x="180976" y="497417"/>
                      <a:pt x="195263" y="533400"/>
                    </a:cubicBezTo>
                    <a:cubicBezTo>
                      <a:pt x="209550" y="569383"/>
                      <a:pt x="225426" y="599545"/>
                      <a:pt x="236538" y="630237"/>
                    </a:cubicBezTo>
                    <a:cubicBezTo>
                      <a:pt x="247651" y="660929"/>
                      <a:pt x="252942" y="689240"/>
                      <a:pt x="261938" y="717550"/>
                    </a:cubicBezTo>
                    <a:cubicBezTo>
                      <a:pt x="270934" y="745860"/>
                      <a:pt x="282576" y="777346"/>
                      <a:pt x="290513" y="800100"/>
                    </a:cubicBezTo>
                    <a:cubicBezTo>
                      <a:pt x="298451" y="822854"/>
                      <a:pt x="304007" y="838464"/>
                      <a:pt x="309563" y="8540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F7DD684C-7117-43CD-BBB3-61F250EA2FB1}"/>
                  </a:ext>
                </a:extLst>
              </p:cNvPr>
              <p:cNvSpPr/>
              <p:nvPr/>
            </p:nvSpPr>
            <p:spPr>
              <a:xfrm>
                <a:off x="6777038" y="5607050"/>
                <a:ext cx="42862" cy="192088"/>
              </a:xfrm>
              <a:custGeom>
                <a:avLst/>
                <a:gdLst>
                  <a:gd name="connsiteX0" fmla="*/ 0 w 42862"/>
                  <a:gd name="connsiteY0" fmla="*/ 0 h 192088"/>
                  <a:gd name="connsiteX1" fmla="*/ 9525 w 42862"/>
                  <a:gd name="connsiteY1" fmla="*/ 57150 h 192088"/>
                  <a:gd name="connsiteX2" fmla="*/ 30162 w 42862"/>
                  <a:gd name="connsiteY2" fmla="*/ 122238 h 192088"/>
                  <a:gd name="connsiteX3" fmla="*/ 42862 w 42862"/>
                  <a:gd name="connsiteY3" fmla="*/ 192088 h 19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" h="192088">
                    <a:moveTo>
                      <a:pt x="0" y="0"/>
                    </a:moveTo>
                    <a:cubicBezTo>
                      <a:pt x="2249" y="18388"/>
                      <a:pt x="4498" y="36777"/>
                      <a:pt x="9525" y="57150"/>
                    </a:cubicBezTo>
                    <a:cubicBezTo>
                      <a:pt x="14552" y="77523"/>
                      <a:pt x="24606" y="99748"/>
                      <a:pt x="30162" y="122238"/>
                    </a:cubicBezTo>
                    <a:cubicBezTo>
                      <a:pt x="35718" y="144728"/>
                      <a:pt x="39422" y="181240"/>
                      <a:pt x="42862" y="1920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8F37281E-D3B2-4F0D-8660-661956EB5E46}"/>
                  </a:ext>
                </a:extLst>
              </p:cNvPr>
              <p:cNvSpPr/>
              <p:nvPr/>
            </p:nvSpPr>
            <p:spPr>
              <a:xfrm>
                <a:off x="6426200" y="4641850"/>
                <a:ext cx="40587" cy="107950"/>
              </a:xfrm>
              <a:custGeom>
                <a:avLst/>
                <a:gdLst>
                  <a:gd name="connsiteX0" fmla="*/ 0 w 40587"/>
                  <a:gd name="connsiteY0" fmla="*/ 0 h 107950"/>
                  <a:gd name="connsiteX1" fmla="*/ 36513 w 40587"/>
                  <a:gd name="connsiteY1" fmla="*/ 79375 h 107950"/>
                  <a:gd name="connsiteX2" fmla="*/ 38100 w 40587"/>
                  <a:gd name="connsiteY2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587" h="107950">
                    <a:moveTo>
                      <a:pt x="0" y="0"/>
                    </a:moveTo>
                    <a:cubicBezTo>
                      <a:pt x="15081" y="30691"/>
                      <a:pt x="30163" y="61383"/>
                      <a:pt x="36513" y="79375"/>
                    </a:cubicBezTo>
                    <a:cubicBezTo>
                      <a:pt x="42863" y="97367"/>
                      <a:pt x="40481" y="102658"/>
                      <a:pt x="38100" y="1079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9D091DA9-9884-462F-B60B-1B80530B806B}"/>
                  </a:ext>
                </a:extLst>
              </p:cNvPr>
              <p:cNvSpPr/>
              <p:nvPr/>
            </p:nvSpPr>
            <p:spPr>
              <a:xfrm>
                <a:off x="6176963" y="4645025"/>
                <a:ext cx="238125" cy="738188"/>
              </a:xfrm>
              <a:custGeom>
                <a:avLst/>
                <a:gdLst>
                  <a:gd name="connsiteX0" fmla="*/ 238125 w 238125"/>
                  <a:gd name="connsiteY0" fmla="*/ 0 h 738188"/>
                  <a:gd name="connsiteX1" fmla="*/ 204787 w 238125"/>
                  <a:gd name="connsiteY1" fmla="*/ 42863 h 738188"/>
                  <a:gd name="connsiteX2" fmla="*/ 206375 w 238125"/>
                  <a:gd name="connsiteY2" fmla="*/ 125413 h 738188"/>
                  <a:gd name="connsiteX3" fmla="*/ 209550 w 238125"/>
                  <a:gd name="connsiteY3" fmla="*/ 233363 h 738188"/>
                  <a:gd name="connsiteX4" fmla="*/ 185737 w 238125"/>
                  <a:gd name="connsiteY4" fmla="*/ 363538 h 738188"/>
                  <a:gd name="connsiteX5" fmla="*/ 155575 w 238125"/>
                  <a:gd name="connsiteY5" fmla="*/ 461963 h 738188"/>
                  <a:gd name="connsiteX6" fmla="*/ 111125 w 238125"/>
                  <a:gd name="connsiteY6" fmla="*/ 563563 h 738188"/>
                  <a:gd name="connsiteX7" fmla="*/ 55562 w 238125"/>
                  <a:gd name="connsiteY7" fmla="*/ 658813 h 738188"/>
                  <a:gd name="connsiteX8" fmla="*/ 19050 w 238125"/>
                  <a:gd name="connsiteY8" fmla="*/ 709613 h 738188"/>
                  <a:gd name="connsiteX9" fmla="*/ 0 w 238125"/>
                  <a:gd name="connsiteY9" fmla="*/ 738188 h 73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738188">
                    <a:moveTo>
                      <a:pt x="238125" y="0"/>
                    </a:moveTo>
                    <a:cubicBezTo>
                      <a:pt x="224102" y="10980"/>
                      <a:pt x="210079" y="21961"/>
                      <a:pt x="204787" y="42863"/>
                    </a:cubicBezTo>
                    <a:cubicBezTo>
                      <a:pt x="199495" y="63765"/>
                      <a:pt x="205581" y="93663"/>
                      <a:pt x="206375" y="125413"/>
                    </a:cubicBezTo>
                    <a:cubicBezTo>
                      <a:pt x="207169" y="157163"/>
                      <a:pt x="212990" y="193676"/>
                      <a:pt x="209550" y="233363"/>
                    </a:cubicBezTo>
                    <a:cubicBezTo>
                      <a:pt x="206110" y="273050"/>
                      <a:pt x="194733" y="325438"/>
                      <a:pt x="185737" y="363538"/>
                    </a:cubicBezTo>
                    <a:cubicBezTo>
                      <a:pt x="176741" y="401638"/>
                      <a:pt x="168010" y="428626"/>
                      <a:pt x="155575" y="461963"/>
                    </a:cubicBezTo>
                    <a:cubicBezTo>
                      <a:pt x="143140" y="495300"/>
                      <a:pt x="127794" y="530755"/>
                      <a:pt x="111125" y="563563"/>
                    </a:cubicBezTo>
                    <a:cubicBezTo>
                      <a:pt x="94456" y="596371"/>
                      <a:pt x="70908" y="634471"/>
                      <a:pt x="55562" y="658813"/>
                    </a:cubicBezTo>
                    <a:cubicBezTo>
                      <a:pt x="40216" y="683155"/>
                      <a:pt x="28310" y="696384"/>
                      <a:pt x="19050" y="709613"/>
                    </a:cubicBezTo>
                    <a:cubicBezTo>
                      <a:pt x="9790" y="722842"/>
                      <a:pt x="3440" y="731838"/>
                      <a:pt x="0" y="7381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34A438F1-04A3-4CB7-AF10-2C4F0C0A1024}"/>
                  </a:ext>
                </a:extLst>
              </p:cNvPr>
              <p:cNvSpPr/>
              <p:nvPr/>
            </p:nvSpPr>
            <p:spPr>
              <a:xfrm>
                <a:off x="6015173" y="5863167"/>
                <a:ext cx="482994" cy="1011766"/>
              </a:xfrm>
              <a:custGeom>
                <a:avLst/>
                <a:gdLst>
                  <a:gd name="connsiteX0" fmla="*/ 80827 w 482994"/>
                  <a:gd name="connsiteY0" fmla="*/ 0 h 1011766"/>
                  <a:gd name="connsiteX1" fmla="*/ 32144 w 482994"/>
                  <a:gd name="connsiteY1" fmla="*/ 25400 h 1011766"/>
                  <a:gd name="connsiteX2" fmla="*/ 23677 w 482994"/>
                  <a:gd name="connsiteY2" fmla="*/ 124883 h 1011766"/>
                  <a:gd name="connsiteX3" fmla="*/ 394 w 482994"/>
                  <a:gd name="connsiteY3" fmla="*/ 251883 h 1011766"/>
                  <a:gd name="connsiteX4" fmla="*/ 8860 w 482994"/>
                  <a:gd name="connsiteY4" fmla="*/ 364066 h 1011766"/>
                  <a:gd name="connsiteX5" fmla="*/ 6744 w 482994"/>
                  <a:gd name="connsiteY5" fmla="*/ 465666 h 1011766"/>
                  <a:gd name="connsiteX6" fmla="*/ 30027 w 482994"/>
                  <a:gd name="connsiteY6" fmla="*/ 556683 h 1011766"/>
                  <a:gd name="connsiteX7" fmla="*/ 116810 w 482994"/>
                  <a:gd name="connsiteY7" fmla="*/ 706966 h 1011766"/>
                  <a:gd name="connsiteX8" fmla="*/ 235344 w 482994"/>
                  <a:gd name="connsiteY8" fmla="*/ 808566 h 1011766"/>
                  <a:gd name="connsiteX9" fmla="*/ 343294 w 482994"/>
                  <a:gd name="connsiteY9" fmla="*/ 908050 h 1011766"/>
                  <a:gd name="connsiteX10" fmla="*/ 482994 w 482994"/>
                  <a:gd name="connsiteY10" fmla="*/ 1011766 h 101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2994" h="1011766">
                    <a:moveTo>
                      <a:pt x="80827" y="0"/>
                    </a:moveTo>
                    <a:cubicBezTo>
                      <a:pt x="61248" y="2293"/>
                      <a:pt x="41669" y="4586"/>
                      <a:pt x="32144" y="25400"/>
                    </a:cubicBezTo>
                    <a:cubicBezTo>
                      <a:pt x="22619" y="46214"/>
                      <a:pt x="28969" y="87136"/>
                      <a:pt x="23677" y="124883"/>
                    </a:cubicBezTo>
                    <a:cubicBezTo>
                      <a:pt x="18385" y="162630"/>
                      <a:pt x="2863" y="212019"/>
                      <a:pt x="394" y="251883"/>
                    </a:cubicBezTo>
                    <a:cubicBezTo>
                      <a:pt x="-2075" y="291747"/>
                      <a:pt x="7802" y="328436"/>
                      <a:pt x="8860" y="364066"/>
                    </a:cubicBezTo>
                    <a:cubicBezTo>
                      <a:pt x="9918" y="399696"/>
                      <a:pt x="3216" y="433563"/>
                      <a:pt x="6744" y="465666"/>
                    </a:cubicBezTo>
                    <a:cubicBezTo>
                      <a:pt x="10272" y="497769"/>
                      <a:pt x="11683" y="516466"/>
                      <a:pt x="30027" y="556683"/>
                    </a:cubicBezTo>
                    <a:cubicBezTo>
                      <a:pt x="48371" y="596900"/>
                      <a:pt x="82591" y="664986"/>
                      <a:pt x="116810" y="706966"/>
                    </a:cubicBezTo>
                    <a:cubicBezTo>
                      <a:pt x="151029" y="748946"/>
                      <a:pt x="197597" y="775052"/>
                      <a:pt x="235344" y="808566"/>
                    </a:cubicBezTo>
                    <a:cubicBezTo>
                      <a:pt x="273091" y="842080"/>
                      <a:pt x="302019" y="874183"/>
                      <a:pt x="343294" y="908050"/>
                    </a:cubicBezTo>
                    <a:cubicBezTo>
                      <a:pt x="384569" y="941917"/>
                      <a:pt x="433781" y="976841"/>
                      <a:pt x="482994" y="101176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EF7249DA-3978-45C9-9C15-1478A08DD263}"/>
                  </a:ext>
                </a:extLst>
              </p:cNvPr>
              <p:cNvSpPr/>
              <p:nvPr/>
            </p:nvSpPr>
            <p:spPr>
              <a:xfrm>
                <a:off x="6373283" y="4773083"/>
                <a:ext cx="142040" cy="766234"/>
              </a:xfrm>
              <a:custGeom>
                <a:avLst/>
                <a:gdLst>
                  <a:gd name="connsiteX0" fmla="*/ 86784 w 142040"/>
                  <a:gd name="connsiteY0" fmla="*/ 0 h 766234"/>
                  <a:gd name="connsiteX1" fmla="*/ 127000 w 142040"/>
                  <a:gd name="connsiteY1" fmla="*/ 107950 h 766234"/>
                  <a:gd name="connsiteX2" fmla="*/ 141817 w 142040"/>
                  <a:gd name="connsiteY2" fmla="*/ 194734 h 766234"/>
                  <a:gd name="connsiteX3" fmla="*/ 135467 w 142040"/>
                  <a:gd name="connsiteY3" fmla="*/ 315384 h 766234"/>
                  <a:gd name="connsiteX4" fmla="*/ 129117 w 142040"/>
                  <a:gd name="connsiteY4" fmla="*/ 416984 h 766234"/>
                  <a:gd name="connsiteX5" fmla="*/ 110067 w 142040"/>
                  <a:gd name="connsiteY5" fmla="*/ 512234 h 766234"/>
                  <a:gd name="connsiteX6" fmla="*/ 71967 w 142040"/>
                  <a:gd name="connsiteY6" fmla="*/ 618067 h 766234"/>
                  <a:gd name="connsiteX7" fmla="*/ 29634 w 142040"/>
                  <a:gd name="connsiteY7" fmla="*/ 706967 h 766234"/>
                  <a:gd name="connsiteX8" fmla="*/ 0 w 142040"/>
                  <a:gd name="connsiteY8" fmla="*/ 766234 h 76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040" h="766234">
                    <a:moveTo>
                      <a:pt x="86784" y="0"/>
                    </a:moveTo>
                    <a:cubicBezTo>
                      <a:pt x="102306" y="37747"/>
                      <a:pt x="117828" y="75494"/>
                      <a:pt x="127000" y="107950"/>
                    </a:cubicBezTo>
                    <a:cubicBezTo>
                      <a:pt x="136172" y="140406"/>
                      <a:pt x="140406" y="160162"/>
                      <a:pt x="141817" y="194734"/>
                    </a:cubicBezTo>
                    <a:cubicBezTo>
                      <a:pt x="143228" y="229306"/>
                      <a:pt x="137584" y="278342"/>
                      <a:pt x="135467" y="315384"/>
                    </a:cubicBezTo>
                    <a:cubicBezTo>
                      <a:pt x="133350" y="352426"/>
                      <a:pt x="133350" y="384176"/>
                      <a:pt x="129117" y="416984"/>
                    </a:cubicBezTo>
                    <a:cubicBezTo>
                      <a:pt x="124884" y="449792"/>
                      <a:pt x="119592" y="478720"/>
                      <a:pt x="110067" y="512234"/>
                    </a:cubicBezTo>
                    <a:cubicBezTo>
                      <a:pt x="100542" y="545748"/>
                      <a:pt x="85372" y="585612"/>
                      <a:pt x="71967" y="618067"/>
                    </a:cubicBezTo>
                    <a:cubicBezTo>
                      <a:pt x="58562" y="650522"/>
                      <a:pt x="41628" y="682273"/>
                      <a:pt x="29634" y="706967"/>
                    </a:cubicBezTo>
                    <a:cubicBezTo>
                      <a:pt x="17639" y="731662"/>
                      <a:pt x="8819" y="748948"/>
                      <a:pt x="0" y="76623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7F967A26-FB5E-4506-A231-065979A7106F}"/>
                  </a:ext>
                </a:extLst>
              </p:cNvPr>
              <p:cNvSpPr/>
              <p:nvPr/>
            </p:nvSpPr>
            <p:spPr>
              <a:xfrm>
                <a:off x="6559550" y="5384800"/>
                <a:ext cx="141817" cy="281517"/>
              </a:xfrm>
              <a:custGeom>
                <a:avLst/>
                <a:gdLst>
                  <a:gd name="connsiteX0" fmla="*/ 141817 w 141817"/>
                  <a:gd name="connsiteY0" fmla="*/ 0 h 281517"/>
                  <a:gd name="connsiteX1" fmla="*/ 107950 w 141817"/>
                  <a:gd name="connsiteY1" fmla="*/ 61383 h 281517"/>
                  <a:gd name="connsiteX2" fmla="*/ 86783 w 141817"/>
                  <a:gd name="connsiteY2" fmla="*/ 127000 h 281517"/>
                  <a:gd name="connsiteX3" fmla="*/ 46567 w 141817"/>
                  <a:gd name="connsiteY3" fmla="*/ 203200 h 281517"/>
                  <a:gd name="connsiteX4" fmla="*/ 16933 w 141817"/>
                  <a:gd name="connsiteY4" fmla="*/ 251883 h 281517"/>
                  <a:gd name="connsiteX5" fmla="*/ 0 w 141817"/>
                  <a:gd name="connsiteY5" fmla="*/ 281517 h 28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817" h="281517">
                    <a:moveTo>
                      <a:pt x="141817" y="0"/>
                    </a:moveTo>
                    <a:cubicBezTo>
                      <a:pt x="129469" y="20108"/>
                      <a:pt x="117122" y="40216"/>
                      <a:pt x="107950" y="61383"/>
                    </a:cubicBezTo>
                    <a:cubicBezTo>
                      <a:pt x="98778" y="82550"/>
                      <a:pt x="97013" y="103364"/>
                      <a:pt x="86783" y="127000"/>
                    </a:cubicBezTo>
                    <a:cubicBezTo>
                      <a:pt x="76552" y="150636"/>
                      <a:pt x="58209" y="182386"/>
                      <a:pt x="46567" y="203200"/>
                    </a:cubicBezTo>
                    <a:cubicBezTo>
                      <a:pt x="34925" y="224014"/>
                      <a:pt x="24694" y="238830"/>
                      <a:pt x="16933" y="251883"/>
                    </a:cubicBezTo>
                    <a:cubicBezTo>
                      <a:pt x="9172" y="264936"/>
                      <a:pt x="4586" y="273226"/>
                      <a:pt x="0" y="28151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006A2A9B-4E16-4E47-A606-8EF50799C6AD}"/>
                  </a:ext>
                </a:extLst>
              </p:cNvPr>
              <p:cNvSpPr/>
              <p:nvPr/>
            </p:nvSpPr>
            <p:spPr>
              <a:xfrm>
                <a:off x="6029325" y="699806"/>
                <a:ext cx="765935" cy="827369"/>
              </a:xfrm>
              <a:custGeom>
                <a:avLst/>
                <a:gdLst>
                  <a:gd name="connsiteX0" fmla="*/ 0 w 765935"/>
                  <a:gd name="connsiteY0" fmla="*/ 16157 h 827369"/>
                  <a:gd name="connsiteX1" fmla="*/ 76200 w 765935"/>
                  <a:gd name="connsiteY1" fmla="*/ 282 h 827369"/>
                  <a:gd name="connsiteX2" fmla="*/ 133350 w 765935"/>
                  <a:gd name="connsiteY2" fmla="*/ 8219 h 827369"/>
                  <a:gd name="connsiteX3" fmla="*/ 209550 w 765935"/>
                  <a:gd name="connsiteY3" fmla="*/ 35207 h 827369"/>
                  <a:gd name="connsiteX4" fmla="*/ 288925 w 765935"/>
                  <a:gd name="connsiteY4" fmla="*/ 79657 h 827369"/>
                  <a:gd name="connsiteX5" fmla="*/ 354013 w 765935"/>
                  <a:gd name="connsiteY5" fmla="*/ 108232 h 827369"/>
                  <a:gd name="connsiteX6" fmla="*/ 450850 w 765935"/>
                  <a:gd name="connsiteY6" fmla="*/ 187607 h 827369"/>
                  <a:gd name="connsiteX7" fmla="*/ 530225 w 765935"/>
                  <a:gd name="connsiteY7" fmla="*/ 265394 h 827369"/>
                  <a:gd name="connsiteX8" fmla="*/ 585788 w 765935"/>
                  <a:gd name="connsiteY8" fmla="*/ 330482 h 827369"/>
                  <a:gd name="connsiteX9" fmla="*/ 631825 w 765935"/>
                  <a:gd name="connsiteY9" fmla="*/ 393982 h 827369"/>
                  <a:gd name="connsiteX10" fmla="*/ 677863 w 765935"/>
                  <a:gd name="connsiteY10" fmla="*/ 473357 h 827369"/>
                  <a:gd name="connsiteX11" fmla="*/ 731838 w 765935"/>
                  <a:gd name="connsiteY11" fmla="*/ 581307 h 827369"/>
                  <a:gd name="connsiteX12" fmla="*/ 749300 w 765935"/>
                  <a:gd name="connsiteY12" fmla="*/ 651157 h 827369"/>
                  <a:gd name="connsiteX13" fmla="*/ 765175 w 765935"/>
                  <a:gd name="connsiteY13" fmla="*/ 732119 h 827369"/>
                  <a:gd name="connsiteX14" fmla="*/ 763588 w 765935"/>
                  <a:gd name="connsiteY14" fmla="*/ 794032 h 827369"/>
                  <a:gd name="connsiteX15" fmla="*/ 765175 w 765935"/>
                  <a:gd name="connsiteY15" fmla="*/ 827369 h 82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5935" h="827369">
                    <a:moveTo>
                      <a:pt x="0" y="16157"/>
                    </a:moveTo>
                    <a:cubicBezTo>
                      <a:pt x="26987" y="8881"/>
                      <a:pt x="53975" y="1605"/>
                      <a:pt x="76200" y="282"/>
                    </a:cubicBezTo>
                    <a:cubicBezTo>
                      <a:pt x="98425" y="-1041"/>
                      <a:pt x="111125" y="2398"/>
                      <a:pt x="133350" y="8219"/>
                    </a:cubicBezTo>
                    <a:cubicBezTo>
                      <a:pt x="155575" y="14040"/>
                      <a:pt x="183621" y="23301"/>
                      <a:pt x="209550" y="35207"/>
                    </a:cubicBezTo>
                    <a:cubicBezTo>
                      <a:pt x="235479" y="47113"/>
                      <a:pt x="264848" y="67486"/>
                      <a:pt x="288925" y="79657"/>
                    </a:cubicBezTo>
                    <a:cubicBezTo>
                      <a:pt x="313002" y="91828"/>
                      <a:pt x="327026" y="90240"/>
                      <a:pt x="354013" y="108232"/>
                    </a:cubicBezTo>
                    <a:cubicBezTo>
                      <a:pt x="381000" y="126224"/>
                      <a:pt x="421481" y="161413"/>
                      <a:pt x="450850" y="187607"/>
                    </a:cubicBezTo>
                    <a:cubicBezTo>
                      <a:pt x="480219" y="213801"/>
                      <a:pt x="507735" y="241582"/>
                      <a:pt x="530225" y="265394"/>
                    </a:cubicBezTo>
                    <a:cubicBezTo>
                      <a:pt x="552715" y="289206"/>
                      <a:pt x="568855" y="309051"/>
                      <a:pt x="585788" y="330482"/>
                    </a:cubicBezTo>
                    <a:cubicBezTo>
                      <a:pt x="602721" y="351913"/>
                      <a:pt x="616479" y="370170"/>
                      <a:pt x="631825" y="393982"/>
                    </a:cubicBezTo>
                    <a:cubicBezTo>
                      <a:pt x="647171" y="417794"/>
                      <a:pt x="661194" y="442136"/>
                      <a:pt x="677863" y="473357"/>
                    </a:cubicBezTo>
                    <a:cubicBezTo>
                      <a:pt x="694532" y="504578"/>
                      <a:pt x="719932" y="551674"/>
                      <a:pt x="731838" y="581307"/>
                    </a:cubicBezTo>
                    <a:cubicBezTo>
                      <a:pt x="743744" y="610940"/>
                      <a:pt x="743744" y="626022"/>
                      <a:pt x="749300" y="651157"/>
                    </a:cubicBezTo>
                    <a:cubicBezTo>
                      <a:pt x="754856" y="676292"/>
                      <a:pt x="762794" y="708306"/>
                      <a:pt x="765175" y="732119"/>
                    </a:cubicBezTo>
                    <a:cubicBezTo>
                      <a:pt x="767556" y="755932"/>
                      <a:pt x="763588" y="778157"/>
                      <a:pt x="763588" y="794032"/>
                    </a:cubicBezTo>
                    <a:cubicBezTo>
                      <a:pt x="763588" y="809907"/>
                      <a:pt x="764381" y="818638"/>
                      <a:pt x="765175" y="827369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E61D2EFC-69BF-4C92-B6F8-68C206BC7CC6}"/>
                  </a:ext>
                </a:extLst>
              </p:cNvPr>
              <p:cNvSpPr/>
              <p:nvPr/>
            </p:nvSpPr>
            <p:spPr>
              <a:xfrm>
                <a:off x="6673850" y="1530350"/>
                <a:ext cx="125413" cy="808038"/>
              </a:xfrm>
              <a:custGeom>
                <a:avLst/>
                <a:gdLst>
                  <a:gd name="connsiteX0" fmla="*/ 125413 w 125413"/>
                  <a:gd name="connsiteY0" fmla="*/ 0 h 808038"/>
                  <a:gd name="connsiteX1" fmla="*/ 109538 w 125413"/>
                  <a:gd name="connsiteY1" fmla="*/ 123825 h 808038"/>
                  <a:gd name="connsiteX2" fmla="*/ 109538 w 125413"/>
                  <a:gd name="connsiteY2" fmla="*/ 187325 h 808038"/>
                  <a:gd name="connsiteX3" fmla="*/ 103188 w 125413"/>
                  <a:gd name="connsiteY3" fmla="*/ 276225 h 808038"/>
                  <a:gd name="connsiteX4" fmla="*/ 104775 w 125413"/>
                  <a:gd name="connsiteY4" fmla="*/ 344488 h 808038"/>
                  <a:gd name="connsiteX5" fmla="*/ 95250 w 125413"/>
                  <a:gd name="connsiteY5" fmla="*/ 431800 h 808038"/>
                  <a:gd name="connsiteX6" fmla="*/ 76200 w 125413"/>
                  <a:gd name="connsiteY6" fmla="*/ 509588 h 808038"/>
                  <a:gd name="connsiteX7" fmla="*/ 61913 w 125413"/>
                  <a:gd name="connsiteY7" fmla="*/ 571500 h 808038"/>
                  <a:gd name="connsiteX8" fmla="*/ 46038 w 125413"/>
                  <a:gd name="connsiteY8" fmla="*/ 635000 h 808038"/>
                  <a:gd name="connsiteX9" fmla="*/ 17463 w 125413"/>
                  <a:gd name="connsiteY9" fmla="*/ 712788 h 808038"/>
                  <a:gd name="connsiteX10" fmla="*/ 14288 w 125413"/>
                  <a:gd name="connsiteY10" fmla="*/ 768350 h 808038"/>
                  <a:gd name="connsiteX11" fmla="*/ 0 w 125413"/>
                  <a:gd name="connsiteY11" fmla="*/ 808038 h 80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413" h="808038">
                    <a:moveTo>
                      <a:pt x="125413" y="0"/>
                    </a:moveTo>
                    <a:cubicBezTo>
                      <a:pt x="118798" y="46302"/>
                      <a:pt x="112184" y="92604"/>
                      <a:pt x="109538" y="123825"/>
                    </a:cubicBezTo>
                    <a:cubicBezTo>
                      <a:pt x="106892" y="155046"/>
                      <a:pt x="110596" y="161925"/>
                      <a:pt x="109538" y="187325"/>
                    </a:cubicBezTo>
                    <a:cubicBezTo>
                      <a:pt x="108480" y="212725"/>
                      <a:pt x="103982" y="250031"/>
                      <a:pt x="103188" y="276225"/>
                    </a:cubicBezTo>
                    <a:cubicBezTo>
                      <a:pt x="102394" y="302419"/>
                      <a:pt x="106098" y="318559"/>
                      <a:pt x="104775" y="344488"/>
                    </a:cubicBezTo>
                    <a:cubicBezTo>
                      <a:pt x="103452" y="370417"/>
                      <a:pt x="100012" y="404283"/>
                      <a:pt x="95250" y="431800"/>
                    </a:cubicBezTo>
                    <a:cubicBezTo>
                      <a:pt x="90488" y="459317"/>
                      <a:pt x="81756" y="486305"/>
                      <a:pt x="76200" y="509588"/>
                    </a:cubicBezTo>
                    <a:cubicBezTo>
                      <a:pt x="70644" y="532871"/>
                      <a:pt x="66940" y="550598"/>
                      <a:pt x="61913" y="571500"/>
                    </a:cubicBezTo>
                    <a:cubicBezTo>
                      <a:pt x="56886" y="592402"/>
                      <a:pt x="53446" y="611452"/>
                      <a:pt x="46038" y="635000"/>
                    </a:cubicBezTo>
                    <a:cubicBezTo>
                      <a:pt x="38630" y="658548"/>
                      <a:pt x="22755" y="690563"/>
                      <a:pt x="17463" y="712788"/>
                    </a:cubicBezTo>
                    <a:cubicBezTo>
                      <a:pt x="12171" y="735013"/>
                      <a:pt x="17198" y="752475"/>
                      <a:pt x="14288" y="768350"/>
                    </a:cubicBezTo>
                    <a:cubicBezTo>
                      <a:pt x="11378" y="784225"/>
                      <a:pt x="5689" y="796131"/>
                      <a:pt x="0" y="80803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2832A773-8228-4B9C-8AC6-8C98B25B2DF9}"/>
                  </a:ext>
                </a:extLst>
              </p:cNvPr>
              <p:cNvSpPr/>
              <p:nvPr/>
            </p:nvSpPr>
            <p:spPr>
              <a:xfrm>
                <a:off x="6675438" y="2344738"/>
                <a:ext cx="652462" cy="460531"/>
              </a:xfrm>
              <a:custGeom>
                <a:avLst/>
                <a:gdLst>
                  <a:gd name="connsiteX0" fmla="*/ 0 w 652462"/>
                  <a:gd name="connsiteY0" fmla="*/ 0 h 460531"/>
                  <a:gd name="connsiteX1" fmla="*/ 1587 w 652462"/>
                  <a:gd name="connsiteY1" fmla="*/ 80962 h 460531"/>
                  <a:gd name="connsiteX2" fmla="*/ 1587 w 652462"/>
                  <a:gd name="connsiteY2" fmla="*/ 141287 h 460531"/>
                  <a:gd name="connsiteX3" fmla="*/ 17462 w 652462"/>
                  <a:gd name="connsiteY3" fmla="*/ 219075 h 460531"/>
                  <a:gd name="connsiteX4" fmla="*/ 47625 w 652462"/>
                  <a:gd name="connsiteY4" fmla="*/ 284162 h 460531"/>
                  <a:gd name="connsiteX5" fmla="*/ 82550 w 652462"/>
                  <a:gd name="connsiteY5" fmla="*/ 339725 h 460531"/>
                  <a:gd name="connsiteX6" fmla="*/ 160337 w 652462"/>
                  <a:gd name="connsiteY6" fmla="*/ 401637 h 460531"/>
                  <a:gd name="connsiteX7" fmla="*/ 234950 w 652462"/>
                  <a:gd name="connsiteY7" fmla="*/ 425450 h 460531"/>
                  <a:gd name="connsiteX8" fmla="*/ 306387 w 652462"/>
                  <a:gd name="connsiteY8" fmla="*/ 441325 h 460531"/>
                  <a:gd name="connsiteX9" fmla="*/ 428625 w 652462"/>
                  <a:gd name="connsiteY9" fmla="*/ 460375 h 460531"/>
                  <a:gd name="connsiteX10" fmla="*/ 533400 w 652462"/>
                  <a:gd name="connsiteY10" fmla="*/ 430212 h 460531"/>
                  <a:gd name="connsiteX11" fmla="*/ 652462 w 652462"/>
                  <a:gd name="connsiteY11" fmla="*/ 360362 h 46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2462" h="460531">
                    <a:moveTo>
                      <a:pt x="0" y="0"/>
                    </a:moveTo>
                    <a:cubicBezTo>
                      <a:pt x="661" y="28707"/>
                      <a:pt x="1323" y="57414"/>
                      <a:pt x="1587" y="80962"/>
                    </a:cubicBezTo>
                    <a:cubicBezTo>
                      <a:pt x="1851" y="104510"/>
                      <a:pt x="-1059" y="118268"/>
                      <a:pt x="1587" y="141287"/>
                    </a:cubicBezTo>
                    <a:cubicBezTo>
                      <a:pt x="4233" y="164306"/>
                      <a:pt x="9789" y="195263"/>
                      <a:pt x="17462" y="219075"/>
                    </a:cubicBezTo>
                    <a:cubicBezTo>
                      <a:pt x="25135" y="242887"/>
                      <a:pt x="36777" y="264054"/>
                      <a:pt x="47625" y="284162"/>
                    </a:cubicBezTo>
                    <a:cubicBezTo>
                      <a:pt x="58473" y="304270"/>
                      <a:pt x="63765" y="320146"/>
                      <a:pt x="82550" y="339725"/>
                    </a:cubicBezTo>
                    <a:cubicBezTo>
                      <a:pt x="101335" y="359304"/>
                      <a:pt x="134937" y="387350"/>
                      <a:pt x="160337" y="401637"/>
                    </a:cubicBezTo>
                    <a:cubicBezTo>
                      <a:pt x="185737" y="415924"/>
                      <a:pt x="210608" y="418835"/>
                      <a:pt x="234950" y="425450"/>
                    </a:cubicBezTo>
                    <a:cubicBezTo>
                      <a:pt x="259292" y="432065"/>
                      <a:pt x="274108" y="435504"/>
                      <a:pt x="306387" y="441325"/>
                    </a:cubicBezTo>
                    <a:cubicBezTo>
                      <a:pt x="338666" y="447146"/>
                      <a:pt x="390790" y="462227"/>
                      <a:pt x="428625" y="460375"/>
                    </a:cubicBezTo>
                    <a:cubicBezTo>
                      <a:pt x="466460" y="458523"/>
                      <a:pt x="496094" y="446881"/>
                      <a:pt x="533400" y="430212"/>
                    </a:cubicBezTo>
                    <a:cubicBezTo>
                      <a:pt x="570706" y="413543"/>
                      <a:pt x="652462" y="360362"/>
                      <a:pt x="652462" y="3603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3FEDA632-AE02-4792-BC54-9323480FBEAF}"/>
                  </a:ext>
                </a:extLst>
              </p:cNvPr>
              <p:cNvSpPr/>
              <p:nvPr/>
            </p:nvSpPr>
            <p:spPr>
              <a:xfrm>
                <a:off x="7331075" y="2381250"/>
                <a:ext cx="215900" cy="323850"/>
              </a:xfrm>
              <a:custGeom>
                <a:avLst/>
                <a:gdLst>
                  <a:gd name="connsiteX0" fmla="*/ 215900 w 215900"/>
                  <a:gd name="connsiteY0" fmla="*/ 0 h 323850"/>
                  <a:gd name="connsiteX1" fmla="*/ 192088 w 215900"/>
                  <a:gd name="connsiteY1" fmla="*/ 80963 h 323850"/>
                  <a:gd name="connsiteX2" fmla="*/ 153988 w 215900"/>
                  <a:gd name="connsiteY2" fmla="*/ 149225 h 323850"/>
                  <a:gd name="connsiteX3" fmla="*/ 117475 w 215900"/>
                  <a:gd name="connsiteY3" fmla="*/ 209550 h 323850"/>
                  <a:gd name="connsiteX4" fmla="*/ 61913 w 215900"/>
                  <a:gd name="connsiteY4" fmla="*/ 277813 h 323850"/>
                  <a:gd name="connsiteX5" fmla="*/ 0 w 215900"/>
                  <a:gd name="connsiteY5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900" h="323850">
                    <a:moveTo>
                      <a:pt x="215900" y="0"/>
                    </a:moveTo>
                    <a:cubicBezTo>
                      <a:pt x="209153" y="28046"/>
                      <a:pt x="202407" y="56092"/>
                      <a:pt x="192088" y="80963"/>
                    </a:cubicBezTo>
                    <a:cubicBezTo>
                      <a:pt x="181769" y="105834"/>
                      <a:pt x="166423" y="127794"/>
                      <a:pt x="153988" y="149225"/>
                    </a:cubicBezTo>
                    <a:cubicBezTo>
                      <a:pt x="141553" y="170656"/>
                      <a:pt x="132821" y="188119"/>
                      <a:pt x="117475" y="209550"/>
                    </a:cubicBezTo>
                    <a:cubicBezTo>
                      <a:pt x="102129" y="230981"/>
                      <a:pt x="81492" y="258763"/>
                      <a:pt x="61913" y="277813"/>
                    </a:cubicBezTo>
                    <a:cubicBezTo>
                      <a:pt x="42334" y="296863"/>
                      <a:pt x="21167" y="310356"/>
                      <a:pt x="0" y="3238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37264325-AA3F-4F96-A7D1-66F4A95C151D}"/>
                  </a:ext>
                </a:extLst>
              </p:cNvPr>
              <p:cNvSpPr/>
              <p:nvPr/>
            </p:nvSpPr>
            <p:spPr>
              <a:xfrm>
                <a:off x="7537177" y="1846263"/>
                <a:ext cx="298723" cy="534987"/>
              </a:xfrm>
              <a:custGeom>
                <a:avLst/>
                <a:gdLst>
                  <a:gd name="connsiteX0" fmla="*/ 298723 w 298723"/>
                  <a:gd name="connsiteY0" fmla="*/ 0 h 534987"/>
                  <a:gd name="connsiteX1" fmla="*/ 203473 w 298723"/>
                  <a:gd name="connsiteY1" fmla="*/ 52387 h 534987"/>
                  <a:gd name="connsiteX2" fmla="*/ 141561 w 298723"/>
                  <a:gd name="connsiteY2" fmla="*/ 100012 h 534987"/>
                  <a:gd name="connsiteX3" fmla="*/ 92348 w 298723"/>
                  <a:gd name="connsiteY3" fmla="*/ 161925 h 534987"/>
                  <a:gd name="connsiteX4" fmla="*/ 46311 w 298723"/>
                  <a:gd name="connsiteY4" fmla="*/ 230187 h 534987"/>
                  <a:gd name="connsiteX5" fmla="*/ 19323 w 298723"/>
                  <a:gd name="connsiteY5" fmla="*/ 298450 h 534987"/>
                  <a:gd name="connsiteX6" fmla="*/ 6623 w 298723"/>
                  <a:gd name="connsiteY6" fmla="*/ 336550 h 534987"/>
                  <a:gd name="connsiteX7" fmla="*/ 273 w 298723"/>
                  <a:gd name="connsiteY7" fmla="*/ 404812 h 534987"/>
                  <a:gd name="connsiteX8" fmla="*/ 1861 w 298723"/>
                  <a:gd name="connsiteY8" fmla="*/ 454025 h 534987"/>
                  <a:gd name="connsiteX9" fmla="*/ 8211 w 298723"/>
                  <a:gd name="connsiteY9" fmla="*/ 500062 h 534987"/>
                  <a:gd name="connsiteX10" fmla="*/ 8211 w 298723"/>
                  <a:gd name="connsiteY10" fmla="*/ 534987 h 53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723" h="534987">
                    <a:moveTo>
                      <a:pt x="298723" y="0"/>
                    </a:moveTo>
                    <a:cubicBezTo>
                      <a:pt x="264195" y="17859"/>
                      <a:pt x="229667" y="35718"/>
                      <a:pt x="203473" y="52387"/>
                    </a:cubicBezTo>
                    <a:cubicBezTo>
                      <a:pt x="177279" y="69056"/>
                      <a:pt x="160082" y="81756"/>
                      <a:pt x="141561" y="100012"/>
                    </a:cubicBezTo>
                    <a:cubicBezTo>
                      <a:pt x="123040" y="118268"/>
                      <a:pt x="108223" y="140229"/>
                      <a:pt x="92348" y="161925"/>
                    </a:cubicBezTo>
                    <a:cubicBezTo>
                      <a:pt x="76473" y="183621"/>
                      <a:pt x="58482" y="207433"/>
                      <a:pt x="46311" y="230187"/>
                    </a:cubicBezTo>
                    <a:cubicBezTo>
                      <a:pt x="34140" y="252941"/>
                      <a:pt x="25938" y="280723"/>
                      <a:pt x="19323" y="298450"/>
                    </a:cubicBezTo>
                    <a:cubicBezTo>
                      <a:pt x="12708" y="316177"/>
                      <a:pt x="9798" y="318823"/>
                      <a:pt x="6623" y="336550"/>
                    </a:cubicBezTo>
                    <a:cubicBezTo>
                      <a:pt x="3448" y="354277"/>
                      <a:pt x="1067" y="385233"/>
                      <a:pt x="273" y="404812"/>
                    </a:cubicBezTo>
                    <a:cubicBezTo>
                      <a:pt x="-521" y="424391"/>
                      <a:pt x="538" y="438150"/>
                      <a:pt x="1861" y="454025"/>
                    </a:cubicBezTo>
                    <a:cubicBezTo>
                      <a:pt x="3184" y="469900"/>
                      <a:pt x="7153" y="486568"/>
                      <a:pt x="8211" y="500062"/>
                    </a:cubicBezTo>
                    <a:cubicBezTo>
                      <a:pt x="9269" y="513556"/>
                      <a:pt x="8740" y="524271"/>
                      <a:pt x="8211" y="53498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AE7F21D9-E715-48DD-9511-516EA0E424C6}"/>
                  </a:ext>
                </a:extLst>
              </p:cNvPr>
              <p:cNvSpPr/>
              <p:nvPr/>
            </p:nvSpPr>
            <p:spPr>
              <a:xfrm>
                <a:off x="7831138" y="1829380"/>
                <a:ext cx="440029" cy="364545"/>
              </a:xfrm>
              <a:custGeom>
                <a:avLst/>
                <a:gdLst>
                  <a:gd name="connsiteX0" fmla="*/ 0 w 440029"/>
                  <a:gd name="connsiteY0" fmla="*/ 20058 h 364545"/>
                  <a:gd name="connsiteX1" fmla="*/ 65087 w 440029"/>
                  <a:gd name="connsiteY1" fmla="*/ 2595 h 364545"/>
                  <a:gd name="connsiteX2" fmla="*/ 150812 w 440029"/>
                  <a:gd name="connsiteY2" fmla="*/ 2595 h 364545"/>
                  <a:gd name="connsiteX3" fmla="*/ 239712 w 440029"/>
                  <a:gd name="connsiteY3" fmla="*/ 26408 h 364545"/>
                  <a:gd name="connsiteX4" fmla="*/ 317500 w 440029"/>
                  <a:gd name="connsiteY4" fmla="*/ 72445 h 364545"/>
                  <a:gd name="connsiteX5" fmla="*/ 360362 w 440029"/>
                  <a:gd name="connsiteY5" fmla="*/ 116895 h 364545"/>
                  <a:gd name="connsiteX6" fmla="*/ 404812 w 440029"/>
                  <a:gd name="connsiteY6" fmla="*/ 180395 h 364545"/>
                  <a:gd name="connsiteX7" fmla="*/ 423862 w 440029"/>
                  <a:gd name="connsiteY7" fmla="*/ 232783 h 364545"/>
                  <a:gd name="connsiteX8" fmla="*/ 434975 w 440029"/>
                  <a:gd name="connsiteY8" fmla="*/ 293108 h 364545"/>
                  <a:gd name="connsiteX9" fmla="*/ 439737 w 440029"/>
                  <a:gd name="connsiteY9" fmla="*/ 347083 h 364545"/>
                  <a:gd name="connsiteX10" fmla="*/ 427037 w 440029"/>
                  <a:gd name="connsiteY10" fmla="*/ 364545 h 36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029" h="364545">
                    <a:moveTo>
                      <a:pt x="0" y="20058"/>
                    </a:moveTo>
                    <a:cubicBezTo>
                      <a:pt x="19976" y="12781"/>
                      <a:pt x="39952" y="5505"/>
                      <a:pt x="65087" y="2595"/>
                    </a:cubicBezTo>
                    <a:cubicBezTo>
                      <a:pt x="90222" y="-316"/>
                      <a:pt x="121708" y="-1374"/>
                      <a:pt x="150812" y="2595"/>
                    </a:cubicBezTo>
                    <a:cubicBezTo>
                      <a:pt x="179916" y="6564"/>
                      <a:pt x="211931" y="14766"/>
                      <a:pt x="239712" y="26408"/>
                    </a:cubicBezTo>
                    <a:cubicBezTo>
                      <a:pt x="267493" y="38050"/>
                      <a:pt x="297392" y="57364"/>
                      <a:pt x="317500" y="72445"/>
                    </a:cubicBezTo>
                    <a:cubicBezTo>
                      <a:pt x="337608" y="87526"/>
                      <a:pt x="345810" y="98903"/>
                      <a:pt x="360362" y="116895"/>
                    </a:cubicBezTo>
                    <a:cubicBezTo>
                      <a:pt x="374914" y="134887"/>
                      <a:pt x="394229" y="161080"/>
                      <a:pt x="404812" y="180395"/>
                    </a:cubicBezTo>
                    <a:cubicBezTo>
                      <a:pt x="415395" y="199710"/>
                      <a:pt x="418835" y="213998"/>
                      <a:pt x="423862" y="232783"/>
                    </a:cubicBezTo>
                    <a:cubicBezTo>
                      <a:pt x="428889" y="251568"/>
                      <a:pt x="432329" y="274058"/>
                      <a:pt x="434975" y="293108"/>
                    </a:cubicBezTo>
                    <a:cubicBezTo>
                      <a:pt x="437621" y="312158"/>
                      <a:pt x="441060" y="335177"/>
                      <a:pt x="439737" y="347083"/>
                    </a:cubicBezTo>
                    <a:cubicBezTo>
                      <a:pt x="438414" y="358989"/>
                      <a:pt x="432725" y="361767"/>
                      <a:pt x="427037" y="36454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6168E0EE-9A98-484E-A0D1-A04EBB431002}"/>
                  </a:ext>
                </a:extLst>
              </p:cNvPr>
              <p:cNvSpPr/>
              <p:nvPr/>
            </p:nvSpPr>
            <p:spPr>
              <a:xfrm>
                <a:off x="7657772" y="1928813"/>
                <a:ext cx="260678" cy="614362"/>
              </a:xfrm>
              <a:custGeom>
                <a:avLst/>
                <a:gdLst>
                  <a:gd name="connsiteX0" fmla="*/ 260678 w 260678"/>
                  <a:gd name="connsiteY0" fmla="*/ 0 h 614362"/>
                  <a:gd name="connsiteX1" fmla="*/ 186066 w 260678"/>
                  <a:gd name="connsiteY1" fmla="*/ 20637 h 614362"/>
                  <a:gd name="connsiteX2" fmla="*/ 111453 w 260678"/>
                  <a:gd name="connsiteY2" fmla="*/ 58737 h 614362"/>
                  <a:gd name="connsiteX3" fmla="*/ 43191 w 260678"/>
                  <a:gd name="connsiteY3" fmla="*/ 131762 h 614362"/>
                  <a:gd name="connsiteX4" fmla="*/ 20966 w 260678"/>
                  <a:gd name="connsiteY4" fmla="*/ 228600 h 614362"/>
                  <a:gd name="connsiteX5" fmla="*/ 1916 w 260678"/>
                  <a:gd name="connsiteY5" fmla="*/ 309562 h 614362"/>
                  <a:gd name="connsiteX6" fmla="*/ 1916 w 260678"/>
                  <a:gd name="connsiteY6" fmla="*/ 361950 h 614362"/>
                  <a:gd name="connsiteX7" fmla="*/ 13028 w 260678"/>
                  <a:gd name="connsiteY7" fmla="*/ 406400 h 614362"/>
                  <a:gd name="connsiteX8" fmla="*/ 30491 w 260678"/>
                  <a:gd name="connsiteY8" fmla="*/ 473075 h 614362"/>
                  <a:gd name="connsiteX9" fmla="*/ 46366 w 260678"/>
                  <a:gd name="connsiteY9" fmla="*/ 539750 h 614362"/>
                  <a:gd name="connsiteX10" fmla="*/ 54303 w 260678"/>
                  <a:gd name="connsiteY10" fmla="*/ 590550 h 614362"/>
                  <a:gd name="connsiteX11" fmla="*/ 63828 w 260678"/>
                  <a:gd name="connsiteY11" fmla="*/ 614362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0678" h="614362">
                    <a:moveTo>
                      <a:pt x="260678" y="0"/>
                    </a:moveTo>
                    <a:cubicBezTo>
                      <a:pt x="235807" y="5423"/>
                      <a:pt x="210937" y="10847"/>
                      <a:pt x="186066" y="20637"/>
                    </a:cubicBezTo>
                    <a:cubicBezTo>
                      <a:pt x="161195" y="30427"/>
                      <a:pt x="135265" y="40216"/>
                      <a:pt x="111453" y="58737"/>
                    </a:cubicBezTo>
                    <a:cubicBezTo>
                      <a:pt x="87641" y="77258"/>
                      <a:pt x="58272" y="103452"/>
                      <a:pt x="43191" y="131762"/>
                    </a:cubicBezTo>
                    <a:cubicBezTo>
                      <a:pt x="28110" y="160072"/>
                      <a:pt x="27845" y="198967"/>
                      <a:pt x="20966" y="228600"/>
                    </a:cubicBezTo>
                    <a:cubicBezTo>
                      <a:pt x="14087" y="258233"/>
                      <a:pt x="5091" y="287337"/>
                      <a:pt x="1916" y="309562"/>
                    </a:cubicBezTo>
                    <a:cubicBezTo>
                      <a:pt x="-1259" y="331787"/>
                      <a:pt x="64" y="345810"/>
                      <a:pt x="1916" y="361950"/>
                    </a:cubicBezTo>
                    <a:cubicBezTo>
                      <a:pt x="3768" y="378090"/>
                      <a:pt x="8265" y="387879"/>
                      <a:pt x="13028" y="406400"/>
                    </a:cubicBezTo>
                    <a:cubicBezTo>
                      <a:pt x="17791" y="424921"/>
                      <a:pt x="24935" y="450850"/>
                      <a:pt x="30491" y="473075"/>
                    </a:cubicBezTo>
                    <a:cubicBezTo>
                      <a:pt x="36047" y="495300"/>
                      <a:pt x="42397" y="520171"/>
                      <a:pt x="46366" y="539750"/>
                    </a:cubicBezTo>
                    <a:cubicBezTo>
                      <a:pt x="50335" y="559329"/>
                      <a:pt x="51393" y="578115"/>
                      <a:pt x="54303" y="590550"/>
                    </a:cubicBezTo>
                    <a:cubicBezTo>
                      <a:pt x="57213" y="602985"/>
                      <a:pt x="60520" y="608673"/>
                      <a:pt x="63828" y="6143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2ACDE279-D587-4C9F-B927-D1BE96112EF9}"/>
                  </a:ext>
                </a:extLst>
              </p:cNvPr>
              <p:cNvSpPr/>
              <p:nvPr/>
            </p:nvSpPr>
            <p:spPr>
              <a:xfrm>
                <a:off x="7920038" y="1926255"/>
                <a:ext cx="333375" cy="259733"/>
              </a:xfrm>
              <a:custGeom>
                <a:avLst/>
                <a:gdLst>
                  <a:gd name="connsiteX0" fmla="*/ 0 w 333375"/>
                  <a:gd name="connsiteY0" fmla="*/ 10495 h 259733"/>
                  <a:gd name="connsiteX1" fmla="*/ 84137 w 333375"/>
                  <a:gd name="connsiteY1" fmla="*/ 2558 h 259733"/>
                  <a:gd name="connsiteX2" fmla="*/ 109537 w 333375"/>
                  <a:gd name="connsiteY2" fmla="*/ 2558 h 259733"/>
                  <a:gd name="connsiteX3" fmla="*/ 166687 w 333375"/>
                  <a:gd name="connsiteY3" fmla="*/ 32720 h 259733"/>
                  <a:gd name="connsiteX4" fmla="*/ 220662 w 333375"/>
                  <a:gd name="connsiteY4" fmla="*/ 62883 h 259733"/>
                  <a:gd name="connsiteX5" fmla="*/ 263525 w 333375"/>
                  <a:gd name="connsiteY5" fmla="*/ 105745 h 259733"/>
                  <a:gd name="connsiteX6" fmla="*/ 298450 w 333375"/>
                  <a:gd name="connsiteY6" fmla="*/ 172420 h 259733"/>
                  <a:gd name="connsiteX7" fmla="*/ 320675 w 333375"/>
                  <a:gd name="connsiteY7" fmla="*/ 218458 h 259733"/>
                  <a:gd name="connsiteX8" fmla="*/ 333375 w 333375"/>
                  <a:gd name="connsiteY8" fmla="*/ 259733 h 25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259733">
                    <a:moveTo>
                      <a:pt x="0" y="10495"/>
                    </a:moveTo>
                    <a:lnTo>
                      <a:pt x="84137" y="2558"/>
                    </a:lnTo>
                    <a:cubicBezTo>
                      <a:pt x="102393" y="1235"/>
                      <a:pt x="95779" y="-2469"/>
                      <a:pt x="109537" y="2558"/>
                    </a:cubicBezTo>
                    <a:cubicBezTo>
                      <a:pt x="123295" y="7585"/>
                      <a:pt x="148166" y="22666"/>
                      <a:pt x="166687" y="32720"/>
                    </a:cubicBezTo>
                    <a:cubicBezTo>
                      <a:pt x="185208" y="42774"/>
                      <a:pt x="204522" y="50712"/>
                      <a:pt x="220662" y="62883"/>
                    </a:cubicBezTo>
                    <a:cubicBezTo>
                      <a:pt x="236802" y="75054"/>
                      <a:pt x="250560" y="87489"/>
                      <a:pt x="263525" y="105745"/>
                    </a:cubicBezTo>
                    <a:cubicBezTo>
                      <a:pt x="276490" y="124001"/>
                      <a:pt x="288925" y="153635"/>
                      <a:pt x="298450" y="172420"/>
                    </a:cubicBezTo>
                    <a:cubicBezTo>
                      <a:pt x="307975" y="191205"/>
                      <a:pt x="314854" y="203906"/>
                      <a:pt x="320675" y="218458"/>
                    </a:cubicBezTo>
                    <a:cubicBezTo>
                      <a:pt x="326496" y="233010"/>
                      <a:pt x="329935" y="246371"/>
                      <a:pt x="333375" y="25973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712BAB95-EB47-4DB7-8BBE-3F085A88B344}"/>
                  </a:ext>
                </a:extLst>
              </p:cNvPr>
              <p:cNvSpPr/>
              <p:nvPr/>
            </p:nvSpPr>
            <p:spPr>
              <a:xfrm>
                <a:off x="7224713" y="2432050"/>
                <a:ext cx="411162" cy="501650"/>
              </a:xfrm>
              <a:custGeom>
                <a:avLst/>
                <a:gdLst>
                  <a:gd name="connsiteX0" fmla="*/ 0 w 411162"/>
                  <a:gd name="connsiteY0" fmla="*/ 501650 h 501650"/>
                  <a:gd name="connsiteX1" fmla="*/ 98425 w 411162"/>
                  <a:gd name="connsiteY1" fmla="*/ 460375 h 501650"/>
                  <a:gd name="connsiteX2" fmla="*/ 184150 w 411162"/>
                  <a:gd name="connsiteY2" fmla="*/ 388938 h 501650"/>
                  <a:gd name="connsiteX3" fmla="*/ 266700 w 411162"/>
                  <a:gd name="connsiteY3" fmla="*/ 314325 h 501650"/>
                  <a:gd name="connsiteX4" fmla="*/ 317500 w 411162"/>
                  <a:gd name="connsiteY4" fmla="*/ 242888 h 501650"/>
                  <a:gd name="connsiteX5" fmla="*/ 358775 w 411162"/>
                  <a:gd name="connsiteY5" fmla="*/ 150813 h 501650"/>
                  <a:gd name="connsiteX6" fmla="*/ 392112 w 411162"/>
                  <a:gd name="connsiteY6" fmla="*/ 71438 h 501650"/>
                  <a:gd name="connsiteX7" fmla="*/ 411162 w 411162"/>
                  <a:gd name="connsiteY7" fmla="*/ 0 h 5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162" h="501650">
                    <a:moveTo>
                      <a:pt x="0" y="501650"/>
                    </a:moveTo>
                    <a:cubicBezTo>
                      <a:pt x="33866" y="490405"/>
                      <a:pt x="67733" y="479160"/>
                      <a:pt x="98425" y="460375"/>
                    </a:cubicBezTo>
                    <a:cubicBezTo>
                      <a:pt x="129117" y="441590"/>
                      <a:pt x="156104" y="413280"/>
                      <a:pt x="184150" y="388938"/>
                    </a:cubicBezTo>
                    <a:cubicBezTo>
                      <a:pt x="212196" y="364596"/>
                      <a:pt x="244475" y="338667"/>
                      <a:pt x="266700" y="314325"/>
                    </a:cubicBezTo>
                    <a:cubicBezTo>
                      <a:pt x="288925" y="289983"/>
                      <a:pt x="302154" y="270140"/>
                      <a:pt x="317500" y="242888"/>
                    </a:cubicBezTo>
                    <a:cubicBezTo>
                      <a:pt x="332846" y="215636"/>
                      <a:pt x="346340" y="179388"/>
                      <a:pt x="358775" y="150813"/>
                    </a:cubicBezTo>
                    <a:cubicBezTo>
                      <a:pt x="371210" y="122238"/>
                      <a:pt x="383381" y="96574"/>
                      <a:pt x="392112" y="71438"/>
                    </a:cubicBezTo>
                    <a:cubicBezTo>
                      <a:pt x="400843" y="46302"/>
                      <a:pt x="406664" y="14023"/>
                      <a:pt x="411162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CC7FD0E7-2453-4183-B004-C78BA8AEB4F8}"/>
                  </a:ext>
                </a:extLst>
              </p:cNvPr>
              <p:cNvSpPr/>
              <p:nvPr/>
            </p:nvSpPr>
            <p:spPr>
              <a:xfrm>
                <a:off x="7218363" y="2432050"/>
                <a:ext cx="449322" cy="559623"/>
              </a:xfrm>
              <a:custGeom>
                <a:avLst/>
                <a:gdLst>
                  <a:gd name="connsiteX0" fmla="*/ 0 w 449322"/>
                  <a:gd name="connsiteY0" fmla="*/ 501650 h 559623"/>
                  <a:gd name="connsiteX1" fmla="*/ 11112 w 449322"/>
                  <a:gd name="connsiteY1" fmla="*/ 555625 h 559623"/>
                  <a:gd name="connsiteX2" fmla="*/ 19050 w 449322"/>
                  <a:gd name="connsiteY2" fmla="*/ 555625 h 559623"/>
                  <a:gd name="connsiteX3" fmla="*/ 26987 w 449322"/>
                  <a:gd name="connsiteY3" fmla="*/ 555625 h 559623"/>
                  <a:gd name="connsiteX4" fmla="*/ 60325 w 449322"/>
                  <a:gd name="connsiteY4" fmla="*/ 547688 h 559623"/>
                  <a:gd name="connsiteX5" fmla="*/ 123825 w 449322"/>
                  <a:gd name="connsiteY5" fmla="*/ 527050 h 559623"/>
                  <a:gd name="connsiteX6" fmla="*/ 198437 w 449322"/>
                  <a:gd name="connsiteY6" fmla="*/ 498475 h 559623"/>
                  <a:gd name="connsiteX7" fmla="*/ 284162 w 449322"/>
                  <a:gd name="connsiteY7" fmla="*/ 441325 h 559623"/>
                  <a:gd name="connsiteX8" fmla="*/ 361950 w 449322"/>
                  <a:gd name="connsiteY8" fmla="*/ 392113 h 559623"/>
                  <a:gd name="connsiteX9" fmla="*/ 423862 w 449322"/>
                  <a:gd name="connsiteY9" fmla="*/ 304800 h 559623"/>
                  <a:gd name="connsiteX10" fmla="*/ 447675 w 449322"/>
                  <a:gd name="connsiteY10" fmla="*/ 200025 h 559623"/>
                  <a:gd name="connsiteX11" fmla="*/ 446087 w 449322"/>
                  <a:gd name="connsiteY11" fmla="*/ 96838 h 559623"/>
                  <a:gd name="connsiteX12" fmla="*/ 436562 w 449322"/>
                  <a:gd name="connsiteY12" fmla="*/ 42863 h 559623"/>
                  <a:gd name="connsiteX13" fmla="*/ 423862 w 449322"/>
                  <a:gd name="connsiteY13" fmla="*/ 0 h 55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9322" h="559623">
                    <a:moveTo>
                      <a:pt x="0" y="501650"/>
                    </a:moveTo>
                    <a:cubicBezTo>
                      <a:pt x="3704" y="519642"/>
                      <a:pt x="7937" y="546629"/>
                      <a:pt x="11112" y="555625"/>
                    </a:cubicBezTo>
                    <a:cubicBezTo>
                      <a:pt x="14287" y="564621"/>
                      <a:pt x="19050" y="555625"/>
                      <a:pt x="19050" y="555625"/>
                    </a:cubicBezTo>
                    <a:cubicBezTo>
                      <a:pt x="21696" y="555625"/>
                      <a:pt x="20108" y="556948"/>
                      <a:pt x="26987" y="555625"/>
                    </a:cubicBezTo>
                    <a:cubicBezTo>
                      <a:pt x="33866" y="554302"/>
                      <a:pt x="44185" y="552451"/>
                      <a:pt x="60325" y="547688"/>
                    </a:cubicBezTo>
                    <a:cubicBezTo>
                      <a:pt x="76465" y="542926"/>
                      <a:pt x="100806" y="535252"/>
                      <a:pt x="123825" y="527050"/>
                    </a:cubicBezTo>
                    <a:cubicBezTo>
                      <a:pt x="146844" y="518848"/>
                      <a:pt x="171714" y="512763"/>
                      <a:pt x="198437" y="498475"/>
                    </a:cubicBezTo>
                    <a:cubicBezTo>
                      <a:pt x="225160" y="484187"/>
                      <a:pt x="256910" y="459052"/>
                      <a:pt x="284162" y="441325"/>
                    </a:cubicBezTo>
                    <a:cubicBezTo>
                      <a:pt x="311414" y="423598"/>
                      <a:pt x="338667" y="414867"/>
                      <a:pt x="361950" y="392113"/>
                    </a:cubicBezTo>
                    <a:cubicBezTo>
                      <a:pt x="385233" y="369359"/>
                      <a:pt x="409575" y="336815"/>
                      <a:pt x="423862" y="304800"/>
                    </a:cubicBezTo>
                    <a:cubicBezTo>
                      <a:pt x="438150" y="272785"/>
                      <a:pt x="443971" y="234685"/>
                      <a:pt x="447675" y="200025"/>
                    </a:cubicBezTo>
                    <a:cubicBezTo>
                      <a:pt x="451379" y="165365"/>
                      <a:pt x="447939" y="123032"/>
                      <a:pt x="446087" y="96838"/>
                    </a:cubicBezTo>
                    <a:cubicBezTo>
                      <a:pt x="444235" y="70644"/>
                      <a:pt x="440266" y="59003"/>
                      <a:pt x="436562" y="42863"/>
                    </a:cubicBezTo>
                    <a:cubicBezTo>
                      <a:pt x="432858" y="26723"/>
                      <a:pt x="428360" y="13361"/>
                      <a:pt x="423862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150F911E-DE56-4297-81D4-248B918877B3}"/>
                  </a:ext>
                </a:extLst>
              </p:cNvPr>
              <p:cNvSpPr/>
              <p:nvPr/>
            </p:nvSpPr>
            <p:spPr>
              <a:xfrm>
                <a:off x="7729538" y="2484426"/>
                <a:ext cx="692150" cy="242899"/>
              </a:xfrm>
              <a:custGeom>
                <a:avLst/>
                <a:gdLst>
                  <a:gd name="connsiteX0" fmla="*/ 0 w 692150"/>
                  <a:gd name="connsiteY0" fmla="*/ 65099 h 242899"/>
                  <a:gd name="connsiteX1" fmla="*/ 33337 w 692150"/>
                  <a:gd name="connsiteY1" fmla="*/ 123837 h 242899"/>
                  <a:gd name="connsiteX2" fmla="*/ 103187 w 692150"/>
                  <a:gd name="connsiteY2" fmla="*/ 73037 h 242899"/>
                  <a:gd name="connsiteX3" fmla="*/ 196850 w 692150"/>
                  <a:gd name="connsiteY3" fmla="*/ 28587 h 242899"/>
                  <a:gd name="connsiteX4" fmla="*/ 312737 w 692150"/>
                  <a:gd name="connsiteY4" fmla="*/ 12 h 242899"/>
                  <a:gd name="connsiteX5" fmla="*/ 423862 w 692150"/>
                  <a:gd name="connsiteY5" fmla="*/ 31762 h 242899"/>
                  <a:gd name="connsiteX6" fmla="*/ 519112 w 692150"/>
                  <a:gd name="connsiteY6" fmla="*/ 68274 h 242899"/>
                  <a:gd name="connsiteX7" fmla="*/ 614362 w 692150"/>
                  <a:gd name="connsiteY7" fmla="*/ 128599 h 242899"/>
                  <a:gd name="connsiteX8" fmla="*/ 671512 w 692150"/>
                  <a:gd name="connsiteY8" fmla="*/ 215912 h 242899"/>
                  <a:gd name="connsiteX9" fmla="*/ 692150 w 692150"/>
                  <a:gd name="connsiteY9" fmla="*/ 242899 h 24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2150" h="242899">
                    <a:moveTo>
                      <a:pt x="0" y="65099"/>
                    </a:moveTo>
                    <a:cubicBezTo>
                      <a:pt x="8069" y="93806"/>
                      <a:pt x="16139" y="122514"/>
                      <a:pt x="33337" y="123837"/>
                    </a:cubicBezTo>
                    <a:cubicBezTo>
                      <a:pt x="50535" y="125160"/>
                      <a:pt x="75935" y="88912"/>
                      <a:pt x="103187" y="73037"/>
                    </a:cubicBezTo>
                    <a:cubicBezTo>
                      <a:pt x="130439" y="57162"/>
                      <a:pt x="161925" y="40758"/>
                      <a:pt x="196850" y="28587"/>
                    </a:cubicBezTo>
                    <a:cubicBezTo>
                      <a:pt x="231775" y="16416"/>
                      <a:pt x="274902" y="-517"/>
                      <a:pt x="312737" y="12"/>
                    </a:cubicBezTo>
                    <a:cubicBezTo>
                      <a:pt x="350572" y="541"/>
                      <a:pt x="389466" y="20385"/>
                      <a:pt x="423862" y="31762"/>
                    </a:cubicBezTo>
                    <a:cubicBezTo>
                      <a:pt x="458258" y="43139"/>
                      <a:pt x="487362" y="52134"/>
                      <a:pt x="519112" y="68274"/>
                    </a:cubicBezTo>
                    <a:cubicBezTo>
                      <a:pt x="550862" y="84414"/>
                      <a:pt x="588962" y="103993"/>
                      <a:pt x="614362" y="128599"/>
                    </a:cubicBezTo>
                    <a:cubicBezTo>
                      <a:pt x="639762" y="153205"/>
                      <a:pt x="658547" y="196862"/>
                      <a:pt x="671512" y="215912"/>
                    </a:cubicBezTo>
                    <a:cubicBezTo>
                      <a:pt x="684477" y="234962"/>
                      <a:pt x="688313" y="238930"/>
                      <a:pt x="692150" y="242899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561750DE-A443-4A6E-AE51-1C58E7CCE1DD}"/>
                  </a:ext>
                </a:extLst>
              </p:cNvPr>
              <p:cNvSpPr/>
              <p:nvPr/>
            </p:nvSpPr>
            <p:spPr>
              <a:xfrm>
                <a:off x="7667625" y="2595494"/>
                <a:ext cx="744538" cy="433456"/>
              </a:xfrm>
              <a:custGeom>
                <a:avLst/>
                <a:gdLst>
                  <a:gd name="connsiteX0" fmla="*/ 0 w 744538"/>
                  <a:gd name="connsiteY0" fmla="*/ 433456 h 433456"/>
                  <a:gd name="connsiteX1" fmla="*/ 73025 w 744538"/>
                  <a:gd name="connsiteY1" fmla="*/ 346144 h 433456"/>
                  <a:gd name="connsiteX2" fmla="*/ 106363 w 744538"/>
                  <a:gd name="connsiteY2" fmla="*/ 284231 h 433456"/>
                  <a:gd name="connsiteX3" fmla="*/ 144463 w 744538"/>
                  <a:gd name="connsiteY3" fmla="*/ 198506 h 433456"/>
                  <a:gd name="connsiteX4" fmla="*/ 161925 w 744538"/>
                  <a:gd name="connsiteY4" fmla="*/ 128656 h 433456"/>
                  <a:gd name="connsiteX5" fmla="*/ 219075 w 744538"/>
                  <a:gd name="connsiteY5" fmla="*/ 54044 h 433456"/>
                  <a:gd name="connsiteX6" fmla="*/ 330200 w 744538"/>
                  <a:gd name="connsiteY6" fmla="*/ 14356 h 433456"/>
                  <a:gd name="connsiteX7" fmla="*/ 441325 w 744538"/>
                  <a:gd name="connsiteY7" fmla="*/ 69 h 433456"/>
                  <a:gd name="connsiteX8" fmla="*/ 546100 w 744538"/>
                  <a:gd name="connsiteY8" fmla="*/ 19119 h 433456"/>
                  <a:gd name="connsiteX9" fmla="*/ 641350 w 744538"/>
                  <a:gd name="connsiteY9" fmla="*/ 65156 h 433456"/>
                  <a:gd name="connsiteX10" fmla="*/ 744538 w 744538"/>
                  <a:gd name="connsiteY10" fmla="*/ 130244 h 43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4538" h="433456">
                    <a:moveTo>
                      <a:pt x="0" y="433456"/>
                    </a:moveTo>
                    <a:cubicBezTo>
                      <a:pt x="27649" y="402235"/>
                      <a:pt x="55298" y="371015"/>
                      <a:pt x="73025" y="346144"/>
                    </a:cubicBezTo>
                    <a:cubicBezTo>
                      <a:pt x="90752" y="321273"/>
                      <a:pt x="94457" y="308837"/>
                      <a:pt x="106363" y="284231"/>
                    </a:cubicBezTo>
                    <a:cubicBezTo>
                      <a:pt x="118269" y="259625"/>
                      <a:pt x="135203" y="224435"/>
                      <a:pt x="144463" y="198506"/>
                    </a:cubicBezTo>
                    <a:cubicBezTo>
                      <a:pt x="153723" y="172577"/>
                      <a:pt x="149490" y="152733"/>
                      <a:pt x="161925" y="128656"/>
                    </a:cubicBezTo>
                    <a:cubicBezTo>
                      <a:pt x="174360" y="104579"/>
                      <a:pt x="191029" y="73094"/>
                      <a:pt x="219075" y="54044"/>
                    </a:cubicBezTo>
                    <a:cubicBezTo>
                      <a:pt x="247121" y="34994"/>
                      <a:pt x="293158" y="23352"/>
                      <a:pt x="330200" y="14356"/>
                    </a:cubicBezTo>
                    <a:cubicBezTo>
                      <a:pt x="367242" y="5360"/>
                      <a:pt x="405342" y="-725"/>
                      <a:pt x="441325" y="69"/>
                    </a:cubicBezTo>
                    <a:cubicBezTo>
                      <a:pt x="477308" y="863"/>
                      <a:pt x="512763" y="8271"/>
                      <a:pt x="546100" y="19119"/>
                    </a:cubicBezTo>
                    <a:cubicBezTo>
                      <a:pt x="579437" y="29967"/>
                      <a:pt x="608277" y="46635"/>
                      <a:pt x="641350" y="65156"/>
                    </a:cubicBezTo>
                    <a:cubicBezTo>
                      <a:pt x="674423" y="83677"/>
                      <a:pt x="709480" y="106960"/>
                      <a:pt x="744538" y="13024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9AFC6A90-36E0-4010-A760-D47B229F5682}"/>
                  </a:ext>
                </a:extLst>
              </p:cNvPr>
              <p:cNvSpPr/>
              <p:nvPr/>
            </p:nvSpPr>
            <p:spPr>
              <a:xfrm>
                <a:off x="7677150" y="2934439"/>
                <a:ext cx="487363" cy="96099"/>
              </a:xfrm>
              <a:custGeom>
                <a:avLst/>
                <a:gdLst>
                  <a:gd name="connsiteX0" fmla="*/ 0 w 487363"/>
                  <a:gd name="connsiteY0" fmla="*/ 96099 h 96099"/>
                  <a:gd name="connsiteX1" fmla="*/ 100013 w 487363"/>
                  <a:gd name="connsiteY1" fmla="*/ 61174 h 96099"/>
                  <a:gd name="connsiteX2" fmla="*/ 177800 w 487363"/>
                  <a:gd name="connsiteY2" fmla="*/ 42124 h 96099"/>
                  <a:gd name="connsiteX3" fmla="*/ 296863 w 487363"/>
                  <a:gd name="connsiteY3" fmla="*/ 11961 h 96099"/>
                  <a:gd name="connsiteX4" fmla="*/ 392113 w 487363"/>
                  <a:gd name="connsiteY4" fmla="*/ 849 h 96099"/>
                  <a:gd name="connsiteX5" fmla="*/ 455613 w 487363"/>
                  <a:gd name="connsiteY5" fmla="*/ 32599 h 96099"/>
                  <a:gd name="connsiteX6" fmla="*/ 487363 w 487363"/>
                  <a:gd name="connsiteY6" fmla="*/ 51649 h 9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363" h="96099">
                    <a:moveTo>
                      <a:pt x="0" y="96099"/>
                    </a:moveTo>
                    <a:cubicBezTo>
                      <a:pt x="35190" y="83134"/>
                      <a:pt x="70380" y="70170"/>
                      <a:pt x="100013" y="61174"/>
                    </a:cubicBezTo>
                    <a:cubicBezTo>
                      <a:pt x="129646" y="52178"/>
                      <a:pt x="177800" y="42124"/>
                      <a:pt x="177800" y="42124"/>
                    </a:cubicBezTo>
                    <a:cubicBezTo>
                      <a:pt x="210608" y="33922"/>
                      <a:pt x="261144" y="18840"/>
                      <a:pt x="296863" y="11961"/>
                    </a:cubicBezTo>
                    <a:cubicBezTo>
                      <a:pt x="332582" y="5082"/>
                      <a:pt x="365655" y="-2591"/>
                      <a:pt x="392113" y="849"/>
                    </a:cubicBezTo>
                    <a:cubicBezTo>
                      <a:pt x="418571" y="4289"/>
                      <a:pt x="439738" y="24132"/>
                      <a:pt x="455613" y="32599"/>
                    </a:cubicBezTo>
                    <a:cubicBezTo>
                      <a:pt x="471488" y="41066"/>
                      <a:pt x="477838" y="49268"/>
                      <a:pt x="487363" y="51649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0D79D013-E76F-4A6A-BBDF-E09DF6E2079B}"/>
                  </a:ext>
                </a:extLst>
              </p:cNvPr>
              <p:cNvSpPr/>
              <p:nvPr/>
            </p:nvSpPr>
            <p:spPr>
              <a:xfrm>
                <a:off x="7419975" y="3077300"/>
                <a:ext cx="528638" cy="137388"/>
              </a:xfrm>
              <a:custGeom>
                <a:avLst/>
                <a:gdLst>
                  <a:gd name="connsiteX0" fmla="*/ 0 w 528638"/>
                  <a:gd name="connsiteY0" fmla="*/ 137388 h 137388"/>
                  <a:gd name="connsiteX1" fmla="*/ 139700 w 528638"/>
                  <a:gd name="connsiteY1" fmla="*/ 89763 h 137388"/>
                  <a:gd name="connsiteX2" fmla="*/ 214313 w 528638"/>
                  <a:gd name="connsiteY2" fmla="*/ 56425 h 137388"/>
                  <a:gd name="connsiteX3" fmla="*/ 279400 w 528638"/>
                  <a:gd name="connsiteY3" fmla="*/ 31025 h 137388"/>
                  <a:gd name="connsiteX4" fmla="*/ 419100 w 528638"/>
                  <a:gd name="connsiteY4" fmla="*/ 863 h 137388"/>
                  <a:gd name="connsiteX5" fmla="*/ 528638 w 528638"/>
                  <a:gd name="connsiteY5" fmla="*/ 8800 h 13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8638" h="137388">
                    <a:moveTo>
                      <a:pt x="0" y="137388"/>
                    </a:moveTo>
                    <a:cubicBezTo>
                      <a:pt x="51990" y="120322"/>
                      <a:pt x="103981" y="103257"/>
                      <a:pt x="139700" y="89763"/>
                    </a:cubicBezTo>
                    <a:cubicBezTo>
                      <a:pt x="175419" y="76269"/>
                      <a:pt x="191030" y="66215"/>
                      <a:pt x="214313" y="56425"/>
                    </a:cubicBezTo>
                    <a:cubicBezTo>
                      <a:pt x="237596" y="46635"/>
                      <a:pt x="245269" y="40285"/>
                      <a:pt x="279400" y="31025"/>
                    </a:cubicBezTo>
                    <a:cubicBezTo>
                      <a:pt x="313531" y="21765"/>
                      <a:pt x="377560" y="4567"/>
                      <a:pt x="419100" y="863"/>
                    </a:cubicBezTo>
                    <a:cubicBezTo>
                      <a:pt x="460640" y="-2841"/>
                      <a:pt x="506942" y="6419"/>
                      <a:pt x="528638" y="88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120CDF37-585B-44CD-9318-6EBF2011944E}"/>
                  </a:ext>
                </a:extLst>
              </p:cNvPr>
              <p:cNvSpPr/>
              <p:nvPr/>
            </p:nvSpPr>
            <p:spPr>
              <a:xfrm>
                <a:off x="7427913" y="3086100"/>
                <a:ext cx="531812" cy="149399"/>
              </a:xfrm>
              <a:custGeom>
                <a:avLst/>
                <a:gdLst>
                  <a:gd name="connsiteX0" fmla="*/ 0 w 531812"/>
                  <a:gd name="connsiteY0" fmla="*/ 131763 h 149399"/>
                  <a:gd name="connsiteX1" fmla="*/ 125412 w 531812"/>
                  <a:gd name="connsiteY1" fmla="*/ 149225 h 149399"/>
                  <a:gd name="connsiteX2" fmla="*/ 255587 w 531812"/>
                  <a:gd name="connsiteY2" fmla="*/ 122238 h 149399"/>
                  <a:gd name="connsiteX3" fmla="*/ 404812 w 531812"/>
                  <a:gd name="connsiteY3" fmla="*/ 74613 h 149399"/>
                  <a:gd name="connsiteX4" fmla="*/ 490537 w 531812"/>
                  <a:gd name="connsiteY4" fmla="*/ 26988 h 149399"/>
                  <a:gd name="connsiteX5" fmla="*/ 531812 w 531812"/>
                  <a:gd name="connsiteY5" fmla="*/ 0 h 149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812" h="149399">
                    <a:moveTo>
                      <a:pt x="0" y="131763"/>
                    </a:moveTo>
                    <a:cubicBezTo>
                      <a:pt x="41407" y="141287"/>
                      <a:pt x="82814" y="150812"/>
                      <a:pt x="125412" y="149225"/>
                    </a:cubicBezTo>
                    <a:cubicBezTo>
                      <a:pt x="168010" y="147638"/>
                      <a:pt x="209020" y="134673"/>
                      <a:pt x="255587" y="122238"/>
                    </a:cubicBezTo>
                    <a:cubicBezTo>
                      <a:pt x="302154" y="109803"/>
                      <a:pt x="365654" y="90488"/>
                      <a:pt x="404812" y="74613"/>
                    </a:cubicBezTo>
                    <a:cubicBezTo>
                      <a:pt x="443970" y="58738"/>
                      <a:pt x="469370" y="39423"/>
                      <a:pt x="490537" y="26988"/>
                    </a:cubicBezTo>
                    <a:cubicBezTo>
                      <a:pt x="511704" y="14553"/>
                      <a:pt x="523875" y="6085"/>
                      <a:pt x="531812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: 図形 398">
                <a:extLst>
                  <a:ext uri="{FF2B5EF4-FFF2-40B4-BE49-F238E27FC236}">
                    <a16:creationId xmlns:a16="http://schemas.microsoft.com/office/drawing/2014/main" id="{D28A22F9-A03E-448B-B1AD-41C6E7EFB4AE}"/>
                  </a:ext>
                </a:extLst>
              </p:cNvPr>
              <p:cNvSpPr/>
              <p:nvPr/>
            </p:nvSpPr>
            <p:spPr>
              <a:xfrm>
                <a:off x="8162925" y="2581275"/>
                <a:ext cx="623888" cy="406400"/>
              </a:xfrm>
              <a:custGeom>
                <a:avLst/>
                <a:gdLst>
                  <a:gd name="connsiteX0" fmla="*/ 0 w 623888"/>
                  <a:gd name="connsiteY0" fmla="*/ 406400 h 406400"/>
                  <a:gd name="connsiteX1" fmla="*/ 71438 w 623888"/>
                  <a:gd name="connsiteY1" fmla="*/ 333375 h 406400"/>
                  <a:gd name="connsiteX2" fmla="*/ 103188 w 623888"/>
                  <a:gd name="connsiteY2" fmla="*/ 293688 h 406400"/>
                  <a:gd name="connsiteX3" fmla="*/ 138113 w 623888"/>
                  <a:gd name="connsiteY3" fmla="*/ 261938 h 406400"/>
                  <a:gd name="connsiteX4" fmla="*/ 166688 w 623888"/>
                  <a:gd name="connsiteY4" fmla="*/ 233363 h 406400"/>
                  <a:gd name="connsiteX5" fmla="*/ 223838 w 623888"/>
                  <a:gd name="connsiteY5" fmla="*/ 188913 h 406400"/>
                  <a:gd name="connsiteX6" fmla="*/ 263525 w 623888"/>
                  <a:gd name="connsiteY6" fmla="*/ 158750 h 406400"/>
                  <a:gd name="connsiteX7" fmla="*/ 312738 w 623888"/>
                  <a:gd name="connsiteY7" fmla="*/ 131763 h 406400"/>
                  <a:gd name="connsiteX8" fmla="*/ 393700 w 623888"/>
                  <a:gd name="connsiteY8" fmla="*/ 84138 h 406400"/>
                  <a:gd name="connsiteX9" fmla="*/ 469900 w 623888"/>
                  <a:gd name="connsiteY9" fmla="*/ 44450 h 406400"/>
                  <a:gd name="connsiteX10" fmla="*/ 538163 w 623888"/>
                  <a:gd name="connsiteY10" fmla="*/ 17463 h 406400"/>
                  <a:gd name="connsiteX11" fmla="*/ 623888 w 623888"/>
                  <a:gd name="connsiteY11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3888" h="406400">
                    <a:moveTo>
                      <a:pt x="0" y="406400"/>
                    </a:moveTo>
                    <a:cubicBezTo>
                      <a:pt x="27120" y="379280"/>
                      <a:pt x="54240" y="352160"/>
                      <a:pt x="71438" y="333375"/>
                    </a:cubicBezTo>
                    <a:cubicBezTo>
                      <a:pt x="88636" y="314590"/>
                      <a:pt x="92076" y="305594"/>
                      <a:pt x="103188" y="293688"/>
                    </a:cubicBezTo>
                    <a:cubicBezTo>
                      <a:pt x="114300" y="281782"/>
                      <a:pt x="127530" y="271992"/>
                      <a:pt x="138113" y="261938"/>
                    </a:cubicBezTo>
                    <a:cubicBezTo>
                      <a:pt x="148696" y="251884"/>
                      <a:pt x="152401" y="245534"/>
                      <a:pt x="166688" y="233363"/>
                    </a:cubicBezTo>
                    <a:cubicBezTo>
                      <a:pt x="180975" y="221192"/>
                      <a:pt x="207699" y="201348"/>
                      <a:pt x="223838" y="188913"/>
                    </a:cubicBezTo>
                    <a:cubicBezTo>
                      <a:pt x="239977" y="176478"/>
                      <a:pt x="248708" y="168275"/>
                      <a:pt x="263525" y="158750"/>
                    </a:cubicBezTo>
                    <a:cubicBezTo>
                      <a:pt x="278342" y="149225"/>
                      <a:pt x="291042" y="144198"/>
                      <a:pt x="312738" y="131763"/>
                    </a:cubicBezTo>
                    <a:cubicBezTo>
                      <a:pt x="334434" y="119328"/>
                      <a:pt x="367506" y="98690"/>
                      <a:pt x="393700" y="84138"/>
                    </a:cubicBezTo>
                    <a:cubicBezTo>
                      <a:pt x="419894" y="69586"/>
                      <a:pt x="445823" y="55562"/>
                      <a:pt x="469900" y="44450"/>
                    </a:cubicBezTo>
                    <a:cubicBezTo>
                      <a:pt x="493977" y="33338"/>
                      <a:pt x="512498" y="24871"/>
                      <a:pt x="538163" y="17463"/>
                    </a:cubicBezTo>
                    <a:cubicBezTo>
                      <a:pt x="563828" y="10055"/>
                      <a:pt x="608013" y="3704"/>
                      <a:pt x="623888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91461AD5-360E-4348-8499-02410AB0E565}"/>
                  </a:ext>
                </a:extLst>
              </p:cNvPr>
              <p:cNvSpPr/>
              <p:nvPr/>
            </p:nvSpPr>
            <p:spPr>
              <a:xfrm>
                <a:off x="8785225" y="2573204"/>
                <a:ext cx="587500" cy="500196"/>
              </a:xfrm>
              <a:custGeom>
                <a:avLst/>
                <a:gdLst>
                  <a:gd name="connsiteX0" fmla="*/ 0 w 587500"/>
                  <a:gd name="connsiteY0" fmla="*/ 6484 h 500196"/>
                  <a:gd name="connsiteX1" fmla="*/ 109538 w 587500"/>
                  <a:gd name="connsiteY1" fmla="*/ 1721 h 500196"/>
                  <a:gd name="connsiteX2" fmla="*/ 182563 w 587500"/>
                  <a:gd name="connsiteY2" fmla="*/ 1721 h 500196"/>
                  <a:gd name="connsiteX3" fmla="*/ 279400 w 587500"/>
                  <a:gd name="connsiteY3" fmla="*/ 22359 h 500196"/>
                  <a:gd name="connsiteX4" fmla="*/ 342900 w 587500"/>
                  <a:gd name="connsiteY4" fmla="*/ 60459 h 500196"/>
                  <a:gd name="connsiteX5" fmla="*/ 419100 w 587500"/>
                  <a:gd name="connsiteY5" fmla="*/ 122371 h 500196"/>
                  <a:gd name="connsiteX6" fmla="*/ 466725 w 587500"/>
                  <a:gd name="connsiteY6" fmla="*/ 171584 h 500196"/>
                  <a:gd name="connsiteX7" fmla="*/ 508000 w 587500"/>
                  <a:gd name="connsiteY7" fmla="*/ 227146 h 500196"/>
                  <a:gd name="connsiteX8" fmla="*/ 544513 w 587500"/>
                  <a:gd name="connsiteY8" fmla="*/ 290646 h 500196"/>
                  <a:gd name="connsiteX9" fmla="*/ 576263 w 587500"/>
                  <a:gd name="connsiteY9" fmla="*/ 349384 h 500196"/>
                  <a:gd name="connsiteX10" fmla="*/ 585788 w 587500"/>
                  <a:gd name="connsiteY10" fmla="*/ 409709 h 500196"/>
                  <a:gd name="connsiteX11" fmla="*/ 587375 w 587500"/>
                  <a:gd name="connsiteY11" fmla="*/ 470034 h 500196"/>
                  <a:gd name="connsiteX12" fmla="*/ 584200 w 587500"/>
                  <a:gd name="connsiteY12" fmla="*/ 500196 h 500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7500" h="500196">
                    <a:moveTo>
                      <a:pt x="0" y="6484"/>
                    </a:moveTo>
                    <a:lnTo>
                      <a:pt x="109538" y="1721"/>
                    </a:lnTo>
                    <a:cubicBezTo>
                      <a:pt x="139965" y="927"/>
                      <a:pt x="154253" y="-1719"/>
                      <a:pt x="182563" y="1721"/>
                    </a:cubicBezTo>
                    <a:cubicBezTo>
                      <a:pt x="210873" y="5161"/>
                      <a:pt x="252677" y="12569"/>
                      <a:pt x="279400" y="22359"/>
                    </a:cubicBezTo>
                    <a:cubicBezTo>
                      <a:pt x="306123" y="32149"/>
                      <a:pt x="319617" y="43790"/>
                      <a:pt x="342900" y="60459"/>
                    </a:cubicBezTo>
                    <a:cubicBezTo>
                      <a:pt x="366183" y="77128"/>
                      <a:pt x="398463" y="103850"/>
                      <a:pt x="419100" y="122371"/>
                    </a:cubicBezTo>
                    <a:cubicBezTo>
                      <a:pt x="439737" y="140892"/>
                      <a:pt x="451908" y="154122"/>
                      <a:pt x="466725" y="171584"/>
                    </a:cubicBezTo>
                    <a:cubicBezTo>
                      <a:pt x="481542" y="189046"/>
                      <a:pt x="495035" y="207302"/>
                      <a:pt x="508000" y="227146"/>
                    </a:cubicBezTo>
                    <a:cubicBezTo>
                      <a:pt x="520965" y="246990"/>
                      <a:pt x="533136" y="270273"/>
                      <a:pt x="544513" y="290646"/>
                    </a:cubicBezTo>
                    <a:cubicBezTo>
                      <a:pt x="555890" y="311019"/>
                      <a:pt x="569384" y="329540"/>
                      <a:pt x="576263" y="349384"/>
                    </a:cubicBezTo>
                    <a:cubicBezTo>
                      <a:pt x="583142" y="369228"/>
                      <a:pt x="583936" y="389601"/>
                      <a:pt x="585788" y="409709"/>
                    </a:cubicBezTo>
                    <a:cubicBezTo>
                      <a:pt x="587640" y="429817"/>
                      <a:pt x="587640" y="454953"/>
                      <a:pt x="587375" y="470034"/>
                    </a:cubicBezTo>
                    <a:cubicBezTo>
                      <a:pt x="587110" y="485115"/>
                      <a:pt x="585655" y="492655"/>
                      <a:pt x="584200" y="50019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A52F049B-F323-45A1-8E07-AE3CC733FAA8}"/>
                  </a:ext>
                </a:extLst>
              </p:cNvPr>
              <p:cNvSpPr/>
              <p:nvPr/>
            </p:nvSpPr>
            <p:spPr>
              <a:xfrm>
                <a:off x="8488363" y="2716207"/>
                <a:ext cx="876300" cy="354018"/>
              </a:xfrm>
              <a:custGeom>
                <a:avLst/>
                <a:gdLst>
                  <a:gd name="connsiteX0" fmla="*/ 0 w 876300"/>
                  <a:gd name="connsiteY0" fmla="*/ 173043 h 354018"/>
                  <a:gd name="connsiteX1" fmla="*/ 69850 w 876300"/>
                  <a:gd name="connsiteY1" fmla="*/ 111131 h 354018"/>
                  <a:gd name="connsiteX2" fmla="*/ 117475 w 876300"/>
                  <a:gd name="connsiteY2" fmla="*/ 85731 h 354018"/>
                  <a:gd name="connsiteX3" fmla="*/ 169862 w 876300"/>
                  <a:gd name="connsiteY3" fmla="*/ 52393 h 354018"/>
                  <a:gd name="connsiteX4" fmla="*/ 273050 w 876300"/>
                  <a:gd name="connsiteY4" fmla="*/ 23818 h 354018"/>
                  <a:gd name="connsiteX5" fmla="*/ 366712 w 876300"/>
                  <a:gd name="connsiteY5" fmla="*/ 12706 h 354018"/>
                  <a:gd name="connsiteX6" fmla="*/ 444500 w 876300"/>
                  <a:gd name="connsiteY6" fmla="*/ 1593 h 354018"/>
                  <a:gd name="connsiteX7" fmla="*/ 558800 w 876300"/>
                  <a:gd name="connsiteY7" fmla="*/ 1593 h 354018"/>
                  <a:gd name="connsiteX8" fmla="*/ 636587 w 876300"/>
                  <a:gd name="connsiteY8" fmla="*/ 15881 h 354018"/>
                  <a:gd name="connsiteX9" fmla="*/ 704850 w 876300"/>
                  <a:gd name="connsiteY9" fmla="*/ 69856 h 354018"/>
                  <a:gd name="connsiteX10" fmla="*/ 774700 w 876300"/>
                  <a:gd name="connsiteY10" fmla="*/ 130181 h 354018"/>
                  <a:gd name="connsiteX11" fmla="*/ 822325 w 876300"/>
                  <a:gd name="connsiteY11" fmla="*/ 217493 h 354018"/>
                  <a:gd name="connsiteX12" fmla="*/ 842962 w 876300"/>
                  <a:gd name="connsiteY12" fmla="*/ 276231 h 354018"/>
                  <a:gd name="connsiteX13" fmla="*/ 862012 w 876300"/>
                  <a:gd name="connsiteY13" fmla="*/ 330206 h 354018"/>
                  <a:gd name="connsiteX14" fmla="*/ 876300 w 876300"/>
                  <a:gd name="connsiteY14" fmla="*/ 354018 h 35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6300" h="354018">
                    <a:moveTo>
                      <a:pt x="0" y="173043"/>
                    </a:moveTo>
                    <a:cubicBezTo>
                      <a:pt x="25135" y="149363"/>
                      <a:pt x="50271" y="125683"/>
                      <a:pt x="69850" y="111131"/>
                    </a:cubicBezTo>
                    <a:cubicBezTo>
                      <a:pt x="89429" y="96579"/>
                      <a:pt x="100806" y="95521"/>
                      <a:pt x="117475" y="85731"/>
                    </a:cubicBezTo>
                    <a:cubicBezTo>
                      <a:pt x="134144" y="75941"/>
                      <a:pt x="143933" y="62712"/>
                      <a:pt x="169862" y="52393"/>
                    </a:cubicBezTo>
                    <a:cubicBezTo>
                      <a:pt x="195791" y="42074"/>
                      <a:pt x="240242" y="30433"/>
                      <a:pt x="273050" y="23818"/>
                    </a:cubicBezTo>
                    <a:cubicBezTo>
                      <a:pt x="305858" y="17203"/>
                      <a:pt x="338137" y="16410"/>
                      <a:pt x="366712" y="12706"/>
                    </a:cubicBezTo>
                    <a:cubicBezTo>
                      <a:pt x="395287" y="9002"/>
                      <a:pt x="412485" y="3445"/>
                      <a:pt x="444500" y="1593"/>
                    </a:cubicBezTo>
                    <a:cubicBezTo>
                      <a:pt x="476515" y="-259"/>
                      <a:pt x="526786" y="-788"/>
                      <a:pt x="558800" y="1593"/>
                    </a:cubicBezTo>
                    <a:cubicBezTo>
                      <a:pt x="590814" y="3974"/>
                      <a:pt x="612245" y="4504"/>
                      <a:pt x="636587" y="15881"/>
                    </a:cubicBezTo>
                    <a:cubicBezTo>
                      <a:pt x="660929" y="27258"/>
                      <a:pt x="681831" y="50806"/>
                      <a:pt x="704850" y="69856"/>
                    </a:cubicBezTo>
                    <a:cubicBezTo>
                      <a:pt x="727869" y="88906"/>
                      <a:pt x="755121" y="105575"/>
                      <a:pt x="774700" y="130181"/>
                    </a:cubicBezTo>
                    <a:cubicBezTo>
                      <a:pt x="794279" y="154787"/>
                      <a:pt x="810948" y="193151"/>
                      <a:pt x="822325" y="217493"/>
                    </a:cubicBezTo>
                    <a:cubicBezTo>
                      <a:pt x="833702" y="241835"/>
                      <a:pt x="842962" y="276231"/>
                      <a:pt x="842962" y="276231"/>
                    </a:cubicBezTo>
                    <a:cubicBezTo>
                      <a:pt x="849576" y="295016"/>
                      <a:pt x="856456" y="317242"/>
                      <a:pt x="862012" y="330206"/>
                    </a:cubicBezTo>
                    <a:cubicBezTo>
                      <a:pt x="867568" y="343170"/>
                      <a:pt x="871934" y="348594"/>
                      <a:pt x="876300" y="35401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6DCD5000-05D9-49A8-8911-34FA585B37C3}"/>
                  </a:ext>
                </a:extLst>
              </p:cNvPr>
              <p:cNvSpPr/>
              <p:nvPr/>
            </p:nvSpPr>
            <p:spPr>
              <a:xfrm>
                <a:off x="8509000" y="2803854"/>
                <a:ext cx="822343" cy="563234"/>
              </a:xfrm>
              <a:custGeom>
                <a:avLst/>
                <a:gdLst>
                  <a:gd name="connsiteX0" fmla="*/ 0 w 822343"/>
                  <a:gd name="connsiteY0" fmla="*/ 90159 h 563234"/>
                  <a:gd name="connsiteX1" fmla="*/ 63500 w 822343"/>
                  <a:gd name="connsiteY1" fmla="*/ 56821 h 563234"/>
                  <a:gd name="connsiteX2" fmla="*/ 136525 w 822343"/>
                  <a:gd name="connsiteY2" fmla="*/ 21896 h 563234"/>
                  <a:gd name="connsiteX3" fmla="*/ 214313 w 822343"/>
                  <a:gd name="connsiteY3" fmla="*/ 1259 h 563234"/>
                  <a:gd name="connsiteX4" fmla="*/ 320675 w 822343"/>
                  <a:gd name="connsiteY4" fmla="*/ 2846 h 563234"/>
                  <a:gd name="connsiteX5" fmla="*/ 433388 w 822343"/>
                  <a:gd name="connsiteY5" fmla="*/ 7609 h 563234"/>
                  <a:gd name="connsiteX6" fmla="*/ 509588 w 822343"/>
                  <a:gd name="connsiteY6" fmla="*/ 29834 h 563234"/>
                  <a:gd name="connsiteX7" fmla="*/ 604838 w 822343"/>
                  <a:gd name="connsiteY7" fmla="*/ 77459 h 563234"/>
                  <a:gd name="connsiteX8" fmla="*/ 700088 w 822343"/>
                  <a:gd name="connsiteY8" fmla="*/ 152071 h 563234"/>
                  <a:gd name="connsiteX9" fmla="*/ 747713 w 822343"/>
                  <a:gd name="connsiteY9" fmla="*/ 213984 h 563234"/>
                  <a:gd name="connsiteX10" fmla="*/ 788988 w 822343"/>
                  <a:gd name="connsiteY10" fmla="*/ 291771 h 563234"/>
                  <a:gd name="connsiteX11" fmla="*/ 815975 w 822343"/>
                  <a:gd name="connsiteY11" fmla="*/ 353684 h 563234"/>
                  <a:gd name="connsiteX12" fmla="*/ 822325 w 822343"/>
                  <a:gd name="connsiteY12" fmla="*/ 415596 h 563234"/>
                  <a:gd name="connsiteX13" fmla="*/ 817563 w 822343"/>
                  <a:gd name="connsiteY13" fmla="*/ 487034 h 563234"/>
                  <a:gd name="connsiteX14" fmla="*/ 808038 w 822343"/>
                  <a:gd name="connsiteY14" fmla="*/ 526721 h 563234"/>
                  <a:gd name="connsiteX15" fmla="*/ 787400 w 822343"/>
                  <a:gd name="connsiteY15" fmla="*/ 563234 h 56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2343" h="563234">
                    <a:moveTo>
                      <a:pt x="0" y="90159"/>
                    </a:moveTo>
                    <a:cubicBezTo>
                      <a:pt x="20373" y="79178"/>
                      <a:pt x="40746" y="68198"/>
                      <a:pt x="63500" y="56821"/>
                    </a:cubicBezTo>
                    <a:cubicBezTo>
                      <a:pt x="86254" y="45444"/>
                      <a:pt x="111390" y="31156"/>
                      <a:pt x="136525" y="21896"/>
                    </a:cubicBezTo>
                    <a:cubicBezTo>
                      <a:pt x="161660" y="12636"/>
                      <a:pt x="183621" y="4434"/>
                      <a:pt x="214313" y="1259"/>
                    </a:cubicBezTo>
                    <a:cubicBezTo>
                      <a:pt x="245005" y="-1916"/>
                      <a:pt x="284163" y="1788"/>
                      <a:pt x="320675" y="2846"/>
                    </a:cubicBezTo>
                    <a:cubicBezTo>
                      <a:pt x="357187" y="3904"/>
                      <a:pt x="401903" y="3111"/>
                      <a:pt x="433388" y="7609"/>
                    </a:cubicBezTo>
                    <a:cubicBezTo>
                      <a:pt x="464873" y="12107"/>
                      <a:pt x="481013" y="18192"/>
                      <a:pt x="509588" y="29834"/>
                    </a:cubicBezTo>
                    <a:cubicBezTo>
                      <a:pt x="538163" y="41476"/>
                      <a:pt x="573088" y="57086"/>
                      <a:pt x="604838" y="77459"/>
                    </a:cubicBezTo>
                    <a:cubicBezTo>
                      <a:pt x="636588" y="97832"/>
                      <a:pt x="676276" y="129317"/>
                      <a:pt x="700088" y="152071"/>
                    </a:cubicBezTo>
                    <a:cubicBezTo>
                      <a:pt x="723900" y="174825"/>
                      <a:pt x="732896" y="190701"/>
                      <a:pt x="747713" y="213984"/>
                    </a:cubicBezTo>
                    <a:cubicBezTo>
                      <a:pt x="762530" y="237267"/>
                      <a:pt x="777611" y="268488"/>
                      <a:pt x="788988" y="291771"/>
                    </a:cubicBezTo>
                    <a:cubicBezTo>
                      <a:pt x="800365" y="315054"/>
                      <a:pt x="810419" y="333047"/>
                      <a:pt x="815975" y="353684"/>
                    </a:cubicBezTo>
                    <a:cubicBezTo>
                      <a:pt x="821531" y="374321"/>
                      <a:pt x="822060" y="393371"/>
                      <a:pt x="822325" y="415596"/>
                    </a:cubicBezTo>
                    <a:cubicBezTo>
                      <a:pt x="822590" y="437821"/>
                      <a:pt x="819944" y="468513"/>
                      <a:pt x="817563" y="487034"/>
                    </a:cubicBezTo>
                    <a:cubicBezTo>
                      <a:pt x="815182" y="505555"/>
                      <a:pt x="813065" y="514021"/>
                      <a:pt x="808038" y="526721"/>
                    </a:cubicBezTo>
                    <a:cubicBezTo>
                      <a:pt x="803011" y="539421"/>
                      <a:pt x="795205" y="551327"/>
                      <a:pt x="787400" y="56323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84F7B879-618E-47BD-8FE3-5AABFD382E7C}"/>
                  </a:ext>
                </a:extLst>
              </p:cNvPr>
              <p:cNvSpPr/>
              <p:nvPr/>
            </p:nvSpPr>
            <p:spPr>
              <a:xfrm>
                <a:off x="8501063" y="2874358"/>
                <a:ext cx="808980" cy="486380"/>
              </a:xfrm>
              <a:custGeom>
                <a:avLst/>
                <a:gdLst>
                  <a:gd name="connsiteX0" fmla="*/ 0 w 808980"/>
                  <a:gd name="connsiteY0" fmla="*/ 172055 h 486380"/>
                  <a:gd name="connsiteX1" fmla="*/ 57150 w 808980"/>
                  <a:gd name="connsiteY1" fmla="*/ 116492 h 486380"/>
                  <a:gd name="connsiteX2" fmla="*/ 112712 w 808980"/>
                  <a:gd name="connsiteY2" fmla="*/ 67280 h 486380"/>
                  <a:gd name="connsiteX3" fmla="*/ 193675 w 808980"/>
                  <a:gd name="connsiteY3" fmla="*/ 30767 h 486380"/>
                  <a:gd name="connsiteX4" fmla="*/ 276225 w 808980"/>
                  <a:gd name="connsiteY4" fmla="*/ 3780 h 486380"/>
                  <a:gd name="connsiteX5" fmla="*/ 406400 w 808980"/>
                  <a:gd name="connsiteY5" fmla="*/ 3780 h 486380"/>
                  <a:gd name="connsiteX6" fmla="*/ 533400 w 808980"/>
                  <a:gd name="connsiteY6" fmla="*/ 37117 h 486380"/>
                  <a:gd name="connsiteX7" fmla="*/ 620712 w 808980"/>
                  <a:gd name="connsiteY7" fmla="*/ 64105 h 486380"/>
                  <a:gd name="connsiteX8" fmla="*/ 690562 w 808980"/>
                  <a:gd name="connsiteY8" fmla="*/ 121255 h 486380"/>
                  <a:gd name="connsiteX9" fmla="*/ 766762 w 808980"/>
                  <a:gd name="connsiteY9" fmla="*/ 206980 h 486380"/>
                  <a:gd name="connsiteX10" fmla="*/ 790575 w 808980"/>
                  <a:gd name="connsiteY10" fmla="*/ 291117 h 486380"/>
                  <a:gd name="connsiteX11" fmla="*/ 808037 w 808980"/>
                  <a:gd name="connsiteY11" fmla="*/ 370492 h 486380"/>
                  <a:gd name="connsiteX12" fmla="*/ 806450 w 808980"/>
                  <a:gd name="connsiteY12" fmla="*/ 427642 h 486380"/>
                  <a:gd name="connsiteX13" fmla="*/ 804862 w 808980"/>
                  <a:gd name="connsiteY13" fmla="*/ 486380 h 48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8980" h="486380">
                    <a:moveTo>
                      <a:pt x="0" y="172055"/>
                    </a:moveTo>
                    <a:cubicBezTo>
                      <a:pt x="19182" y="153005"/>
                      <a:pt x="38365" y="133955"/>
                      <a:pt x="57150" y="116492"/>
                    </a:cubicBezTo>
                    <a:cubicBezTo>
                      <a:pt x="75935" y="99029"/>
                      <a:pt x="89958" y="81567"/>
                      <a:pt x="112712" y="67280"/>
                    </a:cubicBezTo>
                    <a:cubicBezTo>
                      <a:pt x="135466" y="52992"/>
                      <a:pt x="166423" y="41350"/>
                      <a:pt x="193675" y="30767"/>
                    </a:cubicBezTo>
                    <a:cubicBezTo>
                      <a:pt x="220927" y="20184"/>
                      <a:pt x="240771" y="8278"/>
                      <a:pt x="276225" y="3780"/>
                    </a:cubicBezTo>
                    <a:cubicBezTo>
                      <a:pt x="311679" y="-718"/>
                      <a:pt x="363538" y="-1776"/>
                      <a:pt x="406400" y="3780"/>
                    </a:cubicBezTo>
                    <a:cubicBezTo>
                      <a:pt x="449263" y="9336"/>
                      <a:pt x="497681" y="27063"/>
                      <a:pt x="533400" y="37117"/>
                    </a:cubicBezTo>
                    <a:cubicBezTo>
                      <a:pt x="569119" y="47171"/>
                      <a:pt x="594518" y="50082"/>
                      <a:pt x="620712" y="64105"/>
                    </a:cubicBezTo>
                    <a:cubicBezTo>
                      <a:pt x="646906" y="78128"/>
                      <a:pt x="666220" y="97442"/>
                      <a:pt x="690562" y="121255"/>
                    </a:cubicBezTo>
                    <a:cubicBezTo>
                      <a:pt x="714904" y="145067"/>
                      <a:pt x="750093" y="178670"/>
                      <a:pt x="766762" y="206980"/>
                    </a:cubicBezTo>
                    <a:cubicBezTo>
                      <a:pt x="783431" y="235290"/>
                      <a:pt x="783696" y="263865"/>
                      <a:pt x="790575" y="291117"/>
                    </a:cubicBezTo>
                    <a:cubicBezTo>
                      <a:pt x="797454" y="318369"/>
                      <a:pt x="805391" y="347738"/>
                      <a:pt x="808037" y="370492"/>
                    </a:cubicBezTo>
                    <a:cubicBezTo>
                      <a:pt x="810683" y="393246"/>
                      <a:pt x="806979" y="408327"/>
                      <a:pt x="806450" y="427642"/>
                    </a:cubicBezTo>
                    <a:cubicBezTo>
                      <a:pt x="805921" y="446957"/>
                      <a:pt x="805391" y="466668"/>
                      <a:pt x="804862" y="48638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3776CD82-C72C-4186-A500-43EA003599E3}"/>
                  </a:ext>
                </a:extLst>
              </p:cNvPr>
              <p:cNvSpPr/>
              <p:nvPr/>
            </p:nvSpPr>
            <p:spPr>
              <a:xfrm>
                <a:off x="8497888" y="3065463"/>
                <a:ext cx="874712" cy="658812"/>
              </a:xfrm>
              <a:custGeom>
                <a:avLst/>
                <a:gdLst>
                  <a:gd name="connsiteX0" fmla="*/ 0 w 874712"/>
                  <a:gd name="connsiteY0" fmla="*/ 0 h 658812"/>
                  <a:gd name="connsiteX1" fmla="*/ 112712 w 874712"/>
                  <a:gd name="connsiteY1" fmla="*/ 31750 h 658812"/>
                  <a:gd name="connsiteX2" fmla="*/ 217487 w 874712"/>
                  <a:gd name="connsiteY2" fmla="*/ 69850 h 658812"/>
                  <a:gd name="connsiteX3" fmla="*/ 357187 w 874712"/>
                  <a:gd name="connsiteY3" fmla="*/ 144462 h 658812"/>
                  <a:gd name="connsiteX4" fmla="*/ 530225 w 874712"/>
                  <a:gd name="connsiteY4" fmla="*/ 254000 h 658812"/>
                  <a:gd name="connsiteX5" fmla="*/ 704850 w 874712"/>
                  <a:gd name="connsiteY5" fmla="*/ 414337 h 658812"/>
                  <a:gd name="connsiteX6" fmla="*/ 842962 w 874712"/>
                  <a:gd name="connsiteY6" fmla="*/ 592137 h 658812"/>
                  <a:gd name="connsiteX7" fmla="*/ 874712 w 874712"/>
                  <a:gd name="connsiteY7" fmla="*/ 658812 h 65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4712" h="658812">
                    <a:moveTo>
                      <a:pt x="0" y="0"/>
                    </a:moveTo>
                    <a:cubicBezTo>
                      <a:pt x="38232" y="10054"/>
                      <a:pt x="76464" y="20108"/>
                      <a:pt x="112712" y="31750"/>
                    </a:cubicBezTo>
                    <a:cubicBezTo>
                      <a:pt x="148960" y="43392"/>
                      <a:pt x="176741" y="51065"/>
                      <a:pt x="217487" y="69850"/>
                    </a:cubicBezTo>
                    <a:cubicBezTo>
                      <a:pt x="258233" y="88635"/>
                      <a:pt x="305064" y="113770"/>
                      <a:pt x="357187" y="144462"/>
                    </a:cubicBezTo>
                    <a:cubicBezTo>
                      <a:pt x="409310" y="175154"/>
                      <a:pt x="472281" y="209021"/>
                      <a:pt x="530225" y="254000"/>
                    </a:cubicBezTo>
                    <a:cubicBezTo>
                      <a:pt x="588169" y="298979"/>
                      <a:pt x="652727" y="357981"/>
                      <a:pt x="704850" y="414337"/>
                    </a:cubicBezTo>
                    <a:cubicBezTo>
                      <a:pt x="756973" y="470693"/>
                      <a:pt x="814652" y="551391"/>
                      <a:pt x="842962" y="592137"/>
                    </a:cubicBezTo>
                    <a:cubicBezTo>
                      <a:pt x="871272" y="632883"/>
                      <a:pt x="872992" y="645847"/>
                      <a:pt x="874712" y="6588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54AC979B-54B2-402E-B6EB-4FFD3000505B}"/>
                  </a:ext>
                </a:extLst>
              </p:cNvPr>
              <p:cNvSpPr/>
              <p:nvPr/>
            </p:nvSpPr>
            <p:spPr>
              <a:xfrm>
                <a:off x="9350375" y="3732213"/>
                <a:ext cx="106832" cy="650875"/>
              </a:xfrm>
              <a:custGeom>
                <a:avLst/>
                <a:gdLst>
                  <a:gd name="connsiteX0" fmla="*/ 25400 w 106832"/>
                  <a:gd name="connsiteY0" fmla="*/ 0 h 650875"/>
                  <a:gd name="connsiteX1" fmla="*/ 60325 w 106832"/>
                  <a:gd name="connsiteY1" fmla="*/ 85725 h 650875"/>
                  <a:gd name="connsiteX2" fmla="*/ 92075 w 106832"/>
                  <a:gd name="connsiteY2" fmla="*/ 184150 h 650875"/>
                  <a:gd name="connsiteX3" fmla="*/ 106363 w 106832"/>
                  <a:gd name="connsiteY3" fmla="*/ 257175 h 650875"/>
                  <a:gd name="connsiteX4" fmla="*/ 101600 w 106832"/>
                  <a:gd name="connsiteY4" fmla="*/ 319087 h 650875"/>
                  <a:gd name="connsiteX5" fmla="*/ 84138 w 106832"/>
                  <a:gd name="connsiteY5" fmla="*/ 396875 h 650875"/>
                  <a:gd name="connsiteX6" fmla="*/ 63500 w 106832"/>
                  <a:gd name="connsiteY6" fmla="*/ 482600 h 650875"/>
                  <a:gd name="connsiteX7" fmla="*/ 36513 w 106832"/>
                  <a:gd name="connsiteY7" fmla="*/ 560387 h 650875"/>
                  <a:gd name="connsiteX8" fmla="*/ 11113 w 106832"/>
                  <a:gd name="connsiteY8" fmla="*/ 625475 h 650875"/>
                  <a:gd name="connsiteX9" fmla="*/ 0 w 106832"/>
                  <a:gd name="connsiteY9" fmla="*/ 650875 h 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832" h="650875">
                    <a:moveTo>
                      <a:pt x="25400" y="0"/>
                    </a:moveTo>
                    <a:cubicBezTo>
                      <a:pt x="37306" y="27516"/>
                      <a:pt x="49213" y="55033"/>
                      <a:pt x="60325" y="85725"/>
                    </a:cubicBezTo>
                    <a:cubicBezTo>
                      <a:pt x="71438" y="116417"/>
                      <a:pt x="84402" y="155575"/>
                      <a:pt x="92075" y="184150"/>
                    </a:cubicBezTo>
                    <a:cubicBezTo>
                      <a:pt x="99748" y="212725"/>
                      <a:pt x="104776" y="234686"/>
                      <a:pt x="106363" y="257175"/>
                    </a:cubicBezTo>
                    <a:cubicBezTo>
                      <a:pt x="107950" y="279664"/>
                      <a:pt x="105304" y="295804"/>
                      <a:pt x="101600" y="319087"/>
                    </a:cubicBezTo>
                    <a:cubicBezTo>
                      <a:pt x="97896" y="342370"/>
                      <a:pt x="90488" y="369623"/>
                      <a:pt x="84138" y="396875"/>
                    </a:cubicBezTo>
                    <a:cubicBezTo>
                      <a:pt x="77788" y="424127"/>
                      <a:pt x="71437" y="455348"/>
                      <a:pt x="63500" y="482600"/>
                    </a:cubicBezTo>
                    <a:cubicBezTo>
                      <a:pt x="55563" y="509852"/>
                      <a:pt x="45244" y="536575"/>
                      <a:pt x="36513" y="560387"/>
                    </a:cubicBezTo>
                    <a:cubicBezTo>
                      <a:pt x="27782" y="584199"/>
                      <a:pt x="17198" y="610394"/>
                      <a:pt x="11113" y="625475"/>
                    </a:cubicBezTo>
                    <a:cubicBezTo>
                      <a:pt x="5027" y="640556"/>
                      <a:pt x="2513" y="645715"/>
                      <a:pt x="0" y="6508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E19E425D-84A7-4C52-836E-86CCA6DF1F20}"/>
                  </a:ext>
                </a:extLst>
              </p:cNvPr>
              <p:cNvSpPr/>
              <p:nvPr/>
            </p:nvSpPr>
            <p:spPr>
              <a:xfrm>
                <a:off x="7126288" y="3557430"/>
                <a:ext cx="1547812" cy="190965"/>
              </a:xfrm>
              <a:custGeom>
                <a:avLst/>
                <a:gdLst>
                  <a:gd name="connsiteX0" fmla="*/ 0 w 1547812"/>
                  <a:gd name="connsiteY0" fmla="*/ 104933 h 190965"/>
                  <a:gd name="connsiteX1" fmla="*/ 133350 w 1547812"/>
                  <a:gd name="connsiteY1" fmla="*/ 152558 h 190965"/>
                  <a:gd name="connsiteX2" fmla="*/ 261937 w 1547812"/>
                  <a:gd name="connsiteY2" fmla="*/ 181133 h 190965"/>
                  <a:gd name="connsiteX3" fmla="*/ 425450 w 1547812"/>
                  <a:gd name="connsiteY3" fmla="*/ 190658 h 190965"/>
                  <a:gd name="connsiteX4" fmla="*/ 593725 w 1547812"/>
                  <a:gd name="connsiteY4" fmla="*/ 171608 h 190965"/>
                  <a:gd name="connsiteX5" fmla="*/ 687387 w 1547812"/>
                  <a:gd name="connsiteY5" fmla="*/ 131920 h 190965"/>
                  <a:gd name="connsiteX6" fmla="*/ 777875 w 1547812"/>
                  <a:gd name="connsiteY6" fmla="*/ 81120 h 190965"/>
                  <a:gd name="connsiteX7" fmla="*/ 879475 w 1547812"/>
                  <a:gd name="connsiteY7" fmla="*/ 57308 h 190965"/>
                  <a:gd name="connsiteX8" fmla="*/ 952500 w 1547812"/>
                  <a:gd name="connsiteY8" fmla="*/ 33495 h 190965"/>
                  <a:gd name="connsiteX9" fmla="*/ 1047750 w 1547812"/>
                  <a:gd name="connsiteY9" fmla="*/ 14445 h 190965"/>
                  <a:gd name="connsiteX10" fmla="*/ 1141412 w 1547812"/>
                  <a:gd name="connsiteY10" fmla="*/ 158 h 190965"/>
                  <a:gd name="connsiteX11" fmla="*/ 1266825 w 1547812"/>
                  <a:gd name="connsiteY11" fmla="*/ 6508 h 190965"/>
                  <a:gd name="connsiteX12" fmla="*/ 1341437 w 1547812"/>
                  <a:gd name="connsiteY12" fmla="*/ 1745 h 190965"/>
                  <a:gd name="connsiteX13" fmla="*/ 1492250 w 1547812"/>
                  <a:gd name="connsiteY13" fmla="*/ 16033 h 190965"/>
                  <a:gd name="connsiteX14" fmla="*/ 1547812 w 1547812"/>
                  <a:gd name="connsiteY14" fmla="*/ 25558 h 19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47812" h="190965">
                    <a:moveTo>
                      <a:pt x="0" y="104933"/>
                    </a:moveTo>
                    <a:cubicBezTo>
                      <a:pt x="44847" y="122395"/>
                      <a:pt x="89694" y="139858"/>
                      <a:pt x="133350" y="152558"/>
                    </a:cubicBezTo>
                    <a:cubicBezTo>
                      <a:pt x="177006" y="165258"/>
                      <a:pt x="213254" y="174783"/>
                      <a:pt x="261937" y="181133"/>
                    </a:cubicBezTo>
                    <a:cubicBezTo>
                      <a:pt x="310620" y="187483"/>
                      <a:pt x="370152" y="192246"/>
                      <a:pt x="425450" y="190658"/>
                    </a:cubicBezTo>
                    <a:cubicBezTo>
                      <a:pt x="480748" y="189071"/>
                      <a:pt x="550069" y="181398"/>
                      <a:pt x="593725" y="171608"/>
                    </a:cubicBezTo>
                    <a:cubicBezTo>
                      <a:pt x="637381" y="161818"/>
                      <a:pt x="656695" y="147001"/>
                      <a:pt x="687387" y="131920"/>
                    </a:cubicBezTo>
                    <a:cubicBezTo>
                      <a:pt x="718079" y="116839"/>
                      <a:pt x="745860" y="93555"/>
                      <a:pt x="777875" y="81120"/>
                    </a:cubicBezTo>
                    <a:cubicBezTo>
                      <a:pt x="809890" y="68685"/>
                      <a:pt x="850371" y="65245"/>
                      <a:pt x="879475" y="57308"/>
                    </a:cubicBezTo>
                    <a:cubicBezTo>
                      <a:pt x="908579" y="49371"/>
                      <a:pt x="924454" y="40639"/>
                      <a:pt x="952500" y="33495"/>
                    </a:cubicBezTo>
                    <a:cubicBezTo>
                      <a:pt x="980546" y="26351"/>
                      <a:pt x="1016265" y="20001"/>
                      <a:pt x="1047750" y="14445"/>
                    </a:cubicBezTo>
                    <a:cubicBezTo>
                      <a:pt x="1079235" y="8889"/>
                      <a:pt x="1104900" y="1481"/>
                      <a:pt x="1141412" y="158"/>
                    </a:cubicBezTo>
                    <a:cubicBezTo>
                      <a:pt x="1177925" y="-1165"/>
                      <a:pt x="1233488" y="6244"/>
                      <a:pt x="1266825" y="6508"/>
                    </a:cubicBezTo>
                    <a:cubicBezTo>
                      <a:pt x="1300162" y="6772"/>
                      <a:pt x="1303866" y="158"/>
                      <a:pt x="1341437" y="1745"/>
                    </a:cubicBezTo>
                    <a:cubicBezTo>
                      <a:pt x="1379008" y="3332"/>
                      <a:pt x="1457854" y="12064"/>
                      <a:pt x="1492250" y="16033"/>
                    </a:cubicBezTo>
                    <a:cubicBezTo>
                      <a:pt x="1526646" y="20002"/>
                      <a:pt x="1535641" y="23971"/>
                      <a:pt x="1547812" y="2555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8E634C66-8DF4-48DB-B00E-835D02F5915D}"/>
                  </a:ext>
                </a:extLst>
              </p:cNvPr>
              <p:cNvSpPr/>
              <p:nvPr/>
            </p:nvSpPr>
            <p:spPr>
              <a:xfrm>
                <a:off x="8675688" y="3581400"/>
                <a:ext cx="490127" cy="554038"/>
              </a:xfrm>
              <a:custGeom>
                <a:avLst/>
                <a:gdLst>
                  <a:gd name="connsiteX0" fmla="*/ 0 w 490127"/>
                  <a:gd name="connsiteY0" fmla="*/ 0 h 554038"/>
                  <a:gd name="connsiteX1" fmla="*/ 127000 w 490127"/>
                  <a:gd name="connsiteY1" fmla="*/ 39688 h 554038"/>
                  <a:gd name="connsiteX2" fmla="*/ 214312 w 490127"/>
                  <a:gd name="connsiteY2" fmla="*/ 77788 h 554038"/>
                  <a:gd name="connsiteX3" fmla="*/ 303212 w 490127"/>
                  <a:gd name="connsiteY3" fmla="*/ 136525 h 554038"/>
                  <a:gd name="connsiteX4" fmla="*/ 361950 w 490127"/>
                  <a:gd name="connsiteY4" fmla="*/ 193675 h 554038"/>
                  <a:gd name="connsiteX5" fmla="*/ 442912 w 490127"/>
                  <a:gd name="connsiteY5" fmla="*/ 288925 h 554038"/>
                  <a:gd name="connsiteX6" fmla="*/ 473075 w 490127"/>
                  <a:gd name="connsiteY6" fmla="*/ 347663 h 554038"/>
                  <a:gd name="connsiteX7" fmla="*/ 488950 w 490127"/>
                  <a:gd name="connsiteY7" fmla="*/ 427038 h 554038"/>
                  <a:gd name="connsiteX8" fmla="*/ 487362 w 490127"/>
                  <a:gd name="connsiteY8" fmla="*/ 490538 h 554038"/>
                  <a:gd name="connsiteX9" fmla="*/ 474662 w 490127"/>
                  <a:gd name="connsiteY9" fmla="*/ 554038 h 554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127" h="554038">
                    <a:moveTo>
                      <a:pt x="0" y="0"/>
                    </a:moveTo>
                    <a:cubicBezTo>
                      <a:pt x="45640" y="13361"/>
                      <a:pt x="91281" y="26723"/>
                      <a:pt x="127000" y="39688"/>
                    </a:cubicBezTo>
                    <a:cubicBezTo>
                      <a:pt x="162719" y="52653"/>
                      <a:pt x="184943" y="61649"/>
                      <a:pt x="214312" y="77788"/>
                    </a:cubicBezTo>
                    <a:cubicBezTo>
                      <a:pt x="243681" y="93927"/>
                      <a:pt x="278606" y="117211"/>
                      <a:pt x="303212" y="136525"/>
                    </a:cubicBezTo>
                    <a:cubicBezTo>
                      <a:pt x="327818" y="155840"/>
                      <a:pt x="338667" y="168275"/>
                      <a:pt x="361950" y="193675"/>
                    </a:cubicBezTo>
                    <a:cubicBezTo>
                      <a:pt x="385233" y="219075"/>
                      <a:pt x="424391" y="263260"/>
                      <a:pt x="442912" y="288925"/>
                    </a:cubicBezTo>
                    <a:cubicBezTo>
                      <a:pt x="461433" y="314590"/>
                      <a:pt x="465402" y="324644"/>
                      <a:pt x="473075" y="347663"/>
                    </a:cubicBezTo>
                    <a:cubicBezTo>
                      <a:pt x="480748" y="370682"/>
                      <a:pt x="486569" y="403225"/>
                      <a:pt x="488950" y="427038"/>
                    </a:cubicBezTo>
                    <a:cubicBezTo>
                      <a:pt x="491331" y="450851"/>
                      <a:pt x="489743" y="469371"/>
                      <a:pt x="487362" y="490538"/>
                    </a:cubicBezTo>
                    <a:cubicBezTo>
                      <a:pt x="484981" y="511705"/>
                      <a:pt x="478366" y="543455"/>
                      <a:pt x="474662" y="55403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F9EC4494-1724-425B-8BB9-1108CCB6B429}"/>
                  </a:ext>
                </a:extLst>
              </p:cNvPr>
              <p:cNvSpPr/>
              <p:nvPr/>
            </p:nvSpPr>
            <p:spPr>
              <a:xfrm>
                <a:off x="7123113" y="3671888"/>
                <a:ext cx="1298575" cy="308188"/>
              </a:xfrm>
              <a:custGeom>
                <a:avLst/>
                <a:gdLst>
                  <a:gd name="connsiteX0" fmla="*/ 0 w 1298575"/>
                  <a:gd name="connsiteY0" fmla="*/ 0 h 308188"/>
                  <a:gd name="connsiteX1" fmla="*/ 71437 w 1298575"/>
                  <a:gd name="connsiteY1" fmla="*/ 92075 h 308188"/>
                  <a:gd name="connsiteX2" fmla="*/ 165100 w 1298575"/>
                  <a:gd name="connsiteY2" fmla="*/ 138112 h 308188"/>
                  <a:gd name="connsiteX3" fmla="*/ 360362 w 1298575"/>
                  <a:gd name="connsiteY3" fmla="*/ 204787 h 308188"/>
                  <a:gd name="connsiteX4" fmla="*/ 550862 w 1298575"/>
                  <a:gd name="connsiteY4" fmla="*/ 246062 h 308188"/>
                  <a:gd name="connsiteX5" fmla="*/ 731837 w 1298575"/>
                  <a:gd name="connsiteY5" fmla="*/ 249237 h 308188"/>
                  <a:gd name="connsiteX6" fmla="*/ 936625 w 1298575"/>
                  <a:gd name="connsiteY6" fmla="*/ 255587 h 308188"/>
                  <a:gd name="connsiteX7" fmla="*/ 1058862 w 1298575"/>
                  <a:gd name="connsiteY7" fmla="*/ 290512 h 308188"/>
                  <a:gd name="connsiteX8" fmla="*/ 1162050 w 1298575"/>
                  <a:gd name="connsiteY8" fmla="*/ 307975 h 308188"/>
                  <a:gd name="connsiteX9" fmla="*/ 1298575 w 1298575"/>
                  <a:gd name="connsiteY9" fmla="*/ 279400 h 30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8575" h="308188">
                    <a:moveTo>
                      <a:pt x="0" y="0"/>
                    </a:moveTo>
                    <a:cubicBezTo>
                      <a:pt x="21960" y="34528"/>
                      <a:pt x="43920" y="69056"/>
                      <a:pt x="71437" y="92075"/>
                    </a:cubicBezTo>
                    <a:cubicBezTo>
                      <a:pt x="98954" y="115094"/>
                      <a:pt x="116946" y="119327"/>
                      <a:pt x="165100" y="138112"/>
                    </a:cubicBezTo>
                    <a:cubicBezTo>
                      <a:pt x="213254" y="156897"/>
                      <a:pt x="296068" y="186795"/>
                      <a:pt x="360362" y="204787"/>
                    </a:cubicBezTo>
                    <a:cubicBezTo>
                      <a:pt x="424656" y="222779"/>
                      <a:pt x="488950" y="238654"/>
                      <a:pt x="550862" y="246062"/>
                    </a:cubicBezTo>
                    <a:cubicBezTo>
                      <a:pt x="612774" y="253470"/>
                      <a:pt x="731837" y="249237"/>
                      <a:pt x="731837" y="249237"/>
                    </a:cubicBezTo>
                    <a:cubicBezTo>
                      <a:pt x="796131" y="250824"/>
                      <a:pt x="882121" y="248708"/>
                      <a:pt x="936625" y="255587"/>
                    </a:cubicBezTo>
                    <a:cubicBezTo>
                      <a:pt x="991129" y="262466"/>
                      <a:pt x="1021291" y="281781"/>
                      <a:pt x="1058862" y="290512"/>
                    </a:cubicBezTo>
                    <a:cubicBezTo>
                      <a:pt x="1096433" y="299243"/>
                      <a:pt x="1122098" y="309827"/>
                      <a:pt x="1162050" y="307975"/>
                    </a:cubicBezTo>
                    <a:cubicBezTo>
                      <a:pt x="1202002" y="306123"/>
                      <a:pt x="1250288" y="292761"/>
                      <a:pt x="1298575" y="2794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CD2B975A-7FED-4123-A689-769A91E39202}"/>
                  </a:ext>
                </a:extLst>
              </p:cNvPr>
              <p:cNvSpPr/>
              <p:nvPr/>
            </p:nvSpPr>
            <p:spPr>
              <a:xfrm>
                <a:off x="8426450" y="3926478"/>
                <a:ext cx="720725" cy="207372"/>
              </a:xfrm>
              <a:custGeom>
                <a:avLst/>
                <a:gdLst>
                  <a:gd name="connsiteX0" fmla="*/ 0 w 720725"/>
                  <a:gd name="connsiteY0" fmla="*/ 27985 h 207372"/>
                  <a:gd name="connsiteX1" fmla="*/ 141288 w 720725"/>
                  <a:gd name="connsiteY1" fmla="*/ 7347 h 207372"/>
                  <a:gd name="connsiteX2" fmla="*/ 265113 w 720725"/>
                  <a:gd name="connsiteY2" fmla="*/ 997 h 207372"/>
                  <a:gd name="connsiteX3" fmla="*/ 423863 w 720725"/>
                  <a:gd name="connsiteY3" fmla="*/ 26397 h 207372"/>
                  <a:gd name="connsiteX4" fmla="*/ 590550 w 720725"/>
                  <a:gd name="connsiteY4" fmla="*/ 88310 h 207372"/>
                  <a:gd name="connsiteX5" fmla="*/ 663575 w 720725"/>
                  <a:gd name="connsiteY5" fmla="*/ 154985 h 207372"/>
                  <a:gd name="connsiteX6" fmla="*/ 720725 w 720725"/>
                  <a:gd name="connsiteY6" fmla="*/ 207372 h 207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725" h="207372">
                    <a:moveTo>
                      <a:pt x="0" y="27985"/>
                    </a:moveTo>
                    <a:cubicBezTo>
                      <a:pt x="48551" y="19915"/>
                      <a:pt x="97103" y="11845"/>
                      <a:pt x="141288" y="7347"/>
                    </a:cubicBezTo>
                    <a:cubicBezTo>
                      <a:pt x="185473" y="2849"/>
                      <a:pt x="218017" y="-2178"/>
                      <a:pt x="265113" y="997"/>
                    </a:cubicBezTo>
                    <a:cubicBezTo>
                      <a:pt x="312209" y="4172"/>
                      <a:pt x="369624" y="11845"/>
                      <a:pt x="423863" y="26397"/>
                    </a:cubicBezTo>
                    <a:cubicBezTo>
                      <a:pt x="478103" y="40949"/>
                      <a:pt x="550598" y="66879"/>
                      <a:pt x="590550" y="88310"/>
                    </a:cubicBezTo>
                    <a:cubicBezTo>
                      <a:pt x="630502" y="109741"/>
                      <a:pt x="663575" y="154985"/>
                      <a:pt x="663575" y="154985"/>
                    </a:cubicBezTo>
                    <a:lnTo>
                      <a:pt x="720725" y="207372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C59D4A96-92FC-421D-BA5F-EA4B3BAB2D9F}"/>
                  </a:ext>
                </a:extLst>
              </p:cNvPr>
              <p:cNvSpPr/>
              <p:nvPr/>
            </p:nvSpPr>
            <p:spPr>
              <a:xfrm>
                <a:off x="8107363" y="4371975"/>
                <a:ext cx="307975" cy="200025"/>
              </a:xfrm>
              <a:custGeom>
                <a:avLst/>
                <a:gdLst>
                  <a:gd name="connsiteX0" fmla="*/ 0 w 307975"/>
                  <a:gd name="connsiteY0" fmla="*/ 200025 h 200025"/>
                  <a:gd name="connsiteX1" fmla="*/ 111125 w 307975"/>
                  <a:gd name="connsiteY1" fmla="*/ 134938 h 200025"/>
                  <a:gd name="connsiteX2" fmla="*/ 219075 w 307975"/>
                  <a:gd name="connsiteY2" fmla="*/ 84138 h 200025"/>
                  <a:gd name="connsiteX3" fmla="*/ 273050 w 307975"/>
                  <a:gd name="connsiteY3" fmla="*/ 36513 h 200025"/>
                  <a:gd name="connsiteX4" fmla="*/ 307975 w 307975"/>
                  <a:gd name="connsiteY4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75" h="200025">
                    <a:moveTo>
                      <a:pt x="0" y="200025"/>
                    </a:moveTo>
                    <a:cubicBezTo>
                      <a:pt x="37306" y="177138"/>
                      <a:pt x="74613" y="154252"/>
                      <a:pt x="111125" y="134938"/>
                    </a:cubicBezTo>
                    <a:cubicBezTo>
                      <a:pt x="147637" y="115624"/>
                      <a:pt x="192088" y="100542"/>
                      <a:pt x="219075" y="84138"/>
                    </a:cubicBezTo>
                    <a:cubicBezTo>
                      <a:pt x="246062" y="67734"/>
                      <a:pt x="258233" y="50536"/>
                      <a:pt x="273050" y="36513"/>
                    </a:cubicBezTo>
                    <a:cubicBezTo>
                      <a:pt x="287867" y="22490"/>
                      <a:pt x="307975" y="0"/>
                      <a:pt x="307975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241797F9-9712-41FE-B45D-8473A6BC945B}"/>
                  </a:ext>
                </a:extLst>
              </p:cNvPr>
              <p:cNvSpPr/>
              <p:nvPr/>
            </p:nvSpPr>
            <p:spPr>
              <a:xfrm>
                <a:off x="8882063" y="4284663"/>
                <a:ext cx="331856" cy="560387"/>
              </a:xfrm>
              <a:custGeom>
                <a:avLst/>
                <a:gdLst>
                  <a:gd name="connsiteX0" fmla="*/ 0 w 331856"/>
                  <a:gd name="connsiteY0" fmla="*/ 0 h 560387"/>
                  <a:gd name="connsiteX1" fmla="*/ 82550 w 331856"/>
                  <a:gd name="connsiteY1" fmla="*/ 17462 h 560387"/>
                  <a:gd name="connsiteX2" fmla="*/ 152400 w 331856"/>
                  <a:gd name="connsiteY2" fmla="*/ 63500 h 560387"/>
                  <a:gd name="connsiteX3" fmla="*/ 227012 w 331856"/>
                  <a:gd name="connsiteY3" fmla="*/ 98425 h 560387"/>
                  <a:gd name="connsiteX4" fmla="*/ 263525 w 331856"/>
                  <a:gd name="connsiteY4" fmla="*/ 180975 h 560387"/>
                  <a:gd name="connsiteX5" fmla="*/ 296862 w 331856"/>
                  <a:gd name="connsiteY5" fmla="*/ 249237 h 560387"/>
                  <a:gd name="connsiteX6" fmla="*/ 319087 w 331856"/>
                  <a:gd name="connsiteY6" fmla="*/ 309562 h 560387"/>
                  <a:gd name="connsiteX7" fmla="*/ 325437 w 331856"/>
                  <a:gd name="connsiteY7" fmla="*/ 390525 h 560387"/>
                  <a:gd name="connsiteX8" fmla="*/ 331787 w 331856"/>
                  <a:gd name="connsiteY8" fmla="*/ 454025 h 560387"/>
                  <a:gd name="connsiteX9" fmla="*/ 328612 w 331856"/>
                  <a:gd name="connsiteY9" fmla="*/ 519112 h 560387"/>
                  <a:gd name="connsiteX10" fmla="*/ 325437 w 331856"/>
                  <a:gd name="connsiteY10" fmla="*/ 560387 h 560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1856" h="560387">
                    <a:moveTo>
                      <a:pt x="0" y="0"/>
                    </a:moveTo>
                    <a:cubicBezTo>
                      <a:pt x="28575" y="3439"/>
                      <a:pt x="57150" y="6879"/>
                      <a:pt x="82550" y="17462"/>
                    </a:cubicBezTo>
                    <a:cubicBezTo>
                      <a:pt x="107950" y="28045"/>
                      <a:pt x="128323" y="50006"/>
                      <a:pt x="152400" y="63500"/>
                    </a:cubicBezTo>
                    <a:cubicBezTo>
                      <a:pt x="176477" y="76994"/>
                      <a:pt x="208491" y="78846"/>
                      <a:pt x="227012" y="98425"/>
                    </a:cubicBezTo>
                    <a:cubicBezTo>
                      <a:pt x="245533" y="118004"/>
                      <a:pt x="251883" y="155840"/>
                      <a:pt x="263525" y="180975"/>
                    </a:cubicBezTo>
                    <a:cubicBezTo>
                      <a:pt x="275167" y="206110"/>
                      <a:pt x="287602" y="227806"/>
                      <a:pt x="296862" y="249237"/>
                    </a:cubicBezTo>
                    <a:cubicBezTo>
                      <a:pt x="306122" y="270668"/>
                      <a:pt x="314325" y="286014"/>
                      <a:pt x="319087" y="309562"/>
                    </a:cubicBezTo>
                    <a:cubicBezTo>
                      <a:pt x="323849" y="333110"/>
                      <a:pt x="323320" y="366448"/>
                      <a:pt x="325437" y="390525"/>
                    </a:cubicBezTo>
                    <a:cubicBezTo>
                      <a:pt x="327554" y="414602"/>
                      <a:pt x="331258" y="432594"/>
                      <a:pt x="331787" y="454025"/>
                    </a:cubicBezTo>
                    <a:cubicBezTo>
                      <a:pt x="332316" y="475456"/>
                      <a:pt x="329670" y="501385"/>
                      <a:pt x="328612" y="519112"/>
                    </a:cubicBezTo>
                    <a:cubicBezTo>
                      <a:pt x="327554" y="536839"/>
                      <a:pt x="326760" y="552185"/>
                      <a:pt x="325437" y="56038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9B97375B-95FF-4822-858A-3810371EF78D}"/>
                  </a:ext>
                </a:extLst>
              </p:cNvPr>
              <p:cNvSpPr/>
              <p:nvPr/>
            </p:nvSpPr>
            <p:spPr>
              <a:xfrm>
                <a:off x="9051925" y="4392613"/>
                <a:ext cx="348431" cy="727075"/>
              </a:xfrm>
              <a:custGeom>
                <a:avLst/>
                <a:gdLst>
                  <a:gd name="connsiteX0" fmla="*/ 298450 w 348431"/>
                  <a:gd name="connsiteY0" fmla="*/ 0 h 727075"/>
                  <a:gd name="connsiteX1" fmla="*/ 311150 w 348431"/>
                  <a:gd name="connsiteY1" fmla="*/ 85725 h 727075"/>
                  <a:gd name="connsiteX2" fmla="*/ 342900 w 348431"/>
                  <a:gd name="connsiteY2" fmla="*/ 163512 h 727075"/>
                  <a:gd name="connsiteX3" fmla="*/ 346075 w 348431"/>
                  <a:gd name="connsiteY3" fmla="*/ 265112 h 727075"/>
                  <a:gd name="connsiteX4" fmla="*/ 346075 w 348431"/>
                  <a:gd name="connsiteY4" fmla="*/ 363537 h 727075"/>
                  <a:gd name="connsiteX5" fmla="*/ 315913 w 348431"/>
                  <a:gd name="connsiteY5" fmla="*/ 428625 h 727075"/>
                  <a:gd name="connsiteX6" fmla="*/ 280988 w 348431"/>
                  <a:gd name="connsiteY6" fmla="*/ 517525 h 727075"/>
                  <a:gd name="connsiteX7" fmla="*/ 274638 w 348431"/>
                  <a:gd name="connsiteY7" fmla="*/ 561975 h 727075"/>
                  <a:gd name="connsiteX8" fmla="*/ 239713 w 348431"/>
                  <a:gd name="connsiteY8" fmla="*/ 619125 h 727075"/>
                  <a:gd name="connsiteX9" fmla="*/ 207963 w 348431"/>
                  <a:gd name="connsiteY9" fmla="*/ 642937 h 727075"/>
                  <a:gd name="connsiteX10" fmla="*/ 165100 w 348431"/>
                  <a:gd name="connsiteY10" fmla="*/ 669925 h 727075"/>
                  <a:gd name="connsiteX11" fmla="*/ 103188 w 348431"/>
                  <a:gd name="connsiteY11" fmla="*/ 704850 h 727075"/>
                  <a:gd name="connsiteX12" fmla="*/ 47625 w 348431"/>
                  <a:gd name="connsiteY12" fmla="*/ 722312 h 727075"/>
                  <a:gd name="connsiteX13" fmla="*/ 0 w 348431"/>
                  <a:gd name="connsiteY13" fmla="*/ 727075 h 72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8431" h="727075">
                    <a:moveTo>
                      <a:pt x="298450" y="0"/>
                    </a:moveTo>
                    <a:cubicBezTo>
                      <a:pt x="301096" y="29236"/>
                      <a:pt x="303742" y="58473"/>
                      <a:pt x="311150" y="85725"/>
                    </a:cubicBezTo>
                    <a:cubicBezTo>
                      <a:pt x="318558" y="112977"/>
                      <a:pt x="337079" y="133614"/>
                      <a:pt x="342900" y="163512"/>
                    </a:cubicBezTo>
                    <a:cubicBezTo>
                      <a:pt x="348721" y="193410"/>
                      <a:pt x="345546" y="231775"/>
                      <a:pt x="346075" y="265112"/>
                    </a:cubicBezTo>
                    <a:cubicBezTo>
                      <a:pt x="346604" y="298449"/>
                      <a:pt x="351102" y="336285"/>
                      <a:pt x="346075" y="363537"/>
                    </a:cubicBezTo>
                    <a:cubicBezTo>
                      <a:pt x="341048" y="390789"/>
                      <a:pt x="326761" y="402961"/>
                      <a:pt x="315913" y="428625"/>
                    </a:cubicBezTo>
                    <a:cubicBezTo>
                      <a:pt x="305065" y="454289"/>
                      <a:pt x="287867" y="495300"/>
                      <a:pt x="280988" y="517525"/>
                    </a:cubicBezTo>
                    <a:cubicBezTo>
                      <a:pt x="274109" y="539750"/>
                      <a:pt x="281517" y="545042"/>
                      <a:pt x="274638" y="561975"/>
                    </a:cubicBezTo>
                    <a:cubicBezTo>
                      <a:pt x="267759" y="578908"/>
                      <a:pt x="250825" y="605631"/>
                      <a:pt x="239713" y="619125"/>
                    </a:cubicBezTo>
                    <a:cubicBezTo>
                      <a:pt x="228600" y="632619"/>
                      <a:pt x="220398" y="634470"/>
                      <a:pt x="207963" y="642937"/>
                    </a:cubicBezTo>
                    <a:cubicBezTo>
                      <a:pt x="195528" y="651404"/>
                      <a:pt x="182563" y="659606"/>
                      <a:pt x="165100" y="669925"/>
                    </a:cubicBezTo>
                    <a:cubicBezTo>
                      <a:pt x="147637" y="680244"/>
                      <a:pt x="122767" y="696119"/>
                      <a:pt x="103188" y="704850"/>
                    </a:cubicBezTo>
                    <a:cubicBezTo>
                      <a:pt x="83609" y="713581"/>
                      <a:pt x="64823" y="718608"/>
                      <a:pt x="47625" y="722312"/>
                    </a:cubicBezTo>
                    <a:cubicBezTo>
                      <a:pt x="30427" y="726016"/>
                      <a:pt x="0" y="727075"/>
                      <a:pt x="0" y="7270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EBCEED70-9153-42EC-ADDE-44FF55894AF1}"/>
                  </a:ext>
                </a:extLst>
              </p:cNvPr>
              <p:cNvSpPr/>
              <p:nvPr/>
            </p:nvSpPr>
            <p:spPr>
              <a:xfrm>
                <a:off x="8869363" y="4281488"/>
                <a:ext cx="251263" cy="839787"/>
              </a:xfrm>
              <a:custGeom>
                <a:avLst/>
                <a:gdLst>
                  <a:gd name="connsiteX0" fmla="*/ 0 w 251263"/>
                  <a:gd name="connsiteY0" fmla="*/ 0 h 839787"/>
                  <a:gd name="connsiteX1" fmla="*/ 30162 w 251263"/>
                  <a:gd name="connsiteY1" fmla="*/ 52387 h 839787"/>
                  <a:gd name="connsiteX2" fmla="*/ 85725 w 251263"/>
                  <a:gd name="connsiteY2" fmla="*/ 101600 h 839787"/>
                  <a:gd name="connsiteX3" fmla="*/ 141287 w 251263"/>
                  <a:gd name="connsiteY3" fmla="*/ 182562 h 839787"/>
                  <a:gd name="connsiteX4" fmla="*/ 185737 w 251263"/>
                  <a:gd name="connsiteY4" fmla="*/ 269875 h 839787"/>
                  <a:gd name="connsiteX5" fmla="*/ 206375 w 251263"/>
                  <a:gd name="connsiteY5" fmla="*/ 338137 h 839787"/>
                  <a:gd name="connsiteX6" fmla="*/ 231775 w 251263"/>
                  <a:gd name="connsiteY6" fmla="*/ 363537 h 839787"/>
                  <a:gd name="connsiteX7" fmla="*/ 238125 w 251263"/>
                  <a:gd name="connsiteY7" fmla="*/ 431800 h 839787"/>
                  <a:gd name="connsiteX8" fmla="*/ 249237 w 251263"/>
                  <a:gd name="connsiteY8" fmla="*/ 476250 h 839787"/>
                  <a:gd name="connsiteX9" fmla="*/ 249237 w 251263"/>
                  <a:gd name="connsiteY9" fmla="*/ 558800 h 839787"/>
                  <a:gd name="connsiteX10" fmla="*/ 228600 w 251263"/>
                  <a:gd name="connsiteY10" fmla="*/ 661987 h 839787"/>
                  <a:gd name="connsiteX11" fmla="*/ 217487 w 251263"/>
                  <a:gd name="connsiteY11" fmla="*/ 703262 h 839787"/>
                  <a:gd name="connsiteX12" fmla="*/ 204787 w 251263"/>
                  <a:gd name="connsiteY12" fmla="*/ 769937 h 839787"/>
                  <a:gd name="connsiteX13" fmla="*/ 174625 w 251263"/>
                  <a:gd name="connsiteY13" fmla="*/ 839787 h 83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1263" h="839787">
                    <a:moveTo>
                      <a:pt x="0" y="0"/>
                    </a:moveTo>
                    <a:cubicBezTo>
                      <a:pt x="7937" y="17727"/>
                      <a:pt x="15875" y="35454"/>
                      <a:pt x="30162" y="52387"/>
                    </a:cubicBezTo>
                    <a:cubicBezTo>
                      <a:pt x="44449" y="69320"/>
                      <a:pt x="67204" y="79904"/>
                      <a:pt x="85725" y="101600"/>
                    </a:cubicBezTo>
                    <a:cubicBezTo>
                      <a:pt x="104246" y="123296"/>
                      <a:pt x="124618" y="154516"/>
                      <a:pt x="141287" y="182562"/>
                    </a:cubicBezTo>
                    <a:cubicBezTo>
                      <a:pt x="157956" y="210608"/>
                      <a:pt x="174889" y="243946"/>
                      <a:pt x="185737" y="269875"/>
                    </a:cubicBezTo>
                    <a:cubicBezTo>
                      <a:pt x="196585" y="295804"/>
                      <a:pt x="198702" y="322527"/>
                      <a:pt x="206375" y="338137"/>
                    </a:cubicBezTo>
                    <a:cubicBezTo>
                      <a:pt x="214048" y="353747"/>
                      <a:pt x="226483" y="347927"/>
                      <a:pt x="231775" y="363537"/>
                    </a:cubicBezTo>
                    <a:cubicBezTo>
                      <a:pt x="237067" y="379147"/>
                      <a:pt x="235215" y="413015"/>
                      <a:pt x="238125" y="431800"/>
                    </a:cubicBezTo>
                    <a:cubicBezTo>
                      <a:pt x="241035" y="450586"/>
                      <a:pt x="247385" y="455083"/>
                      <a:pt x="249237" y="476250"/>
                    </a:cubicBezTo>
                    <a:cubicBezTo>
                      <a:pt x="251089" y="497417"/>
                      <a:pt x="252676" y="527844"/>
                      <a:pt x="249237" y="558800"/>
                    </a:cubicBezTo>
                    <a:cubicBezTo>
                      <a:pt x="245798" y="589756"/>
                      <a:pt x="233892" y="637910"/>
                      <a:pt x="228600" y="661987"/>
                    </a:cubicBezTo>
                    <a:cubicBezTo>
                      <a:pt x="223308" y="686064"/>
                      <a:pt x="221456" y="685270"/>
                      <a:pt x="217487" y="703262"/>
                    </a:cubicBezTo>
                    <a:cubicBezTo>
                      <a:pt x="213518" y="721254"/>
                      <a:pt x="211931" y="747183"/>
                      <a:pt x="204787" y="769937"/>
                    </a:cubicBezTo>
                    <a:cubicBezTo>
                      <a:pt x="197643" y="792691"/>
                      <a:pt x="181240" y="826293"/>
                      <a:pt x="174625" y="83978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377FD11E-6F8F-4174-B55D-043FA5116F00}"/>
                  </a:ext>
                </a:extLst>
              </p:cNvPr>
              <p:cNvSpPr/>
              <p:nvPr/>
            </p:nvSpPr>
            <p:spPr>
              <a:xfrm>
                <a:off x="8420100" y="4378325"/>
                <a:ext cx="590271" cy="982663"/>
              </a:xfrm>
              <a:custGeom>
                <a:avLst/>
                <a:gdLst>
                  <a:gd name="connsiteX0" fmla="*/ 0 w 590271"/>
                  <a:gd name="connsiteY0" fmla="*/ 0 h 982663"/>
                  <a:gd name="connsiteX1" fmla="*/ 111125 w 590271"/>
                  <a:gd name="connsiteY1" fmla="*/ 3175 h 982663"/>
                  <a:gd name="connsiteX2" fmla="*/ 219075 w 590271"/>
                  <a:gd name="connsiteY2" fmla="*/ 12700 h 982663"/>
                  <a:gd name="connsiteX3" fmla="*/ 339725 w 590271"/>
                  <a:gd name="connsiteY3" fmla="*/ 55563 h 982663"/>
                  <a:gd name="connsiteX4" fmla="*/ 436563 w 590271"/>
                  <a:gd name="connsiteY4" fmla="*/ 120650 h 982663"/>
                  <a:gd name="connsiteX5" fmla="*/ 511175 w 590271"/>
                  <a:gd name="connsiteY5" fmla="*/ 233363 h 982663"/>
                  <a:gd name="connsiteX6" fmla="*/ 555625 w 590271"/>
                  <a:gd name="connsiteY6" fmla="*/ 301625 h 982663"/>
                  <a:gd name="connsiteX7" fmla="*/ 587375 w 590271"/>
                  <a:gd name="connsiteY7" fmla="*/ 401638 h 982663"/>
                  <a:gd name="connsiteX8" fmla="*/ 587375 w 590271"/>
                  <a:gd name="connsiteY8" fmla="*/ 523875 h 982663"/>
                  <a:gd name="connsiteX9" fmla="*/ 574675 w 590271"/>
                  <a:gd name="connsiteY9" fmla="*/ 617538 h 982663"/>
                  <a:gd name="connsiteX10" fmla="*/ 552450 w 590271"/>
                  <a:gd name="connsiteY10" fmla="*/ 698500 h 982663"/>
                  <a:gd name="connsiteX11" fmla="*/ 530225 w 590271"/>
                  <a:gd name="connsiteY11" fmla="*/ 769938 h 982663"/>
                  <a:gd name="connsiteX12" fmla="*/ 493713 w 590271"/>
                  <a:gd name="connsiteY12" fmla="*/ 831850 h 982663"/>
                  <a:gd name="connsiteX13" fmla="*/ 423863 w 590271"/>
                  <a:gd name="connsiteY13" fmla="*/ 904875 h 982663"/>
                  <a:gd name="connsiteX14" fmla="*/ 352425 w 590271"/>
                  <a:gd name="connsiteY14" fmla="*/ 958850 h 982663"/>
                  <a:gd name="connsiteX15" fmla="*/ 288925 w 590271"/>
                  <a:gd name="connsiteY15" fmla="*/ 982663 h 98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271" h="982663">
                    <a:moveTo>
                      <a:pt x="0" y="0"/>
                    </a:moveTo>
                    <a:cubicBezTo>
                      <a:pt x="37306" y="529"/>
                      <a:pt x="74613" y="1058"/>
                      <a:pt x="111125" y="3175"/>
                    </a:cubicBezTo>
                    <a:cubicBezTo>
                      <a:pt x="147637" y="5292"/>
                      <a:pt x="180975" y="3969"/>
                      <a:pt x="219075" y="12700"/>
                    </a:cubicBezTo>
                    <a:cubicBezTo>
                      <a:pt x="257175" y="21431"/>
                      <a:pt x="303477" y="37571"/>
                      <a:pt x="339725" y="55563"/>
                    </a:cubicBezTo>
                    <a:cubicBezTo>
                      <a:pt x="375973" y="73555"/>
                      <a:pt x="407988" y="91017"/>
                      <a:pt x="436563" y="120650"/>
                    </a:cubicBezTo>
                    <a:cubicBezTo>
                      <a:pt x="465138" y="150283"/>
                      <a:pt x="491331" y="203201"/>
                      <a:pt x="511175" y="233363"/>
                    </a:cubicBezTo>
                    <a:cubicBezTo>
                      <a:pt x="531019" y="263525"/>
                      <a:pt x="542925" y="273579"/>
                      <a:pt x="555625" y="301625"/>
                    </a:cubicBezTo>
                    <a:cubicBezTo>
                      <a:pt x="568325" y="329671"/>
                      <a:pt x="582083" y="364596"/>
                      <a:pt x="587375" y="401638"/>
                    </a:cubicBezTo>
                    <a:cubicBezTo>
                      <a:pt x="592667" y="438680"/>
                      <a:pt x="589492" y="487892"/>
                      <a:pt x="587375" y="523875"/>
                    </a:cubicBezTo>
                    <a:cubicBezTo>
                      <a:pt x="585258" y="559858"/>
                      <a:pt x="580496" y="588434"/>
                      <a:pt x="574675" y="617538"/>
                    </a:cubicBezTo>
                    <a:cubicBezTo>
                      <a:pt x="568854" y="646642"/>
                      <a:pt x="559858" y="673100"/>
                      <a:pt x="552450" y="698500"/>
                    </a:cubicBezTo>
                    <a:cubicBezTo>
                      <a:pt x="545042" y="723900"/>
                      <a:pt x="540015" y="747713"/>
                      <a:pt x="530225" y="769938"/>
                    </a:cubicBezTo>
                    <a:cubicBezTo>
                      <a:pt x="520436" y="792163"/>
                      <a:pt x="511440" y="809361"/>
                      <a:pt x="493713" y="831850"/>
                    </a:cubicBezTo>
                    <a:cubicBezTo>
                      <a:pt x="475986" y="854339"/>
                      <a:pt x="447411" y="883708"/>
                      <a:pt x="423863" y="904875"/>
                    </a:cubicBezTo>
                    <a:cubicBezTo>
                      <a:pt x="400315" y="926042"/>
                      <a:pt x="374915" y="945885"/>
                      <a:pt x="352425" y="958850"/>
                    </a:cubicBezTo>
                    <a:cubicBezTo>
                      <a:pt x="329935" y="971815"/>
                      <a:pt x="301625" y="977900"/>
                      <a:pt x="288925" y="9826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9214511B-FF89-43E7-9837-A48A17CA18AC}"/>
                  </a:ext>
                </a:extLst>
              </p:cNvPr>
              <p:cNvSpPr/>
              <p:nvPr/>
            </p:nvSpPr>
            <p:spPr>
              <a:xfrm>
                <a:off x="8713788" y="5126038"/>
                <a:ext cx="334962" cy="241300"/>
              </a:xfrm>
              <a:custGeom>
                <a:avLst/>
                <a:gdLst>
                  <a:gd name="connsiteX0" fmla="*/ 334962 w 334962"/>
                  <a:gd name="connsiteY0" fmla="*/ 0 h 241300"/>
                  <a:gd name="connsiteX1" fmla="*/ 298450 w 334962"/>
                  <a:gd name="connsiteY1" fmla="*/ 73025 h 241300"/>
                  <a:gd name="connsiteX2" fmla="*/ 220662 w 334962"/>
                  <a:gd name="connsiteY2" fmla="*/ 142875 h 241300"/>
                  <a:gd name="connsiteX3" fmla="*/ 133350 w 334962"/>
                  <a:gd name="connsiteY3" fmla="*/ 207962 h 241300"/>
                  <a:gd name="connsiteX4" fmla="*/ 0 w 334962"/>
                  <a:gd name="connsiteY4" fmla="*/ 2413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962" h="241300">
                    <a:moveTo>
                      <a:pt x="334962" y="0"/>
                    </a:moveTo>
                    <a:cubicBezTo>
                      <a:pt x="326231" y="24606"/>
                      <a:pt x="317500" y="49213"/>
                      <a:pt x="298450" y="73025"/>
                    </a:cubicBezTo>
                    <a:cubicBezTo>
                      <a:pt x="279400" y="96837"/>
                      <a:pt x="248179" y="120386"/>
                      <a:pt x="220662" y="142875"/>
                    </a:cubicBezTo>
                    <a:cubicBezTo>
                      <a:pt x="193145" y="165365"/>
                      <a:pt x="170127" y="191558"/>
                      <a:pt x="133350" y="207962"/>
                    </a:cubicBezTo>
                    <a:cubicBezTo>
                      <a:pt x="96573" y="224366"/>
                      <a:pt x="26988" y="234685"/>
                      <a:pt x="0" y="2413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F9D80F26-CB67-4148-92C0-9D1B5B213E66}"/>
                  </a:ext>
                </a:extLst>
              </p:cNvPr>
              <p:cNvSpPr/>
              <p:nvPr/>
            </p:nvSpPr>
            <p:spPr>
              <a:xfrm>
                <a:off x="8111067" y="4563533"/>
                <a:ext cx="463611" cy="1386417"/>
              </a:xfrm>
              <a:custGeom>
                <a:avLst/>
                <a:gdLst>
                  <a:gd name="connsiteX0" fmla="*/ 0 w 463611"/>
                  <a:gd name="connsiteY0" fmla="*/ 0 h 1386417"/>
                  <a:gd name="connsiteX1" fmla="*/ 120650 w 463611"/>
                  <a:gd name="connsiteY1" fmla="*/ 88900 h 1386417"/>
                  <a:gd name="connsiteX2" fmla="*/ 165100 w 463611"/>
                  <a:gd name="connsiteY2" fmla="*/ 131234 h 1386417"/>
                  <a:gd name="connsiteX3" fmla="*/ 230716 w 463611"/>
                  <a:gd name="connsiteY3" fmla="*/ 194734 h 1386417"/>
                  <a:gd name="connsiteX4" fmla="*/ 285750 w 463611"/>
                  <a:gd name="connsiteY4" fmla="*/ 256117 h 1386417"/>
                  <a:gd name="connsiteX5" fmla="*/ 351366 w 463611"/>
                  <a:gd name="connsiteY5" fmla="*/ 366184 h 1386417"/>
                  <a:gd name="connsiteX6" fmla="*/ 400050 w 463611"/>
                  <a:gd name="connsiteY6" fmla="*/ 472017 h 1386417"/>
                  <a:gd name="connsiteX7" fmla="*/ 433916 w 463611"/>
                  <a:gd name="connsiteY7" fmla="*/ 613834 h 1386417"/>
                  <a:gd name="connsiteX8" fmla="*/ 455083 w 463611"/>
                  <a:gd name="connsiteY8" fmla="*/ 715434 h 1386417"/>
                  <a:gd name="connsiteX9" fmla="*/ 463550 w 463611"/>
                  <a:gd name="connsiteY9" fmla="*/ 829734 h 1386417"/>
                  <a:gd name="connsiteX10" fmla="*/ 457200 w 463611"/>
                  <a:gd name="connsiteY10" fmla="*/ 971550 h 1386417"/>
                  <a:gd name="connsiteX11" fmla="*/ 429683 w 463611"/>
                  <a:gd name="connsiteY11" fmla="*/ 1094317 h 1386417"/>
                  <a:gd name="connsiteX12" fmla="*/ 387350 w 463611"/>
                  <a:gd name="connsiteY12" fmla="*/ 1189567 h 1386417"/>
                  <a:gd name="connsiteX13" fmla="*/ 315383 w 463611"/>
                  <a:gd name="connsiteY13" fmla="*/ 1284817 h 1386417"/>
                  <a:gd name="connsiteX14" fmla="*/ 241300 w 463611"/>
                  <a:gd name="connsiteY14" fmla="*/ 1363134 h 1386417"/>
                  <a:gd name="connsiteX15" fmla="*/ 215900 w 463611"/>
                  <a:gd name="connsiteY15" fmla="*/ 1386417 h 138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3611" h="1386417">
                    <a:moveTo>
                      <a:pt x="0" y="0"/>
                    </a:moveTo>
                    <a:cubicBezTo>
                      <a:pt x="46566" y="33514"/>
                      <a:pt x="93133" y="67028"/>
                      <a:pt x="120650" y="88900"/>
                    </a:cubicBezTo>
                    <a:cubicBezTo>
                      <a:pt x="148167" y="110772"/>
                      <a:pt x="165100" y="131234"/>
                      <a:pt x="165100" y="131234"/>
                    </a:cubicBezTo>
                    <a:cubicBezTo>
                      <a:pt x="183444" y="148873"/>
                      <a:pt x="210608" y="173920"/>
                      <a:pt x="230716" y="194734"/>
                    </a:cubicBezTo>
                    <a:cubicBezTo>
                      <a:pt x="250824" y="215548"/>
                      <a:pt x="265642" y="227542"/>
                      <a:pt x="285750" y="256117"/>
                    </a:cubicBezTo>
                    <a:cubicBezTo>
                      <a:pt x="305858" y="284692"/>
                      <a:pt x="332316" y="330201"/>
                      <a:pt x="351366" y="366184"/>
                    </a:cubicBezTo>
                    <a:cubicBezTo>
                      <a:pt x="370416" y="402167"/>
                      <a:pt x="386292" y="430742"/>
                      <a:pt x="400050" y="472017"/>
                    </a:cubicBezTo>
                    <a:cubicBezTo>
                      <a:pt x="413808" y="513292"/>
                      <a:pt x="424744" y="573265"/>
                      <a:pt x="433916" y="613834"/>
                    </a:cubicBezTo>
                    <a:cubicBezTo>
                      <a:pt x="443088" y="654403"/>
                      <a:pt x="450144" y="679451"/>
                      <a:pt x="455083" y="715434"/>
                    </a:cubicBezTo>
                    <a:cubicBezTo>
                      <a:pt x="460022" y="751417"/>
                      <a:pt x="463197" y="787048"/>
                      <a:pt x="463550" y="829734"/>
                    </a:cubicBezTo>
                    <a:cubicBezTo>
                      <a:pt x="463903" y="872420"/>
                      <a:pt x="462844" y="927453"/>
                      <a:pt x="457200" y="971550"/>
                    </a:cubicBezTo>
                    <a:cubicBezTo>
                      <a:pt x="451556" y="1015647"/>
                      <a:pt x="441325" y="1057981"/>
                      <a:pt x="429683" y="1094317"/>
                    </a:cubicBezTo>
                    <a:cubicBezTo>
                      <a:pt x="418041" y="1130653"/>
                      <a:pt x="406400" y="1157817"/>
                      <a:pt x="387350" y="1189567"/>
                    </a:cubicBezTo>
                    <a:cubicBezTo>
                      <a:pt x="368300" y="1221317"/>
                      <a:pt x="339725" y="1255889"/>
                      <a:pt x="315383" y="1284817"/>
                    </a:cubicBezTo>
                    <a:cubicBezTo>
                      <a:pt x="291041" y="1313745"/>
                      <a:pt x="257880" y="1346201"/>
                      <a:pt x="241300" y="1363134"/>
                    </a:cubicBezTo>
                    <a:cubicBezTo>
                      <a:pt x="224720" y="1380067"/>
                      <a:pt x="222956" y="1382537"/>
                      <a:pt x="215900" y="138641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A64DDF17-A51E-4B9A-B520-18316CF62C2E}"/>
                  </a:ext>
                </a:extLst>
              </p:cNvPr>
              <p:cNvSpPr/>
              <p:nvPr/>
            </p:nvSpPr>
            <p:spPr>
              <a:xfrm>
                <a:off x="8130117" y="4868333"/>
                <a:ext cx="395973" cy="1104616"/>
              </a:xfrm>
              <a:custGeom>
                <a:avLst/>
                <a:gdLst>
                  <a:gd name="connsiteX0" fmla="*/ 192616 w 395973"/>
                  <a:gd name="connsiteY0" fmla="*/ 0 h 1104616"/>
                  <a:gd name="connsiteX1" fmla="*/ 268816 w 395973"/>
                  <a:gd name="connsiteY1" fmla="*/ 95250 h 1104616"/>
                  <a:gd name="connsiteX2" fmla="*/ 300566 w 395973"/>
                  <a:gd name="connsiteY2" fmla="*/ 148167 h 1104616"/>
                  <a:gd name="connsiteX3" fmla="*/ 342900 w 395973"/>
                  <a:gd name="connsiteY3" fmla="*/ 254000 h 1104616"/>
                  <a:gd name="connsiteX4" fmla="*/ 370416 w 395973"/>
                  <a:gd name="connsiteY4" fmla="*/ 336550 h 1104616"/>
                  <a:gd name="connsiteX5" fmla="*/ 385233 w 395973"/>
                  <a:gd name="connsiteY5" fmla="*/ 416984 h 1104616"/>
                  <a:gd name="connsiteX6" fmla="*/ 395816 w 395973"/>
                  <a:gd name="connsiteY6" fmla="*/ 493184 h 1104616"/>
                  <a:gd name="connsiteX7" fmla="*/ 391583 w 395973"/>
                  <a:gd name="connsiteY7" fmla="*/ 599017 h 1104616"/>
                  <a:gd name="connsiteX8" fmla="*/ 391583 w 395973"/>
                  <a:gd name="connsiteY8" fmla="*/ 696384 h 1104616"/>
                  <a:gd name="connsiteX9" fmla="*/ 383116 w 395973"/>
                  <a:gd name="connsiteY9" fmla="*/ 762000 h 1104616"/>
                  <a:gd name="connsiteX10" fmla="*/ 347133 w 395973"/>
                  <a:gd name="connsiteY10" fmla="*/ 850900 h 1104616"/>
                  <a:gd name="connsiteX11" fmla="*/ 311150 w 395973"/>
                  <a:gd name="connsiteY11" fmla="*/ 914400 h 1104616"/>
                  <a:gd name="connsiteX12" fmla="*/ 260350 w 395973"/>
                  <a:gd name="connsiteY12" fmla="*/ 984250 h 1104616"/>
                  <a:gd name="connsiteX13" fmla="*/ 232833 w 395973"/>
                  <a:gd name="connsiteY13" fmla="*/ 1026584 h 1104616"/>
                  <a:gd name="connsiteX14" fmla="*/ 186266 w 395973"/>
                  <a:gd name="connsiteY14" fmla="*/ 1058334 h 1104616"/>
                  <a:gd name="connsiteX15" fmla="*/ 114300 w 395973"/>
                  <a:gd name="connsiteY15" fmla="*/ 1083734 h 1104616"/>
                  <a:gd name="connsiteX16" fmla="*/ 27516 w 395973"/>
                  <a:gd name="connsiteY16" fmla="*/ 1102784 h 1104616"/>
                  <a:gd name="connsiteX17" fmla="*/ 0 w 395973"/>
                  <a:gd name="connsiteY17" fmla="*/ 1102784 h 110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5973" h="1104616">
                    <a:moveTo>
                      <a:pt x="192616" y="0"/>
                    </a:moveTo>
                    <a:cubicBezTo>
                      <a:pt x="221720" y="35278"/>
                      <a:pt x="250824" y="70556"/>
                      <a:pt x="268816" y="95250"/>
                    </a:cubicBezTo>
                    <a:cubicBezTo>
                      <a:pt x="286808" y="119945"/>
                      <a:pt x="288219" y="121709"/>
                      <a:pt x="300566" y="148167"/>
                    </a:cubicBezTo>
                    <a:cubicBezTo>
                      <a:pt x="312913" y="174625"/>
                      <a:pt x="331258" y="222603"/>
                      <a:pt x="342900" y="254000"/>
                    </a:cubicBezTo>
                    <a:cubicBezTo>
                      <a:pt x="354542" y="285397"/>
                      <a:pt x="363361" y="309386"/>
                      <a:pt x="370416" y="336550"/>
                    </a:cubicBezTo>
                    <a:cubicBezTo>
                      <a:pt x="377471" y="363714"/>
                      <a:pt x="381000" y="390878"/>
                      <a:pt x="385233" y="416984"/>
                    </a:cubicBezTo>
                    <a:cubicBezTo>
                      <a:pt x="389466" y="443090"/>
                      <a:pt x="394758" y="462845"/>
                      <a:pt x="395816" y="493184"/>
                    </a:cubicBezTo>
                    <a:cubicBezTo>
                      <a:pt x="396874" y="523523"/>
                      <a:pt x="392289" y="565150"/>
                      <a:pt x="391583" y="599017"/>
                    </a:cubicBezTo>
                    <a:cubicBezTo>
                      <a:pt x="390878" y="632884"/>
                      <a:pt x="392994" y="669220"/>
                      <a:pt x="391583" y="696384"/>
                    </a:cubicBezTo>
                    <a:cubicBezTo>
                      <a:pt x="390172" y="723548"/>
                      <a:pt x="390524" y="736247"/>
                      <a:pt x="383116" y="762000"/>
                    </a:cubicBezTo>
                    <a:cubicBezTo>
                      <a:pt x="375708" y="787753"/>
                      <a:pt x="359127" y="825500"/>
                      <a:pt x="347133" y="850900"/>
                    </a:cubicBezTo>
                    <a:cubicBezTo>
                      <a:pt x="335139" y="876300"/>
                      <a:pt x="325614" y="892175"/>
                      <a:pt x="311150" y="914400"/>
                    </a:cubicBezTo>
                    <a:cubicBezTo>
                      <a:pt x="296686" y="936625"/>
                      <a:pt x="273403" y="965553"/>
                      <a:pt x="260350" y="984250"/>
                    </a:cubicBezTo>
                    <a:cubicBezTo>
                      <a:pt x="247297" y="1002947"/>
                      <a:pt x="245180" y="1014237"/>
                      <a:pt x="232833" y="1026584"/>
                    </a:cubicBezTo>
                    <a:cubicBezTo>
                      <a:pt x="220486" y="1038931"/>
                      <a:pt x="206021" y="1048809"/>
                      <a:pt x="186266" y="1058334"/>
                    </a:cubicBezTo>
                    <a:cubicBezTo>
                      <a:pt x="166511" y="1067859"/>
                      <a:pt x="140758" y="1076326"/>
                      <a:pt x="114300" y="1083734"/>
                    </a:cubicBezTo>
                    <a:cubicBezTo>
                      <a:pt x="87842" y="1091142"/>
                      <a:pt x="46566" y="1099609"/>
                      <a:pt x="27516" y="1102784"/>
                    </a:cubicBezTo>
                    <a:cubicBezTo>
                      <a:pt x="8466" y="1105959"/>
                      <a:pt x="4233" y="1104371"/>
                      <a:pt x="0" y="110278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9C92AA59-966F-4795-A3DD-45A7A8921383}"/>
                  </a:ext>
                </a:extLst>
              </p:cNvPr>
              <p:cNvSpPr/>
              <p:nvPr/>
            </p:nvSpPr>
            <p:spPr>
              <a:xfrm>
                <a:off x="8111067" y="4906433"/>
                <a:ext cx="279811" cy="1062567"/>
              </a:xfrm>
              <a:custGeom>
                <a:avLst/>
                <a:gdLst>
                  <a:gd name="connsiteX0" fmla="*/ 201083 w 279811"/>
                  <a:gd name="connsiteY0" fmla="*/ 0 h 1062567"/>
                  <a:gd name="connsiteX1" fmla="*/ 254000 w 279811"/>
                  <a:gd name="connsiteY1" fmla="*/ 146050 h 1062567"/>
                  <a:gd name="connsiteX2" fmla="*/ 277283 w 279811"/>
                  <a:gd name="connsiteY2" fmla="*/ 207434 h 1062567"/>
                  <a:gd name="connsiteX3" fmla="*/ 277283 w 279811"/>
                  <a:gd name="connsiteY3" fmla="*/ 321734 h 1062567"/>
                  <a:gd name="connsiteX4" fmla="*/ 260350 w 279811"/>
                  <a:gd name="connsiteY4" fmla="*/ 416984 h 1062567"/>
                  <a:gd name="connsiteX5" fmla="*/ 251883 w 279811"/>
                  <a:gd name="connsiteY5" fmla="*/ 556684 h 1062567"/>
                  <a:gd name="connsiteX6" fmla="*/ 232833 w 279811"/>
                  <a:gd name="connsiteY6" fmla="*/ 630767 h 1062567"/>
                  <a:gd name="connsiteX7" fmla="*/ 203200 w 279811"/>
                  <a:gd name="connsiteY7" fmla="*/ 734484 h 1062567"/>
                  <a:gd name="connsiteX8" fmla="*/ 150283 w 279811"/>
                  <a:gd name="connsiteY8" fmla="*/ 861484 h 1062567"/>
                  <a:gd name="connsiteX9" fmla="*/ 86783 w 279811"/>
                  <a:gd name="connsiteY9" fmla="*/ 950384 h 1062567"/>
                  <a:gd name="connsiteX10" fmla="*/ 46566 w 279811"/>
                  <a:gd name="connsiteY10" fmla="*/ 1022350 h 1062567"/>
                  <a:gd name="connsiteX11" fmla="*/ 0 w 279811"/>
                  <a:gd name="connsiteY11" fmla="*/ 1062567 h 106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811" h="1062567">
                    <a:moveTo>
                      <a:pt x="201083" y="0"/>
                    </a:moveTo>
                    <a:cubicBezTo>
                      <a:pt x="221191" y="55739"/>
                      <a:pt x="241300" y="111478"/>
                      <a:pt x="254000" y="146050"/>
                    </a:cubicBezTo>
                    <a:cubicBezTo>
                      <a:pt x="266700" y="180622"/>
                      <a:pt x="273403" y="178153"/>
                      <a:pt x="277283" y="207434"/>
                    </a:cubicBezTo>
                    <a:cubicBezTo>
                      <a:pt x="281163" y="236715"/>
                      <a:pt x="280105" y="286809"/>
                      <a:pt x="277283" y="321734"/>
                    </a:cubicBezTo>
                    <a:cubicBezTo>
                      <a:pt x="274461" y="356659"/>
                      <a:pt x="264583" y="377826"/>
                      <a:pt x="260350" y="416984"/>
                    </a:cubicBezTo>
                    <a:cubicBezTo>
                      <a:pt x="256117" y="456142"/>
                      <a:pt x="256469" y="521054"/>
                      <a:pt x="251883" y="556684"/>
                    </a:cubicBezTo>
                    <a:cubicBezTo>
                      <a:pt x="247297" y="592315"/>
                      <a:pt x="240947" y="601134"/>
                      <a:pt x="232833" y="630767"/>
                    </a:cubicBezTo>
                    <a:cubicBezTo>
                      <a:pt x="224719" y="660400"/>
                      <a:pt x="216958" y="696031"/>
                      <a:pt x="203200" y="734484"/>
                    </a:cubicBezTo>
                    <a:cubicBezTo>
                      <a:pt x="189442" y="772937"/>
                      <a:pt x="169686" y="825501"/>
                      <a:pt x="150283" y="861484"/>
                    </a:cubicBezTo>
                    <a:cubicBezTo>
                      <a:pt x="130880" y="897467"/>
                      <a:pt x="104069" y="923573"/>
                      <a:pt x="86783" y="950384"/>
                    </a:cubicBezTo>
                    <a:cubicBezTo>
                      <a:pt x="69497" y="977195"/>
                      <a:pt x="61030" y="1003653"/>
                      <a:pt x="46566" y="1022350"/>
                    </a:cubicBezTo>
                    <a:cubicBezTo>
                      <a:pt x="32102" y="1041047"/>
                      <a:pt x="16051" y="1051807"/>
                      <a:pt x="0" y="106256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F2F3E618-D57D-4C51-B567-B2D05A7FB8C9}"/>
                  </a:ext>
                </a:extLst>
              </p:cNvPr>
              <p:cNvSpPr/>
              <p:nvPr/>
            </p:nvSpPr>
            <p:spPr>
              <a:xfrm>
                <a:off x="7535333" y="4931833"/>
                <a:ext cx="601211" cy="1184010"/>
              </a:xfrm>
              <a:custGeom>
                <a:avLst/>
                <a:gdLst>
                  <a:gd name="connsiteX0" fmla="*/ 391584 w 601211"/>
                  <a:gd name="connsiteY0" fmla="*/ 0 h 1184010"/>
                  <a:gd name="connsiteX1" fmla="*/ 440267 w 601211"/>
                  <a:gd name="connsiteY1" fmla="*/ 63500 h 1184010"/>
                  <a:gd name="connsiteX2" fmla="*/ 484717 w 601211"/>
                  <a:gd name="connsiteY2" fmla="*/ 137584 h 1184010"/>
                  <a:gd name="connsiteX3" fmla="*/ 539750 w 601211"/>
                  <a:gd name="connsiteY3" fmla="*/ 232834 h 1184010"/>
                  <a:gd name="connsiteX4" fmla="*/ 571500 w 601211"/>
                  <a:gd name="connsiteY4" fmla="*/ 321734 h 1184010"/>
                  <a:gd name="connsiteX5" fmla="*/ 592667 w 601211"/>
                  <a:gd name="connsiteY5" fmla="*/ 438150 h 1184010"/>
                  <a:gd name="connsiteX6" fmla="*/ 601134 w 601211"/>
                  <a:gd name="connsiteY6" fmla="*/ 573617 h 1184010"/>
                  <a:gd name="connsiteX7" fmla="*/ 588434 w 601211"/>
                  <a:gd name="connsiteY7" fmla="*/ 704850 h 1184010"/>
                  <a:gd name="connsiteX8" fmla="*/ 556684 w 601211"/>
                  <a:gd name="connsiteY8" fmla="*/ 838200 h 1184010"/>
                  <a:gd name="connsiteX9" fmla="*/ 488950 w 601211"/>
                  <a:gd name="connsiteY9" fmla="*/ 958850 h 1184010"/>
                  <a:gd name="connsiteX10" fmla="*/ 397934 w 601211"/>
                  <a:gd name="connsiteY10" fmla="*/ 1068917 h 1184010"/>
                  <a:gd name="connsiteX11" fmla="*/ 294217 w 601211"/>
                  <a:gd name="connsiteY11" fmla="*/ 1136650 h 1184010"/>
                  <a:gd name="connsiteX12" fmla="*/ 169334 w 601211"/>
                  <a:gd name="connsiteY12" fmla="*/ 1178984 h 1184010"/>
                  <a:gd name="connsiteX13" fmla="*/ 99484 w 601211"/>
                  <a:gd name="connsiteY13" fmla="*/ 1181100 h 1184010"/>
                  <a:gd name="connsiteX14" fmla="*/ 0 w 601211"/>
                  <a:gd name="connsiteY14" fmla="*/ 1159934 h 118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1211" h="1184010">
                    <a:moveTo>
                      <a:pt x="391584" y="0"/>
                    </a:moveTo>
                    <a:cubicBezTo>
                      <a:pt x="408164" y="20284"/>
                      <a:pt x="424745" y="40569"/>
                      <a:pt x="440267" y="63500"/>
                    </a:cubicBezTo>
                    <a:cubicBezTo>
                      <a:pt x="455789" y="86431"/>
                      <a:pt x="468137" y="109362"/>
                      <a:pt x="484717" y="137584"/>
                    </a:cubicBezTo>
                    <a:cubicBezTo>
                      <a:pt x="501297" y="165806"/>
                      <a:pt x="525286" y="202142"/>
                      <a:pt x="539750" y="232834"/>
                    </a:cubicBezTo>
                    <a:cubicBezTo>
                      <a:pt x="554214" y="263526"/>
                      <a:pt x="562681" y="287515"/>
                      <a:pt x="571500" y="321734"/>
                    </a:cubicBezTo>
                    <a:cubicBezTo>
                      <a:pt x="580319" y="355953"/>
                      <a:pt x="587728" y="396170"/>
                      <a:pt x="592667" y="438150"/>
                    </a:cubicBezTo>
                    <a:cubicBezTo>
                      <a:pt x="597606" y="480130"/>
                      <a:pt x="601839" y="529167"/>
                      <a:pt x="601134" y="573617"/>
                    </a:cubicBezTo>
                    <a:cubicBezTo>
                      <a:pt x="600429" y="618067"/>
                      <a:pt x="595842" y="660753"/>
                      <a:pt x="588434" y="704850"/>
                    </a:cubicBezTo>
                    <a:cubicBezTo>
                      <a:pt x="581026" y="748947"/>
                      <a:pt x="573265" y="795867"/>
                      <a:pt x="556684" y="838200"/>
                    </a:cubicBezTo>
                    <a:cubicBezTo>
                      <a:pt x="540103" y="880533"/>
                      <a:pt x="515408" y="920397"/>
                      <a:pt x="488950" y="958850"/>
                    </a:cubicBezTo>
                    <a:cubicBezTo>
                      <a:pt x="462492" y="997303"/>
                      <a:pt x="430389" y="1039284"/>
                      <a:pt x="397934" y="1068917"/>
                    </a:cubicBezTo>
                    <a:cubicBezTo>
                      <a:pt x="365479" y="1098550"/>
                      <a:pt x="332317" y="1118306"/>
                      <a:pt x="294217" y="1136650"/>
                    </a:cubicBezTo>
                    <a:cubicBezTo>
                      <a:pt x="256117" y="1154994"/>
                      <a:pt x="201789" y="1171576"/>
                      <a:pt x="169334" y="1178984"/>
                    </a:cubicBezTo>
                    <a:cubicBezTo>
                      <a:pt x="136879" y="1186392"/>
                      <a:pt x="127706" y="1184275"/>
                      <a:pt x="99484" y="1181100"/>
                    </a:cubicBezTo>
                    <a:cubicBezTo>
                      <a:pt x="71262" y="1177925"/>
                      <a:pt x="18697" y="1163462"/>
                      <a:pt x="0" y="115993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2E79A6EF-773E-4D8C-AF13-7C009AD4B57C}"/>
                  </a:ext>
                </a:extLst>
              </p:cNvPr>
              <p:cNvSpPr/>
              <p:nvPr/>
            </p:nvSpPr>
            <p:spPr>
              <a:xfrm>
                <a:off x="7535333" y="4946650"/>
                <a:ext cx="454897" cy="1143000"/>
              </a:xfrm>
              <a:custGeom>
                <a:avLst/>
                <a:gdLst>
                  <a:gd name="connsiteX0" fmla="*/ 361950 w 454897"/>
                  <a:gd name="connsiteY0" fmla="*/ 0 h 1143000"/>
                  <a:gd name="connsiteX1" fmla="*/ 404284 w 454897"/>
                  <a:gd name="connsiteY1" fmla="*/ 99483 h 1143000"/>
                  <a:gd name="connsiteX2" fmla="*/ 427567 w 454897"/>
                  <a:gd name="connsiteY2" fmla="*/ 154517 h 1143000"/>
                  <a:gd name="connsiteX3" fmla="*/ 444500 w 454897"/>
                  <a:gd name="connsiteY3" fmla="*/ 220133 h 1143000"/>
                  <a:gd name="connsiteX4" fmla="*/ 452967 w 454897"/>
                  <a:gd name="connsiteY4" fmla="*/ 287867 h 1143000"/>
                  <a:gd name="connsiteX5" fmla="*/ 452967 w 454897"/>
                  <a:gd name="connsiteY5" fmla="*/ 391583 h 1143000"/>
                  <a:gd name="connsiteX6" fmla="*/ 431800 w 454897"/>
                  <a:gd name="connsiteY6" fmla="*/ 488950 h 1143000"/>
                  <a:gd name="connsiteX7" fmla="*/ 383117 w 454897"/>
                  <a:gd name="connsiteY7" fmla="*/ 592667 h 1143000"/>
                  <a:gd name="connsiteX8" fmla="*/ 334434 w 454897"/>
                  <a:gd name="connsiteY8" fmla="*/ 690033 h 1143000"/>
                  <a:gd name="connsiteX9" fmla="*/ 262467 w 454897"/>
                  <a:gd name="connsiteY9" fmla="*/ 776817 h 1143000"/>
                  <a:gd name="connsiteX10" fmla="*/ 192617 w 454897"/>
                  <a:gd name="connsiteY10" fmla="*/ 878417 h 1143000"/>
                  <a:gd name="connsiteX11" fmla="*/ 129117 w 454897"/>
                  <a:gd name="connsiteY11" fmla="*/ 975783 h 1143000"/>
                  <a:gd name="connsiteX12" fmla="*/ 67734 w 454897"/>
                  <a:gd name="connsiteY12" fmla="*/ 1039283 h 1143000"/>
                  <a:gd name="connsiteX13" fmla="*/ 16934 w 454897"/>
                  <a:gd name="connsiteY13" fmla="*/ 1104900 h 1143000"/>
                  <a:gd name="connsiteX14" fmla="*/ 0 w 454897"/>
                  <a:gd name="connsiteY14" fmla="*/ 114300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4897" h="1143000">
                    <a:moveTo>
                      <a:pt x="361950" y="0"/>
                    </a:moveTo>
                    <a:lnTo>
                      <a:pt x="404284" y="99483"/>
                    </a:lnTo>
                    <a:cubicBezTo>
                      <a:pt x="415220" y="125236"/>
                      <a:pt x="420864" y="134409"/>
                      <a:pt x="427567" y="154517"/>
                    </a:cubicBezTo>
                    <a:cubicBezTo>
                      <a:pt x="434270" y="174625"/>
                      <a:pt x="440267" y="197908"/>
                      <a:pt x="444500" y="220133"/>
                    </a:cubicBezTo>
                    <a:cubicBezTo>
                      <a:pt x="448733" y="242358"/>
                      <a:pt x="451556" y="259292"/>
                      <a:pt x="452967" y="287867"/>
                    </a:cubicBezTo>
                    <a:cubicBezTo>
                      <a:pt x="454378" y="316442"/>
                      <a:pt x="456495" y="358069"/>
                      <a:pt x="452967" y="391583"/>
                    </a:cubicBezTo>
                    <a:cubicBezTo>
                      <a:pt x="449439" y="425097"/>
                      <a:pt x="443442" y="455436"/>
                      <a:pt x="431800" y="488950"/>
                    </a:cubicBezTo>
                    <a:cubicBezTo>
                      <a:pt x="420158" y="522464"/>
                      <a:pt x="399345" y="559153"/>
                      <a:pt x="383117" y="592667"/>
                    </a:cubicBezTo>
                    <a:cubicBezTo>
                      <a:pt x="366889" y="626181"/>
                      <a:pt x="354542" y="659341"/>
                      <a:pt x="334434" y="690033"/>
                    </a:cubicBezTo>
                    <a:cubicBezTo>
                      <a:pt x="314326" y="720725"/>
                      <a:pt x="286103" y="745420"/>
                      <a:pt x="262467" y="776817"/>
                    </a:cubicBezTo>
                    <a:cubicBezTo>
                      <a:pt x="238831" y="808214"/>
                      <a:pt x="214842" y="845256"/>
                      <a:pt x="192617" y="878417"/>
                    </a:cubicBezTo>
                    <a:cubicBezTo>
                      <a:pt x="170392" y="911578"/>
                      <a:pt x="149931" y="948972"/>
                      <a:pt x="129117" y="975783"/>
                    </a:cubicBezTo>
                    <a:cubicBezTo>
                      <a:pt x="108303" y="1002594"/>
                      <a:pt x="86431" y="1017764"/>
                      <a:pt x="67734" y="1039283"/>
                    </a:cubicBezTo>
                    <a:cubicBezTo>
                      <a:pt x="49037" y="1060802"/>
                      <a:pt x="28223" y="1087614"/>
                      <a:pt x="16934" y="1104900"/>
                    </a:cubicBezTo>
                    <a:cubicBezTo>
                      <a:pt x="5645" y="1122186"/>
                      <a:pt x="7408" y="1134533"/>
                      <a:pt x="0" y="11430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CA194034-7844-45A0-BF0B-C37F16BBF4DC}"/>
                  </a:ext>
                </a:extLst>
              </p:cNvPr>
              <p:cNvSpPr/>
              <p:nvPr/>
            </p:nvSpPr>
            <p:spPr>
              <a:xfrm>
                <a:off x="7507817" y="5998633"/>
                <a:ext cx="603250" cy="201948"/>
              </a:xfrm>
              <a:custGeom>
                <a:avLst/>
                <a:gdLst>
                  <a:gd name="connsiteX0" fmla="*/ 603250 w 603250"/>
                  <a:gd name="connsiteY0" fmla="*/ 0 h 201948"/>
                  <a:gd name="connsiteX1" fmla="*/ 543983 w 603250"/>
                  <a:gd name="connsiteY1" fmla="*/ 80434 h 201948"/>
                  <a:gd name="connsiteX2" fmla="*/ 431800 w 603250"/>
                  <a:gd name="connsiteY2" fmla="*/ 152400 h 201948"/>
                  <a:gd name="connsiteX3" fmla="*/ 306916 w 603250"/>
                  <a:gd name="connsiteY3" fmla="*/ 192617 h 201948"/>
                  <a:gd name="connsiteX4" fmla="*/ 188383 w 603250"/>
                  <a:gd name="connsiteY4" fmla="*/ 201084 h 201948"/>
                  <a:gd name="connsiteX5" fmla="*/ 86783 w 603250"/>
                  <a:gd name="connsiteY5" fmla="*/ 177800 h 201948"/>
                  <a:gd name="connsiteX6" fmla="*/ 0 w 603250"/>
                  <a:gd name="connsiteY6" fmla="*/ 148167 h 20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250" h="201948">
                    <a:moveTo>
                      <a:pt x="603250" y="0"/>
                    </a:moveTo>
                    <a:cubicBezTo>
                      <a:pt x="587904" y="27517"/>
                      <a:pt x="572558" y="55034"/>
                      <a:pt x="543983" y="80434"/>
                    </a:cubicBezTo>
                    <a:cubicBezTo>
                      <a:pt x="515408" y="105834"/>
                      <a:pt x="471311" y="133703"/>
                      <a:pt x="431800" y="152400"/>
                    </a:cubicBezTo>
                    <a:cubicBezTo>
                      <a:pt x="392289" y="171097"/>
                      <a:pt x="347485" y="184503"/>
                      <a:pt x="306916" y="192617"/>
                    </a:cubicBezTo>
                    <a:cubicBezTo>
                      <a:pt x="266347" y="200731"/>
                      <a:pt x="225072" y="203553"/>
                      <a:pt x="188383" y="201084"/>
                    </a:cubicBezTo>
                    <a:cubicBezTo>
                      <a:pt x="151694" y="198615"/>
                      <a:pt x="118180" y="186620"/>
                      <a:pt x="86783" y="177800"/>
                    </a:cubicBezTo>
                    <a:cubicBezTo>
                      <a:pt x="55386" y="168981"/>
                      <a:pt x="17992" y="153811"/>
                      <a:pt x="0" y="14816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EAA26B04-F182-4394-92C4-769F098B454F}"/>
                  </a:ext>
                </a:extLst>
              </p:cNvPr>
              <p:cNvSpPr/>
              <p:nvPr/>
            </p:nvSpPr>
            <p:spPr>
              <a:xfrm>
                <a:off x="7112000" y="4775200"/>
                <a:ext cx="407979" cy="1016000"/>
              </a:xfrm>
              <a:custGeom>
                <a:avLst/>
                <a:gdLst>
                  <a:gd name="connsiteX0" fmla="*/ 0 w 407979"/>
                  <a:gd name="connsiteY0" fmla="*/ 0 h 1016000"/>
                  <a:gd name="connsiteX1" fmla="*/ 69850 w 407979"/>
                  <a:gd name="connsiteY1" fmla="*/ 29633 h 1016000"/>
                  <a:gd name="connsiteX2" fmla="*/ 146050 w 407979"/>
                  <a:gd name="connsiteY2" fmla="*/ 74083 h 1016000"/>
                  <a:gd name="connsiteX3" fmla="*/ 209550 w 407979"/>
                  <a:gd name="connsiteY3" fmla="*/ 120650 h 1016000"/>
                  <a:gd name="connsiteX4" fmla="*/ 256117 w 407979"/>
                  <a:gd name="connsiteY4" fmla="*/ 177800 h 1016000"/>
                  <a:gd name="connsiteX5" fmla="*/ 321733 w 407979"/>
                  <a:gd name="connsiteY5" fmla="*/ 258233 h 1016000"/>
                  <a:gd name="connsiteX6" fmla="*/ 357717 w 407979"/>
                  <a:gd name="connsiteY6" fmla="*/ 309033 h 1016000"/>
                  <a:gd name="connsiteX7" fmla="*/ 381000 w 407979"/>
                  <a:gd name="connsiteY7" fmla="*/ 385233 h 1016000"/>
                  <a:gd name="connsiteX8" fmla="*/ 393700 w 407979"/>
                  <a:gd name="connsiteY8" fmla="*/ 497417 h 1016000"/>
                  <a:gd name="connsiteX9" fmla="*/ 400050 w 407979"/>
                  <a:gd name="connsiteY9" fmla="*/ 590550 h 1016000"/>
                  <a:gd name="connsiteX10" fmla="*/ 406400 w 407979"/>
                  <a:gd name="connsiteY10" fmla="*/ 675217 h 1016000"/>
                  <a:gd name="connsiteX11" fmla="*/ 368300 w 407979"/>
                  <a:gd name="connsiteY11" fmla="*/ 808567 h 1016000"/>
                  <a:gd name="connsiteX12" fmla="*/ 349250 w 407979"/>
                  <a:gd name="connsiteY12" fmla="*/ 882650 h 1016000"/>
                  <a:gd name="connsiteX13" fmla="*/ 315383 w 407979"/>
                  <a:gd name="connsiteY13" fmla="*/ 931333 h 1016000"/>
                  <a:gd name="connsiteX14" fmla="*/ 275167 w 407979"/>
                  <a:gd name="connsiteY14" fmla="*/ 973667 h 1016000"/>
                  <a:gd name="connsiteX15" fmla="*/ 241300 w 407979"/>
                  <a:gd name="connsiteY15" fmla="*/ 1003300 h 1016000"/>
                  <a:gd name="connsiteX16" fmla="*/ 215900 w 407979"/>
                  <a:gd name="connsiteY16" fmla="*/ 10160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7979" h="1016000">
                    <a:moveTo>
                      <a:pt x="0" y="0"/>
                    </a:moveTo>
                    <a:cubicBezTo>
                      <a:pt x="22754" y="8643"/>
                      <a:pt x="45508" y="17286"/>
                      <a:pt x="69850" y="29633"/>
                    </a:cubicBezTo>
                    <a:cubicBezTo>
                      <a:pt x="94192" y="41980"/>
                      <a:pt x="122767" y="58914"/>
                      <a:pt x="146050" y="74083"/>
                    </a:cubicBezTo>
                    <a:cubicBezTo>
                      <a:pt x="169333" y="89252"/>
                      <a:pt x="191206" y="103364"/>
                      <a:pt x="209550" y="120650"/>
                    </a:cubicBezTo>
                    <a:cubicBezTo>
                      <a:pt x="227895" y="137936"/>
                      <a:pt x="256117" y="177800"/>
                      <a:pt x="256117" y="177800"/>
                    </a:cubicBezTo>
                    <a:cubicBezTo>
                      <a:pt x="274814" y="200730"/>
                      <a:pt x="304800" y="236361"/>
                      <a:pt x="321733" y="258233"/>
                    </a:cubicBezTo>
                    <a:cubicBezTo>
                      <a:pt x="338666" y="280105"/>
                      <a:pt x="347839" y="287866"/>
                      <a:pt x="357717" y="309033"/>
                    </a:cubicBezTo>
                    <a:cubicBezTo>
                      <a:pt x="367595" y="330200"/>
                      <a:pt x="375003" y="353836"/>
                      <a:pt x="381000" y="385233"/>
                    </a:cubicBezTo>
                    <a:cubicBezTo>
                      <a:pt x="386997" y="416630"/>
                      <a:pt x="390525" y="463197"/>
                      <a:pt x="393700" y="497417"/>
                    </a:cubicBezTo>
                    <a:cubicBezTo>
                      <a:pt x="396875" y="531637"/>
                      <a:pt x="397933" y="560917"/>
                      <a:pt x="400050" y="590550"/>
                    </a:cubicBezTo>
                    <a:cubicBezTo>
                      <a:pt x="402167" y="620183"/>
                      <a:pt x="411692" y="638881"/>
                      <a:pt x="406400" y="675217"/>
                    </a:cubicBezTo>
                    <a:cubicBezTo>
                      <a:pt x="401108" y="711553"/>
                      <a:pt x="377825" y="773995"/>
                      <a:pt x="368300" y="808567"/>
                    </a:cubicBezTo>
                    <a:cubicBezTo>
                      <a:pt x="358775" y="843139"/>
                      <a:pt x="358069" y="862189"/>
                      <a:pt x="349250" y="882650"/>
                    </a:cubicBezTo>
                    <a:cubicBezTo>
                      <a:pt x="340431" y="903111"/>
                      <a:pt x="327730" y="916163"/>
                      <a:pt x="315383" y="931333"/>
                    </a:cubicBezTo>
                    <a:cubicBezTo>
                      <a:pt x="303036" y="946503"/>
                      <a:pt x="287514" y="961673"/>
                      <a:pt x="275167" y="973667"/>
                    </a:cubicBezTo>
                    <a:cubicBezTo>
                      <a:pt x="262820" y="985662"/>
                      <a:pt x="251178" y="996245"/>
                      <a:pt x="241300" y="1003300"/>
                    </a:cubicBezTo>
                    <a:cubicBezTo>
                      <a:pt x="231422" y="1010356"/>
                      <a:pt x="223661" y="1011767"/>
                      <a:pt x="215900" y="10160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9A0ED5EE-0F41-440F-9756-7237956C5011}"/>
                  </a:ext>
                </a:extLst>
              </p:cNvPr>
              <p:cNvSpPr/>
              <p:nvPr/>
            </p:nvSpPr>
            <p:spPr>
              <a:xfrm>
                <a:off x="7444317" y="4974167"/>
                <a:ext cx="100196" cy="497416"/>
              </a:xfrm>
              <a:custGeom>
                <a:avLst/>
                <a:gdLst>
                  <a:gd name="connsiteX0" fmla="*/ 0 w 100196"/>
                  <a:gd name="connsiteY0" fmla="*/ 0 h 497416"/>
                  <a:gd name="connsiteX1" fmla="*/ 50800 w 100196"/>
                  <a:gd name="connsiteY1" fmla="*/ 88900 h 497416"/>
                  <a:gd name="connsiteX2" fmla="*/ 76200 w 100196"/>
                  <a:gd name="connsiteY2" fmla="*/ 150283 h 497416"/>
                  <a:gd name="connsiteX3" fmla="*/ 97366 w 100196"/>
                  <a:gd name="connsiteY3" fmla="*/ 247650 h 497416"/>
                  <a:gd name="connsiteX4" fmla="*/ 99483 w 100196"/>
                  <a:gd name="connsiteY4" fmla="*/ 340783 h 497416"/>
                  <a:gd name="connsiteX5" fmla="*/ 99483 w 100196"/>
                  <a:gd name="connsiteY5" fmla="*/ 442383 h 497416"/>
                  <a:gd name="connsiteX6" fmla="*/ 91016 w 100196"/>
                  <a:gd name="connsiteY6" fmla="*/ 497416 h 49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96" h="497416">
                    <a:moveTo>
                      <a:pt x="0" y="0"/>
                    </a:moveTo>
                    <a:cubicBezTo>
                      <a:pt x="19050" y="31926"/>
                      <a:pt x="38100" y="63853"/>
                      <a:pt x="50800" y="88900"/>
                    </a:cubicBezTo>
                    <a:cubicBezTo>
                      <a:pt x="63500" y="113947"/>
                      <a:pt x="68439" y="123825"/>
                      <a:pt x="76200" y="150283"/>
                    </a:cubicBezTo>
                    <a:cubicBezTo>
                      <a:pt x="83961" y="176741"/>
                      <a:pt x="93486" y="215900"/>
                      <a:pt x="97366" y="247650"/>
                    </a:cubicBezTo>
                    <a:cubicBezTo>
                      <a:pt x="101247" y="279400"/>
                      <a:pt x="99130" y="308328"/>
                      <a:pt x="99483" y="340783"/>
                    </a:cubicBezTo>
                    <a:cubicBezTo>
                      <a:pt x="99836" y="373238"/>
                      <a:pt x="100894" y="416278"/>
                      <a:pt x="99483" y="442383"/>
                    </a:cubicBezTo>
                    <a:cubicBezTo>
                      <a:pt x="98072" y="468488"/>
                      <a:pt x="94544" y="482952"/>
                      <a:pt x="91016" y="49741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344ADCC7-5761-4553-834F-3B87E3F782B2}"/>
                  </a:ext>
                </a:extLst>
              </p:cNvPr>
              <p:cNvSpPr/>
              <p:nvPr/>
            </p:nvSpPr>
            <p:spPr>
              <a:xfrm>
                <a:off x="7461250" y="4986867"/>
                <a:ext cx="151380" cy="520700"/>
              </a:xfrm>
              <a:custGeom>
                <a:avLst/>
                <a:gdLst>
                  <a:gd name="connsiteX0" fmla="*/ 0 w 151380"/>
                  <a:gd name="connsiteY0" fmla="*/ 0 h 520700"/>
                  <a:gd name="connsiteX1" fmla="*/ 59267 w 151380"/>
                  <a:gd name="connsiteY1" fmla="*/ 50800 h 520700"/>
                  <a:gd name="connsiteX2" fmla="*/ 78317 w 151380"/>
                  <a:gd name="connsiteY2" fmla="*/ 80433 h 520700"/>
                  <a:gd name="connsiteX3" fmla="*/ 97367 w 151380"/>
                  <a:gd name="connsiteY3" fmla="*/ 107950 h 520700"/>
                  <a:gd name="connsiteX4" fmla="*/ 114300 w 151380"/>
                  <a:gd name="connsiteY4" fmla="*/ 146050 h 520700"/>
                  <a:gd name="connsiteX5" fmla="*/ 122767 w 151380"/>
                  <a:gd name="connsiteY5" fmla="*/ 184150 h 520700"/>
                  <a:gd name="connsiteX6" fmla="*/ 135467 w 151380"/>
                  <a:gd name="connsiteY6" fmla="*/ 213783 h 520700"/>
                  <a:gd name="connsiteX7" fmla="*/ 150283 w 151380"/>
                  <a:gd name="connsiteY7" fmla="*/ 247650 h 520700"/>
                  <a:gd name="connsiteX8" fmla="*/ 150283 w 151380"/>
                  <a:gd name="connsiteY8" fmla="*/ 292100 h 520700"/>
                  <a:gd name="connsiteX9" fmla="*/ 150283 w 151380"/>
                  <a:gd name="connsiteY9" fmla="*/ 334433 h 520700"/>
                  <a:gd name="connsiteX10" fmla="*/ 150283 w 151380"/>
                  <a:gd name="connsiteY10" fmla="*/ 376766 h 520700"/>
                  <a:gd name="connsiteX11" fmla="*/ 141817 w 151380"/>
                  <a:gd name="connsiteY11" fmla="*/ 421216 h 520700"/>
                  <a:gd name="connsiteX12" fmla="*/ 129117 w 151380"/>
                  <a:gd name="connsiteY12" fmla="*/ 457200 h 520700"/>
                  <a:gd name="connsiteX13" fmla="*/ 93133 w 151380"/>
                  <a:gd name="connsiteY13" fmla="*/ 501650 h 520700"/>
                  <a:gd name="connsiteX14" fmla="*/ 82550 w 151380"/>
                  <a:gd name="connsiteY14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380" h="520700">
                    <a:moveTo>
                      <a:pt x="0" y="0"/>
                    </a:moveTo>
                    <a:cubicBezTo>
                      <a:pt x="23107" y="18697"/>
                      <a:pt x="46214" y="37395"/>
                      <a:pt x="59267" y="50800"/>
                    </a:cubicBezTo>
                    <a:cubicBezTo>
                      <a:pt x="72320" y="64206"/>
                      <a:pt x="71967" y="70908"/>
                      <a:pt x="78317" y="80433"/>
                    </a:cubicBezTo>
                    <a:cubicBezTo>
                      <a:pt x="84667" y="89958"/>
                      <a:pt x="91370" y="97014"/>
                      <a:pt x="97367" y="107950"/>
                    </a:cubicBezTo>
                    <a:cubicBezTo>
                      <a:pt x="103364" y="118886"/>
                      <a:pt x="110067" y="133350"/>
                      <a:pt x="114300" y="146050"/>
                    </a:cubicBezTo>
                    <a:cubicBezTo>
                      <a:pt x="118533" y="158750"/>
                      <a:pt x="119239" y="172861"/>
                      <a:pt x="122767" y="184150"/>
                    </a:cubicBezTo>
                    <a:cubicBezTo>
                      <a:pt x="126295" y="195439"/>
                      <a:pt x="130881" y="203200"/>
                      <a:pt x="135467" y="213783"/>
                    </a:cubicBezTo>
                    <a:cubicBezTo>
                      <a:pt x="140053" y="224366"/>
                      <a:pt x="147814" y="234597"/>
                      <a:pt x="150283" y="247650"/>
                    </a:cubicBezTo>
                    <a:cubicBezTo>
                      <a:pt x="152752" y="260703"/>
                      <a:pt x="150283" y="292100"/>
                      <a:pt x="150283" y="292100"/>
                    </a:cubicBezTo>
                    <a:lnTo>
                      <a:pt x="150283" y="334433"/>
                    </a:lnTo>
                    <a:cubicBezTo>
                      <a:pt x="150283" y="348544"/>
                      <a:pt x="151694" y="362302"/>
                      <a:pt x="150283" y="376766"/>
                    </a:cubicBezTo>
                    <a:cubicBezTo>
                      <a:pt x="148872" y="391230"/>
                      <a:pt x="145345" y="407810"/>
                      <a:pt x="141817" y="421216"/>
                    </a:cubicBezTo>
                    <a:cubicBezTo>
                      <a:pt x="138289" y="434622"/>
                      <a:pt x="137231" y="443794"/>
                      <a:pt x="129117" y="457200"/>
                    </a:cubicBezTo>
                    <a:cubicBezTo>
                      <a:pt x="121003" y="470606"/>
                      <a:pt x="100894" y="491067"/>
                      <a:pt x="93133" y="501650"/>
                    </a:cubicBezTo>
                    <a:cubicBezTo>
                      <a:pt x="85372" y="512233"/>
                      <a:pt x="83961" y="516466"/>
                      <a:pt x="82550" y="520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51820B28-D77E-4AD6-9030-ADDA0B95D9BE}"/>
                  </a:ext>
                </a:extLst>
              </p:cNvPr>
              <p:cNvSpPr/>
              <p:nvPr/>
            </p:nvSpPr>
            <p:spPr>
              <a:xfrm>
                <a:off x="7353300" y="5518150"/>
                <a:ext cx="400050" cy="419100"/>
              </a:xfrm>
              <a:custGeom>
                <a:avLst/>
                <a:gdLst>
                  <a:gd name="connsiteX0" fmla="*/ 400050 w 400050"/>
                  <a:gd name="connsiteY0" fmla="*/ 0 h 419100"/>
                  <a:gd name="connsiteX1" fmla="*/ 351367 w 400050"/>
                  <a:gd name="connsiteY1" fmla="*/ 71967 h 419100"/>
                  <a:gd name="connsiteX2" fmla="*/ 313267 w 400050"/>
                  <a:gd name="connsiteY2" fmla="*/ 141817 h 419100"/>
                  <a:gd name="connsiteX3" fmla="*/ 251883 w 400050"/>
                  <a:gd name="connsiteY3" fmla="*/ 209550 h 419100"/>
                  <a:gd name="connsiteX4" fmla="*/ 198967 w 400050"/>
                  <a:gd name="connsiteY4" fmla="*/ 254000 h 419100"/>
                  <a:gd name="connsiteX5" fmla="*/ 129117 w 400050"/>
                  <a:gd name="connsiteY5" fmla="*/ 315383 h 419100"/>
                  <a:gd name="connsiteX6" fmla="*/ 71967 w 400050"/>
                  <a:gd name="connsiteY6" fmla="*/ 368300 h 419100"/>
                  <a:gd name="connsiteX7" fmla="*/ 25400 w 400050"/>
                  <a:gd name="connsiteY7" fmla="*/ 404283 h 419100"/>
                  <a:gd name="connsiteX8" fmla="*/ 0 w 400050"/>
                  <a:gd name="connsiteY8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419100">
                    <a:moveTo>
                      <a:pt x="400050" y="0"/>
                    </a:moveTo>
                    <a:cubicBezTo>
                      <a:pt x="382940" y="24165"/>
                      <a:pt x="365831" y="48331"/>
                      <a:pt x="351367" y="71967"/>
                    </a:cubicBezTo>
                    <a:cubicBezTo>
                      <a:pt x="336903" y="95603"/>
                      <a:pt x="329848" y="118887"/>
                      <a:pt x="313267" y="141817"/>
                    </a:cubicBezTo>
                    <a:cubicBezTo>
                      <a:pt x="296686" y="164748"/>
                      <a:pt x="270933" y="190853"/>
                      <a:pt x="251883" y="209550"/>
                    </a:cubicBezTo>
                    <a:cubicBezTo>
                      <a:pt x="232833" y="228247"/>
                      <a:pt x="219428" y="236361"/>
                      <a:pt x="198967" y="254000"/>
                    </a:cubicBezTo>
                    <a:cubicBezTo>
                      <a:pt x="178506" y="271639"/>
                      <a:pt x="150283" y="296333"/>
                      <a:pt x="129117" y="315383"/>
                    </a:cubicBezTo>
                    <a:cubicBezTo>
                      <a:pt x="107951" y="334433"/>
                      <a:pt x="89253" y="353483"/>
                      <a:pt x="71967" y="368300"/>
                    </a:cubicBezTo>
                    <a:cubicBezTo>
                      <a:pt x="54681" y="383117"/>
                      <a:pt x="37394" y="395816"/>
                      <a:pt x="25400" y="404283"/>
                    </a:cubicBezTo>
                    <a:cubicBezTo>
                      <a:pt x="13406" y="412750"/>
                      <a:pt x="6703" y="415925"/>
                      <a:pt x="0" y="4191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855FBF4F-68A6-46E5-B33C-723C23F34C0D}"/>
                  </a:ext>
                </a:extLst>
              </p:cNvPr>
              <p:cNvSpPr/>
              <p:nvPr/>
            </p:nvSpPr>
            <p:spPr>
              <a:xfrm>
                <a:off x="7401983" y="5522383"/>
                <a:ext cx="364067" cy="563034"/>
              </a:xfrm>
              <a:custGeom>
                <a:avLst/>
                <a:gdLst>
                  <a:gd name="connsiteX0" fmla="*/ 364067 w 364067"/>
                  <a:gd name="connsiteY0" fmla="*/ 0 h 563034"/>
                  <a:gd name="connsiteX1" fmla="*/ 345017 w 364067"/>
                  <a:gd name="connsiteY1" fmla="*/ 95250 h 563034"/>
                  <a:gd name="connsiteX2" fmla="*/ 302684 w 364067"/>
                  <a:gd name="connsiteY2" fmla="*/ 175684 h 563034"/>
                  <a:gd name="connsiteX3" fmla="*/ 268817 w 364067"/>
                  <a:gd name="connsiteY3" fmla="*/ 245534 h 563034"/>
                  <a:gd name="connsiteX4" fmla="*/ 218017 w 364067"/>
                  <a:gd name="connsiteY4" fmla="*/ 317500 h 563034"/>
                  <a:gd name="connsiteX5" fmla="*/ 160867 w 364067"/>
                  <a:gd name="connsiteY5" fmla="*/ 374650 h 563034"/>
                  <a:gd name="connsiteX6" fmla="*/ 84667 w 364067"/>
                  <a:gd name="connsiteY6" fmla="*/ 446617 h 563034"/>
                  <a:gd name="connsiteX7" fmla="*/ 31750 w 364067"/>
                  <a:gd name="connsiteY7" fmla="*/ 512234 h 563034"/>
                  <a:gd name="connsiteX8" fmla="*/ 0 w 364067"/>
                  <a:gd name="connsiteY8" fmla="*/ 563034 h 56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067" h="563034">
                    <a:moveTo>
                      <a:pt x="364067" y="0"/>
                    </a:moveTo>
                    <a:cubicBezTo>
                      <a:pt x="359657" y="32984"/>
                      <a:pt x="355247" y="65969"/>
                      <a:pt x="345017" y="95250"/>
                    </a:cubicBezTo>
                    <a:cubicBezTo>
                      <a:pt x="334787" y="124531"/>
                      <a:pt x="315384" y="150637"/>
                      <a:pt x="302684" y="175684"/>
                    </a:cubicBezTo>
                    <a:cubicBezTo>
                      <a:pt x="289984" y="200731"/>
                      <a:pt x="282928" y="221898"/>
                      <a:pt x="268817" y="245534"/>
                    </a:cubicBezTo>
                    <a:cubicBezTo>
                      <a:pt x="254706" y="269170"/>
                      <a:pt x="236009" y="295981"/>
                      <a:pt x="218017" y="317500"/>
                    </a:cubicBezTo>
                    <a:cubicBezTo>
                      <a:pt x="200025" y="339019"/>
                      <a:pt x="183092" y="353131"/>
                      <a:pt x="160867" y="374650"/>
                    </a:cubicBezTo>
                    <a:cubicBezTo>
                      <a:pt x="138642" y="396169"/>
                      <a:pt x="106186" y="423686"/>
                      <a:pt x="84667" y="446617"/>
                    </a:cubicBezTo>
                    <a:cubicBezTo>
                      <a:pt x="63148" y="469548"/>
                      <a:pt x="45861" y="492831"/>
                      <a:pt x="31750" y="512234"/>
                    </a:cubicBezTo>
                    <a:cubicBezTo>
                      <a:pt x="17639" y="531637"/>
                      <a:pt x="8819" y="547335"/>
                      <a:pt x="0" y="56303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04B2393E-7A87-4C26-AFE2-C15744F0B479}"/>
                  </a:ext>
                </a:extLst>
              </p:cNvPr>
              <p:cNvSpPr/>
              <p:nvPr/>
            </p:nvSpPr>
            <p:spPr>
              <a:xfrm>
                <a:off x="6062924" y="5953125"/>
                <a:ext cx="350576" cy="736600"/>
              </a:xfrm>
              <a:custGeom>
                <a:avLst/>
                <a:gdLst>
                  <a:gd name="connsiteX0" fmla="*/ 91814 w 350576"/>
                  <a:gd name="connsiteY0" fmla="*/ 0 h 736600"/>
                  <a:gd name="connsiteX1" fmla="*/ 58476 w 350576"/>
                  <a:gd name="connsiteY1" fmla="*/ 60325 h 736600"/>
                  <a:gd name="connsiteX2" fmla="*/ 36251 w 350576"/>
                  <a:gd name="connsiteY2" fmla="*/ 128588 h 736600"/>
                  <a:gd name="connsiteX3" fmla="*/ 17201 w 350576"/>
                  <a:gd name="connsiteY3" fmla="*/ 238125 h 736600"/>
                  <a:gd name="connsiteX4" fmla="*/ 6089 w 350576"/>
                  <a:gd name="connsiteY4" fmla="*/ 384175 h 736600"/>
                  <a:gd name="connsiteX5" fmla="*/ 2914 w 350576"/>
                  <a:gd name="connsiteY5" fmla="*/ 461963 h 736600"/>
                  <a:gd name="connsiteX6" fmla="*/ 48951 w 350576"/>
                  <a:gd name="connsiteY6" fmla="*/ 561975 h 736600"/>
                  <a:gd name="connsiteX7" fmla="*/ 131501 w 350576"/>
                  <a:gd name="connsiteY7" fmla="*/ 638175 h 736600"/>
                  <a:gd name="connsiteX8" fmla="*/ 266439 w 350576"/>
                  <a:gd name="connsiteY8" fmla="*/ 711200 h 736600"/>
                  <a:gd name="connsiteX9" fmla="*/ 350576 w 350576"/>
                  <a:gd name="connsiteY9" fmla="*/ 7366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576" h="736600">
                    <a:moveTo>
                      <a:pt x="91814" y="0"/>
                    </a:moveTo>
                    <a:cubicBezTo>
                      <a:pt x="79775" y="19447"/>
                      <a:pt x="67736" y="38894"/>
                      <a:pt x="58476" y="60325"/>
                    </a:cubicBezTo>
                    <a:cubicBezTo>
                      <a:pt x="49216" y="81756"/>
                      <a:pt x="43130" y="98955"/>
                      <a:pt x="36251" y="128588"/>
                    </a:cubicBezTo>
                    <a:cubicBezTo>
                      <a:pt x="29372" y="158221"/>
                      <a:pt x="22228" y="195527"/>
                      <a:pt x="17201" y="238125"/>
                    </a:cubicBezTo>
                    <a:cubicBezTo>
                      <a:pt x="12174" y="280723"/>
                      <a:pt x="8470" y="346869"/>
                      <a:pt x="6089" y="384175"/>
                    </a:cubicBezTo>
                    <a:cubicBezTo>
                      <a:pt x="3708" y="421481"/>
                      <a:pt x="-4230" y="432330"/>
                      <a:pt x="2914" y="461963"/>
                    </a:cubicBezTo>
                    <a:cubicBezTo>
                      <a:pt x="10058" y="491596"/>
                      <a:pt x="27520" y="532606"/>
                      <a:pt x="48951" y="561975"/>
                    </a:cubicBezTo>
                    <a:cubicBezTo>
                      <a:pt x="70382" y="591344"/>
                      <a:pt x="95253" y="613304"/>
                      <a:pt x="131501" y="638175"/>
                    </a:cubicBezTo>
                    <a:cubicBezTo>
                      <a:pt x="167749" y="663046"/>
                      <a:pt x="229927" y="694796"/>
                      <a:pt x="266439" y="711200"/>
                    </a:cubicBezTo>
                    <a:cubicBezTo>
                      <a:pt x="302951" y="727604"/>
                      <a:pt x="326763" y="732102"/>
                      <a:pt x="350576" y="7366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F3971633-20D3-4594-A9E4-E7F893E48A3C}"/>
                  </a:ext>
                </a:extLst>
              </p:cNvPr>
              <p:cNvSpPr/>
              <p:nvPr/>
            </p:nvSpPr>
            <p:spPr>
              <a:xfrm>
                <a:off x="6217006" y="6137275"/>
                <a:ext cx="284865" cy="471165"/>
              </a:xfrm>
              <a:custGeom>
                <a:avLst/>
                <a:gdLst>
                  <a:gd name="connsiteX0" fmla="*/ 77432 w 284865"/>
                  <a:gd name="connsiteY0" fmla="*/ 0 h 471165"/>
                  <a:gd name="connsiteX1" fmla="*/ 39332 w 284865"/>
                  <a:gd name="connsiteY1" fmla="*/ 49213 h 471165"/>
                  <a:gd name="connsiteX2" fmla="*/ 17107 w 284865"/>
                  <a:gd name="connsiteY2" fmla="*/ 106363 h 471165"/>
                  <a:gd name="connsiteX3" fmla="*/ 2819 w 284865"/>
                  <a:gd name="connsiteY3" fmla="*/ 184150 h 471165"/>
                  <a:gd name="connsiteX4" fmla="*/ 4407 w 284865"/>
                  <a:gd name="connsiteY4" fmla="*/ 277813 h 471165"/>
                  <a:gd name="connsiteX5" fmla="*/ 47269 w 284865"/>
                  <a:gd name="connsiteY5" fmla="*/ 368300 h 471165"/>
                  <a:gd name="connsiteX6" fmla="*/ 79019 w 284865"/>
                  <a:gd name="connsiteY6" fmla="*/ 414338 h 471165"/>
                  <a:gd name="connsiteX7" fmla="*/ 140932 w 284865"/>
                  <a:gd name="connsiteY7" fmla="*/ 460375 h 471165"/>
                  <a:gd name="connsiteX8" fmla="*/ 207607 w 284865"/>
                  <a:gd name="connsiteY8" fmla="*/ 469900 h 471165"/>
                  <a:gd name="connsiteX9" fmla="*/ 274282 w 284865"/>
                  <a:gd name="connsiteY9" fmla="*/ 439738 h 471165"/>
                  <a:gd name="connsiteX10" fmla="*/ 283807 w 284865"/>
                  <a:gd name="connsiteY10" fmla="*/ 420688 h 47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865" h="471165">
                    <a:moveTo>
                      <a:pt x="77432" y="0"/>
                    </a:moveTo>
                    <a:cubicBezTo>
                      <a:pt x="63409" y="15743"/>
                      <a:pt x="49386" y="31486"/>
                      <a:pt x="39332" y="49213"/>
                    </a:cubicBezTo>
                    <a:cubicBezTo>
                      <a:pt x="29278" y="66940"/>
                      <a:pt x="23192" y="83874"/>
                      <a:pt x="17107" y="106363"/>
                    </a:cubicBezTo>
                    <a:cubicBezTo>
                      <a:pt x="11022" y="128852"/>
                      <a:pt x="4936" y="155575"/>
                      <a:pt x="2819" y="184150"/>
                    </a:cubicBezTo>
                    <a:cubicBezTo>
                      <a:pt x="702" y="212725"/>
                      <a:pt x="-3001" y="247121"/>
                      <a:pt x="4407" y="277813"/>
                    </a:cubicBezTo>
                    <a:cubicBezTo>
                      <a:pt x="11815" y="308505"/>
                      <a:pt x="34834" y="345546"/>
                      <a:pt x="47269" y="368300"/>
                    </a:cubicBezTo>
                    <a:cubicBezTo>
                      <a:pt x="59704" y="391054"/>
                      <a:pt x="63409" y="398992"/>
                      <a:pt x="79019" y="414338"/>
                    </a:cubicBezTo>
                    <a:cubicBezTo>
                      <a:pt x="94629" y="429684"/>
                      <a:pt x="119501" y="451115"/>
                      <a:pt x="140932" y="460375"/>
                    </a:cubicBezTo>
                    <a:cubicBezTo>
                      <a:pt x="162363" y="469635"/>
                      <a:pt x="185382" y="473340"/>
                      <a:pt x="207607" y="469900"/>
                    </a:cubicBezTo>
                    <a:cubicBezTo>
                      <a:pt x="229832" y="466461"/>
                      <a:pt x="261582" y="447940"/>
                      <a:pt x="274282" y="439738"/>
                    </a:cubicBezTo>
                    <a:cubicBezTo>
                      <a:pt x="286982" y="431536"/>
                      <a:pt x="285394" y="426112"/>
                      <a:pt x="283807" y="4206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16651D2C-2DAB-4CC0-AC9D-0AF57205FDE3}"/>
                  </a:ext>
                </a:extLst>
              </p:cNvPr>
              <p:cNvSpPr/>
              <p:nvPr/>
            </p:nvSpPr>
            <p:spPr>
              <a:xfrm>
                <a:off x="6423025" y="6564313"/>
                <a:ext cx="83352" cy="128587"/>
              </a:xfrm>
              <a:custGeom>
                <a:avLst/>
                <a:gdLst>
                  <a:gd name="connsiteX0" fmla="*/ 0 w 83352"/>
                  <a:gd name="connsiteY0" fmla="*/ 128587 h 128587"/>
                  <a:gd name="connsiteX1" fmla="*/ 61913 w 83352"/>
                  <a:gd name="connsiteY1" fmla="*/ 63500 h 128587"/>
                  <a:gd name="connsiteX2" fmla="*/ 82550 w 83352"/>
                  <a:gd name="connsiteY2" fmla="*/ 46037 h 128587"/>
                  <a:gd name="connsiteX3" fmla="*/ 77788 w 83352"/>
                  <a:gd name="connsiteY3" fmla="*/ 0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352" h="128587">
                    <a:moveTo>
                      <a:pt x="0" y="128587"/>
                    </a:moveTo>
                    <a:cubicBezTo>
                      <a:pt x="24077" y="102922"/>
                      <a:pt x="48155" y="77258"/>
                      <a:pt x="61913" y="63500"/>
                    </a:cubicBezTo>
                    <a:cubicBezTo>
                      <a:pt x="75671" y="49742"/>
                      <a:pt x="79904" y="56620"/>
                      <a:pt x="82550" y="46037"/>
                    </a:cubicBezTo>
                    <a:cubicBezTo>
                      <a:pt x="85196" y="35454"/>
                      <a:pt x="80698" y="8202"/>
                      <a:pt x="77788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1BCE8E0D-1F1D-4615-9C2F-FF80CDB26261}"/>
                  </a:ext>
                </a:extLst>
              </p:cNvPr>
              <p:cNvSpPr/>
              <p:nvPr/>
            </p:nvSpPr>
            <p:spPr>
              <a:xfrm>
                <a:off x="5844382" y="2838450"/>
                <a:ext cx="76993" cy="635000"/>
              </a:xfrm>
              <a:custGeom>
                <a:avLst/>
                <a:gdLst>
                  <a:gd name="connsiteX0" fmla="*/ 76993 w 76993"/>
                  <a:gd name="connsiteY0" fmla="*/ 0 h 635000"/>
                  <a:gd name="connsiteX1" fmla="*/ 48418 w 76993"/>
                  <a:gd name="connsiteY1" fmla="*/ 44450 h 635000"/>
                  <a:gd name="connsiteX2" fmla="*/ 26193 w 76993"/>
                  <a:gd name="connsiteY2" fmla="*/ 95250 h 635000"/>
                  <a:gd name="connsiteX3" fmla="*/ 15081 w 76993"/>
                  <a:gd name="connsiteY3" fmla="*/ 138113 h 635000"/>
                  <a:gd name="connsiteX4" fmla="*/ 8731 w 76993"/>
                  <a:gd name="connsiteY4" fmla="*/ 204788 h 635000"/>
                  <a:gd name="connsiteX5" fmla="*/ 7143 w 76993"/>
                  <a:gd name="connsiteY5" fmla="*/ 268288 h 635000"/>
                  <a:gd name="connsiteX6" fmla="*/ 793 w 76993"/>
                  <a:gd name="connsiteY6" fmla="*/ 328613 h 635000"/>
                  <a:gd name="connsiteX7" fmla="*/ 793 w 76993"/>
                  <a:gd name="connsiteY7" fmla="*/ 396875 h 635000"/>
                  <a:gd name="connsiteX8" fmla="*/ 7143 w 76993"/>
                  <a:gd name="connsiteY8" fmla="*/ 465138 h 635000"/>
                  <a:gd name="connsiteX9" fmla="*/ 19843 w 76993"/>
                  <a:gd name="connsiteY9" fmla="*/ 511175 h 635000"/>
                  <a:gd name="connsiteX10" fmla="*/ 46831 w 76993"/>
                  <a:gd name="connsiteY10" fmla="*/ 558800 h 635000"/>
                  <a:gd name="connsiteX11" fmla="*/ 54768 w 76993"/>
                  <a:gd name="connsiteY11" fmla="*/ 585788 h 635000"/>
                  <a:gd name="connsiteX12" fmla="*/ 50006 w 76993"/>
                  <a:gd name="connsiteY12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993" h="635000">
                    <a:moveTo>
                      <a:pt x="76993" y="0"/>
                    </a:moveTo>
                    <a:cubicBezTo>
                      <a:pt x="66939" y="14287"/>
                      <a:pt x="56885" y="28575"/>
                      <a:pt x="48418" y="44450"/>
                    </a:cubicBezTo>
                    <a:cubicBezTo>
                      <a:pt x="39951" y="60325"/>
                      <a:pt x="31749" y="79640"/>
                      <a:pt x="26193" y="95250"/>
                    </a:cubicBezTo>
                    <a:cubicBezTo>
                      <a:pt x="20637" y="110860"/>
                      <a:pt x="17991" y="119857"/>
                      <a:pt x="15081" y="138113"/>
                    </a:cubicBezTo>
                    <a:cubicBezTo>
                      <a:pt x="12171" y="156369"/>
                      <a:pt x="10054" y="183092"/>
                      <a:pt x="8731" y="204788"/>
                    </a:cubicBezTo>
                    <a:cubicBezTo>
                      <a:pt x="7408" y="226484"/>
                      <a:pt x="8466" y="247651"/>
                      <a:pt x="7143" y="268288"/>
                    </a:cubicBezTo>
                    <a:cubicBezTo>
                      <a:pt x="5820" y="288926"/>
                      <a:pt x="1851" y="307182"/>
                      <a:pt x="793" y="328613"/>
                    </a:cubicBezTo>
                    <a:cubicBezTo>
                      <a:pt x="-265" y="350044"/>
                      <a:pt x="-265" y="374121"/>
                      <a:pt x="793" y="396875"/>
                    </a:cubicBezTo>
                    <a:cubicBezTo>
                      <a:pt x="1851" y="419629"/>
                      <a:pt x="3968" y="446088"/>
                      <a:pt x="7143" y="465138"/>
                    </a:cubicBezTo>
                    <a:cubicBezTo>
                      <a:pt x="10318" y="484188"/>
                      <a:pt x="13228" y="495565"/>
                      <a:pt x="19843" y="511175"/>
                    </a:cubicBezTo>
                    <a:cubicBezTo>
                      <a:pt x="26458" y="526785"/>
                      <a:pt x="41010" y="546365"/>
                      <a:pt x="46831" y="558800"/>
                    </a:cubicBezTo>
                    <a:cubicBezTo>
                      <a:pt x="52652" y="571236"/>
                      <a:pt x="54239" y="573088"/>
                      <a:pt x="54768" y="585788"/>
                    </a:cubicBezTo>
                    <a:cubicBezTo>
                      <a:pt x="55297" y="598488"/>
                      <a:pt x="52651" y="616744"/>
                      <a:pt x="50006" y="6350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D95BE4C0-C68B-4B9E-BB66-73942C25070B}"/>
                  </a:ext>
                </a:extLst>
              </p:cNvPr>
              <p:cNvSpPr/>
              <p:nvPr/>
            </p:nvSpPr>
            <p:spPr>
              <a:xfrm>
                <a:off x="5250534" y="2197100"/>
                <a:ext cx="78032" cy="877888"/>
              </a:xfrm>
              <a:custGeom>
                <a:avLst/>
                <a:gdLst>
                  <a:gd name="connsiteX0" fmla="*/ 77116 w 78032"/>
                  <a:gd name="connsiteY0" fmla="*/ 0 h 877888"/>
                  <a:gd name="connsiteX1" fmla="*/ 77116 w 78032"/>
                  <a:gd name="connsiteY1" fmla="*/ 82550 h 877888"/>
                  <a:gd name="connsiteX2" fmla="*/ 67591 w 78032"/>
                  <a:gd name="connsiteY2" fmla="*/ 160338 h 877888"/>
                  <a:gd name="connsiteX3" fmla="*/ 70766 w 78032"/>
                  <a:gd name="connsiteY3" fmla="*/ 257175 h 877888"/>
                  <a:gd name="connsiteX4" fmla="*/ 62829 w 78032"/>
                  <a:gd name="connsiteY4" fmla="*/ 350838 h 877888"/>
                  <a:gd name="connsiteX5" fmla="*/ 62829 w 78032"/>
                  <a:gd name="connsiteY5" fmla="*/ 420688 h 877888"/>
                  <a:gd name="connsiteX6" fmla="*/ 37429 w 78032"/>
                  <a:gd name="connsiteY6" fmla="*/ 525463 h 877888"/>
                  <a:gd name="connsiteX7" fmla="*/ 40604 w 78032"/>
                  <a:gd name="connsiteY7" fmla="*/ 611188 h 877888"/>
                  <a:gd name="connsiteX8" fmla="*/ 27904 w 78032"/>
                  <a:gd name="connsiteY8" fmla="*/ 663575 h 877888"/>
                  <a:gd name="connsiteX9" fmla="*/ 10441 w 78032"/>
                  <a:gd name="connsiteY9" fmla="*/ 747713 h 877888"/>
                  <a:gd name="connsiteX10" fmla="*/ 916 w 78032"/>
                  <a:gd name="connsiteY10" fmla="*/ 835025 h 877888"/>
                  <a:gd name="connsiteX11" fmla="*/ 916 w 78032"/>
                  <a:gd name="connsiteY11" fmla="*/ 877888 h 87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032" h="877888">
                    <a:moveTo>
                      <a:pt x="77116" y="0"/>
                    </a:moveTo>
                    <a:cubicBezTo>
                      <a:pt x="77909" y="27913"/>
                      <a:pt x="78703" y="55827"/>
                      <a:pt x="77116" y="82550"/>
                    </a:cubicBezTo>
                    <a:cubicBezTo>
                      <a:pt x="75529" y="109273"/>
                      <a:pt x="68649" y="131234"/>
                      <a:pt x="67591" y="160338"/>
                    </a:cubicBezTo>
                    <a:cubicBezTo>
                      <a:pt x="66533" y="189442"/>
                      <a:pt x="71560" y="225425"/>
                      <a:pt x="70766" y="257175"/>
                    </a:cubicBezTo>
                    <a:cubicBezTo>
                      <a:pt x="69972" y="288925"/>
                      <a:pt x="64152" y="323586"/>
                      <a:pt x="62829" y="350838"/>
                    </a:cubicBezTo>
                    <a:cubicBezTo>
                      <a:pt x="61506" y="378090"/>
                      <a:pt x="67062" y="391584"/>
                      <a:pt x="62829" y="420688"/>
                    </a:cubicBezTo>
                    <a:cubicBezTo>
                      <a:pt x="58596" y="449792"/>
                      <a:pt x="41133" y="493713"/>
                      <a:pt x="37429" y="525463"/>
                    </a:cubicBezTo>
                    <a:cubicBezTo>
                      <a:pt x="33725" y="557213"/>
                      <a:pt x="42191" y="588169"/>
                      <a:pt x="40604" y="611188"/>
                    </a:cubicBezTo>
                    <a:cubicBezTo>
                      <a:pt x="39017" y="634207"/>
                      <a:pt x="32931" y="640821"/>
                      <a:pt x="27904" y="663575"/>
                    </a:cubicBezTo>
                    <a:cubicBezTo>
                      <a:pt x="22877" y="686329"/>
                      <a:pt x="14939" y="719138"/>
                      <a:pt x="10441" y="747713"/>
                    </a:cubicBezTo>
                    <a:cubicBezTo>
                      <a:pt x="5943" y="776288"/>
                      <a:pt x="2503" y="813329"/>
                      <a:pt x="916" y="835025"/>
                    </a:cubicBezTo>
                    <a:cubicBezTo>
                      <a:pt x="-671" y="856721"/>
                      <a:pt x="122" y="867304"/>
                      <a:pt x="916" y="8778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ED905227-3444-4CEF-AF26-C0B41F13DA60}"/>
                  </a:ext>
                </a:extLst>
              </p:cNvPr>
              <p:cNvSpPr/>
              <p:nvPr/>
            </p:nvSpPr>
            <p:spPr>
              <a:xfrm>
                <a:off x="5013325" y="3082925"/>
                <a:ext cx="233363" cy="414338"/>
              </a:xfrm>
              <a:custGeom>
                <a:avLst/>
                <a:gdLst>
                  <a:gd name="connsiteX0" fmla="*/ 233363 w 233363"/>
                  <a:gd name="connsiteY0" fmla="*/ 0 h 414338"/>
                  <a:gd name="connsiteX1" fmla="*/ 212725 w 233363"/>
                  <a:gd name="connsiteY1" fmla="*/ 76200 h 414338"/>
                  <a:gd name="connsiteX2" fmla="*/ 185738 w 233363"/>
                  <a:gd name="connsiteY2" fmla="*/ 169863 h 414338"/>
                  <a:gd name="connsiteX3" fmla="*/ 166688 w 233363"/>
                  <a:gd name="connsiteY3" fmla="*/ 222250 h 414338"/>
                  <a:gd name="connsiteX4" fmla="*/ 136525 w 233363"/>
                  <a:gd name="connsiteY4" fmla="*/ 285750 h 414338"/>
                  <a:gd name="connsiteX5" fmla="*/ 98425 w 233363"/>
                  <a:gd name="connsiteY5" fmla="*/ 320675 h 414338"/>
                  <a:gd name="connsiteX6" fmla="*/ 60325 w 233363"/>
                  <a:gd name="connsiteY6" fmla="*/ 358775 h 414338"/>
                  <a:gd name="connsiteX7" fmla="*/ 31750 w 233363"/>
                  <a:gd name="connsiteY7" fmla="*/ 395288 h 414338"/>
                  <a:gd name="connsiteX8" fmla="*/ 0 w 233363"/>
                  <a:gd name="connsiteY8" fmla="*/ 414338 h 414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3363" h="414338">
                    <a:moveTo>
                      <a:pt x="233363" y="0"/>
                    </a:moveTo>
                    <a:cubicBezTo>
                      <a:pt x="227012" y="23945"/>
                      <a:pt x="220662" y="47890"/>
                      <a:pt x="212725" y="76200"/>
                    </a:cubicBezTo>
                    <a:cubicBezTo>
                      <a:pt x="204787" y="104511"/>
                      <a:pt x="193411" y="145521"/>
                      <a:pt x="185738" y="169863"/>
                    </a:cubicBezTo>
                    <a:cubicBezTo>
                      <a:pt x="178065" y="194205"/>
                      <a:pt x="174890" y="202936"/>
                      <a:pt x="166688" y="222250"/>
                    </a:cubicBezTo>
                    <a:cubicBezTo>
                      <a:pt x="158486" y="241564"/>
                      <a:pt x="147902" y="269346"/>
                      <a:pt x="136525" y="285750"/>
                    </a:cubicBezTo>
                    <a:cubicBezTo>
                      <a:pt x="125148" y="302154"/>
                      <a:pt x="111125" y="308504"/>
                      <a:pt x="98425" y="320675"/>
                    </a:cubicBezTo>
                    <a:cubicBezTo>
                      <a:pt x="85725" y="332846"/>
                      <a:pt x="71437" y="346340"/>
                      <a:pt x="60325" y="358775"/>
                    </a:cubicBezTo>
                    <a:cubicBezTo>
                      <a:pt x="49213" y="371210"/>
                      <a:pt x="41804" y="386028"/>
                      <a:pt x="31750" y="395288"/>
                    </a:cubicBezTo>
                    <a:cubicBezTo>
                      <a:pt x="21696" y="404548"/>
                      <a:pt x="10848" y="409443"/>
                      <a:pt x="0" y="41433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91A4BA50-A0E7-4C5D-9C55-A445658862FE}"/>
                  </a:ext>
                </a:extLst>
              </p:cNvPr>
              <p:cNvSpPr/>
              <p:nvPr/>
            </p:nvSpPr>
            <p:spPr>
              <a:xfrm>
                <a:off x="4296742" y="3522663"/>
                <a:ext cx="621333" cy="527050"/>
              </a:xfrm>
              <a:custGeom>
                <a:avLst/>
                <a:gdLst>
                  <a:gd name="connsiteX0" fmla="*/ 621333 w 621333"/>
                  <a:gd name="connsiteY0" fmla="*/ 0 h 527050"/>
                  <a:gd name="connsiteX1" fmla="*/ 564183 w 621333"/>
                  <a:gd name="connsiteY1" fmla="*/ 17462 h 527050"/>
                  <a:gd name="connsiteX2" fmla="*/ 494333 w 621333"/>
                  <a:gd name="connsiteY2" fmla="*/ 26987 h 527050"/>
                  <a:gd name="connsiteX3" fmla="*/ 432421 w 621333"/>
                  <a:gd name="connsiteY3" fmla="*/ 26987 h 527050"/>
                  <a:gd name="connsiteX4" fmla="*/ 341933 w 621333"/>
                  <a:gd name="connsiteY4" fmla="*/ 34925 h 527050"/>
                  <a:gd name="connsiteX5" fmla="*/ 276846 w 621333"/>
                  <a:gd name="connsiteY5" fmla="*/ 47625 h 527050"/>
                  <a:gd name="connsiteX6" fmla="*/ 195883 w 621333"/>
                  <a:gd name="connsiteY6" fmla="*/ 76200 h 527050"/>
                  <a:gd name="connsiteX7" fmla="*/ 148258 w 621333"/>
                  <a:gd name="connsiteY7" fmla="*/ 104775 h 527050"/>
                  <a:gd name="connsiteX8" fmla="*/ 100633 w 621333"/>
                  <a:gd name="connsiteY8" fmla="*/ 150812 h 527050"/>
                  <a:gd name="connsiteX9" fmla="*/ 70471 w 621333"/>
                  <a:gd name="connsiteY9" fmla="*/ 220662 h 527050"/>
                  <a:gd name="connsiteX10" fmla="*/ 51421 w 621333"/>
                  <a:gd name="connsiteY10" fmla="*/ 293687 h 527050"/>
                  <a:gd name="connsiteX11" fmla="*/ 24433 w 621333"/>
                  <a:gd name="connsiteY11" fmla="*/ 381000 h 527050"/>
                  <a:gd name="connsiteX12" fmla="*/ 2208 w 621333"/>
                  <a:gd name="connsiteY12" fmla="*/ 449262 h 527050"/>
                  <a:gd name="connsiteX13" fmla="*/ 621 w 621333"/>
                  <a:gd name="connsiteY13" fmla="*/ 512762 h 527050"/>
                  <a:gd name="connsiteX14" fmla="*/ 621 w 621333"/>
                  <a:gd name="connsiteY14" fmla="*/ 527050 h 52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1333" h="527050">
                    <a:moveTo>
                      <a:pt x="621333" y="0"/>
                    </a:moveTo>
                    <a:cubicBezTo>
                      <a:pt x="603341" y="6482"/>
                      <a:pt x="585350" y="12964"/>
                      <a:pt x="564183" y="17462"/>
                    </a:cubicBezTo>
                    <a:cubicBezTo>
                      <a:pt x="543016" y="21960"/>
                      <a:pt x="516293" y="25400"/>
                      <a:pt x="494333" y="26987"/>
                    </a:cubicBezTo>
                    <a:cubicBezTo>
                      <a:pt x="472373" y="28574"/>
                      <a:pt x="457821" y="25664"/>
                      <a:pt x="432421" y="26987"/>
                    </a:cubicBezTo>
                    <a:cubicBezTo>
                      <a:pt x="407021" y="28310"/>
                      <a:pt x="367862" y="31485"/>
                      <a:pt x="341933" y="34925"/>
                    </a:cubicBezTo>
                    <a:cubicBezTo>
                      <a:pt x="316004" y="38365"/>
                      <a:pt x="301188" y="40746"/>
                      <a:pt x="276846" y="47625"/>
                    </a:cubicBezTo>
                    <a:cubicBezTo>
                      <a:pt x="252504" y="54504"/>
                      <a:pt x="217314" y="66675"/>
                      <a:pt x="195883" y="76200"/>
                    </a:cubicBezTo>
                    <a:cubicBezTo>
                      <a:pt x="174452" y="85725"/>
                      <a:pt x="164133" y="92340"/>
                      <a:pt x="148258" y="104775"/>
                    </a:cubicBezTo>
                    <a:cubicBezTo>
                      <a:pt x="132383" y="117210"/>
                      <a:pt x="113597" y="131498"/>
                      <a:pt x="100633" y="150812"/>
                    </a:cubicBezTo>
                    <a:cubicBezTo>
                      <a:pt x="87668" y="170127"/>
                      <a:pt x="78673" y="196850"/>
                      <a:pt x="70471" y="220662"/>
                    </a:cubicBezTo>
                    <a:cubicBezTo>
                      <a:pt x="62269" y="244474"/>
                      <a:pt x="59094" y="266964"/>
                      <a:pt x="51421" y="293687"/>
                    </a:cubicBezTo>
                    <a:cubicBezTo>
                      <a:pt x="43748" y="320410"/>
                      <a:pt x="32635" y="355071"/>
                      <a:pt x="24433" y="381000"/>
                    </a:cubicBezTo>
                    <a:cubicBezTo>
                      <a:pt x="16231" y="406929"/>
                      <a:pt x="6177" y="427302"/>
                      <a:pt x="2208" y="449262"/>
                    </a:cubicBezTo>
                    <a:cubicBezTo>
                      <a:pt x="-1761" y="471222"/>
                      <a:pt x="885" y="499797"/>
                      <a:pt x="621" y="512762"/>
                    </a:cubicBezTo>
                    <a:cubicBezTo>
                      <a:pt x="356" y="525727"/>
                      <a:pt x="488" y="526388"/>
                      <a:pt x="621" y="5270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96DB0BE2-690D-4842-81AD-637112D02F92}"/>
                  </a:ext>
                </a:extLst>
              </p:cNvPr>
              <p:cNvSpPr/>
              <p:nvPr/>
            </p:nvSpPr>
            <p:spPr>
              <a:xfrm>
                <a:off x="4294188" y="4051300"/>
                <a:ext cx="146050" cy="90488"/>
              </a:xfrm>
              <a:custGeom>
                <a:avLst/>
                <a:gdLst>
                  <a:gd name="connsiteX0" fmla="*/ 146050 w 146050"/>
                  <a:gd name="connsiteY0" fmla="*/ 90488 h 90488"/>
                  <a:gd name="connsiteX1" fmla="*/ 93662 w 146050"/>
                  <a:gd name="connsiteY1" fmla="*/ 69850 h 90488"/>
                  <a:gd name="connsiteX2" fmla="*/ 47625 w 146050"/>
                  <a:gd name="connsiteY2" fmla="*/ 39688 h 90488"/>
                  <a:gd name="connsiteX3" fmla="*/ 0 w 146050"/>
                  <a:gd name="connsiteY3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050" h="90488">
                    <a:moveTo>
                      <a:pt x="146050" y="90488"/>
                    </a:moveTo>
                    <a:cubicBezTo>
                      <a:pt x="128058" y="84402"/>
                      <a:pt x="110066" y="78317"/>
                      <a:pt x="93662" y="69850"/>
                    </a:cubicBezTo>
                    <a:cubicBezTo>
                      <a:pt x="77258" y="61383"/>
                      <a:pt x="63235" y="51330"/>
                      <a:pt x="47625" y="39688"/>
                    </a:cubicBezTo>
                    <a:cubicBezTo>
                      <a:pt x="32015" y="28046"/>
                      <a:pt x="16007" y="14023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354D967E-BEEF-4891-A6DC-9873EF1A1E95}"/>
                  </a:ext>
                </a:extLst>
              </p:cNvPr>
              <p:cNvSpPr/>
              <p:nvPr/>
            </p:nvSpPr>
            <p:spPr>
              <a:xfrm>
                <a:off x="4270375" y="4056063"/>
                <a:ext cx="20638" cy="138112"/>
              </a:xfrm>
              <a:custGeom>
                <a:avLst/>
                <a:gdLst>
                  <a:gd name="connsiteX0" fmla="*/ 20638 w 20638"/>
                  <a:gd name="connsiteY0" fmla="*/ 0 h 138112"/>
                  <a:gd name="connsiteX1" fmla="*/ 12700 w 20638"/>
                  <a:gd name="connsiteY1" fmla="*/ 57150 h 138112"/>
                  <a:gd name="connsiteX2" fmla="*/ 3175 w 20638"/>
                  <a:gd name="connsiteY2" fmla="*/ 106362 h 138112"/>
                  <a:gd name="connsiteX3" fmla="*/ 0 w 20638"/>
                  <a:gd name="connsiteY3" fmla="*/ 138112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38" h="138112">
                    <a:moveTo>
                      <a:pt x="20638" y="0"/>
                    </a:moveTo>
                    <a:cubicBezTo>
                      <a:pt x="18124" y="19711"/>
                      <a:pt x="15610" y="39423"/>
                      <a:pt x="12700" y="57150"/>
                    </a:cubicBezTo>
                    <a:cubicBezTo>
                      <a:pt x="9790" y="74877"/>
                      <a:pt x="5292" y="92868"/>
                      <a:pt x="3175" y="106362"/>
                    </a:cubicBezTo>
                    <a:cubicBezTo>
                      <a:pt x="1058" y="119856"/>
                      <a:pt x="529" y="128984"/>
                      <a:pt x="0" y="1381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8E8E74EF-BBA3-49D0-9D6C-44BEAC37C581}"/>
                  </a:ext>
                </a:extLst>
              </p:cNvPr>
              <p:cNvSpPr/>
              <p:nvPr/>
            </p:nvSpPr>
            <p:spPr>
              <a:xfrm>
                <a:off x="4487863" y="3919538"/>
                <a:ext cx="60325" cy="201612"/>
              </a:xfrm>
              <a:custGeom>
                <a:avLst/>
                <a:gdLst>
                  <a:gd name="connsiteX0" fmla="*/ 60325 w 60325"/>
                  <a:gd name="connsiteY0" fmla="*/ 0 h 201612"/>
                  <a:gd name="connsiteX1" fmla="*/ 25400 w 60325"/>
                  <a:gd name="connsiteY1" fmla="*/ 88900 h 201612"/>
                  <a:gd name="connsiteX2" fmla="*/ 11112 w 60325"/>
                  <a:gd name="connsiteY2" fmla="*/ 136525 h 201612"/>
                  <a:gd name="connsiteX3" fmla="*/ 3175 w 60325"/>
                  <a:gd name="connsiteY3" fmla="*/ 176212 h 201612"/>
                  <a:gd name="connsiteX4" fmla="*/ 0 w 60325"/>
                  <a:gd name="connsiteY4" fmla="*/ 201612 h 20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1612">
                    <a:moveTo>
                      <a:pt x="60325" y="0"/>
                    </a:moveTo>
                    <a:cubicBezTo>
                      <a:pt x="46963" y="33073"/>
                      <a:pt x="33602" y="66146"/>
                      <a:pt x="25400" y="88900"/>
                    </a:cubicBezTo>
                    <a:cubicBezTo>
                      <a:pt x="17198" y="111654"/>
                      <a:pt x="14816" y="121973"/>
                      <a:pt x="11112" y="136525"/>
                    </a:cubicBezTo>
                    <a:cubicBezTo>
                      <a:pt x="7408" y="151077"/>
                      <a:pt x="5027" y="165364"/>
                      <a:pt x="3175" y="176212"/>
                    </a:cubicBezTo>
                    <a:cubicBezTo>
                      <a:pt x="1323" y="187060"/>
                      <a:pt x="661" y="194336"/>
                      <a:pt x="0" y="2016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47912459-F4E1-4D04-AC66-DCCAB1FAAF8B}"/>
                  </a:ext>
                </a:extLst>
              </p:cNvPr>
              <p:cNvSpPr/>
              <p:nvPr/>
            </p:nvSpPr>
            <p:spPr>
              <a:xfrm>
                <a:off x="5899150" y="3496733"/>
                <a:ext cx="86783" cy="215900"/>
              </a:xfrm>
              <a:custGeom>
                <a:avLst/>
                <a:gdLst>
                  <a:gd name="connsiteX0" fmla="*/ 0 w 86783"/>
                  <a:gd name="connsiteY0" fmla="*/ 0 h 215900"/>
                  <a:gd name="connsiteX1" fmla="*/ 14817 w 86783"/>
                  <a:gd name="connsiteY1" fmla="*/ 65617 h 215900"/>
                  <a:gd name="connsiteX2" fmla="*/ 46567 w 86783"/>
                  <a:gd name="connsiteY2" fmla="*/ 137584 h 215900"/>
                  <a:gd name="connsiteX3" fmla="*/ 86783 w 86783"/>
                  <a:gd name="connsiteY3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783" h="215900">
                    <a:moveTo>
                      <a:pt x="0" y="0"/>
                    </a:moveTo>
                    <a:cubicBezTo>
                      <a:pt x="3528" y="21343"/>
                      <a:pt x="7056" y="42686"/>
                      <a:pt x="14817" y="65617"/>
                    </a:cubicBezTo>
                    <a:cubicBezTo>
                      <a:pt x="22578" y="88548"/>
                      <a:pt x="34573" y="112537"/>
                      <a:pt x="46567" y="137584"/>
                    </a:cubicBezTo>
                    <a:cubicBezTo>
                      <a:pt x="58561" y="162631"/>
                      <a:pt x="72672" y="189265"/>
                      <a:pt x="86783" y="2159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9BE951F3-4155-4F2F-A24C-2A9C8B776D87}"/>
                  </a:ext>
                </a:extLst>
              </p:cNvPr>
              <p:cNvSpPr/>
              <p:nvPr/>
            </p:nvSpPr>
            <p:spPr>
              <a:xfrm>
                <a:off x="6059182" y="3421063"/>
                <a:ext cx="359081" cy="444500"/>
              </a:xfrm>
              <a:custGeom>
                <a:avLst/>
                <a:gdLst>
                  <a:gd name="connsiteX0" fmla="*/ 306 w 359081"/>
                  <a:gd name="connsiteY0" fmla="*/ 0 h 444500"/>
                  <a:gd name="connsiteX1" fmla="*/ 5068 w 359081"/>
                  <a:gd name="connsiteY1" fmla="*/ 123825 h 444500"/>
                  <a:gd name="connsiteX2" fmla="*/ 35231 w 359081"/>
                  <a:gd name="connsiteY2" fmla="*/ 177800 h 444500"/>
                  <a:gd name="connsiteX3" fmla="*/ 130481 w 359081"/>
                  <a:gd name="connsiteY3" fmla="*/ 287337 h 444500"/>
                  <a:gd name="connsiteX4" fmla="*/ 241606 w 359081"/>
                  <a:gd name="connsiteY4" fmla="*/ 382587 h 444500"/>
                  <a:gd name="connsiteX5" fmla="*/ 359081 w 359081"/>
                  <a:gd name="connsiteY5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081" h="444500">
                    <a:moveTo>
                      <a:pt x="306" y="0"/>
                    </a:moveTo>
                    <a:cubicBezTo>
                      <a:pt x="-224" y="47096"/>
                      <a:pt x="-753" y="94192"/>
                      <a:pt x="5068" y="123825"/>
                    </a:cubicBezTo>
                    <a:cubicBezTo>
                      <a:pt x="10889" y="153458"/>
                      <a:pt x="14329" y="150548"/>
                      <a:pt x="35231" y="177800"/>
                    </a:cubicBezTo>
                    <a:cubicBezTo>
                      <a:pt x="56133" y="205052"/>
                      <a:pt x="96085" y="253206"/>
                      <a:pt x="130481" y="287337"/>
                    </a:cubicBezTo>
                    <a:cubicBezTo>
                      <a:pt x="164877" y="321468"/>
                      <a:pt x="203506" y="356393"/>
                      <a:pt x="241606" y="382587"/>
                    </a:cubicBezTo>
                    <a:cubicBezTo>
                      <a:pt x="279706" y="408781"/>
                      <a:pt x="319393" y="426640"/>
                      <a:pt x="359081" y="4445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C086FCC9-BB24-4D5B-8C8E-A2B34CAEB6E7}"/>
                  </a:ext>
                </a:extLst>
              </p:cNvPr>
              <p:cNvSpPr/>
              <p:nvPr/>
            </p:nvSpPr>
            <p:spPr>
              <a:xfrm>
                <a:off x="6419850" y="3873500"/>
                <a:ext cx="439483" cy="900113"/>
              </a:xfrm>
              <a:custGeom>
                <a:avLst/>
                <a:gdLst>
                  <a:gd name="connsiteX0" fmla="*/ 0 w 439483"/>
                  <a:gd name="connsiteY0" fmla="*/ 0 h 900113"/>
                  <a:gd name="connsiteX1" fmla="*/ 90488 w 439483"/>
                  <a:gd name="connsiteY1" fmla="*/ 52388 h 900113"/>
                  <a:gd name="connsiteX2" fmla="*/ 157163 w 439483"/>
                  <a:gd name="connsiteY2" fmla="*/ 96838 h 900113"/>
                  <a:gd name="connsiteX3" fmla="*/ 242888 w 439483"/>
                  <a:gd name="connsiteY3" fmla="*/ 198438 h 900113"/>
                  <a:gd name="connsiteX4" fmla="*/ 303213 w 439483"/>
                  <a:gd name="connsiteY4" fmla="*/ 293688 h 900113"/>
                  <a:gd name="connsiteX5" fmla="*/ 374650 w 439483"/>
                  <a:gd name="connsiteY5" fmla="*/ 406400 h 900113"/>
                  <a:gd name="connsiteX6" fmla="*/ 430213 w 439483"/>
                  <a:gd name="connsiteY6" fmla="*/ 544513 h 900113"/>
                  <a:gd name="connsiteX7" fmla="*/ 436563 w 439483"/>
                  <a:gd name="connsiteY7" fmla="*/ 657225 h 900113"/>
                  <a:gd name="connsiteX8" fmla="*/ 400050 w 439483"/>
                  <a:gd name="connsiteY8" fmla="*/ 754063 h 900113"/>
                  <a:gd name="connsiteX9" fmla="*/ 374650 w 439483"/>
                  <a:gd name="connsiteY9" fmla="*/ 801688 h 900113"/>
                  <a:gd name="connsiteX10" fmla="*/ 339725 w 439483"/>
                  <a:gd name="connsiteY10" fmla="*/ 900113 h 90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483" h="900113">
                    <a:moveTo>
                      <a:pt x="0" y="0"/>
                    </a:moveTo>
                    <a:cubicBezTo>
                      <a:pt x="32147" y="18124"/>
                      <a:pt x="64294" y="36248"/>
                      <a:pt x="90488" y="52388"/>
                    </a:cubicBezTo>
                    <a:cubicBezTo>
                      <a:pt x="116682" y="68528"/>
                      <a:pt x="131763" y="72496"/>
                      <a:pt x="157163" y="96838"/>
                    </a:cubicBezTo>
                    <a:cubicBezTo>
                      <a:pt x="182563" y="121180"/>
                      <a:pt x="218546" y="165630"/>
                      <a:pt x="242888" y="198438"/>
                    </a:cubicBezTo>
                    <a:cubicBezTo>
                      <a:pt x="267230" y="231246"/>
                      <a:pt x="303213" y="293688"/>
                      <a:pt x="303213" y="293688"/>
                    </a:cubicBezTo>
                    <a:cubicBezTo>
                      <a:pt x="325173" y="328348"/>
                      <a:pt x="353483" y="364596"/>
                      <a:pt x="374650" y="406400"/>
                    </a:cubicBezTo>
                    <a:cubicBezTo>
                      <a:pt x="395817" y="448204"/>
                      <a:pt x="419894" y="502709"/>
                      <a:pt x="430213" y="544513"/>
                    </a:cubicBezTo>
                    <a:cubicBezTo>
                      <a:pt x="440532" y="586317"/>
                      <a:pt x="441590" y="622300"/>
                      <a:pt x="436563" y="657225"/>
                    </a:cubicBezTo>
                    <a:cubicBezTo>
                      <a:pt x="431536" y="692150"/>
                      <a:pt x="410369" y="729986"/>
                      <a:pt x="400050" y="754063"/>
                    </a:cubicBezTo>
                    <a:cubicBezTo>
                      <a:pt x="389731" y="778140"/>
                      <a:pt x="384704" y="777346"/>
                      <a:pt x="374650" y="801688"/>
                    </a:cubicBezTo>
                    <a:cubicBezTo>
                      <a:pt x="364596" y="826030"/>
                      <a:pt x="350044" y="876830"/>
                      <a:pt x="339725" y="9001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90D4ADDC-3122-47D4-B697-9405782E672E}"/>
                  </a:ext>
                </a:extLst>
              </p:cNvPr>
              <p:cNvSpPr/>
              <p:nvPr/>
            </p:nvSpPr>
            <p:spPr>
              <a:xfrm>
                <a:off x="6169025" y="4057650"/>
                <a:ext cx="349250" cy="336550"/>
              </a:xfrm>
              <a:custGeom>
                <a:avLst/>
                <a:gdLst>
                  <a:gd name="connsiteX0" fmla="*/ 0 w 349250"/>
                  <a:gd name="connsiteY0" fmla="*/ 0 h 336550"/>
                  <a:gd name="connsiteX1" fmla="*/ 85725 w 349250"/>
                  <a:gd name="connsiteY1" fmla="*/ 76200 h 336550"/>
                  <a:gd name="connsiteX2" fmla="*/ 179388 w 349250"/>
                  <a:gd name="connsiteY2" fmla="*/ 147638 h 336550"/>
                  <a:gd name="connsiteX3" fmla="*/ 254000 w 349250"/>
                  <a:gd name="connsiteY3" fmla="*/ 227013 h 336550"/>
                  <a:gd name="connsiteX4" fmla="*/ 320675 w 349250"/>
                  <a:gd name="connsiteY4" fmla="*/ 309563 h 336550"/>
                  <a:gd name="connsiteX5" fmla="*/ 349250 w 349250"/>
                  <a:gd name="connsiteY5" fmla="*/ 33655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250" h="336550">
                    <a:moveTo>
                      <a:pt x="0" y="0"/>
                    </a:moveTo>
                    <a:cubicBezTo>
                      <a:pt x="27913" y="25797"/>
                      <a:pt x="55827" y="51594"/>
                      <a:pt x="85725" y="76200"/>
                    </a:cubicBezTo>
                    <a:cubicBezTo>
                      <a:pt x="115623" y="100806"/>
                      <a:pt x="151342" y="122503"/>
                      <a:pt x="179388" y="147638"/>
                    </a:cubicBezTo>
                    <a:cubicBezTo>
                      <a:pt x="207434" y="172773"/>
                      <a:pt x="230452" y="200026"/>
                      <a:pt x="254000" y="227013"/>
                    </a:cubicBezTo>
                    <a:cubicBezTo>
                      <a:pt x="277548" y="254000"/>
                      <a:pt x="304800" y="291307"/>
                      <a:pt x="320675" y="309563"/>
                    </a:cubicBezTo>
                    <a:cubicBezTo>
                      <a:pt x="336550" y="327819"/>
                      <a:pt x="342900" y="332184"/>
                      <a:pt x="349250" y="3365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B30A0B59-E55A-44D4-A367-E9B8EAE993E9}"/>
                  </a:ext>
                </a:extLst>
              </p:cNvPr>
              <p:cNvSpPr/>
              <p:nvPr/>
            </p:nvSpPr>
            <p:spPr>
              <a:xfrm>
                <a:off x="6446838" y="3862245"/>
                <a:ext cx="452437" cy="81105"/>
              </a:xfrm>
              <a:custGeom>
                <a:avLst/>
                <a:gdLst>
                  <a:gd name="connsiteX0" fmla="*/ 0 w 452437"/>
                  <a:gd name="connsiteY0" fmla="*/ 8080 h 81105"/>
                  <a:gd name="connsiteX1" fmla="*/ 100012 w 452437"/>
                  <a:gd name="connsiteY1" fmla="*/ 143 h 81105"/>
                  <a:gd name="connsiteX2" fmla="*/ 219075 w 452437"/>
                  <a:gd name="connsiteY2" fmla="*/ 4905 h 81105"/>
                  <a:gd name="connsiteX3" fmla="*/ 336550 w 452437"/>
                  <a:gd name="connsiteY3" fmla="*/ 27130 h 81105"/>
                  <a:gd name="connsiteX4" fmla="*/ 412750 w 452437"/>
                  <a:gd name="connsiteY4" fmla="*/ 57293 h 81105"/>
                  <a:gd name="connsiteX5" fmla="*/ 452437 w 452437"/>
                  <a:gd name="connsiteY5" fmla="*/ 81105 h 8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437" h="81105">
                    <a:moveTo>
                      <a:pt x="0" y="8080"/>
                    </a:moveTo>
                    <a:cubicBezTo>
                      <a:pt x="31750" y="4376"/>
                      <a:pt x="63500" y="672"/>
                      <a:pt x="100012" y="143"/>
                    </a:cubicBezTo>
                    <a:cubicBezTo>
                      <a:pt x="136524" y="-386"/>
                      <a:pt x="179652" y="407"/>
                      <a:pt x="219075" y="4905"/>
                    </a:cubicBezTo>
                    <a:cubicBezTo>
                      <a:pt x="258498" y="9403"/>
                      <a:pt x="304271" y="18399"/>
                      <a:pt x="336550" y="27130"/>
                    </a:cubicBezTo>
                    <a:cubicBezTo>
                      <a:pt x="368829" y="35861"/>
                      <a:pt x="393436" y="48297"/>
                      <a:pt x="412750" y="57293"/>
                    </a:cubicBezTo>
                    <a:cubicBezTo>
                      <a:pt x="432065" y="66289"/>
                      <a:pt x="436298" y="75020"/>
                      <a:pt x="452437" y="8110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FB690C2F-1662-4152-ADFC-282F128AD991}"/>
                  </a:ext>
                </a:extLst>
              </p:cNvPr>
              <p:cNvSpPr/>
              <p:nvPr/>
            </p:nvSpPr>
            <p:spPr>
              <a:xfrm>
                <a:off x="6043283" y="2638425"/>
                <a:ext cx="489280" cy="769938"/>
              </a:xfrm>
              <a:custGeom>
                <a:avLst/>
                <a:gdLst>
                  <a:gd name="connsiteX0" fmla="*/ 489280 w 489280"/>
                  <a:gd name="connsiteY0" fmla="*/ 0 h 769938"/>
                  <a:gd name="connsiteX1" fmla="*/ 414667 w 489280"/>
                  <a:gd name="connsiteY1" fmla="*/ 63500 h 769938"/>
                  <a:gd name="connsiteX2" fmla="*/ 341642 w 489280"/>
                  <a:gd name="connsiteY2" fmla="*/ 150813 h 769938"/>
                  <a:gd name="connsiteX3" fmla="*/ 274967 w 489280"/>
                  <a:gd name="connsiteY3" fmla="*/ 215900 h 769938"/>
                  <a:gd name="connsiteX4" fmla="*/ 228930 w 489280"/>
                  <a:gd name="connsiteY4" fmla="*/ 255588 h 769938"/>
                  <a:gd name="connsiteX5" fmla="*/ 182892 w 489280"/>
                  <a:gd name="connsiteY5" fmla="*/ 319088 h 769938"/>
                  <a:gd name="connsiteX6" fmla="*/ 122567 w 489280"/>
                  <a:gd name="connsiteY6" fmla="*/ 396875 h 769938"/>
                  <a:gd name="connsiteX7" fmla="*/ 76530 w 489280"/>
                  <a:gd name="connsiteY7" fmla="*/ 466725 h 769938"/>
                  <a:gd name="connsiteX8" fmla="*/ 40017 w 489280"/>
                  <a:gd name="connsiteY8" fmla="*/ 546100 h 769938"/>
                  <a:gd name="connsiteX9" fmla="*/ 8267 w 489280"/>
                  <a:gd name="connsiteY9" fmla="*/ 627063 h 769938"/>
                  <a:gd name="connsiteX10" fmla="*/ 330 w 489280"/>
                  <a:gd name="connsiteY10" fmla="*/ 703263 h 769938"/>
                  <a:gd name="connsiteX11" fmla="*/ 16205 w 489280"/>
                  <a:gd name="connsiteY11" fmla="*/ 769938 h 76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9280" h="769938">
                    <a:moveTo>
                      <a:pt x="489280" y="0"/>
                    </a:moveTo>
                    <a:cubicBezTo>
                      <a:pt x="464276" y="19182"/>
                      <a:pt x="439273" y="38365"/>
                      <a:pt x="414667" y="63500"/>
                    </a:cubicBezTo>
                    <a:cubicBezTo>
                      <a:pt x="390061" y="88635"/>
                      <a:pt x="364925" y="125413"/>
                      <a:pt x="341642" y="150813"/>
                    </a:cubicBezTo>
                    <a:cubicBezTo>
                      <a:pt x="318359" y="176213"/>
                      <a:pt x="293752" y="198437"/>
                      <a:pt x="274967" y="215900"/>
                    </a:cubicBezTo>
                    <a:cubicBezTo>
                      <a:pt x="256182" y="233363"/>
                      <a:pt x="244276" y="238390"/>
                      <a:pt x="228930" y="255588"/>
                    </a:cubicBezTo>
                    <a:cubicBezTo>
                      <a:pt x="213584" y="272786"/>
                      <a:pt x="200619" y="295540"/>
                      <a:pt x="182892" y="319088"/>
                    </a:cubicBezTo>
                    <a:cubicBezTo>
                      <a:pt x="165165" y="342636"/>
                      <a:pt x="140294" y="372269"/>
                      <a:pt x="122567" y="396875"/>
                    </a:cubicBezTo>
                    <a:cubicBezTo>
                      <a:pt x="104840" y="421481"/>
                      <a:pt x="90288" y="441854"/>
                      <a:pt x="76530" y="466725"/>
                    </a:cubicBezTo>
                    <a:cubicBezTo>
                      <a:pt x="62772" y="491596"/>
                      <a:pt x="51394" y="519377"/>
                      <a:pt x="40017" y="546100"/>
                    </a:cubicBezTo>
                    <a:cubicBezTo>
                      <a:pt x="28640" y="572823"/>
                      <a:pt x="14881" y="600869"/>
                      <a:pt x="8267" y="627063"/>
                    </a:cubicBezTo>
                    <a:cubicBezTo>
                      <a:pt x="1653" y="653257"/>
                      <a:pt x="-993" y="679451"/>
                      <a:pt x="330" y="703263"/>
                    </a:cubicBezTo>
                    <a:cubicBezTo>
                      <a:pt x="1653" y="727075"/>
                      <a:pt x="8929" y="748506"/>
                      <a:pt x="16205" y="76993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A3BD1708-6201-43DB-A288-51833ADE8DB5}"/>
                  </a:ext>
                </a:extLst>
              </p:cNvPr>
              <p:cNvSpPr/>
              <p:nvPr/>
            </p:nvSpPr>
            <p:spPr>
              <a:xfrm>
                <a:off x="6103938" y="3814763"/>
                <a:ext cx="54969" cy="504825"/>
              </a:xfrm>
              <a:custGeom>
                <a:avLst/>
                <a:gdLst>
                  <a:gd name="connsiteX0" fmla="*/ 0 w 54969"/>
                  <a:gd name="connsiteY0" fmla="*/ 0 h 504825"/>
                  <a:gd name="connsiteX1" fmla="*/ 49212 w 54969"/>
                  <a:gd name="connsiteY1" fmla="*/ 101600 h 504825"/>
                  <a:gd name="connsiteX2" fmla="*/ 53975 w 54969"/>
                  <a:gd name="connsiteY2" fmla="*/ 161925 h 504825"/>
                  <a:gd name="connsiteX3" fmla="*/ 49212 w 54969"/>
                  <a:gd name="connsiteY3" fmla="*/ 215900 h 504825"/>
                  <a:gd name="connsiteX4" fmla="*/ 47625 w 54969"/>
                  <a:gd name="connsiteY4" fmla="*/ 263525 h 504825"/>
                  <a:gd name="connsiteX5" fmla="*/ 47625 w 54969"/>
                  <a:gd name="connsiteY5" fmla="*/ 304800 h 504825"/>
                  <a:gd name="connsiteX6" fmla="*/ 49212 w 54969"/>
                  <a:gd name="connsiteY6" fmla="*/ 358775 h 504825"/>
                  <a:gd name="connsiteX7" fmla="*/ 46037 w 54969"/>
                  <a:gd name="connsiteY7" fmla="*/ 414337 h 504825"/>
                  <a:gd name="connsiteX8" fmla="*/ 46037 w 54969"/>
                  <a:gd name="connsiteY8" fmla="*/ 466725 h 504825"/>
                  <a:gd name="connsiteX9" fmla="*/ 28575 w 54969"/>
                  <a:gd name="connsiteY9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969" h="504825">
                    <a:moveTo>
                      <a:pt x="0" y="0"/>
                    </a:moveTo>
                    <a:cubicBezTo>
                      <a:pt x="20108" y="37306"/>
                      <a:pt x="40216" y="74613"/>
                      <a:pt x="49212" y="101600"/>
                    </a:cubicBezTo>
                    <a:cubicBezTo>
                      <a:pt x="58208" y="128587"/>
                      <a:pt x="53975" y="142875"/>
                      <a:pt x="53975" y="161925"/>
                    </a:cubicBezTo>
                    <a:cubicBezTo>
                      <a:pt x="53975" y="180975"/>
                      <a:pt x="50270" y="198967"/>
                      <a:pt x="49212" y="215900"/>
                    </a:cubicBezTo>
                    <a:cubicBezTo>
                      <a:pt x="48154" y="232833"/>
                      <a:pt x="47890" y="248708"/>
                      <a:pt x="47625" y="263525"/>
                    </a:cubicBezTo>
                    <a:cubicBezTo>
                      <a:pt x="47361" y="278342"/>
                      <a:pt x="47361" y="288925"/>
                      <a:pt x="47625" y="304800"/>
                    </a:cubicBezTo>
                    <a:cubicBezTo>
                      <a:pt x="47889" y="320675"/>
                      <a:pt x="49477" y="340519"/>
                      <a:pt x="49212" y="358775"/>
                    </a:cubicBezTo>
                    <a:cubicBezTo>
                      <a:pt x="48947" y="377031"/>
                      <a:pt x="46566" y="396345"/>
                      <a:pt x="46037" y="414337"/>
                    </a:cubicBezTo>
                    <a:cubicBezTo>
                      <a:pt x="45508" y="432329"/>
                      <a:pt x="48947" y="451644"/>
                      <a:pt x="46037" y="466725"/>
                    </a:cubicBezTo>
                    <a:cubicBezTo>
                      <a:pt x="43127" y="481806"/>
                      <a:pt x="35851" y="493315"/>
                      <a:pt x="28575" y="5048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BB352D85-B144-4B12-A9CB-37F6609BB131}"/>
                  </a:ext>
                </a:extLst>
              </p:cNvPr>
              <p:cNvSpPr/>
              <p:nvPr/>
            </p:nvSpPr>
            <p:spPr>
              <a:xfrm>
                <a:off x="5891213" y="3698875"/>
                <a:ext cx="211137" cy="115888"/>
              </a:xfrm>
              <a:custGeom>
                <a:avLst/>
                <a:gdLst>
                  <a:gd name="connsiteX0" fmla="*/ 0 w 211137"/>
                  <a:gd name="connsiteY0" fmla="*/ 0 h 115888"/>
                  <a:gd name="connsiteX1" fmla="*/ 50800 w 211137"/>
                  <a:gd name="connsiteY1" fmla="*/ 26988 h 115888"/>
                  <a:gd name="connsiteX2" fmla="*/ 107950 w 211137"/>
                  <a:gd name="connsiteY2" fmla="*/ 55563 h 115888"/>
                  <a:gd name="connsiteX3" fmla="*/ 166687 w 211137"/>
                  <a:gd name="connsiteY3" fmla="*/ 84138 h 115888"/>
                  <a:gd name="connsiteX4" fmla="*/ 211137 w 211137"/>
                  <a:gd name="connsiteY4" fmla="*/ 115888 h 11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137" h="115888">
                    <a:moveTo>
                      <a:pt x="0" y="0"/>
                    </a:moveTo>
                    <a:lnTo>
                      <a:pt x="50800" y="26988"/>
                    </a:lnTo>
                    <a:cubicBezTo>
                      <a:pt x="68792" y="36248"/>
                      <a:pt x="107950" y="55563"/>
                      <a:pt x="107950" y="55563"/>
                    </a:cubicBezTo>
                    <a:cubicBezTo>
                      <a:pt x="127265" y="65088"/>
                      <a:pt x="149489" y="74084"/>
                      <a:pt x="166687" y="84138"/>
                    </a:cubicBezTo>
                    <a:cubicBezTo>
                      <a:pt x="183885" y="94192"/>
                      <a:pt x="197511" y="105040"/>
                      <a:pt x="211137" y="1158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4152EFDE-F328-4CFA-ABE5-53D3C6281D11}"/>
                  </a:ext>
                </a:extLst>
              </p:cNvPr>
              <p:cNvSpPr/>
              <p:nvPr/>
            </p:nvSpPr>
            <p:spPr>
              <a:xfrm>
                <a:off x="5873750" y="3700463"/>
                <a:ext cx="142875" cy="150812"/>
              </a:xfrm>
              <a:custGeom>
                <a:avLst/>
                <a:gdLst>
                  <a:gd name="connsiteX0" fmla="*/ 0 w 142875"/>
                  <a:gd name="connsiteY0" fmla="*/ 0 h 150812"/>
                  <a:gd name="connsiteX1" fmla="*/ 11113 w 142875"/>
                  <a:gd name="connsiteY1" fmla="*/ 55562 h 150812"/>
                  <a:gd name="connsiteX2" fmla="*/ 25400 w 142875"/>
                  <a:gd name="connsiteY2" fmla="*/ 68262 h 150812"/>
                  <a:gd name="connsiteX3" fmla="*/ 52388 w 142875"/>
                  <a:gd name="connsiteY3" fmla="*/ 90487 h 150812"/>
                  <a:gd name="connsiteX4" fmla="*/ 90488 w 142875"/>
                  <a:gd name="connsiteY4" fmla="*/ 117475 h 150812"/>
                  <a:gd name="connsiteX5" fmla="*/ 123825 w 142875"/>
                  <a:gd name="connsiteY5" fmla="*/ 138112 h 150812"/>
                  <a:gd name="connsiteX6" fmla="*/ 142875 w 142875"/>
                  <a:gd name="connsiteY6" fmla="*/ 150812 h 15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" h="150812">
                    <a:moveTo>
                      <a:pt x="0" y="0"/>
                    </a:moveTo>
                    <a:cubicBezTo>
                      <a:pt x="3440" y="22092"/>
                      <a:pt x="6880" y="44185"/>
                      <a:pt x="11113" y="55562"/>
                    </a:cubicBezTo>
                    <a:cubicBezTo>
                      <a:pt x="15346" y="66939"/>
                      <a:pt x="18521" y="62441"/>
                      <a:pt x="25400" y="68262"/>
                    </a:cubicBezTo>
                    <a:cubicBezTo>
                      <a:pt x="32279" y="74083"/>
                      <a:pt x="41540" y="82285"/>
                      <a:pt x="52388" y="90487"/>
                    </a:cubicBezTo>
                    <a:cubicBezTo>
                      <a:pt x="63236" y="98689"/>
                      <a:pt x="78582" y="109538"/>
                      <a:pt x="90488" y="117475"/>
                    </a:cubicBezTo>
                    <a:cubicBezTo>
                      <a:pt x="102394" y="125412"/>
                      <a:pt x="115094" y="132556"/>
                      <a:pt x="123825" y="138112"/>
                    </a:cubicBezTo>
                    <a:cubicBezTo>
                      <a:pt x="132556" y="143668"/>
                      <a:pt x="137715" y="147240"/>
                      <a:pt x="142875" y="1508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CB983229-0641-4495-8EDC-825FA6EFFC3B}"/>
                  </a:ext>
                </a:extLst>
              </p:cNvPr>
              <p:cNvSpPr/>
              <p:nvPr/>
            </p:nvSpPr>
            <p:spPr>
              <a:xfrm>
                <a:off x="6019800" y="3860800"/>
                <a:ext cx="25441" cy="303213"/>
              </a:xfrm>
              <a:custGeom>
                <a:avLst/>
                <a:gdLst>
                  <a:gd name="connsiteX0" fmla="*/ 0 w 25441"/>
                  <a:gd name="connsiteY0" fmla="*/ 0 h 303213"/>
                  <a:gd name="connsiteX1" fmla="*/ 20638 w 25441"/>
                  <a:gd name="connsiteY1" fmla="*/ 77788 h 303213"/>
                  <a:gd name="connsiteX2" fmla="*/ 20638 w 25441"/>
                  <a:gd name="connsiteY2" fmla="*/ 115888 h 303213"/>
                  <a:gd name="connsiteX3" fmla="*/ 22225 w 25441"/>
                  <a:gd name="connsiteY3" fmla="*/ 152400 h 303213"/>
                  <a:gd name="connsiteX4" fmla="*/ 22225 w 25441"/>
                  <a:gd name="connsiteY4" fmla="*/ 185738 h 303213"/>
                  <a:gd name="connsiteX5" fmla="*/ 25400 w 25441"/>
                  <a:gd name="connsiteY5" fmla="*/ 222250 h 303213"/>
                  <a:gd name="connsiteX6" fmla="*/ 23813 w 25441"/>
                  <a:gd name="connsiteY6" fmla="*/ 258763 h 303213"/>
                  <a:gd name="connsiteX7" fmla="*/ 20638 w 25441"/>
                  <a:gd name="connsiteY7" fmla="*/ 303213 h 30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41" h="303213">
                    <a:moveTo>
                      <a:pt x="0" y="0"/>
                    </a:moveTo>
                    <a:cubicBezTo>
                      <a:pt x="8599" y="29236"/>
                      <a:pt x="17198" y="58473"/>
                      <a:pt x="20638" y="77788"/>
                    </a:cubicBezTo>
                    <a:cubicBezTo>
                      <a:pt x="24078" y="97103"/>
                      <a:pt x="20374" y="103453"/>
                      <a:pt x="20638" y="115888"/>
                    </a:cubicBezTo>
                    <a:cubicBezTo>
                      <a:pt x="20902" y="128323"/>
                      <a:pt x="21961" y="140758"/>
                      <a:pt x="22225" y="152400"/>
                    </a:cubicBezTo>
                    <a:cubicBezTo>
                      <a:pt x="22490" y="164042"/>
                      <a:pt x="21696" y="174096"/>
                      <a:pt x="22225" y="185738"/>
                    </a:cubicBezTo>
                    <a:cubicBezTo>
                      <a:pt x="22754" y="197380"/>
                      <a:pt x="25135" y="210079"/>
                      <a:pt x="25400" y="222250"/>
                    </a:cubicBezTo>
                    <a:cubicBezTo>
                      <a:pt x="25665" y="234421"/>
                      <a:pt x="24607" y="245269"/>
                      <a:pt x="23813" y="258763"/>
                    </a:cubicBezTo>
                    <a:cubicBezTo>
                      <a:pt x="23019" y="272257"/>
                      <a:pt x="21828" y="287735"/>
                      <a:pt x="20638" y="3032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798D1CCD-3317-44ED-94EE-2FDBDAFF4787}"/>
                  </a:ext>
                </a:extLst>
              </p:cNvPr>
              <p:cNvSpPr/>
              <p:nvPr/>
            </p:nvSpPr>
            <p:spPr>
              <a:xfrm>
                <a:off x="5937250" y="3892550"/>
                <a:ext cx="101600" cy="190500"/>
              </a:xfrm>
              <a:custGeom>
                <a:avLst/>
                <a:gdLst>
                  <a:gd name="connsiteX0" fmla="*/ 0 w 101600"/>
                  <a:gd name="connsiteY0" fmla="*/ 0 h 190500"/>
                  <a:gd name="connsiteX1" fmla="*/ 52388 w 101600"/>
                  <a:gd name="connsiteY1" fmla="*/ 60325 h 190500"/>
                  <a:gd name="connsiteX2" fmla="*/ 50800 w 101600"/>
                  <a:gd name="connsiteY2" fmla="*/ 111125 h 190500"/>
                  <a:gd name="connsiteX3" fmla="*/ 55563 w 101600"/>
                  <a:gd name="connsiteY3" fmla="*/ 150813 h 190500"/>
                  <a:gd name="connsiteX4" fmla="*/ 82550 w 101600"/>
                  <a:gd name="connsiteY4" fmla="*/ 173038 h 190500"/>
                  <a:gd name="connsiteX5" fmla="*/ 101600 w 101600"/>
                  <a:gd name="connsiteY5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00" h="190500">
                    <a:moveTo>
                      <a:pt x="0" y="0"/>
                    </a:moveTo>
                    <a:cubicBezTo>
                      <a:pt x="21960" y="20902"/>
                      <a:pt x="43921" y="41804"/>
                      <a:pt x="52388" y="60325"/>
                    </a:cubicBezTo>
                    <a:cubicBezTo>
                      <a:pt x="60855" y="78846"/>
                      <a:pt x="50271" y="96044"/>
                      <a:pt x="50800" y="111125"/>
                    </a:cubicBezTo>
                    <a:cubicBezTo>
                      <a:pt x="51329" y="126206"/>
                      <a:pt x="50271" y="140494"/>
                      <a:pt x="55563" y="150813"/>
                    </a:cubicBezTo>
                    <a:cubicBezTo>
                      <a:pt x="60855" y="161132"/>
                      <a:pt x="74877" y="166424"/>
                      <a:pt x="82550" y="173038"/>
                    </a:cubicBezTo>
                    <a:cubicBezTo>
                      <a:pt x="90223" y="179653"/>
                      <a:pt x="95911" y="185076"/>
                      <a:pt x="101600" y="1905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31890EB1-3D41-4251-9EA1-60EB87271ECD}"/>
                  </a:ext>
                </a:extLst>
              </p:cNvPr>
              <p:cNvSpPr/>
              <p:nvPr/>
            </p:nvSpPr>
            <p:spPr>
              <a:xfrm>
                <a:off x="5745163" y="3887788"/>
                <a:ext cx="187325" cy="90487"/>
              </a:xfrm>
              <a:custGeom>
                <a:avLst/>
                <a:gdLst>
                  <a:gd name="connsiteX0" fmla="*/ 0 w 187325"/>
                  <a:gd name="connsiteY0" fmla="*/ 90487 h 90487"/>
                  <a:gd name="connsiteX1" fmla="*/ 92075 w 187325"/>
                  <a:gd name="connsiteY1" fmla="*/ 47625 h 90487"/>
                  <a:gd name="connsiteX2" fmla="*/ 125412 w 187325"/>
                  <a:gd name="connsiteY2" fmla="*/ 26987 h 90487"/>
                  <a:gd name="connsiteX3" fmla="*/ 166687 w 187325"/>
                  <a:gd name="connsiteY3" fmla="*/ 14287 h 90487"/>
                  <a:gd name="connsiteX4" fmla="*/ 187325 w 187325"/>
                  <a:gd name="connsiteY4" fmla="*/ 0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25" h="90487">
                    <a:moveTo>
                      <a:pt x="0" y="90487"/>
                    </a:moveTo>
                    <a:cubicBezTo>
                      <a:pt x="35586" y="74347"/>
                      <a:pt x="71173" y="58208"/>
                      <a:pt x="92075" y="47625"/>
                    </a:cubicBezTo>
                    <a:cubicBezTo>
                      <a:pt x="112977" y="37042"/>
                      <a:pt x="112977" y="32543"/>
                      <a:pt x="125412" y="26987"/>
                    </a:cubicBezTo>
                    <a:cubicBezTo>
                      <a:pt x="137847" y="21431"/>
                      <a:pt x="156368" y="18785"/>
                      <a:pt x="166687" y="14287"/>
                    </a:cubicBezTo>
                    <a:cubicBezTo>
                      <a:pt x="177006" y="9789"/>
                      <a:pt x="182165" y="4894"/>
                      <a:pt x="187325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33C997BB-4E77-419C-90F2-4B7636869E3B}"/>
                  </a:ext>
                </a:extLst>
              </p:cNvPr>
              <p:cNvSpPr/>
              <p:nvPr/>
            </p:nvSpPr>
            <p:spPr>
              <a:xfrm>
                <a:off x="5888038" y="3976688"/>
                <a:ext cx="27597" cy="173037"/>
              </a:xfrm>
              <a:custGeom>
                <a:avLst/>
                <a:gdLst>
                  <a:gd name="connsiteX0" fmla="*/ 0 w 27597"/>
                  <a:gd name="connsiteY0" fmla="*/ 0 h 173037"/>
                  <a:gd name="connsiteX1" fmla="*/ 9525 w 27597"/>
                  <a:gd name="connsiteY1" fmla="*/ 66675 h 173037"/>
                  <a:gd name="connsiteX2" fmla="*/ 17462 w 27597"/>
                  <a:gd name="connsiteY2" fmla="*/ 95250 h 173037"/>
                  <a:gd name="connsiteX3" fmla="*/ 20637 w 27597"/>
                  <a:gd name="connsiteY3" fmla="*/ 127000 h 173037"/>
                  <a:gd name="connsiteX4" fmla="*/ 26987 w 27597"/>
                  <a:gd name="connsiteY4" fmla="*/ 146050 h 173037"/>
                  <a:gd name="connsiteX5" fmla="*/ 26987 w 27597"/>
                  <a:gd name="connsiteY5" fmla="*/ 173037 h 17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97" h="173037">
                    <a:moveTo>
                      <a:pt x="0" y="0"/>
                    </a:moveTo>
                    <a:cubicBezTo>
                      <a:pt x="3307" y="25400"/>
                      <a:pt x="6615" y="50800"/>
                      <a:pt x="9525" y="66675"/>
                    </a:cubicBezTo>
                    <a:cubicBezTo>
                      <a:pt x="12435" y="82550"/>
                      <a:pt x="15610" y="85196"/>
                      <a:pt x="17462" y="95250"/>
                    </a:cubicBezTo>
                    <a:cubicBezTo>
                      <a:pt x="19314" y="105304"/>
                      <a:pt x="19050" y="118533"/>
                      <a:pt x="20637" y="127000"/>
                    </a:cubicBezTo>
                    <a:cubicBezTo>
                      <a:pt x="22224" y="135467"/>
                      <a:pt x="25929" y="138377"/>
                      <a:pt x="26987" y="146050"/>
                    </a:cubicBezTo>
                    <a:cubicBezTo>
                      <a:pt x="28045" y="153723"/>
                      <a:pt x="27516" y="163380"/>
                      <a:pt x="26987" y="1730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802E6365-7151-46E4-867B-DB41CB06195C}"/>
                  </a:ext>
                </a:extLst>
              </p:cNvPr>
              <p:cNvSpPr/>
              <p:nvPr/>
            </p:nvSpPr>
            <p:spPr>
              <a:xfrm rot="751499">
                <a:off x="5783263" y="3995711"/>
                <a:ext cx="104775" cy="54001"/>
              </a:xfrm>
              <a:custGeom>
                <a:avLst/>
                <a:gdLst>
                  <a:gd name="connsiteX0" fmla="*/ 0 w 104775"/>
                  <a:gd name="connsiteY0" fmla="*/ 54001 h 54001"/>
                  <a:gd name="connsiteX1" fmla="*/ 71437 w 104775"/>
                  <a:gd name="connsiteY1" fmla="*/ 15901 h 54001"/>
                  <a:gd name="connsiteX2" fmla="*/ 104775 w 104775"/>
                  <a:gd name="connsiteY2" fmla="*/ 26 h 5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54001">
                    <a:moveTo>
                      <a:pt x="0" y="54001"/>
                    </a:moveTo>
                    <a:lnTo>
                      <a:pt x="71437" y="15901"/>
                    </a:lnTo>
                    <a:cubicBezTo>
                      <a:pt x="88900" y="6905"/>
                      <a:pt x="98425" y="-503"/>
                      <a:pt x="104775" y="2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8E72BA0E-46B6-4CD7-895E-6DF4B2D16A66}"/>
                  </a:ext>
                </a:extLst>
              </p:cNvPr>
              <p:cNvSpPr/>
              <p:nvPr/>
            </p:nvSpPr>
            <p:spPr>
              <a:xfrm>
                <a:off x="5662613" y="4086225"/>
                <a:ext cx="173037" cy="176213"/>
              </a:xfrm>
              <a:custGeom>
                <a:avLst/>
                <a:gdLst>
                  <a:gd name="connsiteX0" fmla="*/ 0 w 173037"/>
                  <a:gd name="connsiteY0" fmla="*/ 0 h 176213"/>
                  <a:gd name="connsiteX1" fmla="*/ 44450 w 173037"/>
                  <a:gd name="connsiteY1" fmla="*/ 39688 h 176213"/>
                  <a:gd name="connsiteX2" fmla="*/ 77787 w 173037"/>
                  <a:gd name="connsiteY2" fmla="*/ 74613 h 176213"/>
                  <a:gd name="connsiteX3" fmla="*/ 119062 w 173037"/>
                  <a:gd name="connsiteY3" fmla="*/ 111125 h 176213"/>
                  <a:gd name="connsiteX4" fmla="*/ 157162 w 173037"/>
                  <a:gd name="connsiteY4" fmla="*/ 150813 h 176213"/>
                  <a:gd name="connsiteX5" fmla="*/ 173037 w 173037"/>
                  <a:gd name="connsiteY5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037" h="176213">
                    <a:moveTo>
                      <a:pt x="0" y="0"/>
                    </a:moveTo>
                    <a:cubicBezTo>
                      <a:pt x="15743" y="13626"/>
                      <a:pt x="31486" y="27253"/>
                      <a:pt x="44450" y="39688"/>
                    </a:cubicBezTo>
                    <a:cubicBezTo>
                      <a:pt x="57414" y="52123"/>
                      <a:pt x="65352" y="62707"/>
                      <a:pt x="77787" y="74613"/>
                    </a:cubicBezTo>
                    <a:cubicBezTo>
                      <a:pt x="90222" y="86519"/>
                      <a:pt x="105833" y="98425"/>
                      <a:pt x="119062" y="111125"/>
                    </a:cubicBezTo>
                    <a:cubicBezTo>
                      <a:pt x="132291" y="123825"/>
                      <a:pt x="148166" y="139965"/>
                      <a:pt x="157162" y="150813"/>
                    </a:cubicBezTo>
                    <a:cubicBezTo>
                      <a:pt x="166158" y="161661"/>
                      <a:pt x="169597" y="168937"/>
                      <a:pt x="173037" y="1762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73AB9313-E0E7-4939-AB0C-E798A2FE749E}"/>
                  </a:ext>
                </a:extLst>
              </p:cNvPr>
              <p:cNvSpPr/>
              <p:nvPr/>
            </p:nvSpPr>
            <p:spPr>
              <a:xfrm>
                <a:off x="5632450" y="4198938"/>
                <a:ext cx="71872" cy="180975"/>
              </a:xfrm>
              <a:custGeom>
                <a:avLst/>
                <a:gdLst>
                  <a:gd name="connsiteX0" fmla="*/ 0 w 71872"/>
                  <a:gd name="connsiteY0" fmla="*/ 0 h 180975"/>
                  <a:gd name="connsiteX1" fmla="*/ 41275 w 71872"/>
                  <a:gd name="connsiteY1" fmla="*/ 60325 h 180975"/>
                  <a:gd name="connsiteX2" fmla="*/ 65088 w 71872"/>
                  <a:gd name="connsiteY2" fmla="*/ 95250 h 180975"/>
                  <a:gd name="connsiteX3" fmla="*/ 71438 w 71872"/>
                  <a:gd name="connsiteY3" fmla="*/ 120650 h 180975"/>
                  <a:gd name="connsiteX4" fmla="*/ 55563 w 71872"/>
                  <a:gd name="connsiteY4" fmla="*/ 127000 h 180975"/>
                  <a:gd name="connsiteX5" fmla="*/ 38100 w 71872"/>
                  <a:gd name="connsiteY5" fmla="*/ 147637 h 180975"/>
                  <a:gd name="connsiteX6" fmla="*/ 19050 w 71872"/>
                  <a:gd name="connsiteY6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72" h="180975">
                    <a:moveTo>
                      <a:pt x="0" y="0"/>
                    </a:moveTo>
                    <a:lnTo>
                      <a:pt x="41275" y="60325"/>
                    </a:lnTo>
                    <a:cubicBezTo>
                      <a:pt x="52123" y="76200"/>
                      <a:pt x="60061" y="85196"/>
                      <a:pt x="65088" y="95250"/>
                    </a:cubicBezTo>
                    <a:cubicBezTo>
                      <a:pt x="70115" y="105304"/>
                      <a:pt x="73025" y="115358"/>
                      <a:pt x="71438" y="120650"/>
                    </a:cubicBezTo>
                    <a:cubicBezTo>
                      <a:pt x="69851" y="125942"/>
                      <a:pt x="61119" y="122502"/>
                      <a:pt x="55563" y="127000"/>
                    </a:cubicBezTo>
                    <a:cubicBezTo>
                      <a:pt x="50007" y="131498"/>
                      <a:pt x="44185" y="138641"/>
                      <a:pt x="38100" y="147637"/>
                    </a:cubicBezTo>
                    <a:cubicBezTo>
                      <a:pt x="32015" y="156633"/>
                      <a:pt x="25532" y="168804"/>
                      <a:pt x="19050" y="1809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287BB342-4AAE-4B90-9EEE-708C1488A453}"/>
                  </a:ext>
                </a:extLst>
              </p:cNvPr>
              <p:cNvSpPr/>
              <p:nvPr/>
            </p:nvSpPr>
            <p:spPr>
              <a:xfrm>
                <a:off x="5583238" y="4205288"/>
                <a:ext cx="41275" cy="55562"/>
              </a:xfrm>
              <a:custGeom>
                <a:avLst/>
                <a:gdLst>
                  <a:gd name="connsiteX0" fmla="*/ 41275 w 41275"/>
                  <a:gd name="connsiteY0" fmla="*/ 0 h 55562"/>
                  <a:gd name="connsiteX1" fmla="*/ 7937 w 41275"/>
                  <a:gd name="connsiteY1" fmla="*/ 46037 h 55562"/>
                  <a:gd name="connsiteX2" fmla="*/ 0 w 41275"/>
                  <a:gd name="connsiteY2" fmla="*/ 55562 h 5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275" h="55562">
                    <a:moveTo>
                      <a:pt x="41275" y="0"/>
                    </a:moveTo>
                    <a:lnTo>
                      <a:pt x="7937" y="46037"/>
                    </a:lnTo>
                    <a:cubicBezTo>
                      <a:pt x="1058" y="55297"/>
                      <a:pt x="529" y="55429"/>
                      <a:pt x="0" y="555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3D0FC489-A812-4321-B09E-47F6231D1CDC}"/>
                  </a:ext>
                </a:extLst>
              </p:cNvPr>
              <p:cNvSpPr/>
              <p:nvPr/>
            </p:nvSpPr>
            <p:spPr>
              <a:xfrm>
                <a:off x="5583238" y="4265613"/>
                <a:ext cx="51301" cy="103187"/>
              </a:xfrm>
              <a:custGeom>
                <a:avLst/>
                <a:gdLst>
                  <a:gd name="connsiteX0" fmla="*/ 0 w 51301"/>
                  <a:gd name="connsiteY0" fmla="*/ 0 h 103187"/>
                  <a:gd name="connsiteX1" fmla="*/ 44450 w 51301"/>
                  <a:gd name="connsiteY1" fmla="*/ 39687 h 103187"/>
                  <a:gd name="connsiteX2" fmla="*/ 47625 w 51301"/>
                  <a:gd name="connsiteY2" fmla="*/ 47625 h 103187"/>
                  <a:gd name="connsiteX3" fmla="*/ 50800 w 51301"/>
                  <a:gd name="connsiteY3" fmla="*/ 73025 h 103187"/>
                  <a:gd name="connsiteX4" fmla="*/ 50800 w 51301"/>
                  <a:gd name="connsiteY4" fmla="*/ 93662 h 103187"/>
                  <a:gd name="connsiteX5" fmla="*/ 46037 w 51301"/>
                  <a:gd name="connsiteY5" fmla="*/ 103187 h 103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01" h="103187">
                    <a:moveTo>
                      <a:pt x="0" y="0"/>
                    </a:moveTo>
                    <a:cubicBezTo>
                      <a:pt x="18256" y="15875"/>
                      <a:pt x="36513" y="31750"/>
                      <a:pt x="44450" y="39687"/>
                    </a:cubicBezTo>
                    <a:cubicBezTo>
                      <a:pt x="52387" y="47624"/>
                      <a:pt x="46567" y="42069"/>
                      <a:pt x="47625" y="47625"/>
                    </a:cubicBezTo>
                    <a:cubicBezTo>
                      <a:pt x="48683" y="53181"/>
                      <a:pt x="50271" y="65352"/>
                      <a:pt x="50800" y="73025"/>
                    </a:cubicBezTo>
                    <a:cubicBezTo>
                      <a:pt x="51329" y="80698"/>
                      <a:pt x="51594" y="88635"/>
                      <a:pt x="50800" y="93662"/>
                    </a:cubicBezTo>
                    <a:cubicBezTo>
                      <a:pt x="50006" y="98689"/>
                      <a:pt x="48021" y="100938"/>
                      <a:pt x="46037" y="10318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8C51616C-5CED-4C95-95B6-23AB3A11EADD}"/>
                  </a:ext>
                </a:extLst>
              </p:cNvPr>
              <p:cNvSpPr/>
              <p:nvPr/>
            </p:nvSpPr>
            <p:spPr>
              <a:xfrm>
                <a:off x="5519611" y="4108450"/>
                <a:ext cx="139827" cy="250825"/>
              </a:xfrm>
              <a:custGeom>
                <a:avLst/>
                <a:gdLst>
                  <a:gd name="connsiteX0" fmla="*/ 139827 w 139827"/>
                  <a:gd name="connsiteY0" fmla="*/ 0 h 250825"/>
                  <a:gd name="connsiteX1" fmla="*/ 79502 w 139827"/>
                  <a:gd name="connsiteY1" fmla="*/ 4763 h 250825"/>
                  <a:gd name="connsiteX2" fmla="*/ 73152 w 139827"/>
                  <a:gd name="connsiteY2" fmla="*/ 12700 h 250825"/>
                  <a:gd name="connsiteX3" fmla="*/ 63627 w 139827"/>
                  <a:gd name="connsiteY3" fmla="*/ 31750 h 250825"/>
                  <a:gd name="connsiteX4" fmla="*/ 50927 w 139827"/>
                  <a:gd name="connsiteY4" fmla="*/ 53975 h 250825"/>
                  <a:gd name="connsiteX5" fmla="*/ 36639 w 139827"/>
                  <a:gd name="connsiteY5" fmla="*/ 69850 h 250825"/>
                  <a:gd name="connsiteX6" fmla="*/ 27114 w 139827"/>
                  <a:gd name="connsiteY6" fmla="*/ 90488 h 250825"/>
                  <a:gd name="connsiteX7" fmla="*/ 14414 w 139827"/>
                  <a:gd name="connsiteY7" fmla="*/ 112713 h 250825"/>
                  <a:gd name="connsiteX8" fmla="*/ 1714 w 139827"/>
                  <a:gd name="connsiteY8" fmla="*/ 133350 h 250825"/>
                  <a:gd name="connsiteX9" fmla="*/ 127 w 139827"/>
                  <a:gd name="connsiteY9" fmla="*/ 142875 h 250825"/>
                  <a:gd name="connsiteX10" fmla="*/ 1714 w 139827"/>
                  <a:gd name="connsiteY10" fmla="*/ 163513 h 250825"/>
                  <a:gd name="connsiteX11" fmla="*/ 14414 w 139827"/>
                  <a:gd name="connsiteY11" fmla="*/ 185738 h 250825"/>
                  <a:gd name="connsiteX12" fmla="*/ 35052 w 139827"/>
                  <a:gd name="connsiteY12" fmla="*/ 196850 h 250825"/>
                  <a:gd name="connsiteX13" fmla="*/ 60452 w 139827"/>
                  <a:gd name="connsiteY13" fmla="*/ 222250 h 250825"/>
                  <a:gd name="connsiteX14" fmla="*/ 90614 w 139827"/>
                  <a:gd name="connsiteY14" fmla="*/ 246063 h 250825"/>
                  <a:gd name="connsiteX15" fmla="*/ 111252 w 139827"/>
                  <a:gd name="connsiteY15" fmla="*/ 250825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827" h="250825">
                    <a:moveTo>
                      <a:pt x="139827" y="0"/>
                    </a:moveTo>
                    <a:cubicBezTo>
                      <a:pt x="119719" y="1588"/>
                      <a:pt x="90614" y="2646"/>
                      <a:pt x="79502" y="4763"/>
                    </a:cubicBezTo>
                    <a:cubicBezTo>
                      <a:pt x="68390" y="6880"/>
                      <a:pt x="75798" y="8202"/>
                      <a:pt x="73152" y="12700"/>
                    </a:cubicBezTo>
                    <a:cubicBezTo>
                      <a:pt x="70506" y="17198"/>
                      <a:pt x="67331" y="24871"/>
                      <a:pt x="63627" y="31750"/>
                    </a:cubicBezTo>
                    <a:cubicBezTo>
                      <a:pt x="59923" y="38629"/>
                      <a:pt x="55425" y="47625"/>
                      <a:pt x="50927" y="53975"/>
                    </a:cubicBezTo>
                    <a:cubicBezTo>
                      <a:pt x="46429" y="60325"/>
                      <a:pt x="40608" y="63765"/>
                      <a:pt x="36639" y="69850"/>
                    </a:cubicBezTo>
                    <a:cubicBezTo>
                      <a:pt x="32670" y="75935"/>
                      <a:pt x="30818" y="83344"/>
                      <a:pt x="27114" y="90488"/>
                    </a:cubicBezTo>
                    <a:cubicBezTo>
                      <a:pt x="23410" y="97632"/>
                      <a:pt x="18647" y="105569"/>
                      <a:pt x="14414" y="112713"/>
                    </a:cubicBezTo>
                    <a:cubicBezTo>
                      <a:pt x="10181" y="119857"/>
                      <a:pt x="4095" y="128323"/>
                      <a:pt x="1714" y="133350"/>
                    </a:cubicBezTo>
                    <a:cubicBezTo>
                      <a:pt x="-667" y="138377"/>
                      <a:pt x="127" y="137848"/>
                      <a:pt x="127" y="142875"/>
                    </a:cubicBezTo>
                    <a:cubicBezTo>
                      <a:pt x="127" y="147902"/>
                      <a:pt x="-667" y="156369"/>
                      <a:pt x="1714" y="163513"/>
                    </a:cubicBezTo>
                    <a:cubicBezTo>
                      <a:pt x="4095" y="170657"/>
                      <a:pt x="8858" y="180182"/>
                      <a:pt x="14414" y="185738"/>
                    </a:cubicBezTo>
                    <a:cubicBezTo>
                      <a:pt x="19970" y="191294"/>
                      <a:pt x="27379" y="190765"/>
                      <a:pt x="35052" y="196850"/>
                    </a:cubicBezTo>
                    <a:cubicBezTo>
                      <a:pt x="42725" y="202935"/>
                      <a:pt x="51192" y="214048"/>
                      <a:pt x="60452" y="222250"/>
                    </a:cubicBezTo>
                    <a:cubicBezTo>
                      <a:pt x="69712" y="230452"/>
                      <a:pt x="82147" y="241300"/>
                      <a:pt x="90614" y="246063"/>
                    </a:cubicBezTo>
                    <a:cubicBezTo>
                      <a:pt x="99081" y="250826"/>
                      <a:pt x="109665" y="249238"/>
                      <a:pt x="111252" y="2508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82A2AC99-C4F4-4CB7-B8AA-7DBCB3A670F1}"/>
                  </a:ext>
                </a:extLst>
              </p:cNvPr>
              <p:cNvSpPr/>
              <p:nvPr/>
            </p:nvSpPr>
            <p:spPr>
              <a:xfrm>
                <a:off x="5662613" y="4106863"/>
                <a:ext cx="155575" cy="152400"/>
              </a:xfrm>
              <a:custGeom>
                <a:avLst/>
                <a:gdLst>
                  <a:gd name="connsiteX0" fmla="*/ 0 w 155575"/>
                  <a:gd name="connsiteY0" fmla="*/ 0 h 152400"/>
                  <a:gd name="connsiteX1" fmla="*/ 52387 w 155575"/>
                  <a:gd name="connsiteY1" fmla="*/ 36512 h 152400"/>
                  <a:gd name="connsiteX2" fmla="*/ 61912 w 155575"/>
                  <a:gd name="connsiteY2" fmla="*/ 52387 h 152400"/>
                  <a:gd name="connsiteX3" fmla="*/ 68262 w 155575"/>
                  <a:gd name="connsiteY3" fmla="*/ 63500 h 152400"/>
                  <a:gd name="connsiteX4" fmla="*/ 80962 w 155575"/>
                  <a:gd name="connsiteY4" fmla="*/ 73025 h 152400"/>
                  <a:gd name="connsiteX5" fmla="*/ 93662 w 155575"/>
                  <a:gd name="connsiteY5" fmla="*/ 96837 h 152400"/>
                  <a:gd name="connsiteX6" fmla="*/ 117475 w 155575"/>
                  <a:gd name="connsiteY6" fmla="*/ 104775 h 152400"/>
                  <a:gd name="connsiteX7" fmla="*/ 128587 w 155575"/>
                  <a:gd name="connsiteY7" fmla="*/ 114300 h 152400"/>
                  <a:gd name="connsiteX8" fmla="*/ 139700 w 155575"/>
                  <a:gd name="connsiteY8" fmla="*/ 133350 h 152400"/>
                  <a:gd name="connsiteX9" fmla="*/ 155575 w 155575"/>
                  <a:gd name="connsiteY9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575" h="152400">
                    <a:moveTo>
                      <a:pt x="0" y="0"/>
                    </a:moveTo>
                    <a:cubicBezTo>
                      <a:pt x="21034" y="13890"/>
                      <a:pt x="42068" y="27781"/>
                      <a:pt x="52387" y="36512"/>
                    </a:cubicBezTo>
                    <a:cubicBezTo>
                      <a:pt x="62706" y="45243"/>
                      <a:pt x="59266" y="47889"/>
                      <a:pt x="61912" y="52387"/>
                    </a:cubicBezTo>
                    <a:cubicBezTo>
                      <a:pt x="64558" y="56885"/>
                      <a:pt x="65087" y="60060"/>
                      <a:pt x="68262" y="63500"/>
                    </a:cubicBezTo>
                    <a:cubicBezTo>
                      <a:pt x="71437" y="66940"/>
                      <a:pt x="76729" y="67469"/>
                      <a:pt x="80962" y="73025"/>
                    </a:cubicBezTo>
                    <a:cubicBezTo>
                      <a:pt x="85195" y="78581"/>
                      <a:pt x="87577" y="91545"/>
                      <a:pt x="93662" y="96837"/>
                    </a:cubicBezTo>
                    <a:cubicBezTo>
                      <a:pt x="99747" y="102129"/>
                      <a:pt x="111654" y="101865"/>
                      <a:pt x="117475" y="104775"/>
                    </a:cubicBezTo>
                    <a:cubicBezTo>
                      <a:pt x="123296" y="107686"/>
                      <a:pt x="124883" y="109538"/>
                      <a:pt x="128587" y="114300"/>
                    </a:cubicBezTo>
                    <a:cubicBezTo>
                      <a:pt x="132291" y="119062"/>
                      <a:pt x="135202" y="127000"/>
                      <a:pt x="139700" y="133350"/>
                    </a:cubicBezTo>
                    <a:cubicBezTo>
                      <a:pt x="144198" y="139700"/>
                      <a:pt x="149886" y="146050"/>
                      <a:pt x="155575" y="1524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6E205064-C407-4A6C-AEE6-9FF22AB64487}"/>
                  </a:ext>
                </a:extLst>
              </p:cNvPr>
              <p:cNvSpPr/>
              <p:nvPr/>
            </p:nvSpPr>
            <p:spPr>
              <a:xfrm>
                <a:off x="5556250" y="4233863"/>
                <a:ext cx="436638" cy="747712"/>
              </a:xfrm>
              <a:custGeom>
                <a:avLst/>
                <a:gdLst>
                  <a:gd name="connsiteX0" fmla="*/ 414338 w 436638"/>
                  <a:gd name="connsiteY0" fmla="*/ 0 h 747712"/>
                  <a:gd name="connsiteX1" fmla="*/ 436563 w 436638"/>
                  <a:gd name="connsiteY1" fmla="*/ 50800 h 747712"/>
                  <a:gd name="connsiteX2" fmla="*/ 420688 w 436638"/>
                  <a:gd name="connsiteY2" fmla="*/ 88900 h 747712"/>
                  <a:gd name="connsiteX3" fmla="*/ 396875 w 436638"/>
                  <a:gd name="connsiteY3" fmla="*/ 120650 h 747712"/>
                  <a:gd name="connsiteX4" fmla="*/ 373063 w 436638"/>
                  <a:gd name="connsiteY4" fmla="*/ 171450 h 747712"/>
                  <a:gd name="connsiteX5" fmla="*/ 354013 w 436638"/>
                  <a:gd name="connsiteY5" fmla="*/ 217487 h 747712"/>
                  <a:gd name="connsiteX6" fmla="*/ 330200 w 436638"/>
                  <a:gd name="connsiteY6" fmla="*/ 268287 h 747712"/>
                  <a:gd name="connsiteX7" fmla="*/ 309563 w 436638"/>
                  <a:gd name="connsiteY7" fmla="*/ 311150 h 747712"/>
                  <a:gd name="connsiteX8" fmla="*/ 279400 w 436638"/>
                  <a:gd name="connsiteY8" fmla="*/ 360362 h 747712"/>
                  <a:gd name="connsiteX9" fmla="*/ 249238 w 436638"/>
                  <a:gd name="connsiteY9" fmla="*/ 415925 h 747712"/>
                  <a:gd name="connsiteX10" fmla="*/ 222250 w 436638"/>
                  <a:gd name="connsiteY10" fmla="*/ 477837 h 747712"/>
                  <a:gd name="connsiteX11" fmla="*/ 180975 w 436638"/>
                  <a:gd name="connsiteY11" fmla="*/ 525462 h 747712"/>
                  <a:gd name="connsiteX12" fmla="*/ 127000 w 436638"/>
                  <a:gd name="connsiteY12" fmla="*/ 579437 h 747712"/>
                  <a:gd name="connsiteX13" fmla="*/ 80963 w 436638"/>
                  <a:gd name="connsiteY13" fmla="*/ 642937 h 747712"/>
                  <a:gd name="connsiteX14" fmla="*/ 42863 w 436638"/>
                  <a:gd name="connsiteY14" fmla="*/ 700087 h 747712"/>
                  <a:gd name="connsiteX15" fmla="*/ 17463 w 436638"/>
                  <a:gd name="connsiteY15" fmla="*/ 731837 h 747712"/>
                  <a:gd name="connsiteX16" fmla="*/ 0 w 436638"/>
                  <a:gd name="connsiteY16" fmla="*/ 747712 h 74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36638" h="747712">
                    <a:moveTo>
                      <a:pt x="414338" y="0"/>
                    </a:moveTo>
                    <a:cubicBezTo>
                      <a:pt x="424921" y="17991"/>
                      <a:pt x="435505" y="35983"/>
                      <a:pt x="436563" y="50800"/>
                    </a:cubicBezTo>
                    <a:cubicBezTo>
                      <a:pt x="437621" y="65617"/>
                      <a:pt x="427303" y="77258"/>
                      <a:pt x="420688" y="88900"/>
                    </a:cubicBezTo>
                    <a:cubicBezTo>
                      <a:pt x="414073" y="100542"/>
                      <a:pt x="404812" y="106892"/>
                      <a:pt x="396875" y="120650"/>
                    </a:cubicBezTo>
                    <a:cubicBezTo>
                      <a:pt x="388937" y="134408"/>
                      <a:pt x="380207" y="155311"/>
                      <a:pt x="373063" y="171450"/>
                    </a:cubicBezTo>
                    <a:cubicBezTo>
                      <a:pt x="365919" y="187590"/>
                      <a:pt x="361157" y="201348"/>
                      <a:pt x="354013" y="217487"/>
                    </a:cubicBezTo>
                    <a:cubicBezTo>
                      <a:pt x="346869" y="233627"/>
                      <a:pt x="337608" y="252677"/>
                      <a:pt x="330200" y="268287"/>
                    </a:cubicBezTo>
                    <a:cubicBezTo>
                      <a:pt x="322792" y="283898"/>
                      <a:pt x="318030" y="295804"/>
                      <a:pt x="309563" y="311150"/>
                    </a:cubicBezTo>
                    <a:cubicBezTo>
                      <a:pt x="301096" y="326496"/>
                      <a:pt x="289454" y="342900"/>
                      <a:pt x="279400" y="360362"/>
                    </a:cubicBezTo>
                    <a:cubicBezTo>
                      <a:pt x="269346" y="377824"/>
                      <a:pt x="258763" y="396346"/>
                      <a:pt x="249238" y="415925"/>
                    </a:cubicBezTo>
                    <a:cubicBezTo>
                      <a:pt x="239713" y="435504"/>
                      <a:pt x="233627" y="459581"/>
                      <a:pt x="222250" y="477837"/>
                    </a:cubicBezTo>
                    <a:cubicBezTo>
                      <a:pt x="210873" y="496093"/>
                      <a:pt x="196850" y="508529"/>
                      <a:pt x="180975" y="525462"/>
                    </a:cubicBezTo>
                    <a:cubicBezTo>
                      <a:pt x="165100" y="542395"/>
                      <a:pt x="143669" y="559858"/>
                      <a:pt x="127000" y="579437"/>
                    </a:cubicBezTo>
                    <a:cubicBezTo>
                      <a:pt x="110331" y="599016"/>
                      <a:pt x="94986" y="622829"/>
                      <a:pt x="80963" y="642937"/>
                    </a:cubicBezTo>
                    <a:cubicBezTo>
                      <a:pt x="66940" y="663045"/>
                      <a:pt x="53446" y="685270"/>
                      <a:pt x="42863" y="700087"/>
                    </a:cubicBezTo>
                    <a:cubicBezTo>
                      <a:pt x="32280" y="714904"/>
                      <a:pt x="24607" y="723900"/>
                      <a:pt x="17463" y="731837"/>
                    </a:cubicBezTo>
                    <a:cubicBezTo>
                      <a:pt x="10319" y="739775"/>
                      <a:pt x="5556" y="744802"/>
                      <a:pt x="0" y="7477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181E3B8C-6C6D-46E2-BAA8-5A8C8F420A8A}"/>
                  </a:ext>
                </a:extLst>
              </p:cNvPr>
              <p:cNvSpPr/>
              <p:nvPr/>
            </p:nvSpPr>
            <p:spPr>
              <a:xfrm>
                <a:off x="5653088" y="4365625"/>
                <a:ext cx="111125" cy="165100"/>
              </a:xfrm>
              <a:custGeom>
                <a:avLst/>
                <a:gdLst>
                  <a:gd name="connsiteX0" fmla="*/ 111125 w 111125"/>
                  <a:gd name="connsiteY0" fmla="*/ 0 h 165100"/>
                  <a:gd name="connsiteX1" fmla="*/ 71437 w 111125"/>
                  <a:gd name="connsiteY1" fmla="*/ 34925 h 165100"/>
                  <a:gd name="connsiteX2" fmla="*/ 55562 w 111125"/>
                  <a:gd name="connsiteY2" fmla="*/ 60325 h 165100"/>
                  <a:gd name="connsiteX3" fmla="*/ 28575 w 111125"/>
                  <a:gd name="connsiteY3" fmla="*/ 96838 h 165100"/>
                  <a:gd name="connsiteX4" fmla="*/ 17462 w 111125"/>
                  <a:gd name="connsiteY4" fmla="*/ 131763 h 165100"/>
                  <a:gd name="connsiteX5" fmla="*/ 0 w 111125"/>
                  <a:gd name="connsiteY5" fmla="*/ 16510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25" h="165100">
                    <a:moveTo>
                      <a:pt x="111125" y="0"/>
                    </a:moveTo>
                    <a:cubicBezTo>
                      <a:pt x="95911" y="12435"/>
                      <a:pt x="80697" y="24871"/>
                      <a:pt x="71437" y="34925"/>
                    </a:cubicBezTo>
                    <a:cubicBezTo>
                      <a:pt x="62177" y="44979"/>
                      <a:pt x="62706" y="50006"/>
                      <a:pt x="55562" y="60325"/>
                    </a:cubicBezTo>
                    <a:cubicBezTo>
                      <a:pt x="48418" y="70644"/>
                      <a:pt x="34925" y="84932"/>
                      <a:pt x="28575" y="96838"/>
                    </a:cubicBezTo>
                    <a:cubicBezTo>
                      <a:pt x="22225" y="108744"/>
                      <a:pt x="22224" y="120386"/>
                      <a:pt x="17462" y="131763"/>
                    </a:cubicBezTo>
                    <a:cubicBezTo>
                      <a:pt x="12700" y="143140"/>
                      <a:pt x="6350" y="154120"/>
                      <a:pt x="0" y="1651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D1BB3655-475D-4089-93AB-7036867C854C}"/>
                  </a:ext>
                </a:extLst>
              </p:cNvPr>
              <p:cNvSpPr/>
              <p:nvPr/>
            </p:nvSpPr>
            <p:spPr>
              <a:xfrm>
                <a:off x="5592763" y="4586288"/>
                <a:ext cx="50800" cy="101600"/>
              </a:xfrm>
              <a:custGeom>
                <a:avLst/>
                <a:gdLst>
                  <a:gd name="connsiteX0" fmla="*/ 50800 w 50800"/>
                  <a:gd name="connsiteY0" fmla="*/ 0 h 101600"/>
                  <a:gd name="connsiteX1" fmla="*/ 23812 w 50800"/>
                  <a:gd name="connsiteY1" fmla="*/ 57150 h 101600"/>
                  <a:gd name="connsiteX2" fmla="*/ 0 w 50800"/>
                  <a:gd name="connsiteY2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00" h="101600">
                    <a:moveTo>
                      <a:pt x="50800" y="0"/>
                    </a:moveTo>
                    <a:cubicBezTo>
                      <a:pt x="41539" y="20108"/>
                      <a:pt x="32279" y="40217"/>
                      <a:pt x="23812" y="57150"/>
                    </a:cubicBezTo>
                    <a:cubicBezTo>
                      <a:pt x="15345" y="74083"/>
                      <a:pt x="7672" y="87841"/>
                      <a:pt x="0" y="1016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9F3483AF-CCB3-4005-85C5-E51C693FC5F4}"/>
                  </a:ext>
                </a:extLst>
              </p:cNvPr>
              <p:cNvSpPr/>
              <p:nvPr/>
            </p:nvSpPr>
            <p:spPr>
              <a:xfrm>
                <a:off x="5840413" y="4308475"/>
                <a:ext cx="47645" cy="123825"/>
              </a:xfrm>
              <a:custGeom>
                <a:avLst/>
                <a:gdLst>
                  <a:gd name="connsiteX0" fmla="*/ 28575 w 47645"/>
                  <a:gd name="connsiteY0" fmla="*/ 0 h 123825"/>
                  <a:gd name="connsiteX1" fmla="*/ 47625 w 47645"/>
                  <a:gd name="connsiteY1" fmla="*/ 55563 h 123825"/>
                  <a:gd name="connsiteX2" fmla="*/ 25400 w 47645"/>
                  <a:gd name="connsiteY2" fmla="*/ 77788 h 123825"/>
                  <a:gd name="connsiteX3" fmla="*/ 12700 w 47645"/>
                  <a:gd name="connsiteY3" fmla="*/ 96838 h 123825"/>
                  <a:gd name="connsiteX4" fmla="*/ 11112 w 47645"/>
                  <a:gd name="connsiteY4" fmla="*/ 111125 h 123825"/>
                  <a:gd name="connsiteX5" fmla="*/ 0 w 47645"/>
                  <a:gd name="connsiteY5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45" h="123825">
                    <a:moveTo>
                      <a:pt x="28575" y="0"/>
                    </a:moveTo>
                    <a:cubicBezTo>
                      <a:pt x="38364" y="21299"/>
                      <a:pt x="48154" y="42598"/>
                      <a:pt x="47625" y="55563"/>
                    </a:cubicBezTo>
                    <a:cubicBezTo>
                      <a:pt x="47096" y="68528"/>
                      <a:pt x="31221" y="70909"/>
                      <a:pt x="25400" y="77788"/>
                    </a:cubicBezTo>
                    <a:cubicBezTo>
                      <a:pt x="19579" y="84667"/>
                      <a:pt x="15081" y="91282"/>
                      <a:pt x="12700" y="96838"/>
                    </a:cubicBezTo>
                    <a:cubicBezTo>
                      <a:pt x="10319" y="102394"/>
                      <a:pt x="13229" y="106627"/>
                      <a:pt x="11112" y="111125"/>
                    </a:cubicBezTo>
                    <a:cubicBezTo>
                      <a:pt x="8995" y="115623"/>
                      <a:pt x="4497" y="119724"/>
                      <a:pt x="0" y="1238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D7A98CC5-21E6-43EB-9337-C1DB38466F1F}"/>
                  </a:ext>
                </a:extLst>
              </p:cNvPr>
              <p:cNvSpPr/>
              <p:nvPr/>
            </p:nvSpPr>
            <p:spPr>
              <a:xfrm>
                <a:off x="5921375" y="4275138"/>
                <a:ext cx="1588" cy="63500"/>
              </a:xfrm>
              <a:custGeom>
                <a:avLst/>
                <a:gdLst>
                  <a:gd name="connsiteX0" fmla="*/ 0 w 1588"/>
                  <a:gd name="connsiteY0" fmla="*/ 0 h 63500"/>
                  <a:gd name="connsiteX1" fmla="*/ 1588 w 1588"/>
                  <a:gd name="connsiteY1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8" h="63500">
                    <a:moveTo>
                      <a:pt x="0" y="0"/>
                    </a:moveTo>
                    <a:cubicBezTo>
                      <a:pt x="529" y="21167"/>
                      <a:pt x="1058" y="42333"/>
                      <a:pt x="1588" y="635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DA6D0E86-F007-4665-BC56-69EB621F3F6B}"/>
                  </a:ext>
                </a:extLst>
              </p:cNvPr>
              <p:cNvSpPr/>
              <p:nvPr/>
            </p:nvSpPr>
            <p:spPr>
              <a:xfrm>
                <a:off x="6054725" y="4202113"/>
                <a:ext cx="34925" cy="114300"/>
              </a:xfrm>
              <a:custGeom>
                <a:avLst/>
                <a:gdLst>
                  <a:gd name="connsiteX0" fmla="*/ 0 w 34925"/>
                  <a:gd name="connsiteY0" fmla="*/ 0 h 114300"/>
                  <a:gd name="connsiteX1" fmla="*/ 28575 w 34925"/>
                  <a:gd name="connsiteY1" fmla="*/ 85725 h 114300"/>
                  <a:gd name="connsiteX2" fmla="*/ 34925 w 34925"/>
                  <a:gd name="connsiteY2" fmla="*/ 103187 h 114300"/>
                  <a:gd name="connsiteX3" fmla="*/ 28575 w 34925"/>
                  <a:gd name="connsiteY3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5" h="114300">
                    <a:moveTo>
                      <a:pt x="0" y="0"/>
                    </a:moveTo>
                    <a:cubicBezTo>
                      <a:pt x="11377" y="34263"/>
                      <a:pt x="22754" y="68527"/>
                      <a:pt x="28575" y="85725"/>
                    </a:cubicBezTo>
                    <a:cubicBezTo>
                      <a:pt x="34396" y="102923"/>
                      <a:pt x="34925" y="98425"/>
                      <a:pt x="34925" y="103187"/>
                    </a:cubicBezTo>
                    <a:cubicBezTo>
                      <a:pt x="34925" y="107949"/>
                      <a:pt x="31750" y="111124"/>
                      <a:pt x="28575" y="1143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947D98AB-600C-4D9A-9D67-CECD4AE9B199}"/>
                  </a:ext>
                </a:extLst>
              </p:cNvPr>
              <p:cNvSpPr/>
              <p:nvPr/>
            </p:nvSpPr>
            <p:spPr>
              <a:xfrm>
                <a:off x="6024563" y="4349750"/>
                <a:ext cx="46037" cy="87313"/>
              </a:xfrm>
              <a:custGeom>
                <a:avLst/>
                <a:gdLst>
                  <a:gd name="connsiteX0" fmla="*/ 46037 w 46037"/>
                  <a:gd name="connsiteY0" fmla="*/ 0 h 87313"/>
                  <a:gd name="connsiteX1" fmla="*/ 26987 w 46037"/>
                  <a:gd name="connsiteY1" fmla="*/ 49213 h 87313"/>
                  <a:gd name="connsiteX2" fmla="*/ 11112 w 46037"/>
                  <a:gd name="connsiteY2" fmla="*/ 66675 h 87313"/>
                  <a:gd name="connsiteX3" fmla="*/ 0 w 46037"/>
                  <a:gd name="connsiteY3" fmla="*/ 87313 h 8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37" h="87313">
                    <a:moveTo>
                      <a:pt x="46037" y="0"/>
                    </a:moveTo>
                    <a:cubicBezTo>
                      <a:pt x="39422" y="19050"/>
                      <a:pt x="32808" y="38101"/>
                      <a:pt x="26987" y="49213"/>
                    </a:cubicBezTo>
                    <a:cubicBezTo>
                      <a:pt x="21166" y="60325"/>
                      <a:pt x="15610" y="60325"/>
                      <a:pt x="11112" y="66675"/>
                    </a:cubicBezTo>
                    <a:cubicBezTo>
                      <a:pt x="6614" y="73025"/>
                      <a:pt x="3307" y="80169"/>
                      <a:pt x="0" y="873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1E7BDB98-9F82-4337-A588-3D389A5C33E7}"/>
                  </a:ext>
                </a:extLst>
              </p:cNvPr>
              <p:cNvSpPr/>
              <p:nvPr/>
            </p:nvSpPr>
            <p:spPr>
              <a:xfrm>
                <a:off x="5624513" y="2916238"/>
                <a:ext cx="196850" cy="287337"/>
              </a:xfrm>
              <a:custGeom>
                <a:avLst/>
                <a:gdLst>
                  <a:gd name="connsiteX0" fmla="*/ 196850 w 196850"/>
                  <a:gd name="connsiteY0" fmla="*/ 0 h 287337"/>
                  <a:gd name="connsiteX1" fmla="*/ 127000 w 196850"/>
                  <a:gd name="connsiteY1" fmla="*/ 90487 h 287337"/>
                  <a:gd name="connsiteX2" fmla="*/ 98425 w 196850"/>
                  <a:gd name="connsiteY2" fmla="*/ 120650 h 287337"/>
                  <a:gd name="connsiteX3" fmla="*/ 69850 w 196850"/>
                  <a:gd name="connsiteY3" fmla="*/ 150812 h 287337"/>
                  <a:gd name="connsiteX4" fmla="*/ 44450 w 196850"/>
                  <a:gd name="connsiteY4" fmla="*/ 198437 h 287337"/>
                  <a:gd name="connsiteX5" fmla="*/ 15875 w 196850"/>
                  <a:gd name="connsiteY5" fmla="*/ 258762 h 287337"/>
                  <a:gd name="connsiteX6" fmla="*/ 0 w 196850"/>
                  <a:gd name="connsiteY6" fmla="*/ 287337 h 28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50" h="287337">
                    <a:moveTo>
                      <a:pt x="196850" y="0"/>
                    </a:moveTo>
                    <a:cubicBezTo>
                      <a:pt x="170127" y="35189"/>
                      <a:pt x="143404" y="70379"/>
                      <a:pt x="127000" y="90487"/>
                    </a:cubicBezTo>
                    <a:cubicBezTo>
                      <a:pt x="110596" y="110595"/>
                      <a:pt x="98425" y="120650"/>
                      <a:pt x="98425" y="120650"/>
                    </a:cubicBezTo>
                    <a:cubicBezTo>
                      <a:pt x="88900" y="130704"/>
                      <a:pt x="78846" y="137848"/>
                      <a:pt x="69850" y="150812"/>
                    </a:cubicBezTo>
                    <a:cubicBezTo>
                      <a:pt x="60854" y="163777"/>
                      <a:pt x="53446" y="180445"/>
                      <a:pt x="44450" y="198437"/>
                    </a:cubicBezTo>
                    <a:cubicBezTo>
                      <a:pt x="35454" y="216429"/>
                      <a:pt x="23283" y="243945"/>
                      <a:pt x="15875" y="258762"/>
                    </a:cubicBezTo>
                    <a:cubicBezTo>
                      <a:pt x="8467" y="273579"/>
                      <a:pt x="4233" y="280458"/>
                      <a:pt x="0" y="2873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1AC2608B-3521-4AD7-A495-C39CA9604EFC}"/>
                  </a:ext>
                </a:extLst>
              </p:cNvPr>
              <p:cNvSpPr/>
              <p:nvPr/>
            </p:nvSpPr>
            <p:spPr>
              <a:xfrm>
                <a:off x="5384800" y="2816225"/>
                <a:ext cx="395288" cy="258763"/>
              </a:xfrm>
              <a:custGeom>
                <a:avLst/>
                <a:gdLst>
                  <a:gd name="connsiteX0" fmla="*/ 395288 w 395288"/>
                  <a:gd name="connsiteY0" fmla="*/ 0 h 258763"/>
                  <a:gd name="connsiteX1" fmla="*/ 307975 w 395288"/>
                  <a:gd name="connsiteY1" fmla="*/ 34925 h 258763"/>
                  <a:gd name="connsiteX2" fmla="*/ 255588 w 395288"/>
                  <a:gd name="connsiteY2" fmla="*/ 69850 h 258763"/>
                  <a:gd name="connsiteX3" fmla="*/ 200025 w 395288"/>
                  <a:gd name="connsiteY3" fmla="*/ 96838 h 258763"/>
                  <a:gd name="connsiteX4" fmla="*/ 131763 w 395288"/>
                  <a:gd name="connsiteY4" fmla="*/ 147638 h 258763"/>
                  <a:gd name="connsiteX5" fmla="*/ 77788 w 395288"/>
                  <a:gd name="connsiteY5" fmla="*/ 177800 h 258763"/>
                  <a:gd name="connsiteX6" fmla="*/ 23813 w 395288"/>
                  <a:gd name="connsiteY6" fmla="*/ 238125 h 258763"/>
                  <a:gd name="connsiteX7" fmla="*/ 0 w 395288"/>
                  <a:gd name="connsiteY7" fmla="*/ 258763 h 25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5288" h="258763">
                    <a:moveTo>
                      <a:pt x="395288" y="0"/>
                    </a:moveTo>
                    <a:cubicBezTo>
                      <a:pt x="363273" y="11641"/>
                      <a:pt x="331258" y="23283"/>
                      <a:pt x="307975" y="34925"/>
                    </a:cubicBezTo>
                    <a:cubicBezTo>
                      <a:pt x="284692" y="46567"/>
                      <a:pt x="273580" y="59531"/>
                      <a:pt x="255588" y="69850"/>
                    </a:cubicBezTo>
                    <a:cubicBezTo>
                      <a:pt x="237596" y="80169"/>
                      <a:pt x="220662" y="83873"/>
                      <a:pt x="200025" y="96838"/>
                    </a:cubicBezTo>
                    <a:cubicBezTo>
                      <a:pt x="179388" y="109803"/>
                      <a:pt x="152136" y="134144"/>
                      <a:pt x="131763" y="147638"/>
                    </a:cubicBezTo>
                    <a:cubicBezTo>
                      <a:pt x="111390" y="161132"/>
                      <a:pt x="95780" y="162719"/>
                      <a:pt x="77788" y="177800"/>
                    </a:cubicBezTo>
                    <a:cubicBezTo>
                      <a:pt x="59796" y="192881"/>
                      <a:pt x="36778" y="224631"/>
                      <a:pt x="23813" y="238125"/>
                    </a:cubicBezTo>
                    <a:cubicBezTo>
                      <a:pt x="10848" y="251619"/>
                      <a:pt x="5424" y="255191"/>
                      <a:pt x="0" y="2587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B37F83C8-FAD6-4A5F-939F-894BC3454319}"/>
                  </a:ext>
                </a:extLst>
              </p:cNvPr>
              <p:cNvSpPr/>
              <p:nvPr/>
            </p:nvSpPr>
            <p:spPr>
              <a:xfrm>
                <a:off x="5495925" y="2882900"/>
                <a:ext cx="255588" cy="387350"/>
              </a:xfrm>
              <a:custGeom>
                <a:avLst/>
                <a:gdLst>
                  <a:gd name="connsiteX0" fmla="*/ 255588 w 255588"/>
                  <a:gd name="connsiteY0" fmla="*/ 0 h 387350"/>
                  <a:gd name="connsiteX1" fmla="*/ 207963 w 255588"/>
                  <a:gd name="connsiteY1" fmla="*/ 38100 h 387350"/>
                  <a:gd name="connsiteX2" fmla="*/ 161925 w 255588"/>
                  <a:gd name="connsiteY2" fmla="*/ 100013 h 387350"/>
                  <a:gd name="connsiteX3" fmla="*/ 131763 w 255588"/>
                  <a:gd name="connsiteY3" fmla="*/ 142875 h 387350"/>
                  <a:gd name="connsiteX4" fmla="*/ 104775 w 255588"/>
                  <a:gd name="connsiteY4" fmla="*/ 198438 h 387350"/>
                  <a:gd name="connsiteX5" fmla="*/ 90488 w 255588"/>
                  <a:gd name="connsiteY5" fmla="*/ 228600 h 387350"/>
                  <a:gd name="connsiteX6" fmla="*/ 47625 w 255588"/>
                  <a:gd name="connsiteY6" fmla="*/ 298450 h 387350"/>
                  <a:gd name="connsiteX7" fmla="*/ 15875 w 255588"/>
                  <a:gd name="connsiteY7" fmla="*/ 349250 h 387350"/>
                  <a:gd name="connsiteX8" fmla="*/ 0 w 255588"/>
                  <a:gd name="connsiteY8" fmla="*/ 387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588" h="387350">
                    <a:moveTo>
                      <a:pt x="255588" y="0"/>
                    </a:moveTo>
                    <a:cubicBezTo>
                      <a:pt x="239580" y="10715"/>
                      <a:pt x="223573" y="21431"/>
                      <a:pt x="207963" y="38100"/>
                    </a:cubicBezTo>
                    <a:cubicBezTo>
                      <a:pt x="192353" y="54769"/>
                      <a:pt x="174625" y="82551"/>
                      <a:pt x="161925" y="100013"/>
                    </a:cubicBezTo>
                    <a:cubicBezTo>
                      <a:pt x="149225" y="117476"/>
                      <a:pt x="141288" y="126471"/>
                      <a:pt x="131763" y="142875"/>
                    </a:cubicBezTo>
                    <a:cubicBezTo>
                      <a:pt x="122238" y="159279"/>
                      <a:pt x="111654" y="184151"/>
                      <a:pt x="104775" y="198438"/>
                    </a:cubicBezTo>
                    <a:cubicBezTo>
                      <a:pt x="97896" y="212726"/>
                      <a:pt x="100013" y="211931"/>
                      <a:pt x="90488" y="228600"/>
                    </a:cubicBezTo>
                    <a:cubicBezTo>
                      <a:pt x="80963" y="245269"/>
                      <a:pt x="60060" y="278342"/>
                      <a:pt x="47625" y="298450"/>
                    </a:cubicBezTo>
                    <a:cubicBezTo>
                      <a:pt x="35190" y="318558"/>
                      <a:pt x="23812" y="334433"/>
                      <a:pt x="15875" y="349250"/>
                    </a:cubicBezTo>
                    <a:cubicBezTo>
                      <a:pt x="7937" y="364067"/>
                      <a:pt x="3968" y="375708"/>
                      <a:pt x="0" y="3873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18F68F13-EAB7-4610-A15E-3E4D8E5FE7B0}"/>
                  </a:ext>
                </a:extLst>
              </p:cNvPr>
              <p:cNvSpPr/>
              <p:nvPr/>
            </p:nvSpPr>
            <p:spPr>
              <a:xfrm>
                <a:off x="5327650" y="2557463"/>
                <a:ext cx="61913" cy="706437"/>
              </a:xfrm>
              <a:custGeom>
                <a:avLst/>
                <a:gdLst>
                  <a:gd name="connsiteX0" fmla="*/ 61913 w 61913"/>
                  <a:gd name="connsiteY0" fmla="*/ 0 h 706437"/>
                  <a:gd name="connsiteX1" fmla="*/ 53975 w 61913"/>
                  <a:gd name="connsiteY1" fmla="*/ 130175 h 706437"/>
                  <a:gd name="connsiteX2" fmla="*/ 44450 w 61913"/>
                  <a:gd name="connsiteY2" fmla="*/ 176212 h 706437"/>
                  <a:gd name="connsiteX3" fmla="*/ 34925 w 61913"/>
                  <a:gd name="connsiteY3" fmla="*/ 257175 h 706437"/>
                  <a:gd name="connsiteX4" fmla="*/ 25400 w 61913"/>
                  <a:gd name="connsiteY4" fmla="*/ 354012 h 706437"/>
                  <a:gd name="connsiteX5" fmla="*/ 14288 w 61913"/>
                  <a:gd name="connsiteY5" fmla="*/ 436562 h 706437"/>
                  <a:gd name="connsiteX6" fmla="*/ 22225 w 61913"/>
                  <a:gd name="connsiteY6" fmla="*/ 568325 h 706437"/>
                  <a:gd name="connsiteX7" fmla="*/ 22225 w 61913"/>
                  <a:gd name="connsiteY7" fmla="*/ 615950 h 706437"/>
                  <a:gd name="connsiteX8" fmla="*/ 9525 w 61913"/>
                  <a:gd name="connsiteY8" fmla="*/ 669925 h 706437"/>
                  <a:gd name="connsiteX9" fmla="*/ 0 w 61913"/>
                  <a:gd name="connsiteY9" fmla="*/ 706437 h 7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13" h="706437">
                    <a:moveTo>
                      <a:pt x="61913" y="0"/>
                    </a:moveTo>
                    <a:cubicBezTo>
                      <a:pt x="59399" y="50403"/>
                      <a:pt x="56885" y="100806"/>
                      <a:pt x="53975" y="130175"/>
                    </a:cubicBezTo>
                    <a:cubicBezTo>
                      <a:pt x="51065" y="159544"/>
                      <a:pt x="47625" y="155045"/>
                      <a:pt x="44450" y="176212"/>
                    </a:cubicBezTo>
                    <a:cubicBezTo>
                      <a:pt x="41275" y="197379"/>
                      <a:pt x="38100" y="227542"/>
                      <a:pt x="34925" y="257175"/>
                    </a:cubicBezTo>
                    <a:cubicBezTo>
                      <a:pt x="31750" y="286808"/>
                      <a:pt x="28839" y="324114"/>
                      <a:pt x="25400" y="354012"/>
                    </a:cubicBezTo>
                    <a:cubicBezTo>
                      <a:pt x="21961" y="383910"/>
                      <a:pt x="14817" y="400843"/>
                      <a:pt x="14288" y="436562"/>
                    </a:cubicBezTo>
                    <a:cubicBezTo>
                      <a:pt x="13759" y="472281"/>
                      <a:pt x="20902" y="538427"/>
                      <a:pt x="22225" y="568325"/>
                    </a:cubicBezTo>
                    <a:cubicBezTo>
                      <a:pt x="23548" y="598223"/>
                      <a:pt x="24342" y="599017"/>
                      <a:pt x="22225" y="615950"/>
                    </a:cubicBezTo>
                    <a:cubicBezTo>
                      <a:pt x="20108" y="632883"/>
                      <a:pt x="13229" y="654844"/>
                      <a:pt x="9525" y="669925"/>
                    </a:cubicBezTo>
                    <a:cubicBezTo>
                      <a:pt x="5821" y="685006"/>
                      <a:pt x="2117" y="698500"/>
                      <a:pt x="0" y="7064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6470C052-78C6-4CB5-B071-17BA4379007C}"/>
                  </a:ext>
                </a:extLst>
              </p:cNvPr>
              <p:cNvSpPr/>
              <p:nvPr/>
            </p:nvSpPr>
            <p:spPr>
              <a:xfrm>
                <a:off x="5265728" y="3006725"/>
                <a:ext cx="21005" cy="360363"/>
              </a:xfrm>
              <a:custGeom>
                <a:avLst/>
                <a:gdLst>
                  <a:gd name="connsiteX0" fmla="*/ 15885 w 21005"/>
                  <a:gd name="connsiteY0" fmla="*/ 0 h 360363"/>
                  <a:gd name="connsiteX1" fmla="*/ 20647 w 21005"/>
                  <a:gd name="connsiteY1" fmla="*/ 80963 h 360363"/>
                  <a:gd name="connsiteX2" fmla="*/ 19060 w 21005"/>
                  <a:gd name="connsiteY2" fmla="*/ 146050 h 360363"/>
                  <a:gd name="connsiteX3" fmla="*/ 6360 w 21005"/>
                  <a:gd name="connsiteY3" fmla="*/ 200025 h 360363"/>
                  <a:gd name="connsiteX4" fmla="*/ 10 w 21005"/>
                  <a:gd name="connsiteY4" fmla="*/ 261938 h 360363"/>
                  <a:gd name="connsiteX5" fmla="*/ 4772 w 21005"/>
                  <a:gd name="connsiteY5" fmla="*/ 295275 h 360363"/>
                  <a:gd name="connsiteX6" fmla="*/ 10 w 21005"/>
                  <a:gd name="connsiteY6" fmla="*/ 360363 h 3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05" h="360363">
                    <a:moveTo>
                      <a:pt x="15885" y="0"/>
                    </a:moveTo>
                    <a:cubicBezTo>
                      <a:pt x="18001" y="28310"/>
                      <a:pt x="20118" y="56621"/>
                      <a:pt x="20647" y="80963"/>
                    </a:cubicBezTo>
                    <a:cubicBezTo>
                      <a:pt x="21176" y="105305"/>
                      <a:pt x="21441" y="126206"/>
                      <a:pt x="19060" y="146050"/>
                    </a:cubicBezTo>
                    <a:cubicBezTo>
                      <a:pt x="16679" y="165894"/>
                      <a:pt x="9535" y="180710"/>
                      <a:pt x="6360" y="200025"/>
                    </a:cubicBezTo>
                    <a:cubicBezTo>
                      <a:pt x="3185" y="219340"/>
                      <a:pt x="275" y="246063"/>
                      <a:pt x="10" y="261938"/>
                    </a:cubicBezTo>
                    <a:cubicBezTo>
                      <a:pt x="-255" y="277813"/>
                      <a:pt x="4772" y="278871"/>
                      <a:pt x="4772" y="295275"/>
                    </a:cubicBezTo>
                    <a:cubicBezTo>
                      <a:pt x="4772" y="311679"/>
                      <a:pt x="2391" y="336021"/>
                      <a:pt x="10" y="3603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1BCA750C-3B63-4646-B873-F7D1B4ECAB82}"/>
                  </a:ext>
                </a:extLst>
              </p:cNvPr>
              <p:cNvSpPr/>
              <p:nvPr/>
            </p:nvSpPr>
            <p:spPr>
              <a:xfrm>
                <a:off x="6373813" y="1792288"/>
                <a:ext cx="290906" cy="868362"/>
              </a:xfrm>
              <a:custGeom>
                <a:avLst/>
                <a:gdLst>
                  <a:gd name="connsiteX0" fmla="*/ 284162 w 290906"/>
                  <a:gd name="connsiteY0" fmla="*/ 0 h 868362"/>
                  <a:gd name="connsiteX1" fmla="*/ 287337 w 290906"/>
                  <a:gd name="connsiteY1" fmla="*/ 79375 h 868362"/>
                  <a:gd name="connsiteX2" fmla="*/ 288925 w 290906"/>
                  <a:gd name="connsiteY2" fmla="*/ 152400 h 868362"/>
                  <a:gd name="connsiteX3" fmla="*/ 290512 w 290906"/>
                  <a:gd name="connsiteY3" fmla="*/ 211137 h 868362"/>
                  <a:gd name="connsiteX4" fmla="*/ 280987 w 290906"/>
                  <a:gd name="connsiteY4" fmla="*/ 274637 h 868362"/>
                  <a:gd name="connsiteX5" fmla="*/ 268287 w 290906"/>
                  <a:gd name="connsiteY5" fmla="*/ 361950 h 868362"/>
                  <a:gd name="connsiteX6" fmla="*/ 250825 w 290906"/>
                  <a:gd name="connsiteY6" fmla="*/ 479425 h 868362"/>
                  <a:gd name="connsiteX7" fmla="*/ 219075 w 290906"/>
                  <a:gd name="connsiteY7" fmla="*/ 573087 h 868362"/>
                  <a:gd name="connsiteX8" fmla="*/ 160337 w 290906"/>
                  <a:gd name="connsiteY8" fmla="*/ 666750 h 868362"/>
                  <a:gd name="connsiteX9" fmla="*/ 100012 w 290906"/>
                  <a:gd name="connsiteY9" fmla="*/ 750887 h 868362"/>
                  <a:gd name="connsiteX10" fmla="*/ 60325 w 290906"/>
                  <a:gd name="connsiteY10" fmla="*/ 809625 h 868362"/>
                  <a:gd name="connsiteX11" fmla="*/ 0 w 290906"/>
                  <a:gd name="connsiteY11" fmla="*/ 868362 h 86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0906" h="868362">
                    <a:moveTo>
                      <a:pt x="284162" y="0"/>
                    </a:moveTo>
                    <a:cubicBezTo>
                      <a:pt x="285352" y="26987"/>
                      <a:pt x="286543" y="53975"/>
                      <a:pt x="287337" y="79375"/>
                    </a:cubicBezTo>
                    <a:cubicBezTo>
                      <a:pt x="288131" y="104775"/>
                      <a:pt x="288396" y="130440"/>
                      <a:pt x="288925" y="152400"/>
                    </a:cubicBezTo>
                    <a:cubicBezTo>
                      <a:pt x="289454" y="174360"/>
                      <a:pt x="291835" y="190764"/>
                      <a:pt x="290512" y="211137"/>
                    </a:cubicBezTo>
                    <a:cubicBezTo>
                      <a:pt x="289189" y="231510"/>
                      <a:pt x="284691" y="249502"/>
                      <a:pt x="280987" y="274637"/>
                    </a:cubicBezTo>
                    <a:cubicBezTo>
                      <a:pt x="277283" y="299772"/>
                      <a:pt x="273314" y="327819"/>
                      <a:pt x="268287" y="361950"/>
                    </a:cubicBezTo>
                    <a:cubicBezTo>
                      <a:pt x="263260" y="396081"/>
                      <a:pt x="259027" y="444236"/>
                      <a:pt x="250825" y="479425"/>
                    </a:cubicBezTo>
                    <a:cubicBezTo>
                      <a:pt x="242623" y="514614"/>
                      <a:pt x="234156" y="541866"/>
                      <a:pt x="219075" y="573087"/>
                    </a:cubicBezTo>
                    <a:cubicBezTo>
                      <a:pt x="203994" y="604308"/>
                      <a:pt x="180181" y="637117"/>
                      <a:pt x="160337" y="666750"/>
                    </a:cubicBezTo>
                    <a:cubicBezTo>
                      <a:pt x="140493" y="696383"/>
                      <a:pt x="116681" y="727074"/>
                      <a:pt x="100012" y="750887"/>
                    </a:cubicBezTo>
                    <a:cubicBezTo>
                      <a:pt x="83343" y="774700"/>
                      <a:pt x="76994" y="790046"/>
                      <a:pt x="60325" y="809625"/>
                    </a:cubicBezTo>
                    <a:cubicBezTo>
                      <a:pt x="43656" y="829204"/>
                      <a:pt x="21828" y="848783"/>
                      <a:pt x="0" y="8683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96E8BE87-8BDB-42E6-8895-7D6BE125FA79}"/>
                  </a:ext>
                </a:extLst>
              </p:cNvPr>
              <p:cNvSpPr/>
              <p:nvPr/>
            </p:nvSpPr>
            <p:spPr>
              <a:xfrm>
                <a:off x="5710238" y="4017963"/>
                <a:ext cx="261937" cy="184455"/>
              </a:xfrm>
              <a:custGeom>
                <a:avLst/>
                <a:gdLst>
                  <a:gd name="connsiteX0" fmla="*/ 0 w 261937"/>
                  <a:gd name="connsiteY0" fmla="*/ 0 h 184455"/>
                  <a:gd name="connsiteX1" fmla="*/ 63500 w 261937"/>
                  <a:gd name="connsiteY1" fmla="*/ 30162 h 184455"/>
                  <a:gd name="connsiteX2" fmla="*/ 80962 w 261937"/>
                  <a:gd name="connsiteY2" fmla="*/ 44450 h 184455"/>
                  <a:gd name="connsiteX3" fmla="*/ 103187 w 261937"/>
                  <a:gd name="connsiteY3" fmla="*/ 61912 h 184455"/>
                  <a:gd name="connsiteX4" fmla="*/ 122237 w 261937"/>
                  <a:gd name="connsiteY4" fmla="*/ 80962 h 184455"/>
                  <a:gd name="connsiteX5" fmla="*/ 138112 w 261937"/>
                  <a:gd name="connsiteY5" fmla="*/ 101600 h 184455"/>
                  <a:gd name="connsiteX6" fmla="*/ 155575 w 261937"/>
                  <a:gd name="connsiteY6" fmla="*/ 120650 h 184455"/>
                  <a:gd name="connsiteX7" fmla="*/ 171450 w 261937"/>
                  <a:gd name="connsiteY7" fmla="*/ 131762 h 184455"/>
                  <a:gd name="connsiteX8" fmla="*/ 187325 w 261937"/>
                  <a:gd name="connsiteY8" fmla="*/ 146050 h 184455"/>
                  <a:gd name="connsiteX9" fmla="*/ 204787 w 261937"/>
                  <a:gd name="connsiteY9" fmla="*/ 158750 h 184455"/>
                  <a:gd name="connsiteX10" fmla="*/ 219075 w 261937"/>
                  <a:gd name="connsiteY10" fmla="*/ 173037 h 184455"/>
                  <a:gd name="connsiteX11" fmla="*/ 239712 w 261937"/>
                  <a:gd name="connsiteY11" fmla="*/ 180975 h 184455"/>
                  <a:gd name="connsiteX12" fmla="*/ 255587 w 261937"/>
                  <a:gd name="connsiteY12" fmla="*/ 184150 h 184455"/>
                  <a:gd name="connsiteX13" fmla="*/ 261937 w 261937"/>
                  <a:gd name="connsiteY13" fmla="*/ 184150 h 18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937" h="184455">
                    <a:moveTo>
                      <a:pt x="0" y="0"/>
                    </a:moveTo>
                    <a:cubicBezTo>
                      <a:pt x="25003" y="11377"/>
                      <a:pt x="50006" y="22754"/>
                      <a:pt x="63500" y="30162"/>
                    </a:cubicBezTo>
                    <a:cubicBezTo>
                      <a:pt x="76994" y="37570"/>
                      <a:pt x="74348" y="39158"/>
                      <a:pt x="80962" y="44450"/>
                    </a:cubicBezTo>
                    <a:cubicBezTo>
                      <a:pt x="87576" y="49742"/>
                      <a:pt x="96308" y="55827"/>
                      <a:pt x="103187" y="61912"/>
                    </a:cubicBezTo>
                    <a:cubicBezTo>
                      <a:pt x="110066" y="67997"/>
                      <a:pt x="116416" y="74347"/>
                      <a:pt x="122237" y="80962"/>
                    </a:cubicBezTo>
                    <a:cubicBezTo>
                      <a:pt x="128058" y="87577"/>
                      <a:pt x="132556" y="94985"/>
                      <a:pt x="138112" y="101600"/>
                    </a:cubicBezTo>
                    <a:cubicBezTo>
                      <a:pt x="143668" y="108215"/>
                      <a:pt x="150019" y="115623"/>
                      <a:pt x="155575" y="120650"/>
                    </a:cubicBezTo>
                    <a:cubicBezTo>
                      <a:pt x="161131" y="125677"/>
                      <a:pt x="166158" y="127529"/>
                      <a:pt x="171450" y="131762"/>
                    </a:cubicBezTo>
                    <a:cubicBezTo>
                      <a:pt x="176742" y="135995"/>
                      <a:pt x="181769" y="141552"/>
                      <a:pt x="187325" y="146050"/>
                    </a:cubicBezTo>
                    <a:cubicBezTo>
                      <a:pt x="192881" y="150548"/>
                      <a:pt x="199495" y="154252"/>
                      <a:pt x="204787" y="158750"/>
                    </a:cubicBezTo>
                    <a:cubicBezTo>
                      <a:pt x="210079" y="163248"/>
                      <a:pt x="213254" y="169333"/>
                      <a:pt x="219075" y="173037"/>
                    </a:cubicBezTo>
                    <a:cubicBezTo>
                      <a:pt x="224896" y="176741"/>
                      <a:pt x="233627" y="179123"/>
                      <a:pt x="239712" y="180975"/>
                    </a:cubicBezTo>
                    <a:cubicBezTo>
                      <a:pt x="245797" y="182827"/>
                      <a:pt x="255587" y="184150"/>
                      <a:pt x="255587" y="184150"/>
                    </a:cubicBezTo>
                    <a:cubicBezTo>
                      <a:pt x="259291" y="184679"/>
                      <a:pt x="260614" y="184414"/>
                      <a:pt x="261937" y="1841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410531A2-8DB0-4A06-9C7A-F8F13B51833D}"/>
                  </a:ext>
                </a:extLst>
              </p:cNvPr>
              <p:cNvSpPr/>
              <p:nvPr/>
            </p:nvSpPr>
            <p:spPr>
              <a:xfrm>
                <a:off x="5651241" y="4019550"/>
                <a:ext cx="55822" cy="55563"/>
              </a:xfrm>
              <a:custGeom>
                <a:avLst/>
                <a:gdLst>
                  <a:gd name="connsiteX0" fmla="*/ 55822 w 55822"/>
                  <a:gd name="connsiteY0" fmla="*/ 0 h 55563"/>
                  <a:gd name="connsiteX1" fmla="*/ 6609 w 55822"/>
                  <a:gd name="connsiteY1" fmla="*/ 38100 h 55563"/>
                  <a:gd name="connsiteX2" fmla="*/ 1847 w 55822"/>
                  <a:gd name="connsiteY2" fmla="*/ 55563 h 5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822" h="55563">
                    <a:moveTo>
                      <a:pt x="55822" y="0"/>
                    </a:moveTo>
                    <a:cubicBezTo>
                      <a:pt x="35713" y="14420"/>
                      <a:pt x="15605" y="28840"/>
                      <a:pt x="6609" y="38100"/>
                    </a:cubicBezTo>
                    <a:cubicBezTo>
                      <a:pt x="-2387" y="47361"/>
                      <a:pt x="-270" y="51462"/>
                      <a:pt x="1847" y="555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9B248E0F-7C03-474D-8739-DE445E23114E}"/>
                  </a:ext>
                </a:extLst>
              </p:cNvPr>
              <p:cNvSpPr/>
              <p:nvPr/>
            </p:nvSpPr>
            <p:spPr>
              <a:xfrm>
                <a:off x="5735991" y="3976688"/>
                <a:ext cx="40922" cy="65087"/>
              </a:xfrm>
              <a:custGeom>
                <a:avLst/>
                <a:gdLst>
                  <a:gd name="connsiteX0" fmla="*/ 40922 w 40922"/>
                  <a:gd name="connsiteY0" fmla="*/ 65087 h 65087"/>
                  <a:gd name="connsiteX1" fmla="*/ 2822 w 40922"/>
                  <a:gd name="connsiteY1" fmla="*/ 28575 h 65087"/>
                  <a:gd name="connsiteX2" fmla="*/ 2822 w 40922"/>
                  <a:gd name="connsiteY2" fmla="*/ 0 h 6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22" h="65087">
                    <a:moveTo>
                      <a:pt x="40922" y="65087"/>
                    </a:moveTo>
                    <a:cubicBezTo>
                      <a:pt x="25047" y="52255"/>
                      <a:pt x="9172" y="39423"/>
                      <a:pt x="2822" y="28575"/>
                    </a:cubicBezTo>
                    <a:cubicBezTo>
                      <a:pt x="-3528" y="17727"/>
                      <a:pt x="2822" y="0"/>
                      <a:pt x="2822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6CB2A6BF-E0AA-4924-A1DF-DCD5096FC5DF}"/>
                  </a:ext>
                </a:extLst>
              </p:cNvPr>
              <p:cNvSpPr/>
              <p:nvPr/>
            </p:nvSpPr>
            <p:spPr>
              <a:xfrm>
                <a:off x="6016625" y="4071938"/>
                <a:ext cx="25400" cy="92075"/>
              </a:xfrm>
              <a:custGeom>
                <a:avLst/>
                <a:gdLst>
                  <a:gd name="connsiteX0" fmla="*/ 0 w 25400"/>
                  <a:gd name="connsiteY0" fmla="*/ 0 h 92075"/>
                  <a:gd name="connsiteX1" fmla="*/ 11113 w 25400"/>
                  <a:gd name="connsiteY1" fmla="*/ 71437 h 92075"/>
                  <a:gd name="connsiteX2" fmla="*/ 25400 w 25400"/>
                  <a:gd name="connsiteY2" fmla="*/ 9207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" h="92075">
                    <a:moveTo>
                      <a:pt x="0" y="0"/>
                    </a:moveTo>
                    <a:cubicBezTo>
                      <a:pt x="3440" y="28045"/>
                      <a:pt x="6880" y="56091"/>
                      <a:pt x="11113" y="71437"/>
                    </a:cubicBezTo>
                    <a:cubicBezTo>
                      <a:pt x="15346" y="86783"/>
                      <a:pt x="20373" y="89429"/>
                      <a:pt x="25400" y="920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24F021BD-D0FE-43F6-94D6-F2634FE34A22}"/>
                  </a:ext>
                </a:extLst>
              </p:cNvPr>
              <p:cNvSpPr/>
              <p:nvPr/>
            </p:nvSpPr>
            <p:spPr>
              <a:xfrm>
                <a:off x="4305300" y="5324475"/>
                <a:ext cx="704850" cy="250825"/>
              </a:xfrm>
              <a:custGeom>
                <a:avLst/>
                <a:gdLst>
                  <a:gd name="connsiteX0" fmla="*/ 0 w 704850"/>
                  <a:gd name="connsiteY0" fmla="*/ 250825 h 250825"/>
                  <a:gd name="connsiteX1" fmla="*/ 123825 w 704850"/>
                  <a:gd name="connsiteY1" fmla="*/ 206375 h 250825"/>
                  <a:gd name="connsiteX2" fmla="*/ 263525 w 704850"/>
                  <a:gd name="connsiteY2" fmla="*/ 165100 h 250825"/>
                  <a:gd name="connsiteX3" fmla="*/ 390525 w 704850"/>
                  <a:gd name="connsiteY3" fmla="*/ 117475 h 250825"/>
                  <a:gd name="connsiteX4" fmla="*/ 520700 w 704850"/>
                  <a:gd name="connsiteY4" fmla="*/ 76200 h 250825"/>
                  <a:gd name="connsiteX5" fmla="*/ 657225 w 704850"/>
                  <a:gd name="connsiteY5" fmla="*/ 15875 h 250825"/>
                  <a:gd name="connsiteX6" fmla="*/ 704850 w 704850"/>
                  <a:gd name="connsiteY6" fmla="*/ 0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50" h="250825">
                    <a:moveTo>
                      <a:pt x="0" y="250825"/>
                    </a:moveTo>
                    <a:cubicBezTo>
                      <a:pt x="39952" y="235743"/>
                      <a:pt x="79904" y="220662"/>
                      <a:pt x="123825" y="206375"/>
                    </a:cubicBezTo>
                    <a:cubicBezTo>
                      <a:pt x="167746" y="192088"/>
                      <a:pt x="219075" y="179917"/>
                      <a:pt x="263525" y="165100"/>
                    </a:cubicBezTo>
                    <a:cubicBezTo>
                      <a:pt x="307975" y="150283"/>
                      <a:pt x="347663" y="132292"/>
                      <a:pt x="390525" y="117475"/>
                    </a:cubicBezTo>
                    <a:cubicBezTo>
                      <a:pt x="433387" y="102658"/>
                      <a:pt x="476250" y="93133"/>
                      <a:pt x="520700" y="76200"/>
                    </a:cubicBezTo>
                    <a:cubicBezTo>
                      <a:pt x="565150" y="59267"/>
                      <a:pt x="626533" y="28575"/>
                      <a:pt x="657225" y="15875"/>
                    </a:cubicBezTo>
                    <a:cubicBezTo>
                      <a:pt x="687917" y="3175"/>
                      <a:pt x="696383" y="1587"/>
                      <a:pt x="70485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7602E9C4-9BF6-4D4E-B097-8CF2542BE08A}"/>
                  </a:ext>
                </a:extLst>
              </p:cNvPr>
              <p:cNvSpPr/>
              <p:nvPr/>
            </p:nvSpPr>
            <p:spPr>
              <a:xfrm>
                <a:off x="5022850" y="5326063"/>
                <a:ext cx="858838" cy="227057"/>
              </a:xfrm>
              <a:custGeom>
                <a:avLst/>
                <a:gdLst>
                  <a:gd name="connsiteX0" fmla="*/ 0 w 858838"/>
                  <a:gd name="connsiteY0" fmla="*/ 0 h 227057"/>
                  <a:gd name="connsiteX1" fmla="*/ 80963 w 858838"/>
                  <a:gd name="connsiteY1" fmla="*/ 57150 h 227057"/>
                  <a:gd name="connsiteX2" fmla="*/ 160338 w 858838"/>
                  <a:gd name="connsiteY2" fmla="*/ 106362 h 227057"/>
                  <a:gd name="connsiteX3" fmla="*/ 285750 w 858838"/>
                  <a:gd name="connsiteY3" fmla="*/ 147637 h 227057"/>
                  <a:gd name="connsiteX4" fmla="*/ 425450 w 858838"/>
                  <a:gd name="connsiteY4" fmla="*/ 188912 h 227057"/>
                  <a:gd name="connsiteX5" fmla="*/ 533400 w 858838"/>
                  <a:gd name="connsiteY5" fmla="*/ 211137 h 227057"/>
                  <a:gd name="connsiteX6" fmla="*/ 636588 w 858838"/>
                  <a:gd name="connsiteY6" fmla="*/ 220662 h 227057"/>
                  <a:gd name="connsiteX7" fmla="*/ 746125 w 858838"/>
                  <a:gd name="connsiteY7" fmla="*/ 227012 h 227057"/>
                  <a:gd name="connsiteX8" fmla="*/ 823913 w 858838"/>
                  <a:gd name="connsiteY8" fmla="*/ 217487 h 227057"/>
                  <a:gd name="connsiteX9" fmla="*/ 858838 w 858838"/>
                  <a:gd name="connsiteY9" fmla="*/ 200025 h 22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838" h="227057">
                    <a:moveTo>
                      <a:pt x="0" y="0"/>
                    </a:moveTo>
                    <a:cubicBezTo>
                      <a:pt x="27120" y="19711"/>
                      <a:pt x="54240" y="39423"/>
                      <a:pt x="80963" y="57150"/>
                    </a:cubicBezTo>
                    <a:cubicBezTo>
                      <a:pt x="107686" y="74877"/>
                      <a:pt x="126207" y="91281"/>
                      <a:pt x="160338" y="106362"/>
                    </a:cubicBezTo>
                    <a:cubicBezTo>
                      <a:pt x="194469" y="121443"/>
                      <a:pt x="241565" y="133879"/>
                      <a:pt x="285750" y="147637"/>
                    </a:cubicBezTo>
                    <a:cubicBezTo>
                      <a:pt x="329935" y="161395"/>
                      <a:pt x="384175" y="178329"/>
                      <a:pt x="425450" y="188912"/>
                    </a:cubicBezTo>
                    <a:cubicBezTo>
                      <a:pt x="466725" y="199495"/>
                      <a:pt x="498210" y="205845"/>
                      <a:pt x="533400" y="211137"/>
                    </a:cubicBezTo>
                    <a:cubicBezTo>
                      <a:pt x="568590" y="216429"/>
                      <a:pt x="601134" y="218016"/>
                      <a:pt x="636588" y="220662"/>
                    </a:cubicBezTo>
                    <a:cubicBezTo>
                      <a:pt x="672042" y="223308"/>
                      <a:pt x="714904" y="227541"/>
                      <a:pt x="746125" y="227012"/>
                    </a:cubicBezTo>
                    <a:cubicBezTo>
                      <a:pt x="777346" y="226483"/>
                      <a:pt x="805128" y="221985"/>
                      <a:pt x="823913" y="217487"/>
                    </a:cubicBezTo>
                    <a:cubicBezTo>
                      <a:pt x="842699" y="212989"/>
                      <a:pt x="850768" y="206507"/>
                      <a:pt x="858838" y="2000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29247F4F-8211-4BC5-B663-FC4FEB91743C}"/>
                  </a:ext>
                </a:extLst>
              </p:cNvPr>
              <p:cNvSpPr/>
              <p:nvPr/>
            </p:nvSpPr>
            <p:spPr>
              <a:xfrm>
                <a:off x="5384704" y="4384675"/>
                <a:ext cx="82646" cy="841375"/>
              </a:xfrm>
              <a:custGeom>
                <a:avLst/>
                <a:gdLst>
                  <a:gd name="connsiteX0" fmla="*/ 82646 w 82646"/>
                  <a:gd name="connsiteY0" fmla="*/ 0 h 841375"/>
                  <a:gd name="connsiteX1" fmla="*/ 35021 w 82646"/>
                  <a:gd name="connsiteY1" fmla="*/ 88900 h 841375"/>
                  <a:gd name="connsiteX2" fmla="*/ 9621 w 82646"/>
                  <a:gd name="connsiteY2" fmla="*/ 311150 h 841375"/>
                  <a:gd name="connsiteX3" fmla="*/ 96 w 82646"/>
                  <a:gd name="connsiteY3" fmla="*/ 425450 h 841375"/>
                  <a:gd name="connsiteX4" fmla="*/ 6446 w 82646"/>
                  <a:gd name="connsiteY4" fmla="*/ 568325 h 841375"/>
                  <a:gd name="connsiteX5" fmla="*/ 31846 w 82646"/>
                  <a:gd name="connsiteY5" fmla="*/ 727075 h 841375"/>
                  <a:gd name="connsiteX6" fmla="*/ 69946 w 82646"/>
                  <a:gd name="connsiteY6" fmla="*/ 841375 h 84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646" h="841375">
                    <a:moveTo>
                      <a:pt x="82646" y="0"/>
                    </a:moveTo>
                    <a:cubicBezTo>
                      <a:pt x="64919" y="18521"/>
                      <a:pt x="47192" y="37042"/>
                      <a:pt x="35021" y="88900"/>
                    </a:cubicBezTo>
                    <a:cubicBezTo>
                      <a:pt x="22850" y="140758"/>
                      <a:pt x="15442" y="255058"/>
                      <a:pt x="9621" y="311150"/>
                    </a:cubicBezTo>
                    <a:cubicBezTo>
                      <a:pt x="3800" y="367242"/>
                      <a:pt x="625" y="382588"/>
                      <a:pt x="96" y="425450"/>
                    </a:cubicBezTo>
                    <a:cubicBezTo>
                      <a:pt x="-433" y="468312"/>
                      <a:pt x="1154" y="518054"/>
                      <a:pt x="6446" y="568325"/>
                    </a:cubicBezTo>
                    <a:cubicBezTo>
                      <a:pt x="11738" y="618596"/>
                      <a:pt x="21263" y="681567"/>
                      <a:pt x="31846" y="727075"/>
                    </a:cubicBezTo>
                    <a:cubicBezTo>
                      <a:pt x="42429" y="772583"/>
                      <a:pt x="56187" y="806979"/>
                      <a:pt x="69946" y="8413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DE2DE192-C044-4CA8-9469-5134E3A908A7}"/>
                  </a:ext>
                </a:extLst>
              </p:cNvPr>
              <p:cNvSpPr/>
              <p:nvPr/>
            </p:nvSpPr>
            <p:spPr>
              <a:xfrm>
                <a:off x="5527675" y="5314950"/>
                <a:ext cx="479425" cy="946150"/>
              </a:xfrm>
              <a:custGeom>
                <a:avLst/>
                <a:gdLst>
                  <a:gd name="connsiteX0" fmla="*/ 0 w 479425"/>
                  <a:gd name="connsiteY0" fmla="*/ 0 h 946150"/>
                  <a:gd name="connsiteX1" fmla="*/ 28575 w 479425"/>
                  <a:gd name="connsiteY1" fmla="*/ 127000 h 946150"/>
                  <a:gd name="connsiteX2" fmla="*/ 76200 w 479425"/>
                  <a:gd name="connsiteY2" fmla="*/ 266700 h 946150"/>
                  <a:gd name="connsiteX3" fmla="*/ 117475 w 479425"/>
                  <a:gd name="connsiteY3" fmla="*/ 358775 h 946150"/>
                  <a:gd name="connsiteX4" fmla="*/ 158750 w 479425"/>
                  <a:gd name="connsiteY4" fmla="*/ 498475 h 946150"/>
                  <a:gd name="connsiteX5" fmla="*/ 200025 w 479425"/>
                  <a:gd name="connsiteY5" fmla="*/ 631825 h 946150"/>
                  <a:gd name="connsiteX6" fmla="*/ 269875 w 479425"/>
                  <a:gd name="connsiteY6" fmla="*/ 742950 h 946150"/>
                  <a:gd name="connsiteX7" fmla="*/ 374650 w 479425"/>
                  <a:gd name="connsiteY7" fmla="*/ 857250 h 946150"/>
                  <a:gd name="connsiteX8" fmla="*/ 457200 w 479425"/>
                  <a:gd name="connsiteY8" fmla="*/ 930275 h 946150"/>
                  <a:gd name="connsiteX9" fmla="*/ 479425 w 479425"/>
                  <a:gd name="connsiteY9" fmla="*/ 946150 h 94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9425" h="946150">
                    <a:moveTo>
                      <a:pt x="0" y="0"/>
                    </a:moveTo>
                    <a:cubicBezTo>
                      <a:pt x="7937" y="41275"/>
                      <a:pt x="15875" y="82550"/>
                      <a:pt x="28575" y="127000"/>
                    </a:cubicBezTo>
                    <a:cubicBezTo>
                      <a:pt x="41275" y="171450"/>
                      <a:pt x="61383" y="228071"/>
                      <a:pt x="76200" y="266700"/>
                    </a:cubicBezTo>
                    <a:cubicBezTo>
                      <a:pt x="91017" y="305329"/>
                      <a:pt x="103717" y="320146"/>
                      <a:pt x="117475" y="358775"/>
                    </a:cubicBezTo>
                    <a:cubicBezTo>
                      <a:pt x="131233" y="397404"/>
                      <a:pt x="144992" y="452967"/>
                      <a:pt x="158750" y="498475"/>
                    </a:cubicBezTo>
                    <a:cubicBezTo>
                      <a:pt x="172508" y="543983"/>
                      <a:pt x="181504" y="591079"/>
                      <a:pt x="200025" y="631825"/>
                    </a:cubicBezTo>
                    <a:cubicBezTo>
                      <a:pt x="218546" y="672571"/>
                      <a:pt x="240771" y="705379"/>
                      <a:pt x="269875" y="742950"/>
                    </a:cubicBezTo>
                    <a:cubicBezTo>
                      <a:pt x="298979" y="780521"/>
                      <a:pt x="343429" y="826029"/>
                      <a:pt x="374650" y="857250"/>
                    </a:cubicBezTo>
                    <a:cubicBezTo>
                      <a:pt x="405871" y="888471"/>
                      <a:pt x="439738" y="915458"/>
                      <a:pt x="457200" y="930275"/>
                    </a:cubicBezTo>
                    <a:cubicBezTo>
                      <a:pt x="474662" y="945092"/>
                      <a:pt x="477043" y="945621"/>
                      <a:pt x="479425" y="9461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48FF63D7-7AD3-4EAE-ACD1-A8849AD9C938}"/>
                  </a:ext>
                </a:extLst>
              </p:cNvPr>
              <p:cNvSpPr/>
              <p:nvPr/>
            </p:nvSpPr>
            <p:spPr>
              <a:xfrm>
                <a:off x="4933950" y="5016500"/>
                <a:ext cx="95250" cy="330200"/>
              </a:xfrm>
              <a:custGeom>
                <a:avLst/>
                <a:gdLst>
                  <a:gd name="connsiteX0" fmla="*/ 0 w 95250"/>
                  <a:gd name="connsiteY0" fmla="*/ 0 h 330200"/>
                  <a:gd name="connsiteX1" fmla="*/ 28575 w 95250"/>
                  <a:gd name="connsiteY1" fmla="*/ 149225 h 330200"/>
                  <a:gd name="connsiteX2" fmla="*/ 57150 w 95250"/>
                  <a:gd name="connsiteY2" fmla="*/ 228600 h 330200"/>
                  <a:gd name="connsiteX3" fmla="*/ 95250 w 95250"/>
                  <a:gd name="connsiteY3" fmla="*/ 33020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330200">
                    <a:moveTo>
                      <a:pt x="0" y="0"/>
                    </a:moveTo>
                    <a:cubicBezTo>
                      <a:pt x="9525" y="55562"/>
                      <a:pt x="19050" y="111125"/>
                      <a:pt x="28575" y="149225"/>
                    </a:cubicBezTo>
                    <a:cubicBezTo>
                      <a:pt x="38100" y="187325"/>
                      <a:pt x="46038" y="198438"/>
                      <a:pt x="57150" y="228600"/>
                    </a:cubicBezTo>
                    <a:cubicBezTo>
                      <a:pt x="68262" y="258762"/>
                      <a:pt x="81756" y="294481"/>
                      <a:pt x="95250" y="3302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F28F3F30-9CFF-4445-A7DC-71113F11AFAE}"/>
                  </a:ext>
                </a:extLst>
              </p:cNvPr>
              <p:cNvSpPr/>
              <p:nvPr/>
            </p:nvSpPr>
            <p:spPr>
              <a:xfrm>
                <a:off x="5372100" y="6188732"/>
                <a:ext cx="527050" cy="43793"/>
              </a:xfrm>
              <a:custGeom>
                <a:avLst/>
                <a:gdLst>
                  <a:gd name="connsiteX0" fmla="*/ 0 w 527050"/>
                  <a:gd name="connsiteY0" fmla="*/ 43793 h 43793"/>
                  <a:gd name="connsiteX1" fmla="*/ 165100 w 527050"/>
                  <a:gd name="connsiteY1" fmla="*/ 2518 h 43793"/>
                  <a:gd name="connsiteX2" fmla="*/ 244475 w 527050"/>
                  <a:gd name="connsiteY2" fmla="*/ 5693 h 43793"/>
                  <a:gd name="connsiteX3" fmla="*/ 371475 w 527050"/>
                  <a:gd name="connsiteY3" fmla="*/ 15218 h 43793"/>
                  <a:gd name="connsiteX4" fmla="*/ 473075 w 527050"/>
                  <a:gd name="connsiteY4" fmla="*/ 27918 h 43793"/>
                  <a:gd name="connsiteX5" fmla="*/ 527050 w 527050"/>
                  <a:gd name="connsiteY5" fmla="*/ 43793 h 43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7050" h="43793">
                    <a:moveTo>
                      <a:pt x="0" y="43793"/>
                    </a:moveTo>
                    <a:cubicBezTo>
                      <a:pt x="62177" y="26330"/>
                      <a:pt x="124354" y="8868"/>
                      <a:pt x="165100" y="2518"/>
                    </a:cubicBezTo>
                    <a:cubicBezTo>
                      <a:pt x="205846" y="-3832"/>
                      <a:pt x="210079" y="3576"/>
                      <a:pt x="244475" y="5693"/>
                    </a:cubicBezTo>
                    <a:cubicBezTo>
                      <a:pt x="278871" y="7810"/>
                      <a:pt x="333375" y="11514"/>
                      <a:pt x="371475" y="15218"/>
                    </a:cubicBezTo>
                    <a:cubicBezTo>
                      <a:pt x="409575" y="18922"/>
                      <a:pt x="447146" y="23156"/>
                      <a:pt x="473075" y="27918"/>
                    </a:cubicBezTo>
                    <a:cubicBezTo>
                      <a:pt x="499004" y="32680"/>
                      <a:pt x="513027" y="38236"/>
                      <a:pt x="527050" y="4379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921CF172-A74D-4E86-919D-6831E84E9695}"/>
                  </a:ext>
                </a:extLst>
              </p:cNvPr>
              <p:cNvSpPr/>
              <p:nvPr/>
            </p:nvSpPr>
            <p:spPr>
              <a:xfrm>
                <a:off x="5549900" y="6537072"/>
                <a:ext cx="647700" cy="270128"/>
              </a:xfrm>
              <a:custGeom>
                <a:avLst/>
                <a:gdLst>
                  <a:gd name="connsiteX0" fmla="*/ 0 w 647700"/>
                  <a:gd name="connsiteY0" fmla="*/ 159003 h 270128"/>
                  <a:gd name="connsiteX1" fmla="*/ 60325 w 647700"/>
                  <a:gd name="connsiteY1" fmla="*/ 174878 h 270128"/>
                  <a:gd name="connsiteX2" fmla="*/ 231775 w 647700"/>
                  <a:gd name="connsiteY2" fmla="*/ 114553 h 270128"/>
                  <a:gd name="connsiteX3" fmla="*/ 361950 w 647700"/>
                  <a:gd name="connsiteY3" fmla="*/ 35178 h 270128"/>
                  <a:gd name="connsiteX4" fmla="*/ 450850 w 647700"/>
                  <a:gd name="connsiteY4" fmla="*/ 253 h 270128"/>
                  <a:gd name="connsiteX5" fmla="*/ 495300 w 647700"/>
                  <a:gd name="connsiteY5" fmla="*/ 51053 h 270128"/>
                  <a:gd name="connsiteX6" fmla="*/ 501650 w 647700"/>
                  <a:gd name="connsiteY6" fmla="*/ 79628 h 270128"/>
                  <a:gd name="connsiteX7" fmla="*/ 523875 w 647700"/>
                  <a:gd name="connsiteY7" fmla="*/ 133603 h 270128"/>
                  <a:gd name="connsiteX8" fmla="*/ 571500 w 647700"/>
                  <a:gd name="connsiteY8" fmla="*/ 193928 h 270128"/>
                  <a:gd name="connsiteX9" fmla="*/ 615950 w 647700"/>
                  <a:gd name="connsiteY9" fmla="*/ 241553 h 270128"/>
                  <a:gd name="connsiteX10" fmla="*/ 647700 w 647700"/>
                  <a:gd name="connsiteY10" fmla="*/ 270128 h 27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700" h="270128">
                    <a:moveTo>
                      <a:pt x="0" y="159003"/>
                    </a:moveTo>
                    <a:cubicBezTo>
                      <a:pt x="10848" y="170644"/>
                      <a:pt x="21696" y="182286"/>
                      <a:pt x="60325" y="174878"/>
                    </a:cubicBezTo>
                    <a:cubicBezTo>
                      <a:pt x="98954" y="167470"/>
                      <a:pt x="181504" y="137836"/>
                      <a:pt x="231775" y="114553"/>
                    </a:cubicBezTo>
                    <a:cubicBezTo>
                      <a:pt x="282046" y="91270"/>
                      <a:pt x="325438" y="54228"/>
                      <a:pt x="361950" y="35178"/>
                    </a:cubicBezTo>
                    <a:cubicBezTo>
                      <a:pt x="398462" y="16128"/>
                      <a:pt x="428625" y="-2393"/>
                      <a:pt x="450850" y="253"/>
                    </a:cubicBezTo>
                    <a:cubicBezTo>
                      <a:pt x="473075" y="2899"/>
                      <a:pt x="486833" y="37824"/>
                      <a:pt x="495300" y="51053"/>
                    </a:cubicBezTo>
                    <a:cubicBezTo>
                      <a:pt x="503767" y="64282"/>
                      <a:pt x="496888" y="65870"/>
                      <a:pt x="501650" y="79628"/>
                    </a:cubicBezTo>
                    <a:cubicBezTo>
                      <a:pt x="506412" y="93386"/>
                      <a:pt x="512233" y="114553"/>
                      <a:pt x="523875" y="133603"/>
                    </a:cubicBezTo>
                    <a:cubicBezTo>
                      <a:pt x="535517" y="152653"/>
                      <a:pt x="556154" y="175936"/>
                      <a:pt x="571500" y="193928"/>
                    </a:cubicBezTo>
                    <a:cubicBezTo>
                      <a:pt x="586846" y="211920"/>
                      <a:pt x="603250" y="228853"/>
                      <a:pt x="615950" y="241553"/>
                    </a:cubicBezTo>
                    <a:cubicBezTo>
                      <a:pt x="628650" y="254253"/>
                      <a:pt x="638175" y="262190"/>
                      <a:pt x="647700" y="27012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34084363-13EF-4D95-B799-872340A9595A}"/>
                  </a:ext>
                </a:extLst>
              </p:cNvPr>
              <p:cNvSpPr/>
              <p:nvPr/>
            </p:nvSpPr>
            <p:spPr>
              <a:xfrm>
                <a:off x="5784850" y="6686550"/>
                <a:ext cx="292100" cy="130175"/>
              </a:xfrm>
              <a:custGeom>
                <a:avLst/>
                <a:gdLst>
                  <a:gd name="connsiteX0" fmla="*/ 0 w 292100"/>
                  <a:gd name="connsiteY0" fmla="*/ 130175 h 130175"/>
                  <a:gd name="connsiteX1" fmla="*/ 203200 w 292100"/>
                  <a:gd name="connsiteY1" fmla="*/ 66675 h 130175"/>
                  <a:gd name="connsiteX2" fmla="*/ 292100 w 292100"/>
                  <a:gd name="connsiteY2" fmla="*/ 0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2100" h="130175">
                    <a:moveTo>
                      <a:pt x="0" y="130175"/>
                    </a:moveTo>
                    <a:cubicBezTo>
                      <a:pt x="77258" y="109273"/>
                      <a:pt x="154517" y="88371"/>
                      <a:pt x="203200" y="66675"/>
                    </a:cubicBezTo>
                    <a:cubicBezTo>
                      <a:pt x="251883" y="44979"/>
                      <a:pt x="271991" y="22489"/>
                      <a:pt x="29210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1B652214-8FA6-49F3-8A6E-9A19E3268000}"/>
                  </a:ext>
                </a:extLst>
              </p:cNvPr>
              <p:cNvSpPr/>
              <p:nvPr/>
            </p:nvSpPr>
            <p:spPr>
              <a:xfrm>
                <a:off x="4425950" y="1981200"/>
                <a:ext cx="933450" cy="635000"/>
              </a:xfrm>
              <a:custGeom>
                <a:avLst/>
                <a:gdLst>
                  <a:gd name="connsiteX0" fmla="*/ 933450 w 933450"/>
                  <a:gd name="connsiteY0" fmla="*/ 0 h 635000"/>
                  <a:gd name="connsiteX1" fmla="*/ 879475 w 933450"/>
                  <a:gd name="connsiteY1" fmla="*/ 76200 h 635000"/>
                  <a:gd name="connsiteX2" fmla="*/ 822325 w 933450"/>
                  <a:gd name="connsiteY2" fmla="*/ 130175 h 635000"/>
                  <a:gd name="connsiteX3" fmla="*/ 768350 w 933450"/>
                  <a:gd name="connsiteY3" fmla="*/ 184150 h 635000"/>
                  <a:gd name="connsiteX4" fmla="*/ 720725 w 933450"/>
                  <a:gd name="connsiteY4" fmla="*/ 238125 h 635000"/>
                  <a:gd name="connsiteX5" fmla="*/ 663575 w 933450"/>
                  <a:gd name="connsiteY5" fmla="*/ 292100 h 635000"/>
                  <a:gd name="connsiteX6" fmla="*/ 600075 w 933450"/>
                  <a:gd name="connsiteY6" fmla="*/ 346075 h 635000"/>
                  <a:gd name="connsiteX7" fmla="*/ 546100 w 933450"/>
                  <a:gd name="connsiteY7" fmla="*/ 393700 h 635000"/>
                  <a:gd name="connsiteX8" fmla="*/ 441325 w 933450"/>
                  <a:gd name="connsiteY8" fmla="*/ 441325 h 635000"/>
                  <a:gd name="connsiteX9" fmla="*/ 339725 w 933450"/>
                  <a:gd name="connsiteY9" fmla="*/ 495300 h 635000"/>
                  <a:gd name="connsiteX10" fmla="*/ 273050 w 933450"/>
                  <a:gd name="connsiteY10" fmla="*/ 527050 h 635000"/>
                  <a:gd name="connsiteX11" fmla="*/ 187325 w 933450"/>
                  <a:gd name="connsiteY11" fmla="*/ 568325 h 635000"/>
                  <a:gd name="connsiteX12" fmla="*/ 136525 w 933450"/>
                  <a:gd name="connsiteY12" fmla="*/ 584200 h 635000"/>
                  <a:gd name="connsiteX13" fmla="*/ 47625 w 933450"/>
                  <a:gd name="connsiteY13" fmla="*/ 609600 h 635000"/>
                  <a:gd name="connsiteX14" fmla="*/ 0 w 933450"/>
                  <a:gd name="connsiteY14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3450" h="635000">
                    <a:moveTo>
                      <a:pt x="933450" y="0"/>
                    </a:moveTo>
                    <a:cubicBezTo>
                      <a:pt x="915723" y="27252"/>
                      <a:pt x="897996" y="54504"/>
                      <a:pt x="879475" y="76200"/>
                    </a:cubicBezTo>
                    <a:cubicBezTo>
                      <a:pt x="860954" y="97896"/>
                      <a:pt x="840846" y="112183"/>
                      <a:pt x="822325" y="130175"/>
                    </a:cubicBezTo>
                    <a:cubicBezTo>
                      <a:pt x="803804" y="148167"/>
                      <a:pt x="785283" y="166158"/>
                      <a:pt x="768350" y="184150"/>
                    </a:cubicBezTo>
                    <a:cubicBezTo>
                      <a:pt x="751417" y="202142"/>
                      <a:pt x="738187" y="220133"/>
                      <a:pt x="720725" y="238125"/>
                    </a:cubicBezTo>
                    <a:cubicBezTo>
                      <a:pt x="703263" y="256117"/>
                      <a:pt x="683683" y="274108"/>
                      <a:pt x="663575" y="292100"/>
                    </a:cubicBezTo>
                    <a:cubicBezTo>
                      <a:pt x="643467" y="310092"/>
                      <a:pt x="619654" y="329142"/>
                      <a:pt x="600075" y="346075"/>
                    </a:cubicBezTo>
                    <a:cubicBezTo>
                      <a:pt x="580496" y="363008"/>
                      <a:pt x="572558" y="377825"/>
                      <a:pt x="546100" y="393700"/>
                    </a:cubicBezTo>
                    <a:cubicBezTo>
                      <a:pt x="519642" y="409575"/>
                      <a:pt x="475721" y="424392"/>
                      <a:pt x="441325" y="441325"/>
                    </a:cubicBezTo>
                    <a:cubicBezTo>
                      <a:pt x="406929" y="458258"/>
                      <a:pt x="367771" y="481013"/>
                      <a:pt x="339725" y="495300"/>
                    </a:cubicBezTo>
                    <a:cubicBezTo>
                      <a:pt x="311679" y="509588"/>
                      <a:pt x="273050" y="527050"/>
                      <a:pt x="273050" y="527050"/>
                    </a:cubicBezTo>
                    <a:cubicBezTo>
                      <a:pt x="247650" y="539221"/>
                      <a:pt x="210079" y="558800"/>
                      <a:pt x="187325" y="568325"/>
                    </a:cubicBezTo>
                    <a:cubicBezTo>
                      <a:pt x="164571" y="577850"/>
                      <a:pt x="136525" y="584200"/>
                      <a:pt x="136525" y="584200"/>
                    </a:cubicBezTo>
                    <a:cubicBezTo>
                      <a:pt x="113242" y="591079"/>
                      <a:pt x="70379" y="601133"/>
                      <a:pt x="47625" y="609600"/>
                    </a:cubicBezTo>
                    <a:cubicBezTo>
                      <a:pt x="24871" y="618067"/>
                      <a:pt x="13229" y="629708"/>
                      <a:pt x="0" y="6350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18251615-0FBA-441C-9DAF-BE2397221BA7}"/>
                  </a:ext>
                </a:extLst>
              </p:cNvPr>
              <p:cNvSpPr/>
              <p:nvPr/>
            </p:nvSpPr>
            <p:spPr>
              <a:xfrm>
                <a:off x="5685367" y="1125619"/>
                <a:ext cx="535516" cy="442831"/>
              </a:xfrm>
              <a:custGeom>
                <a:avLst/>
                <a:gdLst>
                  <a:gd name="connsiteX0" fmla="*/ 0 w 535516"/>
                  <a:gd name="connsiteY0" fmla="*/ 442831 h 442831"/>
                  <a:gd name="connsiteX1" fmla="*/ 40216 w 535516"/>
                  <a:gd name="connsiteY1" fmla="*/ 377214 h 442831"/>
                  <a:gd name="connsiteX2" fmla="*/ 131233 w 535516"/>
                  <a:gd name="connsiteY2" fmla="*/ 233281 h 442831"/>
                  <a:gd name="connsiteX3" fmla="*/ 162983 w 535516"/>
                  <a:gd name="connsiteY3" fmla="*/ 171898 h 442831"/>
                  <a:gd name="connsiteX4" fmla="*/ 209550 w 535516"/>
                  <a:gd name="connsiteY4" fmla="*/ 131681 h 442831"/>
                  <a:gd name="connsiteX5" fmla="*/ 251883 w 535516"/>
                  <a:gd name="connsiteY5" fmla="*/ 78764 h 442831"/>
                  <a:gd name="connsiteX6" fmla="*/ 304800 w 535516"/>
                  <a:gd name="connsiteY6" fmla="*/ 30081 h 442831"/>
                  <a:gd name="connsiteX7" fmla="*/ 389466 w 535516"/>
                  <a:gd name="connsiteY7" fmla="*/ 448 h 442831"/>
                  <a:gd name="connsiteX8" fmla="*/ 476250 w 535516"/>
                  <a:gd name="connsiteY8" fmla="*/ 15264 h 442831"/>
                  <a:gd name="connsiteX9" fmla="*/ 535516 w 535516"/>
                  <a:gd name="connsiteY9" fmla="*/ 55481 h 442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16" h="442831">
                    <a:moveTo>
                      <a:pt x="0" y="442831"/>
                    </a:moveTo>
                    <a:cubicBezTo>
                      <a:pt x="9172" y="427485"/>
                      <a:pt x="18344" y="412139"/>
                      <a:pt x="40216" y="377214"/>
                    </a:cubicBezTo>
                    <a:cubicBezTo>
                      <a:pt x="62088" y="342289"/>
                      <a:pt x="110772" y="267500"/>
                      <a:pt x="131233" y="233281"/>
                    </a:cubicBezTo>
                    <a:cubicBezTo>
                      <a:pt x="151694" y="199062"/>
                      <a:pt x="149930" y="188831"/>
                      <a:pt x="162983" y="171898"/>
                    </a:cubicBezTo>
                    <a:cubicBezTo>
                      <a:pt x="176036" y="154965"/>
                      <a:pt x="194733" y="147203"/>
                      <a:pt x="209550" y="131681"/>
                    </a:cubicBezTo>
                    <a:cubicBezTo>
                      <a:pt x="224367" y="116159"/>
                      <a:pt x="236008" y="95697"/>
                      <a:pt x="251883" y="78764"/>
                    </a:cubicBezTo>
                    <a:cubicBezTo>
                      <a:pt x="267758" y="61831"/>
                      <a:pt x="281870" y="43134"/>
                      <a:pt x="304800" y="30081"/>
                    </a:cubicBezTo>
                    <a:cubicBezTo>
                      <a:pt x="327730" y="17028"/>
                      <a:pt x="360891" y="2918"/>
                      <a:pt x="389466" y="448"/>
                    </a:cubicBezTo>
                    <a:cubicBezTo>
                      <a:pt x="418041" y="-2022"/>
                      <a:pt x="451908" y="6092"/>
                      <a:pt x="476250" y="15264"/>
                    </a:cubicBezTo>
                    <a:cubicBezTo>
                      <a:pt x="500592" y="24436"/>
                      <a:pt x="522463" y="48778"/>
                      <a:pt x="535516" y="55481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8794EEEB-63E4-47D3-A283-5F4378AE77C7}"/>
                  </a:ext>
                </a:extLst>
              </p:cNvPr>
              <p:cNvSpPr/>
              <p:nvPr/>
            </p:nvSpPr>
            <p:spPr>
              <a:xfrm>
                <a:off x="6343650" y="1166283"/>
                <a:ext cx="150283" cy="173567"/>
              </a:xfrm>
              <a:custGeom>
                <a:avLst/>
                <a:gdLst>
                  <a:gd name="connsiteX0" fmla="*/ 0 w 150283"/>
                  <a:gd name="connsiteY0" fmla="*/ 0 h 173567"/>
                  <a:gd name="connsiteX1" fmla="*/ 95250 w 150283"/>
                  <a:gd name="connsiteY1" fmla="*/ 14817 h 173567"/>
                  <a:gd name="connsiteX2" fmla="*/ 118533 w 150283"/>
                  <a:gd name="connsiteY2" fmla="*/ 61384 h 173567"/>
                  <a:gd name="connsiteX3" fmla="*/ 139700 w 150283"/>
                  <a:gd name="connsiteY3" fmla="*/ 127000 h 173567"/>
                  <a:gd name="connsiteX4" fmla="*/ 150283 w 150283"/>
                  <a:gd name="connsiteY4" fmla="*/ 173567 h 17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" h="173567">
                    <a:moveTo>
                      <a:pt x="0" y="0"/>
                    </a:moveTo>
                    <a:cubicBezTo>
                      <a:pt x="37747" y="2293"/>
                      <a:pt x="75495" y="4586"/>
                      <a:pt x="95250" y="14817"/>
                    </a:cubicBezTo>
                    <a:cubicBezTo>
                      <a:pt x="115005" y="25048"/>
                      <a:pt x="111125" y="42687"/>
                      <a:pt x="118533" y="61384"/>
                    </a:cubicBezTo>
                    <a:cubicBezTo>
                      <a:pt x="125941" y="80081"/>
                      <a:pt x="134408" y="108303"/>
                      <a:pt x="139700" y="127000"/>
                    </a:cubicBezTo>
                    <a:cubicBezTo>
                      <a:pt x="144992" y="145697"/>
                      <a:pt x="147637" y="159632"/>
                      <a:pt x="150283" y="17356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1812008E-CD65-42C2-9931-9116423ED880}"/>
                  </a:ext>
                </a:extLst>
              </p:cNvPr>
              <p:cNvSpPr/>
              <p:nvPr/>
            </p:nvSpPr>
            <p:spPr>
              <a:xfrm>
                <a:off x="5875867" y="1059805"/>
                <a:ext cx="336550" cy="102245"/>
              </a:xfrm>
              <a:custGeom>
                <a:avLst/>
                <a:gdLst>
                  <a:gd name="connsiteX0" fmla="*/ 0 w 336550"/>
                  <a:gd name="connsiteY0" fmla="*/ 102245 h 102245"/>
                  <a:gd name="connsiteX1" fmla="*/ 52916 w 336550"/>
                  <a:gd name="connsiteY1" fmla="*/ 38745 h 102245"/>
                  <a:gd name="connsiteX2" fmla="*/ 124883 w 336550"/>
                  <a:gd name="connsiteY2" fmla="*/ 4878 h 102245"/>
                  <a:gd name="connsiteX3" fmla="*/ 184150 w 336550"/>
                  <a:gd name="connsiteY3" fmla="*/ 645 h 102245"/>
                  <a:gd name="connsiteX4" fmla="*/ 254000 w 336550"/>
                  <a:gd name="connsiteY4" fmla="*/ 9112 h 102245"/>
                  <a:gd name="connsiteX5" fmla="*/ 292100 w 336550"/>
                  <a:gd name="connsiteY5" fmla="*/ 23928 h 102245"/>
                  <a:gd name="connsiteX6" fmla="*/ 336550 w 336550"/>
                  <a:gd name="connsiteY6" fmla="*/ 66262 h 102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550" h="102245">
                    <a:moveTo>
                      <a:pt x="0" y="102245"/>
                    </a:moveTo>
                    <a:cubicBezTo>
                      <a:pt x="16051" y="78609"/>
                      <a:pt x="32102" y="54973"/>
                      <a:pt x="52916" y="38745"/>
                    </a:cubicBezTo>
                    <a:cubicBezTo>
                      <a:pt x="73730" y="22517"/>
                      <a:pt x="103011" y="11228"/>
                      <a:pt x="124883" y="4878"/>
                    </a:cubicBezTo>
                    <a:cubicBezTo>
                      <a:pt x="146755" y="-1472"/>
                      <a:pt x="162631" y="-61"/>
                      <a:pt x="184150" y="645"/>
                    </a:cubicBezTo>
                    <a:cubicBezTo>
                      <a:pt x="205669" y="1351"/>
                      <a:pt x="236008" y="5231"/>
                      <a:pt x="254000" y="9112"/>
                    </a:cubicBezTo>
                    <a:cubicBezTo>
                      <a:pt x="271992" y="12992"/>
                      <a:pt x="278342" y="14403"/>
                      <a:pt x="292100" y="23928"/>
                    </a:cubicBezTo>
                    <a:cubicBezTo>
                      <a:pt x="305858" y="33453"/>
                      <a:pt x="321204" y="49857"/>
                      <a:pt x="336550" y="662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35171BBF-10AD-44DC-A3EA-D4F9D517FAB0}"/>
                  </a:ext>
                </a:extLst>
              </p:cNvPr>
              <p:cNvSpPr/>
              <p:nvPr/>
            </p:nvSpPr>
            <p:spPr>
              <a:xfrm>
                <a:off x="5674783" y="1162050"/>
                <a:ext cx="139700" cy="251883"/>
              </a:xfrm>
              <a:custGeom>
                <a:avLst/>
                <a:gdLst>
                  <a:gd name="connsiteX0" fmla="*/ 139700 w 139700"/>
                  <a:gd name="connsiteY0" fmla="*/ 0 h 251883"/>
                  <a:gd name="connsiteX1" fmla="*/ 99484 w 139700"/>
                  <a:gd name="connsiteY1" fmla="*/ 61383 h 251883"/>
                  <a:gd name="connsiteX2" fmla="*/ 88900 w 139700"/>
                  <a:gd name="connsiteY2" fmla="*/ 78317 h 251883"/>
                  <a:gd name="connsiteX3" fmla="*/ 78317 w 139700"/>
                  <a:gd name="connsiteY3" fmla="*/ 97367 h 251883"/>
                  <a:gd name="connsiteX4" fmla="*/ 61384 w 139700"/>
                  <a:gd name="connsiteY4" fmla="*/ 116417 h 251883"/>
                  <a:gd name="connsiteX5" fmla="*/ 50800 w 139700"/>
                  <a:gd name="connsiteY5" fmla="*/ 133350 h 251883"/>
                  <a:gd name="connsiteX6" fmla="*/ 38100 w 139700"/>
                  <a:gd name="connsiteY6" fmla="*/ 154517 h 251883"/>
                  <a:gd name="connsiteX7" fmla="*/ 25400 w 139700"/>
                  <a:gd name="connsiteY7" fmla="*/ 188383 h 251883"/>
                  <a:gd name="connsiteX8" fmla="*/ 19050 w 139700"/>
                  <a:gd name="connsiteY8" fmla="*/ 201083 h 251883"/>
                  <a:gd name="connsiteX9" fmla="*/ 16934 w 139700"/>
                  <a:gd name="connsiteY9" fmla="*/ 224367 h 251883"/>
                  <a:gd name="connsiteX10" fmla="*/ 0 w 139700"/>
                  <a:gd name="connsiteY10" fmla="*/ 251883 h 25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51883">
                    <a:moveTo>
                      <a:pt x="139700" y="0"/>
                    </a:moveTo>
                    <a:lnTo>
                      <a:pt x="99484" y="61383"/>
                    </a:lnTo>
                    <a:cubicBezTo>
                      <a:pt x="91017" y="74436"/>
                      <a:pt x="92428" y="72320"/>
                      <a:pt x="88900" y="78317"/>
                    </a:cubicBezTo>
                    <a:cubicBezTo>
                      <a:pt x="85372" y="84314"/>
                      <a:pt x="82903" y="91017"/>
                      <a:pt x="78317" y="97367"/>
                    </a:cubicBezTo>
                    <a:cubicBezTo>
                      <a:pt x="73731" y="103717"/>
                      <a:pt x="65970" y="110420"/>
                      <a:pt x="61384" y="116417"/>
                    </a:cubicBezTo>
                    <a:cubicBezTo>
                      <a:pt x="56798" y="122414"/>
                      <a:pt x="54681" y="127000"/>
                      <a:pt x="50800" y="133350"/>
                    </a:cubicBezTo>
                    <a:cubicBezTo>
                      <a:pt x="46919" y="139700"/>
                      <a:pt x="42333" y="145345"/>
                      <a:pt x="38100" y="154517"/>
                    </a:cubicBezTo>
                    <a:cubicBezTo>
                      <a:pt x="33867" y="163689"/>
                      <a:pt x="28575" y="180622"/>
                      <a:pt x="25400" y="188383"/>
                    </a:cubicBezTo>
                    <a:cubicBezTo>
                      <a:pt x="22225" y="196144"/>
                      <a:pt x="20461" y="195086"/>
                      <a:pt x="19050" y="201083"/>
                    </a:cubicBezTo>
                    <a:cubicBezTo>
                      <a:pt x="17639" y="207080"/>
                      <a:pt x="20109" y="215900"/>
                      <a:pt x="16934" y="224367"/>
                    </a:cubicBezTo>
                    <a:cubicBezTo>
                      <a:pt x="13759" y="232834"/>
                      <a:pt x="6879" y="242358"/>
                      <a:pt x="0" y="25188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フリーフォーム: 図形 494">
                <a:extLst>
                  <a:ext uri="{FF2B5EF4-FFF2-40B4-BE49-F238E27FC236}">
                    <a16:creationId xmlns:a16="http://schemas.microsoft.com/office/drawing/2014/main" id="{9EE8C388-DC52-4BEF-96A9-164D812D04D6}"/>
                  </a:ext>
                </a:extLst>
              </p:cNvPr>
              <p:cNvSpPr/>
              <p:nvPr/>
            </p:nvSpPr>
            <p:spPr>
              <a:xfrm>
                <a:off x="5473700" y="1100667"/>
                <a:ext cx="245533" cy="385233"/>
              </a:xfrm>
              <a:custGeom>
                <a:avLst/>
                <a:gdLst>
                  <a:gd name="connsiteX0" fmla="*/ 245533 w 245533"/>
                  <a:gd name="connsiteY0" fmla="*/ 0 h 385233"/>
                  <a:gd name="connsiteX1" fmla="*/ 179917 w 245533"/>
                  <a:gd name="connsiteY1" fmla="*/ 50800 h 385233"/>
                  <a:gd name="connsiteX2" fmla="*/ 156633 w 245533"/>
                  <a:gd name="connsiteY2" fmla="*/ 78316 h 385233"/>
                  <a:gd name="connsiteX3" fmla="*/ 122767 w 245533"/>
                  <a:gd name="connsiteY3" fmla="*/ 122766 h 385233"/>
                  <a:gd name="connsiteX4" fmla="*/ 97367 w 245533"/>
                  <a:gd name="connsiteY4" fmla="*/ 179916 h 385233"/>
                  <a:gd name="connsiteX5" fmla="*/ 67733 w 245533"/>
                  <a:gd name="connsiteY5" fmla="*/ 228600 h 385233"/>
                  <a:gd name="connsiteX6" fmla="*/ 35983 w 245533"/>
                  <a:gd name="connsiteY6" fmla="*/ 289983 h 385233"/>
                  <a:gd name="connsiteX7" fmla="*/ 16933 w 245533"/>
                  <a:gd name="connsiteY7" fmla="*/ 336550 h 385233"/>
                  <a:gd name="connsiteX8" fmla="*/ 0 w 245533"/>
                  <a:gd name="connsiteY8" fmla="*/ 385233 h 38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533" h="385233">
                    <a:moveTo>
                      <a:pt x="245533" y="0"/>
                    </a:moveTo>
                    <a:cubicBezTo>
                      <a:pt x="220133" y="18873"/>
                      <a:pt x="194734" y="37747"/>
                      <a:pt x="179917" y="50800"/>
                    </a:cubicBezTo>
                    <a:cubicBezTo>
                      <a:pt x="165100" y="63853"/>
                      <a:pt x="166158" y="66322"/>
                      <a:pt x="156633" y="78316"/>
                    </a:cubicBezTo>
                    <a:cubicBezTo>
                      <a:pt x="147108" y="90310"/>
                      <a:pt x="132645" y="105833"/>
                      <a:pt x="122767" y="122766"/>
                    </a:cubicBezTo>
                    <a:cubicBezTo>
                      <a:pt x="112889" y="139699"/>
                      <a:pt x="106539" y="162277"/>
                      <a:pt x="97367" y="179916"/>
                    </a:cubicBezTo>
                    <a:cubicBezTo>
                      <a:pt x="88195" y="197555"/>
                      <a:pt x="77964" y="210256"/>
                      <a:pt x="67733" y="228600"/>
                    </a:cubicBezTo>
                    <a:cubicBezTo>
                      <a:pt x="57502" y="246944"/>
                      <a:pt x="44450" y="271991"/>
                      <a:pt x="35983" y="289983"/>
                    </a:cubicBezTo>
                    <a:cubicBezTo>
                      <a:pt x="27516" y="307975"/>
                      <a:pt x="22930" y="320675"/>
                      <a:pt x="16933" y="336550"/>
                    </a:cubicBezTo>
                    <a:cubicBezTo>
                      <a:pt x="10936" y="352425"/>
                      <a:pt x="5468" y="368829"/>
                      <a:pt x="0" y="38523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8437386A-73BE-4655-B5CA-E9938C5EFEEE}"/>
                  </a:ext>
                </a:extLst>
              </p:cNvPr>
              <p:cNvSpPr/>
              <p:nvPr/>
            </p:nvSpPr>
            <p:spPr>
              <a:xfrm>
                <a:off x="6350000" y="1042826"/>
                <a:ext cx="213783" cy="66307"/>
              </a:xfrm>
              <a:custGeom>
                <a:avLst/>
                <a:gdLst>
                  <a:gd name="connsiteX0" fmla="*/ 0 w 213783"/>
                  <a:gd name="connsiteY0" fmla="*/ 2807 h 66307"/>
                  <a:gd name="connsiteX1" fmla="*/ 82550 w 213783"/>
                  <a:gd name="connsiteY1" fmla="*/ 691 h 66307"/>
                  <a:gd name="connsiteX2" fmla="*/ 131233 w 213783"/>
                  <a:gd name="connsiteY2" fmla="*/ 13391 h 66307"/>
                  <a:gd name="connsiteX3" fmla="*/ 188383 w 213783"/>
                  <a:gd name="connsiteY3" fmla="*/ 40907 h 66307"/>
                  <a:gd name="connsiteX4" fmla="*/ 213783 w 213783"/>
                  <a:gd name="connsiteY4" fmla="*/ 66307 h 6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783" h="66307">
                    <a:moveTo>
                      <a:pt x="0" y="2807"/>
                    </a:moveTo>
                    <a:cubicBezTo>
                      <a:pt x="30339" y="867"/>
                      <a:pt x="60678" y="-1073"/>
                      <a:pt x="82550" y="691"/>
                    </a:cubicBezTo>
                    <a:cubicBezTo>
                      <a:pt x="104422" y="2455"/>
                      <a:pt x="113594" y="6688"/>
                      <a:pt x="131233" y="13391"/>
                    </a:cubicBezTo>
                    <a:cubicBezTo>
                      <a:pt x="148872" y="20094"/>
                      <a:pt x="174625" y="32088"/>
                      <a:pt x="188383" y="40907"/>
                    </a:cubicBezTo>
                    <a:cubicBezTo>
                      <a:pt x="202141" y="49726"/>
                      <a:pt x="207786" y="61015"/>
                      <a:pt x="213783" y="6630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7289A96F-695C-4EA7-B60D-1EE6BFA872D3}"/>
                  </a:ext>
                </a:extLst>
              </p:cNvPr>
              <p:cNvSpPr/>
              <p:nvPr/>
            </p:nvSpPr>
            <p:spPr>
              <a:xfrm>
                <a:off x="5928783" y="971550"/>
                <a:ext cx="325967" cy="124883"/>
              </a:xfrm>
              <a:custGeom>
                <a:avLst/>
                <a:gdLst>
                  <a:gd name="connsiteX0" fmla="*/ 0 w 325967"/>
                  <a:gd name="connsiteY0" fmla="*/ 0 h 124883"/>
                  <a:gd name="connsiteX1" fmla="*/ 103717 w 325967"/>
                  <a:gd name="connsiteY1" fmla="*/ 8467 h 124883"/>
                  <a:gd name="connsiteX2" fmla="*/ 175684 w 325967"/>
                  <a:gd name="connsiteY2" fmla="*/ 27517 h 124883"/>
                  <a:gd name="connsiteX3" fmla="*/ 249767 w 325967"/>
                  <a:gd name="connsiteY3" fmla="*/ 71967 h 124883"/>
                  <a:gd name="connsiteX4" fmla="*/ 302684 w 325967"/>
                  <a:gd name="connsiteY4" fmla="*/ 105833 h 124883"/>
                  <a:gd name="connsiteX5" fmla="*/ 325967 w 325967"/>
                  <a:gd name="connsiteY5" fmla="*/ 124883 h 12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967" h="124883">
                    <a:moveTo>
                      <a:pt x="0" y="0"/>
                    </a:moveTo>
                    <a:cubicBezTo>
                      <a:pt x="37218" y="1940"/>
                      <a:pt x="74436" y="3881"/>
                      <a:pt x="103717" y="8467"/>
                    </a:cubicBezTo>
                    <a:cubicBezTo>
                      <a:pt x="132998" y="13053"/>
                      <a:pt x="151342" y="16934"/>
                      <a:pt x="175684" y="27517"/>
                    </a:cubicBezTo>
                    <a:cubicBezTo>
                      <a:pt x="200026" y="38100"/>
                      <a:pt x="228600" y="58914"/>
                      <a:pt x="249767" y="71967"/>
                    </a:cubicBezTo>
                    <a:cubicBezTo>
                      <a:pt x="270934" y="85020"/>
                      <a:pt x="289984" y="97014"/>
                      <a:pt x="302684" y="105833"/>
                    </a:cubicBezTo>
                    <a:cubicBezTo>
                      <a:pt x="315384" y="114652"/>
                      <a:pt x="320675" y="119767"/>
                      <a:pt x="325967" y="12488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AAB52384-EF9F-4C99-A9FE-935E697816CD}"/>
                  </a:ext>
                </a:extLst>
              </p:cNvPr>
              <p:cNvSpPr/>
              <p:nvPr/>
            </p:nvSpPr>
            <p:spPr>
              <a:xfrm>
                <a:off x="6129338" y="1325563"/>
                <a:ext cx="266700" cy="69850"/>
              </a:xfrm>
              <a:custGeom>
                <a:avLst/>
                <a:gdLst>
                  <a:gd name="connsiteX0" fmla="*/ 0 w 266700"/>
                  <a:gd name="connsiteY0" fmla="*/ 0 h 69850"/>
                  <a:gd name="connsiteX1" fmla="*/ 104775 w 266700"/>
                  <a:gd name="connsiteY1" fmla="*/ 30162 h 69850"/>
                  <a:gd name="connsiteX2" fmla="*/ 144462 w 266700"/>
                  <a:gd name="connsiteY2" fmla="*/ 30162 h 69850"/>
                  <a:gd name="connsiteX3" fmla="*/ 173037 w 266700"/>
                  <a:gd name="connsiteY3" fmla="*/ 31750 h 69850"/>
                  <a:gd name="connsiteX4" fmla="*/ 201612 w 266700"/>
                  <a:gd name="connsiteY4" fmla="*/ 42862 h 69850"/>
                  <a:gd name="connsiteX5" fmla="*/ 239712 w 266700"/>
                  <a:gd name="connsiteY5" fmla="*/ 57150 h 69850"/>
                  <a:gd name="connsiteX6" fmla="*/ 266700 w 266700"/>
                  <a:gd name="connsiteY6" fmla="*/ 6985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69850">
                    <a:moveTo>
                      <a:pt x="0" y="0"/>
                    </a:moveTo>
                    <a:cubicBezTo>
                      <a:pt x="40349" y="12567"/>
                      <a:pt x="80698" y="25135"/>
                      <a:pt x="104775" y="30162"/>
                    </a:cubicBezTo>
                    <a:cubicBezTo>
                      <a:pt x="128852" y="35189"/>
                      <a:pt x="133085" y="29897"/>
                      <a:pt x="144462" y="30162"/>
                    </a:cubicBezTo>
                    <a:cubicBezTo>
                      <a:pt x="155839" y="30427"/>
                      <a:pt x="163512" y="29633"/>
                      <a:pt x="173037" y="31750"/>
                    </a:cubicBezTo>
                    <a:cubicBezTo>
                      <a:pt x="182562" y="33867"/>
                      <a:pt x="201612" y="42862"/>
                      <a:pt x="201612" y="42862"/>
                    </a:cubicBezTo>
                    <a:cubicBezTo>
                      <a:pt x="212725" y="47095"/>
                      <a:pt x="228864" y="52652"/>
                      <a:pt x="239712" y="57150"/>
                    </a:cubicBezTo>
                    <a:cubicBezTo>
                      <a:pt x="250560" y="61648"/>
                      <a:pt x="258630" y="65749"/>
                      <a:pt x="266700" y="698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C0917CA6-108A-4027-8883-6D335415B826}"/>
                  </a:ext>
                </a:extLst>
              </p:cNvPr>
              <p:cNvSpPr/>
              <p:nvPr/>
            </p:nvSpPr>
            <p:spPr>
              <a:xfrm>
                <a:off x="6382809" y="1411817"/>
                <a:ext cx="30691" cy="368300"/>
              </a:xfrm>
              <a:custGeom>
                <a:avLst/>
                <a:gdLst>
                  <a:gd name="connsiteX0" fmla="*/ 26458 w 30691"/>
                  <a:gd name="connsiteY0" fmla="*/ 0 h 368300"/>
                  <a:gd name="connsiteX1" fmla="*/ 9524 w 30691"/>
                  <a:gd name="connsiteY1" fmla="*/ 93133 h 368300"/>
                  <a:gd name="connsiteX2" fmla="*/ 1058 w 30691"/>
                  <a:gd name="connsiteY2" fmla="*/ 118533 h 368300"/>
                  <a:gd name="connsiteX3" fmla="*/ 1058 w 30691"/>
                  <a:gd name="connsiteY3" fmla="*/ 156633 h 368300"/>
                  <a:gd name="connsiteX4" fmla="*/ 9524 w 30691"/>
                  <a:gd name="connsiteY4" fmla="*/ 198966 h 368300"/>
                  <a:gd name="connsiteX5" fmla="*/ 11641 w 30691"/>
                  <a:gd name="connsiteY5" fmla="*/ 226483 h 368300"/>
                  <a:gd name="connsiteX6" fmla="*/ 15874 w 30691"/>
                  <a:gd name="connsiteY6" fmla="*/ 285750 h 368300"/>
                  <a:gd name="connsiteX7" fmla="*/ 22224 w 30691"/>
                  <a:gd name="connsiteY7" fmla="*/ 319616 h 368300"/>
                  <a:gd name="connsiteX8" fmla="*/ 30691 w 30691"/>
                  <a:gd name="connsiteY8" fmla="*/ 36830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91" h="368300">
                    <a:moveTo>
                      <a:pt x="26458" y="0"/>
                    </a:moveTo>
                    <a:cubicBezTo>
                      <a:pt x="20107" y="36689"/>
                      <a:pt x="13757" y="73378"/>
                      <a:pt x="9524" y="93133"/>
                    </a:cubicBezTo>
                    <a:cubicBezTo>
                      <a:pt x="5291" y="112889"/>
                      <a:pt x="2469" y="107950"/>
                      <a:pt x="1058" y="118533"/>
                    </a:cubicBezTo>
                    <a:cubicBezTo>
                      <a:pt x="-353" y="129116"/>
                      <a:pt x="-353" y="143228"/>
                      <a:pt x="1058" y="156633"/>
                    </a:cubicBezTo>
                    <a:cubicBezTo>
                      <a:pt x="2469" y="170038"/>
                      <a:pt x="7760" y="187324"/>
                      <a:pt x="9524" y="198966"/>
                    </a:cubicBezTo>
                    <a:cubicBezTo>
                      <a:pt x="11288" y="210608"/>
                      <a:pt x="10583" y="212019"/>
                      <a:pt x="11641" y="226483"/>
                    </a:cubicBezTo>
                    <a:cubicBezTo>
                      <a:pt x="12699" y="240947"/>
                      <a:pt x="14110" y="270228"/>
                      <a:pt x="15874" y="285750"/>
                    </a:cubicBezTo>
                    <a:cubicBezTo>
                      <a:pt x="17638" y="301272"/>
                      <a:pt x="19755" y="305858"/>
                      <a:pt x="22224" y="319616"/>
                    </a:cubicBezTo>
                    <a:cubicBezTo>
                      <a:pt x="24693" y="333374"/>
                      <a:pt x="27692" y="350837"/>
                      <a:pt x="30691" y="3683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5B48A4CD-AFBC-493A-894E-870A81F6D223}"/>
                  </a:ext>
                </a:extLst>
              </p:cNvPr>
              <p:cNvSpPr/>
              <p:nvPr/>
            </p:nvSpPr>
            <p:spPr>
              <a:xfrm>
                <a:off x="5875338" y="2627313"/>
                <a:ext cx="65087" cy="130175"/>
              </a:xfrm>
              <a:custGeom>
                <a:avLst/>
                <a:gdLst>
                  <a:gd name="connsiteX0" fmla="*/ 65087 w 65087"/>
                  <a:gd name="connsiteY0" fmla="*/ 0 h 130175"/>
                  <a:gd name="connsiteX1" fmla="*/ 23812 w 65087"/>
                  <a:gd name="connsiteY1" fmla="*/ 65087 h 130175"/>
                  <a:gd name="connsiteX2" fmla="*/ 9525 w 65087"/>
                  <a:gd name="connsiteY2" fmla="*/ 84137 h 130175"/>
                  <a:gd name="connsiteX3" fmla="*/ 9525 w 65087"/>
                  <a:gd name="connsiteY3" fmla="*/ 106362 h 130175"/>
                  <a:gd name="connsiteX4" fmla="*/ 0 w 65087"/>
                  <a:gd name="connsiteY4" fmla="*/ 130175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087" h="130175">
                    <a:moveTo>
                      <a:pt x="65087" y="0"/>
                    </a:moveTo>
                    <a:cubicBezTo>
                      <a:pt x="49079" y="25532"/>
                      <a:pt x="33072" y="51064"/>
                      <a:pt x="23812" y="65087"/>
                    </a:cubicBezTo>
                    <a:cubicBezTo>
                      <a:pt x="14552" y="79110"/>
                      <a:pt x="11906" y="77258"/>
                      <a:pt x="9525" y="84137"/>
                    </a:cubicBezTo>
                    <a:cubicBezTo>
                      <a:pt x="7144" y="91016"/>
                      <a:pt x="11112" y="98689"/>
                      <a:pt x="9525" y="106362"/>
                    </a:cubicBezTo>
                    <a:cubicBezTo>
                      <a:pt x="7938" y="114035"/>
                      <a:pt x="3969" y="122105"/>
                      <a:pt x="0" y="1301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24CBF90E-C18A-4A4F-8F05-D5F0CF7AB0AF}"/>
                  </a:ext>
                </a:extLst>
              </p:cNvPr>
              <p:cNvSpPr/>
              <p:nvPr/>
            </p:nvSpPr>
            <p:spPr>
              <a:xfrm>
                <a:off x="5532438" y="1755775"/>
                <a:ext cx="95250" cy="19820"/>
              </a:xfrm>
              <a:custGeom>
                <a:avLst/>
                <a:gdLst>
                  <a:gd name="connsiteX0" fmla="*/ 0 w 95250"/>
                  <a:gd name="connsiteY0" fmla="*/ 14288 h 19820"/>
                  <a:gd name="connsiteX1" fmla="*/ 60325 w 95250"/>
                  <a:gd name="connsiteY1" fmla="*/ 19050 h 19820"/>
                  <a:gd name="connsiteX2" fmla="*/ 95250 w 95250"/>
                  <a:gd name="connsiteY2" fmla="*/ 0 h 1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0" h="19820">
                    <a:moveTo>
                      <a:pt x="0" y="14288"/>
                    </a:moveTo>
                    <a:cubicBezTo>
                      <a:pt x="22225" y="17859"/>
                      <a:pt x="44450" y="21431"/>
                      <a:pt x="60325" y="19050"/>
                    </a:cubicBezTo>
                    <a:cubicBezTo>
                      <a:pt x="76200" y="16669"/>
                      <a:pt x="85725" y="8334"/>
                      <a:pt x="9525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E481232A-E627-43E1-B096-4802DD6ED50C}"/>
                  </a:ext>
                </a:extLst>
              </p:cNvPr>
              <p:cNvSpPr/>
              <p:nvPr/>
            </p:nvSpPr>
            <p:spPr>
              <a:xfrm>
                <a:off x="6300788" y="1876425"/>
                <a:ext cx="168275" cy="68263"/>
              </a:xfrm>
              <a:custGeom>
                <a:avLst/>
                <a:gdLst>
                  <a:gd name="connsiteX0" fmla="*/ 0 w 168275"/>
                  <a:gd name="connsiteY0" fmla="*/ 0 h 68263"/>
                  <a:gd name="connsiteX1" fmla="*/ 92075 w 168275"/>
                  <a:gd name="connsiteY1" fmla="*/ 15875 h 68263"/>
                  <a:gd name="connsiteX2" fmla="*/ 144462 w 168275"/>
                  <a:gd name="connsiteY2" fmla="*/ 49213 h 68263"/>
                  <a:gd name="connsiteX3" fmla="*/ 168275 w 168275"/>
                  <a:gd name="connsiteY3" fmla="*/ 68263 h 6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275" h="68263">
                    <a:moveTo>
                      <a:pt x="0" y="0"/>
                    </a:moveTo>
                    <a:cubicBezTo>
                      <a:pt x="33999" y="3836"/>
                      <a:pt x="67998" y="7673"/>
                      <a:pt x="92075" y="15875"/>
                    </a:cubicBezTo>
                    <a:cubicBezTo>
                      <a:pt x="116152" y="24077"/>
                      <a:pt x="131762" y="40482"/>
                      <a:pt x="144462" y="49213"/>
                    </a:cubicBezTo>
                    <a:cubicBezTo>
                      <a:pt x="157162" y="57944"/>
                      <a:pt x="162718" y="63103"/>
                      <a:pt x="168275" y="682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E22D7913-12B3-4A70-82FA-8586A4C97BE9}"/>
                  </a:ext>
                </a:extLst>
              </p:cNvPr>
              <p:cNvSpPr/>
              <p:nvPr/>
            </p:nvSpPr>
            <p:spPr>
              <a:xfrm>
                <a:off x="6461125" y="2035175"/>
                <a:ext cx="11356" cy="74613"/>
              </a:xfrm>
              <a:custGeom>
                <a:avLst/>
                <a:gdLst>
                  <a:gd name="connsiteX0" fmla="*/ 0 w 11356"/>
                  <a:gd name="connsiteY0" fmla="*/ 0 h 74613"/>
                  <a:gd name="connsiteX1" fmla="*/ 11113 w 11356"/>
                  <a:gd name="connsiteY1" fmla="*/ 50800 h 74613"/>
                  <a:gd name="connsiteX2" fmla="*/ 7938 w 11356"/>
                  <a:gd name="connsiteY2" fmla="*/ 68263 h 74613"/>
                  <a:gd name="connsiteX3" fmla="*/ 7938 w 11356"/>
                  <a:gd name="connsiteY3" fmla="*/ 69850 h 74613"/>
                  <a:gd name="connsiteX4" fmla="*/ 7938 w 11356"/>
                  <a:gd name="connsiteY4" fmla="*/ 74613 h 7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6" h="74613">
                    <a:moveTo>
                      <a:pt x="0" y="0"/>
                    </a:moveTo>
                    <a:cubicBezTo>
                      <a:pt x="4895" y="19711"/>
                      <a:pt x="9790" y="39423"/>
                      <a:pt x="11113" y="50800"/>
                    </a:cubicBezTo>
                    <a:cubicBezTo>
                      <a:pt x="12436" y="62177"/>
                      <a:pt x="7938" y="68263"/>
                      <a:pt x="7938" y="68263"/>
                    </a:cubicBezTo>
                    <a:cubicBezTo>
                      <a:pt x="7409" y="71438"/>
                      <a:pt x="7938" y="69850"/>
                      <a:pt x="7938" y="69850"/>
                    </a:cubicBezTo>
                    <a:cubicBezTo>
                      <a:pt x="7938" y="70908"/>
                      <a:pt x="8996" y="72496"/>
                      <a:pt x="7938" y="746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DFE2A39B-8216-4F34-A1CC-58AA58596C77}"/>
                  </a:ext>
                </a:extLst>
              </p:cNvPr>
              <p:cNvSpPr/>
              <p:nvPr/>
            </p:nvSpPr>
            <p:spPr>
              <a:xfrm>
                <a:off x="6329363" y="2135188"/>
                <a:ext cx="64685" cy="169862"/>
              </a:xfrm>
              <a:custGeom>
                <a:avLst/>
                <a:gdLst>
                  <a:gd name="connsiteX0" fmla="*/ 60325 w 64685"/>
                  <a:gd name="connsiteY0" fmla="*/ 0 h 169862"/>
                  <a:gd name="connsiteX1" fmla="*/ 63500 w 64685"/>
                  <a:gd name="connsiteY1" fmla="*/ 65087 h 169862"/>
                  <a:gd name="connsiteX2" fmla="*/ 63500 w 64685"/>
                  <a:gd name="connsiteY2" fmla="*/ 80962 h 169862"/>
                  <a:gd name="connsiteX3" fmla="*/ 49212 w 64685"/>
                  <a:gd name="connsiteY3" fmla="*/ 98425 h 169862"/>
                  <a:gd name="connsiteX4" fmla="*/ 38100 w 64685"/>
                  <a:gd name="connsiteY4" fmla="*/ 117475 h 169862"/>
                  <a:gd name="connsiteX5" fmla="*/ 23812 w 64685"/>
                  <a:gd name="connsiteY5" fmla="*/ 142875 h 169862"/>
                  <a:gd name="connsiteX6" fmla="*/ 15875 w 64685"/>
                  <a:gd name="connsiteY6" fmla="*/ 152400 h 169862"/>
                  <a:gd name="connsiteX7" fmla="*/ 0 w 64685"/>
                  <a:gd name="connsiteY7" fmla="*/ 169862 h 16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85" h="169862">
                    <a:moveTo>
                      <a:pt x="60325" y="0"/>
                    </a:moveTo>
                    <a:cubicBezTo>
                      <a:pt x="61648" y="25796"/>
                      <a:pt x="62971" y="51593"/>
                      <a:pt x="63500" y="65087"/>
                    </a:cubicBezTo>
                    <a:cubicBezTo>
                      <a:pt x="64029" y="78581"/>
                      <a:pt x="65881" y="75406"/>
                      <a:pt x="63500" y="80962"/>
                    </a:cubicBezTo>
                    <a:cubicBezTo>
                      <a:pt x="61119" y="86518"/>
                      <a:pt x="53445" y="92340"/>
                      <a:pt x="49212" y="98425"/>
                    </a:cubicBezTo>
                    <a:cubicBezTo>
                      <a:pt x="44979" y="104510"/>
                      <a:pt x="42333" y="110067"/>
                      <a:pt x="38100" y="117475"/>
                    </a:cubicBezTo>
                    <a:cubicBezTo>
                      <a:pt x="33867" y="124883"/>
                      <a:pt x="27516" y="137054"/>
                      <a:pt x="23812" y="142875"/>
                    </a:cubicBezTo>
                    <a:cubicBezTo>
                      <a:pt x="20108" y="148696"/>
                      <a:pt x="19844" y="147902"/>
                      <a:pt x="15875" y="152400"/>
                    </a:cubicBezTo>
                    <a:cubicBezTo>
                      <a:pt x="11906" y="156898"/>
                      <a:pt x="5953" y="163380"/>
                      <a:pt x="0" y="1698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FFC97C93-986F-45A2-82E0-A73432D6C412}"/>
                  </a:ext>
                </a:extLst>
              </p:cNvPr>
              <p:cNvSpPr/>
              <p:nvPr/>
            </p:nvSpPr>
            <p:spPr>
              <a:xfrm>
                <a:off x="5654675" y="1990725"/>
                <a:ext cx="76200" cy="342900"/>
              </a:xfrm>
              <a:custGeom>
                <a:avLst/>
                <a:gdLst>
                  <a:gd name="connsiteX0" fmla="*/ 0 w 76200"/>
                  <a:gd name="connsiteY0" fmla="*/ 0 h 342900"/>
                  <a:gd name="connsiteX1" fmla="*/ 6350 w 76200"/>
                  <a:gd name="connsiteY1" fmla="*/ 85725 h 342900"/>
                  <a:gd name="connsiteX2" fmla="*/ 0 w 76200"/>
                  <a:gd name="connsiteY2" fmla="*/ 149225 h 342900"/>
                  <a:gd name="connsiteX3" fmla="*/ 6350 w 76200"/>
                  <a:gd name="connsiteY3" fmla="*/ 215900 h 342900"/>
                  <a:gd name="connsiteX4" fmla="*/ 28575 w 76200"/>
                  <a:gd name="connsiteY4" fmla="*/ 279400 h 342900"/>
                  <a:gd name="connsiteX5" fmla="*/ 76200 w 76200"/>
                  <a:gd name="connsiteY5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342900">
                    <a:moveTo>
                      <a:pt x="0" y="0"/>
                    </a:moveTo>
                    <a:cubicBezTo>
                      <a:pt x="3175" y="30427"/>
                      <a:pt x="6350" y="60854"/>
                      <a:pt x="6350" y="85725"/>
                    </a:cubicBezTo>
                    <a:cubicBezTo>
                      <a:pt x="6350" y="110596"/>
                      <a:pt x="0" y="127529"/>
                      <a:pt x="0" y="149225"/>
                    </a:cubicBezTo>
                    <a:cubicBezTo>
                      <a:pt x="0" y="170921"/>
                      <a:pt x="1588" y="194204"/>
                      <a:pt x="6350" y="215900"/>
                    </a:cubicBezTo>
                    <a:cubicBezTo>
                      <a:pt x="11112" y="237596"/>
                      <a:pt x="16933" y="258233"/>
                      <a:pt x="28575" y="279400"/>
                    </a:cubicBezTo>
                    <a:cubicBezTo>
                      <a:pt x="40217" y="300567"/>
                      <a:pt x="69321" y="329142"/>
                      <a:pt x="76200" y="3429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6B0816D5-BF29-4498-A24A-67CD433B0F55}"/>
                  </a:ext>
                </a:extLst>
              </p:cNvPr>
              <p:cNvSpPr/>
              <p:nvPr/>
            </p:nvSpPr>
            <p:spPr>
              <a:xfrm>
                <a:off x="5791200" y="2514600"/>
                <a:ext cx="98425" cy="114300"/>
              </a:xfrm>
              <a:custGeom>
                <a:avLst/>
                <a:gdLst>
                  <a:gd name="connsiteX0" fmla="*/ 0 w 98425"/>
                  <a:gd name="connsiteY0" fmla="*/ 0 h 114300"/>
                  <a:gd name="connsiteX1" fmla="*/ 34925 w 98425"/>
                  <a:gd name="connsiteY1" fmla="*/ 73025 h 114300"/>
                  <a:gd name="connsiteX2" fmla="*/ 76200 w 98425"/>
                  <a:gd name="connsiteY2" fmla="*/ 95250 h 114300"/>
                  <a:gd name="connsiteX3" fmla="*/ 98425 w 98425"/>
                  <a:gd name="connsiteY3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25" h="114300">
                    <a:moveTo>
                      <a:pt x="0" y="0"/>
                    </a:moveTo>
                    <a:cubicBezTo>
                      <a:pt x="11112" y="28575"/>
                      <a:pt x="22225" y="57150"/>
                      <a:pt x="34925" y="73025"/>
                    </a:cubicBezTo>
                    <a:cubicBezTo>
                      <a:pt x="47625" y="88900"/>
                      <a:pt x="65617" y="88371"/>
                      <a:pt x="76200" y="95250"/>
                    </a:cubicBezTo>
                    <a:cubicBezTo>
                      <a:pt x="86783" y="102129"/>
                      <a:pt x="92604" y="108214"/>
                      <a:pt x="98425" y="1143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82206AB4-538B-4E77-8808-B8C38454655F}"/>
                  </a:ext>
                </a:extLst>
              </p:cNvPr>
              <p:cNvSpPr/>
              <p:nvPr/>
            </p:nvSpPr>
            <p:spPr>
              <a:xfrm>
                <a:off x="5622925" y="1763904"/>
                <a:ext cx="300038" cy="117284"/>
              </a:xfrm>
              <a:custGeom>
                <a:avLst/>
                <a:gdLst>
                  <a:gd name="connsiteX0" fmla="*/ 0 w 300038"/>
                  <a:gd name="connsiteY0" fmla="*/ 10921 h 117284"/>
                  <a:gd name="connsiteX1" fmla="*/ 55563 w 300038"/>
                  <a:gd name="connsiteY1" fmla="*/ 1396 h 117284"/>
                  <a:gd name="connsiteX2" fmla="*/ 92075 w 300038"/>
                  <a:gd name="connsiteY2" fmla="*/ 1396 h 117284"/>
                  <a:gd name="connsiteX3" fmla="*/ 130175 w 300038"/>
                  <a:gd name="connsiteY3" fmla="*/ 14096 h 117284"/>
                  <a:gd name="connsiteX4" fmla="*/ 171450 w 300038"/>
                  <a:gd name="connsiteY4" fmla="*/ 22034 h 117284"/>
                  <a:gd name="connsiteX5" fmla="*/ 204788 w 300038"/>
                  <a:gd name="connsiteY5" fmla="*/ 28384 h 117284"/>
                  <a:gd name="connsiteX6" fmla="*/ 233363 w 300038"/>
                  <a:gd name="connsiteY6" fmla="*/ 37909 h 117284"/>
                  <a:gd name="connsiteX7" fmla="*/ 260350 w 300038"/>
                  <a:gd name="connsiteY7" fmla="*/ 44259 h 117284"/>
                  <a:gd name="connsiteX8" fmla="*/ 273050 w 300038"/>
                  <a:gd name="connsiteY8" fmla="*/ 56959 h 117284"/>
                  <a:gd name="connsiteX9" fmla="*/ 284163 w 300038"/>
                  <a:gd name="connsiteY9" fmla="*/ 76009 h 117284"/>
                  <a:gd name="connsiteX10" fmla="*/ 292100 w 300038"/>
                  <a:gd name="connsiteY10" fmla="*/ 98234 h 117284"/>
                  <a:gd name="connsiteX11" fmla="*/ 300038 w 300038"/>
                  <a:gd name="connsiteY11" fmla="*/ 117284 h 11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0038" h="117284">
                    <a:moveTo>
                      <a:pt x="0" y="10921"/>
                    </a:moveTo>
                    <a:cubicBezTo>
                      <a:pt x="20108" y="6952"/>
                      <a:pt x="40217" y="2983"/>
                      <a:pt x="55563" y="1396"/>
                    </a:cubicBezTo>
                    <a:cubicBezTo>
                      <a:pt x="70909" y="-192"/>
                      <a:pt x="79640" y="-721"/>
                      <a:pt x="92075" y="1396"/>
                    </a:cubicBezTo>
                    <a:cubicBezTo>
                      <a:pt x="104510" y="3513"/>
                      <a:pt x="116946" y="10656"/>
                      <a:pt x="130175" y="14096"/>
                    </a:cubicBezTo>
                    <a:cubicBezTo>
                      <a:pt x="143404" y="17536"/>
                      <a:pt x="171450" y="22034"/>
                      <a:pt x="171450" y="22034"/>
                    </a:cubicBezTo>
                    <a:cubicBezTo>
                      <a:pt x="183885" y="24415"/>
                      <a:pt x="194469" y="25738"/>
                      <a:pt x="204788" y="28384"/>
                    </a:cubicBezTo>
                    <a:cubicBezTo>
                      <a:pt x="215107" y="31030"/>
                      <a:pt x="224103" y="35263"/>
                      <a:pt x="233363" y="37909"/>
                    </a:cubicBezTo>
                    <a:cubicBezTo>
                      <a:pt x="242623" y="40555"/>
                      <a:pt x="253735" y="41084"/>
                      <a:pt x="260350" y="44259"/>
                    </a:cubicBezTo>
                    <a:cubicBezTo>
                      <a:pt x="266965" y="47434"/>
                      <a:pt x="269081" y="51667"/>
                      <a:pt x="273050" y="56959"/>
                    </a:cubicBezTo>
                    <a:cubicBezTo>
                      <a:pt x="277019" y="62251"/>
                      <a:pt x="280988" y="69130"/>
                      <a:pt x="284163" y="76009"/>
                    </a:cubicBezTo>
                    <a:cubicBezTo>
                      <a:pt x="287338" y="82888"/>
                      <a:pt x="289454" y="91355"/>
                      <a:pt x="292100" y="98234"/>
                    </a:cubicBezTo>
                    <a:cubicBezTo>
                      <a:pt x="294746" y="105113"/>
                      <a:pt x="297392" y="111198"/>
                      <a:pt x="300038" y="11728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FFF7DA27-FE9C-4667-A3E6-896465D2C2D0}"/>
                  </a:ext>
                </a:extLst>
              </p:cNvPr>
              <p:cNvSpPr/>
              <p:nvPr/>
            </p:nvSpPr>
            <p:spPr>
              <a:xfrm>
                <a:off x="6232525" y="1943100"/>
                <a:ext cx="208103" cy="111125"/>
              </a:xfrm>
              <a:custGeom>
                <a:avLst/>
                <a:gdLst>
                  <a:gd name="connsiteX0" fmla="*/ 0 w 208103"/>
                  <a:gd name="connsiteY0" fmla="*/ 0 h 111125"/>
                  <a:gd name="connsiteX1" fmla="*/ 68263 w 208103"/>
                  <a:gd name="connsiteY1" fmla="*/ 4763 h 111125"/>
                  <a:gd name="connsiteX2" fmla="*/ 109538 w 208103"/>
                  <a:gd name="connsiteY2" fmla="*/ 11113 h 111125"/>
                  <a:gd name="connsiteX3" fmla="*/ 155575 w 208103"/>
                  <a:gd name="connsiteY3" fmla="*/ 22225 h 111125"/>
                  <a:gd name="connsiteX4" fmla="*/ 180975 w 208103"/>
                  <a:gd name="connsiteY4" fmla="*/ 34925 h 111125"/>
                  <a:gd name="connsiteX5" fmla="*/ 203200 w 208103"/>
                  <a:gd name="connsiteY5" fmla="*/ 65088 h 111125"/>
                  <a:gd name="connsiteX6" fmla="*/ 207963 w 208103"/>
                  <a:gd name="connsiteY6" fmla="*/ 85725 h 111125"/>
                  <a:gd name="connsiteX7" fmla="*/ 206375 w 208103"/>
                  <a:gd name="connsiteY7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8103" h="111125">
                    <a:moveTo>
                      <a:pt x="0" y="0"/>
                    </a:moveTo>
                    <a:cubicBezTo>
                      <a:pt x="25003" y="1455"/>
                      <a:pt x="50007" y="2911"/>
                      <a:pt x="68263" y="4763"/>
                    </a:cubicBezTo>
                    <a:cubicBezTo>
                      <a:pt x="86519" y="6615"/>
                      <a:pt x="94986" y="8203"/>
                      <a:pt x="109538" y="11113"/>
                    </a:cubicBezTo>
                    <a:cubicBezTo>
                      <a:pt x="124090" y="14023"/>
                      <a:pt x="143669" y="18256"/>
                      <a:pt x="155575" y="22225"/>
                    </a:cubicBezTo>
                    <a:cubicBezTo>
                      <a:pt x="167481" y="26194"/>
                      <a:pt x="173038" y="27781"/>
                      <a:pt x="180975" y="34925"/>
                    </a:cubicBezTo>
                    <a:cubicBezTo>
                      <a:pt x="188913" y="42069"/>
                      <a:pt x="198702" y="56621"/>
                      <a:pt x="203200" y="65088"/>
                    </a:cubicBezTo>
                    <a:cubicBezTo>
                      <a:pt x="207698" y="73555"/>
                      <a:pt x="207434" y="78052"/>
                      <a:pt x="207963" y="85725"/>
                    </a:cubicBezTo>
                    <a:cubicBezTo>
                      <a:pt x="208492" y="93398"/>
                      <a:pt x="207433" y="102261"/>
                      <a:pt x="206375" y="1111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CA634299-EEB8-4D9F-8FB9-30B0E3AB0159}"/>
                  </a:ext>
                </a:extLst>
              </p:cNvPr>
              <p:cNvSpPr/>
              <p:nvPr/>
            </p:nvSpPr>
            <p:spPr>
              <a:xfrm>
                <a:off x="5573758" y="1763512"/>
                <a:ext cx="31705" cy="49413"/>
              </a:xfrm>
              <a:custGeom>
                <a:avLst/>
                <a:gdLst>
                  <a:gd name="connsiteX0" fmla="*/ 31705 w 31705"/>
                  <a:gd name="connsiteY0" fmla="*/ 49413 h 49413"/>
                  <a:gd name="connsiteX1" fmla="*/ 1542 w 31705"/>
                  <a:gd name="connsiteY1" fmla="*/ 4963 h 49413"/>
                  <a:gd name="connsiteX2" fmla="*/ 3130 w 31705"/>
                  <a:gd name="connsiteY2" fmla="*/ 1788 h 4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05" h="49413">
                    <a:moveTo>
                      <a:pt x="31705" y="49413"/>
                    </a:moveTo>
                    <a:lnTo>
                      <a:pt x="1542" y="4963"/>
                    </a:lnTo>
                    <a:cubicBezTo>
                      <a:pt x="-3221" y="-2975"/>
                      <a:pt x="4718" y="730"/>
                      <a:pt x="3130" y="17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E12864A3-5377-4A7D-A562-82A45AD1C7BF}"/>
                  </a:ext>
                </a:extLst>
              </p:cNvPr>
              <p:cNvSpPr/>
              <p:nvPr/>
            </p:nvSpPr>
            <p:spPr>
              <a:xfrm>
                <a:off x="6270625" y="925239"/>
                <a:ext cx="285750" cy="141561"/>
              </a:xfrm>
              <a:custGeom>
                <a:avLst/>
                <a:gdLst>
                  <a:gd name="connsiteX0" fmla="*/ 0 w 285750"/>
                  <a:gd name="connsiteY0" fmla="*/ 43136 h 141561"/>
                  <a:gd name="connsiteX1" fmla="*/ 82550 w 285750"/>
                  <a:gd name="connsiteY1" fmla="*/ 1861 h 141561"/>
                  <a:gd name="connsiteX2" fmla="*/ 127000 w 285750"/>
                  <a:gd name="connsiteY2" fmla="*/ 11386 h 141561"/>
                  <a:gd name="connsiteX3" fmla="*/ 196850 w 285750"/>
                  <a:gd name="connsiteY3" fmla="*/ 49486 h 141561"/>
                  <a:gd name="connsiteX4" fmla="*/ 250825 w 285750"/>
                  <a:gd name="connsiteY4" fmla="*/ 93936 h 141561"/>
                  <a:gd name="connsiteX5" fmla="*/ 285750 w 285750"/>
                  <a:gd name="connsiteY5" fmla="*/ 141561 h 14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0" h="141561">
                    <a:moveTo>
                      <a:pt x="0" y="43136"/>
                    </a:moveTo>
                    <a:cubicBezTo>
                      <a:pt x="30692" y="25144"/>
                      <a:pt x="61384" y="7153"/>
                      <a:pt x="82550" y="1861"/>
                    </a:cubicBezTo>
                    <a:cubicBezTo>
                      <a:pt x="103716" y="-3431"/>
                      <a:pt x="107950" y="3449"/>
                      <a:pt x="127000" y="11386"/>
                    </a:cubicBezTo>
                    <a:cubicBezTo>
                      <a:pt x="146050" y="19323"/>
                      <a:pt x="176212" y="35728"/>
                      <a:pt x="196850" y="49486"/>
                    </a:cubicBezTo>
                    <a:cubicBezTo>
                      <a:pt x="217488" y="63244"/>
                      <a:pt x="236008" y="78590"/>
                      <a:pt x="250825" y="93936"/>
                    </a:cubicBezTo>
                    <a:cubicBezTo>
                      <a:pt x="265642" y="109282"/>
                      <a:pt x="275696" y="125421"/>
                      <a:pt x="285750" y="141561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E6EDB031-9D4E-4817-B621-9F6414292E90}"/>
                  </a:ext>
                </a:extLst>
              </p:cNvPr>
              <p:cNvSpPr/>
              <p:nvPr/>
            </p:nvSpPr>
            <p:spPr>
              <a:xfrm>
                <a:off x="5499100" y="1162050"/>
                <a:ext cx="254000" cy="479425"/>
              </a:xfrm>
              <a:custGeom>
                <a:avLst/>
                <a:gdLst>
                  <a:gd name="connsiteX0" fmla="*/ 254000 w 254000"/>
                  <a:gd name="connsiteY0" fmla="*/ 0 h 479425"/>
                  <a:gd name="connsiteX1" fmla="*/ 200025 w 254000"/>
                  <a:gd name="connsiteY1" fmla="*/ 69850 h 479425"/>
                  <a:gd name="connsiteX2" fmla="*/ 161925 w 254000"/>
                  <a:gd name="connsiteY2" fmla="*/ 111125 h 479425"/>
                  <a:gd name="connsiteX3" fmla="*/ 120650 w 254000"/>
                  <a:gd name="connsiteY3" fmla="*/ 168275 h 479425"/>
                  <a:gd name="connsiteX4" fmla="*/ 95250 w 254000"/>
                  <a:gd name="connsiteY4" fmla="*/ 244475 h 479425"/>
                  <a:gd name="connsiteX5" fmla="*/ 76200 w 254000"/>
                  <a:gd name="connsiteY5" fmla="*/ 292100 h 479425"/>
                  <a:gd name="connsiteX6" fmla="*/ 38100 w 254000"/>
                  <a:gd name="connsiteY6" fmla="*/ 358775 h 479425"/>
                  <a:gd name="connsiteX7" fmla="*/ 22225 w 254000"/>
                  <a:gd name="connsiteY7" fmla="*/ 428625 h 479425"/>
                  <a:gd name="connsiteX8" fmla="*/ 0 w 254000"/>
                  <a:gd name="connsiteY8" fmla="*/ 479425 h 47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000" h="479425">
                    <a:moveTo>
                      <a:pt x="254000" y="0"/>
                    </a:moveTo>
                    <a:cubicBezTo>
                      <a:pt x="234685" y="25664"/>
                      <a:pt x="215371" y="51329"/>
                      <a:pt x="200025" y="69850"/>
                    </a:cubicBezTo>
                    <a:cubicBezTo>
                      <a:pt x="184679" y="88371"/>
                      <a:pt x="175154" y="94721"/>
                      <a:pt x="161925" y="111125"/>
                    </a:cubicBezTo>
                    <a:cubicBezTo>
                      <a:pt x="148696" y="127529"/>
                      <a:pt x="131762" y="146050"/>
                      <a:pt x="120650" y="168275"/>
                    </a:cubicBezTo>
                    <a:cubicBezTo>
                      <a:pt x="109538" y="190500"/>
                      <a:pt x="102658" y="223838"/>
                      <a:pt x="95250" y="244475"/>
                    </a:cubicBezTo>
                    <a:cubicBezTo>
                      <a:pt x="87842" y="265112"/>
                      <a:pt x="85725" y="273050"/>
                      <a:pt x="76200" y="292100"/>
                    </a:cubicBezTo>
                    <a:cubicBezTo>
                      <a:pt x="66675" y="311150"/>
                      <a:pt x="47096" y="336021"/>
                      <a:pt x="38100" y="358775"/>
                    </a:cubicBezTo>
                    <a:cubicBezTo>
                      <a:pt x="29104" y="381529"/>
                      <a:pt x="28575" y="408517"/>
                      <a:pt x="22225" y="428625"/>
                    </a:cubicBezTo>
                    <a:cubicBezTo>
                      <a:pt x="15875" y="448733"/>
                      <a:pt x="7937" y="464079"/>
                      <a:pt x="0" y="4794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DCAEBCC7-BD2A-4CD7-B51C-F98E2012211F}"/>
                  </a:ext>
                </a:extLst>
              </p:cNvPr>
              <p:cNvSpPr/>
              <p:nvPr/>
            </p:nvSpPr>
            <p:spPr>
              <a:xfrm>
                <a:off x="5041900" y="1644650"/>
                <a:ext cx="387350" cy="476250"/>
              </a:xfrm>
              <a:custGeom>
                <a:avLst/>
                <a:gdLst>
                  <a:gd name="connsiteX0" fmla="*/ 387350 w 387350"/>
                  <a:gd name="connsiteY0" fmla="*/ 0 h 476250"/>
                  <a:gd name="connsiteX1" fmla="*/ 314325 w 387350"/>
                  <a:gd name="connsiteY1" fmla="*/ 171450 h 476250"/>
                  <a:gd name="connsiteX2" fmla="*/ 200025 w 387350"/>
                  <a:gd name="connsiteY2" fmla="*/ 314325 h 476250"/>
                  <a:gd name="connsiteX3" fmla="*/ 63500 w 387350"/>
                  <a:gd name="connsiteY3" fmla="*/ 434975 h 476250"/>
                  <a:gd name="connsiteX4" fmla="*/ 0 w 387350"/>
                  <a:gd name="connsiteY4" fmla="*/ 47625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350" h="476250">
                    <a:moveTo>
                      <a:pt x="387350" y="0"/>
                    </a:moveTo>
                    <a:cubicBezTo>
                      <a:pt x="366448" y="59531"/>
                      <a:pt x="345546" y="119063"/>
                      <a:pt x="314325" y="171450"/>
                    </a:cubicBezTo>
                    <a:cubicBezTo>
                      <a:pt x="283104" y="223837"/>
                      <a:pt x="241829" y="270404"/>
                      <a:pt x="200025" y="314325"/>
                    </a:cubicBezTo>
                    <a:cubicBezTo>
                      <a:pt x="158221" y="358246"/>
                      <a:pt x="96837" y="407988"/>
                      <a:pt x="63500" y="434975"/>
                    </a:cubicBezTo>
                    <a:cubicBezTo>
                      <a:pt x="30162" y="461963"/>
                      <a:pt x="15081" y="469106"/>
                      <a:pt x="0" y="4762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858A7D5A-13EE-49BF-8FCE-F3D0AD0C2F7D}"/>
                  </a:ext>
                </a:extLst>
              </p:cNvPr>
              <p:cNvSpPr/>
              <p:nvPr/>
            </p:nvSpPr>
            <p:spPr>
              <a:xfrm>
                <a:off x="4819650" y="1993900"/>
                <a:ext cx="422275" cy="314325"/>
              </a:xfrm>
              <a:custGeom>
                <a:avLst/>
                <a:gdLst>
                  <a:gd name="connsiteX0" fmla="*/ 422275 w 422275"/>
                  <a:gd name="connsiteY0" fmla="*/ 0 h 314325"/>
                  <a:gd name="connsiteX1" fmla="*/ 342900 w 422275"/>
                  <a:gd name="connsiteY1" fmla="*/ 114300 h 314325"/>
                  <a:gd name="connsiteX2" fmla="*/ 215900 w 422275"/>
                  <a:gd name="connsiteY2" fmla="*/ 206375 h 314325"/>
                  <a:gd name="connsiteX3" fmla="*/ 107950 w 422275"/>
                  <a:gd name="connsiteY3" fmla="*/ 269875 h 314325"/>
                  <a:gd name="connsiteX4" fmla="*/ 0 w 422275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275" h="314325">
                    <a:moveTo>
                      <a:pt x="422275" y="0"/>
                    </a:moveTo>
                    <a:cubicBezTo>
                      <a:pt x="399785" y="39952"/>
                      <a:pt x="377296" y="79904"/>
                      <a:pt x="342900" y="114300"/>
                    </a:cubicBezTo>
                    <a:cubicBezTo>
                      <a:pt x="308504" y="148696"/>
                      <a:pt x="255058" y="180446"/>
                      <a:pt x="215900" y="206375"/>
                    </a:cubicBezTo>
                    <a:cubicBezTo>
                      <a:pt x="176742" y="232304"/>
                      <a:pt x="143933" y="251883"/>
                      <a:pt x="107950" y="269875"/>
                    </a:cubicBezTo>
                    <a:cubicBezTo>
                      <a:pt x="71967" y="287867"/>
                      <a:pt x="21167" y="306388"/>
                      <a:pt x="0" y="3143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B94B2AD6-DB04-466E-B2FD-F6ED06DED8E4}"/>
                  </a:ext>
                </a:extLst>
              </p:cNvPr>
              <p:cNvSpPr/>
              <p:nvPr/>
            </p:nvSpPr>
            <p:spPr>
              <a:xfrm>
                <a:off x="5149850" y="1019175"/>
                <a:ext cx="558800" cy="936625"/>
              </a:xfrm>
              <a:custGeom>
                <a:avLst/>
                <a:gdLst>
                  <a:gd name="connsiteX0" fmla="*/ 558800 w 558800"/>
                  <a:gd name="connsiteY0" fmla="*/ 0 h 936625"/>
                  <a:gd name="connsiteX1" fmla="*/ 409575 w 558800"/>
                  <a:gd name="connsiteY1" fmla="*/ 117475 h 936625"/>
                  <a:gd name="connsiteX2" fmla="*/ 292100 w 558800"/>
                  <a:gd name="connsiteY2" fmla="*/ 317500 h 936625"/>
                  <a:gd name="connsiteX3" fmla="*/ 215900 w 558800"/>
                  <a:gd name="connsiteY3" fmla="*/ 520700 h 936625"/>
                  <a:gd name="connsiteX4" fmla="*/ 168275 w 558800"/>
                  <a:gd name="connsiteY4" fmla="*/ 685800 h 936625"/>
                  <a:gd name="connsiteX5" fmla="*/ 101600 w 558800"/>
                  <a:gd name="connsiteY5" fmla="*/ 812800 h 936625"/>
                  <a:gd name="connsiteX6" fmla="*/ 0 w 558800"/>
                  <a:gd name="connsiteY6" fmla="*/ 936625 h 93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8800" h="936625">
                    <a:moveTo>
                      <a:pt x="558800" y="0"/>
                    </a:moveTo>
                    <a:cubicBezTo>
                      <a:pt x="506412" y="32279"/>
                      <a:pt x="454025" y="64558"/>
                      <a:pt x="409575" y="117475"/>
                    </a:cubicBezTo>
                    <a:cubicBezTo>
                      <a:pt x="365125" y="170392"/>
                      <a:pt x="324379" y="250296"/>
                      <a:pt x="292100" y="317500"/>
                    </a:cubicBezTo>
                    <a:cubicBezTo>
                      <a:pt x="259821" y="384704"/>
                      <a:pt x="236537" y="459317"/>
                      <a:pt x="215900" y="520700"/>
                    </a:cubicBezTo>
                    <a:cubicBezTo>
                      <a:pt x="195263" y="582083"/>
                      <a:pt x="187325" y="637117"/>
                      <a:pt x="168275" y="685800"/>
                    </a:cubicBezTo>
                    <a:cubicBezTo>
                      <a:pt x="149225" y="734483"/>
                      <a:pt x="129646" y="770996"/>
                      <a:pt x="101600" y="812800"/>
                    </a:cubicBezTo>
                    <a:cubicBezTo>
                      <a:pt x="73554" y="854604"/>
                      <a:pt x="36777" y="895614"/>
                      <a:pt x="0" y="9366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6B583966-694B-4C56-BCC7-BFCBC97C194D}"/>
                  </a:ext>
                </a:extLst>
              </p:cNvPr>
              <p:cNvSpPr/>
              <p:nvPr/>
            </p:nvSpPr>
            <p:spPr>
              <a:xfrm>
                <a:off x="5006975" y="1492250"/>
                <a:ext cx="368300" cy="571500"/>
              </a:xfrm>
              <a:custGeom>
                <a:avLst/>
                <a:gdLst>
                  <a:gd name="connsiteX0" fmla="*/ 368300 w 368300"/>
                  <a:gd name="connsiteY0" fmla="*/ 0 h 571500"/>
                  <a:gd name="connsiteX1" fmla="*/ 285750 w 368300"/>
                  <a:gd name="connsiteY1" fmla="*/ 107950 h 571500"/>
                  <a:gd name="connsiteX2" fmla="*/ 215900 w 368300"/>
                  <a:gd name="connsiteY2" fmla="*/ 234950 h 571500"/>
                  <a:gd name="connsiteX3" fmla="*/ 165100 w 368300"/>
                  <a:gd name="connsiteY3" fmla="*/ 330200 h 571500"/>
                  <a:gd name="connsiteX4" fmla="*/ 107950 w 368300"/>
                  <a:gd name="connsiteY4" fmla="*/ 425450 h 571500"/>
                  <a:gd name="connsiteX5" fmla="*/ 44450 w 368300"/>
                  <a:gd name="connsiteY5" fmla="*/ 517525 h 571500"/>
                  <a:gd name="connsiteX6" fmla="*/ 0 w 368300"/>
                  <a:gd name="connsiteY6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300" h="571500">
                    <a:moveTo>
                      <a:pt x="368300" y="0"/>
                    </a:moveTo>
                    <a:cubicBezTo>
                      <a:pt x="339725" y="34396"/>
                      <a:pt x="311150" y="68792"/>
                      <a:pt x="285750" y="107950"/>
                    </a:cubicBezTo>
                    <a:cubicBezTo>
                      <a:pt x="260350" y="147108"/>
                      <a:pt x="236008" y="197908"/>
                      <a:pt x="215900" y="234950"/>
                    </a:cubicBezTo>
                    <a:cubicBezTo>
                      <a:pt x="195792" y="271992"/>
                      <a:pt x="183092" y="298450"/>
                      <a:pt x="165100" y="330200"/>
                    </a:cubicBezTo>
                    <a:cubicBezTo>
                      <a:pt x="147108" y="361950"/>
                      <a:pt x="128058" y="394229"/>
                      <a:pt x="107950" y="425450"/>
                    </a:cubicBezTo>
                    <a:cubicBezTo>
                      <a:pt x="87842" y="456671"/>
                      <a:pt x="62442" y="493183"/>
                      <a:pt x="44450" y="517525"/>
                    </a:cubicBezTo>
                    <a:cubicBezTo>
                      <a:pt x="26458" y="541867"/>
                      <a:pt x="13229" y="556683"/>
                      <a:pt x="0" y="5715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8A0C3331-E9B7-4213-8433-08A00713043B}"/>
                  </a:ext>
                </a:extLst>
              </p:cNvPr>
              <p:cNvSpPr/>
              <p:nvPr/>
            </p:nvSpPr>
            <p:spPr>
              <a:xfrm>
                <a:off x="4956175" y="1603375"/>
                <a:ext cx="244475" cy="339725"/>
              </a:xfrm>
              <a:custGeom>
                <a:avLst/>
                <a:gdLst>
                  <a:gd name="connsiteX0" fmla="*/ 244475 w 244475"/>
                  <a:gd name="connsiteY0" fmla="*/ 0 h 339725"/>
                  <a:gd name="connsiteX1" fmla="*/ 133350 w 244475"/>
                  <a:gd name="connsiteY1" fmla="*/ 193675 h 339725"/>
                  <a:gd name="connsiteX2" fmla="*/ 50800 w 244475"/>
                  <a:gd name="connsiteY2" fmla="*/ 285750 h 339725"/>
                  <a:gd name="connsiteX3" fmla="*/ 0 w 244475"/>
                  <a:gd name="connsiteY3" fmla="*/ 339725 h 33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475" h="339725">
                    <a:moveTo>
                      <a:pt x="244475" y="0"/>
                    </a:moveTo>
                    <a:cubicBezTo>
                      <a:pt x="205052" y="73025"/>
                      <a:pt x="165629" y="146050"/>
                      <a:pt x="133350" y="193675"/>
                    </a:cubicBezTo>
                    <a:cubicBezTo>
                      <a:pt x="101071" y="241300"/>
                      <a:pt x="73025" y="261408"/>
                      <a:pt x="50800" y="285750"/>
                    </a:cubicBezTo>
                    <a:cubicBezTo>
                      <a:pt x="28575" y="310092"/>
                      <a:pt x="0" y="339725"/>
                      <a:pt x="0" y="3397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99368834-897E-43C7-975F-5167BC73C815}"/>
                  </a:ext>
                </a:extLst>
              </p:cNvPr>
              <p:cNvSpPr/>
              <p:nvPr/>
            </p:nvSpPr>
            <p:spPr>
              <a:xfrm>
                <a:off x="4781550" y="1746250"/>
                <a:ext cx="174625" cy="212725"/>
              </a:xfrm>
              <a:custGeom>
                <a:avLst/>
                <a:gdLst>
                  <a:gd name="connsiteX0" fmla="*/ 174625 w 174625"/>
                  <a:gd name="connsiteY0" fmla="*/ 0 h 212725"/>
                  <a:gd name="connsiteX1" fmla="*/ 146050 w 174625"/>
                  <a:gd name="connsiteY1" fmla="*/ 76200 h 212725"/>
                  <a:gd name="connsiteX2" fmla="*/ 104775 w 174625"/>
                  <a:gd name="connsiteY2" fmla="*/ 146050 h 212725"/>
                  <a:gd name="connsiteX3" fmla="*/ 63500 w 174625"/>
                  <a:gd name="connsiteY3" fmla="*/ 180975 h 212725"/>
                  <a:gd name="connsiteX4" fmla="*/ 0 w 174625"/>
                  <a:gd name="connsiteY4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25" h="212725">
                    <a:moveTo>
                      <a:pt x="174625" y="0"/>
                    </a:moveTo>
                    <a:cubicBezTo>
                      <a:pt x="166158" y="25929"/>
                      <a:pt x="157692" y="51858"/>
                      <a:pt x="146050" y="76200"/>
                    </a:cubicBezTo>
                    <a:cubicBezTo>
                      <a:pt x="134408" y="100542"/>
                      <a:pt x="118533" y="128588"/>
                      <a:pt x="104775" y="146050"/>
                    </a:cubicBezTo>
                    <a:cubicBezTo>
                      <a:pt x="91017" y="163512"/>
                      <a:pt x="80962" y="169863"/>
                      <a:pt x="63500" y="180975"/>
                    </a:cubicBezTo>
                    <a:cubicBezTo>
                      <a:pt x="46038" y="192087"/>
                      <a:pt x="23019" y="202406"/>
                      <a:pt x="0" y="2127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" name="フリーフォーム: 図形 517">
                <a:extLst>
                  <a:ext uri="{FF2B5EF4-FFF2-40B4-BE49-F238E27FC236}">
                    <a16:creationId xmlns:a16="http://schemas.microsoft.com/office/drawing/2014/main" id="{5BBFE8BE-5BB0-4FC6-A54B-A70816C0CD16}"/>
                  </a:ext>
                </a:extLst>
              </p:cNvPr>
              <p:cNvSpPr/>
              <p:nvPr/>
            </p:nvSpPr>
            <p:spPr>
              <a:xfrm>
                <a:off x="4711700" y="1914525"/>
                <a:ext cx="352425" cy="266700"/>
              </a:xfrm>
              <a:custGeom>
                <a:avLst/>
                <a:gdLst>
                  <a:gd name="connsiteX0" fmla="*/ 352425 w 352425"/>
                  <a:gd name="connsiteY0" fmla="*/ 0 h 266700"/>
                  <a:gd name="connsiteX1" fmla="*/ 269875 w 352425"/>
                  <a:gd name="connsiteY1" fmla="*/ 88900 h 266700"/>
                  <a:gd name="connsiteX2" fmla="*/ 203200 w 352425"/>
                  <a:gd name="connsiteY2" fmla="*/ 146050 h 266700"/>
                  <a:gd name="connsiteX3" fmla="*/ 111125 w 352425"/>
                  <a:gd name="connsiteY3" fmla="*/ 209550 h 266700"/>
                  <a:gd name="connsiteX4" fmla="*/ 0 w 352425"/>
                  <a:gd name="connsiteY4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266700">
                    <a:moveTo>
                      <a:pt x="352425" y="0"/>
                    </a:moveTo>
                    <a:cubicBezTo>
                      <a:pt x="323585" y="32279"/>
                      <a:pt x="294746" y="64558"/>
                      <a:pt x="269875" y="88900"/>
                    </a:cubicBezTo>
                    <a:cubicBezTo>
                      <a:pt x="245004" y="113242"/>
                      <a:pt x="229658" y="125942"/>
                      <a:pt x="203200" y="146050"/>
                    </a:cubicBezTo>
                    <a:cubicBezTo>
                      <a:pt x="176742" y="166158"/>
                      <a:pt x="144992" y="189442"/>
                      <a:pt x="111125" y="209550"/>
                    </a:cubicBezTo>
                    <a:cubicBezTo>
                      <a:pt x="77258" y="229658"/>
                      <a:pt x="38629" y="248179"/>
                      <a:pt x="0" y="266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フリーフォーム: 図形 518">
                <a:extLst>
                  <a:ext uri="{FF2B5EF4-FFF2-40B4-BE49-F238E27FC236}">
                    <a16:creationId xmlns:a16="http://schemas.microsoft.com/office/drawing/2014/main" id="{0E7239FF-B5C9-4D0C-9970-6529C91CA110}"/>
                  </a:ext>
                </a:extLst>
              </p:cNvPr>
              <p:cNvSpPr/>
              <p:nvPr/>
            </p:nvSpPr>
            <p:spPr>
              <a:xfrm>
                <a:off x="5010150" y="841375"/>
                <a:ext cx="571500" cy="850900"/>
              </a:xfrm>
              <a:custGeom>
                <a:avLst/>
                <a:gdLst>
                  <a:gd name="connsiteX0" fmla="*/ 571500 w 571500"/>
                  <a:gd name="connsiteY0" fmla="*/ 0 h 850900"/>
                  <a:gd name="connsiteX1" fmla="*/ 485775 w 571500"/>
                  <a:gd name="connsiteY1" fmla="*/ 53975 h 850900"/>
                  <a:gd name="connsiteX2" fmla="*/ 352425 w 571500"/>
                  <a:gd name="connsiteY2" fmla="*/ 149225 h 850900"/>
                  <a:gd name="connsiteX3" fmla="*/ 231775 w 571500"/>
                  <a:gd name="connsiteY3" fmla="*/ 295275 h 850900"/>
                  <a:gd name="connsiteX4" fmla="*/ 161925 w 571500"/>
                  <a:gd name="connsiteY4" fmla="*/ 441325 h 850900"/>
                  <a:gd name="connsiteX5" fmla="*/ 104775 w 571500"/>
                  <a:gd name="connsiteY5" fmla="*/ 590550 h 850900"/>
                  <a:gd name="connsiteX6" fmla="*/ 63500 w 571500"/>
                  <a:gd name="connsiteY6" fmla="*/ 736600 h 850900"/>
                  <a:gd name="connsiteX7" fmla="*/ 28575 w 571500"/>
                  <a:gd name="connsiteY7" fmla="*/ 809625 h 850900"/>
                  <a:gd name="connsiteX8" fmla="*/ 0 w 571500"/>
                  <a:gd name="connsiteY8" fmla="*/ 8509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0" h="850900">
                    <a:moveTo>
                      <a:pt x="571500" y="0"/>
                    </a:moveTo>
                    <a:cubicBezTo>
                      <a:pt x="546893" y="14552"/>
                      <a:pt x="522287" y="29104"/>
                      <a:pt x="485775" y="53975"/>
                    </a:cubicBezTo>
                    <a:cubicBezTo>
                      <a:pt x="449263" y="78846"/>
                      <a:pt x="394758" y="109008"/>
                      <a:pt x="352425" y="149225"/>
                    </a:cubicBezTo>
                    <a:cubicBezTo>
                      <a:pt x="310092" y="189442"/>
                      <a:pt x="263525" y="246592"/>
                      <a:pt x="231775" y="295275"/>
                    </a:cubicBezTo>
                    <a:cubicBezTo>
                      <a:pt x="200025" y="343958"/>
                      <a:pt x="183092" y="392113"/>
                      <a:pt x="161925" y="441325"/>
                    </a:cubicBezTo>
                    <a:cubicBezTo>
                      <a:pt x="140758" y="490537"/>
                      <a:pt x="121179" y="541338"/>
                      <a:pt x="104775" y="590550"/>
                    </a:cubicBezTo>
                    <a:cubicBezTo>
                      <a:pt x="88371" y="639763"/>
                      <a:pt x="76200" y="700088"/>
                      <a:pt x="63500" y="736600"/>
                    </a:cubicBezTo>
                    <a:cubicBezTo>
                      <a:pt x="50800" y="773113"/>
                      <a:pt x="39158" y="790575"/>
                      <a:pt x="28575" y="809625"/>
                    </a:cubicBezTo>
                    <a:cubicBezTo>
                      <a:pt x="17992" y="828675"/>
                      <a:pt x="8996" y="839787"/>
                      <a:pt x="0" y="8509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フリーフォーム: 図形 519">
                <a:extLst>
                  <a:ext uri="{FF2B5EF4-FFF2-40B4-BE49-F238E27FC236}">
                    <a16:creationId xmlns:a16="http://schemas.microsoft.com/office/drawing/2014/main" id="{B58BF23D-D464-401B-8308-9B5CA5B9731B}"/>
                  </a:ext>
                </a:extLst>
              </p:cNvPr>
              <p:cNvSpPr/>
              <p:nvPr/>
            </p:nvSpPr>
            <p:spPr>
              <a:xfrm>
                <a:off x="5235575" y="917575"/>
                <a:ext cx="400050" cy="520700"/>
              </a:xfrm>
              <a:custGeom>
                <a:avLst/>
                <a:gdLst>
                  <a:gd name="connsiteX0" fmla="*/ 400050 w 400050"/>
                  <a:gd name="connsiteY0" fmla="*/ 0 h 520700"/>
                  <a:gd name="connsiteX1" fmla="*/ 285750 w 400050"/>
                  <a:gd name="connsiteY1" fmla="*/ 88900 h 520700"/>
                  <a:gd name="connsiteX2" fmla="*/ 219075 w 400050"/>
                  <a:gd name="connsiteY2" fmla="*/ 171450 h 520700"/>
                  <a:gd name="connsiteX3" fmla="*/ 165100 w 400050"/>
                  <a:gd name="connsiteY3" fmla="*/ 257175 h 520700"/>
                  <a:gd name="connsiteX4" fmla="*/ 76200 w 400050"/>
                  <a:gd name="connsiteY4" fmla="*/ 381000 h 520700"/>
                  <a:gd name="connsiteX5" fmla="*/ 0 w 400050"/>
                  <a:gd name="connsiteY5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520700">
                    <a:moveTo>
                      <a:pt x="400050" y="0"/>
                    </a:moveTo>
                    <a:cubicBezTo>
                      <a:pt x="357981" y="30162"/>
                      <a:pt x="315912" y="60325"/>
                      <a:pt x="285750" y="88900"/>
                    </a:cubicBezTo>
                    <a:cubicBezTo>
                      <a:pt x="255588" y="117475"/>
                      <a:pt x="239183" y="143404"/>
                      <a:pt x="219075" y="171450"/>
                    </a:cubicBezTo>
                    <a:cubicBezTo>
                      <a:pt x="198967" y="199496"/>
                      <a:pt x="188912" y="222250"/>
                      <a:pt x="165100" y="257175"/>
                    </a:cubicBezTo>
                    <a:cubicBezTo>
                      <a:pt x="141288" y="292100"/>
                      <a:pt x="103717" y="337079"/>
                      <a:pt x="76200" y="381000"/>
                    </a:cubicBezTo>
                    <a:cubicBezTo>
                      <a:pt x="48683" y="424921"/>
                      <a:pt x="24341" y="472810"/>
                      <a:pt x="0" y="520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フリーフォーム: 図形 520">
                <a:extLst>
                  <a:ext uri="{FF2B5EF4-FFF2-40B4-BE49-F238E27FC236}">
                    <a16:creationId xmlns:a16="http://schemas.microsoft.com/office/drawing/2014/main" id="{D5234DF6-00D7-4494-9206-196B671D0EC0}"/>
                  </a:ext>
                </a:extLst>
              </p:cNvPr>
              <p:cNvSpPr/>
              <p:nvPr/>
            </p:nvSpPr>
            <p:spPr>
              <a:xfrm>
                <a:off x="5803900" y="819150"/>
                <a:ext cx="371475" cy="130175"/>
              </a:xfrm>
              <a:custGeom>
                <a:avLst/>
                <a:gdLst>
                  <a:gd name="connsiteX0" fmla="*/ 0 w 371475"/>
                  <a:gd name="connsiteY0" fmla="*/ 0 h 130175"/>
                  <a:gd name="connsiteX1" fmla="*/ 174625 w 371475"/>
                  <a:gd name="connsiteY1" fmla="*/ 28575 h 130175"/>
                  <a:gd name="connsiteX2" fmla="*/ 266700 w 371475"/>
                  <a:gd name="connsiteY2" fmla="*/ 50800 h 130175"/>
                  <a:gd name="connsiteX3" fmla="*/ 323850 w 371475"/>
                  <a:gd name="connsiteY3" fmla="*/ 92075 h 130175"/>
                  <a:gd name="connsiteX4" fmla="*/ 371475 w 371475"/>
                  <a:gd name="connsiteY4" fmla="*/ 130175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475" h="130175">
                    <a:moveTo>
                      <a:pt x="0" y="0"/>
                    </a:moveTo>
                    <a:lnTo>
                      <a:pt x="174625" y="28575"/>
                    </a:lnTo>
                    <a:cubicBezTo>
                      <a:pt x="219075" y="37042"/>
                      <a:pt x="241829" y="40217"/>
                      <a:pt x="266700" y="50800"/>
                    </a:cubicBezTo>
                    <a:cubicBezTo>
                      <a:pt x="291571" y="61383"/>
                      <a:pt x="306388" y="78846"/>
                      <a:pt x="323850" y="92075"/>
                    </a:cubicBezTo>
                    <a:cubicBezTo>
                      <a:pt x="341313" y="105304"/>
                      <a:pt x="356394" y="117739"/>
                      <a:pt x="371475" y="1301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フリーフォーム: 図形 521">
                <a:extLst>
                  <a:ext uri="{FF2B5EF4-FFF2-40B4-BE49-F238E27FC236}">
                    <a16:creationId xmlns:a16="http://schemas.microsoft.com/office/drawing/2014/main" id="{8A9C03BC-C067-4181-B098-7CAEA1BA7C5D}"/>
                  </a:ext>
                </a:extLst>
              </p:cNvPr>
              <p:cNvSpPr/>
              <p:nvPr/>
            </p:nvSpPr>
            <p:spPr>
              <a:xfrm>
                <a:off x="6226175" y="834628"/>
                <a:ext cx="136525" cy="35322"/>
              </a:xfrm>
              <a:custGeom>
                <a:avLst/>
                <a:gdLst>
                  <a:gd name="connsiteX0" fmla="*/ 0 w 136525"/>
                  <a:gd name="connsiteY0" fmla="*/ 35322 h 35322"/>
                  <a:gd name="connsiteX1" fmla="*/ 57150 w 136525"/>
                  <a:gd name="connsiteY1" fmla="*/ 3572 h 35322"/>
                  <a:gd name="connsiteX2" fmla="*/ 101600 w 136525"/>
                  <a:gd name="connsiteY2" fmla="*/ 397 h 35322"/>
                  <a:gd name="connsiteX3" fmla="*/ 136525 w 136525"/>
                  <a:gd name="connsiteY3" fmla="*/ 397 h 35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525" h="35322">
                    <a:moveTo>
                      <a:pt x="0" y="35322"/>
                    </a:moveTo>
                    <a:cubicBezTo>
                      <a:pt x="20108" y="22357"/>
                      <a:pt x="40217" y="9393"/>
                      <a:pt x="57150" y="3572"/>
                    </a:cubicBezTo>
                    <a:cubicBezTo>
                      <a:pt x="74083" y="-2249"/>
                      <a:pt x="88371" y="926"/>
                      <a:pt x="101600" y="397"/>
                    </a:cubicBezTo>
                    <a:cubicBezTo>
                      <a:pt x="114829" y="-132"/>
                      <a:pt x="125677" y="132"/>
                      <a:pt x="136525" y="39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フリーフォーム: 図形 522">
                <a:extLst>
                  <a:ext uri="{FF2B5EF4-FFF2-40B4-BE49-F238E27FC236}">
                    <a16:creationId xmlns:a16="http://schemas.microsoft.com/office/drawing/2014/main" id="{16A832AD-4D21-4BA1-8F87-EB6AA5D44644}"/>
                  </a:ext>
                </a:extLst>
              </p:cNvPr>
              <p:cNvSpPr/>
              <p:nvPr/>
            </p:nvSpPr>
            <p:spPr>
              <a:xfrm>
                <a:off x="6489686" y="1409700"/>
                <a:ext cx="120766" cy="657225"/>
              </a:xfrm>
              <a:custGeom>
                <a:avLst/>
                <a:gdLst>
                  <a:gd name="connsiteX0" fmla="*/ 14 w 120766"/>
                  <a:gd name="connsiteY0" fmla="*/ 0 h 657225"/>
                  <a:gd name="connsiteX1" fmla="*/ 15889 w 120766"/>
                  <a:gd name="connsiteY1" fmla="*/ 114300 h 657225"/>
                  <a:gd name="connsiteX2" fmla="*/ 15889 w 120766"/>
                  <a:gd name="connsiteY2" fmla="*/ 180975 h 657225"/>
                  <a:gd name="connsiteX3" fmla="*/ 14 w 120766"/>
                  <a:gd name="connsiteY3" fmla="*/ 276225 h 657225"/>
                  <a:gd name="connsiteX4" fmla="*/ 19064 w 120766"/>
                  <a:gd name="connsiteY4" fmla="*/ 374650 h 657225"/>
                  <a:gd name="connsiteX5" fmla="*/ 66689 w 120766"/>
                  <a:gd name="connsiteY5" fmla="*/ 457200 h 657225"/>
                  <a:gd name="connsiteX6" fmla="*/ 101614 w 120766"/>
                  <a:gd name="connsiteY6" fmla="*/ 555625 h 657225"/>
                  <a:gd name="connsiteX7" fmla="*/ 111139 w 120766"/>
                  <a:gd name="connsiteY7" fmla="*/ 628650 h 657225"/>
                  <a:gd name="connsiteX8" fmla="*/ 120664 w 120766"/>
                  <a:gd name="connsiteY8" fmla="*/ 657225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766" h="657225">
                    <a:moveTo>
                      <a:pt x="14" y="0"/>
                    </a:moveTo>
                    <a:cubicBezTo>
                      <a:pt x="6628" y="42069"/>
                      <a:pt x="13243" y="84138"/>
                      <a:pt x="15889" y="114300"/>
                    </a:cubicBezTo>
                    <a:cubicBezTo>
                      <a:pt x="18535" y="144462"/>
                      <a:pt x="18535" y="153988"/>
                      <a:pt x="15889" y="180975"/>
                    </a:cubicBezTo>
                    <a:cubicBezTo>
                      <a:pt x="13243" y="207963"/>
                      <a:pt x="-515" y="243946"/>
                      <a:pt x="14" y="276225"/>
                    </a:cubicBezTo>
                    <a:cubicBezTo>
                      <a:pt x="543" y="308504"/>
                      <a:pt x="7952" y="344488"/>
                      <a:pt x="19064" y="374650"/>
                    </a:cubicBezTo>
                    <a:cubicBezTo>
                      <a:pt x="30176" y="404812"/>
                      <a:pt x="52931" y="427038"/>
                      <a:pt x="66689" y="457200"/>
                    </a:cubicBezTo>
                    <a:cubicBezTo>
                      <a:pt x="80447" y="487362"/>
                      <a:pt x="94206" y="527050"/>
                      <a:pt x="101614" y="555625"/>
                    </a:cubicBezTo>
                    <a:cubicBezTo>
                      <a:pt x="109022" y="584200"/>
                      <a:pt x="107964" y="611717"/>
                      <a:pt x="111139" y="628650"/>
                    </a:cubicBezTo>
                    <a:cubicBezTo>
                      <a:pt x="114314" y="645583"/>
                      <a:pt x="121722" y="657225"/>
                      <a:pt x="120664" y="6572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フリーフォーム: 図形 523">
                <a:extLst>
                  <a:ext uri="{FF2B5EF4-FFF2-40B4-BE49-F238E27FC236}">
                    <a16:creationId xmlns:a16="http://schemas.microsoft.com/office/drawing/2014/main" id="{212B928D-0BA1-4CCA-A722-AEC92BCA710D}"/>
                  </a:ext>
                </a:extLst>
              </p:cNvPr>
              <p:cNvSpPr/>
              <p:nvPr/>
            </p:nvSpPr>
            <p:spPr>
              <a:xfrm>
                <a:off x="6418263" y="1144588"/>
                <a:ext cx="149933" cy="407987"/>
              </a:xfrm>
              <a:custGeom>
                <a:avLst/>
                <a:gdLst>
                  <a:gd name="connsiteX0" fmla="*/ 0 w 149933"/>
                  <a:gd name="connsiteY0" fmla="*/ 0 h 407987"/>
                  <a:gd name="connsiteX1" fmla="*/ 104775 w 149933"/>
                  <a:gd name="connsiteY1" fmla="*/ 50800 h 407987"/>
                  <a:gd name="connsiteX2" fmla="*/ 125412 w 149933"/>
                  <a:gd name="connsiteY2" fmla="*/ 92075 h 407987"/>
                  <a:gd name="connsiteX3" fmla="*/ 139700 w 149933"/>
                  <a:gd name="connsiteY3" fmla="*/ 163512 h 407987"/>
                  <a:gd name="connsiteX4" fmla="*/ 149225 w 149933"/>
                  <a:gd name="connsiteY4" fmla="*/ 247650 h 407987"/>
                  <a:gd name="connsiteX5" fmla="*/ 147637 w 149933"/>
                  <a:gd name="connsiteY5" fmla="*/ 319087 h 407987"/>
                  <a:gd name="connsiteX6" fmla="*/ 134937 w 149933"/>
                  <a:gd name="connsiteY6" fmla="*/ 384175 h 407987"/>
                  <a:gd name="connsiteX7" fmla="*/ 134937 w 149933"/>
                  <a:gd name="connsiteY7" fmla="*/ 407987 h 40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933" h="407987">
                    <a:moveTo>
                      <a:pt x="0" y="0"/>
                    </a:moveTo>
                    <a:cubicBezTo>
                      <a:pt x="41936" y="17727"/>
                      <a:pt x="83873" y="35454"/>
                      <a:pt x="104775" y="50800"/>
                    </a:cubicBezTo>
                    <a:cubicBezTo>
                      <a:pt x="125677" y="66146"/>
                      <a:pt x="119591" y="73290"/>
                      <a:pt x="125412" y="92075"/>
                    </a:cubicBezTo>
                    <a:cubicBezTo>
                      <a:pt x="131233" y="110860"/>
                      <a:pt x="135731" y="137583"/>
                      <a:pt x="139700" y="163512"/>
                    </a:cubicBezTo>
                    <a:cubicBezTo>
                      <a:pt x="143669" y="189441"/>
                      <a:pt x="147902" y="221721"/>
                      <a:pt x="149225" y="247650"/>
                    </a:cubicBezTo>
                    <a:cubicBezTo>
                      <a:pt x="150548" y="273579"/>
                      <a:pt x="150018" y="296333"/>
                      <a:pt x="147637" y="319087"/>
                    </a:cubicBezTo>
                    <a:cubicBezTo>
                      <a:pt x="145256" y="341841"/>
                      <a:pt x="137054" y="369358"/>
                      <a:pt x="134937" y="384175"/>
                    </a:cubicBezTo>
                    <a:cubicBezTo>
                      <a:pt x="132820" y="398992"/>
                      <a:pt x="133878" y="403489"/>
                      <a:pt x="134937" y="40798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フリーフォーム: 図形 524">
                <a:extLst>
                  <a:ext uri="{FF2B5EF4-FFF2-40B4-BE49-F238E27FC236}">
                    <a16:creationId xmlns:a16="http://schemas.microsoft.com/office/drawing/2014/main" id="{BFB8A79B-4A2E-42FB-A1BB-5996B3F9950E}"/>
                  </a:ext>
                </a:extLst>
              </p:cNvPr>
              <p:cNvSpPr/>
              <p:nvPr/>
            </p:nvSpPr>
            <p:spPr>
              <a:xfrm>
                <a:off x="6710211" y="1501775"/>
                <a:ext cx="23964" cy="361950"/>
              </a:xfrm>
              <a:custGeom>
                <a:avLst/>
                <a:gdLst>
                  <a:gd name="connsiteX0" fmla="*/ 152 w 23964"/>
                  <a:gd name="connsiteY0" fmla="*/ 0 h 361950"/>
                  <a:gd name="connsiteX1" fmla="*/ 152 w 23964"/>
                  <a:gd name="connsiteY1" fmla="*/ 88900 h 361950"/>
                  <a:gd name="connsiteX2" fmla="*/ 1739 w 23964"/>
                  <a:gd name="connsiteY2" fmla="*/ 173038 h 361950"/>
                  <a:gd name="connsiteX3" fmla="*/ 11264 w 23964"/>
                  <a:gd name="connsiteY3" fmla="*/ 247650 h 361950"/>
                  <a:gd name="connsiteX4" fmla="*/ 14439 w 23964"/>
                  <a:gd name="connsiteY4" fmla="*/ 307975 h 361950"/>
                  <a:gd name="connsiteX5" fmla="*/ 23964 w 23964"/>
                  <a:gd name="connsiteY5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964" h="361950">
                    <a:moveTo>
                      <a:pt x="152" y="0"/>
                    </a:moveTo>
                    <a:cubicBezTo>
                      <a:pt x="20" y="30030"/>
                      <a:pt x="-112" y="60060"/>
                      <a:pt x="152" y="88900"/>
                    </a:cubicBezTo>
                    <a:cubicBezTo>
                      <a:pt x="416" y="117740"/>
                      <a:pt x="-113" y="146580"/>
                      <a:pt x="1739" y="173038"/>
                    </a:cubicBezTo>
                    <a:cubicBezTo>
                      <a:pt x="3591" y="199496"/>
                      <a:pt x="9147" y="225161"/>
                      <a:pt x="11264" y="247650"/>
                    </a:cubicBezTo>
                    <a:cubicBezTo>
                      <a:pt x="13381" y="270140"/>
                      <a:pt x="12322" y="288925"/>
                      <a:pt x="14439" y="307975"/>
                    </a:cubicBezTo>
                    <a:cubicBezTo>
                      <a:pt x="16556" y="327025"/>
                      <a:pt x="20260" y="344487"/>
                      <a:pt x="23964" y="3619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フリーフォーム: 図形 525">
                <a:extLst>
                  <a:ext uri="{FF2B5EF4-FFF2-40B4-BE49-F238E27FC236}">
                    <a16:creationId xmlns:a16="http://schemas.microsoft.com/office/drawing/2014/main" id="{C00113CB-AF70-4F7E-8A54-D481AFB63DB6}"/>
                  </a:ext>
                </a:extLst>
              </p:cNvPr>
              <p:cNvSpPr/>
              <p:nvPr/>
            </p:nvSpPr>
            <p:spPr>
              <a:xfrm>
                <a:off x="6635750" y="1609725"/>
                <a:ext cx="34925" cy="142875"/>
              </a:xfrm>
              <a:custGeom>
                <a:avLst/>
                <a:gdLst>
                  <a:gd name="connsiteX0" fmla="*/ 0 w 34925"/>
                  <a:gd name="connsiteY0" fmla="*/ 0 h 142875"/>
                  <a:gd name="connsiteX1" fmla="*/ 11113 w 34925"/>
                  <a:gd name="connsiteY1" fmla="*/ 114300 h 142875"/>
                  <a:gd name="connsiteX2" fmla="*/ 34925 w 34925"/>
                  <a:gd name="connsiteY2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25" h="142875">
                    <a:moveTo>
                      <a:pt x="0" y="0"/>
                    </a:moveTo>
                    <a:cubicBezTo>
                      <a:pt x="2646" y="45243"/>
                      <a:pt x="5292" y="90487"/>
                      <a:pt x="11113" y="114300"/>
                    </a:cubicBezTo>
                    <a:cubicBezTo>
                      <a:pt x="16934" y="138113"/>
                      <a:pt x="32279" y="133350"/>
                      <a:pt x="34925" y="1428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6ED7B217-9927-470C-AB6B-C7C6413A0589}"/>
                  </a:ext>
                </a:extLst>
              </p:cNvPr>
              <p:cNvSpPr/>
              <p:nvPr/>
            </p:nvSpPr>
            <p:spPr>
              <a:xfrm>
                <a:off x="4029075" y="2297113"/>
                <a:ext cx="944563" cy="198378"/>
              </a:xfrm>
              <a:custGeom>
                <a:avLst/>
                <a:gdLst>
                  <a:gd name="connsiteX0" fmla="*/ 0 w 944563"/>
                  <a:gd name="connsiteY0" fmla="*/ 49212 h 198378"/>
                  <a:gd name="connsiteX1" fmla="*/ 82550 w 944563"/>
                  <a:gd name="connsiteY1" fmla="*/ 112712 h 198378"/>
                  <a:gd name="connsiteX2" fmla="*/ 163513 w 944563"/>
                  <a:gd name="connsiteY2" fmla="*/ 146050 h 198378"/>
                  <a:gd name="connsiteX3" fmla="*/ 288925 w 944563"/>
                  <a:gd name="connsiteY3" fmla="*/ 188912 h 198378"/>
                  <a:gd name="connsiteX4" fmla="*/ 466725 w 944563"/>
                  <a:gd name="connsiteY4" fmla="*/ 196850 h 198378"/>
                  <a:gd name="connsiteX5" fmla="*/ 639763 w 944563"/>
                  <a:gd name="connsiteY5" fmla="*/ 166687 h 198378"/>
                  <a:gd name="connsiteX6" fmla="*/ 815975 w 944563"/>
                  <a:gd name="connsiteY6" fmla="*/ 79375 h 198378"/>
                  <a:gd name="connsiteX7" fmla="*/ 944563 w 944563"/>
                  <a:gd name="connsiteY7" fmla="*/ 0 h 19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4563" h="198378">
                    <a:moveTo>
                      <a:pt x="0" y="49212"/>
                    </a:moveTo>
                    <a:cubicBezTo>
                      <a:pt x="27649" y="72892"/>
                      <a:pt x="55298" y="96572"/>
                      <a:pt x="82550" y="112712"/>
                    </a:cubicBezTo>
                    <a:cubicBezTo>
                      <a:pt x="109802" y="128852"/>
                      <a:pt x="129117" y="133350"/>
                      <a:pt x="163513" y="146050"/>
                    </a:cubicBezTo>
                    <a:cubicBezTo>
                      <a:pt x="197909" y="158750"/>
                      <a:pt x="238390" y="180445"/>
                      <a:pt x="288925" y="188912"/>
                    </a:cubicBezTo>
                    <a:cubicBezTo>
                      <a:pt x="339460" y="197379"/>
                      <a:pt x="408252" y="200554"/>
                      <a:pt x="466725" y="196850"/>
                    </a:cubicBezTo>
                    <a:cubicBezTo>
                      <a:pt x="525198" y="193146"/>
                      <a:pt x="581555" y="186266"/>
                      <a:pt x="639763" y="166687"/>
                    </a:cubicBezTo>
                    <a:cubicBezTo>
                      <a:pt x="697971" y="147108"/>
                      <a:pt x="765175" y="107156"/>
                      <a:pt x="815975" y="79375"/>
                    </a:cubicBezTo>
                    <a:cubicBezTo>
                      <a:pt x="866775" y="51594"/>
                      <a:pt x="919163" y="12965"/>
                      <a:pt x="944563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A86D60C9-A5D6-4CDB-AB4A-6B71087FA4B4}"/>
                  </a:ext>
                </a:extLst>
              </p:cNvPr>
              <p:cNvSpPr/>
              <p:nvPr/>
            </p:nvSpPr>
            <p:spPr>
              <a:xfrm>
                <a:off x="4168775" y="2305050"/>
                <a:ext cx="465138" cy="77833"/>
              </a:xfrm>
              <a:custGeom>
                <a:avLst/>
                <a:gdLst>
                  <a:gd name="connsiteX0" fmla="*/ 0 w 465138"/>
                  <a:gd name="connsiteY0" fmla="*/ 57150 h 77833"/>
                  <a:gd name="connsiteX1" fmla="*/ 188913 w 465138"/>
                  <a:gd name="connsiteY1" fmla="*/ 77788 h 77833"/>
                  <a:gd name="connsiteX2" fmla="*/ 309563 w 465138"/>
                  <a:gd name="connsiteY2" fmla="*/ 61913 h 77833"/>
                  <a:gd name="connsiteX3" fmla="*/ 395288 w 465138"/>
                  <a:gd name="connsiteY3" fmla="*/ 36513 h 77833"/>
                  <a:gd name="connsiteX4" fmla="*/ 465138 w 465138"/>
                  <a:gd name="connsiteY4" fmla="*/ 0 h 7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138" h="77833">
                    <a:moveTo>
                      <a:pt x="0" y="57150"/>
                    </a:moveTo>
                    <a:cubicBezTo>
                      <a:pt x="68659" y="67072"/>
                      <a:pt x="137319" y="76994"/>
                      <a:pt x="188913" y="77788"/>
                    </a:cubicBezTo>
                    <a:cubicBezTo>
                      <a:pt x="240507" y="78582"/>
                      <a:pt x="275167" y="68792"/>
                      <a:pt x="309563" y="61913"/>
                    </a:cubicBezTo>
                    <a:cubicBezTo>
                      <a:pt x="343959" y="55034"/>
                      <a:pt x="369359" y="46832"/>
                      <a:pt x="395288" y="36513"/>
                    </a:cubicBezTo>
                    <a:cubicBezTo>
                      <a:pt x="421217" y="26194"/>
                      <a:pt x="443177" y="13097"/>
                      <a:pt x="465138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123319E8-BBB3-4139-B338-C649B23A2B2F}"/>
                  </a:ext>
                </a:extLst>
              </p:cNvPr>
              <p:cNvSpPr/>
              <p:nvPr/>
            </p:nvSpPr>
            <p:spPr>
              <a:xfrm>
                <a:off x="3787776" y="2087563"/>
                <a:ext cx="130174" cy="330200"/>
              </a:xfrm>
              <a:custGeom>
                <a:avLst/>
                <a:gdLst>
                  <a:gd name="connsiteX0" fmla="*/ 1587 w 130174"/>
                  <a:gd name="connsiteY0" fmla="*/ 0 h 330200"/>
                  <a:gd name="connsiteX1" fmla="*/ 3174 w 130174"/>
                  <a:gd name="connsiteY1" fmla="*/ 85725 h 330200"/>
                  <a:gd name="connsiteX2" fmla="*/ 30162 w 130174"/>
                  <a:gd name="connsiteY2" fmla="*/ 173037 h 330200"/>
                  <a:gd name="connsiteX3" fmla="*/ 58737 w 130174"/>
                  <a:gd name="connsiteY3" fmla="*/ 228600 h 330200"/>
                  <a:gd name="connsiteX4" fmla="*/ 95249 w 130174"/>
                  <a:gd name="connsiteY4" fmla="*/ 290512 h 330200"/>
                  <a:gd name="connsiteX5" fmla="*/ 130174 w 130174"/>
                  <a:gd name="connsiteY5" fmla="*/ 33020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174" h="330200">
                    <a:moveTo>
                      <a:pt x="1587" y="0"/>
                    </a:moveTo>
                    <a:cubicBezTo>
                      <a:pt x="-1" y="28443"/>
                      <a:pt x="-1588" y="56886"/>
                      <a:pt x="3174" y="85725"/>
                    </a:cubicBezTo>
                    <a:cubicBezTo>
                      <a:pt x="7936" y="114564"/>
                      <a:pt x="20902" y="149225"/>
                      <a:pt x="30162" y="173037"/>
                    </a:cubicBezTo>
                    <a:cubicBezTo>
                      <a:pt x="39422" y="196849"/>
                      <a:pt x="47889" y="209021"/>
                      <a:pt x="58737" y="228600"/>
                    </a:cubicBezTo>
                    <a:cubicBezTo>
                      <a:pt x="69585" y="248179"/>
                      <a:pt x="83343" y="273579"/>
                      <a:pt x="95249" y="290512"/>
                    </a:cubicBezTo>
                    <a:cubicBezTo>
                      <a:pt x="107155" y="307445"/>
                      <a:pt x="118664" y="318822"/>
                      <a:pt x="130174" y="3302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6838E1B0-D617-45C2-B584-B4EDA9142113}"/>
                  </a:ext>
                </a:extLst>
              </p:cNvPr>
              <p:cNvSpPr/>
              <p:nvPr/>
            </p:nvSpPr>
            <p:spPr>
              <a:xfrm>
                <a:off x="4885041" y="2396067"/>
                <a:ext cx="233059" cy="965200"/>
              </a:xfrm>
              <a:custGeom>
                <a:avLst/>
                <a:gdLst>
                  <a:gd name="connsiteX0" fmla="*/ 233059 w 233059"/>
                  <a:gd name="connsiteY0" fmla="*/ 0 h 965200"/>
                  <a:gd name="connsiteX1" fmla="*/ 135692 w 233059"/>
                  <a:gd name="connsiteY1" fmla="*/ 88900 h 965200"/>
                  <a:gd name="connsiteX2" fmla="*/ 63726 w 233059"/>
                  <a:gd name="connsiteY2" fmla="*/ 190500 h 965200"/>
                  <a:gd name="connsiteX3" fmla="*/ 21392 w 233059"/>
                  <a:gd name="connsiteY3" fmla="*/ 292100 h 965200"/>
                  <a:gd name="connsiteX4" fmla="*/ 4459 w 233059"/>
                  <a:gd name="connsiteY4" fmla="*/ 431800 h 965200"/>
                  <a:gd name="connsiteX5" fmla="*/ 226 w 233059"/>
                  <a:gd name="connsiteY5" fmla="*/ 546100 h 965200"/>
                  <a:gd name="connsiteX6" fmla="*/ 4459 w 233059"/>
                  <a:gd name="connsiteY6" fmla="*/ 609600 h 965200"/>
                  <a:gd name="connsiteX7" fmla="*/ 226 w 233059"/>
                  <a:gd name="connsiteY7" fmla="*/ 698500 h 965200"/>
                  <a:gd name="connsiteX8" fmla="*/ 12926 w 233059"/>
                  <a:gd name="connsiteY8" fmla="*/ 795866 h 965200"/>
                  <a:gd name="connsiteX9" fmla="*/ 38326 w 233059"/>
                  <a:gd name="connsiteY9" fmla="*/ 855133 h 965200"/>
                  <a:gd name="connsiteX10" fmla="*/ 72192 w 233059"/>
                  <a:gd name="connsiteY10" fmla="*/ 931333 h 965200"/>
                  <a:gd name="connsiteX11" fmla="*/ 106059 w 233059"/>
                  <a:gd name="connsiteY11" fmla="*/ 965200 h 9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3059" h="965200">
                    <a:moveTo>
                      <a:pt x="233059" y="0"/>
                    </a:moveTo>
                    <a:cubicBezTo>
                      <a:pt x="198486" y="28575"/>
                      <a:pt x="163914" y="57150"/>
                      <a:pt x="135692" y="88900"/>
                    </a:cubicBezTo>
                    <a:cubicBezTo>
                      <a:pt x="107470" y="120650"/>
                      <a:pt x="82776" y="156633"/>
                      <a:pt x="63726" y="190500"/>
                    </a:cubicBezTo>
                    <a:cubicBezTo>
                      <a:pt x="44676" y="224367"/>
                      <a:pt x="31270" y="251883"/>
                      <a:pt x="21392" y="292100"/>
                    </a:cubicBezTo>
                    <a:cubicBezTo>
                      <a:pt x="11514" y="332317"/>
                      <a:pt x="7987" y="389467"/>
                      <a:pt x="4459" y="431800"/>
                    </a:cubicBezTo>
                    <a:cubicBezTo>
                      <a:pt x="931" y="474133"/>
                      <a:pt x="226" y="516467"/>
                      <a:pt x="226" y="546100"/>
                    </a:cubicBezTo>
                    <a:cubicBezTo>
                      <a:pt x="226" y="575733"/>
                      <a:pt x="4459" y="584200"/>
                      <a:pt x="4459" y="609600"/>
                    </a:cubicBezTo>
                    <a:cubicBezTo>
                      <a:pt x="4459" y="635000"/>
                      <a:pt x="-1185" y="667456"/>
                      <a:pt x="226" y="698500"/>
                    </a:cubicBezTo>
                    <a:cubicBezTo>
                      <a:pt x="1637" y="729544"/>
                      <a:pt x="6576" y="769761"/>
                      <a:pt x="12926" y="795866"/>
                    </a:cubicBezTo>
                    <a:cubicBezTo>
                      <a:pt x="19276" y="821971"/>
                      <a:pt x="28448" y="832555"/>
                      <a:pt x="38326" y="855133"/>
                    </a:cubicBezTo>
                    <a:cubicBezTo>
                      <a:pt x="48204" y="877711"/>
                      <a:pt x="60903" y="912989"/>
                      <a:pt x="72192" y="931333"/>
                    </a:cubicBezTo>
                    <a:cubicBezTo>
                      <a:pt x="83481" y="949677"/>
                      <a:pt x="94770" y="957438"/>
                      <a:pt x="106059" y="9652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6E8C1051-A5FC-48D2-90D9-392107107D30}"/>
                  </a:ext>
                </a:extLst>
              </p:cNvPr>
              <p:cNvSpPr/>
              <p:nvPr/>
            </p:nvSpPr>
            <p:spPr>
              <a:xfrm>
                <a:off x="4808930" y="2530475"/>
                <a:ext cx="159945" cy="608013"/>
              </a:xfrm>
              <a:custGeom>
                <a:avLst/>
                <a:gdLst>
                  <a:gd name="connsiteX0" fmla="*/ 159945 w 159945"/>
                  <a:gd name="connsiteY0" fmla="*/ 0 h 608013"/>
                  <a:gd name="connsiteX1" fmla="*/ 94858 w 159945"/>
                  <a:gd name="connsiteY1" fmla="*/ 53975 h 608013"/>
                  <a:gd name="connsiteX2" fmla="*/ 15483 w 159945"/>
                  <a:gd name="connsiteY2" fmla="*/ 206375 h 608013"/>
                  <a:gd name="connsiteX3" fmla="*/ 1195 w 159945"/>
                  <a:gd name="connsiteY3" fmla="*/ 363538 h 608013"/>
                  <a:gd name="connsiteX4" fmla="*/ 2783 w 159945"/>
                  <a:gd name="connsiteY4" fmla="*/ 469900 h 608013"/>
                  <a:gd name="connsiteX5" fmla="*/ 18658 w 159945"/>
                  <a:gd name="connsiteY5" fmla="*/ 561975 h 608013"/>
                  <a:gd name="connsiteX6" fmla="*/ 50408 w 159945"/>
                  <a:gd name="connsiteY6" fmla="*/ 608013 h 60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45" h="608013">
                    <a:moveTo>
                      <a:pt x="159945" y="0"/>
                    </a:moveTo>
                    <a:cubicBezTo>
                      <a:pt x="139440" y="9789"/>
                      <a:pt x="118935" y="19579"/>
                      <a:pt x="94858" y="53975"/>
                    </a:cubicBezTo>
                    <a:cubicBezTo>
                      <a:pt x="70781" y="88371"/>
                      <a:pt x="31093" y="154781"/>
                      <a:pt x="15483" y="206375"/>
                    </a:cubicBezTo>
                    <a:cubicBezTo>
                      <a:pt x="-127" y="257969"/>
                      <a:pt x="3312" y="319617"/>
                      <a:pt x="1195" y="363538"/>
                    </a:cubicBezTo>
                    <a:cubicBezTo>
                      <a:pt x="-922" y="407459"/>
                      <a:pt x="-127" y="436827"/>
                      <a:pt x="2783" y="469900"/>
                    </a:cubicBezTo>
                    <a:cubicBezTo>
                      <a:pt x="5693" y="502973"/>
                      <a:pt x="10721" y="538956"/>
                      <a:pt x="18658" y="561975"/>
                    </a:cubicBezTo>
                    <a:cubicBezTo>
                      <a:pt x="26595" y="584994"/>
                      <a:pt x="38501" y="596503"/>
                      <a:pt x="50408" y="6080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C8439FC5-8E19-49B6-AAA6-F3AEBECD0608}"/>
                  </a:ext>
                </a:extLst>
              </p:cNvPr>
              <p:cNvSpPr/>
              <p:nvPr/>
            </p:nvSpPr>
            <p:spPr>
              <a:xfrm>
                <a:off x="4981690" y="2397125"/>
                <a:ext cx="282460" cy="774700"/>
              </a:xfrm>
              <a:custGeom>
                <a:avLst/>
                <a:gdLst>
                  <a:gd name="connsiteX0" fmla="*/ 282460 w 282460"/>
                  <a:gd name="connsiteY0" fmla="*/ 0 h 774700"/>
                  <a:gd name="connsiteX1" fmla="*/ 225310 w 282460"/>
                  <a:gd name="connsiteY1" fmla="*/ 104775 h 774700"/>
                  <a:gd name="connsiteX2" fmla="*/ 136410 w 282460"/>
                  <a:gd name="connsiteY2" fmla="*/ 193675 h 774700"/>
                  <a:gd name="connsiteX3" fmla="*/ 66560 w 282460"/>
                  <a:gd name="connsiteY3" fmla="*/ 346075 h 774700"/>
                  <a:gd name="connsiteX4" fmla="*/ 44335 w 282460"/>
                  <a:gd name="connsiteY4" fmla="*/ 450850 h 774700"/>
                  <a:gd name="connsiteX5" fmla="*/ 3060 w 282460"/>
                  <a:gd name="connsiteY5" fmla="*/ 644525 h 774700"/>
                  <a:gd name="connsiteX6" fmla="*/ 6235 w 282460"/>
                  <a:gd name="connsiteY6" fmla="*/ 774700 h 77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460" h="774700">
                    <a:moveTo>
                      <a:pt x="282460" y="0"/>
                    </a:moveTo>
                    <a:cubicBezTo>
                      <a:pt x="266056" y="36248"/>
                      <a:pt x="249652" y="72496"/>
                      <a:pt x="225310" y="104775"/>
                    </a:cubicBezTo>
                    <a:cubicBezTo>
                      <a:pt x="200968" y="137054"/>
                      <a:pt x="162868" y="153458"/>
                      <a:pt x="136410" y="193675"/>
                    </a:cubicBezTo>
                    <a:cubicBezTo>
                      <a:pt x="109952" y="233892"/>
                      <a:pt x="81906" y="303212"/>
                      <a:pt x="66560" y="346075"/>
                    </a:cubicBezTo>
                    <a:cubicBezTo>
                      <a:pt x="51214" y="388938"/>
                      <a:pt x="44335" y="450850"/>
                      <a:pt x="44335" y="450850"/>
                    </a:cubicBezTo>
                    <a:cubicBezTo>
                      <a:pt x="33752" y="500592"/>
                      <a:pt x="9410" y="590550"/>
                      <a:pt x="3060" y="644525"/>
                    </a:cubicBezTo>
                    <a:cubicBezTo>
                      <a:pt x="-3290" y="698500"/>
                      <a:pt x="1472" y="736600"/>
                      <a:pt x="6235" y="774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80878B54-1230-4243-AFD6-28BA74D5E6F2}"/>
                  </a:ext>
                </a:extLst>
              </p:cNvPr>
              <p:cNvSpPr/>
              <p:nvPr/>
            </p:nvSpPr>
            <p:spPr>
              <a:xfrm>
                <a:off x="4689475" y="2454275"/>
                <a:ext cx="187325" cy="279400"/>
              </a:xfrm>
              <a:custGeom>
                <a:avLst/>
                <a:gdLst>
                  <a:gd name="connsiteX0" fmla="*/ 187325 w 187325"/>
                  <a:gd name="connsiteY0" fmla="*/ 0 h 279400"/>
                  <a:gd name="connsiteX1" fmla="*/ 92075 w 187325"/>
                  <a:gd name="connsiteY1" fmla="*/ 107950 h 279400"/>
                  <a:gd name="connsiteX2" fmla="*/ 34925 w 187325"/>
                  <a:gd name="connsiteY2" fmla="*/ 193675 h 279400"/>
                  <a:gd name="connsiteX3" fmla="*/ 0 w 187325"/>
                  <a:gd name="connsiteY3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325" h="279400">
                    <a:moveTo>
                      <a:pt x="187325" y="0"/>
                    </a:moveTo>
                    <a:cubicBezTo>
                      <a:pt x="152400" y="37835"/>
                      <a:pt x="117475" y="75671"/>
                      <a:pt x="92075" y="107950"/>
                    </a:cubicBezTo>
                    <a:cubicBezTo>
                      <a:pt x="66675" y="140229"/>
                      <a:pt x="50271" y="165100"/>
                      <a:pt x="34925" y="193675"/>
                    </a:cubicBezTo>
                    <a:cubicBezTo>
                      <a:pt x="19579" y="222250"/>
                      <a:pt x="2117" y="273579"/>
                      <a:pt x="0" y="2794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65580AF7-C937-4587-ACE7-4409D5FA7FDA}"/>
                  </a:ext>
                </a:extLst>
              </p:cNvPr>
              <p:cNvSpPr/>
              <p:nvPr/>
            </p:nvSpPr>
            <p:spPr>
              <a:xfrm>
                <a:off x="4692650" y="2987675"/>
                <a:ext cx="63500" cy="323850"/>
              </a:xfrm>
              <a:custGeom>
                <a:avLst/>
                <a:gdLst>
                  <a:gd name="connsiteX0" fmla="*/ 0 w 63500"/>
                  <a:gd name="connsiteY0" fmla="*/ 0 h 323850"/>
                  <a:gd name="connsiteX1" fmla="*/ 12700 w 63500"/>
                  <a:gd name="connsiteY1" fmla="*/ 161925 h 323850"/>
                  <a:gd name="connsiteX2" fmla="*/ 34925 w 63500"/>
                  <a:gd name="connsiteY2" fmla="*/ 257175 h 323850"/>
                  <a:gd name="connsiteX3" fmla="*/ 63500 w 63500"/>
                  <a:gd name="connsiteY3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00" h="323850">
                    <a:moveTo>
                      <a:pt x="0" y="0"/>
                    </a:moveTo>
                    <a:cubicBezTo>
                      <a:pt x="3439" y="59531"/>
                      <a:pt x="6879" y="119063"/>
                      <a:pt x="12700" y="161925"/>
                    </a:cubicBezTo>
                    <a:cubicBezTo>
                      <a:pt x="18521" y="204788"/>
                      <a:pt x="26458" y="230187"/>
                      <a:pt x="34925" y="257175"/>
                    </a:cubicBezTo>
                    <a:cubicBezTo>
                      <a:pt x="43392" y="284163"/>
                      <a:pt x="53446" y="304006"/>
                      <a:pt x="63500" y="3238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61473EB5-1AA0-4926-93D5-2E306DB35ED4}"/>
                  </a:ext>
                </a:extLst>
              </p:cNvPr>
              <p:cNvSpPr/>
              <p:nvPr/>
            </p:nvSpPr>
            <p:spPr>
              <a:xfrm>
                <a:off x="4273550" y="2663825"/>
                <a:ext cx="336550" cy="492125"/>
              </a:xfrm>
              <a:custGeom>
                <a:avLst/>
                <a:gdLst>
                  <a:gd name="connsiteX0" fmla="*/ 336550 w 336550"/>
                  <a:gd name="connsiteY0" fmla="*/ 0 h 492125"/>
                  <a:gd name="connsiteX1" fmla="*/ 238125 w 336550"/>
                  <a:gd name="connsiteY1" fmla="*/ 88900 h 492125"/>
                  <a:gd name="connsiteX2" fmla="*/ 209550 w 336550"/>
                  <a:gd name="connsiteY2" fmla="*/ 196850 h 492125"/>
                  <a:gd name="connsiteX3" fmla="*/ 171450 w 336550"/>
                  <a:gd name="connsiteY3" fmla="*/ 314325 h 492125"/>
                  <a:gd name="connsiteX4" fmla="*/ 66675 w 336550"/>
                  <a:gd name="connsiteY4" fmla="*/ 450850 h 492125"/>
                  <a:gd name="connsiteX5" fmla="*/ 0 w 336550"/>
                  <a:gd name="connsiteY5" fmla="*/ 492125 h 4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550" h="492125">
                    <a:moveTo>
                      <a:pt x="336550" y="0"/>
                    </a:moveTo>
                    <a:cubicBezTo>
                      <a:pt x="297921" y="28046"/>
                      <a:pt x="259292" y="56092"/>
                      <a:pt x="238125" y="88900"/>
                    </a:cubicBezTo>
                    <a:cubicBezTo>
                      <a:pt x="216958" y="121708"/>
                      <a:pt x="220662" y="159279"/>
                      <a:pt x="209550" y="196850"/>
                    </a:cubicBezTo>
                    <a:cubicBezTo>
                      <a:pt x="198437" y="234421"/>
                      <a:pt x="195263" y="271992"/>
                      <a:pt x="171450" y="314325"/>
                    </a:cubicBezTo>
                    <a:cubicBezTo>
                      <a:pt x="147637" y="356658"/>
                      <a:pt x="95250" y="421217"/>
                      <a:pt x="66675" y="450850"/>
                    </a:cubicBezTo>
                    <a:cubicBezTo>
                      <a:pt x="38100" y="480483"/>
                      <a:pt x="19050" y="486304"/>
                      <a:pt x="0" y="4921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37667C25-B203-4452-8E92-EE8886E2A135}"/>
                  </a:ext>
                </a:extLst>
              </p:cNvPr>
              <p:cNvSpPr/>
              <p:nvPr/>
            </p:nvSpPr>
            <p:spPr>
              <a:xfrm>
                <a:off x="3482975" y="3051175"/>
                <a:ext cx="974725" cy="942975"/>
              </a:xfrm>
              <a:custGeom>
                <a:avLst/>
                <a:gdLst>
                  <a:gd name="connsiteX0" fmla="*/ 974725 w 974725"/>
                  <a:gd name="connsiteY0" fmla="*/ 0 h 942975"/>
                  <a:gd name="connsiteX1" fmla="*/ 901700 w 974725"/>
                  <a:gd name="connsiteY1" fmla="*/ 139700 h 942975"/>
                  <a:gd name="connsiteX2" fmla="*/ 819150 w 974725"/>
                  <a:gd name="connsiteY2" fmla="*/ 234950 h 942975"/>
                  <a:gd name="connsiteX3" fmla="*/ 723900 w 974725"/>
                  <a:gd name="connsiteY3" fmla="*/ 276225 h 942975"/>
                  <a:gd name="connsiteX4" fmla="*/ 609600 w 974725"/>
                  <a:gd name="connsiteY4" fmla="*/ 320675 h 942975"/>
                  <a:gd name="connsiteX5" fmla="*/ 447675 w 974725"/>
                  <a:gd name="connsiteY5" fmla="*/ 412750 h 942975"/>
                  <a:gd name="connsiteX6" fmla="*/ 384175 w 974725"/>
                  <a:gd name="connsiteY6" fmla="*/ 466725 h 942975"/>
                  <a:gd name="connsiteX7" fmla="*/ 257175 w 974725"/>
                  <a:gd name="connsiteY7" fmla="*/ 536575 h 942975"/>
                  <a:gd name="connsiteX8" fmla="*/ 171450 w 974725"/>
                  <a:gd name="connsiteY8" fmla="*/ 612775 h 942975"/>
                  <a:gd name="connsiteX9" fmla="*/ 41275 w 974725"/>
                  <a:gd name="connsiteY9" fmla="*/ 803275 h 942975"/>
                  <a:gd name="connsiteX10" fmla="*/ 0 w 974725"/>
                  <a:gd name="connsiteY10" fmla="*/ 942975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4725" h="942975">
                    <a:moveTo>
                      <a:pt x="974725" y="0"/>
                    </a:moveTo>
                    <a:cubicBezTo>
                      <a:pt x="951177" y="50271"/>
                      <a:pt x="927629" y="100542"/>
                      <a:pt x="901700" y="139700"/>
                    </a:cubicBezTo>
                    <a:cubicBezTo>
                      <a:pt x="875771" y="178858"/>
                      <a:pt x="848783" y="212196"/>
                      <a:pt x="819150" y="234950"/>
                    </a:cubicBezTo>
                    <a:cubicBezTo>
                      <a:pt x="789517" y="257704"/>
                      <a:pt x="758825" y="261938"/>
                      <a:pt x="723900" y="276225"/>
                    </a:cubicBezTo>
                    <a:cubicBezTo>
                      <a:pt x="688975" y="290513"/>
                      <a:pt x="655637" y="297921"/>
                      <a:pt x="609600" y="320675"/>
                    </a:cubicBezTo>
                    <a:cubicBezTo>
                      <a:pt x="563563" y="343429"/>
                      <a:pt x="485246" y="388408"/>
                      <a:pt x="447675" y="412750"/>
                    </a:cubicBezTo>
                    <a:cubicBezTo>
                      <a:pt x="410104" y="437092"/>
                      <a:pt x="415925" y="446088"/>
                      <a:pt x="384175" y="466725"/>
                    </a:cubicBezTo>
                    <a:cubicBezTo>
                      <a:pt x="352425" y="487362"/>
                      <a:pt x="292629" y="512233"/>
                      <a:pt x="257175" y="536575"/>
                    </a:cubicBezTo>
                    <a:cubicBezTo>
                      <a:pt x="221721" y="560917"/>
                      <a:pt x="207433" y="568325"/>
                      <a:pt x="171450" y="612775"/>
                    </a:cubicBezTo>
                    <a:cubicBezTo>
                      <a:pt x="135467" y="657225"/>
                      <a:pt x="69850" y="748242"/>
                      <a:pt x="41275" y="803275"/>
                    </a:cubicBezTo>
                    <a:cubicBezTo>
                      <a:pt x="12700" y="858308"/>
                      <a:pt x="6350" y="900641"/>
                      <a:pt x="0" y="9429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E6C97785-CCB8-49BC-AE81-23AAB3A17751}"/>
                  </a:ext>
                </a:extLst>
              </p:cNvPr>
              <p:cNvSpPr/>
              <p:nvPr/>
            </p:nvSpPr>
            <p:spPr>
              <a:xfrm>
                <a:off x="3606800" y="3406775"/>
                <a:ext cx="714375" cy="600075"/>
              </a:xfrm>
              <a:custGeom>
                <a:avLst/>
                <a:gdLst>
                  <a:gd name="connsiteX0" fmla="*/ 714375 w 714375"/>
                  <a:gd name="connsiteY0" fmla="*/ 0 h 600075"/>
                  <a:gd name="connsiteX1" fmla="*/ 577850 w 714375"/>
                  <a:gd name="connsiteY1" fmla="*/ 79375 h 600075"/>
                  <a:gd name="connsiteX2" fmla="*/ 390525 w 714375"/>
                  <a:gd name="connsiteY2" fmla="*/ 165100 h 600075"/>
                  <a:gd name="connsiteX3" fmla="*/ 254000 w 714375"/>
                  <a:gd name="connsiteY3" fmla="*/ 250825 h 600075"/>
                  <a:gd name="connsiteX4" fmla="*/ 127000 w 714375"/>
                  <a:gd name="connsiteY4" fmla="*/ 377825 h 600075"/>
                  <a:gd name="connsiteX5" fmla="*/ 57150 w 714375"/>
                  <a:gd name="connsiteY5" fmla="*/ 501650 h 600075"/>
                  <a:gd name="connsiteX6" fmla="*/ 0 w 714375"/>
                  <a:gd name="connsiteY6" fmla="*/ 600075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5" h="600075">
                    <a:moveTo>
                      <a:pt x="714375" y="0"/>
                    </a:moveTo>
                    <a:cubicBezTo>
                      <a:pt x="673100" y="25929"/>
                      <a:pt x="631825" y="51858"/>
                      <a:pt x="577850" y="79375"/>
                    </a:cubicBezTo>
                    <a:cubicBezTo>
                      <a:pt x="523875" y="106892"/>
                      <a:pt x="444500" y="136525"/>
                      <a:pt x="390525" y="165100"/>
                    </a:cubicBezTo>
                    <a:cubicBezTo>
                      <a:pt x="336550" y="193675"/>
                      <a:pt x="297921" y="215371"/>
                      <a:pt x="254000" y="250825"/>
                    </a:cubicBezTo>
                    <a:cubicBezTo>
                      <a:pt x="210079" y="286279"/>
                      <a:pt x="159808" y="336021"/>
                      <a:pt x="127000" y="377825"/>
                    </a:cubicBezTo>
                    <a:cubicBezTo>
                      <a:pt x="94192" y="419629"/>
                      <a:pt x="78317" y="464608"/>
                      <a:pt x="57150" y="501650"/>
                    </a:cubicBezTo>
                    <a:cubicBezTo>
                      <a:pt x="35983" y="538692"/>
                      <a:pt x="17991" y="569383"/>
                      <a:pt x="0" y="6000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0420AA4E-7B75-4753-AF64-73B4F49C131E}"/>
                  </a:ext>
                </a:extLst>
              </p:cNvPr>
              <p:cNvSpPr/>
              <p:nvPr/>
            </p:nvSpPr>
            <p:spPr>
              <a:xfrm>
                <a:off x="6276959" y="2873375"/>
                <a:ext cx="76216" cy="322263"/>
              </a:xfrm>
              <a:custGeom>
                <a:avLst/>
                <a:gdLst>
                  <a:gd name="connsiteX0" fmla="*/ 76216 w 76216"/>
                  <a:gd name="connsiteY0" fmla="*/ 0 h 322263"/>
                  <a:gd name="connsiteX1" fmla="*/ 39704 w 76216"/>
                  <a:gd name="connsiteY1" fmla="*/ 61913 h 322263"/>
                  <a:gd name="connsiteX2" fmla="*/ 20654 w 76216"/>
                  <a:gd name="connsiteY2" fmla="*/ 100013 h 322263"/>
                  <a:gd name="connsiteX3" fmla="*/ 1604 w 76216"/>
                  <a:gd name="connsiteY3" fmla="*/ 147638 h 322263"/>
                  <a:gd name="connsiteX4" fmla="*/ 1604 w 76216"/>
                  <a:gd name="connsiteY4" fmla="*/ 249238 h 322263"/>
                  <a:gd name="connsiteX5" fmla="*/ 6366 w 76216"/>
                  <a:gd name="connsiteY5" fmla="*/ 282575 h 322263"/>
                  <a:gd name="connsiteX6" fmla="*/ 14304 w 76216"/>
                  <a:gd name="connsiteY6" fmla="*/ 309563 h 322263"/>
                  <a:gd name="connsiteX7" fmla="*/ 25416 w 76216"/>
                  <a:gd name="connsiteY7" fmla="*/ 322263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16" h="322263">
                    <a:moveTo>
                      <a:pt x="76216" y="0"/>
                    </a:moveTo>
                    <a:cubicBezTo>
                      <a:pt x="62590" y="22622"/>
                      <a:pt x="48964" y="45244"/>
                      <a:pt x="39704" y="61913"/>
                    </a:cubicBezTo>
                    <a:cubicBezTo>
                      <a:pt x="30444" y="78582"/>
                      <a:pt x="27004" y="85725"/>
                      <a:pt x="20654" y="100013"/>
                    </a:cubicBezTo>
                    <a:cubicBezTo>
                      <a:pt x="14304" y="114301"/>
                      <a:pt x="4779" y="122767"/>
                      <a:pt x="1604" y="147638"/>
                    </a:cubicBezTo>
                    <a:cubicBezTo>
                      <a:pt x="-1571" y="172509"/>
                      <a:pt x="810" y="226749"/>
                      <a:pt x="1604" y="249238"/>
                    </a:cubicBezTo>
                    <a:cubicBezTo>
                      <a:pt x="2398" y="271727"/>
                      <a:pt x="4249" y="272521"/>
                      <a:pt x="6366" y="282575"/>
                    </a:cubicBezTo>
                    <a:cubicBezTo>
                      <a:pt x="8483" y="292629"/>
                      <a:pt x="11129" y="302948"/>
                      <a:pt x="14304" y="309563"/>
                    </a:cubicBezTo>
                    <a:cubicBezTo>
                      <a:pt x="17479" y="316178"/>
                      <a:pt x="21447" y="319220"/>
                      <a:pt x="25416" y="3222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4768D64D-6DB3-41BA-9783-FF43F506914E}"/>
                  </a:ext>
                </a:extLst>
              </p:cNvPr>
              <p:cNvSpPr/>
              <p:nvPr/>
            </p:nvSpPr>
            <p:spPr>
              <a:xfrm>
                <a:off x="6427760" y="2795588"/>
                <a:ext cx="66703" cy="404812"/>
              </a:xfrm>
              <a:custGeom>
                <a:avLst/>
                <a:gdLst>
                  <a:gd name="connsiteX0" fmla="*/ 11140 w 66703"/>
                  <a:gd name="connsiteY0" fmla="*/ 0 h 404812"/>
                  <a:gd name="connsiteX1" fmla="*/ 28 w 66703"/>
                  <a:gd name="connsiteY1" fmla="*/ 103187 h 404812"/>
                  <a:gd name="connsiteX2" fmla="*/ 7965 w 66703"/>
                  <a:gd name="connsiteY2" fmla="*/ 168275 h 404812"/>
                  <a:gd name="connsiteX3" fmla="*/ 9553 w 66703"/>
                  <a:gd name="connsiteY3" fmla="*/ 220662 h 404812"/>
                  <a:gd name="connsiteX4" fmla="*/ 20665 w 66703"/>
                  <a:gd name="connsiteY4" fmla="*/ 261937 h 404812"/>
                  <a:gd name="connsiteX5" fmla="*/ 33365 w 66703"/>
                  <a:gd name="connsiteY5" fmla="*/ 303212 h 404812"/>
                  <a:gd name="connsiteX6" fmla="*/ 47653 w 66703"/>
                  <a:gd name="connsiteY6" fmla="*/ 361950 h 404812"/>
                  <a:gd name="connsiteX7" fmla="*/ 66703 w 66703"/>
                  <a:gd name="connsiteY7" fmla="*/ 404812 h 40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03" h="404812">
                    <a:moveTo>
                      <a:pt x="11140" y="0"/>
                    </a:moveTo>
                    <a:cubicBezTo>
                      <a:pt x="5848" y="37570"/>
                      <a:pt x="557" y="75141"/>
                      <a:pt x="28" y="103187"/>
                    </a:cubicBezTo>
                    <a:cubicBezTo>
                      <a:pt x="-501" y="131233"/>
                      <a:pt x="6378" y="148696"/>
                      <a:pt x="7965" y="168275"/>
                    </a:cubicBezTo>
                    <a:cubicBezTo>
                      <a:pt x="9552" y="187854"/>
                      <a:pt x="7436" y="205052"/>
                      <a:pt x="9553" y="220662"/>
                    </a:cubicBezTo>
                    <a:cubicBezTo>
                      <a:pt x="11670" y="236272"/>
                      <a:pt x="16696" y="248179"/>
                      <a:pt x="20665" y="261937"/>
                    </a:cubicBezTo>
                    <a:cubicBezTo>
                      <a:pt x="24634" y="275695"/>
                      <a:pt x="28867" y="286543"/>
                      <a:pt x="33365" y="303212"/>
                    </a:cubicBezTo>
                    <a:cubicBezTo>
                      <a:pt x="37863" y="319881"/>
                      <a:pt x="42097" y="345017"/>
                      <a:pt x="47653" y="361950"/>
                    </a:cubicBezTo>
                    <a:cubicBezTo>
                      <a:pt x="53209" y="378883"/>
                      <a:pt x="59956" y="391847"/>
                      <a:pt x="66703" y="4048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0C76C6DD-7AB9-4F19-AED7-4EAF7712E688}"/>
                  </a:ext>
                </a:extLst>
              </p:cNvPr>
              <p:cNvSpPr/>
              <p:nvPr/>
            </p:nvSpPr>
            <p:spPr>
              <a:xfrm>
                <a:off x="6500726" y="2725738"/>
                <a:ext cx="200112" cy="650875"/>
              </a:xfrm>
              <a:custGeom>
                <a:avLst/>
                <a:gdLst>
                  <a:gd name="connsiteX0" fmla="*/ 9612 w 200112"/>
                  <a:gd name="connsiteY0" fmla="*/ 0 h 650875"/>
                  <a:gd name="connsiteX1" fmla="*/ 87 w 200112"/>
                  <a:gd name="connsiteY1" fmla="*/ 133350 h 650875"/>
                  <a:gd name="connsiteX2" fmla="*/ 6437 w 200112"/>
                  <a:gd name="connsiteY2" fmla="*/ 257175 h 650875"/>
                  <a:gd name="connsiteX3" fmla="*/ 30249 w 200112"/>
                  <a:gd name="connsiteY3" fmla="*/ 334962 h 650875"/>
                  <a:gd name="connsiteX4" fmla="*/ 77874 w 200112"/>
                  <a:gd name="connsiteY4" fmla="*/ 457200 h 650875"/>
                  <a:gd name="connsiteX5" fmla="*/ 112799 w 200112"/>
                  <a:gd name="connsiteY5" fmla="*/ 541337 h 650875"/>
                  <a:gd name="connsiteX6" fmla="*/ 154074 w 200112"/>
                  <a:gd name="connsiteY6" fmla="*/ 608012 h 650875"/>
                  <a:gd name="connsiteX7" fmla="*/ 200112 w 200112"/>
                  <a:gd name="connsiteY7" fmla="*/ 650875 h 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112" h="650875">
                    <a:moveTo>
                      <a:pt x="9612" y="0"/>
                    </a:moveTo>
                    <a:cubicBezTo>
                      <a:pt x="5114" y="45244"/>
                      <a:pt x="616" y="90488"/>
                      <a:pt x="87" y="133350"/>
                    </a:cubicBezTo>
                    <a:cubicBezTo>
                      <a:pt x="-442" y="176212"/>
                      <a:pt x="1410" y="223573"/>
                      <a:pt x="6437" y="257175"/>
                    </a:cubicBezTo>
                    <a:cubicBezTo>
                      <a:pt x="11464" y="290777"/>
                      <a:pt x="18343" y="301624"/>
                      <a:pt x="30249" y="334962"/>
                    </a:cubicBezTo>
                    <a:cubicBezTo>
                      <a:pt x="42155" y="368300"/>
                      <a:pt x="64116" y="422804"/>
                      <a:pt x="77874" y="457200"/>
                    </a:cubicBezTo>
                    <a:cubicBezTo>
                      <a:pt x="91632" y="491596"/>
                      <a:pt x="100099" y="516202"/>
                      <a:pt x="112799" y="541337"/>
                    </a:cubicBezTo>
                    <a:cubicBezTo>
                      <a:pt x="125499" y="566472"/>
                      <a:pt x="139522" y="589756"/>
                      <a:pt x="154074" y="608012"/>
                    </a:cubicBezTo>
                    <a:cubicBezTo>
                      <a:pt x="168626" y="626268"/>
                      <a:pt x="184369" y="638571"/>
                      <a:pt x="200112" y="6508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44933662-6AB4-4EFF-986F-184F498BBB9C}"/>
                  </a:ext>
                </a:extLst>
              </p:cNvPr>
              <p:cNvSpPr/>
              <p:nvPr/>
            </p:nvSpPr>
            <p:spPr>
              <a:xfrm>
                <a:off x="6613525" y="2963863"/>
                <a:ext cx="227013" cy="414337"/>
              </a:xfrm>
              <a:custGeom>
                <a:avLst/>
                <a:gdLst>
                  <a:gd name="connsiteX0" fmla="*/ 0 w 227013"/>
                  <a:gd name="connsiteY0" fmla="*/ 0 h 414337"/>
                  <a:gd name="connsiteX1" fmla="*/ 52388 w 227013"/>
                  <a:gd name="connsiteY1" fmla="*/ 182562 h 414337"/>
                  <a:gd name="connsiteX2" fmla="*/ 82550 w 227013"/>
                  <a:gd name="connsiteY2" fmla="*/ 227012 h 414337"/>
                  <a:gd name="connsiteX3" fmla="*/ 127000 w 227013"/>
                  <a:gd name="connsiteY3" fmla="*/ 293687 h 414337"/>
                  <a:gd name="connsiteX4" fmla="*/ 169863 w 227013"/>
                  <a:gd name="connsiteY4" fmla="*/ 347662 h 414337"/>
                  <a:gd name="connsiteX5" fmla="*/ 227013 w 227013"/>
                  <a:gd name="connsiteY5" fmla="*/ 414337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013" h="414337">
                    <a:moveTo>
                      <a:pt x="0" y="0"/>
                    </a:moveTo>
                    <a:cubicBezTo>
                      <a:pt x="19315" y="72363"/>
                      <a:pt x="38630" y="144727"/>
                      <a:pt x="52388" y="182562"/>
                    </a:cubicBezTo>
                    <a:cubicBezTo>
                      <a:pt x="66146" y="220397"/>
                      <a:pt x="70115" y="208491"/>
                      <a:pt x="82550" y="227012"/>
                    </a:cubicBezTo>
                    <a:cubicBezTo>
                      <a:pt x="94985" y="245533"/>
                      <a:pt x="112448" y="273579"/>
                      <a:pt x="127000" y="293687"/>
                    </a:cubicBezTo>
                    <a:cubicBezTo>
                      <a:pt x="141552" y="313795"/>
                      <a:pt x="153194" y="327554"/>
                      <a:pt x="169863" y="347662"/>
                    </a:cubicBezTo>
                    <a:cubicBezTo>
                      <a:pt x="186532" y="367770"/>
                      <a:pt x="216165" y="403225"/>
                      <a:pt x="227013" y="4143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362945C2-6B0D-4B02-90F6-573E2EF8C94E}"/>
                  </a:ext>
                </a:extLst>
              </p:cNvPr>
              <p:cNvSpPr/>
              <p:nvPr/>
            </p:nvSpPr>
            <p:spPr>
              <a:xfrm>
                <a:off x="6602413" y="2693988"/>
                <a:ext cx="333375" cy="628650"/>
              </a:xfrm>
              <a:custGeom>
                <a:avLst/>
                <a:gdLst>
                  <a:gd name="connsiteX0" fmla="*/ 0 w 333375"/>
                  <a:gd name="connsiteY0" fmla="*/ 0 h 628650"/>
                  <a:gd name="connsiteX1" fmla="*/ 9525 w 333375"/>
                  <a:gd name="connsiteY1" fmla="*/ 85725 h 628650"/>
                  <a:gd name="connsiteX2" fmla="*/ 28575 w 333375"/>
                  <a:gd name="connsiteY2" fmla="*/ 158750 h 628650"/>
                  <a:gd name="connsiteX3" fmla="*/ 52387 w 333375"/>
                  <a:gd name="connsiteY3" fmla="*/ 241300 h 628650"/>
                  <a:gd name="connsiteX4" fmla="*/ 87312 w 333375"/>
                  <a:gd name="connsiteY4" fmla="*/ 331787 h 628650"/>
                  <a:gd name="connsiteX5" fmla="*/ 136525 w 333375"/>
                  <a:gd name="connsiteY5" fmla="*/ 420687 h 628650"/>
                  <a:gd name="connsiteX6" fmla="*/ 193675 w 333375"/>
                  <a:gd name="connsiteY6" fmla="*/ 509587 h 628650"/>
                  <a:gd name="connsiteX7" fmla="*/ 241300 w 333375"/>
                  <a:gd name="connsiteY7" fmla="*/ 555625 h 628650"/>
                  <a:gd name="connsiteX8" fmla="*/ 279400 w 333375"/>
                  <a:gd name="connsiteY8" fmla="*/ 590550 h 628650"/>
                  <a:gd name="connsiteX9" fmla="*/ 333375 w 333375"/>
                  <a:gd name="connsiteY9" fmla="*/ 62865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3375" h="628650">
                    <a:moveTo>
                      <a:pt x="0" y="0"/>
                    </a:moveTo>
                    <a:cubicBezTo>
                      <a:pt x="2381" y="29633"/>
                      <a:pt x="4763" y="59267"/>
                      <a:pt x="9525" y="85725"/>
                    </a:cubicBezTo>
                    <a:cubicBezTo>
                      <a:pt x="14287" y="112183"/>
                      <a:pt x="21431" y="132821"/>
                      <a:pt x="28575" y="158750"/>
                    </a:cubicBezTo>
                    <a:cubicBezTo>
                      <a:pt x="35719" y="184679"/>
                      <a:pt x="42598" y="212461"/>
                      <a:pt x="52387" y="241300"/>
                    </a:cubicBezTo>
                    <a:cubicBezTo>
                      <a:pt x="62176" y="270139"/>
                      <a:pt x="73289" y="301889"/>
                      <a:pt x="87312" y="331787"/>
                    </a:cubicBezTo>
                    <a:cubicBezTo>
                      <a:pt x="101335" y="361685"/>
                      <a:pt x="118798" y="391054"/>
                      <a:pt x="136525" y="420687"/>
                    </a:cubicBezTo>
                    <a:cubicBezTo>
                      <a:pt x="154252" y="450320"/>
                      <a:pt x="176213" y="487097"/>
                      <a:pt x="193675" y="509587"/>
                    </a:cubicBezTo>
                    <a:cubicBezTo>
                      <a:pt x="211137" y="532077"/>
                      <a:pt x="227013" y="542131"/>
                      <a:pt x="241300" y="555625"/>
                    </a:cubicBezTo>
                    <a:cubicBezTo>
                      <a:pt x="255587" y="569119"/>
                      <a:pt x="264054" y="578379"/>
                      <a:pt x="279400" y="590550"/>
                    </a:cubicBezTo>
                    <a:cubicBezTo>
                      <a:pt x="294746" y="602721"/>
                      <a:pt x="314060" y="615685"/>
                      <a:pt x="333375" y="6286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4AB015E9-27B3-4654-862A-D579BAF9A217}"/>
                  </a:ext>
                </a:extLst>
              </p:cNvPr>
              <p:cNvSpPr/>
              <p:nvPr/>
            </p:nvSpPr>
            <p:spPr>
              <a:xfrm>
                <a:off x="6632575" y="2716213"/>
                <a:ext cx="658813" cy="693737"/>
              </a:xfrm>
              <a:custGeom>
                <a:avLst/>
                <a:gdLst>
                  <a:gd name="connsiteX0" fmla="*/ 0 w 658813"/>
                  <a:gd name="connsiteY0" fmla="*/ 0 h 693737"/>
                  <a:gd name="connsiteX1" fmla="*/ 26988 w 658813"/>
                  <a:gd name="connsiteY1" fmla="*/ 92075 h 693737"/>
                  <a:gd name="connsiteX2" fmla="*/ 50800 w 658813"/>
                  <a:gd name="connsiteY2" fmla="*/ 147637 h 693737"/>
                  <a:gd name="connsiteX3" fmla="*/ 77788 w 658813"/>
                  <a:gd name="connsiteY3" fmla="*/ 211137 h 693737"/>
                  <a:gd name="connsiteX4" fmla="*/ 111125 w 658813"/>
                  <a:gd name="connsiteY4" fmla="*/ 277812 h 693737"/>
                  <a:gd name="connsiteX5" fmla="*/ 146050 w 658813"/>
                  <a:gd name="connsiteY5" fmla="*/ 327025 h 693737"/>
                  <a:gd name="connsiteX6" fmla="*/ 180975 w 658813"/>
                  <a:gd name="connsiteY6" fmla="*/ 385762 h 693737"/>
                  <a:gd name="connsiteX7" fmla="*/ 222250 w 658813"/>
                  <a:gd name="connsiteY7" fmla="*/ 454025 h 693737"/>
                  <a:gd name="connsiteX8" fmla="*/ 292100 w 658813"/>
                  <a:gd name="connsiteY8" fmla="*/ 506412 h 693737"/>
                  <a:gd name="connsiteX9" fmla="*/ 355600 w 658813"/>
                  <a:gd name="connsiteY9" fmla="*/ 550862 h 693737"/>
                  <a:gd name="connsiteX10" fmla="*/ 417513 w 658813"/>
                  <a:gd name="connsiteY10" fmla="*/ 588962 h 693737"/>
                  <a:gd name="connsiteX11" fmla="*/ 458788 w 658813"/>
                  <a:gd name="connsiteY11" fmla="*/ 614362 h 693737"/>
                  <a:gd name="connsiteX12" fmla="*/ 522288 w 658813"/>
                  <a:gd name="connsiteY12" fmla="*/ 642937 h 693737"/>
                  <a:gd name="connsiteX13" fmla="*/ 584200 w 658813"/>
                  <a:gd name="connsiteY13" fmla="*/ 668337 h 693737"/>
                  <a:gd name="connsiteX14" fmla="*/ 658813 w 658813"/>
                  <a:gd name="connsiteY14" fmla="*/ 693737 h 693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8813" h="693737">
                    <a:moveTo>
                      <a:pt x="0" y="0"/>
                    </a:moveTo>
                    <a:cubicBezTo>
                      <a:pt x="9260" y="33734"/>
                      <a:pt x="18521" y="67469"/>
                      <a:pt x="26988" y="92075"/>
                    </a:cubicBezTo>
                    <a:cubicBezTo>
                      <a:pt x="35455" y="116681"/>
                      <a:pt x="50800" y="147637"/>
                      <a:pt x="50800" y="147637"/>
                    </a:cubicBezTo>
                    <a:cubicBezTo>
                      <a:pt x="59267" y="167481"/>
                      <a:pt x="67734" y="189441"/>
                      <a:pt x="77788" y="211137"/>
                    </a:cubicBezTo>
                    <a:cubicBezTo>
                      <a:pt x="87842" y="232833"/>
                      <a:pt x="99748" y="258497"/>
                      <a:pt x="111125" y="277812"/>
                    </a:cubicBezTo>
                    <a:cubicBezTo>
                      <a:pt x="122502" y="297127"/>
                      <a:pt x="134408" y="309033"/>
                      <a:pt x="146050" y="327025"/>
                    </a:cubicBezTo>
                    <a:cubicBezTo>
                      <a:pt x="157692" y="345017"/>
                      <a:pt x="168275" y="364595"/>
                      <a:pt x="180975" y="385762"/>
                    </a:cubicBezTo>
                    <a:cubicBezTo>
                      <a:pt x="193675" y="406929"/>
                      <a:pt x="203729" y="433917"/>
                      <a:pt x="222250" y="454025"/>
                    </a:cubicBezTo>
                    <a:cubicBezTo>
                      <a:pt x="240771" y="474133"/>
                      <a:pt x="269875" y="490273"/>
                      <a:pt x="292100" y="506412"/>
                    </a:cubicBezTo>
                    <a:cubicBezTo>
                      <a:pt x="314325" y="522551"/>
                      <a:pt x="334698" y="537104"/>
                      <a:pt x="355600" y="550862"/>
                    </a:cubicBezTo>
                    <a:cubicBezTo>
                      <a:pt x="376502" y="564620"/>
                      <a:pt x="417513" y="588962"/>
                      <a:pt x="417513" y="588962"/>
                    </a:cubicBezTo>
                    <a:cubicBezTo>
                      <a:pt x="434711" y="599545"/>
                      <a:pt x="441326" y="605366"/>
                      <a:pt x="458788" y="614362"/>
                    </a:cubicBezTo>
                    <a:cubicBezTo>
                      <a:pt x="476251" y="623358"/>
                      <a:pt x="501386" y="633941"/>
                      <a:pt x="522288" y="642937"/>
                    </a:cubicBezTo>
                    <a:cubicBezTo>
                      <a:pt x="543190" y="651933"/>
                      <a:pt x="561446" y="659870"/>
                      <a:pt x="584200" y="668337"/>
                    </a:cubicBezTo>
                    <a:cubicBezTo>
                      <a:pt x="606954" y="676804"/>
                      <a:pt x="644790" y="689239"/>
                      <a:pt x="658813" y="6937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6D21958F-580B-42A2-AECA-4F242A186F57}"/>
                  </a:ext>
                </a:extLst>
              </p:cNvPr>
              <p:cNvSpPr/>
              <p:nvPr/>
            </p:nvSpPr>
            <p:spPr>
              <a:xfrm>
                <a:off x="7297738" y="2981325"/>
                <a:ext cx="881062" cy="471517"/>
              </a:xfrm>
              <a:custGeom>
                <a:avLst/>
                <a:gdLst>
                  <a:gd name="connsiteX0" fmla="*/ 0 w 881062"/>
                  <a:gd name="connsiteY0" fmla="*/ 434975 h 471517"/>
                  <a:gd name="connsiteX1" fmla="*/ 100012 w 881062"/>
                  <a:gd name="connsiteY1" fmla="*/ 463550 h 471517"/>
                  <a:gd name="connsiteX2" fmla="*/ 230187 w 881062"/>
                  <a:gd name="connsiteY2" fmla="*/ 469900 h 471517"/>
                  <a:gd name="connsiteX3" fmla="*/ 360362 w 881062"/>
                  <a:gd name="connsiteY3" fmla="*/ 438150 h 471517"/>
                  <a:gd name="connsiteX4" fmla="*/ 511175 w 881062"/>
                  <a:gd name="connsiteY4" fmla="*/ 365125 h 471517"/>
                  <a:gd name="connsiteX5" fmla="*/ 606425 w 881062"/>
                  <a:gd name="connsiteY5" fmla="*/ 320675 h 471517"/>
                  <a:gd name="connsiteX6" fmla="*/ 701675 w 881062"/>
                  <a:gd name="connsiteY6" fmla="*/ 238125 h 471517"/>
                  <a:gd name="connsiteX7" fmla="*/ 846137 w 881062"/>
                  <a:gd name="connsiteY7" fmla="*/ 82550 h 471517"/>
                  <a:gd name="connsiteX8" fmla="*/ 873125 w 881062"/>
                  <a:gd name="connsiteY8" fmla="*/ 33338 h 471517"/>
                  <a:gd name="connsiteX9" fmla="*/ 881062 w 881062"/>
                  <a:gd name="connsiteY9" fmla="*/ 0 h 47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062" h="471517">
                    <a:moveTo>
                      <a:pt x="0" y="434975"/>
                    </a:moveTo>
                    <a:cubicBezTo>
                      <a:pt x="30824" y="446352"/>
                      <a:pt x="61648" y="457729"/>
                      <a:pt x="100012" y="463550"/>
                    </a:cubicBezTo>
                    <a:cubicBezTo>
                      <a:pt x="138376" y="469371"/>
                      <a:pt x="186795" y="474133"/>
                      <a:pt x="230187" y="469900"/>
                    </a:cubicBezTo>
                    <a:cubicBezTo>
                      <a:pt x="273579" y="465667"/>
                      <a:pt x="313531" y="455613"/>
                      <a:pt x="360362" y="438150"/>
                    </a:cubicBezTo>
                    <a:cubicBezTo>
                      <a:pt x="407193" y="420687"/>
                      <a:pt x="470165" y="384704"/>
                      <a:pt x="511175" y="365125"/>
                    </a:cubicBezTo>
                    <a:cubicBezTo>
                      <a:pt x="552185" y="345546"/>
                      <a:pt x="574675" y="341842"/>
                      <a:pt x="606425" y="320675"/>
                    </a:cubicBezTo>
                    <a:cubicBezTo>
                      <a:pt x="638175" y="299508"/>
                      <a:pt x="661723" y="277812"/>
                      <a:pt x="701675" y="238125"/>
                    </a:cubicBezTo>
                    <a:cubicBezTo>
                      <a:pt x="741627" y="198437"/>
                      <a:pt x="817562" y="116681"/>
                      <a:pt x="846137" y="82550"/>
                    </a:cubicBezTo>
                    <a:cubicBezTo>
                      <a:pt x="874712" y="48419"/>
                      <a:pt x="867304" y="47096"/>
                      <a:pt x="873125" y="33338"/>
                    </a:cubicBezTo>
                    <a:cubicBezTo>
                      <a:pt x="878946" y="19580"/>
                      <a:pt x="878152" y="7144"/>
                      <a:pt x="881062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B4A72D29-90B3-4245-9831-D9C21CFD9FC0}"/>
                  </a:ext>
                </a:extLst>
              </p:cNvPr>
              <p:cNvSpPr/>
              <p:nvPr/>
            </p:nvSpPr>
            <p:spPr>
              <a:xfrm>
                <a:off x="7007225" y="3571875"/>
                <a:ext cx="127000" cy="80963"/>
              </a:xfrm>
              <a:custGeom>
                <a:avLst/>
                <a:gdLst>
                  <a:gd name="connsiteX0" fmla="*/ 0 w 127000"/>
                  <a:gd name="connsiteY0" fmla="*/ 0 h 80963"/>
                  <a:gd name="connsiteX1" fmla="*/ 71438 w 127000"/>
                  <a:gd name="connsiteY1" fmla="*/ 57150 h 80963"/>
                  <a:gd name="connsiteX2" fmla="*/ 127000 w 127000"/>
                  <a:gd name="connsiteY2" fmla="*/ 80963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" h="80963">
                    <a:moveTo>
                      <a:pt x="0" y="0"/>
                    </a:moveTo>
                    <a:cubicBezTo>
                      <a:pt x="25136" y="21828"/>
                      <a:pt x="50272" y="43656"/>
                      <a:pt x="71438" y="57150"/>
                    </a:cubicBezTo>
                    <a:cubicBezTo>
                      <a:pt x="92604" y="70644"/>
                      <a:pt x="109802" y="75803"/>
                      <a:pt x="127000" y="809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F243B6F0-0A64-4BBF-AD2D-4E5B432AC7F9}"/>
                  </a:ext>
                </a:extLst>
              </p:cNvPr>
              <p:cNvSpPr/>
              <p:nvPr/>
            </p:nvSpPr>
            <p:spPr>
              <a:xfrm>
                <a:off x="7005638" y="3581400"/>
                <a:ext cx="119062" cy="111125"/>
              </a:xfrm>
              <a:custGeom>
                <a:avLst/>
                <a:gdLst>
                  <a:gd name="connsiteX0" fmla="*/ 0 w 119062"/>
                  <a:gd name="connsiteY0" fmla="*/ 0 h 111125"/>
                  <a:gd name="connsiteX1" fmla="*/ 41275 w 119062"/>
                  <a:gd name="connsiteY1" fmla="*/ 55563 h 111125"/>
                  <a:gd name="connsiteX2" fmla="*/ 84137 w 119062"/>
                  <a:gd name="connsiteY2" fmla="*/ 92075 h 111125"/>
                  <a:gd name="connsiteX3" fmla="*/ 119062 w 119062"/>
                  <a:gd name="connsiteY3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11125">
                    <a:moveTo>
                      <a:pt x="0" y="0"/>
                    </a:moveTo>
                    <a:cubicBezTo>
                      <a:pt x="13626" y="20108"/>
                      <a:pt x="27252" y="40217"/>
                      <a:pt x="41275" y="55563"/>
                    </a:cubicBezTo>
                    <a:cubicBezTo>
                      <a:pt x="55298" y="70909"/>
                      <a:pt x="71173" y="82815"/>
                      <a:pt x="84137" y="92075"/>
                    </a:cubicBezTo>
                    <a:cubicBezTo>
                      <a:pt x="97102" y="101335"/>
                      <a:pt x="111389" y="107421"/>
                      <a:pt x="119062" y="1111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E005F9C2-A144-4C83-83C0-B933D60800E2}"/>
                  </a:ext>
                </a:extLst>
              </p:cNvPr>
              <p:cNvSpPr/>
              <p:nvPr/>
            </p:nvSpPr>
            <p:spPr>
              <a:xfrm>
                <a:off x="6913563" y="3143250"/>
                <a:ext cx="300037" cy="112713"/>
              </a:xfrm>
              <a:custGeom>
                <a:avLst/>
                <a:gdLst>
                  <a:gd name="connsiteX0" fmla="*/ 0 w 300037"/>
                  <a:gd name="connsiteY0" fmla="*/ 0 h 112713"/>
                  <a:gd name="connsiteX1" fmla="*/ 193675 w 300037"/>
                  <a:gd name="connsiteY1" fmla="*/ 79375 h 112713"/>
                  <a:gd name="connsiteX2" fmla="*/ 254000 w 300037"/>
                  <a:gd name="connsiteY2" fmla="*/ 98425 h 112713"/>
                  <a:gd name="connsiteX3" fmla="*/ 300037 w 300037"/>
                  <a:gd name="connsiteY3" fmla="*/ 112713 h 1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037" h="112713">
                    <a:moveTo>
                      <a:pt x="0" y="0"/>
                    </a:moveTo>
                    <a:lnTo>
                      <a:pt x="193675" y="79375"/>
                    </a:lnTo>
                    <a:cubicBezTo>
                      <a:pt x="236008" y="95779"/>
                      <a:pt x="254000" y="98425"/>
                      <a:pt x="254000" y="98425"/>
                    </a:cubicBezTo>
                    <a:lnTo>
                      <a:pt x="300037" y="112713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E41FA145-A110-46EF-9552-80309F31EF27}"/>
                  </a:ext>
                </a:extLst>
              </p:cNvPr>
              <p:cNvSpPr/>
              <p:nvPr/>
            </p:nvSpPr>
            <p:spPr>
              <a:xfrm>
                <a:off x="6994525" y="3192463"/>
                <a:ext cx="222250" cy="87535"/>
              </a:xfrm>
              <a:custGeom>
                <a:avLst/>
                <a:gdLst>
                  <a:gd name="connsiteX0" fmla="*/ 0 w 222250"/>
                  <a:gd name="connsiteY0" fmla="*/ 0 h 87535"/>
                  <a:gd name="connsiteX1" fmla="*/ 80963 w 222250"/>
                  <a:gd name="connsiteY1" fmla="*/ 65087 h 87535"/>
                  <a:gd name="connsiteX2" fmla="*/ 196850 w 222250"/>
                  <a:gd name="connsiteY2" fmla="*/ 87312 h 87535"/>
                  <a:gd name="connsiteX3" fmla="*/ 222250 w 222250"/>
                  <a:gd name="connsiteY3" fmla="*/ 74612 h 8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250" h="87535">
                    <a:moveTo>
                      <a:pt x="0" y="0"/>
                    </a:moveTo>
                    <a:cubicBezTo>
                      <a:pt x="24077" y="25267"/>
                      <a:pt x="48155" y="50535"/>
                      <a:pt x="80963" y="65087"/>
                    </a:cubicBezTo>
                    <a:cubicBezTo>
                      <a:pt x="113771" y="79639"/>
                      <a:pt x="173302" y="85725"/>
                      <a:pt x="196850" y="87312"/>
                    </a:cubicBezTo>
                    <a:cubicBezTo>
                      <a:pt x="220398" y="88900"/>
                      <a:pt x="221324" y="81756"/>
                      <a:pt x="222250" y="746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46CC4F19-D8C6-41E7-BFE8-81060CDFEFE6}"/>
                  </a:ext>
                </a:extLst>
              </p:cNvPr>
              <p:cNvSpPr/>
              <p:nvPr/>
            </p:nvSpPr>
            <p:spPr>
              <a:xfrm>
                <a:off x="6726238" y="2725738"/>
                <a:ext cx="427037" cy="363537"/>
              </a:xfrm>
              <a:custGeom>
                <a:avLst/>
                <a:gdLst>
                  <a:gd name="connsiteX0" fmla="*/ 0 w 427037"/>
                  <a:gd name="connsiteY0" fmla="*/ 0 h 363537"/>
                  <a:gd name="connsiteX1" fmla="*/ 41275 w 427037"/>
                  <a:gd name="connsiteY1" fmla="*/ 96837 h 363537"/>
                  <a:gd name="connsiteX2" fmla="*/ 109537 w 427037"/>
                  <a:gd name="connsiteY2" fmla="*/ 173037 h 363537"/>
                  <a:gd name="connsiteX3" fmla="*/ 174625 w 427037"/>
                  <a:gd name="connsiteY3" fmla="*/ 239712 h 363537"/>
                  <a:gd name="connsiteX4" fmla="*/ 266700 w 427037"/>
                  <a:gd name="connsiteY4" fmla="*/ 311150 h 363537"/>
                  <a:gd name="connsiteX5" fmla="*/ 346075 w 427037"/>
                  <a:gd name="connsiteY5" fmla="*/ 350837 h 363537"/>
                  <a:gd name="connsiteX6" fmla="*/ 427037 w 427037"/>
                  <a:gd name="connsiteY6" fmla="*/ 363537 h 36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037" h="363537">
                    <a:moveTo>
                      <a:pt x="0" y="0"/>
                    </a:moveTo>
                    <a:cubicBezTo>
                      <a:pt x="11509" y="33999"/>
                      <a:pt x="23019" y="67998"/>
                      <a:pt x="41275" y="96837"/>
                    </a:cubicBezTo>
                    <a:cubicBezTo>
                      <a:pt x="59531" y="125676"/>
                      <a:pt x="87312" y="149225"/>
                      <a:pt x="109537" y="173037"/>
                    </a:cubicBezTo>
                    <a:cubicBezTo>
                      <a:pt x="131762" y="196849"/>
                      <a:pt x="148431" y="216693"/>
                      <a:pt x="174625" y="239712"/>
                    </a:cubicBezTo>
                    <a:cubicBezTo>
                      <a:pt x="200819" y="262731"/>
                      <a:pt x="238125" y="292629"/>
                      <a:pt x="266700" y="311150"/>
                    </a:cubicBezTo>
                    <a:cubicBezTo>
                      <a:pt x="295275" y="329671"/>
                      <a:pt x="319352" y="342106"/>
                      <a:pt x="346075" y="350837"/>
                    </a:cubicBezTo>
                    <a:cubicBezTo>
                      <a:pt x="372798" y="359568"/>
                      <a:pt x="411691" y="362214"/>
                      <a:pt x="427037" y="3635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0AF6DEF7-8A99-482B-A3AF-74A93EB6D31D}"/>
                  </a:ext>
                </a:extLst>
              </p:cNvPr>
              <p:cNvSpPr/>
              <p:nvPr/>
            </p:nvSpPr>
            <p:spPr>
              <a:xfrm>
                <a:off x="7011988" y="2946400"/>
                <a:ext cx="182562" cy="24003"/>
              </a:xfrm>
              <a:custGeom>
                <a:avLst/>
                <a:gdLst>
                  <a:gd name="connsiteX0" fmla="*/ 0 w 182562"/>
                  <a:gd name="connsiteY0" fmla="*/ 3175 h 24003"/>
                  <a:gd name="connsiteX1" fmla="*/ 106362 w 182562"/>
                  <a:gd name="connsiteY1" fmla="*/ 23813 h 24003"/>
                  <a:gd name="connsiteX2" fmla="*/ 160337 w 182562"/>
                  <a:gd name="connsiteY2" fmla="*/ 12700 h 24003"/>
                  <a:gd name="connsiteX3" fmla="*/ 182562 w 182562"/>
                  <a:gd name="connsiteY3" fmla="*/ 0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562" h="24003">
                    <a:moveTo>
                      <a:pt x="0" y="3175"/>
                    </a:moveTo>
                    <a:cubicBezTo>
                      <a:pt x="39819" y="12700"/>
                      <a:pt x="79639" y="22226"/>
                      <a:pt x="106362" y="23813"/>
                    </a:cubicBezTo>
                    <a:cubicBezTo>
                      <a:pt x="133085" y="25400"/>
                      <a:pt x="147637" y="16669"/>
                      <a:pt x="160337" y="12700"/>
                    </a:cubicBezTo>
                    <a:cubicBezTo>
                      <a:pt x="173037" y="8731"/>
                      <a:pt x="182562" y="0"/>
                      <a:pt x="182562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CADBE534-9EED-4AF6-9540-50549D876747}"/>
                  </a:ext>
                </a:extLst>
              </p:cNvPr>
              <p:cNvSpPr/>
              <p:nvPr/>
            </p:nvSpPr>
            <p:spPr>
              <a:xfrm>
                <a:off x="7021513" y="2962275"/>
                <a:ext cx="195262" cy="50041"/>
              </a:xfrm>
              <a:custGeom>
                <a:avLst/>
                <a:gdLst>
                  <a:gd name="connsiteX0" fmla="*/ 0 w 195262"/>
                  <a:gd name="connsiteY0" fmla="*/ 0 h 50041"/>
                  <a:gd name="connsiteX1" fmla="*/ 80962 w 195262"/>
                  <a:gd name="connsiteY1" fmla="*/ 46038 h 50041"/>
                  <a:gd name="connsiteX2" fmla="*/ 149225 w 195262"/>
                  <a:gd name="connsiteY2" fmla="*/ 46038 h 50041"/>
                  <a:gd name="connsiteX3" fmla="*/ 195262 w 195262"/>
                  <a:gd name="connsiteY3" fmla="*/ 31750 h 5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50041">
                    <a:moveTo>
                      <a:pt x="0" y="0"/>
                    </a:moveTo>
                    <a:cubicBezTo>
                      <a:pt x="28045" y="19182"/>
                      <a:pt x="56091" y="38365"/>
                      <a:pt x="80962" y="46038"/>
                    </a:cubicBezTo>
                    <a:cubicBezTo>
                      <a:pt x="105833" y="53711"/>
                      <a:pt x="130175" y="48419"/>
                      <a:pt x="149225" y="46038"/>
                    </a:cubicBezTo>
                    <a:cubicBezTo>
                      <a:pt x="168275" y="43657"/>
                      <a:pt x="183091" y="33337"/>
                      <a:pt x="195262" y="317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033EF3D9-61BA-4368-928C-1A4B08FC26F9}"/>
                  </a:ext>
                </a:extLst>
              </p:cNvPr>
              <p:cNvSpPr/>
              <p:nvPr/>
            </p:nvSpPr>
            <p:spPr>
              <a:xfrm>
                <a:off x="7437438" y="2770188"/>
                <a:ext cx="279400" cy="322262"/>
              </a:xfrm>
              <a:custGeom>
                <a:avLst/>
                <a:gdLst>
                  <a:gd name="connsiteX0" fmla="*/ 279400 w 279400"/>
                  <a:gd name="connsiteY0" fmla="*/ 0 h 322262"/>
                  <a:gd name="connsiteX1" fmla="*/ 241300 w 279400"/>
                  <a:gd name="connsiteY1" fmla="*/ 74612 h 322262"/>
                  <a:gd name="connsiteX2" fmla="*/ 209550 w 279400"/>
                  <a:gd name="connsiteY2" fmla="*/ 125412 h 322262"/>
                  <a:gd name="connsiteX3" fmla="*/ 179387 w 279400"/>
                  <a:gd name="connsiteY3" fmla="*/ 177800 h 322262"/>
                  <a:gd name="connsiteX4" fmla="*/ 146050 w 279400"/>
                  <a:gd name="connsiteY4" fmla="*/ 223837 h 322262"/>
                  <a:gd name="connsiteX5" fmla="*/ 93662 w 279400"/>
                  <a:gd name="connsiteY5" fmla="*/ 274637 h 322262"/>
                  <a:gd name="connsiteX6" fmla="*/ 38100 w 279400"/>
                  <a:gd name="connsiteY6" fmla="*/ 309562 h 322262"/>
                  <a:gd name="connsiteX7" fmla="*/ 0 w 279400"/>
                  <a:gd name="connsiteY7" fmla="*/ 322262 h 3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400" h="322262">
                    <a:moveTo>
                      <a:pt x="279400" y="0"/>
                    </a:moveTo>
                    <a:cubicBezTo>
                      <a:pt x="266171" y="26855"/>
                      <a:pt x="252942" y="53710"/>
                      <a:pt x="241300" y="74612"/>
                    </a:cubicBezTo>
                    <a:cubicBezTo>
                      <a:pt x="229658" y="95514"/>
                      <a:pt x="219869" y="108214"/>
                      <a:pt x="209550" y="125412"/>
                    </a:cubicBezTo>
                    <a:cubicBezTo>
                      <a:pt x="199231" y="142610"/>
                      <a:pt x="189970" y="161396"/>
                      <a:pt x="179387" y="177800"/>
                    </a:cubicBezTo>
                    <a:cubicBezTo>
                      <a:pt x="168804" y="194204"/>
                      <a:pt x="160337" y="207698"/>
                      <a:pt x="146050" y="223837"/>
                    </a:cubicBezTo>
                    <a:cubicBezTo>
                      <a:pt x="131762" y="239977"/>
                      <a:pt x="111654" y="260349"/>
                      <a:pt x="93662" y="274637"/>
                    </a:cubicBezTo>
                    <a:cubicBezTo>
                      <a:pt x="75670" y="288925"/>
                      <a:pt x="53710" y="301625"/>
                      <a:pt x="38100" y="309562"/>
                    </a:cubicBezTo>
                    <a:cubicBezTo>
                      <a:pt x="22490" y="317500"/>
                      <a:pt x="11245" y="319881"/>
                      <a:pt x="0" y="3222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1E1EF1C6-1CC8-4A76-9F0B-E84D1046CD1B}"/>
                  </a:ext>
                </a:extLst>
              </p:cNvPr>
              <p:cNvSpPr/>
              <p:nvPr/>
            </p:nvSpPr>
            <p:spPr>
              <a:xfrm>
                <a:off x="7243763" y="3130550"/>
                <a:ext cx="157162" cy="14554"/>
              </a:xfrm>
              <a:custGeom>
                <a:avLst/>
                <a:gdLst>
                  <a:gd name="connsiteX0" fmla="*/ 0 w 157162"/>
                  <a:gd name="connsiteY0" fmla="*/ 7938 h 14554"/>
                  <a:gd name="connsiteX1" fmla="*/ 117475 w 157162"/>
                  <a:gd name="connsiteY1" fmla="*/ 14288 h 14554"/>
                  <a:gd name="connsiteX2" fmla="*/ 157162 w 157162"/>
                  <a:gd name="connsiteY2" fmla="*/ 0 h 1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162" h="14554">
                    <a:moveTo>
                      <a:pt x="0" y="7938"/>
                    </a:moveTo>
                    <a:cubicBezTo>
                      <a:pt x="45640" y="11774"/>
                      <a:pt x="91281" y="15611"/>
                      <a:pt x="117475" y="14288"/>
                    </a:cubicBezTo>
                    <a:cubicBezTo>
                      <a:pt x="143669" y="12965"/>
                      <a:pt x="150415" y="6482"/>
                      <a:pt x="157162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907BFE4F-FAEB-4A3B-BA42-7DE42B1FDA9F}"/>
                  </a:ext>
                </a:extLst>
              </p:cNvPr>
              <p:cNvSpPr/>
              <p:nvPr/>
            </p:nvSpPr>
            <p:spPr>
              <a:xfrm>
                <a:off x="7621588" y="3146425"/>
                <a:ext cx="390525" cy="139700"/>
              </a:xfrm>
              <a:custGeom>
                <a:avLst/>
                <a:gdLst>
                  <a:gd name="connsiteX0" fmla="*/ 0 w 390525"/>
                  <a:gd name="connsiteY0" fmla="*/ 139700 h 139700"/>
                  <a:gd name="connsiteX1" fmla="*/ 169862 w 390525"/>
                  <a:gd name="connsiteY1" fmla="*/ 101600 h 139700"/>
                  <a:gd name="connsiteX2" fmla="*/ 204787 w 390525"/>
                  <a:gd name="connsiteY2" fmla="*/ 74613 h 139700"/>
                  <a:gd name="connsiteX3" fmla="*/ 307975 w 390525"/>
                  <a:gd name="connsiteY3" fmla="*/ 42863 h 139700"/>
                  <a:gd name="connsiteX4" fmla="*/ 369887 w 390525"/>
                  <a:gd name="connsiteY4" fmla="*/ 19050 h 139700"/>
                  <a:gd name="connsiteX5" fmla="*/ 390525 w 390525"/>
                  <a:gd name="connsiteY5" fmla="*/ 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25" h="139700">
                    <a:moveTo>
                      <a:pt x="0" y="139700"/>
                    </a:moveTo>
                    <a:cubicBezTo>
                      <a:pt x="67865" y="126074"/>
                      <a:pt x="135731" y="112448"/>
                      <a:pt x="169862" y="101600"/>
                    </a:cubicBezTo>
                    <a:cubicBezTo>
                      <a:pt x="203993" y="90752"/>
                      <a:pt x="181768" y="84402"/>
                      <a:pt x="204787" y="74613"/>
                    </a:cubicBezTo>
                    <a:cubicBezTo>
                      <a:pt x="227806" y="64823"/>
                      <a:pt x="280458" y="52123"/>
                      <a:pt x="307975" y="42863"/>
                    </a:cubicBezTo>
                    <a:cubicBezTo>
                      <a:pt x="335492" y="33603"/>
                      <a:pt x="356129" y="26194"/>
                      <a:pt x="369887" y="19050"/>
                    </a:cubicBezTo>
                    <a:cubicBezTo>
                      <a:pt x="383645" y="11906"/>
                      <a:pt x="387085" y="5953"/>
                      <a:pt x="390525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F3D6FE96-E485-43FB-8D65-187EA9C51553}"/>
                  </a:ext>
                </a:extLst>
              </p:cNvPr>
              <p:cNvSpPr/>
              <p:nvPr/>
            </p:nvSpPr>
            <p:spPr>
              <a:xfrm>
                <a:off x="7535861" y="3192457"/>
                <a:ext cx="565150" cy="355600"/>
              </a:xfrm>
              <a:custGeom>
                <a:avLst/>
                <a:gdLst>
                  <a:gd name="connsiteX0" fmla="*/ 0 w 565150"/>
                  <a:gd name="connsiteY0" fmla="*/ 355600 h 355600"/>
                  <a:gd name="connsiteX1" fmla="*/ 127000 w 565150"/>
                  <a:gd name="connsiteY1" fmla="*/ 331788 h 355600"/>
                  <a:gd name="connsiteX2" fmla="*/ 215900 w 565150"/>
                  <a:gd name="connsiteY2" fmla="*/ 298450 h 355600"/>
                  <a:gd name="connsiteX3" fmla="*/ 325438 w 565150"/>
                  <a:gd name="connsiteY3" fmla="*/ 239713 h 355600"/>
                  <a:gd name="connsiteX4" fmla="*/ 434975 w 565150"/>
                  <a:gd name="connsiteY4" fmla="*/ 152400 h 355600"/>
                  <a:gd name="connsiteX5" fmla="*/ 511175 w 565150"/>
                  <a:gd name="connsiteY5" fmla="*/ 71438 h 355600"/>
                  <a:gd name="connsiteX6" fmla="*/ 565150 w 565150"/>
                  <a:gd name="connsiteY6" fmla="*/ 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150" h="355600">
                    <a:moveTo>
                      <a:pt x="0" y="355600"/>
                    </a:moveTo>
                    <a:cubicBezTo>
                      <a:pt x="45508" y="348456"/>
                      <a:pt x="91017" y="341313"/>
                      <a:pt x="127000" y="331788"/>
                    </a:cubicBezTo>
                    <a:cubicBezTo>
                      <a:pt x="162983" y="322263"/>
                      <a:pt x="182827" y="313796"/>
                      <a:pt x="215900" y="298450"/>
                    </a:cubicBezTo>
                    <a:cubicBezTo>
                      <a:pt x="248973" y="283104"/>
                      <a:pt x="288926" y="264055"/>
                      <a:pt x="325438" y="239713"/>
                    </a:cubicBezTo>
                    <a:cubicBezTo>
                      <a:pt x="361951" y="215371"/>
                      <a:pt x="404019" y="180446"/>
                      <a:pt x="434975" y="152400"/>
                    </a:cubicBezTo>
                    <a:cubicBezTo>
                      <a:pt x="465931" y="124354"/>
                      <a:pt x="489479" y="96838"/>
                      <a:pt x="511175" y="71438"/>
                    </a:cubicBezTo>
                    <a:cubicBezTo>
                      <a:pt x="532871" y="46038"/>
                      <a:pt x="554302" y="12965"/>
                      <a:pt x="56515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320BC522-9777-4281-A789-D5139A787E6A}"/>
                  </a:ext>
                </a:extLst>
              </p:cNvPr>
              <p:cNvSpPr/>
              <p:nvPr/>
            </p:nvSpPr>
            <p:spPr>
              <a:xfrm>
                <a:off x="7899400" y="3149600"/>
                <a:ext cx="269875" cy="314325"/>
              </a:xfrm>
              <a:custGeom>
                <a:avLst/>
                <a:gdLst>
                  <a:gd name="connsiteX0" fmla="*/ 0 w 269875"/>
                  <a:gd name="connsiteY0" fmla="*/ 314325 h 314325"/>
                  <a:gd name="connsiteX1" fmla="*/ 119063 w 269875"/>
                  <a:gd name="connsiteY1" fmla="*/ 212725 h 314325"/>
                  <a:gd name="connsiteX2" fmla="*/ 196850 w 269875"/>
                  <a:gd name="connsiteY2" fmla="*/ 115888 h 314325"/>
                  <a:gd name="connsiteX3" fmla="*/ 241300 w 269875"/>
                  <a:gd name="connsiteY3" fmla="*/ 46038 h 314325"/>
                  <a:gd name="connsiteX4" fmla="*/ 269875 w 269875"/>
                  <a:gd name="connsiteY4" fmla="*/ 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875" h="314325">
                    <a:moveTo>
                      <a:pt x="0" y="314325"/>
                    </a:moveTo>
                    <a:cubicBezTo>
                      <a:pt x="43127" y="280061"/>
                      <a:pt x="86255" y="245798"/>
                      <a:pt x="119063" y="212725"/>
                    </a:cubicBezTo>
                    <a:cubicBezTo>
                      <a:pt x="151871" y="179652"/>
                      <a:pt x="176477" y="143669"/>
                      <a:pt x="196850" y="115888"/>
                    </a:cubicBezTo>
                    <a:cubicBezTo>
                      <a:pt x="217223" y="88107"/>
                      <a:pt x="229129" y="65353"/>
                      <a:pt x="241300" y="46038"/>
                    </a:cubicBezTo>
                    <a:cubicBezTo>
                      <a:pt x="253471" y="26723"/>
                      <a:pt x="262996" y="9525"/>
                      <a:pt x="269875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62D1EA23-715D-4C96-8E85-BCEB09D551EF}"/>
                  </a:ext>
                </a:extLst>
              </p:cNvPr>
              <p:cNvSpPr/>
              <p:nvPr/>
            </p:nvSpPr>
            <p:spPr>
              <a:xfrm>
                <a:off x="8388350" y="2889250"/>
                <a:ext cx="128588" cy="87313"/>
              </a:xfrm>
              <a:custGeom>
                <a:avLst/>
                <a:gdLst>
                  <a:gd name="connsiteX0" fmla="*/ 128588 w 128588"/>
                  <a:gd name="connsiteY0" fmla="*/ 0 h 87313"/>
                  <a:gd name="connsiteX1" fmla="*/ 26988 w 128588"/>
                  <a:gd name="connsiteY1" fmla="*/ 60325 h 87313"/>
                  <a:gd name="connsiteX2" fmla="*/ 0 w 128588"/>
                  <a:gd name="connsiteY2" fmla="*/ 87313 h 8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588" h="87313">
                    <a:moveTo>
                      <a:pt x="128588" y="0"/>
                    </a:moveTo>
                    <a:cubicBezTo>
                      <a:pt x="88503" y="22886"/>
                      <a:pt x="48419" y="45773"/>
                      <a:pt x="26988" y="60325"/>
                    </a:cubicBezTo>
                    <a:cubicBezTo>
                      <a:pt x="5557" y="74877"/>
                      <a:pt x="2778" y="81095"/>
                      <a:pt x="0" y="873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690C75A4-044F-4491-8658-DD64DCDB3853}"/>
                  </a:ext>
                </a:extLst>
              </p:cNvPr>
              <p:cNvSpPr/>
              <p:nvPr/>
            </p:nvSpPr>
            <p:spPr>
              <a:xfrm>
                <a:off x="7593013" y="3470275"/>
                <a:ext cx="431800" cy="274638"/>
              </a:xfrm>
              <a:custGeom>
                <a:avLst/>
                <a:gdLst>
                  <a:gd name="connsiteX0" fmla="*/ 0 w 431800"/>
                  <a:gd name="connsiteY0" fmla="*/ 274638 h 274638"/>
                  <a:gd name="connsiteX1" fmla="*/ 192087 w 431800"/>
                  <a:gd name="connsiteY1" fmla="*/ 206375 h 274638"/>
                  <a:gd name="connsiteX2" fmla="*/ 260350 w 431800"/>
                  <a:gd name="connsiteY2" fmla="*/ 153988 h 274638"/>
                  <a:gd name="connsiteX3" fmla="*/ 373062 w 431800"/>
                  <a:gd name="connsiteY3" fmla="*/ 52388 h 274638"/>
                  <a:gd name="connsiteX4" fmla="*/ 431800 w 431800"/>
                  <a:gd name="connsiteY4" fmla="*/ 0 h 27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800" h="274638">
                    <a:moveTo>
                      <a:pt x="0" y="274638"/>
                    </a:moveTo>
                    <a:cubicBezTo>
                      <a:pt x="74347" y="250560"/>
                      <a:pt x="148695" y="226483"/>
                      <a:pt x="192087" y="206375"/>
                    </a:cubicBezTo>
                    <a:cubicBezTo>
                      <a:pt x="235479" y="186267"/>
                      <a:pt x="230187" y="179653"/>
                      <a:pt x="260350" y="153988"/>
                    </a:cubicBezTo>
                    <a:cubicBezTo>
                      <a:pt x="290513" y="128323"/>
                      <a:pt x="373062" y="52388"/>
                      <a:pt x="373062" y="52388"/>
                    </a:cubicBezTo>
                    <a:lnTo>
                      <a:pt x="431800" y="0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EFAD1977-4822-48AC-B2A1-7F7259B92C73}"/>
                  </a:ext>
                </a:extLst>
              </p:cNvPr>
              <p:cNvSpPr/>
              <p:nvPr/>
            </p:nvSpPr>
            <p:spPr>
              <a:xfrm>
                <a:off x="8162925" y="3500236"/>
                <a:ext cx="454025" cy="57352"/>
              </a:xfrm>
              <a:custGeom>
                <a:avLst/>
                <a:gdLst>
                  <a:gd name="connsiteX0" fmla="*/ 0 w 454025"/>
                  <a:gd name="connsiteY0" fmla="*/ 33539 h 57352"/>
                  <a:gd name="connsiteX1" fmla="*/ 198438 w 454025"/>
                  <a:gd name="connsiteY1" fmla="*/ 3377 h 57352"/>
                  <a:gd name="connsiteX2" fmla="*/ 261938 w 454025"/>
                  <a:gd name="connsiteY2" fmla="*/ 1789 h 57352"/>
                  <a:gd name="connsiteX3" fmla="*/ 334963 w 454025"/>
                  <a:gd name="connsiteY3" fmla="*/ 12902 h 57352"/>
                  <a:gd name="connsiteX4" fmla="*/ 404813 w 454025"/>
                  <a:gd name="connsiteY4" fmla="*/ 36714 h 57352"/>
                  <a:gd name="connsiteX5" fmla="*/ 454025 w 454025"/>
                  <a:gd name="connsiteY5" fmla="*/ 57352 h 5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4025" h="57352">
                    <a:moveTo>
                      <a:pt x="0" y="33539"/>
                    </a:moveTo>
                    <a:lnTo>
                      <a:pt x="198438" y="3377"/>
                    </a:lnTo>
                    <a:cubicBezTo>
                      <a:pt x="242094" y="-1915"/>
                      <a:pt x="239184" y="202"/>
                      <a:pt x="261938" y="1789"/>
                    </a:cubicBezTo>
                    <a:cubicBezTo>
                      <a:pt x="284692" y="3376"/>
                      <a:pt x="311150" y="7081"/>
                      <a:pt x="334963" y="12902"/>
                    </a:cubicBezTo>
                    <a:cubicBezTo>
                      <a:pt x="358776" y="18723"/>
                      <a:pt x="384969" y="29306"/>
                      <a:pt x="404813" y="36714"/>
                    </a:cubicBezTo>
                    <a:cubicBezTo>
                      <a:pt x="424657" y="44122"/>
                      <a:pt x="439341" y="50737"/>
                      <a:pt x="454025" y="5735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95BBE6FA-7B1F-4720-91AC-B92EE6C7EADE}"/>
                  </a:ext>
                </a:extLst>
              </p:cNvPr>
              <p:cNvSpPr/>
              <p:nvPr/>
            </p:nvSpPr>
            <p:spPr>
              <a:xfrm>
                <a:off x="8285163" y="3346211"/>
                <a:ext cx="736600" cy="225664"/>
              </a:xfrm>
              <a:custGeom>
                <a:avLst/>
                <a:gdLst>
                  <a:gd name="connsiteX0" fmla="*/ 0 w 736600"/>
                  <a:gd name="connsiteY0" fmla="*/ 239 h 225664"/>
                  <a:gd name="connsiteX1" fmla="*/ 176212 w 736600"/>
                  <a:gd name="connsiteY1" fmla="*/ 3414 h 225664"/>
                  <a:gd name="connsiteX2" fmla="*/ 287337 w 736600"/>
                  <a:gd name="connsiteY2" fmla="*/ 24052 h 225664"/>
                  <a:gd name="connsiteX3" fmla="*/ 444500 w 736600"/>
                  <a:gd name="connsiteY3" fmla="*/ 70089 h 225664"/>
                  <a:gd name="connsiteX4" fmla="*/ 604837 w 736600"/>
                  <a:gd name="connsiteY4" fmla="*/ 136764 h 225664"/>
                  <a:gd name="connsiteX5" fmla="*/ 703262 w 736600"/>
                  <a:gd name="connsiteY5" fmla="*/ 187564 h 225664"/>
                  <a:gd name="connsiteX6" fmla="*/ 736600 w 736600"/>
                  <a:gd name="connsiteY6" fmla="*/ 225664 h 22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6600" h="225664">
                    <a:moveTo>
                      <a:pt x="0" y="239"/>
                    </a:moveTo>
                    <a:cubicBezTo>
                      <a:pt x="64161" y="-158"/>
                      <a:pt x="128323" y="-555"/>
                      <a:pt x="176212" y="3414"/>
                    </a:cubicBezTo>
                    <a:cubicBezTo>
                      <a:pt x="224101" y="7383"/>
                      <a:pt x="242622" y="12940"/>
                      <a:pt x="287337" y="24052"/>
                    </a:cubicBezTo>
                    <a:cubicBezTo>
                      <a:pt x="332052" y="35164"/>
                      <a:pt x="391583" y="51304"/>
                      <a:pt x="444500" y="70089"/>
                    </a:cubicBezTo>
                    <a:cubicBezTo>
                      <a:pt x="497417" y="88874"/>
                      <a:pt x="561710" y="117185"/>
                      <a:pt x="604837" y="136764"/>
                    </a:cubicBezTo>
                    <a:cubicBezTo>
                      <a:pt x="647964" y="156343"/>
                      <a:pt x="681301" y="172747"/>
                      <a:pt x="703262" y="187564"/>
                    </a:cubicBezTo>
                    <a:cubicBezTo>
                      <a:pt x="725223" y="202381"/>
                      <a:pt x="730911" y="214022"/>
                      <a:pt x="736600" y="22566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7BA2566F-B91A-4D0D-ACD3-752FB32F1BC9}"/>
                  </a:ext>
                </a:extLst>
              </p:cNvPr>
              <p:cNvSpPr/>
              <p:nvPr/>
            </p:nvSpPr>
            <p:spPr>
              <a:xfrm>
                <a:off x="8421688" y="3097742"/>
                <a:ext cx="179387" cy="15346"/>
              </a:xfrm>
              <a:custGeom>
                <a:avLst/>
                <a:gdLst>
                  <a:gd name="connsiteX0" fmla="*/ 0 w 179387"/>
                  <a:gd name="connsiteY0" fmla="*/ 15346 h 15346"/>
                  <a:gd name="connsiteX1" fmla="*/ 90487 w 179387"/>
                  <a:gd name="connsiteY1" fmla="*/ 1058 h 15346"/>
                  <a:gd name="connsiteX2" fmla="*/ 179387 w 179387"/>
                  <a:gd name="connsiteY2" fmla="*/ 1058 h 1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387" h="15346">
                    <a:moveTo>
                      <a:pt x="0" y="15346"/>
                    </a:moveTo>
                    <a:cubicBezTo>
                      <a:pt x="30294" y="9392"/>
                      <a:pt x="60589" y="3439"/>
                      <a:pt x="90487" y="1058"/>
                    </a:cubicBezTo>
                    <a:cubicBezTo>
                      <a:pt x="120385" y="-1323"/>
                      <a:pt x="179387" y="1058"/>
                      <a:pt x="179387" y="105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5A991D18-8429-4AC6-9E3D-2337E47D5E9E}"/>
                  </a:ext>
                </a:extLst>
              </p:cNvPr>
              <p:cNvSpPr/>
              <p:nvPr/>
            </p:nvSpPr>
            <p:spPr>
              <a:xfrm>
                <a:off x="8432800" y="3046413"/>
                <a:ext cx="68263" cy="65087"/>
              </a:xfrm>
              <a:custGeom>
                <a:avLst/>
                <a:gdLst>
                  <a:gd name="connsiteX0" fmla="*/ 68263 w 68263"/>
                  <a:gd name="connsiteY0" fmla="*/ 0 h 65087"/>
                  <a:gd name="connsiteX1" fmla="*/ 0 w 68263"/>
                  <a:gd name="connsiteY1" fmla="*/ 65087 h 6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263" h="65087">
                    <a:moveTo>
                      <a:pt x="68263" y="0"/>
                    </a:moveTo>
                    <a:lnTo>
                      <a:pt x="0" y="65087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3" name="フリーフォーム: 図形 562">
                <a:extLst>
                  <a:ext uri="{FF2B5EF4-FFF2-40B4-BE49-F238E27FC236}">
                    <a16:creationId xmlns:a16="http://schemas.microsoft.com/office/drawing/2014/main" id="{633E7193-E79A-48F4-95CC-90DCB44EED78}"/>
                  </a:ext>
                </a:extLst>
              </p:cNvPr>
              <p:cNvSpPr/>
              <p:nvPr/>
            </p:nvSpPr>
            <p:spPr>
              <a:xfrm>
                <a:off x="8458200" y="3175000"/>
                <a:ext cx="704850" cy="377825"/>
              </a:xfrm>
              <a:custGeom>
                <a:avLst/>
                <a:gdLst>
                  <a:gd name="connsiteX0" fmla="*/ 0 w 704850"/>
                  <a:gd name="connsiteY0" fmla="*/ 0 h 377825"/>
                  <a:gd name="connsiteX1" fmla="*/ 219075 w 704850"/>
                  <a:gd name="connsiteY1" fmla="*/ 33338 h 377825"/>
                  <a:gd name="connsiteX2" fmla="*/ 320675 w 704850"/>
                  <a:gd name="connsiteY2" fmla="*/ 76200 h 377825"/>
                  <a:gd name="connsiteX3" fmla="*/ 450850 w 704850"/>
                  <a:gd name="connsiteY3" fmla="*/ 146050 h 377825"/>
                  <a:gd name="connsiteX4" fmla="*/ 558800 w 704850"/>
                  <a:gd name="connsiteY4" fmla="*/ 231775 h 377825"/>
                  <a:gd name="connsiteX5" fmla="*/ 642938 w 704850"/>
                  <a:gd name="connsiteY5" fmla="*/ 312738 h 377825"/>
                  <a:gd name="connsiteX6" fmla="*/ 704850 w 704850"/>
                  <a:gd name="connsiteY6" fmla="*/ 377825 h 37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50" h="377825">
                    <a:moveTo>
                      <a:pt x="0" y="0"/>
                    </a:moveTo>
                    <a:cubicBezTo>
                      <a:pt x="82814" y="10319"/>
                      <a:pt x="165629" y="20638"/>
                      <a:pt x="219075" y="33338"/>
                    </a:cubicBezTo>
                    <a:cubicBezTo>
                      <a:pt x="272521" y="46038"/>
                      <a:pt x="282046" y="57415"/>
                      <a:pt x="320675" y="76200"/>
                    </a:cubicBezTo>
                    <a:cubicBezTo>
                      <a:pt x="359304" y="94985"/>
                      <a:pt x="411163" y="120121"/>
                      <a:pt x="450850" y="146050"/>
                    </a:cubicBezTo>
                    <a:cubicBezTo>
                      <a:pt x="490537" y="171979"/>
                      <a:pt x="526785" y="203994"/>
                      <a:pt x="558800" y="231775"/>
                    </a:cubicBezTo>
                    <a:cubicBezTo>
                      <a:pt x="590815" y="259556"/>
                      <a:pt x="618596" y="288396"/>
                      <a:pt x="642938" y="312738"/>
                    </a:cubicBezTo>
                    <a:cubicBezTo>
                      <a:pt x="667280" y="337080"/>
                      <a:pt x="686065" y="357452"/>
                      <a:pt x="704850" y="3778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フリーフォーム: 図形 563">
                <a:extLst>
                  <a:ext uri="{FF2B5EF4-FFF2-40B4-BE49-F238E27FC236}">
                    <a16:creationId xmlns:a16="http://schemas.microsoft.com/office/drawing/2014/main" id="{25C1032F-B7AF-4101-9D3D-382C19807302}"/>
                  </a:ext>
                </a:extLst>
              </p:cNvPr>
              <p:cNvSpPr/>
              <p:nvPr/>
            </p:nvSpPr>
            <p:spPr>
              <a:xfrm>
                <a:off x="8339138" y="3235325"/>
                <a:ext cx="795337" cy="387350"/>
              </a:xfrm>
              <a:custGeom>
                <a:avLst/>
                <a:gdLst>
                  <a:gd name="connsiteX0" fmla="*/ 0 w 795337"/>
                  <a:gd name="connsiteY0" fmla="*/ 0 h 387350"/>
                  <a:gd name="connsiteX1" fmla="*/ 173037 w 795337"/>
                  <a:gd name="connsiteY1" fmla="*/ 14288 h 387350"/>
                  <a:gd name="connsiteX2" fmla="*/ 271462 w 795337"/>
                  <a:gd name="connsiteY2" fmla="*/ 36513 h 387350"/>
                  <a:gd name="connsiteX3" fmla="*/ 412750 w 795337"/>
                  <a:gd name="connsiteY3" fmla="*/ 82550 h 387350"/>
                  <a:gd name="connsiteX4" fmla="*/ 527050 w 795337"/>
                  <a:gd name="connsiteY4" fmla="*/ 136525 h 387350"/>
                  <a:gd name="connsiteX5" fmla="*/ 628650 w 795337"/>
                  <a:gd name="connsiteY5" fmla="*/ 214313 h 387350"/>
                  <a:gd name="connsiteX6" fmla="*/ 744537 w 795337"/>
                  <a:gd name="connsiteY6" fmla="*/ 311150 h 387350"/>
                  <a:gd name="connsiteX7" fmla="*/ 795337 w 795337"/>
                  <a:gd name="connsiteY7" fmla="*/ 387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337" h="387350">
                    <a:moveTo>
                      <a:pt x="0" y="0"/>
                    </a:moveTo>
                    <a:cubicBezTo>
                      <a:pt x="63896" y="4101"/>
                      <a:pt x="127793" y="8203"/>
                      <a:pt x="173037" y="14288"/>
                    </a:cubicBezTo>
                    <a:cubicBezTo>
                      <a:pt x="218281" y="20373"/>
                      <a:pt x="231510" y="25136"/>
                      <a:pt x="271462" y="36513"/>
                    </a:cubicBezTo>
                    <a:cubicBezTo>
                      <a:pt x="311414" y="47890"/>
                      <a:pt x="370152" y="65881"/>
                      <a:pt x="412750" y="82550"/>
                    </a:cubicBezTo>
                    <a:cubicBezTo>
                      <a:pt x="455348" y="99219"/>
                      <a:pt x="491067" y="114565"/>
                      <a:pt x="527050" y="136525"/>
                    </a:cubicBezTo>
                    <a:cubicBezTo>
                      <a:pt x="563033" y="158485"/>
                      <a:pt x="592402" y="185209"/>
                      <a:pt x="628650" y="214313"/>
                    </a:cubicBezTo>
                    <a:cubicBezTo>
                      <a:pt x="664898" y="243417"/>
                      <a:pt x="716756" y="282311"/>
                      <a:pt x="744537" y="311150"/>
                    </a:cubicBezTo>
                    <a:cubicBezTo>
                      <a:pt x="772318" y="339989"/>
                      <a:pt x="783827" y="363669"/>
                      <a:pt x="795337" y="3873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5" name="フリーフォーム: 図形 564">
                <a:extLst>
                  <a:ext uri="{FF2B5EF4-FFF2-40B4-BE49-F238E27FC236}">
                    <a16:creationId xmlns:a16="http://schemas.microsoft.com/office/drawing/2014/main" id="{F6E9A148-E39E-48EC-B130-0746ED9CAE9E}"/>
                  </a:ext>
                </a:extLst>
              </p:cNvPr>
              <p:cNvSpPr/>
              <p:nvPr/>
            </p:nvSpPr>
            <p:spPr>
              <a:xfrm>
                <a:off x="9075738" y="3635375"/>
                <a:ext cx="137747" cy="328613"/>
              </a:xfrm>
              <a:custGeom>
                <a:avLst/>
                <a:gdLst>
                  <a:gd name="connsiteX0" fmla="*/ 0 w 137747"/>
                  <a:gd name="connsiteY0" fmla="*/ 0 h 328613"/>
                  <a:gd name="connsiteX1" fmla="*/ 84137 w 137747"/>
                  <a:gd name="connsiteY1" fmla="*/ 141288 h 328613"/>
                  <a:gd name="connsiteX2" fmla="*/ 109537 w 137747"/>
                  <a:gd name="connsiteY2" fmla="*/ 188913 h 328613"/>
                  <a:gd name="connsiteX3" fmla="*/ 122237 w 137747"/>
                  <a:gd name="connsiteY3" fmla="*/ 227013 h 328613"/>
                  <a:gd name="connsiteX4" fmla="*/ 123825 w 137747"/>
                  <a:gd name="connsiteY4" fmla="*/ 249238 h 328613"/>
                  <a:gd name="connsiteX5" fmla="*/ 136525 w 137747"/>
                  <a:gd name="connsiteY5" fmla="*/ 296863 h 328613"/>
                  <a:gd name="connsiteX6" fmla="*/ 136525 w 137747"/>
                  <a:gd name="connsiteY6" fmla="*/ 328613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747" h="328613">
                    <a:moveTo>
                      <a:pt x="0" y="0"/>
                    </a:moveTo>
                    <a:cubicBezTo>
                      <a:pt x="32940" y="54901"/>
                      <a:pt x="65881" y="109803"/>
                      <a:pt x="84137" y="141288"/>
                    </a:cubicBezTo>
                    <a:cubicBezTo>
                      <a:pt x="102393" y="172774"/>
                      <a:pt x="103187" y="174625"/>
                      <a:pt x="109537" y="188913"/>
                    </a:cubicBezTo>
                    <a:cubicBezTo>
                      <a:pt x="115887" y="203201"/>
                      <a:pt x="119856" y="216959"/>
                      <a:pt x="122237" y="227013"/>
                    </a:cubicBezTo>
                    <a:cubicBezTo>
                      <a:pt x="124618" y="237067"/>
                      <a:pt x="121444" y="237597"/>
                      <a:pt x="123825" y="249238"/>
                    </a:cubicBezTo>
                    <a:cubicBezTo>
                      <a:pt x="126206" y="260879"/>
                      <a:pt x="134408" y="283634"/>
                      <a:pt x="136525" y="296863"/>
                    </a:cubicBezTo>
                    <a:cubicBezTo>
                      <a:pt x="138642" y="310092"/>
                      <a:pt x="137583" y="319352"/>
                      <a:pt x="136525" y="3286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6" name="フリーフォーム: 図形 565">
                <a:extLst>
                  <a:ext uri="{FF2B5EF4-FFF2-40B4-BE49-F238E27FC236}">
                    <a16:creationId xmlns:a16="http://schemas.microsoft.com/office/drawing/2014/main" id="{E9BA6C64-DE68-4752-B43E-7A7AE80F9A98}"/>
                  </a:ext>
                </a:extLst>
              </p:cNvPr>
              <p:cNvSpPr/>
              <p:nvPr/>
            </p:nvSpPr>
            <p:spPr>
              <a:xfrm>
                <a:off x="9202738" y="3595688"/>
                <a:ext cx="149225" cy="306387"/>
              </a:xfrm>
              <a:custGeom>
                <a:avLst/>
                <a:gdLst>
                  <a:gd name="connsiteX0" fmla="*/ 0 w 149225"/>
                  <a:gd name="connsiteY0" fmla="*/ 0 h 306387"/>
                  <a:gd name="connsiteX1" fmla="*/ 31750 w 149225"/>
                  <a:gd name="connsiteY1" fmla="*/ 52387 h 306387"/>
                  <a:gd name="connsiteX2" fmla="*/ 71437 w 149225"/>
                  <a:gd name="connsiteY2" fmla="*/ 114300 h 306387"/>
                  <a:gd name="connsiteX3" fmla="*/ 111125 w 149225"/>
                  <a:gd name="connsiteY3" fmla="*/ 177800 h 306387"/>
                  <a:gd name="connsiteX4" fmla="*/ 142875 w 149225"/>
                  <a:gd name="connsiteY4" fmla="*/ 252412 h 306387"/>
                  <a:gd name="connsiteX5" fmla="*/ 149225 w 149225"/>
                  <a:gd name="connsiteY5" fmla="*/ 306387 h 306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225" h="306387">
                    <a:moveTo>
                      <a:pt x="0" y="0"/>
                    </a:moveTo>
                    <a:cubicBezTo>
                      <a:pt x="9922" y="16668"/>
                      <a:pt x="19844" y="33337"/>
                      <a:pt x="31750" y="52387"/>
                    </a:cubicBezTo>
                    <a:cubicBezTo>
                      <a:pt x="43656" y="71437"/>
                      <a:pt x="58208" y="93398"/>
                      <a:pt x="71437" y="114300"/>
                    </a:cubicBezTo>
                    <a:cubicBezTo>
                      <a:pt x="84666" y="135202"/>
                      <a:pt x="99219" y="154781"/>
                      <a:pt x="111125" y="177800"/>
                    </a:cubicBezTo>
                    <a:cubicBezTo>
                      <a:pt x="123031" y="200819"/>
                      <a:pt x="136525" y="230981"/>
                      <a:pt x="142875" y="252412"/>
                    </a:cubicBezTo>
                    <a:cubicBezTo>
                      <a:pt x="149225" y="273843"/>
                      <a:pt x="149225" y="290115"/>
                      <a:pt x="149225" y="30638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7" name="フリーフォーム: 図形 566">
                <a:extLst>
                  <a:ext uri="{FF2B5EF4-FFF2-40B4-BE49-F238E27FC236}">
                    <a16:creationId xmlns:a16="http://schemas.microsoft.com/office/drawing/2014/main" id="{2C39B79A-E37D-450E-8C07-B4E2A6D2B7FB}"/>
                  </a:ext>
                </a:extLst>
              </p:cNvPr>
              <p:cNvSpPr/>
              <p:nvPr/>
            </p:nvSpPr>
            <p:spPr>
              <a:xfrm>
                <a:off x="8689975" y="3114675"/>
                <a:ext cx="647700" cy="392113"/>
              </a:xfrm>
              <a:custGeom>
                <a:avLst/>
                <a:gdLst>
                  <a:gd name="connsiteX0" fmla="*/ 0 w 647700"/>
                  <a:gd name="connsiteY0" fmla="*/ 0 h 392113"/>
                  <a:gd name="connsiteX1" fmla="*/ 163513 w 647700"/>
                  <a:gd name="connsiteY1" fmla="*/ 55563 h 392113"/>
                  <a:gd name="connsiteX2" fmla="*/ 239713 w 647700"/>
                  <a:gd name="connsiteY2" fmla="*/ 88900 h 392113"/>
                  <a:gd name="connsiteX3" fmla="*/ 325438 w 647700"/>
                  <a:gd name="connsiteY3" fmla="*/ 130175 h 392113"/>
                  <a:gd name="connsiteX4" fmla="*/ 434975 w 647700"/>
                  <a:gd name="connsiteY4" fmla="*/ 182563 h 392113"/>
                  <a:gd name="connsiteX5" fmla="*/ 547688 w 647700"/>
                  <a:gd name="connsiteY5" fmla="*/ 277813 h 392113"/>
                  <a:gd name="connsiteX6" fmla="*/ 611188 w 647700"/>
                  <a:gd name="connsiteY6" fmla="*/ 347663 h 392113"/>
                  <a:gd name="connsiteX7" fmla="*/ 647700 w 647700"/>
                  <a:gd name="connsiteY7" fmla="*/ 392113 h 39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0" h="392113">
                    <a:moveTo>
                      <a:pt x="0" y="0"/>
                    </a:moveTo>
                    <a:cubicBezTo>
                      <a:pt x="61780" y="20373"/>
                      <a:pt x="123561" y="40746"/>
                      <a:pt x="163513" y="55563"/>
                    </a:cubicBezTo>
                    <a:cubicBezTo>
                      <a:pt x="203465" y="70380"/>
                      <a:pt x="212726" y="76465"/>
                      <a:pt x="239713" y="88900"/>
                    </a:cubicBezTo>
                    <a:cubicBezTo>
                      <a:pt x="266701" y="101335"/>
                      <a:pt x="325438" y="130175"/>
                      <a:pt x="325438" y="130175"/>
                    </a:cubicBezTo>
                    <a:cubicBezTo>
                      <a:pt x="357982" y="145786"/>
                      <a:pt x="397933" y="157957"/>
                      <a:pt x="434975" y="182563"/>
                    </a:cubicBezTo>
                    <a:cubicBezTo>
                      <a:pt x="472017" y="207169"/>
                      <a:pt x="518319" y="250296"/>
                      <a:pt x="547688" y="277813"/>
                    </a:cubicBezTo>
                    <a:cubicBezTo>
                      <a:pt x="577057" y="305330"/>
                      <a:pt x="594519" y="328613"/>
                      <a:pt x="611188" y="347663"/>
                    </a:cubicBezTo>
                    <a:cubicBezTo>
                      <a:pt x="627857" y="366713"/>
                      <a:pt x="637778" y="379413"/>
                      <a:pt x="647700" y="3921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72660B2E-81BB-4AED-8992-66624216AE24}"/>
                  </a:ext>
                </a:extLst>
              </p:cNvPr>
              <p:cNvSpPr/>
              <p:nvPr/>
            </p:nvSpPr>
            <p:spPr>
              <a:xfrm>
                <a:off x="9136063" y="3673475"/>
                <a:ext cx="221159" cy="638175"/>
              </a:xfrm>
              <a:custGeom>
                <a:avLst/>
                <a:gdLst>
                  <a:gd name="connsiteX0" fmla="*/ 0 w 221159"/>
                  <a:gd name="connsiteY0" fmla="*/ 0 h 638175"/>
                  <a:gd name="connsiteX1" fmla="*/ 77787 w 221159"/>
                  <a:gd name="connsiteY1" fmla="*/ 65088 h 638175"/>
                  <a:gd name="connsiteX2" fmla="*/ 134937 w 221159"/>
                  <a:gd name="connsiteY2" fmla="*/ 138113 h 638175"/>
                  <a:gd name="connsiteX3" fmla="*/ 180975 w 221159"/>
                  <a:gd name="connsiteY3" fmla="*/ 238125 h 638175"/>
                  <a:gd name="connsiteX4" fmla="*/ 214312 w 221159"/>
                  <a:gd name="connsiteY4" fmla="*/ 344488 h 638175"/>
                  <a:gd name="connsiteX5" fmla="*/ 220662 w 221159"/>
                  <a:gd name="connsiteY5" fmla="*/ 455613 h 638175"/>
                  <a:gd name="connsiteX6" fmla="*/ 206375 w 221159"/>
                  <a:gd name="connsiteY6" fmla="*/ 542925 h 638175"/>
                  <a:gd name="connsiteX7" fmla="*/ 177800 w 221159"/>
                  <a:gd name="connsiteY7" fmla="*/ 612775 h 638175"/>
                  <a:gd name="connsiteX8" fmla="*/ 165100 w 221159"/>
                  <a:gd name="connsiteY8" fmla="*/ 638175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159" h="638175">
                    <a:moveTo>
                      <a:pt x="0" y="0"/>
                    </a:moveTo>
                    <a:cubicBezTo>
                      <a:pt x="27649" y="21034"/>
                      <a:pt x="55298" y="42069"/>
                      <a:pt x="77787" y="65088"/>
                    </a:cubicBezTo>
                    <a:cubicBezTo>
                      <a:pt x="100276" y="88107"/>
                      <a:pt x="117739" y="109274"/>
                      <a:pt x="134937" y="138113"/>
                    </a:cubicBezTo>
                    <a:cubicBezTo>
                      <a:pt x="152135" y="166952"/>
                      <a:pt x="167746" y="203729"/>
                      <a:pt x="180975" y="238125"/>
                    </a:cubicBezTo>
                    <a:cubicBezTo>
                      <a:pt x="194204" y="272521"/>
                      <a:pt x="207698" y="308240"/>
                      <a:pt x="214312" y="344488"/>
                    </a:cubicBezTo>
                    <a:cubicBezTo>
                      <a:pt x="220926" y="380736"/>
                      <a:pt x="221985" y="422540"/>
                      <a:pt x="220662" y="455613"/>
                    </a:cubicBezTo>
                    <a:cubicBezTo>
                      <a:pt x="219339" y="488686"/>
                      <a:pt x="213519" y="516731"/>
                      <a:pt x="206375" y="542925"/>
                    </a:cubicBezTo>
                    <a:cubicBezTo>
                      <a:pt x="199231" y="569119"/>
                      <a:pt x="184679" y="596900"/>
                      <a:pt x="177800" y="612775"/>
                    </a:cubicBezTo>
                    <a:cubicBezTo>
                      <a:pt x="170921" y="628650"/>
                      <a:pt x="168010" y="633412"/>
                      <a:pt x="165100" y="6381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9" name="フリーフォーム: 図形 568">
                <a:extLst>
                  <a:ext uri="{FF2B5EF4-FFF2-40B4-BE49-F238E27FC236}">
                    <a16:creationId xmlns:a16="http://schemas.microsoft.com/office/drawing/2014/main" id="{EF5393D0-3491-4C6B-98DC-445BC02E7542}"/>
                  </a:ext>
                </a:extLst>
              </p:cNvPr>
              <p:cNvSpPr/>
              <p:nvPr/>
            </p:nvSpPr>
            <p:spPr>
              <a:xfrm>
                <a:off x="9144000" y="3683000"/>
                <a:ext cx="158750" cy="628650"/>
              </a:xfrm>
              <a:custGeom>
                <a:avLst/>
                <a:gdLst>
                  <a:gd name="connsiteX0" fmla="*/ 0 w 158750"/>
                  <a:gd name="connsiteY0" fmla="*/ 0 h 628650"/>
                  <a:gd name="connsiteX1" fmla="*/ 41275 w 158750"/>
                  <a:gd name="connsiteY1" fmla="*/ 92075 h 628650"/>
                  <a:gd name="connsiteX2" fmla="*/ 79375 w 158750"/>
                  <a:gd name="connsiteY2" fmla="*/ 147638 h 628650"/>
                  <a:gd name="connsiteX3" fmla="*/ 103188 w 158750"/>
                  <a:gd name="connsiteY3" fmla="*/ 212725 h 628650"/>
                  <a:gd name="connsiteX4" fmla="*/ 138113 w 158750"/>
                  <a:gd name="connsiteY4" fmla="*/ 336550 h 628650"/>
                  <a:gd name="connsiteX5" fmla="*/ 131763 w 158750"/>
                  <a:gd name="connsiteY5" fmla="*/ 406400 h 628650"/>
                  <a:gd name="connsiteX6" fmla="*/ 109538 w 158750"/>
                  <a:gd name="connsiteY6" fmla="*/ 473075 h 628650"/>
                  <a:gd name="connsiteX7" fmla="*/ 77788 w 158750"/>
                  <a:gd name="connsiteY7" fmla="*/ 528638 h 628650"/>
                  <a:gd name="connsiteX8" fmla="*/ 84138 w 158750"/>
                  <a:gd name="connsiteY8" fmla="*/ 549275 h 628650"/>
                  <a:gd name="connsiteX9" fmla="*/ 88900 w 158750"/>
                  <a:gd name="connsiteY9" fmla="*/ 550863 h 628650"/>
                  <a:gd name="connsiteX10" fmla="*/ 127000 w 158750"/>
                  <a:gd name="connsiteY10" fmla="*/ 604838 h 628650"/>
                  <a:gd name="connsiteX11" fmla="*/ 158750 w 158750"/>
                  <a:gd name="connsiteY11" fmla="*/ 62865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8750" h="628650">
                    <a:moveTo>
                      <a:pt x="0" y="0"/>
                    </a:moveTo>
                    <a:cubicBezTo>
                      <a:pt x="14023" y="33734"/>
                      <a:pt x="28046" y="67469"/>
                      <a:pt x="41275" y="92075"/>
                    </a:cubicBezTo>
                    <a:cubicBezTo>
                      <a:pt x="54504" y="116681"/>
                      <a:pt x="69056" y="127530"/>
                      <a:pt x="79375" y="147638"/>
                    </a:cubicBezTo>
                    <a:cubicBezTo>
                      <a:pt x="89694" y="167746"/>
                      <a:pt x="93398" y="181240"/>
                      <a:pt x="103188" y="212725"/>
                    </a:cubicBezTo>
                    <a:cubicBezTo>
                      <a:pt x="112978" y="244210"/>
                      <a:pt x="133351" y="304271"/>
                      <a:pt x="138113" y="336550"/>
                    </a:cubicBezTo>
                    <a:cubicBezTo>
                      <a:pt x="142876" y="368829"/>
                      <a:pt x="136526" y="383646"/>
                      <a:pt x="131763" y="406400"/>
                    </a:cubicBezTo>
                    <a:cubicBezTo>
                      <a:pt x="127000" y="429154"/>
                      <a:pt x="118534" y="452702"/>
                      <a:pt x="109538" y="473075"/>
                    </a:cubicBezTo>
                    <a:cubicBezTo>
                      <a:pt x="100542" y="493448"/>
                      <a:pt x="82021" y="515938"/>
                      <a:pt x="77788" y="528638"/>
                    </a:cubicBezTo>
                    <a:cubicBezTo>
                      <a:pt x="73555" y="541338"/>
                      <a:pt x="84138" y="549275"/>
                      <a:pt x="84138" y="549275"/>
                    </a:cubicBezTo>
                    <a:cubicBezTo>
                      <a:pt x="85990" y="552979"/>
                      <a:pt x="81756" y="541603"/>
                      <a:pt x="88900" y="550863"/>
                    </a:cubicBezTo>
                    <a:cubicBezTo>
                      <a:pt x="96044" y="560123"/>
                      <a:pt x="115359" y="591874"/>
                      <a:pt x="127000" y="604838"/>
                    </a:cubicBezTo>
                    <a:cubicBezTo>
                      <a:pt x="138641" y="617802"/>
                      <a:pt x="148695" y="623226"/>
                      <a:pt x="158750" y="6286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0" name="フリーフォーム: 図形 569">
                <a:extLst>
                  <a:ext uri="{FF2B5EF4-FFF2-40B4-BE49-F238E27FC236}">
                    <a16:creationId xmlns:a16="http://schemas.microsoft.com/office/drawing/2014/main" id="{30B6934D-E504-4D7A-9CA5-97950B50467B}"/>
                  </a:ext>
                </a:extLst>
              </p:cNvPr>
              <p:cNvSpPr/>
              <p:nvPr/>
            </p:nvSpPr>
            <p:spPr>
              <a:xfrm>
                <a:off x="6877050" y="3583517"/>
                <a:ext cx="397933" cy="311150"/>
              </a:xfrm>
              <a:custGeom>
                <a:avLst/>
                <a:gdLst>
                  <a:gd name="connsiteX0" fmla="*/ 0 w 397933"/>
                  <a:gd name="connsiteY0" fmla="*/ 0 h 311150"/>
                  <a:gd name="connsiteX1" fmla="*/ 118533 w 397933"/>
                  <a:gd name="connsiteY1" fmla="*/ 133350 h 311150"/>
                  <a:gd name="connsiteX2" fmla="*/ 146050 w 397933"/>
                  <a:gd name="connsiteY2" fmla="*/ 148166 h 311150"/>
                  <a:gd name="connsiteX3" fmla="*/ 201083 w 397933"/>
                  <a:gd name="connsiteY3" fmla="*/ 194733 h 311150"/>
                  <a:gd name="connsiteX4" fmla="*/ 230717 w 397933"/>
                  <a:gd name="connsiteY4" fmla="*/ 218016 h 311150"/>
                  <a:gd name="connsiteX5" fmla="*/ 279400 w 397933"/>
                  <a:gd name="connsiteY5" fmla="*/ 256116 h 311150"/>
                  <a:gd name="connsiteX6" fmla="*/ 355600 w 397933"/>
                  <a:gd name="connsiteY6" fmla="*/ 289983 h 311150"/>
                  <a:gd name="connsiteX7" fmla="*/ 397933 w 397933"/>
                  <a:gd name="connsiteY7" fmla="*/ 31115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933" h="311150">
                    <a:moveTo>
                      <a:pt x="0" y="0"/>
                    </a:moveTo>
                    <a:cubicBezTo>
                      <a:pt x="47095" y="54328"/>
                      <a:pt x="94191" y="108656"/>
                      <a:pt x="118533" y="133350"/>
                    </a:cubicBezTo>
                    <a:cubicBezTo>
                      <a:pt x="142875" y="158044"/>
                      <a:pt x="132292" y="137936"/>
                      <a:pt x="146050" y="148166"/>
                    </a:cubicBezTo>
                    <a:cubicBezTo>
                      <a:pt x="159808" y="158397"/>
                      <a:pt x="186972" y="183091"/>
                      <a:pt x="201083" y="194733"/>
                    </a:cubicBezTo>
                    <a:cubicBezTo>
                      <a:pt x="215194" y="206375"/>
                      <a:pt x="230717" y="218016"/>
                      <a:pt x="230717" y="218016"/>
                    </a:cubicBezTo>
                    <a:cubicBezTo>
                      <a:pt x="243770" y="228246"/>
                      <a:pt x="258586" y="244122"/>
                      <a:pt x="279400" y="256116"/>
                    </a:cubicBezTo>
                    <a:cubicBezTo>
                      <a:pt x="300214" y="268110"/>
                      <a:pt x="335845" y="280811"/>
                      <a:pt x="355600" y="289983"/>
                    </a:cubicBezTo>
                    <a:cubicBezTo>
                      <a:pt x="375355" y="299155"/>
                      <a:pt x="386644" y="305152"/>
                      <a:pt x="397933" y="3111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37DEFE89-26BE-414A-8D13-1C15A723EEA2}"/>
                  </a:ext>
                </a:extLst>
              </p:cNvPr>
              <p:cNvSpPr/>
              <p:nvPr/>
            </p:nvSpPr>
            <p:spPr>
              <a:xfrm>
                <a:off x="7114117" y="3920067"/>
                <a:ext cx="1090083" cy="213179"/>
              </a:xfrm>
              <a:custGeom>
                <a:avLst/>
                <a:gdLst>
                  <a:gd name="connsiteX0" fmla="*/ 0 w 1090083"/>
                  <a:gd name="connsiteY0" fmla="*/ 0 h 213179"/>
                  <a:gd name="connsiteX1" fmla="*/ 97366 w 1090083"/>
                  <a:gd name="connsiteY1" fmla="*/ 52916 h 213179"/>
                  <a:gd name="connsiteX2" fmla="*/ 188383 w 1090083"/>
                  <a:gd name="connsiteY2" fmla="*/ 99483 h 213179"/>
                  <a:gd name="connsiteX3" fmla="*/ 296333 w 1090083"/>
                  <a:gd name="connsiteY3" fmla="*/ 148166 h 213179"/>
                  <a:gd name="connsiteX4" fmla="*/ 425450 w 1090083"/>
                  <a:gd name="connsiteY4" fmla="*/ 188383 h 213179"/>
                  <a:gd name="connsiteX5" fmla="*/ 624416 w 1090083"/>
                  <a:gd name="connsiteY5" fmla="*/ 209550 h 213179"/>
                  <a:gd name="connsiteX6" fmla="*/ 781050 w 1090083"/>
                  <a:gd name="connsiteY6" fmla="*/ 209550 h 213179"/>
                  <a:gd name="connsiteX7" fmla="*/ 920750 w 1090083"/>
                  <a:gd name="connsiteY7" fmla="*/ 173566 h 213179"/>
                  <a:gd name="connsiteX8" fmla="*/ 1054100 w 1090083"/>
                  <a:gd name="connsiteY8" fmla="*/ 114300 h 213179"/>
                  <a:gd name="connsiteX9" fmla="*/ 1090083 w 1090083"/>
                  <a:gd name="connsiteY9" fmla="*/ 99483 h 21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0083" h="213179">
                    <a:moveTo>
                      <a:pt x="0" y="0"/>
                    </a:moveTo>
                    <a:lnTo>
                      <a:pt x="97366" y="52916"/>
                    </a:lnTo>
                    <a:cubicBezTo>
                      <a:pt x="128763" y="69496"/>
                      <a:pt x="155222" y="83608"/>
                      <a:pt x="188383" y="99483"/>
                    </a:cubicBezTo>
                    <a:cubicBezTo>
                      <a:pt x="221544" y="115358"/>
                      <a:pt x="256822" y="133349"/>
                      <a:pt x="296333" y="148166"/>
                    </a:cubicBezTo>
                    <a:cubicBezTo>
                      <a:pt x="335844" y="162983"/>
                      <a:pt x="370770" y="178152"/>
                      <a:pt x="425450" y="188383"/>
                    </a:cubicBezTo>
                    <a:cubicBezTo>
                      <a:pt x="480130" y="198614"/>
                      <a:pt x="565149" y="206022"/>
                      <a:pt x="624416" y="209550"/>
                    </a:cubicBezTo>
                    <a:cubicBezTo>
                      <a:pt x="683683" y="213078"/>
                      <a:pt x="731661" y="215547"/>
                      <a:pt x="781050" y="209550"/>
                    </a:cubicBezTo>
                    <a:cubicBezTo>
                      <a:pt x="830439" y="203553"/>
                      <a:pt x="875242" y="189441"/>
                      <a:pt x="920750" y="173566"/>
                    </a:cubicBezTo>
                    <a:cubicBezTo>
                      <a:pt x="966258" y="157691"/>
                      <a:pt x="1025878" y="126647"/>
                      <a:pt x="1054100" y="114300"/>
                    </a:cubicBezTo>
                    <a:cubicBezTo>
                      <a:pt x="1082322" y="101953"/>
                      <a:pt x="1090083" y="99483"/>
                      <a:pt x="1090083" y="9948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2" name="フリーフォーム: 図形 571">
                <a:extLst>
                  <a:ext uri="{FF2B5EF4-FFF2-40B4-BE49-F238E27FC236}">
                    <a16:creationId xmlns:a16="http://schemas.microsoft.com/office/drawing/2014/main" id="{A753A14C-167F-496F-B01A-086A6583D445}"/>
                  </a:ext>
                </a:extLst>
              </p:cNvPr>
              <p:cNvSpPr/>
              <p:nvPr/>
            </p:nvSpPr>
            <p:spPr>
              <a:xfrm>
                <a:off x="7435850" y="4000500"/>
                <a:ext cx="732367" cy="87200"/>
              </a:xfrm>
              <a:custGeom>
                <a:avLst/>
                <a:gdLst>
                  <a:gd name="connsiteX0" fmla="*/ 0 w 732367"/>
                  <a:gd name="connsiteY0" fmla="*/ 35983 h 87200"/>
                  <a:gd name="connsiteX1" fmla="*/ 190500 w 732367"/>
                  <a:gd name="connsiteY1" fmla="*/ 76200 h 87200"/>
                  <a:gd name="connsiteX2" fmla="*/ 340783 w 732367"/>
                  <a:gd name="connsiteY2" fmla="*/ 86783 h 87200"/>
                  <a:gd name="connsiteX3" fmla="*/ 518583 w 732367"/>
                  <a:gd name="connsiteY3" fmla="*/ 65617 h 87200"/>
                  <a:gd name="connsiteX4" fmla="*/ 654050 w 732367"/>
                  <a:gd name="connsiteY4" fmla="*/ 27517 h 87200"/>
                  <a:gd name="connsiteX5" fmla="*/ 732367 w 732367"/>
                  <a:gd name="connsiteY5" fmla="*/ 0 h 8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367" h="87200">
                    <a:moveTo>
                      <a:pt x="0" y="35983"/>
                    </a:moveTo>
                    <a:cubicBezTo>
                      <a:pt x="66851" y="51858"/>
                      <a:pt x="133703" y="67733"/>
                      <a:pt x="190500" y="76200"/>
                    </a:cubicBezTo>
                    <a:cubicBezTo>
                      <a:pt x="247297" y="84667"/>
                      <a:pt x="286103" y="88547"/>
                      <a:pt x="340783" y="86783"/>
                    </a:cubicBezTo>
                    <a:cubicBezTo>
                      <a:pt x="395463" y="85019"/>
                      <a:pt x="466372" y="75495"/>
                      <a:pt x="518583" y="65617"/>
                    </a:cubicBezTo>
                    <a:cubicBezTo>
                      <a:pt x="570794" y="55739"/>
                      <a:pt x="618419" y="38453"/>
                      <a:pt x="654050" y="27517"/>
                    </a:cubicBezTo>
                    <a:cubicBezTo>
                      <a:pt x="689681" y="16581"/>
                      <a:pt x="711024" y="8290"/>
                      <a:pt x="732367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3" name="フリーフォーム: 図形 572">
                <a:extLst>
                  <a:ext uri="{FF2B5EF4-FFF2-40B4-BE49-F238E27FC236}">
                    <a16:creationId xmlns:a16="http://schemas.microsoft.com/office/drawing/2014/main" id="{1E91CEE0-629F-4180-AB32-05B6782DF5D8}"/>
                  </a:ext>
                </a:extLst>
              </p:cNvPr>
              <p:cNvSpPr/>
              <p:nvPr/>
            </p:nvSpPr>
            <p:spPr>
              <a:xfrm>
                <a:off x="7025217" y="3907367"/>
                <a:ext cx="829733" cy="330200"/>
              </a:xfrm>
              <a:custGeom>
                <a:avLst/>
                <a:gdLst>
                  <a:gd name="connsiteX0" fmla="*/ 0 w 829733"/>
                  <a:gd name="connsiteY0" fmla="*/ 0 h 330200"/>
                  <a:gd name="connsiteX1" fmla="*/ 158750 w 829733"/>
                  <a:gd name="connsiteY1" fmla="*/ 120650 h 330200"/>
                  <a:gd name="connsiteX2" fmla="*/ 262466 w 829733"/>
                  <a:gd name="connsiteY2" fmla="*/ 179916 h 330200"/>
                  <a:gd name="connsiteX3" fmla="*/ 400050 w 829733"/>
                  <a:gd name="connsiteY3" fmla="*/ 270933 h 330200"/>
                  <a:gd name="connsiteX4" fmla="*/ 518583 w 829733"/>
                  <a:gd name="connsiteY4" fmla="*/ 311150 h 330200"/>
                  <a:gd name="connsiteX5" fmla="*/ 641350 w 829733"/>
                  <a:gd name="connsiteY5" fmla="*/ 323850 h 330200"/>
                  <a:gd name="connsiteX6" fmla="*/ 829733 w 829733"/>
                  <a:gd name="connsiteY6" fmla="*/ 33020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733" h="330200">
                    <a:moveTo>
                      <a:pt x="0" y="0"/>
                    </a:moveTo>
                    <a:cubicBezTo>
                      <a:pt x="57503" y="45332"/>
                      <a:pt x="115006" y="90664"/>
                      <a:pt x="158750" y="120650"/>
                    </a:cubicBezTo>
                    <a:cubicBezTo>
                      <a:pt x="202494" y="150636"/>
                      <a:pt x="222249" y="154869"/>
                      <a:pt x="262466" y="179916"/>
                    </a:cubicBezTo>
                    <a:cubicBezTo>
                      <a:pt x="302683" y="204963"/>
                      <a:pt x="357364" y="249061"/>
                      <a:pt x="400050" y="270933"/>
                    </a:cubicBezTo>
                    <a:cubicBezTo>
                      <a:pt x="442736" y="292805"/>
                      <a:pt x="478366" y="302331"/>
                      <a:pt x="518583" y="311150"/>
                    </a:cubicBezTo>
                    <a:cubicBezTo>
                      <a:pt x="558800" y="319970"/>
                      <a:pt x="589492" y="320675"/>
                      <a:pt x="641350" y="323850"/>
                    </a:cubicBezTo>
                    <a:cubicBezTo>
                      <a:pt x="693208" y="327025"/>
                      <a:pt x="795161" y="329142"/>
                      <a:pt x="829733" y="3302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4" name="フリーフォーム: 図形 573">
                <a:extLst>
                  <a:ext uri="{FF2B5EF4-FFF2-40B4-BE49-F238E27FC236}">
                    <a16:creationId xmlns:a16="http://schemas.microsoft.com/office/drawing/2014/main" id="{3ABEB1A0-829A-409A-AE4A-9D7CA5CD82A6}"/>
                  </a:ext>
                </a:extLst>
              </p:cNvPr>
              <p:cNvSpPr/>
              <p:nvPr/>
            </p:nvSpPr>
            <p:spPr>
              <a:xfrm>
                <a:off x="7008283" y="4008967"/>
                <a:ext cx="967317" cy="326785"/>
              </a:xfrm>
              <a:custGeom>
                <a:avLst/>
                <a:gdLst>
                  <a:gd name="connsiteX0" fmla="*/ 0 w 967317"/>
                  <a:gd name="connsiteY0" fmla="*/ 0 h 326785"/>
                  <a:gd name="connsiteX1" fmla="*/ 120650 w 967317"/>
                  <a:gd name="connsiteY1" fmla="*/ 116416 h 326785"/>
                  <a:gd name="connsiteX2" fmla="*/ 184150 w 967317"/>
                  <a:gd name="connsiteY2" fmla="*/ 167216 h 326785"/>
                  <a:gd name="connsiteX3" fmla="*/ 289984 w 967317"/>
                  <a:gd name="connsiteY3" fmla="*/ 228600 h 326785"/>
                  <a:gd name="connsiteX4" fmla="*/ 408517 w 967317"/>
                  <a:gd name="connsiteY4" fmla="*/ 277283 h 326785"/>
                  <a:gd name="connsiteX5" fmla="*/ 594784 w 967317"/>
                  <a:gd name="connsiteY5" fmla="*/ 321733 h 326785"/>
                  <a:gd name="connsiteX6" fmla="*/ 793750 w 967317"/>
                  <a:gd name="connsiteY6" fmla="*/ 319616 h 326785"/>
                  <a:gd name="connsiteX7" fmla="*/ 967317 w 967317"/>
                  <a:gd name="connsiteY7" fmla="*/ 266700 h 32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7317" h="326785">
                    <a:moveTo>
                      <a:pt x="0" y="0"/>
                    </a:moveTo>
                    <a:cubicBezTo>
                      <a:pt x="44979" y="44273"/>
                      <a:pt x="89958" y="88547"/>
                      <a:pt x="120650" y="116416"/>
                    </a:cubicBezTo>
                    <a:cubicBezTo>
                      <a:pt x="151342" y="144285"/>
                      <a:pt x="155928" y="148519"/>
                      <a:pt x="184150" y="167216"/>
                    </a:cubicBezTo>
                    <a:cubicBezTo>
                      <a:pt x="212372" y="185913"/>
                      <a:pt x="252590" y="210256"/>
                      <a:pt x="289984" y="228600"/>
                    </a:cubicBezTo>
                    <a:cubicBezTo>
                      <a:pt x="327378" y="246944"/>
                      <a:pt x="357717" y="261761"/>
                      <a:pt x="408517" y="277283"/>
                    </a:cubicBezTo>
                    <a:cubicBezTo>
                      <a:pt x="459317" y="292805"/>
                      <a:pt x="530579" y="314678"/>
                      <a:pt x="594784" y="321733"/>
                    </a:cubicBezTo>
                    <a:cubicBezTo>
                      <a:pt x="658990" y="328789"/>
                      <a:pt x="731661" y="328788"/>
                      <a:pt x="793750" y="319616"/>
                    </a:cubicBezTo>
                    <a:cubicBezTo>
                      <a:pt x="855839" y="310444"/>
                      <a:pt x="935214" y="276931"/>
                      <a:pt x="967317" y="266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フリーフォーム: 図形 574">
                <a:extLst>
                  <a:ext uri="{FF2B5EF4-FFF2-40B4-BE49-F238E27FC236}">
                    <a16:creationId xmlns:a16="http://schemas.microsoft.com/office/drawing/2014/main" id="{B274ED78-21ED-42DD-BE13-A4834851F614}"/>
                  </a:ext>
                </a:extLst>
              </p:cNvPr>
              <p:cNvSpPr/>
              <p:nvPr/>
            </p:nvSpPr>
            <p:spPr>
              <a:xfrm>
                <a:off x="7107767" y="4059767"/>
                <a:ext cx="795866" cy="224624"/>
              </a:xfrm>
              <a:custGeom>
                <a:avLst/>
                <a:gdLst>
                  <a:gd name="connsiteX0" fmla="*/ 0 w 795866"/>
                  <a:gd name="connsiteY0" fmla="*/ 0 h 224624"/>
                  <a:gd name="connsiteX1" fmla="*/ 69850 w 795866"/>
                  <a:gd name="connsiteY1" fmla="*/ 57150 h 224624"/>
                  <a:gd name="connsiteX2" fmla="*/ 184150 w 795866"/>
                  <a:gd name="connsiteY2" fmla="*/ 129116 h 224624"/>
                  <a:gd name="connsiteX3" fmla="*/ 340783 w 795866"/>
                  <a:gd name="connsiteY3" fmla="*/ 192616 h 224624"/>
                  <a:gd name="connsiteX4" fmla="*/ 482600 w 795866"/>
                  <a:gd name="connsiteY4" fmla="*/ 215900 h 224624"/>
                  <a:gd name="connsiteX5" fmla="*/ 677333 w 795866"/>
                  <a:gd name="connsiteY5" fmla="*/ 224366 h 224624"/>
                  <a:gd name="connsiteX6" fmla="*/ 795866 w 795866"/>
                  <a:gd name="connsiteY6" fmla="*/ 207433 h 22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5866" h="224624">
                    <a:moveTo>
                      <a:pt x="0" y="0"/>
                    </a:moveTo>
                    <a:cubicBezTo>
                      <a:pt x="19579" y="17815"/>
                      <a:pt x="39158" y="35631"/>
                      <a:pt x="69850" y="57150"/>
                    </a:cubicBezTo>
                    <a:cubicBezTo>
                      <a:pt x="100542" y="78669"/>
                      <a:pt x="138995" y="106538"/>
                      <a:pt x="184150" y="129116"/>
                    </a:cubicBezTo>
                    <a:cubicBezTo>
                      <a:pt x="229305" y="151694"/>
                      <a:pt x="291041" y="178152"/>
                      <a:pt x="340783" y="192616"/>
                    </a:cubicBezTo>
                    <a:cubicBezTo>
                      <a:pt x="390525" y="207080"/>
                      <a:pt x="426508" y="210608"/>
                      <a:pt x="482600" y="215900"/>
                    </a:cubicBezTo>
                    <a:cubicBezTo>
                      <a:pt x="538692" y="221192"/>
                      <a:pt x="625122" y="225777"/>
                      <a:pt x="677333" y="224366"/>
                    </a:cubicBezTo>
                    <a:cubicBezTo>
                      <a:pt x="729544" y="222955"/>
                      <a:pt x="762705" y="215194"/>
                      <a:pt x="795866" y="20743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フリーフォーム: 図形 575">
                <a:extLst>
                  <a:ext uri="{FF2B5EF4-FFF2-40B4-BE49-F238E27FC236}">
                    <a16:creationId xmlns:a16="http://schemas.microsoft.com/office/drawing/2014/main" id="{CCA00407-93EF-472E-B1EE-ADD6D932945E}"/>
                  </a:ext>
                </a:extLst>
              </p:cNvPr>
              <p:cNvSpPr/>
              <p:nvPr/>
            </p:nvSpPr>
            <p:spPr>
              <a:xfrm>
                <a:off x="7114117" y="4315883"/>
                <a:ext cx="692150" cy="209950"/>
              </a:xfrm>
              <a:custGeom>
                <a:avLst/>
                <a:gdLst>
                  <a:gd name="connsiteX0" fmla="*/ 0 w 692150"/>
                  <a:gd name="connsiteY0" fmla="*/ 0 h 209950"/>
                  <a:gd name="connsiteX1" fmla="*/ 152400 w 692150"/>
                  <a:gd name="connsiteY1" fmla="*/ 93134 h 209950"/>
                  <a:gd name="connsiteX2" fmla="*/ 218016 w 692150"/>
                  <a:gd name="connsiteY2" fmla="*/ 116417 h 209950"/>
                  <a:gd name="connsiteX3" fmla="*/ 300566 w 692150"/>
                  <a:gd name="connsiteY3" fmla="*/ 146050 h 209950"/>
                  <a:gd name="connsiteX4" fmla="*/ 425450 w 692150"/>
                  <a:gd name="connsiteY4" fmla="*/ 186267 h 209950"/>
                  <a:gd name="connsiteX5" fmla="*/ 577850 w 692150"/>
                  <a:gd name="connsiteY5" fmla="*/ 207434 h 209950"/>
                  <a:gd name="connsiteX6" fmla="*/ 692150 w 692150"/>
                  <a:gd name="connsiteY6" fmla="*/ 209550 h 2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2150" h="209950">
                    <a:moveTo>
                      <a:pt x="0" y="0"/>
                    </a:moveTo>
                    <a:cubicBezTo>
                      <a:pt x="58032" y="36865"/>
                      <a:pt x="116064" y="73731"/>
                      <a:pt x="152400" y="93134"/>
                    </a:cubicBezTo>
                    <a:cubicBezTo>
                      <a:pt x="188736" y="112537"/>
                      <a:pt x="218016" y="116417"/>
                      <a:pt x="218016" y="116417"/>
                    </a:cubicBezTo>
                    <a:cubicBezTo>
                      <a:pt x="242710" y="125236"/>
                      <a:pt x="265994" y="134408"/>
                      <a:pt x="300566" y="146050"/>
                    </a:cubicBezTo>
                    <a:cubicBezTo>
                      <a:pt x="335138" y="157692"/>
                      <a:pt x="379236" y="176036"/>
                      <a:pt x="425450" y="186267"/>
                    </a:cubicBezTo>
                    <a:cubicBezTo>
                      <a:pt x="471664" y="196498"/>
                      <a:pt x="533400" y="203554"/>
                      <a:pt x="577850" y="207434"/>
                    </a:cubicBezTo>
                    <a:cubicBezTo>
                      <a:pt x="622300" y="211314"/>
                      <a:pt x="692150" y="209550"/>
                      <a:pt x="692150" y="2095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7" name="フリーフォーム: 図形 576">
                <a:extLst>
                  <a:ext uri="{FF2B5EF4-FFF2-40B4-BE49-F238E27FC236}">
                    <a16:creationId xmlns:a16="http://schemas.microsoft.com/office/drawing/2014/main" id="{F9567369-4352-44AF-802F-606FDD783125}"/>
                  </a:ext>
                </a:extLst>
              </p:cNvPr>
              <p:cNvSpPr/>
              <p:nvPr/>
            </p:nvSpPr>
            <p:spPr>
              <a:xfrm>
                <a:off x="7186083" y="4411133"/>
                <a:ext cx="484717" cy="167329"/>
              </a:xfrm>
              <a:custGeom>
                <a:avLst/>
                <a:gdLst>
                  <a:gd name="connsiteX0" fmla="*/ 0 w 484717"/>
                  <a:gd name="connsiteY0" fmla="*/ 0 h 167329"/>
                  <a:gd name="connsiteX1" fmla="*/ 101600 w 484717"/>
                  <a:gd name="connsiteY1" fmla="*/ 78317 h 167329"/>
                  <a:gd name="connsiteX2" fmla="*/ 207434 w 484717"/>
                  <a:gd name="connsiteY2" fmla="*/ 127000 h 167329"/>
                  <a:gd name="connsiteX3" fmla="*/ 287867 w 484717"/>
                  <a:gd name="connsiteY3" fmla="*/ 150284 h 167329"/>
                  <a:gd name="connsiteX4" fmla="*/ 385234 w 484717"/>
                  <a:gd name="connsiteY4" fmla="*/ 158750 h 167329"/>
                  <a:gd name="connsiteX5" fmla="*/ 484717 w 484717"/>
                  <a:gd name="connsiteY5" fmla="*/ 167217 h 167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717" h="167329">
                    <a:moveTo>
                      <a:pt x="0" y="0"/>
                    </a:moveTo>
                    <a:cubicBezTo>
                      <a:pt x="33514" y="28575"/>
                      <a:pt x="67028" y="57150"/>
                      <a:pt x="101600" y="78317"/>
                    </a:cubicBezTo>
                    <a:cubicBezTo>
                      <a:pt x="136172" y="99484"/>
                      <a:pt x="176390" y="115006"/>
                      <a:pt x="207434" y="127000"/>
                    </a:cubicBezTo>
                    <a:cubicBezTo>
                      <a:pt x="238478" y="138994"/>
                      <a:pt x="258234" y="144992"/>
                      <a:pt x="287867" y="150284"/>
                    </a:cubicBezTo>
                    <a:cubicBezTo>
                      <a:pt x="317500" y="155576"/>
                      <a:pt x="385234" y="158750"/>
                      <a:pt x="385234" y="158750"/>
                    </a:cubicBezTo>
                    <a:cubicBezTo>
                      <a:pt x="418042" y="161572"/>
                      <a:pt x="463550" y="168275"/>
                      <a:pt x="484717" y="16721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フリーフォーム: 図形 577">
                <a:extLst>
                  <a:ext uri="{FF2B5EF4-FFF2-40B4-BE49-F238E27FC236}">
                    <a16:creationId xmlns:a16="http://schemas.microsoft.com/office/drawing/2014/main" id="{966BD125-4423-4FF6-AB05-A963285FD0BC}"/>
                  </a:ext>
                </a:extLst>
              </p:cNvPr>
              <p:cNvSpPr/>
              <p:nvPr/>
            </p:nvSpPr>
            <p:spPr>
              <a:xfrm>
                <a:off x="7865533" y="4326467"/>
                <a:ext cx="359834" cy="188383"/>
              </a:xfrm>
              <a:custGeom>
                <a:avLst/>
                <a:gdLst>
                  <a:gd name="connsiteX0" fmla="*/ 0 w 359834"/>
                  <a:gd name="connsiteY0" fmla="*/ 188383 h 188383"/>
                  <a:gd name="connsiteX1" fmla="*/ 194734 w 359834"/>
                  <a:gd name="connsiteY1" fmla="*/ 112183 h 188383"/>
                  <a:gd name="connsiteX2" fmla="*/ 268817 w 359834"/>
                  <a:gd name="connsiteY2" fmla="*/ 59266 h 188383"/>
                  <a:gd name="connsiteX3" fmla="*/ 359834 w 359834"/>
                  <a:gd name="connsiteY3" fmla="*/ 0 h 18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834" h="188383">
                    <a:moveTo>
                      <a:pt x="0" y="188383"/>
                    </a:moveTo>
                    <a:cubicBezTo>
                      <a:pt x="74965" y="161042"/>
                      <a:pt x="149931" y="133702"/>
                      <a:pt x="194734" y="112183"/>
                    </a:cubicBezTo>
                    <a:cubicBezTo>
                      <a:pt x="239537" y="90664"/>
                      <a:pt x="241300" y="77963"/>
                      <a:pt x="268817" y="59266"/>
                    </a:cubicBezTo>
                    <a:cubicBezTo>
                      <a:pt x="296334" y="40569"/>
                      <a:pt x="328084" y="20284"/>
                      <a:pt x="359834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9" name="フリーフォーム: 図形 578">
                <a:extLst>
                  <a:ext uri="{FF2B5EF4-FFF2-40B4-BE49-F238E27FC236}">
                    <a16:creationId xmlns:a16="http://schemas.microsoft.com/office/drawing/2014/main" id="{9F4416A5-2767-483C-9629-21F417910433}"/>
                  </a:ext>
                </a:extLst>
              </p:cNvPr>
              <p:cNvSpPr/>
              <p:nvPr/>
            </p:nvSpPr>
            <p:spPr>
              <a:xfrm>
                <a:off x="7346950" y="4279900"/>
                <a:ext cx="753533" cy="179688"/>
              </a:xfrm>
              <a:custGeom>
                <a:avLst/>
                <a:gdLst>
                  <a:gd name="connsiteX0" fmla="*/ 0 w 753533"/>
                  <a:gd name="connsiteY0" fmla="*/ 114300 h 179688"/>
                  <a:gd name="connsiteX1" fmla="*/ 205317 w 753533"/>
                  <a:gd name="connsiteY1" fmla="*/ 167217 h 179688"/>
                  <a:gd name="connsiteX2" fmla="*/ 408517 w 753533"/>
                  <a:gd name="connsiteY2" fmla="*/ 175683 h 179688"/>
                  <a:gd name="connsiteX3" fmla="*/ 601133 w 753533"/>
                  <a:gd name="connsiteY3" fmla="*/ 114300 h 179688"/>
                  <a:gd name="connsiteX4" fmla="*/ 753533 w 753533"/>
                  <a:gd name="connsiteY4" fmla="*/ 0 h 17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3533" h="179688">
                    <a:moveTo>
                      <a:pt x="0" y="114300"/>
                    </a:moveTo>
                    <a:cubicBezTo>
                      <a:pt x="68615" y="135643"/>
                      <a:pt x="137231" y="156987"/>
                      <a:pt x="205317" y="167217"/>
                    </a:cubicBezTo>
                    <a:cubicBezTo>
                      <a:pt x="273403" y="177447"/>
                      <a:pt x="342548" y="184502"/>
                      <a:pt x="408517" y="175683"/>
                    </a:cubicBezTo>
                    <a:cubicBezTo>
                      <a:pt x="474486" y="166864"/>
                      <a:pt x="543630" y="143581"/>
                      <a:pt x="601133" y="114300"/>
                    </a:cubicBezTo>
                    <a:cubicBezTo>
                      <a:pt x="658636" y="85019"/>
                      <a:pt x="723194" y="22930"/>
                      <a:pt x="753533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0" name="フリーフォーム: 図形 579">
                <a:extLst>
                  <a:ext uri="{FF2B5EF4-FFF2-40B4-BE49-F238E27FC236}">
                    <a16:creationId xmlns:a16="http://schemas.microsoft.com/office/drawing/2014/main" id="{43C8C2C6-5653-47B6-BBAC-909BE78FAA1F}"/>
                  </a:ext>
                </a:extLst>
              </p:cNvPr>
              <p:cNvSpPr/>
              <p:nvPr/>
            </p:nvSpPr>
            <p:spPr>
              <a:xfrm>
                <a:off x="8026400" y="4212489"/>
                <a:ext cx="662517" cy="300244"/>
              </a:xfrm>
              <a:custGeom>
                <a:avLst/>
                <a:gdLst>
                  <a:gd name="connsiteX0" fmla="*/ 0 w 662517"/>
                  <a:gd name="connsiteY0" fmla="*/ 300244 h 300244"/>
                  <a:gd name="connsiteX1" fmla="*/ 103717 w 662517"/>
                  <a:gd name="connsiteY1" fmla="*/ 234628 h 300244"/>
                  <a:gd name="connsiteX2" fmla="*/ 192617 w 662517"/>
                  <a:gd name="connsiteY2" fmla="*/ 164778 h 300244"/>
                  <a:gd name="connsiteX3" fmla="*/ 268817 w 662517"/>
                  <a:gd name="connsiteY3" fmla="*/ 116094 h 300244"/>
                  <a:gd name="connsiteX4" fmla="*/ 378883 w 662517"/>
                  <a:gd name="connsiteY4" fmla="*/ 48361 h 300244"/>
                  <a:gd name="connsiteX5" fmla="*/ 543983 w 662517"/>
                  <a:gd name="connsiteY5" fmla="*/ 1794 h 300244"/>
                  <a:gd name="connsiteX6" fmla="*/ 662517 w 662517"/>
                  <a:gd name="connsiteY6" fmla="*/ 10261 h 30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517" h="300244">
                    <a:moveTo>
                      <a:pt x="0" y="300244"/>
                    </a:moveTo>
                    <a:cubicBezTo>
                      <a:pt x="35807" y="278725"/>
                      <a:pt x="71614" y="257206"/>
                      <a:pt x="103717" y="234628"/>
                    </a:cubicBezTo>
                    <a:cubicBezTo>
                      <a:pt x="135820" y="212050"/>
                      <a:pt x="165100" y="184534"/>
                      <a:pt x="192617" y="164778"/>
                    </a:cubicBezTo>
                    <a:cubicBezTo>
                      <a:pt x="220134" y="145022"/>
                      <a:pt x="268817" y="116094"/>
                      <a:pt x="268817" y="116094"/>
                    </a:cubicBezTo>
                    <a:cubicBezTo>
                      <a:pt x="299861" y="96691"/>
                      <a:pt x="333022" y="67411"/>
                      <a:pt x="378883" y="48361"/>
                    </a:cubicBezTo>
                    <a:cubicBezTo>
                      <a:pt x="424744" y="29311"/>
                      <a:pt x="496711" y="8144"/>
                      <a:pt x="543983" y="1794"/>
                    </a:cubicBezTo>
                    <a:cubicBezTo>
                      <a:pt x="591255" y="-4556"/>
                      <a:pt x="637823" y="7792"/>
                      <a:pt x="662517" y="10261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フリーフォーム: 図形 580">
                <a:extLst>
                  <a:ext uri="{FF2B5EF4-FFF2-40B4-BE49-F238E27FC236}">
                    <a16:creationId xmlns:a16="http://schemas.microsoft.com/office/drawing/2014/main" id="{0725A5FB-4002-4630-97C0-6F291A926B59}"/>
                  </a:ext>
                </a:extLst>
              </p:cNvPr>
              <p:cNvSpPr/>
              <p:nvPr/>
            </p:nvSpPr>
            <p:spPr>
              <a:xfrm>
                <a:off x="7903633" y="4349750"/>
                <a:ext cx="450850" cy="277283"/>
              </a:xfrm>
              <a:custGeom>
                <a:avLst/>
                <a:gdLst>
                  <a:gd name="connsiteX0" fmla="*/ 0 w 450850"/>
                  <a:gd name="connsiteY0" fmla="*/ 277283 h 277283"/>
                  <a:gd name="connsiteX1" fmla="*/ 129117 w 450850"/>
                  <a:gd name="connsiteY1" fmla="*/ 241300 h 277283"/>
                  <a:gd name="connsiteX2" fmla="*/ 256117 w 450850"/>
                  <a:gd name="connsiteY2" fmla="*/ 179917 h 277283"/>
                  <a:gd name="connsiteX3" fmla="*/ 387350 w 450850"/>
                  <a:gd name="connsiteY3" fmla="*/ 80433 h 277283"/>
                  <a:gd name="connsiteX4" fmla="*/ 450850 w 450850"/>
                  <a:gd name="connsiteY4" fmla="*/ 0 h 27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850" h="277283">
                    <a:moveTo>
                      <a:pt x="0" y="277283"/>
                    </a:moveTo>
                    <a:cubicBezTo>
                      <a:pt x="43215" y="267405"/>
                      <a:pt x="86431" y="257528"/>
                      <a:pt x="129117" y="241300"/>
                    </a:cubicBezTo>
                    <a:cubicBezTo>
                      <a:pt x="171803" y="225072"/>
                      <a:pt x="213078" y="206728"/>
                      <a:pt x="256117" y="179917"/>
                    </a:cubicBezTo>
                    <a:cubicBezTo>
                      <a:pt x="299156" y="153106"/>
                      <a:pt x="354894" y="110419"/>
                      <a:pt x="387350" y="80433"/>
                    </a:cubicBezTo>
                    <a:cubicBezTo>
                      <a:pt x="419806" y="50447"/>
                      <a:pt x="435328" y="25223"/>
                      <a:pt x="45085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9613D48F-E962-4083-8DAD-C042F5BCE62D}"/>
                  </a:ext>
                </a:extLst>
              </p:cNvPr>
              <p:cNvSpPr/>
              <p:nvPr/>
            </p:nvSpPr>
            <p:spPr>
              <a:xfrm>
                <a:off x="8030633" y="4047067"/>
                <a:ext cx="467784" cy="188383"/>
              </a:xfrm>
              <a:custGeom>
                <a:avLst/>
                <a:gdLst>
                  <a:gd name="connsiteX0" fmla="*/ 0 w 467784"/>
                  <a:gd name="connsiteY0" fmla="*/ 188383 h 188383"/>
                  <a:gd name="connsiteX1" fmla="*/ 137584 w 467784"/>
                  <a:gd name="connsiteY1" fmla="*/ 110066 h 188383"/>
                  <a:gd name="connsiteX2" fmla="*/ 234950 w 467784"/>
                  <a:gd name="connsiteY2" fmla="*/ 61383 h 188383"/>
                  <a:gd name="connsiteX3" fmla="*/ 355600 w 467784"/>
                  <a:gd name="connsiteY3" fmla="*/ 19050 h 188383"/>
                  <a:gd name="connsiteX4" fmla="*/ 467784 w 467784"/>
                  <a:gd name="connsiteY4" fmla="*/ 0 h 18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784" h="188383">
                    <a:moveTo>
                      <a:pt x="0" y="188383"/>
                    </a:moveTo>
                    <a:cubicBezTo>
                      <a:pt x="49213" y="159808"/>
                      <a:pt x="98426" y="131233"/>
                      <a:pt x="137584" y="110066"/>
                    </a:cubicBezTo>
                    <a:cubicBezTo>
                      <a:pt x="176742" y="88899"/>
                      <a:pt x="198614" y="76552"/>
                      <a:pt x="234950" y="61383"/>
                    </a:cubicBezTo>
                    <a:cubicBezTo>
                      <a:pt x="271286" y="46214"/>
                      <a:pt x="316794" y="29280"/>
                      <a:pt x="355600" y="19050"/>
                    </a:cubicBezTo>
                    <a:cubicBezTo>
                      <a:pt x="394406" y="8820"/>
                      <a:pt x="442031" y="3881"/>
                      <a:pt x="467784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4C26996D-C534-4250-B51F-344E9613075F}"/>
                  </a:ext>
                </a:extLst>
              </p:cNvPr>
              <p:cNvSpPr/>
              <p:nvPr/>
            </p:nvSpPr>
            <p:spPr>
              <a:xfrm>
                <a:off x="8020050" y="4075760"/>
                <a:ext cx="723900" cy="191440"/>
              </a:xfrm>
              <a:custGeom>
                <a:avLst/>
                <a:gdLst>
                  <a:gd name="connsiteX0" fmla="*/ 0 w 723900"/>
                  <a:gd name="connsiteY0" fmla="*/ 191440 h 191440"/>
                  <a:gd name="connsiteX1" fmla="*/ 143933 w 723900"/>
                  <a:gd name="connsiteY1" fmla="*/ 117357 h 191440"/>
                  <a:gd name="connsiteX2" fmla="*/ 368300 w 723900"/>
                  <a:gd name="connsiteY2" fmla="*/ 34807 h 191440"/>
                  <a:gd name="connsiteX3" fmla="*/ 522817 w 723900"/>
                  <a:gd name="connsiteY3" fmla="*/ 5173 h 191440"/>
                  <a:gd name="connsiteX4" fmla="*/ 592667 w 723900"/>
                  <a:gd name="connsiteY4" fmla="*/ 940 h 191440"/>
                  <a:gd name="connsiteX5" fmla="*/ 723900 w 723900"/>
                  <a:gd name="connsiteY5" fmla="*/ 15757 h 1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3900" h="191440">
                    <a:moveTo>
                      <a:pt x="0" y="191440"/>
                    </a:moveTo>
                    <a:cubicBezTo>
                      <a:pt x="41275" y="167451"/>
                      <a:pt x="82550" y="143462"/>
                      <a:pt x="143933" y="117357"/>
                    </a:cubicBezTo>
                    <a:cubicBezTo>
                      <a:pt x="205316" y="91252"/>
                      <a:pt x="305153" y="53504"/>
                      <a:pt x="368300" y="34807"/>
                    </a:cubicBezTo>
                    <a:cubicBezTo>
                      <a:pt x="431447" y="16110"/>
                      <a:pt x="485423" y="10817"/>
                      <a:pt x="522817" y="5173"/>
                    </a:cubicBezTo>
                    <a:cubicBezTo>
                      <a:pt x="560211" y="-471"/>
                      <a:pt x="559153" y="-824"/>
                      <a:pt x="592667" y="940"/>
                    </a:cubicBezTo>
                    <a:cubicBezTo>
                      <a:pt x="626181" y="2704"/>
                      <a:pt x="723900" y="15757"/>
                      <a:pt x="723900" y="1575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: 図形 583">
                <a:extLst>
                  <a:ext uri="{FF2B5EF4-FFF2-40B4-BE49-F238E27FC236}">
                    <a16:creationId xmlns:a16="http://schemas.microsoft.com/office/drawing/2014/main" id="{49D7A121-BDD0-4D62-A6AF-93D3CFDCE312}"/>
                  </a:ext>
                </a:extLst>
              </p:cNvPr>
              <p:cNvSpPr/>
              <p:nvPr/>
            </p:nvSpPr>
            <p:spPr>
              <a:xfrm>
                <a:off x="8754533" y="3996267"/>
                <a:ext cx="565150" cy="514350"/>
              </a:xfrm>
              <a:custGeom>
                <a:avLst/>
                <a:gdLst>
                  <a:gd name="connsiteX0" fmla="*/ 0 w 565150"/>
                  <a:gd name="connsiteY0" fmla="*/ 0 h 514350"/>
                  <a:gd name="connsiteX1" fmla="*/ 177800 w 565150"/>
                  <a:gd name="connsiteY1" fmla="*/ 52916 h 514350"/>
                  <a:gd name="connsiteX2" fmla="*/ 245534 w 565150"/>
                  <a:gd name="connsiteY2" fmla="*/ 82550 h 514350"/>
                  <a:gd name="connsiteX3" fmla="*/ 294217 w 565150"/>
                  <a:gd name="connsiteY3" fmla="*/ 127000 h 514350"/>
                  <a:gd name="connsiteX4" fmla="*/ 381000 w 565150"/>
                  <a:gd name="connsiteY4" fmla="*/ 192616 h 514350"/>
                  <a:gd name="connsiteX5" fmla="*/ 440267 w 565150"/>
                  <a:gd name="connsiteY5" fmla="*/ 279400 h 514350"/>
                  <a:gd name="connsiteX6" fmla="*/ 516467 w 565150"/>
                  <a:gd name="connsiteY6" fmla="*/ 376766 h 514350"/>
                  <a:gd name="connsiteX7" fmla="*/ 548217 w 565150"/>
                  <a:gd name="connsiteY7" fmla="*/ 455083 h 514350"/>
                  <a:gd name="connsiteX8" fmla="*/ 565150 w 565150"/>
                  <a:gd name="connsiteY8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5150" h="514350">
                    <a:moveTo>
                      <a:pt x="0" y="0"/>
                    </a:moveTo>
                    <a:cubicBezTo>
                      <a:pt x="68439" y="19579"/>
                      <a:pt x="136878" y="39158"/>
                      <a:pt x="177800" y="52916"/>
                    </a:cubicBezTo>
                    <a:cubicBezTo>
                      <a:pt x="218722" y="66674"/>
                      <a:pt x="226131" y="70203"/>
                      <a:pt x="245534" y="82550"/>
                    </a:cubicBezTo>
                    <a:cubicBezTo>
                      <a:pt x="264937" y="94897"/>
                      <a:pt x="271639" y="108656"/>
                      <a:pt x="294217" y="127000"/>
                    </a:cubicBezTo>
                    <a:cubicBezTo>
                      <a:pt x="316795" y="145344"/>
                      <a:pt x="356658" y="167216"/>
                      <a:pt x="381000" y="192616"/>
                    </a:cubicBezTo>
                    <a:cubicBezTo>
                      <a:pt x="405342" y="218016"/>
                      <a:pt x="417689" y="248708"/>
                      <a:pt x="440267" y="279400"/>
                    </a:cubicBezTo>
                    <a:cubicBezTo>
                      <a:pt x="462845" y="310092"/>
                      <a:pt x="498475" y="347486"/>
                      <a:pt x="516467" y="376766"/>
                    </a:cubicBezTo>
                    <a:cubicBezTo>
                      <a:pt x="534459" y="406046"/>
                      <a:pt x="540103" y="432152"/>
                      <a:pt x="548217" y="455083"/>
                    </a:cubicBezTo>
                    <a:cubicBezTo>
                      <a:pt x="556331" y="478014"/>
                      <a:pt x="560740" y="496182"/>
                      <a:pt x="565150" y="5143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: 図形 584">
                <a:extLst>
                  <a:ext uri="{FF2B5EF4-FFF2-40B4-BE49-F238E27FC236}">
                    <a16:creationId xmlns:a16="http://schemas.microsoft.com/office/drawing/2014/main" id="{A1869FC1-DDA6-43D0-B299-1934CD3D6F88}"/>
                  </a:ext>
                </a:extLst>
              </p:cNvPr>
              <p:cNvSpPr/>
              <p:nvPr/>
            </p:nvSpPr>
            <p:spPr>
              <a:xfrm>
                <a:off x="8815917" y="4180417"/>
                <a:ext cx="385233" cy="266700"/>
              </a:xfrm>
              <a:custGeom>
                <a:avLst/>
                <a:gdLst>
                  <a:gd name="connsiteX0" fmla="*/ 0 w 385233"/>
                  <a:gd name="connsiteY0" fmla="*/ 0 h 266700"/>
                  <a:gd name="connsiteX1" fmla="*/ 127000 w 385233"/>
                  <a:gd name="connsiteY1" fmla="*/ 10583 h 266700"/>
                  <a:gd name="connsiteX2" fmla="*/ 224366 w 385233"/>
                  <a:gd name="connsiteY2" fmla="*/ 57150 h 266700"/>
                  <a:gd name="connsiteX3" fmla="*/ 281516 w 385233"/>
                  <a:gd name="connsiteY3" fmla="*/ 110066 h 266700"/>
                  <a:gd name="connsiteX4" fmla="*/ 357716 w 385233"/>
                  <a:gd name="connsiteY4" fmla="*/ 205316 h 266700"/>
                  <a:gd name="connsiteX5" fmla="*/ 385233 w 385233"/>
                  <a:gd name="connsiteY5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233" h="266700">
                    <a:moveTo>
                      <a:pt x="0" y="0"/>
                    </a:moveTo>
                    <a:cubicBezTo>
                      <a:pt x="44803" y="529"/>
                      <a:pt x="89606" y="1058"/>
                      <a:pt x="127000" y="10583"/>
                    </a:cubicBezTo>
                    <a:cubicBezTo>
                      <a:pt x="164394" y="20108"/>
                      <a:pt x="198613" y="40570"/>
                      <a:pt x="224366" y="57150"/>
                    </a:cubicBezTo>
                    <a:cubicBezTo>
                      <a:pt x="250119" y="73730"/>
                      <a:pt x="259291" y="85372"/>
                      <a:pt x="281516" y="110066"/>
                    </a:cubicBezTo>
                    <a:cubicBezTo>
                      <a:pt x="303741" y="134760"/>
                      <a:pt x="340430" y="179210"/>
                      <a:pt x="357716" y="205316"/>
                    </a:cubicBezTo>
                    <a:cubicBezTo>
                      <a:pt x="375002" y="231422"/>
                      <a:pt x="380117" y="249061"/>
                      <a:pt x="385233" y="266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: 図形 585">
                <a:extLst>
                  <a:ext uri="{FF2B5EF4-FFF2-40B4-BE49-F238E27FC236}">
                    <a16:creationId xmlns:a16="http://schemas.microsoft.com/office/drawing/2014/main" id="{2490A1A0-2E1D-453F-A6D9-2411BB88C5B2}"/>
                  </a:ext>
                </a:extLst>
              </p:cNvPr>
              <p:cNvSpPr/>
              <p:nvPr/>
            </p:nvSpPr>
            <p:spPr>
              <a:xfrm>
                <a:off x="8500533" y="4281233"/>
                <a:ext cx="336550" cy="79100"/>
              </a:xfrm>
              <a:custGeom>
                <a:avLst/>
                <a:gdLst>
                  <a:gd name="connsiteX0" fmla="*/ 0 w 336550"/>
                  <a:gd name="connsiteY0" fmla="*/ 79100 h 79100"/>
                  <a:gd name="connsiteX1" fmla="*/ 105834 w 336550"/>
                  <a:gd name="connsiteY1" fmla="*/ 11367 h 79100"/>
                  <a:gd name="connsiteX2" fmla="*/ 186267 w 336550"/>
                  <a:gd name="connsiteY2" fmla="*/ 784 h 79100"/>
                  <a:gd name="connsiteX3" fmla="*/ 287867 w 336550"/>
                  <a:gd name="connsiteY3" fmla="*/ 784 h 79100"/>
                  <a:gd name="connsiteX4" fmla="*/ 336550 w 336550"/>
                  <a:gd name="connsiteY4" fmla="*/ 784 h 7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550" h="79100">
                    <a:moveTo>
                      <a:pt x="0" y="79100"/>
                    </a:moveTo>
                    <a:cubicBezTo>
                      <a:pt x="37395" y="51760"/>
                      <a:pt x="74790" y="24420"/>
                      <a:pt x="105834" y="11367"/>
                    </a:cubicBezTo>
                    <a:cubicBezTo>
                      <a:pt x="136878" y="-1686"/>
                      <a:pt x="155928" y="2548"/>
                      <a:pt x="186267" y="784"/>
                    </a:cubicBezTo>
                    <a:cubicBezTo>
                      <a:pt x="216606" y="-980"/>
                      <a:pt x="287867" y="784"/>
                      <a:pt x="287867" y="784"/>
                    </a:cubicBezTo>
                    <a:lnTo>
                      <a:pt x="336550" y="784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: 図形 586">
                <a:extLst>
                  <a:ext uri="{FF2B5EF4-FFF2-40B4-BE49-F238E27FC236}">
                    <a16:creationId xmlns:a16="http://schemas.microsoft.com/office/drawing/2014/main" id="{963C74CF-7AEF-4A7C-97C0-8052E5B34A8A}"/>
                  </a:ext>
                </a:extLst>
              </p:cNvPr>
              <p:cNvSpPr/>
              <p:nvPr/>
            </p:nvSpPr>
            <p:spPr>
              <a:xfrm>
                <a:off x="8712200" y="4326467"/>
                <a:ext cx="175113" cy="182033"/>
              </a:xfrm>
              <a:custGeom>
                <a:avLst/>
                <a:gdLst>
                  <a:gd name="connsiteX0" fmla="*/ 0 w 175113"/>
                  <a:gd name="connsiteY0" fmla="*/ 0 h 182033"/>
                  <a:gd name="connsiteX1" fmla="*/ 158750 w 175113"/>
                  <a:gd name="connsiteY1" fmla="*/ 120650 h 182033"/>
                  <a:gd name="connsiteX2" fmla="*/ 171450 w 175113"/>
                  <a:gd name="connsiteY2" fmla="*/ 152400 h 182033"/>
                  <a:gd name="connsiteX3" fmla="*/ 171450 w 175113"/>
                  <a:gd name="connsiteY3" fmla="*/ 182033 h 18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113" h="182033">
                    <a:moveTo>
                      <a:pt x="0" y="0"/>
                    </a:moveTo>
                    <a:cubicBezTo>
                      <a:pt x="65087" y="47625"/>
                      <a:pt x="130175" y="95250"/>
                      <a:pt x="158750" y="120650"/>
                    </a:cubicBezTo>
                    <a:cubicBezTo>
                      <a:pt x="187325" y="146050"/>
                      <a:pt x="169333" y="142170"/>
                      <a:pt x="171450" y="152400"/>
                    </a:cubicBezTo>
                    <a:cubicBezTo>
                      <a:pt x="173567" y="162630"/>
                      <a:pt x="169686" y="171803"/>
                      <a:pt x="171450" y="18203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: 図形 587">
                <a:extLst>
                  <a:ext uri="{FF2B5EF4-FFF2-40B4-BE49-F238E27FC236}">
                    <a16:creationId xmlns:a16="http://schemas.microsoft.com/office/drawing/2014/main" id="{209701D2-E4E7-41E9-9295-F8511FB2BFA2}"/>
                  </a:ext>
                </a:extLst>
              </p:cNvPr>
              <p:cNvSpPr/>
              <p:nvPr/>
            </p:nvSpPr>
            <p:spPr>
              <a:xfrm>
                <a:off x="8794750" y="4315883"/>
                <a:ext cx="190500" cy="234950"/>
              </a:xfrm>
              <a:custGeom>
                <a:avLst/>
                <a:gdLst>
                  <a:gd name="connsiteX0" fmla="*/ 0 w 190500"/>
                  <a:gd name="connsiteY0" fmla="*/ 0 h 234950"/>
                  <a:gd name="connsiteX1" fmla="*/ 44450 w 190500"/>
                  <a:gd name="connsiteY1" fmla="*/ 29634 h 234950"/>
                  <a:gd name="connsiteX2" fmla="*/ 82550 w 190500"/>
                  <a:gd name="connsiteY2" fmla="*/ 71967 h 234950"/>
                  <a:gd name="connsiteX3" fmla="*/ 141817 w 190500"/>
                  <a:gd name="connsiteY3" fmla="*/ 118534 h 234950"/>
                  <a:gd name="connsiteX4" fmla="*/ 167217 w 190500"/>
                  <a:gd name="connsiteY4" fmla="*/ 173567 h 234950"/>
                  <a:gd name="connsiteX5" fmla="*/ 190500 w 190500"/>
                  <a:gd name="connsiteY5" fmla="*/ 234950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234950">
                    <a:moveTo>
                      <a:pt x="0" y="0"/>
                    </a:moveTo>
                    <a:cubicBezTo>
                      <a:pt x="15346" y="8819"/>
                      <a:pt x="30692" y="17639"/>
                      <a:pt x="44450" y="29634"/>
                    </a:cubicBezTo>
                    <a:cubicBezTo>
                      <a:pt x="58208" y="41629"/>
                      <a:pt x="66322" y="57150"/>
                      <a:pt x="82550" y="71967"/>
                    </a:cubicBezTo>
                    <a:cubicBezTo>
                      <a:pt x="98778" y="86784"/>
                      <a:pt x="127706" y="101601"/>
                      <a:pt x="141817" y="118534"/>
                    </a:cubicBezTo>
                    <a:cubicBezTo>
                      <a:pt x="155928" y="135467"/>
                      <a:pt x="159103" y="154165"/>
                      <a:pt x="167217" y="173567"/>
                    </a:cubicBezTo>
                    <a:cubicBezTo>
                      <a:pt x="175331" y="192969"/>
                      <a:pt x="182915" y="213959"/>
                      <a:pt x="190500" y="2349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: 図形 588">
                <a:extLst>
                  <a:ext uri="{FF2B5EF4-FFF2-40B4-BE49-F238E27FC236}">
                    <a16:creationId xmlns:a16="http://schemas.microsoft.com/office/drawing/2014/main" id="{97085559-88EC-4DBD-BB3B-7A59FE0F3CA4}"/>
                  </a:ext>
                </a:extLst>
              </p:cNvPr>
              <p:cNvSpPr/>
              <p:nvPr/>
            </p:nvSpPr>
            <p:spPr>
              <a:xfrm>
                <a:off x="9086850" y="4832350"/>
                <a:ext cx="180714" cy="281517"/>
              </a:xfrm>
              <a:custGeom>
                <a:avLst/>
                <a:gdLst>
                  <a:gd name="connsiteX0" fmla="*/ 177800 w 180714"/>
                  <a:gd name="connsiteY0" fmla="*/ 0 h 281517"/>
                  <a:gd name="connsiteX1" fmla="*/ 175683 w 180714"/>
                  <a:gd name="connsiteY1" fmla="*/ 97367 h 281517"/>
                  <a:gd name="connsiteX2" fmla="*/ 131233 w 180714"/>
                  <a:gd name="connsiteY2" fmla="*/ 182033 h 281517"/>
                  <a:gd name="connsiteX3" fmla="*/ 65617 w 180714"/>
                  <a:gd name="connsiteY3" fmla="*/ 243417 h 281517"/>
                  <a:gd name="connsiteX4" fmla="*/ 0 w 180714"/>
                  <a:gd name="connsiteY4" fmla="*/ 281517 h 28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714" h="281517">
                    <a:moveTo>
                      <a:pt x="177800" y="0"/>
                    </a:moveTo>
                    <a:cubicBezTo>
                      <a:pt x="180622" y="33514"/>
                      <a:pt x="183444" y="67028"/>
                      <a:pt x="175683" y="97367"/>
                    </a:cubicBezTo>
                    <a:cubicBezTo>
                      <a:pt x="167922" y="127706"/>
                      <a:pt x="149577" y="157691"/>
                      <a:pt x="131233" y="182033"/>
                    </a:cubicBezTo>
                    <a:cubicBezTo>
                      <a:pt x="112889" y="206375"/>
                      <a:pt x="87489" y="226836"/>
                      <a:pt x="65617" y="243417"/>
                    </a:cubicBezTo>
                    <a:cubicBezTo>
                      <a:pt x="43745" y="259998"/>
                      <a:pt x="21872" y="270757"/>
                      <a:pt x="0" y="28151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: 図形 589">
                <a:extLst>
                  <a:ext uri="{FF2B5EF4-FFF2-40B4-BE49-F238E27FC236}">
                    <a16:creationId xmlns:a16="http://schemas.microsoft.com/office/drawing/2014/main" id="{A68FB82D-EA5C-4B9B-8AE6-EDE9C9C77580}"/>
                  </a:ext>
                </a:extLst>
              </p:cNvPr>
              <p:cNvSpPr/>
              <p:nvPr/>
            </p:nvSpPr>
            <p:spPr>
              <a:xfrm>
                <a:off x="9063567" y="4815417"/>
                <a:ext cx="177800" cy="256116"/>
              </a:xfrm>
              <a:custGeom>
                <a:avLst/>
                <a:gdLst>
                  <a:gd name="connsiteX0" fmla="*/ 177800 w 177800"/>
                  <a:gd name="connsiteY0" fmla="*/ 0 h 256116"/>
                  <a:gd name="connsiteX1" fmla="*/ 156633 w 177800"/>
                  <a:gd name="connsiteY1" fmla="*/ 50800 h 256116"/>
                  <a:gd name="connsiteX2" fmla="*/ 137583 w 177800"/>
                  <a:gd name="connsiteY2" fmla="*/ 103716 h 256116"/>
                  <a:gd name="connsiteX3" fmla="*/ 99483 w 177800"/>
                  <a:gd name="connsiteY3" fmla="*/ 156633 h 256116"/>
                  <a:gd name="connsiteX4" fmla="*/ 63500 w 177800"/>
                  <a:gd name="connsiteY4" fmla="*/ 198966 h 256116"/>
                  <a:gd name="connsiteX5" fmla="*/ 12700 w 177800"/>
                  <a:gd name="connsiteY5" fmla="*/ 243416 h 256116"/>
                  <a:gd name="connsiteX6" fmla="*/ 0 w 177800"/>
                  <a:gd name="connsiteY6" fmla="*/ 256116 h 25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00" h="256116">
                    <a:moveTo>
                      <a:pt x="177800" y="0"/>
                    </a:moveTo>
                    <a:cubicBezTo>
                      <a:pt x="170568" y="16757"/>
                      <a:pt x="163336" y="33514"/>
                      <a:pt x="156633" y="50800"/>
                    </a:cubicBezTo>
                    <a:cubicBezTo>
                      <a:pt x="149930" y="68086"/>
                      <a:pt x="147108" y="86077"/>
                      <a:pt x="137583" y="103716"/>
                    </a:cubicBezTo>
                    <a:cubicBezTo>
                      <a:pt x="128058" y="121355"/>
                      <a:pt x="111830" y="140758"/>
                      <a:pt x="99483" y="156633"/>
                    </a:cubicBezTo>
                    <a:cubicBezTo>
                      <a:pt x="87136" y="172508"/>
                      <a:pt x="77964" y="184502"/>
                      <a:pt x="63500" y="198966"/>
                    </a:cubicBezTo>
                    <a:cubicBezTo>
                      <a:pt x="49036" y="213430"/>
                      <a:pt x="23283" y="233891"/>
                      <a:pt x="12700" y="243416"/>
                    </a:cubicBezTo>
                    <a:cubicBezTo>
                      <a:pt x="2117" y="252941"/>
                      <a:pt x="4586" y="253999"/>
                      <a:pt x="0" y="25611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: 図形 590">
                <a:extLst>
                  <a:ext uri="{FF2B5EF4-FFF2-40B4-BE49-F238E27FC236}">
                    <a16:creationId xmlns:a16="http://schemas.microsoft.com/office/drawing/2014/main" id="{2B58D1A5-8D77-45FD-AF35-5A1D0188B1A4}"/>
                  </a:ext>
                </a:extLst>
              </p:cNvPr>
              <p:cNvSpPr/>
              <p:nvPr/>
            </p:nvSpPr>
            <p:spPr>
              <a:xfrm>
                <a:off x="7607300" y="4683125"/>
                <a:ext cx="265454" cy="395288"/>
              </a:xfrm>
              <a:custGeom>
                <a:avLst/>
                <a:gdLst>
                  <a:gd name="connsiteX0" fmla="*/ 0 w 265454"/>
                  <a:gd name="connsiteY0" fmla="*/ 0 h 395288"/>
                  <a:gd name="connsiteX1" fmla="*/ 82550 w 265454"/>
                  <a:gd name="connsiteY1" fmla="*/ 57150 h 395288"/>
                  <a:gd name="connsiteX2" fmla="*/ 166688 w 265454"/>
                  <a:gd name="connsiteY2" fmla="*/ 152400 h 395288"/>
                  <a:gd name="connsiteX3" fmla="*/ 209550 w 265454"/>
                  <a:gd name="connsiteY3" fmla="*/ 228600 h 395288"/>
                  <a:gd name="connsiteX4" fmla="*/ 257175 w 265454"/>
                  <a:gd name="connsiteY4" fmla="*/ 312738 h 395288"/>
                  <a:gd name="connsiteX5" fmla="*/ 265113 w 265454"/>
                  <a:gd name="connsiteY5" fmla="*/ 395288 h 39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454" h="395288">
                    <a:moveTo>
                      <a:pt x="0" y="0"/>
                    </a:moveTo>
                    <a:cubicBezTo>
                      <a:pt x="27384" y="15875"/>
                      <a:pt x="54769" y="31750"/>
                      <a:pt x="82550" y="57150"/>
                    </a:cubicBezTo>
                    <a:cubicBezTo>
                      <a:pt x="110331" y="82550"/>
                      <a:pt x="145521" y="123825"/>
                      <a:pt x="166688" y="152400"/>
                    </a:cubicBezTo>
                    <a:cubicBezTo>
                      <a:pt x="187855" y="180975"/>
                      <a:pt x="209550" y="228600"/>
                      <a:pt x="209550" y="228600"/>
                    </a:cubicBezTo>
                    <a:cubicBezTo>
                      <a:pt x="224631" y="255323"/>
                      <a:pt x="247915" y="284957"/>
                      <a:pt x="257175" y="312738"/>
                    </a:cubicBezTo>
                    <a:cubicBezTo>
                      <a:pt x="266435" y="340519"/>
                      <a:pt x="265774" y="367903"/>
                      <a:pt x="265113" y="3952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: 図形 591">
                <a:extLst>
                  <a:ext uri="{FF2B5EF4-FFF2-40B4-BE49-F238E27FC236}">
                    <a16:creationId xmlns:a16="http://schemas.microsoft.com/office/drawing/2014/main" id="{7AAFCDF5-6046-46E4-B5F0-CE0C06DA397E}"/>
                  </a:ext>
                </a:extLst>
              </p:cNvPr>
              <p:cNvSpPr/>
              <p:nvPr/>
            </p:nvSpPr>
            <p:spPr>
              <a:xfrm>
                <a:off x="7669213" y="4749800"/>
                <a:ext cx="158865" cy="280988"/>
              </a:xfrm>
              <a:custGeom>
                <a:avLst/>
                <a:gdLst>
                  <a:gd name="connsiteX0" fmla="*/ 0 w 158865"/>
                  <a:gd name="connsiteY0" fmla="*/ 0 h 280988"/>
                  <a:gd name="connsiteX1" fmla="*/ 52387 w 158865"/>
                  <a:gd name="connsiteY1" fmla="*/ 65088 h 280988"/>
                  <a:gd name="connsiteX2" fmla="*/ 92075 w 158865"/>
                  <a:gd name="connsiteY2" fmla="*/ 127000 h 280988"/>
                  <a:gd name="connsiteX3" fmla="*/ 127000 w 158865"/>
                  <a:gd name="connsiteY3" fmla="*/ 182563 h 280988"/>
                  <a:gd name="connsiteX4" fmla="*/ 153987 w 158865"/>
                  <a:gd name="connsiteY4" fmla="*/ 246063 h 280988"/>
                  <a:gd name="connsiteX5" fmla="*/ 158750 w 158865"/>
                  <a:gd name="connsiteY5" fmla="*/ 280988 h 28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865" h="280988">
                    <a:moveTo>
                      <a:pt x="0" y="0"/>
                    </a:moveTo>
                    <a:cubicBezTo>
                      <a:pt x="18520" y="21960"/>
                      <a:pt x="37041" y="43921"/>
                      <a:pt x="52387" y="65088"/>
                    </a:cubicBezTo>
                    <a:cubicBezTo>
                      <a:pt x="67733" y="86255"/>
                      <a:pt x="79639" y="107421"/>
                      <a:pt x="92075" y="127000"/>
                    </a:cubicBezTo>
                    <a:cubicBezTo>
                      <a:pt x="104511" y="146579"/>
                      <a:pt x="116681" y="162719"/>
                      <a:pt x="127000" y="182563"/>
                    </a:cubicBezTo>
                    <a:cubicBezTo>
                      <a:pt x="137319" y="202407"/>
                      <a:pt x="148695" y="229659"/>
                      <a:pt x="153987" y="246063"/>
                    </a:cubicBezTo>
                    <a:cubicBezTo>
                      <a:pt x="159279" y="262467"/>
                      <a:pt x="159014" y="271727"/>
                      <a:pt x="158750" y="2809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3" name="フリーフォーム: 図形 592">
                <a:extLst>
                  <a:ext uri="{FF2B5EF4-FFF2-40B4-BE49-F238E27FC236}">
                    <a16:creationId xmlns:a16="http://schemas.microsoft.com/office/drawing/2014/main" id="{E312E99D-8AB5-4CCB-85CC-CF8FCC53AFC9}"/>
                  </a:ext>
                </a:extLst>
              </p:cNvPr>
              <p:cNvSpPr/>
              <p:nvPr/>
            </p:nvSpPr>
            <p:spPr>
              <a:xfrm>
                <a:off x="7388225" y="4710113"/>
                <a:ext cx="292100" cy="379412"/>
              </a:xfrm>
              <a:custGeom>
                <a:avLst/>
                <a:gdLst>
                  <a:gd name="connsiteX0" fmla="*/ 0 w 292100"/>
                  <a:gd name="connsiteY0" fmla="*/ 0 h 379412"/>
                  <a:gd name="connsiteX1" fmla="*/ 73025 w 292100"/>
                  <a:gd name="connsiteY1" fmla="*/ 50800 h 379412"/>
                  <a:gd name="connsiteX2" fmla="*/ 123825 w 292100"/>
                  <a:gd name="connsiteY2" fmla="*/ 92075 h 379412"/>
                  <a:gd name="connsiteX3" fmla="*/ 174625 w 292100"/>
                  <a:gd name="connsiteY3" fmla="*/ 139700 h 379412"/>
                  <a:gd name="connsiteX4" fmla="*/ 228600 w 292100"/>
                  <a:gd name="connsiteY4" fmla="*/ 201612 h 379412"/>
                  <a:gd name="connsiteX5" fmla="*/ 263525 w 292100"/>
                  <a:gd name="connsiteY5" fmla="*/ 265112 h 379412"/>
                  <a:gd name="connsiteX6" fmla="*/ 284163 w 292100"/>
                  <a:gd name="connsiteY6" fmla="*/ 314325 h 379412"/>
                  <a:gd name="connsiteX7" fmla="*/ 292100 w 292100"/>
                  <a:gd name="connsiteY7" fmla="*/ 379412 h 37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100" h="379412">
                    <a:moveTo>
                      <a:pt x="0" y="0"/>
                    </a:moveTo>
                    <a:cubicBezTo>
                      <a:pt x="26194" y="17727"/>
                      <a:pt x="52388" y="35454"/>
                      <a:pt x="73025" y="50800"/>
                    </a:cubicBezTo>
                    <a:cubicBezTo>
                      <a:pt x="93662" y="66146"/>
                      <a:pt x="106892" y="77258"/>
                      <a:pt x="123825" y="92075"/>
                    </a:cubicBezTo>
                    <a:cubicBezTo>
                      <a:pt x="140758" y="106892"/>
                      <a:pt x="157163" y="121444"/>
                      <a:pt x="174625" y="139700"/>
                    </a:cubicBezTo>
                    <a:cubicBezTo>
                      <a:pt x="192087" y="157956"/>
                      <a:pt x="213783" y="180710"/>
                      <a:pt x="228600" y="201612"/>
                    </a:cubicBezTo>
                    <a:cubicBezTo>
                      <a:pt x="243417" y="222514"/>
                      <a:pt x="254265" y="246327"/>
                      <a:pt x="263525" y="265112"/>
                    </a:cubicBezTo>
                    <a:cubicBezTo>
                      <a:pt x="272785" y="283897"/>
                      <a:pt x="279401" y="295275"/>
                      <a:pt x="284163" y="314325"/>
                    </a:cubicBezTo>
                    <a:cubicBezTo>
                      <a:pt x="288925" y="333375"/>
                      <a:pt x="292100" y="379412"/>
                      <a:pt x="292100" y="3794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4" name="フリーフォーム: 図形 593">
                <a:extLst>
                  <a:ext uri="{FF2B5EF4-FFF2-40B4-BE49-F238E27FC236}">
                    <a16:creationId xmlns:a16="http://schemas.microsoft.com/office/drawing/2014/main" id="{C35D2608-58A0-419D-9B22-290768360B76}"/>
                  </a:ext>
                </a:extLst>
              </p:cNvPr>
              <p:cNvSpPr/>
              <p:nvPr/>
            </p:nvSpPr>
            <p:spPr>
              <a:xfrm>
                <a:off x="7151688" y="4640263"/>
                <a:ext cx="410402" cy="360362"/>
              </a:xfrm>
              <a:custGeom>
                <a:avLst/>
                <a:gdLst>
                  <a:gd name="connsiteX0" fmla="*/ 0 w 410402"/>
                  <a:gd name="connsiteY0" fmla="*/ 0 h 360362"/>
                  <a:gd name="connsiteX1" fmla="*/ 106362 w 410402"/>
                  <a:gd name="connsiteY1" fmla="*/ 58737 h 360362"/>
                  <a:gd name="connsiteX2" fmla="*/ 177800 w 410402"/>
                  <a:gd name="connsiteY2" fmla="*/ 90487 h 360362"/>
                  <a:gd name="connsiteX3" fmla="*/ 236537 w 410402"/>
                  <a:gd name="connsiteY3" fmla="*/ 134937 h 360362"/>
                  <a:gd name="connsiteX4" fmla="*/ 304800 w 410402"/>
                  <a:gd name="connsiteY4" fmla="*/ 196850 h 360362"/>
                  <a:gd name="connsiteX5" fmla="*/ 347662 w 410402"/>
                  <a:gd name="connsiteY5" fmla="*/ 255587 h 360362"/>
                  <a:gd name="connsiteX6" fmla="*/ 403225 w 410402"/>
                  <a:gd name="connsiteY6" fmla="*/ 338137 h 360362"/>
                  <a:gd name="connsiteX7" fmla="*/ 407987 w 410402"/>
                  <a:gd name="connsiteY7" fmla="*/ 360362 h 36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402" h="360362">
                    <a:moveTo>
                      <a:pt x="0" y="0"/>
                    </a:moveTo>
                    <a:cubicBezTo>
                      <a:pt x="38364" y="21828"/>
                      <a:pt x="76729" y="43656"/>
                      <a:pt x="106362" y="58737"/>
                    </a:cubicBezTo>
                    <a:cubicBezTo>
                      <a:pt x="135995" y="73818"/>
                      <a:pt x="156104" y="77787"/>
                      <a:pt x="177800" y="90487"/>
                    </a:cubicBezTo>
                    <a:cubicBezTo>
                      <a:pt x="199496" y="103187"/>
                      <a:pt x="215370" y="117210"/>
                      <a:pt x="236537" y="134937"/>
                    </a:cubicBezTo>
                    <a:cubicBezTo>
                      <a:pt x="257704" y="152664"/>
                      <a:pt x="286279" y="176742"/>
                      <a:pt x="304800" y="196850"/>
                    </a:cubicBezTo>
                    <a:cubicBezTo>
                      <a:pt x="323321" y="216958"/>
                      <a:pt x="331258" y="232039"/>
                      <a:pt x="347662" y="255587"/>
                    </a:cubicBezTo>
                    <a:cubicBezTo>
                      <a:pt x="364066" y="279135"/>
                      <a:pt x="393171" y="320675"/>
                      <a:pt x="403225" y="338137"/>
                    </a:cubicBezTo>
                    <a:cubicBezTo>
                      <a:pt x="413279" y="355599"/>
                      <a:pt x="410633" y="357980"/>
                      <a:pt x="407987" y="36036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: 図形 594">
                <a:extLst>
                  <a:ext uri="{FF2B5EF4-FFF2-40B4-BE49-F238E27FC236}">
                    <a16:creationId xmlns:a16="http://schemas.microsoft.com/office/drawing/2014/main" id="{C40E84C7-B100-42F1-BF6D-1798034D97B8}"/>
                  </a:ext>
                </a:extLst>
              </p:cNvPr>
              <p:cNvSpPr/>
              <p:nvPr/>
            </p:nvSpPr>
            <p:spPr>
              <a:xfrm>
                <a:off x="7488238" y="4797425"/>
                <a:ext cx="128587" cy="209550"/>
              </a:xfrm>
              <a:custGeom>
                <a:avLst/>
                <a:gdLst>
                  <a:gd name="connsiteX0" fmla="*/ 0 w 128587"/>
                  <a:gd name="connsiteY0" fmla="*/ 0 h 209550"/>
                  <a:gd name="connsiteX1" fmla="*/ 71437 w 128587"/>
                  <a:gd name="connsiteY1" fmla="*/ 73025 h 209550"/>
                  <a:gd name="connsiteX2" fmla="*/ 100012 w 128587"/>
                  <a:gd name="connsiteY2" fmla="*/ 123825 h 209550"/>
                  <a:gd name="connsiteX3" fmla="*/ 119062 w 128587"/>
                  <a:gd name="connsiteY3" fmla="*/ 179388 h 209550"/>
                  <a:gd name="connsiteX4" fmla="*/ 128587 w 128587"/>
                  <a:gd name="connsiteY4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7" h="209550">
                    <a:moveTo>
                      <a:pt x="0" y="0"/>
                    </a:moveTo>
                    <a:cubicBezTo>
                      <a:pt x="27384" y="26194"/>
                      <a:pt x="54768" y="52388"/>
                      <a:pt x="71437" y="73025"/>
                    </a:cubicBezTo>
                    <a:cubicBezTo>
                      <a:pt x="88106" y="93662"/>
                      <a:pt x="92075" y="106098"/>
                      <a:pt x="100012" y="123825"/>
                    </a:cubicBezTo>
                    <a:cubicBezTo>
                      <a:pt x="107950" y="141552"/>
                      <a:pt x="114299" y="165100"/>
                      <a:pt x="119062" y="179388"/>
                    </a:cubicBezTo>
                    <a:cubicBezTo>
                      <a:pt x="123825" y="193676"/>
                      <a:pt x="126206" y="201613"/>
                      <a:pt x="128587" y="2095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: 図形 595">
                <a:extLst>
                  <a:ext uri="{FF2B5EF4-FFF2-40B4-BE49-F238E27FC236}">
                    <a16:creationId xmlns:a16="http://schemas.microsoft.com/office/drawing/2014/main" id="{E9C57F04-85E5-4472-B4EE-D99432829432}"/>
                  </a:ext>
                </a:extLst>
              </p:cNvPr>
              <p:cNvSpPr/>
              <p:nvPr/>
            </p:nvSpPr>
            <p:spPr>
              <a:xfrm>
                <a:off x="8142288" y="4654550"/>
                <a:ext cx="165744" cy="187325"/>
              </a:xfrm>
              <a:custGeom>
                <a:avLst/>
                <a:gdLst>
                  <a:gd name="connsiteX0" fmla="*/ 0 w 165744"/>
                  <a:gd name="connsiteY0" fmla="*/ 0 h 187325"/>
                  <a:gd name="connsiteX1" fmla="*/ 60325 w 165744"/>
                  <a:gd name="connsiteY1" fmla="*/ 63500 h 187325"/>
                  <a:gd name="connsiteX2" fmla="*/ 122237 w 165744"/>
                  <a:gd name="connsiteY2" fmla="*/ 101600 h 187325"/>
                  <a:gd name="connsiteX3" fmla="*/ 161925 w 165744"/>
                  <a:gd name="connsiteY3" fmla="*/ 165100 h 187325"/>
                  <a:gd name="connsiteX4" fmla="*/ 161925 w 165744"/>
                  <a:gd name="connsiteY4" fmla="*/ 187325 h 18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44" h="187325">
                    <a:moveTo>
                      <a:pt x="0" y="0"/>
                    </a:moveTo>
                    <a:cubicBezTo>
                      <a:pt x="19976" y="23283"/>
                      <a:pt x="39952" y="46567"/>
                      <a:pt x="60325" y="63500"/>
                    </a:cubicBezTo>
                    <a:cubicBezTo>
                      <a:pt x="80698" y="80433"/>
                      <a:pt x="105304" y="84667"/>
                      <a:pt x="122237" y="101600"/>
                    </a:cubicBezTo>
                    <a:cubicBezTo>
                      <a:pt x="139170" y="118533"/>
                      <a:pt x="155310" y="150813"/>
                      <a:pt x="161925" y="165100"/>
                    </a:cubicBezTo>
                    <a:cubicBezTo>
                      <a:pt x="168540" y="179387"/>
                      <a:pt x="165232" y="183356"/>
                      <a:pt x="161925" y="1873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: 図形 596">
                <a:extLst>
                  <a:ext uri="{FF2B5EF4-FFF2-40B4-BE49-F238E27FC236}">
                    <a16:creationId xmlns:a16="http://schemas.microsoft.com/office/drawing/2014/main" id="{74AA286D-A946-4146-B560-0893AE21DE22}"/>
                  </a:ext>
                </a:extLst>
              </p:cNvPr>
              <p:cNvSpPr/>
              <p:nvPr/>
            </p:nvSpPr>
            <p:spPr>
              <a:xfrm>
                <a:off x="7910513" y="4643438"/>
                <a:ext cx="239712" cy="273050"/>
              </a:xfrm>
              <a:custGeom>
                <a:avLst/>
                <a:gdLst>
                  <a:gd name="connsiteX0" fmla="*/ 0 w 239712"/>
                  <a:gd name="connsiteY0" fmla="*/ 0 h 273050"/>
                  <a:gd name="connsiteX1" fmla="*/ 69850 w 239712"/>
                  <a:gd name="connsiteY1" fmla="*/ 39687 h 273050"/>
                  <a:gd name="connsiteX2" fmla="*/ 128587 w 239712"/>
                  <a:gd name="connsiteY2" fmla="*/ 98425 h 273050"/>
                  <a:gd name="connsiteX3" fmla="*/ 173037 w 239712"/>
                  <a:gd name="connsiteY3" fmla="*/ 155575 h 273050"/>
                  <a:gd name="connsiteX4" fmla="*/ 225425 w 239712"/>
                  <a:gd name="connsiteY4" fmla="*/ 227012 h 273050"/>
                  <a:gd name="connsiteX5" fmla="*/ 239712 w 239712"/>
                  <a:gd name="connsiteY5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9712" h="273050">
                    <a:moveTo>
                      <a:pt x="0" y="0"/>
                    </a:moveTo>
                    <a:cubicBezTo>
                      <a:pt x="24209" y="11641"/>
                      <a:pt x="48419" y="23283"/>
                      <a:pt x="69850" y="39687"/>
                    </a:cubicBezTo>
                    <a:cubicBezTo>
                      <a:pt x="91281" y="56091"/>
                      <a:pt x="111389" y="79110"/>
                      <a:pt x="128587" y="98425"/>
                    </a:cubicBezTo>
                    <a:cubicBezTo>
                      <a:pt x="145785" y="117740"/>
                      <a:pt x="156897" y="134144"/>
                      <a:pt x="173037" y="155575"/>
                    </a:cubicBezTo>
                    <a:cubicBezTo>
                      <a:pt x="189177" y="177006"/>
                      <a:pt x="214313" y="207433"/>
                      <a:pt x="225425" y="227012"/>
                    </a:cubicBezTo>
                    <a:cubicBezTo>
                      <a:pt x="236537" y="246591"/>
                      <a:pt x="236802" y="263525"/>
                      <a:pt x="239712" y="2730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: 図形 597">
                <a:extLst>
                  <a:ext uri="{FF2B5EF4-FFF2-40B4-BE49-F238E27FC236}">
                    <a16:creationId xmlns:a16="http://schemas.microsoft.com/office/drawing/2014/main" id="{F52C216B-8782-449D-9731-B237C8C40EFC}"/>
                  </a:ext>
                </a:extLst>
              </p:cNvPr>
              <p:cNvSpPr/>
              <p:nvPr/>
            </p:nvSpPr>
            <p:spPr>
              <a:xfrm>
                <a:off x="7835900" y="4670425"/>
                <a:ext cx="274638" cy="298450"/>
              </a:xfrm>
              <a:custGeom>
                <a:avLst/>
                <a:gdLst>
                  <a:gd name="connsiteX0" fmla="*/ 0 w 274638"/>
                  <a:gd name="connsiteY0" fmla="*/ 0 h 298450"/>
                  <a:gd name="connsiteX1" fmla="*/ 88900 w 274638"/>
                  <a:gd name="connsiteY1" fmla="*/ 63500 h 298450"/>
                  <a:gd name="connsiteX2" fmla="*/ 180975 w 274638"/>
                  <a:gd name="connsiteY2" fmla="*/ 139700 h 298450"/>
                  <a:gd name="connsiteX3" fmla="*/ 244475 w 274638"/>
                  <a:gd name="connsiteY3" fmla="*/ 233363 h 298450"/>
                  <a:gd name="connsiteX4" fmla="*/ 274638 w 274638"/>
                  <a:gd name="connsiteY4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638" h="298450">
                    <a:moveTo>
                      <a:pt x="0" y="0"/>
                    </a:moveTo>
                    <a:cubicBezTo>
                      <a:pt x="29369" y="20108"/>
                      <a:pt x="58738" y="40217"/>
                      <a:pt x="88900" y="63500"/>
                    </a:cubicBezTo>
                    <a:cubicBezTo>
                      <a:pt x="119062" y="86783"/>
                      <a:pt x="155046" y="111390"/>
                      <a:pt x="180975" y="139700"/>
                    </a:cubicBezTo>
                    <a:cubicBezTo>
                      <a:pt x="206904" y="168011"/>
                      <a:pt x="228865" y="206905"/>
                      <a:pt x="244475" y="233363"/>
                    </a:cubicBezTo>
                    <a:cubicBezTo>
                      <a:pt x="260086" y="259821"/>
                      <a:pt x="269082" y="286279"/>
                      <a:pt x="274638" y="2984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: 図形 598">
                <a:extLst>
                  <a:ext uri="{FF2B5EF4-FFF2-40B4-BE49-F238E27FC236}">
                    <a16:creationId xmlns:a16="http://schemas.microsoft.com/office/drawing/2014/main" id="{8AA9A50E-F368-44CF-AFE5-5DEC490D9E74}"/>
                  </a:ext>
                </a:extLst>
              </p:cNvPr>
              <p:cNvSpPr/>
              <p:nvPr/>
            </p:nvSpPr>
            <p:spPr>
              <a:xfrm>
                <a:off x="7812088" y="4725988"/>
                <a:ext cx="333314" cy="574675"/>
              </a:xfrm>
              <a:custGeom>
                <a:avLst/>
                <a:gdLst>
                  <a:gd name="connsiteX0" fmla="*/ 0 w 333314"/>
                  <a:gd name="connsiteY0" fmla="*/ 0 h 574675"/>
                  <a:gd name="connsiteX1" fmla="*/ 107950 w 333314"/>
                  <a:gd name="connsiteY1" fmla="*/ 88900 h 574675"/>
                  <a:gd name="connsiteX2" fmla="*/ 182562 w 333314"/>
                  <a:gd name="connsiteY2" fmla="*/ 166687 h 574675"/>
                  <a:gd name="connsiteX3" fmla="*/ 260350 w 333314"/>
                  <a:gd name="connsiteY3" fmla="*/ 271462 h 574675"/>
                  <a:gd name="connsiteX4" fmla="*/ 315912 w 333314"/>
                  <a:gd name="connsiteY4" fmla="*/ 427037 h 574675"/>
                  <a:gd name="connsiteX5" fmla="*/ 331787 w 333314"/>
                  <a:gd name="connsiteY5" fmla="*/ 504825 h 574675"/>
                  <a:gd name="connsiteX6" fmla="*/ 331787 w 333314"/>
                  <a:gd name="connsiteY6" fmla="*/ 574675 h 57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314" h="574675">
                    <a:moveTo>
                      <a:pt x="0" y="0"/>
                    </a:moveTo>
                    <a:cubicBezTo>
                      <a:pt x="38761" y="30559"/>
                      <a:pt x="77523" y="61119"/>
                      <a:pt x="107950" y="88900"/>
                    </a:cubicBezTo>
                    <a:cubicBezTo>
                      <a:pt x="138377" y="116681"/>
                      <a:pt x="157162" y="136260"/>
                      <a:pt x="182562" y="166687"/>
                    </a:cubicBezTo>
                    <a:cubicBezTo>
                      <a:pt x="207962" y="197114"/>
                      <a:pt x="238125" y="228070"/>
                      <a:pt x="260350" y="271462"/>
                    </a:cubicBezTo>
                    <a:cubicBezTo>
                      <a:pt x="282575" y="314854"/>
                      <a:pt x="304006" y="388143"/>
                      <a:pt x="315912" y="427037"/>
                    </a:cubicBezTo>
                    <a:cubicBezTo>
                      <a:pt x="327818" y="465931"/>
                      <a:pt x="329141" y="480219"/>
                      <a:pt x="331787" y="504825"/>
                    </a:cubicBezTo>
                    <a:cubicBezTo>
                      <a:pt x="334433" y="529431"/>
                      <a:pt x="333110" y="552053"/>
                      <a:pt x="331787" y="5746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: 図形 599">
                <a:extLst>
                  <a:ext uri="{FF2B5EF4-FFF2-40B4-BE49-F238E27FC236}">
                    <a16:creationId xmlns:a16="http://schemas.microsoft.com/office/drawing/2014/main" id="{43963897-76CD-49A4-B763-BB2DA67106ED}"/>
                  </a:ext>
                </a:extLst>
              </p:cNvPr>
              <p:cNvSpPr/>
              <p:nvPr/>
            </p:nvSpPr>
            <p:spPr>
              <a:xfrm>
                <a:off x="8145463" y="4986338"/>
                <a:ext cx="109644" cy="742950"/>
              </a:xfrm>
              <a:custGeom>
                <a:avLst/>
                <a:gdLst>
                  <a:gd name="connsiteX0" fmla="*/ 41275 w 109644"/>
                  <a:gd name="connsiteY0" fmla="*/ 0 h 742950"/>
                  <a:gd name="connsiteX1" fmla="*/ 76200 w 109644"/>
                  <a:gd name="connsiteY1" fmla="*/ 84137 h 742950"/>
                  <a:gd name="connsiteX2" fmla="*/ 103187 w 109644"/>
                  <a:gd name="connsiteY2" fmla="*/ 171450 h 742950"/>
                  <a:gd name="connsiteX3" fmla="*/ 109537 w 109644"/>
                  <a:gd name="connsiteY3" fmla="*/ 269875 h 742950"/>
                  <a:gd name="connsiteX4" fmla="*/ 100012 w 109644"/>
                  <a:gd name="connsiteY4" fmla="*/ 438150 h 742950"/>
                  <a:gd name="connsiteX5" fmla="*/ 60325 w 109644"/>
                  <a:gd name="connsiteY5" fmla="*/ 595312 h 742950"/>
                  <a:gd name="connsiteX6" fmla="*/ 22225 w 109644"/>
                  <a:gd name="connsiteY6" fmla="*/ 701675 h 742950"/>
                  <a:gd name="connsiteX7" fmla="*/ 0 w 109644"/>
                  <a:gd name="connsiteY7" fmla="*/ 742950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644" h="742950">
                    <a:moveTo>
                      <a:pt x="41275" y="0"/>
                    </a:moveTo>
                    <a:cubicBezTo>
                      <a:pt x="53578" y="27781"/>
                      <a:pt x="65881" y="55562"/>
                      <a:pt x="76200" y="84137"/>
                    </a:cubicBezTo>
                    <a:cubicBezTo>
                      <a:pt x="86519" y="112712"/>
                      <a:pt x="97631" y="140494"/>
                      <a:pt x="103187" y="171450"/>
                    </a:cubicBezTo>
                    <a:cubicBezTo>
                      <a:pt x="108743" y="202406"/>
                      <a:pt x="110066" y="225425"/>
                      <a:pt x="109537" y="269875"/>
                    </a:cubicBezTo>
                    <a:cubicBezTo>
                      <a:pt x="109008" y="314325"/>
                      <a:pt x="108214" y="383911"/>
                      <a:pt x="100012" y="438150"/>
                    </a:cubicBezTo>
                    <a:cubicBezTo>
                      <a:pt x="91810" y="492389"/>
                      <a:pt x="73289" y="551391"/>
                      <a:pt x="60325" y="595312"/>
                    </a:cubicBezTo>
                    <a:cubicBezTo>
                      <a:pt x="47361" y="639233"/>
                      <a:pt x="32279" y="677069"/>
                      <a:pt x="22225" y="701675"/>
                    </a:cubicBezTo>
                    <a:cubicBezTo>
                      <a:pt x="12171" y="726281"/>
                      <a:pt x="5292" y="735542"/>
                      <a:pt x="0" y="7429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: 図形 600">
                <a:extLst>
                  <a:ext uri="{FF2B5EF4-FFF2-40B4-BE49-F238E27FC236}">
                    <a16:creationId xmlns:a16="http://schemas.microsoft.com/office/drawing/2014/main" id="{FEED7EEF-3626-4F26-9ED4-5B219F83659E}"/>
                  </a:ext>
                </a:extLst>
              </p:cNvPr>
              <p:cNvSpPr/>
              <p:nvPr/>
            </p:nvSpPr>
            <p:spPr>
              <a:xfrm>
                <a:off x="8081963" y="5124450"/>
                <a:ext cx="241481" cy="785813"/>
              </a:xfrm>
              <a:custGeom>
                <a:avLst/>
                <a:gdLst>
                  <a:gd name="connsiteX0" fmla="*/ 223837 w 241481"/>
                  <a:gd name="connsiteY0" fmla="*/ 0 h 785813"/>
                  <a:gd name="connsiteX1" fmla="*/ 234950 w 241481"/>
                  <a:gd name="connsiteY1" fmla="*/ 84138 h 785813"/>
                  <a:gd name="connsiteX2" fmla="*/ 234950 w 241481"/>
                  <a:gd name="connsiteY2" fmla="*/ 122238 h 785813"/>
                  <a:gd name="connsiteX3" fmla="*/ 236537 w 241481"/>
                  <a:gd name="connsiteY3" fmla="*/ 174625 h 785813"/>
                  <a:gd name="connsiteX4" fmla="*/ 241300 w 241481"/>
                  <a:gd name="connsiteY4" fmla="*/ 241300 h 785813"/>
                  <a:gd name="connsiteX5" fmla="*/ 238125 w 241481"/>
                  <a:gd name="connsiteY5" fmla="*/ 322263 h 785813"/>
                  <a:gd name="connsiteX6" fmla="*/ 217487 w 241481"/>
                  <a:gd name="connsiteY6" fmla="*/ 396875 h 785813"/>
                  <a:gd name="connsiteX7" fmla="*/ 166687 w 241481"/>
                  <a:gd name="connsiteY7" fmla="*/ 531813 h 785813"/>
                  <a:gd name="connsiteX8" fmla="*/ 130175 w 241481"/>
                  <a:gd name="connsiteY8" fmla="*/ 620713 h 785813"/>
                  <a:gd name="connsiteX9" fmla="*/ 66675 w 241481"/>
                  <a:gd name="connsiteY9" fmla="*/ 714375 h 785813"/>
                  <a:gd name="connsiteX10" fmla="*/ 30162 w 241481"/>
                  <a:gd name="connsiteY10" fmla="*/ 769938 h 785813"/>
                  <a:gd name="connsiteX11" fmla="*/ 0 w 241481"/>
                  <a:gd name="connsiteY11" fmla="*/ 785813 h 78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481" h="785813">
                    <a:moveTo>
                      <a:pt x="223837" y="0"/>
                    </a:moveTo>
                    <a:cubicBezTo>
                      <a:pt x="228467" y="31882"/>
                      <a:pt x="233098" y="63765"/>
                      <a:pt x="234950" y="84138"/>
                    </a:cubicBezTo>
                    <a:cubicBezTo>
                      <a:pt x="236802" y="104511"/>
                      <a:pt x="234686" y="107157"/>
                      <a:pt x="234950" y="122238"/>
                    </a:cubicBezTo>
                    <a:cubicBezTo>
                      <a:pt x="235214" y="137319"/>
                      <a:pt x="235479" y="154781"/>
                      <a:pt x="236537" y="174625"/>
                    </a:cubicBezTo>
                    <a:cubicBezTo>
                      <a:pt x="237595" y="194469"/>
                      <a:pt x="241035" y="216694"/>
                      <a:pt x="241300" y="241300"/>
                    </a:cubicBezTo>
                    <a:cubicBezTo>
                      <a:pt x="241565" y="265906"/>
                      <a:pt x="242094" y="296334"/>
                      <a:pt x="238125" y="322263"/>
                    </a:cubicBezTo>
                    <a:cubicBezTo>
                      <a:pt x="234156" y="348192"/>
                      <a:pt x="229393" y="361950"/>
                      <a:pt x="217487" y="396875"/>
                    </a:cubicBezTo>
                    <a:cubicBezTo>
                      <a:pt x="205581" y="431800"/>
                      <a:pt x="181239" y="494507"/>
                      <a:pt x="166687" y="531813"/>
                    </a:cubicBezTo>
                    <a:cubicBezTo>
                      <a:pt x="152135" y="569119"/>
                      <a:pt x="146844" y="590286"/>
                      <a:pt x="130175" y="620713"/>
                    </a:cubicBezTo>
                    <a:cubicBezTo>
                      <a:pt x="113506" y="651140"/>
                      <a:pt x="83344" y="689504"/>
                      <a:pt x="66675" y="714375"/>
                    </a:cubicBezTo>
                    <a:cubicBezTo>
                      <a:pt x="50006" y="739246"/>
                      <a:pt x="41274" y="758032"/>
                      <a:pt x="30162" y="769938"/>
                    </a:cubicBezTo>
                    <a:cubicBezTo>
                      <a:pt x="19050" y="781844"/>
                      <a:pt x="9525" y="783828"/>
                      <a:pt x="0" y="7858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: 図形 601">
                <a:extLst>
                  <a:ext uri="{FF2B5EF4-FFF2-40B4-BE49-F238E27FC236}">
                    <a16:creationId xmlns:a16="http://schemas.microsoft.com/office/drawing/2014/main" id="{8C05FB5F-C5FC-4ED9-8DD2-7F0FB9AB4156}"/>
                  </a:ext>
                </a:extLst>
              </p:cNvPr>
              <p:cNvSpPr/>
              <p:nvPr/>
            </p:nvSpPr>
            <p:spPr>
              <a:xfrm>
                <a:off x="7840663" y="5924550"/>
                <a:ext cx="261937" cy="230188"/>
              </a:xfrm>
              <a:custGeom>
                <a:avLst/>
                <a:gdLst>
                  <a:gd name="connsiteX0" fmla="*/ 261937 w 261937"/>
                  <a:gd name="connsiteY0" fmla="*/ 0 h 230188"/>
                  <a:gd name="connsiteX1" fmla="*/ 231775 w 261937"/>
                  <a:gd name="connsiteY1" fmla="*/ 55563 h 230188"/>
                  <a:gd name="connsiteX2" fmla="*/ 179387 w 261937"/>
                  <a:gd name="connsiteY2" fmla="*/ 115888 h 230188"/>
                  <a:gd name="connsiteX3" fmla="*/ 104775 w 261937"/>
                  <a:gd name="connsiteY3" fmla="*/ 184150 h 230188"/>
                  <a:gd name="connsiteX4" fmla="*/ 26987 w 261937"/>
                  <a:gd name="connsiteY4" fmla="*/ 222250 h 230188"/>
                  <a:gd name="connsiteX5" fmla="*/ 0 w 261937"/>
                  <a:gd name="connsiteY5" fmla="*/ 230188 h 23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37" h="230188">
                    <a:moveTo>
                      <a:pt x="261937" y="0"/>
                    </a:moveTo>
                    <a:cubicBezTo>
                      <a:pt x="253735" y="18124"/>
                      <a:pt x="245533" y="36248"/>
                      <a:pt x="231775" y="55563"/>
                    </a:cubicBezTo>
                    <a:cubicBezTo>
                      <a:pt x="218017" y="74878"/>
                      <a:pt x="200554" y="94457"/>
                      <a:pt x="179387" y="115888"/>
                    </a:cubicBezTo>
                    <a:cubicBezTo>
                      <a:pt x="158220" y="137319"/>
                      <a:pt x="130175" y="166423"/>
                      <a:pt x="104775" y="184150"/>
                    </a:cubicBezTo>
                    <a:cubicBezTo>
                      <a:pt x="79375" y="201877"/>
                      <a:pt x="44449" y="214577"/>
                      <a:pt x="26987" y="222250"/>
                    </a:cubicBezTo>
                    <a:cubicBezTo>
                      <a:pt x="9524" y="229923"/>
                      <a:pt x="6085" y="227013"/>
                      <a:pt x="0" y="2301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フリーフォーム: 図形 602">
                <a:extLst>
                  <a:ext uri="{FF2B5EF4-FFF2-40B4-BE49-F238E27FC236}">
                    <a16:creationId xmlns:a16="http://schemas.microsoft.com/office/drawing/2014/main" id="{CEC5489F-1976-4FD9-B92F-D5261D7A9945}"/>
                  </a:ext>
                </a:extLst>
              </p:cNvPr>
              <p:cNvSpPr/>
              <p:nvPr/>
            </p:nvSpPr>
            <p:spPr>
              <a:xfrm>
                <a:off x="8218488" y="5175250"/>
                <a:ext cx="208065" cy="652463"/>
              </a:xfrm>
              <a:custGeom>
                <a:avLst/>
                <a:gdLst>
                  <a:gd name="connsiteX0" fmla="*/ 192087 w 208065"/>
                  <a:gd name="connsiteY0" fmla="*/ 0 h 652463"/>
                  <a:gd name="connsiteX1" fmla="*/ 198437 w 208065"/>
                  <a:gd name="connsiteY1" fmla="*/ 82550 h 652463"/>
                  <a:gd name="connsiteX2" fmla="*/ 207962 w 208065"/>
                  <a:gd name="connsiteY2" fmla="*/ 134938 h 652463"/>
                  <a:gd name="connsiteX3" fmla="*/ 203200 w 208065"/>
                  <a:gd name="connsiteY3" fmla="*/ 171450 h 652463"/>
                  <a:gd name="connsiteX4" fmla="*/ 198437 w 208065"/>
                  <a:gd name="connsiteY4" fmla="*/ 193675 h 652463"/>
                  <a:gd name="connsiteX5" fmla="*/ 201612 w 208065"/>
                  <a:gd name="connsiteY5" fmla="*/ 238125 h 652463"/>
                  <a:gd name="connsiteX6" fmla="*/ 200025 w 208065"/>
                  <a:gd name="connsiteY6" fmla="*/ 274638 h 652463"/>
                  <a:gd name="connsiteX7" fmla="*/ 201612 w 208065"/>
                  <a:gd name="connsiteY7" fmla="*/ 322263 h 652463"/>
                  <a:gd name="connsiteX8" fmla="*/ 200025 w 208065"/>
                  <a:gd name="connsiteY8" fmla="*/ 365125 h 652463"/>
                  <a:gd name="connsiteX9" fmla="*/ 196850 w 208065"/>
                  <a:gd name="connsiteY9" fmla="*/ 406400 h 652463"/>
                  <a:gd name="connsiteX10" fmla="*/ 166687 w 208065"/>
                  <a:gd name="connsiteY10" fmla="*/ 458788 h 652463"/>
                  <a:gd name="connsiteX11" fmla="*/ 130175 w 208065"/>
                  <a:gd name="connsiteY11" fmla="*/ 514350 h 652463"/>
                  <a:gd name="connsiteX12" fmla="*/ 111125 w 208065"/>
                  <a:gd name="connsiteY12" fmla="*/ 542925 h 652463"/>
                  <a:gd name="connsiteX13" fmla="*/ 100012 w 208065"/>
                  <a:gd name="connsiteY13" fmla="*/ 565150 h 652463"/>
                  <a:gd name="connsiteX14" fmla="*/ 88900 w 208065"/>
                  <a:gd name="connsiteY14" fmla="*/ 579438 h 652463"/>
                  <a:gd name="connsiteX15" fmla="*/ 79375 w 208065"/>
                  <a:gd name="connsiteY15" fmla="*/ 587375 h 652463"/>
                  <a:gd name="connsiteX16" fmla="*/ 49212 w 208065"/>
                  <a:gd name="connsiteY16" fmla="*/ 617538 h 652463"/>
                  <a:gd name="connsiteX17" fmla="*/ 0 w 208065"/>
                  <a:gd name="connsiteY17" fmla="*/ 652463 h 652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8065" h="652463">
                    <a:moveTo>
                      <a:pt x="192087" y="0"/>
                    </a:moveTo>
                    <a:cubicBezTo>
                      <a:pt x="193939" y="30030"/>
                      <a:pt x="195791" y="60060"/>
                      <a:pt x="198437" y="82550"/>
                    </a:cubicBezTo>
                    <a:cubicBezTo>
                      <a:pt x="201083" y="105040"/>
                      <a:pt x="207168" y="120121"/>
                      <a:pt x="207962" y="134938"/>
                    </a:cubicBezTo>
                    <a:cubicBezTo>
                      <a:pt x="208756" y="149755"/>
                      <a:pt x="204788" y="161661"/>
                      <a:pt x="203200" y="171450"/>
                    </a:cubicBezTo>
                    <a:cubicBezTo>
                      <a:pt x="201613" y="181240"/>
                      <a:pt x="198702" y="182563"/>
                      <a:pt x="198437" y="193675"/>
                    </a:cubicBezTo>
                    <a:cubicBezTo>
                      <a:pt x="198172" y="204787"/>
                      <a:pt x="201347" y="224631"/>
                      <a:pt x="201612" y="238125"/>
                    </a:cubicBezTo>
                    <a:cubicBezTo>
                      <a:pt x="201877" y="251619"/>
                      <a:pt x="200025" y="260615"/>
                      <a:pt x="200025" y="274638"/>
                    </a:cubicBezTo>
                    <a:cubicBezTo>
                      <a:pt x="200025" y="288661"/>
                      <a:pt x="201612" y="307182"/>
                      <a:pt x="201612" y="322263"/>
                    </a:cubicBezTo>
                    <a:cubicBezTo>
                      <a:pt x="201612" y="337344"/>
                      <a:pt x="200819" y="351102"/>
                      <a:pt x="200025" y="365125"/>
                    </a:cubicBezTo>
                    <a:cubicBezTo>
                      <a:pt x="199231" y="379148"/>
                      <a:pt x="202406" y="390790"/>
                      <a:pt x="196850" y="406400"/>
                    </a:cubicBezTo>
                    <a:cubicBezTo>
                      <a:pt x="191294" y="422010"/>
                      <a:pt x="177799" y="440797"/>
                      <a:pt x="166687" y="458788"/>
                    </a:cubicBezTo>
                    <a:cubicBezTo>
                      <a:pt x="155575" y="476779"/>
                      <a:pt x="139435" y="500327"/>
                      <a:pt x="130175" y="514350"/>
                    </a:cubicBezTo>
                    <a:cubicBezTo>
                      <a:pt x="120915" y="528373"/>
                      <a:pt x="116152" y="534458"/>
                      <a:pt x="111125" y="542925"/>
                    </a:cubicBezTo>
                    <a:cubicBezTo>
                      <a:pt x="106098" y="551392"/>
                      <a:pt x="103716" y="559065"/>
                      <a:pt x="100012" y="565150"/>
                    </a:cubicBezTo>
                    <a:cubicBezTo>
                      <a:pt x="96308" y="571236"/>
                      <a:pt x="92339" y="575734"/>
                      <a:pt x="88900" y="579438"/>
                    </a:cubicBezTo>
                    <a:cubicBezTo>
                      <a:pt x="85461" y="583142"/>
                      <a:pt x="85990" y="581025"/>
                      <a:pt x="79375" y="587375"/>
                    </a:cubicBezTo>
                    <a:cubicBezTo>
                      <a:pt x="72760" y="593725"/>
                      <a:pt x="62441" y="606690"/>
                      <a:pt x="49212" y="617538"/>
                    </a:cubicBezTo>
                    <a:cubicBezTo>
                      <a:pt x="35983" y="628386"/>
                      <a:pt x="9789" y="645319"/>
                      <a:pt x="0" y="6524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: 図形 603">
                <a:extLst>
                  <a:ext uri="{FF2B5EF4-FFF2-40B4-BE49-F238E27FC236}">
                    <a16:creationId xmlns:a16="http://schemas.microsoft.com/office/drawing/2014/main" id="{F55EAC17-9B1A-4CA7-B7D2-2EA4AF89787C}"/>
                  </a:ext>
                </a:extLst>
              </p:cNvPr>
              <p:cNvSpPr/>
              <p:nvPr/>
            </p:nvSpPr>
            <p:spPr>
              <a:xfrm>
                <a:off x="8213725" y="5400675"/>
                <a:ext cx="386501" cy="598488"/>
              </a:xfrm>
              <a:custGeom>
                <a:avLst/>
                <a:gdLst>
                  <a:gd name="connsiteX0" fmla="*/ 376238 w 386501"/>
                  <a:gd name="connsiteY0" fmla="*/ 0 h 598488"/>
                  <a:gd name="connsiteX1" fmla="*/ 385763 w 386501"/>
                  <a:gd name="connsiteY1" fmla="*/ 123825 h 598488"/>
                  <a:gd name="connsiteX2" fmla="*/ 358775 w 386501"/>
                  <a:gd name="connsiteY2" fmla="*/ 293688 h 598488"/>
                  <a:gd name="connsiteX3" fmla="*/ 274638 w 386501"/>
                  <a:gd name="connsiteY3" fmla="*/ 460375 h 598488"/>
                  <a:gd name="connsiteX4" fmla="*/ 0 w 386501"/>
                  <a:gd name="connsiteY4" fmla="*/ 598488 h 5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501" h="598488">
                    <a:moveTo>
                      <a:pt x="376238" y="0"/>
                    </a:moveTo>
                    <a:cubicBezTo>
                      <a:pt x="382455" y="37438"/>
                      <a:pt x="388673" y="74877"/>
                      <a:pt x="385763" y="123825"/>
                    </a:cubicBezTo>
                    <a:cubicBezTo>
                      <a:pt x="382853" y="172773"/>
                      <a:pt x="377296" y="237596"/>
                      <a:pt x="358775" y="293688"/>
                    </a:cubicBezTo>
                    <a:cubicBezTo>
                      <a:pt x="340254" y="349780"/>
                      <a:pt x="334434" y="409575"/>
                      <a:pt x="274638" y="460375"/>
                    </a:cubicBezTo>
                    <a:cubicBezTo>
                      <a:pt x="214842" y="511175"/>
                      <a:pt x="107421" y="554831"/>
                      <a:pt x="0" y="5984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: 図形 604">
                <a:extLst>
                  <a:ext uri="{FF2B5EF4-FFF2-40B4-BE49-F238E27FC236}">
                    <a16:creationId xmlns:a16="http://schemas.microsoft.com/office/drawing/2014/main" id="{F1ABEF49-00FD-434A-A341-28A642561345}"/>
                  </a:ext>
                </a:extLst>
              </p:cNvPr>
              <p:cNvSpPr/>
              <p:nvPr/>
            </p:nvSpPr>
            <p:spPr>
              <a:xfrm>
                <a:off x="7843838" y="5073650"/>
                <a:ext cx="50907" cy="433388"/>
              </a:xfrm>
              <a:custGeom>
                <a:avLst/>
                <a:gdLst>
                  <a:gd name="connsiteX0" fmla="*/ 0 w 50907"/>
                  <a:gd name="connsiteY0" fmla="*/ 0 h 433388"/>
                  <a:gd name="connsiteX1" fmla="*/ 49212 w 50907"/>
                  <a:gd name="connsiteY1" fmla="*/ 139700 h 433388"/>
                  <a:gd name="connsiteX2" fmla="*/ 38100 w 50907"/>
                  <a:gd name="connsiteY2" fmla="*/ 330200 h 433388"/>
                  <a:gd name="connsiteX3" fmla="*/ 23812 w 50907"/>
                  <a:gd name="connsiteY3" fmla="*/ 433388 h 43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07" h="433388">
                    <a:moveTo>
                      <a:pt x="0" y="0"/>
                    </a:moveTo>
                    <a:cubicBezTo>
                      <a:pt x="21431" y="42333"/>
                      <a:pt x="42862" y="84667"/>
                      <a:pt x="49212" y="139700"/>
                    </a:cubicBezTo>
                    <a:cubicBezTo>
                      <a:pt x="55562" y="194733"/>
                      <a:pt x="42333" y="281252"/>
                      <a:pt x="38100" y="330200"/>
                    </a:cubicBezTo>
                    <a:cubicBezTo>
                      <a:pt x="33867" y="379148"/>
                      <a:pt x="28839" y="406268"/>
                      <a:pt x="23812" y="4333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フリーフォーム: 図形 605">
                <a:extLst>
                  <a:ext uri="{FF2B5EF4-FFF2-40B4-BE49-F238E27FC236}">
                    <a16:creationId xmlns:a16="http://schemas.microsoft.com/office/drawing/2014/main" id="{4F51CDBC-71C9-4F02-8080-813583687C48}"/>
                  </a:ext>
                </a:extLst>
              </p:cNvPr>
              <p:cNvSpPr/>
              <p:nvPr/>
            </p:nvSpPr>
            <p:spPr>
              <a:xfrm>
                <a:off x="7785100" y="5059363"/>
                <a:ext cx="51216" cy="422275"/>
              </a:xfrm>
              <a:custGeom>
                <a:avLst/>
                <a:gdLst>
                  <a:gd name="connsiteX0" fmla="*/ 0 w 51216"/>
                  <a:gd name="connsiteY0" fmla="*/ 0 h 422275"/>
                  <a:gd name="connsiteX1" fmla="*/ 36513 w 51216"/>
                  <a:gd name="connsiteY1" fmla="*/ 98425 h 422275"/>
                  <a:gd name="connsiteX2" fmla="*/ 49213 w 51216"/>
                  <a:gd name="connsiteY2" fmla="*/ 217487 h 422275"/>
                  <a:gd name="connsiteX3" fmla="*/ 49213 w 51216"/>
                  <a:gd name="connsiteY3" fmla="*/ 342900 h 422275"/>
                  <a:gd name="connsiteX4" fmla="*/ 30163 w 51216"/>
                  <a:gd name="connsiteY4" fmla="*/ 422275 h 42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16" h="422275">
                    <a:moveTo>
                      <a:pt x="0" y="0"/>
                    </a:moveTo>
                    <a:cubicBezTo>
                      <a:pt x="14155" y="31088"/>
                      <a:pt x="28311" y="62177"/>
                      <a:pt x="36513" y="98425"/>
                    </a:cubicBezTo>
                    <a:cubicBezTo>
                      <a:pt x="44715" y="134673"/>
                      <a:pt x="47096" y="176741"/>
                      <a:pt x="49213" y="217487"/>
                    </a:cubicBezTo>
                    <a:cubicBezTo>
                      <a:pt x="51330" y="258233"/>
                      <a:pt x="52388" y="308769"/>
                      <a:pt x="49213" y="342900"/>
                    </a:cubicBezTo>
                    <a:cubicBezTo>
                      <a:pt x="46038" y="377031"/>
                      <a:pt x="38100" y="399653"/>
                      <a:pt x="30163" y="4222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フリーフォーム: 図形 606">
                <a:extLst>
                  <a:ext uri="{FF2B5EF4-FFF2-40B4-BE49-F238E27FC236}">
                    <a16:creationId xmlns:a16="http://schemas.microsoft.com/office/drawing/2014/main" id="{F5562703-F3BB-41C5-88B5-6B6FD5395F05}"/>
                  </a:ext>
                </a:extLst>
              </p:cNvPr>
              <p:cNvSpPr/>
              <p:nvPr/>
            </p:nvSpPr>
            <p:spPr>
              <a:xfrm>
                <a:off x="7559675" y="5049838"/>
                <a:ext cx="125413" cy="608012"/>
              </a:xfrm>
              <a:custGeom>
                <a:avLst/>
                <a:gdLst>
                  <a:gd name="connsiteX0" fmla="*/ 28575 w 125413"/>
                  <a:gd name="connsiteY0" fmla="*/ 0 h 608012"/>
                  <a:gd name="connsiteX1" fmla="*/ 87313 w 125413"/>
                  <a:gd name="connsiteY1" fmla="*/ 84137 h 608012"/>
                  <a:gd name="connsiteX2" fmla="*/ 115888 w 125413"/>
                  <a:gd name="connsiteY2" fmla="*/ 190500 h 608012"/>
                  <a:gd name="connsiteX3" fmla="*/ 125413 w 125413"/>
                  <a:gd name="connsiteY3" fmla="*/ 298450 h 608012"/>
                  <a:gd name="connsiteX4" fmla="*/ 115888 w 125413"/>
                  <a:gd name="connsiteY4" fmla="*/ 371475 h 608012"/>
                  <a:gd name="connsiteX5" fmla="*/ 93663 w 125413"/>
                  <a:gd name="connsiteY5" fmla="*/ 425450 h 608012"/>
                  <a:gd name="connsiteX6" fmla="*/ 47625 w 125413"/>
                  <a:gd name="connsiteY6" fmla="*/ 528637 h 608012"/>
                  <a:gd name="connsiteX7" fmla="*/ 0 w 125413"/>
                  <a:gd name="connsiteY7" fmla="*/ 608012 h 60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413" h="608012">
                    <a:moveTo>
                      <a:pt x="28575" y="0"/>
                    </a:moveTo>
                    <a:cubicBezTo>
                      <a:pt x="50668" y="26193"/>
                      <a:pt x="72761" y="52387"/>
                      <a:pt x="87313" y="84137"/>
                    </a:cubicBezTo>
                    <a:cubicBezTo>
                      <a:pt x="101865" y="115887"/>
                      <a:pt x="109538" y="154781"/>
                      <a:pt x="115888" y="190500"/>
                    </a:cubicBezTo>
                    <a:cubicBezTo>
                      <a:pt x="122238" y="226219"/>
                      <a:pt x="125413" y="268288"/>
                      <a:pt x="125413" y="298450"/>
                    </a:cubicBezTo>
                    <a:cubicBezTo>
                      <a:pt x="125413" y="328612"/>
                      <a:pt x="121180" y="350309"/>
                      <a:pt x="115888" y="371475"/>
                    </a:cubicBezTo>
                    <a:cubicBezTo>
                      <a:pt x="110596" y="392641"/>
                      <a:pt x="105040" y="399256"/>
                      <a:pt x="93663" y="425450"/>
                    </a:cubicBezTo>
                    <a:cubicBezTo>
                      <a:pt x="82286" y="451644"/>
                      <a:pt x="63235" y="498210"/>
                      <a:pt x="47625" y="528637"/>
                    </a:cubicBezTo>
                    <a:cubicBezTo>
                      <a:pt x="32015" y="559064"/>
                      <a:pt x="16007" y="583538"/>
                      <a:pt x="0" y="60801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8" name="フリーフォーム: 図形 607">
                <a:extLst>
                  <a:ext uri="{FF2B5EF4-FFF2-40B4-BE49-F238E27FC236}">
                    <a16:creationId xmlns:a16="http://schemas.microsoft.com/office/drawing/2014/main" id="{588340C6-AE34-4A6D-9DFF-0D4E05B90C7A}"/>
                  </a:ext>
                </a:extLst>
              </p:cNvPr>
              <p:cNvSpPr/>
              <p:nvPr/>
            </p:nvSpPr>
            <p:spPr>
              <a:xfrm>
                <a:off x="7700963" y="5106988"/>
                <a:ext cx="23858" cy="184150"/>
              </a:xfrm>
              <a:custGeom>
                <a:avLst/>
                <a:gdLst>
                  <a:gd name="connsiteX0" fmla="*/ 6350 w 23858"/>
                  <a:gd name="connsiteY0" fmla="*/ 0 h 184150"/>
                  <a:gd name="connsiteX1" fmla="*/ 23812 w 23858"/>
                  <a:gd name="connsiteY1" fmla="*/ 66675 h 184150"/>
                  <a:gd name="connsiteX2" fmla="*/ 11112 w 23858"/>
                  <a:gd name="connsiteY2" fmla="*/ 158750 h 184150"/>
                  <a:gd name="connsiteX3" fmla="*/ 0 w 23858"/>
                  <a:gd name="connsiteY3" fmla="*/ 184150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58" h="184150">
                    <a:moveTo>
                      <a:pt x="6350" y="0"/>
                    </a:moveTo>
                    <a:cubicBezTo>
                      <a:pt x="14684" y="20108"/>
                      <a:pt x="23018" y="40217"/>
                      <a:pt x="23812" y="66675"/>
                    </a:cubicBezTo>
                    <a:cubicBezTo>
                      <a:pt x="24606" y="93133"/>
                      <a:pt x="15081" y="139171"/>
                      <a:pt x="11112" y="158750"/>
                    </a:cubicBezTo>
                    <a:cubicBezTo>
                      <a:pt x="7143" y="178329"/>
                      <a:pt x="3571" y="181239"/>
                      <a:pt x="0" y="1841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9" name="フリーフォーム: 図形 608">
                <a:extLst>
                  <a:ext uri="{FF2B5EF4-FFF2-40B4-BE49-F238E27FC236}">
                    <a16:creationId xmlns:a16="http://schemas.microsoft.com/office/drawing/2014/main" id="{0068EB93-2954-4C35-83EC-D55DEE887E4E}"/>
                  </a:ext>
                </a:extLst>
              </p:cNvPr>
              <p:cNvSpPr/>
              <p:nvPr/>
            </p:nvSpPr>
            <p:spPr>
              <a:xfrm>
                <a:off x="7778750" y="5168900"/>
                <a:ext cx="24175" cy="306388"/>
              </a:xfrm>
              <a:custGeom>
                <a:avLst/>
                <a:gdLst>
                  <a:gd name="connsiteX0" fmla="*/ 1588 w 24175"/>
                  <a:gd name="connsiteY0" fmla="*/ 0 h 306388"/>
                  <a:gd name="connsiteX1" fmla="*/ 23813 w 24175"/>
                  <a:gd name="connsiteY1" fmla="*/ 100013 h 306388"/>
                  <a:gd name="connsiteX2" fmla="*/ 14288 w 24175"/>
                  <a:gd name="connsiteY2" fmla="*/ 258763 h 306388"/>
                  <a:gd name="connsiteX3" fmla="*/ 0 w 24175"/>
                  <a:gd name="connsiteY3" fmla="*/ 306388 h 30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75" h="306388">
                    <a:moveTo>
                      <a:pt x="1588" y="0"/>
                    </a:moveTo>
                    <a:cubicBezTo>
                      <a:pt x="11642" y="28443"/>
                      <a:pt x="21696" y="56886"/>
                      <a:pt x="23813" y="100013"/>
                    </a:cubicBezTo>
                    <a:cubicBezTo>
                      <a:pt x="25930" y="143140"/>
                      <a:pt x="18257" y="224367"/>
                      <a:pt x="14288" y="258763"/>
                    </a:cubicBezTo>
                    <a:cubicBezTo>
                      <a:pt x="10319" y="293159"/>
                      <a:pt x="5159" y="299773"/>
                      <a:pt x="0" y="3063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0" name="フリーフォーム: 図形 609">
                <a:extLst>
                  <a:ext uri="{FF2B5EF4-FFF2-40B4-BE49-F238E27FC236}">
                    <a16:creationId xmlns:a16="http://schemas.microsoft.com/office/drawing/2014/main" id="{EB5A6B75-0122-4078-9088-E1A5AE88F98E}"/>
                  </a:ext>
                </a:extLst>
              </p:cNvPr>
              <p:cNvSpPr/>
              <p:nvPr/>
            </p:nvSpPr>
            <p:spPr>
              <a:xfrm>
                <a:off x="7104063" y="4495800"/>
                <a:ext cx="474662" cy="307975"/>
              </a:xfrm>
              <a:custGeom>
                <a:avLst/>
                <a:gdLst>
                  <a:gd name="connsiteX0" fmla="*/ 0 w 474662"/>
                  <a:gd name="connsiteY0" fmla="*/ 0 h 307975"/>
                  <a:gd name="connsiteX1" fmla="*/ 184150 w 474662"/>
                  <a:gd name="connsiteY1" fmla="*/ 95250 h 307975"/>
                  <a:gd name="connsiteX2" fmla="*/ 303212 w 474662"/>
                  <a:gd name="connsiteY2" fmla="*/ 155575 h 307975"/>
                  <a:gd name="connsiteX3" fmla="*/ 449262 w 474662"/>
                  <a:gd name="connsiteY3" fmla="*/ 273050 h 307975"/>
                  <a:gd name="connsiteX4" fmla="*/ 474662 w 474662"/>
                  <a:gd name="connsiteY4" fmla="*/ 307975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662" h="307975">
                    <a:moveTo>
                      <a:pt x="0" y="0"/>
                    </a:moveTo>
                    <a:lnTo>
                      <a:pt x="184150" y="95250"/>
                    </a:lnTo>
                    <a:cubicBezTo>
                      <a:pt x="234685" y="121179"/>
                      <a:pt x="259027" y="125942"/>
                      <a:pt x="303212" y="155575"/>
                    </a:cubicBezTo>
                    <a:cubicBezTo>
                      <a:pt x="347397" y="185208"/>
                      <a:pt x="420687" y="247650"/>
                      <a:pt x="449262" y="273050"/>
                    </a:cubicBezTo>
                    <a:cubicBezTo>
                      <a:pt x="477837" y="298450"/>
                      <a:pt x="468841" y="297127"/>
                      <a:pt x="474662" y="3079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1" name="フリーフォーム: 図形 610">
                <a:extLst>
                  <a:ext uri="{FF2B5EF4-FFF2-40B4-BE49-F238E27FC236}">
                    <a16:creationId xmlns:a16="http://schemas.microsoft.com/office/drawing/2014/main" id="{05D31F35-B42D-4BAD-8C50-962D74F99AEF}"/>
                  </a:ext>
                </a:extLst>
              </p:cNvPr>
              <p:cNvSpPr/>
              <p:nvPr/>
            </p:nvSpPr>
            <p:spPr>
              <a:xfrm>
                <a:off x="7775575" y="4724400"/>
                <a:ext cx="109538" cy="157163"/>
              </a:xfrm>
              <a:custGeom>
                <a:avLst/>
                <a:gdLst>
                  <a:gd name="connsiteX0" fmla="*/ 0 w 109538"/>
                  <a:gd name="connsiteY0" fmla="*/ 0 h 157163"/>
                  <a:gd name="connsiteX1" fmla="*/ 79375 w 109538"/>
                  <a:gd name="connsiteY1" fmla="*/ 115888 h 157163"/>
                  <a:gd name="connsiteX2" fmla="*/ 109538 w 109538"/>
                  <a:gd name="connsiteY2" fmla="*/ 157163 h 15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8" h="157163">
                    <a:moveTo>
                      <a:pt x="0" y="0"/>
                    </a:moveTo>
                    <a:lnTo>
                      <a:pt x="79375" y="115888"/>
                    </a:lnTo>
                    <a:cubicBezTo>
                      <a:pt x="97631" y="142082"/>
                      <a:pt x="102923" y="148961"/>
                      <a:pt x="109538" y="1571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2" name="フリーフォーム: 図形 611">
                <a:extLst>
                  <a:ext uri="{FF2B5EF4-FFF2-40B4-BE49-F238E27FC236}">
                    <a16:creationId xmlns:a16="http://schemas.microsoft.com/office/drawing/2014/main" id="{44E03F16-CA82-4805-B44C-4234CEA9895F}"/>
                  </a:ext>
                </a:extLst>
              </p:cNvPr>
              <p:cNvSpPr/>
              <p:nvPr/>
            </p:nvSpPr>
            <p:spPr>
              <a:xfrm>
                <a:off x="5164138" y="2517775"/>
                <a:ext cx="122237" cy="595313"/>
              </a:xfrm>
              <a:custGeom>
                <a:avLst/>
                <a:gdLst>
                  <a:gd name="connsiteX0" fmla="*/ 122237 w 122237"/>
                  <a:gd name="connsiteY0" fmla="*/ 0 h 595313"/>
                  <a:gd name="connsiteX1" fmla="*/ 109537 w 122237"/>
                  <a:gd name="connsiteY1" fmla="*/ 114300 h 595313"/>
                  <a:gd name="connsiteX2" fmla="*/ 58737 w 122237"/>
                  <a:gd name="connsiteY2" fmla="*/ 220663 h 595313"/>
                  <a:gd name="connsiteX3" fmla="*/ 34925 w 122237"/>
                  <a:gd name="connsiteY3" fmla="*/ 311150 h 595313"/>
                  <a:gd name="connsiteX4" fmla="*/ 11112 w 122237"/>
                  <a:gd name="connsiteY4" fmla="*/ 438150 h 595313"/>
                  <a:gd name="connsiteX5" fmla="*/ 0 w 122237"/>
                  <a:gd name="connsiteY5" fmla="*/ 595313 h 59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37" h="595313">
                    <a:moveTo>
                      <a:pt x="122237" y="0"/>
                    </a:moveTo>
                    <a:cubicBezTo>
                      <a:pt x="121178" y="38761"/>
                      <a:pt x="120120" y="77523"/>
                      <a:pt x="109537" y="114300"/>
                    </a:cubicBezTo>
                    <a:cubicBezTo>
                      <a:pt x="98954" y="151077"/>
                      <a:pt x="71172" y="187855"/>
                      <a:pt x="58737" y="220663"/>
                    </a:cubicBezTo>
                    <a:cubicBezTo>
                      <a:pt x="46302" y="253471"/>
                      <a:pt x="42863" y="274902"/>
                      <a:pt x="34925" y="311150"/>
                    </a:cubicBezTo>
                    <a:cubicBezTo>
                      <a:pt x="26987" y="347398"/>
                      <a:pt x="16933" y="390790"/>
                      <a:pt x="11112" y="438150"/>
                    </a:cubicBezTo>
                    <a:cubicBezTo>
                      <a:pt x="5291" y="485511"/>
                      <a:pt x="2645" y="540412"/>
                      <a:pt x="0" y="59531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3" name="フリーフォーム: 図形 612">
                <a:extLst>
                  <a:ext uri="{FF2B5EF4-FFF2-40B4-BE49-F238E27FC236}">
                    <a16:creationId xmlns:a16="http://schemas.microsoft.com/office/drawing/2014/main" id="{4BBA25A4-B5BF-40CE-9357-B4852F7ED13A}"/>
                  </a:ext>
                </a:extLst>
              </p:cNvPr>
              <p:cNvSpPr/>
              <p:nvPr/>
            </p:nvSpPr>
            <p:spPr>
              <a:xfrm>
                <a:off x="5284788" y="2233613"/>
                <a:ext cx="11112" cy="109537"/>
              </a:xfrm>
              <a:custGeom>
                <a:avLst/>
                <a:gdLst>
                  <a:gd name="connsiteX0" fmla="*/ 11112 w 11112"/>
                  <a:gd name="connsiteY0" fmla="*/ 0 h 109537"/>
                  <a:gd name="connsiteX1" fmla="*/ 0 w 11112"/>
                  <a:gd name="connsiteY1" fmla="*/ 109537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12" h="109537">
                    <a:moveTo>
                      <a:pt x="11112" y="0"/>
                    </a:moveTo>
                    <a:lnTo>
                      <a:pt x="0" y="109537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" name="フリーフォーム: 図形 613">
                <a:extLst>
                  <a:ext uri="{FF2B5EF4-FFF2-40B4-BE49-F238E27FC236}">
                    <a16:creationId xmlns:a16="http://schemas.microsoft.com/office/drawing/2014/main" id="{063EC2BC-7B3B-4B80-9943-2697C309F22F}"/>
                  </a:ext>
                </a:extLst>
              </p:cNvPr>
              <p:cNvSpPr/>
              <p:nvPr/>
            </p:nvSpPr>
            <p:spPr>
              <a:xfrm>
                <a:off x="4975225" y="2212975"/>
                <a:ext cx="273050" cy="639763"/>
              </a:xfrm>
              <a:custGeom>
                <a:avLst/>
                <a:gdLst>
                  <a:gd name="connsiteX0" fmla="*/ 273050 w 273050"/>
                  <a:gd name="connsiteY0" fmla="*/ 0 h 639763"/>
                  <a:gd name="connsiteX1" fmla="*/ 258763 w 273050"/>
                  <a:gd name="connsiteY1" fmla="*/ 107950 h 639763"/>
                  <a:gd name="connsiteX2" fmla="*/ 195263 w 273050"/>
                  <a:gd name="connsiteY2" fmla="*/ 211138 h 639763"/>
                  <a:gd name="connsiteX3" fmla="*/ 109538 w 273050"/>
                  <a:gd name="connsiteY3" fmla="*/ 325438 h 639763"/>
                  <a:gd name="connsiteX4" fmla="*/ 41275 w 273050"/>
                  <a:gd name="connsiteY4" fmla="*/ 468313 h 639763"/>
                  <a:gd name="connsiteX5" fmla="*/ 0 w 273050"/>
                  <a:gd name="connsiteY5" fmla="*/ 639763 h 63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050" h="639763">
                    <a:moveTo>
                      <a:pt x="273050" y="0"/>
                    </a:moveTo>
                    <a:cubicBezTo>
                      <a:pt x="272388" y="36380"/>
                      <a:pt x="271727" y="72760"/>
                      <a:pt x="258763" y="107950"/>
                    </a:cubicBezTo>
                    <a:cubicBezTo>
                      <a:pt x="245799" y="143140"/>
                      <a:pt x="220134" y="174890"/>
                      <a:pt x="195263" y="211138"/>
                    </a:cubicBezTo>
                    <a:cubicBezTo>
                      <a:pt x="170392" y="247386"/>
                      <a:pt x="135203" y="282576"/>
                      <a:pt x="109538" y="325438"/>
                    </a:cubicBezTo>
                    <a:cubicBezTo>
                      <a:pt x="83873" y="368300"/>
                      <a:pt x="59531" y="415926"/>
                      <a:pt x="41275" y="468313"/>
                    </a:cubicBezTo>
                    <a:cubicBezTo>
                      <a:pt x="23019" y="520700"/>
                      <a:pt x="11509" y="580231"/>
                      <a:pt x="0" y="63976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" name="フリーフォーム: 図形 614">
                <a:extLst>
                  <a:ext uri="{FF2B5EF4-FFF2-40B4-BE49-F238E27FC236}">
                    <a16:creationId xmlns:a16="http://schemas.microsoft.com/office/drawing/2014/main" id="{BD06304E-745B-44ED-A740-252560E34CF7}"/>
                  </a:ext>
                </a:extLst>
              </p:cNvPr>
              <p:cNvSpPr/>
              <p:nvPr/>
            </p:nvSpPr>
            <p:spPr>
              <a:xfrm>
                <a:off x="4946650" y="2411413"/>
                <a:ext cx="185738" cy="336550"/>
              </a:xfrm>
              <a:custGeom>
                <a:avLst/>
                <a:gdLst>
                  <a:gd name="connsiteX0" fmla="*/ 185738 w 185738"/>
                  <a:gd name="connsiteY0" fmla="*/ 0 h 336550"/>
                  <a:gd name="connsiteX1" fmla="*/ 76200 w 185738"/>
                  <a:gd name="connsiteY1" fmla="*/ 150812 h 336550"/>
                  <a:gd name="connsiteX2" fmla="*/ 0 w 185738"/>
                  <a:gd name="connsiteY2" fmla="*/ 33655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5738" h="336550">
                    <a:moveTo>
                      <a:pt x="185738" y="0"/>
                    </a:moveTo>
                    <a:cubicBezTo>
                      <a:pt x="146447" y="47360"/>
                      <a:pt x="107156" y="94720"/>
                      <a:pt x="76200" y="150812"/>
                    </a:cubicBezTo>
                    <a:cubicBezTo>
                      <a:pt x="45244" y="206904"/>
                      <a:pt x="22622" y="271727"/>
                      <a:pt x="0" y="3365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" name="フリーフォーム: 図形 615">
                <a:extLst>
                  <a:ext uri="{FF2B5EF4-FFF2-40B4-BE49-F238E27FC236}">
                    <a16:creationId xmlns:a16="http://schemas.microsoft.com/office/drawing/2014/main" id="{421A92BA-5945-43A0-A6B3-3FCF932960BB}"/>
                  </a:ext>
                </a:extLst>
              </p:cNvPr>
              <p:cNvSpPr/>
              <p:nvPr/>
            </p:nvSpPr>
            <p:spPr>
              <a:xfrm>
                <a:off x="4821238" y="2397125"/>
                <a:ext cx="180975" cy="222250"/>
              </a:xfrm>
              <a:custGeom>
                <a:avLst/>
                <a:gdLst>
                  <a:gd name="connsiteX0" fmla="*/ 180975 w 180975"/>
                  <a:gd name="connsiteY0" fmla="*/ 0 h 222250"/>
                  <a:gd name="connsiteX1" fmla="*/ 73025 w 180975"/>
                  <a:gd name="connsiteY1" fmla="*/ 101600 h 222250"/>
                  <a:gd name="connsiteX2" fmla="*/ 0 w 180975"/>
                  <a:gd name="connsiteY2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222250">
                    <a:moveTo>
                      <a:pt x="180975" y="0"/>
                    </a:moveTo>
                    <a:cubicBezTo>
                      <a:pt x="142081" y="32279"/>
                      <a:pt x="103188" y="64558"/>
                      <a:pt x="73025" y="101600"/>
                    </a:cubicBezTo>
                    <a:cubicBezTo>
                      <a:pt x="42862" y="138642"/>
                      <a:pt x="21431" y="180446"/>
                      <a:pt x="0" y="2222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" name="フリーフォーム: 図形 616">
                <a:extLst>
                  <a:ext uri="{FF2B5EF4-FFF2-40B4-BE49-F238E27FC236}">
                    <a16:creationId xmlns:a16="http://schemas.microsoft.com/office/drawing/2014/main" id="{6BE16A3C-4F27-4AFC-9E33-B35376E1B229}"/>
                  </a:ext>
                </a:extLst>
              </p:cNvPr>
              <p:cNvSpPr/>
              <p:nvPr/>
            </p:nvSpPr>
            <p:spPr>
              <a:xfrm>
                <a:off x="4100513" y="2601913"/>
                <a:ext cx="508000" cy="558800"/>
              </a:xfrm>
              <a:custGeom>
                <a:avLst/>
                <a:gdLst>
                  <a:gd name="connsiteX0" fmla="*/ 508000 w 508000"/>
                  <a:gd name="connsiteY0" fmla="*/ 0 h 558800"/>
                  <a:gd name="connsiteX1" fmla="*/ 309562 w 508000"/>
                  <a:gd name="connsiteY1" fmla="*/ 147637 h 558800"/>
                  <a:gd name="connsiteX2" fmla="*/ 231775 w 508000"/>
                  <a:gd name="connsiteY2" fmla="*/ 290512 h 558800"/>
                  <a:gd name="connsiteX3" fmla="*/ 133350 w 508000"/>
                  <a:gd name="connsiteY3" fmla="*/ 428625 h 558800"/>
                  <a:gd name="connsiteX4" fmla="*/ 0 w 508000"/>
                  <a:gd name="connsiteY4" fmla="*/ 558800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0" h="558800">
                    <a:moveTo>
                      <a:pt x="508000" y="0"/>
                    </a:moveTo>
                    <a:cubicBezTo>
                      <a:pt x="431799" y="49609"/>
                      <a:pt x="355599" y="99218"/>
                      <a:pt x="309562" y="147637"/>
                    </a:cubicBezTo>
                    <a:cubicBezTo>
                      <a:pt x="263525" y="196056"/>
                      <a:pt x="261144" y="243681"/>
                      <a:pt x="231775" y="290512"/>
                    </a:cubicBezTo>
                    <a:cubicBezTo>
                      <a:pt x="202406" y="337343"/>
                      <a:pt x="171979" y="383910"/>
                      <a:pt x="133350" y="428625"/>
                    </a:cubicBezTo>
                    <a:cubicBezTo>
                      <a:pt x="94721" y="473340"/>
                      <a:pt x="47360" y="516070"/>
                      <a:pt x="0" y="5588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" name="フリーフォーム: 図形 617">
                <a:extLst>
                  <a:ext uri="{FF2B5EF4-FFF2-40B4-BE49-F238E27FC236}">
                    <a16:creationId xmlns:a16="http://schemas.microsoft.com/office/drawing/2014/main" id="{5F607DE5-1E41-48B5-AF92-B4573B08806B}"/>
                  </a:ext>
                </a:extLst>
              </p:cNvPr>
              <p:cNvSpPr/>
              <p:nvPr/>
            </p:nvSpPr>
            <p:spPr>
              <a:xfrm>
                <a:off x="3854450" y="2624138"/>
                <a:ext cx="681038" cy="534987"/>
              </a:xfrm>
              <a:custGeom>
                <a:avLst/>
                <a:gdLst>
                  <a:gd name="connsiteX0" fmla="*/ 681038 w 681038"/>
                  <a:gd name="connsiteY0" fmla="*/ 0 h 534987"/>
                  <a:gd name="connsiteX1" fmla="*/ 549275 w 681038"/>
                  <a:gd name="connsiteY1" fmla="*/ 63500 h 534987"/>
                  <a:gd name="connsiteX2" fmla="*/ 454025 w 681038"/>
                  <a:gd name="connsiteY2" fmla="*/ 177800 h 534987"/>
                  <a:gd name="connsiteX3" fmla="*/ 349250 w 681038"/>
                  <a:gd name="connsiteY3" fmla="*/ 349250 h 534987"/>
                  <a:gd name="connsiteX4" fmla="*/ 217488 w 681038"/>
                  <a:gd name="connsiteY4" fmla="*/ 466725 h 534987"/>
                  <a:gd name="connsiteX5" fmla="*/ 0 w 681038"/>
                  <a:gd name="connsiteY5" fmla="*/ 534987 h 53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1038" h="534987">
                    <a:moveTo>
                      <a:pt x="681038" y="0"/>
                    </a:moveTo>
                    <a:cubicBezTo>
                      <a:pt x="634074" y="16933"/>
                      <a:pt x="587111" y="33867"/>
                      <a:pt x="549275" y="63500"/>
                    </a:cubicBezTo>
                    <a:cubicBezTo>
                      <a:pt x="511439" y="93133"/>
                      <a:pt x="487362" y="130175"/>
                      <a:pt x="454025" y="177800"/>
                    </a:cubicBezTo>
                    <a:cubicBezTo>
                      <a:pt x="420687" y="225425"/>
                      <a:pt x="388673" y="301096"/>
                      <a:pt x="349250" y="349250"/>
                    </a:cubicBezTo>
                    <a:cubicBezTo>
                      <a:pt x="309827" y="397404"/>
                      <a:pt x="275696" y="435769"/>
                      <a:pt x="217488" y="466725"/>
                    </a:cubicBezTo>
                    <a:cubicBezTo>
                      <a:pt x="159280" y="497681"/>
                      <a:pt x="79640" y="516334"/>
                      <a:pt x="0" y="53498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" name="フリーフォーム: 図形 618">
                <a:extLst>
                  <a:ext uri="{FF2B5EF4-FFF2-40B4-BE49-F238E27FC236}">
                    <a16:creationId xmlns:a16="http://schemas.microsoft.com/office/drawing/2014/main" id="{062E4BA6-10F3-4E58-BC90-C610E4D4D863}"/>
                  </a:ext>
                </a:extLst>
              </p:cNvPr>
              <p:cNvSpPr/>
              <p:nvPr/>
            </p:nvSpPr>
            <p:spPr>
              <a:xfrm>
                <a:off x="3133725" y="2982913"/>
                <a:ext cx="968375" cy="133651"/>
              </a:xfrm>
              <a:custGeom>
                <a:avLst/>
                <a:gdLst>
                  <a:gd name="connsiteX0" fmla="*/ 968375 w 968375"/>
                  <a:gd name="connsiteY0" fmla="*/ 0 h 133651"/>
                  <a:gd name="connsiteX1" fmla="*/ 903288 w 968375"/>
                  <a:gd name="connsiteY1" fmla="*/ 61912 h 133651"/>
                  <a:gd name="connsiteX2" fmla="*/ 850900 w 968375"/>
                  <a:gd name="connsiteY2" fmla="*/ 87312 h 133651"/>
                  <a:gd name="connsiteX3" fmla="*/ 696913 w 968375"/>
                  <a:gd name="connsiteY3" fmla="*/ 128587 h 133651"/>
                  <a:gd name="connsiteX4" fmla="*/ 517525 w 968375"/>
                  <a:gd name="connsiteY4" fmla="*/ 127000 h 133651"/>
                  <a:gd name="connsiteX5" fmla="*/ 355600 w 968375"/>
                  <a:gd name="connsiteY5" fmla="*/ 74612 h 133651"/>
                  <a:gd name="connsiteX6" fmla="*/ 220663 w 968375"/>
                  <a:gd name="connsiteY6" fmla="*/ 53975 h 133651"/>
                  <a:gd name="connsiteX7" fmla="*/ 87313 w 968375"/>
                  <a:gd name="connsiteY7" fmla="*/ 73025 h 133651"/>
                  <a:gd name="connsiteX8" fmla="*/ 0 w 968375"/>
                  <a:gd name="connsiteY8" fmla="*/ 122237 h 13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375" h="133651">
                    <a:moveTo>
                      <a:pt x="968375" y="0"/>
                    </a:moveTo>
                    <a:cubicBezTo>
                      <a:pt x="945621" y="23680"/>
                      <a:pt x="922867" y="47360"/>
                      <a:pt x="903288" y="61912"/>
                    </a:cubicBezTo>
                    <a:cubicBezTo>
                      <a:pt x="883709" y="76464"/>
                      <a:pt x="885296" y="76199"/>
                      <a:pt x="850900" y="87312"/>
                    </a:cubicBezTo>
                    <a:cubicBezTo>
                      <a:pt x="816504" y="98425"/>
                      <a:pt x="752476" y="121972"/>
                      <a:pt x="696913" y="128587"/>
                    </a:cubicBezTo>
                    <a:cubicBezTo>
                      <a:pt x="641350" y="135202"/>
                      <a:pt x="574410" y="135996"/>
                      <a:pt x="517525" y="127000"/>
                    </a:cubicBezTo>
                    <a:cubicBezTo>
                      <a:pt x="460639" y="118004"/>
                      <a:pt x="405077" y="86783"/>
                      <a:pt x="355600" y="74612"/>
                    </a:cubicBezTo>
                    <a:cubicBezTo>
                      <a:pt x="306123" y="62441"/>
                      <a:pt x="265377" y="54239"/>
                      <a:pt x="220663" y="53975"/>
                    </a:cubicBezTo>
                    <a:cubicBezTo>
                      <a:pt x="175949" y="53711"/>
                      <a:pt x="124090" y="61648"/>
                      <a:pt x="87313" y="73025"/>
                    </a:cubicBezTo>
                    <a:cubicBezTo>
                      <a:pt x="50536" y="84402"/>
                      <a:pt x="25268" y="103319"/>
                      <a:pt x="0" y="12223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" name="フリーフォーム: 図形 619">
                <a:extLst>
                  <a:ext uri="{FF2B5EF4-FFF2-40B4-BE49-F238E27FC236}">
                    <a16:creationId xmlns:a16="http://schemas.microsoft.com/office/drawing/2014/main" id="{2338C080-5CDF-4A2F-B0A3-E2A7DBC9626A}"/>
                  </a:ext>
                </a:extLst>
              </p:cNvPr>
              <p:cNvSpPr/>
              <p:nvPr/>
            </p:nvSpPr>
            <p:spPr>
              <a:xfrm>
                <a:off x="3398838" y="2786063"/>
                <a:ext cx="831850" cy="228738"/>
              </a:xfrm>
              <a:custGeom>
                <a:avLst/>
                <a:gdLst>
                  <a:gd name="connsiteX0" fmla="*/ 831850 w 831850"/>
                  <a:gd name="connsiteY0" fmla="*/ 0 h 228738"/>
                  <a:gd name="connsiteX1" fmla="*/ 719137 w 831850"/>
                  <a:gd name="connsiteY1" fmla="*/ 98425 h 228738"/>
                  <a:gd name="connsiteX2" fmla="*/ 566737 w 831850"/>
                  <a:gd name="connsiteY2" fmla="*/ 180975 h 228738"/>
                  <a:gd name="connsiteX3" fmla="*/ 368300 w 831850"/>
                  <a:gd name="connsiteY3" fmla="*/ 228600 h 228738"/>
                  <a:gd name="connsiteX4" fmla="*/ 187325 w 831850"/>
                  <a:gd name="connsiteY4" fmla="*/ 192087 h 228738"/>
                  <a:gd name="connsiteX5" fmla="*/ 65087 w 831850"/>
                  <a:gd name="connsiteY5" fmla="*/ 100012 h 228738"/>
                  <a:gd name="connsiteX6" fmla="*/ 0 w 831850"/>
                  <a:gd name="connsiteY6" fmla="*/ 28575 h 22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1850" h="228738">
                    <a:moveTo>
                      <a:pt x="831850" y="0"/>
                    </a:moveTo>
                    <a:cubicBezTo>
                      <a:pt x="797586" y="34131"/>
                      <a:pt x="763322" y="68263"/>
                      <a:pt x="719137" y="98425"/>
                    </a:cubicBezTo>
                    <a:cubicBezTo>
                      <a:pt x="674952" y="128587"/>
                      <a:pt x="625210" y="159279"/>
                      <a:pt x="566737" y="180975"/>
                    </a:cubicBezTo>
                    <a:cubicBezTo>
                      <a:pt x="508264" y="202671"/>
                      <a:pt x="431535" y="226748"/>
                      <a:pt x="368300" y="228600"/>
                    </a:cubicBezTo>
                    <a:cubicBezTo>
                      <a:pt x="305065" y="230452"/>
                      <a:pt x="237860" y="213518"/>
                      <a:pt x="187325" y="192087"/>
                    </a:cubicBezTo>
                    <a:cubicBezTo>
                      <a:pt x="136790" y="170656"/>
                      <a:pt x="96308" y="127264"/>
                      <a:pt x="65087" y="100012"/>
                    </a:cubicBezTo>
                    <a:cubicBezTo>
                      <a:pt x="33866" y="72760"/>
                      <a:pt x="0" y="28575"/>
                      <a:pt x="0" y="285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" name="フリーフォーム: 図形 620">
                <a:extLst>
                  <a:ext uri="{FF2B5EF4-FFF2-40B4-BE49-F238E27FC236}">
                    <a16:creationId xmlns:a16="http://schemas.microsoft.com/office/drawing/2014/main" id="{324A496A-6BAE-49A1-810C-630488A8BFDC}"/>
                  </a:ext>
                </a:extLst>
              </p:cNvPr>
              <p:cNvSpPr/>
              <p:nvPr/>
            </p:nvSpPr>
            <p:spPr>
              <a:xfrm>
                <a:off x="3979863" y="2628900"/>
                <a:ext cx="334962" cy="282575"/>
              </a:xfrm>
              <a:custGeom>
                <a:avLst/>
                <a:gdLst>
                  <a:gd name="connsiteX0" fmla="*/ 334962 w 334962"/>
                  <a:gd name="connsiteY0" fmla="*/ 0 h 282575"/>
                  <a:gd name="connsiteX1" fmla="*/ 244475 w 334962"/>
                  <a:gd name="connsiteY1" fmla="*/ 93663 h 282575"/>
                  <a:gd name="connsiteX2" fmla="*/ 174625 w 334962"/>
                  <a:gd name="connsiteY2" fmla="*/ 173038 h 282575"/>
                  <a:gd name="connsiteX3" fmla="*/ 109537 w 334962"/>
                  <a:gd name="connsiteY3" fmla="*/ 222250 h 282575"/>
                  <a:gd name="connsiteX4" fmla="*/ 34925 w 334962"/>
                  <a:gd name="connsiteY4" fmla="*/ 255588 h 282575"/>
                  <a:gd name="connsiteX5" fmla="*/ 0 w 334962"/>
                  <a:gd name="connsiteY5" fmla="*/ 282575 h 2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962" h="282575">
                    <a:moveTo>
                      <a:pt x="334962" y="0"/>
                    </a:moveTo>
                    <a:cubicBezTo>
                      <a:pt x="303080" y="32411"/>
                      <a:pt x="271198" y="64823"/>
                      <a:pt x="244475" y="93663"/>
                    </a:cubicBezTo>
                    <a:cubicBezTo>
                      <a:pt x="217752" y="122503"/>
                      <a:pt x="197115" y="151607"/>
                      <a:pt x="174625" y="173038"/>
                    </a:cubicBezTo>
                    <a:cubicBezTo>
                      <a:pt x="152135" y="194469"/>
                      <a:pt x="132820" y="208492"/>
                      <a:pt x="109537" y="222250"/>
                    </a:cubicBezTo>
                    <a:cubicBezTo>
                      <a:pt x="86254" y="236008"/>
                      <a:pt x="53181" y="245534"/>
                      <a:pt x="34925" y="255588"/>
                    </a:cubicBezTo>
                    <a:cubicBezTo>
                      <a:pt x="16669" y="265642"/>
                      <a:pt x="8334" y="274108"/>
                      <a:pt x="0" y="2825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2" name="フリーフォーム: 図形 621">
                <a:extLst>
                  <a:ext uri="{FF2B5EF4-FFF2-40B4-BE49-F238E27FC236}">
                    <a16:creationId xmlns:a16="http://schemas.microsoft.com/office/drawing/2014/main" id="{B8A26766-319E-465F-85A8-5DBF213EC092}"/>
                  </a:ext>
                </a:extLst>
              </p:cNvPr>
              <p:cNvSpPr/>
              <p:nvPr/>
            </p:nvSpPr>
            <p:spPr>
              <a:xfrm>
                <a:off x="3523784" y="2046288"/>
                <a:ext cx="448141" cy="877985"/>
              </a:xfrm>
              <a:custGeom>
                <a:avLst/>
                <a:gdLst>
                  <a:gd name="connsiteX0" fmla="*/ 448141 w 448141"/>
                  <a:gd name="connsiteY0" fmla="*/ 863600 h 877985"/>
                  <a:gd name="connsiteX1" fmla="*/ 316379 w 448141"/>
                  <a:gd name="connsiteY1" fmla="*/ 877887 h 877985"/>
                  <a:gd name="connsiteX2" fmla="*/ 252879 w 448141"/>
                  <a:gd name="connsiteY2" fmla="*/ 857250 h 877985"/>
                  <a:gd name="connsiteX3" fmla="*/ 111591 w 448141"/>
                  <a:gd name="connsiteY3" fmla="*/ 758825 h 877985"/>
                  <a:gd name="connsiteX4" fmla="*/ 41741 w 448141"/>
                  <a:gd name="connsiteY4" fmla="*/ 666750 h 877985"/>
                  <a:gd name="connsiteX5" fmla="*/ 5229 w 448141"/>
                  <a:gd name="connsiteY5" fmla="*/ 584200 h 877985"/>
                  <a:gd name="connsiteX6" fmla="*/ 2054 w 448141"/>
                  <a:gd name="connsiteY6" fmla="*/ 393700 h 877985"/>
                  <a:gd name="connsiteX7" fmla="*/ 22691 w 448141"/>
                  <a:gd name="connsiteY7" fmla="*/ 303212 h 877985"/>
                  <a:gd name="connsiteX8" fmla="*/ 25866 w 448141"/>
                  <a:gd name="connsiteY8" fmla="*/ 200025 h 877985"/>
                  <a:gd name="connsiteX9" fmla="*/ 24279 w 448141"/>
                  <a:gd name="connsiteY9" fmla="*/ 114300 h 877985"/>
                  <a:gd name="connsiteX10" fmla="*/ 9991 w 448141"/>
                  <a:gd name="connsiteY10" fmla="*/ 31750 h 877985"/>
                  <a:gd name="connsiteX11" fmla="*/ 466 w 448141"/>
                  <a:gd name="connsiteY11" fmla="*/ 0 h 877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141" h="877985">
                    <a:moveTo>
                      <a:pt x="448141" y="863600"/>
                    </a:moveTo>
                    <a:cubicBezTo>
                      <a:pt x="398532" y="871272"/>
                      <a:pt x="348923" y="878945"/>
                      <a:pt x="316379" y="877887"/>
                    </a:cubicBezTo>
                    <a:cubicBezTo>
                      <a:pt x="283835" y="876829"/>
                      <a:pt x="287010" y="877094"/>
                      <a:pt x="252879" y="857250"/>
                    </a:cubicBezTo>
                    <a:cubicBezTo>
                      <a:pt x="218748" y="837406"/>
                      <a:pt x="146781" y="790575"/>
                      <a:pt x="111591" y="758825"/>
                    </a:cubicBezTo>
                    <a:cubicBezTo>
                      <a:pt x="76401" y="727075"/>
                      <a:pt x="59468" y="695854"/>
                      <a:pt x="41741" y="666750"/>
                    </a:cubicBezTo>
                    <a:cubicBezTo>
                      <a:pt x="24014" y="637646"/>
                      <a:pt x="11843" y="629708"/>
                      <a:pt x="5229" y="584200"/>
                    </a:cubicBezTo>
                    <a:cubicBezTo>
                      <a:pt x="-1386" y="538692"/>
                      <a:pt x="-856" y="440531"/>
                      <a:pt x="2054" y="393700"/>
                    </a:cubicBezTo>
                    <a:cubicBezTo>
                      <a:pt x="4964" y="346869"/>
                      <a:pt x="18722" y="335491"/>
                      <a:pt x="22691" y="303212"/>
                    </a:cubicBezTo>
                    <a:cubicBezTo>
                      <a:pt x="26660" y="270933"/>
                      <a:pt x="25601" y="231510"/>
                      <a:pt x="25866" y="200025"/>
                    </a:cubicBezTo>
                    <a:cubicBezTo>
                      <a:pt x="26131" y="168540"/>
                      <a:pt x="26925" y="142346"/>
                      <a:pt x="24279" y="114300"/>
                    </a:cubicBezTo>
                    <a:cubicBezTo>
                      <a:pt x="21633" y="86254"/>
                      <a:pt x="13960" y="50800"/>
                      <a:pt x="9991" y="31750"/>
                    </a:cubicBezTo>
                    <a:cubicBezTo>
                      <a:pt x="6022" y="12700"/>
                      <a:pt x="3244" y="6350"/>
                      <a:pt x="466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3" name="フリーフォーム: 図形 622">
                <a:extLst>
                  <a:ext uri="{FF2B5EF4-FFF2-40B4-BE49-F238E27FC236}">
                    <a16:creationId xmlns:a16="http://schemas.microsoft.com/office/drawing/2014/main" id="{41CEF7FE-B635-4782-A38F-C7F0BD2A474D}"/>
                  </a:ext>
                </a:extLst>
              </p:cNvPr>
              <p:cNvSpPr/>
              <p:nvPr/>
            </p:nvSpPr>
            <p:spPr>
              <a:xfrm>
                <a:off x="3281363" y="1843088"/>
                <a:ext cx="241300" cy="200025"/>
              </a:xfrm>
              <a:custGeom>
                <a:avLst/>
                <a:gdLst>
                  <a:gd name="connsiteX0" fmla="*/ 0 w 241300"/>
                  <a:gd name="connsiteY0" fmla="*/ 0 h 200025"/>
                  <a:gd name="connsiteX1" fmla="*/ 77787 w 241300"/>
                  <a:gd name="connsiteY1" fmla="*/ 17462 h 200025"/>
                  <a:gd name="connsiteX2" fmla="*/ 141287 w 241300"/>
                  <a:gd name="connsiteY2" fmla="*/ 65087 h 200025"/>
                  <a:gd name="connsiteX3" fmla="*/ 206375 w 241300"/>
                  <a:gd name="connsiteY3" fmla="*/ 141287 h 200025"/>
                  <a:gd name="connsiteX4" fmla="*/ 241300 w 241300"/>
                  <a:gd name="connsiteY4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00" h="200025">
                    <a:moveTo>
                      <a:pt x="0" y="0"/>
                    </a:moveTo>
                    <a:cubicBezTo>
                      <a:pt x="27119" y="3307"/>
                      <a:pt x="54239" y="6614"/>
                      <a:pt x="77787" y="17462"/>
                    </a:cubicBezTo>
                    <a:cubicBezTo>
                      <a:pt x="101335" y="28310"/>
                      <a:pt x="119856" y="44450"/>
                      <a:pt x="141287" y="65087"/>
                    </a:cubicBezTo>
                    <a:cubicBezTo>
                      <a:pt x="162718" y="85724"/>
                      <a:pt x="189706" y="118797"/>
                      <a:pt x="206375" y="141287"/>
                    </a:cubicBezTo>
                    <a:cubicBezTo>
                      <a:pt x="223044" y="163777"/>
                      <a:pt x="232172" y="181901"/>
                      <a:pt x="241300" y="2000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4" name="フリーフォーム: 図形 623">
                <a:extLst>
                  <a:ext uri="{FF2B5EF4-FFF2-40B4-BE49-F238E27FC236}">
                    <a16:creationId xmlns:a16="http://schemas.microsoft.com/office/drawing/2014/main" id="{46699221-E2D3-4508-BD93-090835079AAC}"/>
                  </a:ext>
                </a:extLst>
              </p:cNvPr>
              <p:cNvSpPr/>
              <p:nvPr/>
            </p:nvSpPr>
            <p:spPr>
              <a:xfrm>
                <a:off x="3314700" y="1852613"/>
                <a:ext cx="207291" cy="549275"/>
              </a:xfrm>
              <a:custGeom>
                <a:avLst/>
                <a:gdLst>
                  <a:gd name="connsiteX0" fmla="*/ 0 w 207291"/>
                  <a:gd name="connsiteY0" fmla="*/ 0 h 549275"/>
                  <a:gd name="connsiteX1" fmla="*/ 76200 w 207291"/>
                  <a:gd name="connsiteY1" fmla="*/ 55562 h 549275"/>
                  <a:gd name="connsiteX2" fmla="*/ 125413 w 207291"/>
                  <a:gd name="connsiteY2" fmla="*/ 122237 h 549275"/>
                  <a:gd name="connsiteX3" fmla="*/ 179388 w 207291"/>
                  <a:gd name="connsiteY3" fmla="*/ 220662 h 549275"/>
                  <a:gd name="connsiteX4" fmla="*/ 196850 w 207291"/>
                  <a:gd name="connsiteY4" fmla="*/ 303212 h 549275"/>
                  <a:gd name="connsiteX5" fmla="*/ 206375 w 207291"/>
                  <a:gd name="connsiteY5" fmla="*/ 369887 h 549275"/>
                  <a:gd name="connsiteX6" fmla="*/ 206375 w 207291"/>
                  <a:gd name="connsiteY6" fmla="*/ 454025 h 549275"/>
                  <a:gd name="connsiteX7" fmla="*/ 201613 w 207291"/>
                  <a:gd name="connsiteY7" fmla="*/ 503237 h 549275"/>
                  <a:gd name="connsiteX8" fmla="*/ 182563 w 207291"/>
                  <a:gd name="connsiteY8" fmla="*/ 549275 h 54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291" h="549275">
                    <a:moveTo>
                      <a:pt x="0" y="0"/>
                    </a:moveTo>
                    <a:cubicBezTo>
                      <a:pt x="27649" y="17594"/>
                      <a:pt x="55298" y="35189"/>
                      <a:pt x="76200" y="55562"/>
                    </a:cubicBezTo>
                    <a:cubicBezTo>
                      <a:pt x="97102" y="75935"/>
                      <a:pt x="108215" y="94720"/>
                      <a:pt x="125413" y="122237"/>
                    </a:cubicBezTo>
                    <a:cubicBezTo>
                      <a:pt x="142611" y="149754"/>
                      <a:pt x="167482" y="190500"/>
                      <a:pt x="179388" y="220662"/>
                    </a:cubicBezTo>
                    <a:cubicBezTo>
                      <a:pt x="191294" y="250824"/>
                      <a:pt x="192352" y="278341"/>
                      <a:pt x="196850" y="303212"/>
                    </a:cubicBezTo>
                    <a:cubicBezTo>
                      <a:pt x="201348" y="328083"/>
                      <a:pt x="204788" y="344752"/>
                      <a:pt x="206375" y="369887"/>
                    </a:cubicBezTo>
                    <a:cubicBezTo>
                      <a:pt x="207963" y="395023"/>
                      <a:pt x="207169" y="431800"/>
                      <a:pt x="206375" y="454025"/>
                    </a:cubicBezTo>
                    <a:cubicBezTo>
                      <a:pt x="205581" y="476250"/>
                      <a:pt x="205582" y="487362"/>
                      <a:pt x="201613" y="503237"/>
                    </a:cubicBezTo>
                    <a:cubicBezTo>
                      <a:pt x="197644" y="519112"/>
                      <a:pt x="190103" y="534193"/>
                      <a:pt x="182563" y="5492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5" name="フリーフォーム: 図形 624">
                <a:extLst>
                  <a:ext uri="{FF2B5EF4-FFF2-40B4-BE49-F238E27FC236}">
                    <a16:creationId xmlns:a16="http://schemas.microsoft.com/office/drawing/2014/main" id="{5131C5CB-D5DE-432C-8BE6-B018BF3A4BBB}"/>
                  </a:ext>
                </a:extLst>
              </p:cNvPr>
              <p:cNvSpPr/>
              <p:nvPr/>
            </p:nvSpPr>
            <p:spPr>
              <a:xfrm>
                <a:off x="3482892" y="2406650"/>
                <a:ext cx="335046" cy="522288"/>
              </a:xfrm>
              <a:custGeom>
                <a:avLst/>
                <a:gdLst>
                  <a:gd name="connsiteX0" fmla="*/ 17546 w 335046"/>
                  <a:gd name="connsiteY0" fmla="*/ 0 h 522288"/>
                  <a:gd name="connsiteX1" fmla="*/ 11196 w 335046"/>
                  <a:gd name="connsiteY1" fmla="*/ 77788 h 522288"/>
                  <a:gd name="connsiteX2" fmla="*/ 83 w 335046"/>
                  <a:gd name="connsiteY2" fmla="*/ 128588 h 522288"/>
                  <a:gd name="connsiteX3" fmla="*/ 17546 w 335046"/>
                  <a:gd name="connsiteY3" fmla="*/ 209550 h 522288"/>
                  <a:gd name="connsiteX4" fmla="*/ 33421 w 335046"/>
                  <a:gd name="connsiteY4" fmla="*/ 314325 h 522288"/>
                  <a:gd name="connsiteX5" fmla="*/ 74696 w 335046"/>
                  <a:gd name="connsiteY5" fmla="*/ 366713 h 522288"/>
                  <a:gd name="connsiteX6" fmla="*/ 166771 w 335046"/>
                  <a:gd name="connsiteY6" fmla="*/ 436563 h 522288"/>
                  <a:gd name="connsiteX7" fmla="*/ 335046 w 335046"/>
                  <a:gd name="connsiteY7" fmla="*/ 522288 h 52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5046" h="522288">
                    <a:moveTo>
                      <a:pt x="17546" y="0"/>
                    </a:moveTo>
                    <a:cubicBezTo>
                      <a:pt x="15826" y="28178"/>
                      <a:pt x="14106" y="56357"/>
                      <a:pt x="11196" y="77788"/>
                    </a:cubicBezTo>
                    <a:cubicBezTo>
                      <a:pt x="8285" y="99219"/>
                      <a:pt x="-975" y="106628"/>
                      <a:pt x="83" y="128588"/>
                    </a:cubicBezTo>
                    <a:cubicBezTo>
                      <a:pt x="1141" y="150548"/>
                      <a:pt x="11990" y="178594"/>
                      <a:pt x="17546" y="209550"/>
                    </a:cubicBezTo>
                    <a:cubicBezTo>
                      <a:pt x="23102" y="240506"/>
                      <a:pt x="23896" y="288131"/>
                      <a:pt x="33421" y="314325"/>
                    </a:cubicBezTo>
                    <a:cubicBezTo>
                      <a:pt x="42946" y="340519"/>
                      <a:pt x="52471" y="346340"/>
                      <a:pt x="74696" y="366713"/>
                    </a:cubicBezTo>
                    <a:cubicBezTo>
                      <a:pt x="96921" y="387086"/>
                      <a:pt x="123379" y="410634"/>
                      <a:pt x="166771" y="436563"/>
                    </a:cubicBezTo>
                    <a:cubicBezTo>
                      <a:pt x="210163" y="462492"/>
                      <a:pt x="272604" y="492390"/>
                      <a:pt x="335046" y="5222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6" name="フリーフォーム: 図形 625">
                <a:extLst>
                  <a:ext uri="{FF2B5EF4-FFF2-40B4-BE49-F238E27FC236}">
                    <a16:creationId xmlns:a16="http://schemas.microsoft.com/office/drawing/2014/main" id="{E965B317-8259-4980-9922-130241E78CD4}"/>
                  </a:ext>
                </a:extLst>
              </p:cNvPr>
              <p:cNvSpPr/>
              <p:nvPr/>
            </p:nvSpPr>
            <p:spPr>
              <a:xfrm>
                <a:off x="3206750" y="3232150"/>
                <a:ext cx="555625" cy="238125"/>
              </a:xfrm>
              <a:custGeom>
                <a:avLst/>
                <a:gdLst>
                  <a:gd name="connsiteX0" fmla="*/ 555625 w 555625"/>
                  <a:gd name="connsiteY0" fmla="*/ 0 h 238125"/>
                  <a:gd name="connsiteX1" fmla="*/ 279400 w 555625"/>
                  <a:gd name="connsiteY1" fmla="*/ 60325 h 238125"/>
                  <a:gd name="connsiteX2" fmla="*/ 95250 w 555625"/>
                  <a:gd name="connsiteY2" fmla="*/ 152400 h 238125"/>
                  <a:gd name="connsiteX3" fmla="*/ 0 w 555625"/>
                  <a:gd name="connsiteY3" fmla="*/ 238125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625" h="238125">
                    <a:moveTo>
                      <a:pt x="555625" y="0"/>
                    </a:moveTo>
                    <a:cubicBezTo>
                      <a:pt x="455877" y="17462"/>
                      <a:pt x="356129" y="34925"/>
                      <a:pt x="279400" y="60325"/>
                    </a:cubicBezTo>
                    <a:cubicBezTo>
                      <a:pt x="202671" y="85725"/>
                      <a:pt x="141817" y="122767"/>
                      <a:pt x="95250" y="152400"/>
                    </a:cubicBezTo>
                    <a:cubicBezTo>
                      <a:pt x="48683" y="182033"/>
                      <a:pt x="24341" y="210079"/>
                      <a:pt x="0" y="2381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7" name="フリーフォーム: 図形 626">
                <a:extLst>
                  <a:ext uri="{FF2B5EF4-FFF2-40B4-BE49-F238E27FC236}">
                    <a16:creationId xmlns:a16="http://schemas.microsoft.com/office/drawing/2014/main" id="{C9770A40-3678-434D-B90B-06F93435E726}"/>
                  </a:ext>
                </a:extLst>
              </p:cNvPr>
              <p:cNvSpPr/>
              <p:nvPr/>
            </p:nvSpPr>
            <p:spPr>
              <a:xfrm>
                <a:off x="3013075" y="3146425"/>
                <a:ext cx="403225" cy="311150"/>
              </a:xfrm>
              <a:custGeom>
                <a:avLst/>
                <a:gdLst>
                  <a:gd name="connsiteX0" fmla="*/ 403225 w 403225"/>
                  <a:gd name="connsiteY0" fmla="*/ 0 h 311150"/>
                  <a:gd name="connsiteX1" fmla="*/ 292100 w 403225"/>
                  <a:gd name="connsiteY1" fmla="*/ 79375 h 311150"/>
                  <a:gd name="connsiteX2" fmla="*/ 190500 w 403225"/>
                  <a:gd name="connsiteY2" fmla="*/ 155575 h 311150"/>
                  <a:gd name="connsiteX3" fmla="*/ 66675 w 403225"/>
                  <a:gd name="connsiteY3" fmla="*/ 225425 h 311150"/>
                  <a:gd name="connsiteX4" fmla="*/ 0 w 403225"/>
                  <a:gd name="connsiteY4" fmla="*/ 31115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225" h="311150">
                    <a:moveTo>
                      <a:pt x="403225" y="0"/>
                    </a:moveTo>
                    <a:lnTo>
                      <a:pt x="292100" y="79375"/>
                    </a:lnTo>
                    <a:cubicBezTo>
                      <a:pt x="256646" y="105304"/>
                      <a:pt x="228071" y="131233"/>
                      <a:pt x="190500" y="155575"/>
                    </a:cubicBezTo>
                    <a:cubicBezTo>
                      <a:pt x="152929" y="179917"/>
                      <a:pt x="98425" y="199496"/>
                      <a:pt x="66675" y="225425"/>
                    </a:cubicBezTo>
                    <a:cubicBezTo>
                      <a:pt x="34925" y="251354"/>
                      <a:pt x="17462" y="281252"/>
                      <a:pt x="0" y="3111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8" name="フリーフォーム: 図形 627">
                <a:extLst>
                  <a:ext uri="{FF2B5EF4-FFF2-40B4-BE49-F238E27FC236}">
                    <a16:creationId xmlns:a16="http://schemas.microsoft.com/office/drawing/2014/main" id="{E9FFC22E-6010-4AEE-AEBF-EC6423C5C3EC}"/>
                  </a:ext>
                </a:extLst>
              </p:cNvPr>
              <p:cNvSpPr/>
              <p:nvPr/>
            </p:nvSpPr>
            <p:spPr>
              <a:xfrm>
                <a:off x="2955925" y="3152181"/>
                <a:ext cx="438150" cy="273644"/>
              </a:xfrm>
              <a:custGeom>
                <a:avLst/>
                <a:gdLst>
                  <a:gd name="connsiteX0" fmla="*/ 438150 w 438150"/>
                  <a:gd name="connsiteY0" fmla="*/ 594 h 273644"/>
                  <a:gd name="connsiteX1" fmla="*/ 241300 w 438150"/>
                  <a:gd name="connsiteY1" fmla="*/ 22819 h 273644"/>
                  <a:gd name="connsiteX2" fmla="*/ 95250 w 438150"/>
                  <a:gd name="connsiteY2" fmla="*/ 149819 h 273644"/>
                  <a:gd name="connsiteX3" fmla="*/ 0 w 438150"/>
                  <a:gd name="connsiteY3" fmla="*/ 273644 h 27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50" h="273644">
                    <a:moveTo>
                      <a:pt x="438150" y="594"/>
                    </a:moveTo>
                    <a:cubicBezTo>
                      <a:pt x="368300" y="-729"/>
                      <a:pt x="298450" y="-2052"/>
                      <a:pt x="241300" y="22819"/>
                    </a:cubicBezTo>
                    <a:cubicBezTo>
                      <a:pt x="184150" y="47690"/>
                      <a:pt x="135467" y="108015"/>
                      <a:pt x="95250" y="149819"/>
                    </a:cubicBezTo>
                    <a:cubicBezTo>
                      <a:pt x="55033" y="191623"/>
                      <a:pt x="27516" y="232633"/>
                      <a:pt x="0" y="27364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9" name="フリーフォーム: 図形 628">
                <a:extLst>
                  <a:ext uri="{FF2B5EF4-FFF2-40B4-BE49-F238E27FC236}">
                    <a16:creationId xmlns:a16="http://schemas.microsoft.com/office/drawing/2014/main" id="{572A0DAB-F497-4CD6-8332-BAA587725A8D}"/>
                  </a:ext>
                </a:extLst>
              </p:cNvPr>
              <p:cNvSpPr/>
              <p:nvPr/>
            </p:nvSpPr>
            <p:spPr>
              <a:xfrm>
                <a:off x="2730500" y="3009900"/>
                <a:ext cx="396875" cy="276225"/>
              </a:xfrm>
              <a:custGeom>
                <a:avLst/>
                <a:gdLst>
                  <a:gd name="connsiteX0" fmla="*/ 396875 w 396875"/>
                  <a:gd name="connsiteY0" fmla="*/ 0 h 276225"/>
                  <a:gd name="connsiteX1" fmla="*/ 206375 w 396875"/>
                  <a:gd name="connsiteY1" fmla="*/ 66675 h 276225"/>
                  <a:gd name="connsiteX2" fmla="*/ 73025 w 396875"/>
                  <a:gd name="connsiteY2" fmla="*/ 168275 h 276225"/>
                  <a:gd name="connsiteX3" fmla="*/ 0 w 396875"/>
                  <a:gd name="connsiteY3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875" h="276225">
                    <a:moveTo>
                      <a:pt x="396875" y="0"/>
                    </a:moveTo>
                    <a:cubicBezTo>
                      <a:pt x="328612" y="19314"/>
                      <a:pt x="260350" y="38629"/>
                      <a:pt x="206375" y="66675"/>
                    </a:cubicBezTo>
                    <a:cubicBezTo>
                      <a:pt x="152400" y="94721"/>
                      <a:pt x="107421" y="133350"/>
                      <a:pt x="73025" y="168275"/>
                    </a:cubicBezTo>
                    <a:cubicBezTo>
                      <a:pt x="38629" y="203200"/>
                      <a:pt x="19314" y="239712"/>
                      <a:pt x="0" y="2762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0" name="フリーフォーム: 図形 629">
                <a:extLst>
                  <a:ext uri="{FF2B5EF4-FFF2-40B4-BE49-F238E27FC236}">
                    <a16:creationId xmlns:a16="http://schemas.microsoft.com/office/drawing/2014/main" id="{8C2BA2CD-B896-434C-ACB5-CF9663213E46}"/>
                  </a:ext>
                </a:extLst>
              </p:cNvPr>
              <p:cNvSpPr/>
              <p:nvPr/>
            </p:nvSpPr>
            <p:spPr>
              <a:xfrm>
                <a:off x="4343400" y="2016125"/>
                <a:ext cx="476250" cy="166634"/>
              </a:xfrm>
              <a:custGeom>
                <a:avLst/>
                <a:gdLst>
                  <a:gd name="connsiteX0" fmla="*/ 476250 w 476250"/>
                  <a:gd name="connsiteY0" fmla="*/ 0 h 166634"/>
                  <a:gd name="connsiteX1" fmla="*/ 346075 w 476250"/>
                  <a:gd name="connsiteY1" fmla="*/ 117475 h 166634"/>
                  <a:gd name="connsiteX2" fmla="*/ 203200 w 476250"/>
                  <a:gd name="connsiteY2" fmla="*/ 165100 h 166634"/>
                  <a:gd name="connsiteX3" fmla="*/ 60325 w 476250"/>
                  <a:gd name="connsiteY3" fmla="*/ 152400 h 166634"/>
                  <a:gd name="connsiteX4" fmla="*/ 0 w 476250"/>
                  <a:gd name="connsiteY4" fmla="*/ 127000 h 166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166634">
                    <a:moveTo>
                      <a:pt x="476250" y="0"/>
                    </a:moveTo>
                    <a:cubicBezTo>
                      <a:pt x="433916" y="44979"/>
                      <a:pt x="391583" y="89958"/>
                      <a:pt x="346075" y="117475"/>
                    </a:cubicBezTo>
                    <a:cubicBezTo>
                      <a:pt x="300567" y="144992"/>
                      <a:pt x="250825" y="159279"/>
                      <a:pt x="203200" y="165100"/>
                    </a:cubicBezTo>
                    <a:cubicBezTo>
                      <a:pt x="155575" y="170921"/>
                      <a:pt x="94192" y="158750"/>
                      <a:pt x="60325" y="152400"/>
                    </a:cubicBezTo>
                    <a:cubicBezTo>
                      <a:pt x="26458" y="146050"/>
                      <a:pt x="13229" y="136525"/>
                      <a:pt x="0" y="1270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1" name="フリーフォーム: 図形 630">
                <a:extLst>
                  <a:ext uri="{FF2B5EF4-FFF2-40B4-BE49-F238E27FC236}">
                    <a16:creationId xmlns:a16="http://schemas.microsoft.com/office/drawing/2014/main" id="{715D543D-982F-43CE-87EE-2F730980D1F7}"/>
                  </a:ext>
                </a:extLst>
              </p:cNvPr>
              <p:cNvSpPr/>
              <p:nvPr/>
            </p:nvSpPr>
            <p:spPr>
              <a:xfrm>
                <a:off x="5089067" y="2940050"/>
                <a:ext cx="36521" cy="311150"/>
              </a:xfrm>
              <a:custGeom>
                <a:avLst/>
                <a:gdLst>
                  <a:gd name="connsiteX0" fmla="*/ 16333 w 36521"/>
                  <a:gd name="connsiteY0" fmla="*/ 0 h 311150"/>
                  <a:gd name="connsiteX1" fmla="*/ 458 w 36521"/>
                  <a:gd name="connsiteY1" fmla="*/ 149225 h 311150"/>
                  <a:gd name="connsiteX2" fmla="*/ 32208 w 36521"/>
                  <a:gd name="connsiteY2" fmla="*/ 263525 h 311150"/>
                  <a:gd name="connsiteX3" fmla="*/ 35383 w 36521"/>
                  <a:gd name="connsiteY3" fmla="*/ 31115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21" h="311150">
                    <a:moveTo>
                      <a:pt x="16333" y="0"/>
                    </a:moveTo>
                    <a:cubicBezTo>
                      <a:pt x="7072" y="52652"/>
                      <a:pt x="-2188" y="105304"/>
                      <a:pt x="458" y="149225"/>
                    </a:cubicBezTo>
                    <a:cubicBezTo>
                      <a:pt x="3104" y="193146"/>
                      <a:pt x="26387" y="236537"/>
                      <a:pt x="32208" y="263525"/>
                    </a:cubicBezTo>
                    <a:cubicBezTo>
                      <a:pt x="38029" y="290513"/>
                      <a:pt x="36706" y="300831"/>
                      <a:pt x="35383" y="3111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2" name="フリーフォーム: 図形 631">
                <a:extLst>
                  <a:ext uri="{FF2B5EF4-FFF2-40B4-BE49-F238E27FC236}">
                    <a16:creationId xmlns:a16="http://schemas.microsoft.com/office/drawing/2014/main" id="{781D8B5D-E34B-4C70-BB77-B05EEFCE07D4}"/>
                  </a:ext>
                </a:extLst>
              </p:cNvPr>
              <p:cNvSpPr/>
              <p:nvPr/>
            </p:nvSpPr>
            <p:spPr>
              <a:xfrm>
                <a:off x="3886200" y="3197225"/>
                <a:ext cx="685800" cy="1050925"/>
              </a:xfrm>
              <a:custGeom>
                <a:avLst/>
                <a:gdLst>
                  <a:gd name="connsiteX0" fmla="*/ 685800 w 685800"/>
                  <a:gd name="connsiteY0" fmla="*/ 0 h 1050925"/>
                  <a:gd name="connsiteX1" fmla="*/ 628650 w 685800"/>
                  <a:gd name="connsiteY1" fmla="*/ 152400 h 1050925"/>
                  <a:gd name="connsiteX2" fmla="*/ 517525 w 685800"/>
                  <a:gd name="connsiteY2" fmla="*/ 234950 h 1050925"/>
                  <a:gd name="connsiteX3" fmla="*/ 390525 w 685800"/>
                  <a:gd name="connsiteY3" fmla="*/ 327025 h 1050925"/>
                  <a:gd name="connsiteX4" fmla="*/ 196850 w 685800"/>
                  <a:gd name="connsiteY4" fmla="*/ 495300 h 1050925"/>
                  <a:gd name="connsiteX5" fmla="*/ 44450 w 685800"/>
                  <a:gd name="connsiteY5" fmla="*/ 736600 h 1050925"/>
                  <a:gd name="connsiteX6" fmla="*/ 9525 w 685800"/>
                  <a:gd name="connsiteY6" fmla="*/ 882650 h 1050925"/>
                  <a:gd name="connsiteX7" fmla="*/ 0 w 685800"/>
                  <a:gd name="connsiteY7" fmla="*/ 1050925 h 105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800" h="1050925">
                    <a:moveTo>
                      <a:pt x="685800" y="0"/>
                    </a:moveTo>
                    <a:cubicBezTo>
                      <a:pt x="671248" y="56621"/>
                      <a:pt x="656696" y="113242"/>
                      <a:pt x="628650" y="152400"/>
                    </a:cubicBezTo>
                    <a:cubicBezTo>
                      <a:pt x="600604" y="191558"/>
                      <a:pt x="517525" y="234950"/>
                      <a:pt x="517525" y="234950"/>
                    </a:cubicBezTo>
                    <a:cubicBezTo>
                      <a:pt x="477838" y="264054"/>
                      <a:pt x="443971" y="283633"/>
                      <a:pt x="390525" y="327025"/>
                    </a:cubicBezTo>
                    <a:cubicBezTo>
                      <a:pt x="337079" y="370417"/>
                      <a:pt x="254529" y="427038"/>
                      <a:pt x="196850" y="495300"/>
                    </a:cubicBezTo>
                    <a:cubicBezTo>
                      <a:pt x="139171" y="563563"/>
                      <a:pt x="75671" y="672042"/>
                      <a:pt x="44450" y="736600"/>
                    </a:cubicBezTo>
                    <a:cubicBezTo>
                      <a:pt x="13229" y="801158"/>
                      <a:pt x="16933" y="830263"/>
                      <a:pt x="9525" y="882650"/>
                    </a:cubicBezTo>
                    <a:cubicBezTo>
                      <a:pt x="2117" y="935038"/>
                      <a:pt x="1058" y="992981"/>
                      <a:pt x="0" y="10509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3" name="フリーフォーム: 図形 632">
                <a:extLst>
                  <a:ext uri="{FF2B5EF4-FFF2-40B4-BE49-F238E27FC236}">
                    <a16:creationId xmlns:a16="http://schemas.microsoft.com/office/drawing/2014/main" id="{748F8857-ADAD-4BDE-80C1-6BA01C9325E8}"/>
                  </a:ext>
                </a:extLst>
              </p:cNvPr>
              <p:cNvSpPr/>
              <p:nvPr/>
            </p:nvSpPr>
            <p:spPr>
              <a:xfrm>
                <a:off x="4146550" y="3397250"/>
                <a:ext cx="450850" cy="781050"/>
              </a:xfrm>
              <a:custGeom>
                <a:avLst/>
                <a:gdLst>
                  <a:gd name="connsiteX0" fmla="*/ 450850 w 450850"/>
                  <a:gd name="connsiteY0" fmla="*/ 0 h 781050"/>
                  <a:gd name="connsiteX1" fmla="*/ 238125 w 450850"/>
                  <a:gd name="connsiteY1" fmla="*/ 215900 h 781050"/>
                  <a:gd name="connsiteX2" fmla="*/ 107950 w 450850"/>
                  <a:gd name="connsiteY2" fmla="*/ 409575 h 781050"/>
                  <a:gd name="connsiteX3" fmla="*/ 25400 w 450850"/>
                  <a:gd name="connsiteY3" fmla="*/ 635000 h 781050"/>
                  <a:gd name="connsiteX4" fmla="*/ 0 w 450850"/>
                  <a:gd name="connsiteY4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850" h="781050">
                    <a:moveTo>
                      <a:pt x="450850" y="0"/>
                    </a:moveTo>
                    <a:cubicBezTo>
                      <a:pt x="373062" y="73819"/>
                      <a:pt x="295275" y="147638"/>
                      <a:pt x="238125" y="215900"/>
                    </a:cubicBezTo>
                    <a:cubicBezTo>
                      <a:pt x="180975" y="284162"/>
                      <a:pt x="143404" y="339725"/>
                      <a:pt x="107950" y="409575"/>
                    </a:cubicBezTo>
                    <a:cubicBezTo>
                      <a:pt x="72496" y="479425"/>
                      <a:pt x="43392" y="573088"/>
                      <a:pt x="25400" y="635000"/>
                    </a:cubicBezTo>
                    <a:cubicBezTo>
                      <a:pt x="7408" y="696912"/>
                      <a:pt x="3704" y="738981"/>
                      <a:pt x="0" y="7810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4" name="フリーフォーム: 図形 633">
                <a:extLst>
                  <a:ext uri="{FF2B5EF4-FFF2-40B4-BE49-F238E27FC236}">
                    <a16:creationId xmlns:a16="http://schemas.microsoft.com/office/drawing/2014/main" id="{BCE56AE0-EE3B-4F74-8213-DCED69978797}"/>
                  </a:ext>
                </a:extLst>
              </p:cNvPr>
              <p:cNvSpPr/>
              <p:nvPr/>
            </p:nvSpPr>
            <p:spPr>
              <a:xfrm>
                <a:off x="4019550" y="3695700"/>
                <a:ext cx="215900" cy="358775"/>
              </a:xfrm>
              <a:custGeom>
                <a:avLst/>
                <a:gdLst>
                  <a:gd name="connsiteX0" fmla="*/ 215900 w 215900"/>
                  <a:gd name="connsiteY0" fmla="*/ 0 h 358775"/>
                  <a:gd name="connsiteX1" fmla="*/ 98425 w 215900"/>
                  <a:gd name="connsiteY1" fmla="*/ 101600 h 358775"/>
                  <a:gd name="connsiteX2" fmla="*/ 19050 w 215900"/>
                  <a:gd name="connsiteY2" fmla="*/ 263525 h 358775"/>
                  <a:gd name="connsiteX3" fmla="*/ 0 w 215900"/>
                  <a:gd name="connsiteY3" fmla="*/ 358775 h 35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900" h="358775">
                    <a:moveTo>
                      <a:pt x="215900" y="0"/>
                    </a:moveTo>
                    <a:cubicBezTo>
                      <a:pt x="173566" y="28839"/>
                      <a:pt x="131233" y="57679"/>
                      <a:pt x="98425" y="101600"/>
                    </a:cubicBezTo>
                    <a:cubicBezTo>
                      <a:pt x="65617" y="145521"/>
                      <a:pt x="35454" y="220663"/>
                      <a:pt x="19050" y="263525"/>
                    </a:cubicBezTo>
                    <a:cubicBezTo>
                      <a:pt x="2646" y="306388"/>
                      <a:pt x="1323" y="332581"/>
                      <a:pt x="0" y="3587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5" name="フリーフォーム: 図形 634">
                <a:extLst>
                  <a:ext uri="{FF2B5EF4-FFF2-40B4-BE49-F238E27FC236}">
                    <a16:creationId xmlns:a16="http://schemas.microsoft.com/office/drawing/2014/main" id="{6D81BF6F-8600-42AD-8E43-ADC79D78E650}"/>
                  </a:ext>
                </a:extLst>
              </p:cNvPr>
              <p:cNvSpPr/>
              <p:nvPr/>
            </p:nvSpPr>
            <p:spPr>
              <a:xfrm>
                <a:off x="3759200" y="3667125"/>
                <a:ext cx="282575" cy="396875"/>
              </a:xfrm>
              <a:custGeom>
                <a:avLst/>
                <a:gdLst>
                  <a:gd name="connsiteX0" fmla="*/ 282575 w 282575"/>
                  <a:gd name="connsiteY0" fmla="*/ 0 h 396875"/>
                  <a:gd name="connsiteX1" fmla="*/ 85725 w 282575"/>
                  <a:gd name="connsiteY1" fmla="*/ 209550 h 396875"/>
                  <a:gd name="connsiteX2" fmla="*/ 0 w 282575"/>
                  <a:gd name="connsiteY2" fmla="*/ 396875 h 39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575" h="396875">
                    <a:moveTo>
                      <a:pt x="282575" y="0"/>
                    </a:moveTo>
                    <a:cubicBezTo>
                      <a:pt x="207698" y="71702"/>
                      <a:pt x="132821" y="143404"/>
                      <a:pt x="85725" y="209550"/>
                    </a:cubicBezTo>
                    <a:cubicBezTo>
                      <a:pt x="38629" y="275696"/>
                      <a:pt x="21167" y="361950"/>
                      <a:pt x="0" y="3968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6" name="フリーフォーム: 図形 635">
                <a:extLst>
                  <a:ext uri="{FF2B5EF4-FFF2-40B4-BE49-F238E27FC236}">
                    <a16:creationId xmlns:a16="http://schemas.microsoft.com/office/drawing/2014/main" id="{F42516D0-B33B-470B-812B-9E43B722B693}"/>
                  </a:ext>
                </a:extLst>
              </p:cNvPr>
              <p:cNvSpPr/>
              <p:nvPr/>
            </p:nvSpPr>
            <p:spPr>
              <a:xfrm>
                <a:off x="3449494" y="4025900"/>
                <a:ext cx="138256" cy="784225"/>
              </a:xfrm>
              <a:custGeom>
                <a:avLst/>
                <a:gdLst>
                  <a:gd name="connsiteX0" fmla="*/ 23956 w 138256"/>
                  <a:gd name="connsiteY0" fmla="*/ 0 h 784225"/>
                  <a:gd name="connsiteX1" fmla="*/ 4906 w 138256"/>
                  <a:gd name="connsiteY1" fmla="*/ 238125 h 784225"/>
                  <a:gd name="connsiteX2" fmla="*/ 8081 w 138256"/>
                  <a:gd name="connsiteY2" fmla="*/ 415925 h 784225"/>
                  <a:gd name="connsiteX3" fmla="*/ 90631 w 138256"/>
                  <a:gd name="connsiteY3" fmla="*/ 666750 h 784225"/>
                  <a:gd name="connsiteX4" fmla="*/ 138256 w 138256"/>
                  <a:gd name="connsiteY4" fmla="*/ 784225 h 7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56" h="784225">
                    <a:moveTo>
                      <a:pt x="23956" y="0"/>
                    </a:moveTo>
                    <a:cubicBezTo>
                      <a:pt x="15754" y="84402"/>
                      <a:pt x="7552" y="168804"/>
                      <a:pt x="4906" y="238125"/>
                    </a:cubicBezTo>
                    <a:cubicBezTo>
                      <a:pt x="2260" y="307446"/>
                      <a:pt x="-6207" y="344488"/>
                      <a:pt x="8081" y="415925"/>
                    </a:cubicBezTo>
                    <a:cubicBezTo>
                      <a:pt x="22368" y="487363"/>
                      <a:pt x="68935" y="605367"/>
                      <a:pt x="90631" y="666750"/>
                    </a:cubicBezTo>
                    <a:cubicBezTo>
                      <a:pt x="112327" y="728133"/>
                      <a:pt x="125291" y="756179"/>
                      <a:pt x="138256" y="7842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7" name="フリーフォーム: 図形 636">
                <a:extLst>
                  <a:ext uri="{FF2B5EF4-FFF2-40B4-BE49-F238E27FC236}">
                    <a16:creationId xmlns:a16="http://schemas.microsoft.com/office/drawing/2014/main" id="{496887B3-2953-415F-9678-9C212DDC2AD4}"/>
                  </a:ext>
                </a:extLst>
              </p:cNvPr>
              <p:cNvSpPr/>
              <p:nvPr/>
            </p:nvSpPr>
            <p:spPr>
              <a:xfrm>
                <a:off x="3349625" y="3740150"/>
                <a:ext cx="136525" cy="146050"/>
              </a:xfrm>
              <a:custGeom>
                <a:avLst/>
                <a:gdLst>
                  <a:gd name="connsiteX0" fmla="*/ 136525 w 136525"/>
                  <a:gd name="connsiteY0" fmla="*/ 0 h 146050"/>
                  <a:gd name="connsiteX1" fmla="*/ 38100 w 136525"/>
                  <a:gd name="connsiteY1" fmla="*/ 88900 h 146050"/>
                  <a:gd name="connsiteX2" fmla="*/ 0 w 136525"/>
                  <a:gd name="connsiteY2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525" h="146050">
                    <a:moveTo>
                      <a:pt x="136525" y="0"/>
                    </a:moveTo>
                    <a:cubicBezTo>
                      <a:pt x="98689" y="32279"/>
                      <a:pt x="60854" y="64558"/>
                      <a:pt x="38100" y="88900"/>
                    </a:cubicBezTo>
                    <a:cubicBezTo>
                      <a:pt x="15346" y="113242"/>
                      <a:pt x="7673" y="129646"/>
                      <a:pt x="0" y="1460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8" name="フリーフォーム: 図形 637">
                <a:extLst>
                  <a:ext uri="{FF2B5EF4-FFF2-40B4-BE49-F238E27FC236}">
                    <a16:creationId xmlns:a16="http://schemas.microsoft.com/office/drawing/2014/main" id="{88B3325A-05B8-4EBD-AB43-008B37DB8472}"/>
                  </a:ext>
                </a:extLst>
              </p:cNvPr>
              <p:cNvSpPr/>
              <p:nvPr/>
            </p:nvSpPr>
            <p:spPr>
              <a:xfrm>
                <a:off x="3502025" y="3460750"/>
                <a:ext cx="371475" cy="295275"/>
              </a:xfrm>
              <a:custGeom>
                <a:avLst/>
                <a:gdLst>
                  <a:gd name="connsiteX0" fmla="*/ 371475 w 371475"/>
                  <a:gd name="connsiteY0" fmla="*/ 0 h 295275"/>
                  <a:gd name="connsiteX1" fmla="*/ 136525 w 371475"/>
                  <a:gd name="connsiteY1" fmla="*/ 111125 h 295275"/>
                  <a:gd name="connsiteX2" fmla="*/ 34925 w 371475"/>
                  <a:gd name="connsiteY2" fmla="*/ 206375 h 295275"/>
                  <a:gd name="connsiteX3" fmla="*/ 0 w 371475"/>
                  <a:gd name="connsiteY3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5" h="295275">
                    <a:moveTo>
                      <a:pt x="371475" y="0"/>
                    </a:moveTo>
                    <a:cubicBezTo>
                      <a:pt x="282046" y="38364"/>
                      <a:pt x="192617" y="76729"/>
                      <a:pt x="136525" y="111125"/>
                    </a:cubicBezTo>
                    <a:cubicBezTo>
                      <a:pt x="80433" y="145521"/>
                      <a:pt x="57679" y="175683"/>
                      <a:pt x="34925" y="206375"/>
                    </a:cubicBezTo>
                    <a:cubicBezTo>
                      <a:pt x="12171" y="237067"/>
                      <a:pt x="6085" y="266171"/>
                      <a:pt x="0" y="2952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9" name="フリーフォーム: 図形 638">
                <a:extLst>
                  <a:ext uri="{FF2B5EF4-FFF2-40B4-BE49-F238E27FC236}">
                    <a16:creationId xmlns:a16="http://schemas.microsoft.com/office/drawing/2014/main" id="{C6B37E02-9AFB-4230-959C-BE8537CD4A43}"/>
                  </a:ext>
                </a:extLst>
              </p:cNvPr>
              <p:cNvSpPr/>
              <p:nvPr/>
            </p:nvSpPr>
            <p:spPr>
              <a:xfrm>
                <a:off x="3816344" y="4003675"/>
                <a:ext cx="95256" cy="390525"/>
              </a:xfrm>
              <a:custGeom>
                <a:avLst/>
                <a:gdLst>
                  <a:gd name="connsiteX0" fmla="*/ 50806 w 95256"/>
                  <a:gd name="connsiteY0" fmla="*/ 0 h 390525"/>
                  <a:gd name="connsiteX1" fmla="*/ 6 w 95256"/>
                  <a:gd name="connsiteY1" fmla="*/ 133350 h 390525"/>
                  <a:gd name="connsiteX2" fmla="*/ 47631 w 95256"/>
                  <a:gd name="connsiteY2" fmla="*/ 339725 h 390525"/>
                  <a:gd name="connsiteX3" fmla="*/ 95256 w 95256"/>
                  <a:gd name="connsiteY3" fmla="*/ 39052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6" h="390525">
                    <a:moveTo>
                      <a:pt x="50806" y="0"/>
                    </a:moveTo>
                    <a:cubicBezTo>
                      <a:pt x="25670" y="38364"/>
                      <a:pt x="535" y="76729"/>
                      <a:pt x="6" y="133350"/>
                    </a:cubicBezTo>
                    <a:cubicBezTo>
                      <a:pt x="-523" y="189971"/>
                      <a:pt x="31756" y="296863"/>
                      <a:pt x="47631" y="339725"/>
                    </a:cubicBezTo>
                    <a:cubicBezTo>
                      <a:pt x="63506" y="382587"/>
                      <a:pt x="80439" y="380471"/>
                      <a:pt x="95256" y="3905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" name="フリーフォーム: 図形 639">
                <a:extLst>
                  <a:ext uri="{FF2B5EF4-FFF2-40B4-BE49-F238E27FC236}">
                    <a16:creationId xmlns:a16="http://schemas.microsoft.com/office/drawing/2014/main" id="{6FE004BB-2116-4B23-8BBD-0851204833EB}"/>
                  </a:ext>
                </a:extLst>
              </p:cNvPr>
              <p:cNvSpPr/>
              <p:nvPr/>
            </p:nvSpPr>
            <p:spPr>
              <a:xfrm>
                <a:off x="3365438" y="3879850"/>
                <a:ext cx="79437" cy="596900"/>
              </a:xfrm>
              <a:custGeom>
                <a:avLst/>
                <a:gdLst>
                  <a:gd name="connsiteX0" fmla="*/ 79437 w 79437"/>
                  <a:gd name="connsiteY0" fmla="*/ 0 h 596900"/>
                  <a:gd name="connsiteX1" fmla="*/ 25462 w 79437"/>
                  <a:gd name="connsiteY1" fmla="*/ 149225 h 596900"/>
                  <a:gd name="connsiteX2" fmla="*/ 62 w 79437"/>
                  <a:gd name="connsiteY2" fmla="*/ 301625 h 596900"/>
                  <a:gd name="connsiteX3" fmla="*/ 19112 w 79437"/>
                  <a:gd name="connsiteY3" fmla="*/ 438150 h 596900"/>
                  <a:gd name="connsiteX4" fmla="*/ 44512 w 79437"/>
                  <a:gd name="connsiteY4" fmla="*/ 596900 h 59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7" h="596900">
                    <a:moveTo>
                      <a:pt x="79437" y="0"/>
                    </a:moveTo>
                    <a:cubicBezTo>
                      <a:pt x="59064" y="49477"/>
                      <a:pt x="38691" y="98954"/>
                      <a:pt x="25462" y="149225"/>
                    </a:cubicBezTo>
                    <a:cubicBezTo>
                      <a:pt x="12233" y="199496"/>
                      <a:pt x="1120" y="253471"/>
                      <a:pt x="62" y="301625"/>
                    </a:cubicBezTo>
                    <a:cubicBezTo>
                      <a:pt x="-996" y="349779"/>
                      <a:pt x="11704" y="388938"/>
                      <a:pt x="19112" y="438150"/>
                    </a:cubicBezTo>
                    <a:cubicBezTo>
                      <a:pt x="26520" y="487362"/>
                      <a:pt x="38162" y="566738"/>
                      <a:pt x="44512" y="5969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" name="フリーフォーム: 図形 640">
                <a:extLst>
                  <a:ext uri="{FF2B5EF4-FFF2-40B4-BE49-F238E27FC236}">
                    <a16:creationId xmlns:a16="http://schemas.microsoft.com/office/drawing/2014/main" id="{BA074FBA-65CD-40B0-9C70-E301B58544F7}"/>
                  </a:ext>
                </a:extLst>
              </p:cNvPr>
              <p:cNvSpPr/>
              <p:nvPr/>
            </p:nvSpPr>
            <p:spPr>
              <a:xfrm>
                <a:off x="3032125" y="3263900"/>
                <a:ext cx="479425" cy="266700"/>
              </a:xfrm>
              <a:custGeom>
                <a:avLst/>
                <a:gdLst>
                  <a:gd name="connsiteX0" fmla="*/ 0 w 479425"/>
                  <a:gd name="connsiteY0" fmla="*/ 266700 h 266700"/>
                  <a:gd name="connsiteX1" fmla="*/ 190500 w 479425"/>
                  <a:gd name="connsiteY1" fmla="*/ 107950 h 266700"/>
                  <a:gd name="connsiteX2" fmla="*/ 479425 w 479425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9425" h="266700">
                    <a:moveTo>
                      <a:pt x="0" y="266700"/>
                    </a:moveTo>
                    <a:cubicBezTo>
                      <a:pt x="55298" y="209550"/>
                      <a:pt x="110596" y="152400"/>
                      <a:pt x="190500" y="107950"/>
                    </a:cubicBezTo>
                    <a:cubicBezTo>
                      <a:pt x="270404" y="63500"/>
                      <a:pt x="426509" y="18521"/>
                      <a:pt x="479425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" name="フリーフォーム: 図形 641">
                <a:extLst>
                  <a:ext uri="{FF2B5EF4-FFF2-40B4-BE49-F238E27FC236}">
                    <a16:creationId xmlns:a16="http://schemas.microsoft.com/office/drawing/2014/main" id="{25B4C0DF-BC3B-4892-8B5E-863F9C97E8AE}"/>
                  </a:ext>
                </a:extLst>
              </p:cNvPr>
              <p:cNvSpPr/>
              <p:nvPr/>
            </p:nvSpPr>
            <p:spPr>
              <a:xfrm>
                <a:off x="3448050" y="3149600"/>
                <a:ext cx="368300" cy="32816"/>
              </a:xfrm>
              <a:custGeom>
                <a:avLst/>
                <a:gdLst>
                  <a:gd name="connsiteX0" fmla="*/ 0 w 368300"/>
                  <a:gd name="connsiteY0" fmla="*/ 22225 h 32816"/>
                  <a:gd name="connsiteX1" fmla="*/ 292100 w 368300"/>
                  <a:gd name="connsiteY1" fmla="*/ 31750 h 32816"/>
                  <a:gd name="connsiteX2" fmla="*/ 368300 w 368300"/>
                  <a:gd name="connsiteY2" fmla="*/ 0 h 3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300" h="32816">
                    <a:moveTo>
                      <a:pt x="0" y="22225"/>
                    </a:moveTo>
                    <a:cubicBezTo>
                      <a:pt x="115358" y="28839"/>
                      <a:pt x="230717" y="35454"/>
                      <a:pt x="292100" y="31750"/>
                    </a:cubicBezTo>
                    <a:cubicBezTo>
                      <a:pt x="353483" y="28046"/>
                      <a:pt x="360891" y="14023"/>
                      <a:pt x="36830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" name="フリーフォーム: 図形 642">
                <a:extLst>
                  <a:ext uri="{FF2B5EF4-FFF2-40B4-BE49-F238E27FC236}">
                    <a16:creationId xmlns:a16="http://schemas.microsoft.com/office/drawing/2014/main" id="{B9BE17E2-C8FD-4F36-B2C1-4ED10A7F7863}"/>
                  </a:ext>
                </a:extLst>
              </p:cNvPr>
              <p:cNvSpPr/>
              <p:nvPr/>
            </p:nvSpPr>
            <p:spPr>
              <a:xfrm>
                <a:off x="2867025" y="3105150"/>
                <a:ext cx="571500" cy="311150"/>
              </a:xfrm>
              <a:custGeom>
                <a:avLst/>
                <a:gdLst>
                  <a:gd name="connsiteX0" fmla="*/ 571500 w 571500"/>
                  <a:gd name="connsiteY0" fmla="*/ 0 h 311150"/>
                  <a:gd name="connsiteX1" fmla="*/ 346075 w 571500"/>
                  <a:gd name="connsiteY1" fmla="*/ 22225 h 311150"/>
                  <a:gd name="connsiteX2" fmla="*/ 152400 w 571500"/>
                  <a:gd name="connsiteY2" fmla="*/ 133350 h 311150"/>
                  <a:gd name="connsiteX3" fmla="*/ 0 w 571500"/>
                  <a:gd name="connsiteY3" fmla="*/ 31115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0" h="311150">
                    <a:moveTo>
                      <a:pt x="571500" y="0"/>
                    </a:moveTo>
                    <a:cubicBezTo>
                      <a:pt x="493712" y="0"/>
                      <a:pt x="415925" y="0"/>
                      <a:pt x="346075" y="22225"/>
                    </a:cubicBezTo>
                    <a:cubicBezTo>
                      <a:pt x="276225" y="44450"/>
                      <a:pt x="210079" y="85196"/>
                      <a:pt x="152400" y="133350"/>
                    </a:cubicBezTo>
                    <a:cubicBezTo>
                      <a:pt x="94721" y="181504"/>
                      <a:pt x="28575" y="281517"/>
                      <a:pt x="0" y="3111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" name="フリーフォーム: 図形 643">
                <a:extLst>
                  <a:ext uri="{FF2B5EF4-FFF2-40B4-BE49-F238E27FC236}">
                    <a16:creationId xmlns:a16="http://schemas.microsoft.com/office/drawing/2014/main" id="{D44AD89F-67F8-4D2C-BA64-F52AE21730F8}"/>
                  </a:ext>
                </a:extLst>
              </p:cNvPr>
              <p:cNvSpPr/>
              <p:nvPr/>
            </p:nvSpPr>
            <p:spPr>
              <a:xfrm>
                <a:off x="2868165" y="3508375"/>
                <a:ext cx="103635" cy="317500"/>
              </a:xfrm>
              <a:custGeom>
                <a:avLst/>
                <a:gdLst>
                  <a:gd name="connsiteX0" fmla="*/ 103635 w 103635"/>
                  <a:gd name="connsiteY0" fmla="*/ 0 h 317500"/>
                  <a:gd name="connsiteX1" fmla="*/ 5210 w 103635"/>
                  <a:gd name="connsiteY1" fmla="*/ 177800 h 317500"/>
                  <a:gd name="connsiteX2" fmla="*/ 14735 w 103635"/>
                  <a:gd name="connsiteY2" fmla="*/ 266700 h 317500"/>
                  <a:gd name="connsiteX3" fmla="*/ 24260 w 103635"/>
                  <a:gd name="connsiteY3" fmla="*/ 31750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635" h="317500">
                    <a:moveTo>
                      <a:pt x="103635" y="0"/>
                    </a:moveTo>
                    <a:cubicBezTo>
                      <a:pt x="61831" y="66675"/>
                      <a:pt x="20027" y="133350"/>
                      <a:pt x="5210" y="177800"/>
                    </a:cubicBezTo>
                    <a:cubicBezTo>
                      <a:pt x="-9607" y="222250"/>
                      <a:pt x="11560" y="243417"/>
                      <a:pt x="14735" y="266700"/>
                    </a:cubicBezTo>
                    <a:cubicBezTo>
                      <a:pt x="17910" y="289983"/>
                      <a:pt x="23202" y="304800"/>
                      <a:pt x="24260" y="3175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" name="フリーフォーム: 図形 644">
                <a:extLst>
                  <a:ext uri="{FF2B5EF4-FFF2-40B4-BE49-F238E27FC236}">
                    <a16:creationId xmlns:a16="http://schemas.microsoft.com/office/drawing/2014/main" id="{99125B8C-E99F-41BF-BAD0-561CEDCC09E1}"/>
                  </a:ext>
                </a:extLst>
              </p:cNvPr>
              <p:cNvSpPr/>
              <p:nvPr/>
            </p:nvSpPr>
            <p:spPr>
              <a:xfrm>
                <a:off x="3608515" y="3768725"/>
                <a:ext cx="249110" cy="558800"/>
              </a:xfrm>
              <a:custGeom>
                <a:avLst/>
                <a:gdLst>
                  <a:gd name="connsiteX0" fmla="*/ 249110 w 249110"/>
                  <a:gd name="connsiteY0" fmla="*/ 0 h 558800"/>
                  <a:gd name="connsiteX1" fmla="*/ 137985 w 249110"/>
                  <a:gd name="connsiteY1" fmla="*/ 111125 h 558800"/>
                  <a:gd name="connsiteX2" fmla="*/ 61785 w 249110"/>
                  <a:gd name="connsiteY2" fmla="*/ 222250 h 558800"/>
                  <a:gd name="connsiteX3" fmla="*/ 7810 w 249110"/>
                  <a:gd name="connsiteY3" fmla="*/ 422275 h 558800"/>
                  <a:gd name="connsiteX4" fmla="*/ 1460 w 249110"/>
                  <a:gd name="connsiteY4" fmla="*/ 558800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110" h="558800">
                    <a:moveTo>
                      <a:pt x="249110" y="0"/>
                    </a:moveTo>
                    <a:cubicBezTo>
                      <a:pt x="209158" y="37041"/>
                      <a:pt x="169206" y="74083"/>
                      <a:pt x="137985" y="111125"/>
                    </a:cubicBezTo>
                    <a:cubicBezTo>
                      <a:pt x="106764" y="148167"/>
                      <a:pt x="83481" y="170392"/>
                      <a:pt x="61785" y="222250"/>
                    </a:cubicBezTo>
                    <a:cubicBezTo>
                      <a:pt x="40089" y="274108"/>
                      <a:pt x="17864" y="366183"/>
                      <a:pt x="7810" y="422275"/>
                    </a:cubicBezTo>
                    <a:cubicBezTo>
                      <a:pt x="-2244" y="478367"/>
                      <a:pt x="-392" y="518583"/>
                      <a:pt x="1460" y="5588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" name="フリーフォーム: 図形 645">
                <a:extLst>
                  <a:ext uri="{FF2B5EF4-FFF2-40B4-BE49-F238E27FC236}">
                    <a16:creationId xmlns:a16="http://schemas.microsoft.com/office/drawing/2014/main" id="{B94EB4DD-C402-4029-8A9E-F95E71DF92DE}"/>
                  </a:ext>
                </a:extLst>
              </p:cNvPr>
              <p:cNvSpPr/>
              <p:nvPr/>
            </p:nvSpPr>
            <p:spPr>
              <a:xfrm>
                <a:off x="3529329" y="4079875"/>
                <a:ext cx="163196" cy="606425"/>
              </a:xfrm>
              <a:custGeom>
                <a:avLst/>
                <a:gdLst>
                  <a:gd name="connsiteX0" fmla="*/ 20321 w 163196"/>
                  <a:gd name="connsiteY0" fmla="*/ 0 h 606425"/>
                  <a:gd name="connsiteX1" fmla="*/ 1271 w 163196"/>
                  <a:gd name="connsiteY1" fmla="*/ 209550 h 606425"/>
                  <a:gd name="connsiteX2" fmla="*/ 52071 w 163196"/>
                  <a:gd name="connsiteY2" fmla="*/ 377825 h 606425"/>
                  <a:gd name="connsiteX3" fmla="*/ 128271 w 163196"/>
                  <a:gd name="connsiteY3" fmla="*/ 558800 h 606425"/>
                  <a:gd name="connsiteX4" fmla="*/ 163196 w 163196"/>
                  <a:gd name="connsiteY4" fmla="*/ 606425 h 60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196" h="606425">
                    <a:moveTo>
                      <a:pt x="20321" y="0"/>
                    </a:moveTo>
                    <a:cubicBezTo>
                      <a:pt x="8150" y="73289"/>
                      <a:pt x="-4021" y="146579"/>
                      <a:pt x="1271" y="209550"/>
                    </a:cubicBezTo>
                    <a:cubicBezTo>
                      <a:pt x="6563" y="272521"/>
                      <a:pt x="30904" y="319617"/>
                      <a:pt x="52071" y="377825"/>
                    </a:cubicBezTo>
                    <a:cubicBezTo>
                      <a:pt x="73238" y="436033"/>
                      <a:pt x="109750" y="520700"/>
                      <a:pt x="128271" y="558800"/>
                    </a:cubicBezTo>
                    <a:cubicBezTo>
                      <a:pt x="146792" y="596900"/>
                      <a:pt x="154994" y="601662"/>
                      <a:pt x="163196" y="6064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7" name="フリーフォーム: 図形 646">
                <a:extLst>
                  <a:ext uri="{FF2B5EF4-FFF2-40B4-BE49-F238E27FC236}">
                    <a16:creationId xmlns:a16="http://schemas.microsoft.com/office/drawing/2014/main" id="{A0878135-2243-47C3-8EBE-C13C4640F644}"/>
                  </a:ext>
                </a:extLst>
              </p:cNvPr>
              <p:cNvSpPr/>
              <p:nvPr/>
            </p:nvSpPr>
            <p:spPr>
              <a:xfrm>
                <a:off x="3155950" y="3165475"/>
                <a:ext cx="895350" cy="530225"/>
              </a:xfrm>
              <a:custGeom>
                <a:avLst/>
                <a:gdLst>
                  <a:gd name="connsiteX0" fmla="*/ 895350 w 895350"/>
                  <a:gd name="connsiteY0" fmla="*/ 0 h 530225"/>
                  <a:gd name="connsiteX1" fmla="*/ 727075 w 895350"/>
                  <a:gd name="connsiteY1" fmla="*/ 85725 h 530225"/>
                  <a:gd name="connsiteX2" fmla="*/ 577850 w 895350"/>
                  <a:gd name="connsiteY2" fmla="*/ 120650 h 530225"/>
                  <a:gd name="connsiteX3" fmla="*/ 425450 w 895350"/>
                  <a:gd name="connsiteY3" fmla="*/ 149225 h 530225"/>
                  <a:gd name="connsiteX4" fmla="*/ 254000 w 895350"/>
                  <a:gd name="connsiteY4" fmla="*/ 234950 h 530225"/>
                  <a:gd name="connsiteX5" fmla="*/ 104775 w 895350"/>
                  <a:gd name="connsiteY5" fmla="*/ 355600 h 530225"/>
                  <a:gd name="connsiteX6" fmla="*/ 0 w 895350"/>
                  <a:gd name="connsiteY6" fmla="*/ 530225 h 53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5350" h="530225">
                    <a:moveTo>
                      <a:pt x="895350" y="0"/>
                    </a:moveTo>
                    <a:cubicBezTo>
                      <a:pt x="837671" y="32808"/>
                      <a:pt x="779992" y="65617"/>
                      <a:pt x="727075" y="85725"/>
                    </a:cubicBezTo>
                    <a:cubicBezTo>
                      <a:pt x="674158" y="105833"/>
                      <a:pt x="628121" y="110067"/>
                      <a:pt x="577850" y="120650"/>
                    </a:cubicBezTo>
                    <a:cubicBezTo>
                      <a:pt x="527579" y="131233"/>
                      <a:pt x="479425" y="130175"/>
                      <a:pt x="425450" y="149225"/>
                    </a:cubicBezTo>
                    <a:cubicBezTo>
                      <a:pt x="371475" y="168275"/>
                      <a:pt x="307446" y="200554"/>
                      <a:pt x="254000" y="234950"/>
                    </a:cubicBezTo>
                    <a:cubicBezTo>
                      <a:pt x="200554" y="269346"/>
                      <a:pt x="147108" y="306388"/>
                      <a:pt x="104775" y="355600"/>
                    </a:cubicBezTo>
                    <a:cubicBezTo>
                      <a:pt x="62442" y="404812"/>
                      <a:pt x="31221" y="467518"/>
                      <a:pt x="0" y="5302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フリーフォーム: 図形 647">
                <a:extLst>
                  <a:ext uri="{FF2B5EF4-FFF2-40B4-BE49-F238E27FC236}">
                    <a16:creationId xmlns:a16="http://schemas.microsoft.com/office/drawing/2014/main" id="{6708949F-BF18-4373-B724-57F219A5504F}"/>
                  </a:ext>
                </a:extLst>
              </p:cNvPr>
              <p:cNvSpPr/>
              <p:nvPr/>
            </p:nvSpPr>
            <p:spPr>
              <a:xfrm>
                <a:off x="3429000" y="2952750"/>
                <a:ext cx="406400" cy="152102"/>
              </a:xfrm>
              <a:custGeom>
                <a:avLst/>
                <a:gdLst>
                  <a:gd name="connsiteX0" fmla="*/ 0 w 406400"/>
                  <a:gd name="connsiteY0" fmla="*/ 0 h 152102"/>
                  <a:gd name="connsiteX1" fmla="*/ 104775 w 406400"/>
                  <a:gd name="connsiteY1" fmla="*/ 95250 h 152102"/>
                  <a:gd name="connsiteX2" fmla="*/ 292100 w 406400"/>
                  <a:gd name="connsiteY2" fmla="*/ 146050 h 152102"/>
                  <a:gd name="connsiteX3" fmla="*/ 406400 w 406400"/>
                  <a:gd name="connsiteY3" fmla="*/ 149225 h 15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400" h="152102">
                    <a:moveTo>
                      <a:pt x="0" y="0"/>
                    </a:moveTo>
                    <a:cubicBezTo>
                      <a:pt x="28046" y="35454"/>
                      <a:pt x="56092" y="70908"/>
                      <a:pt x="104775" y="95250"/>
                    </a:cubicBezTo>
                    <a:cubicBezTo>
                      <a:pt x="153458" y="119592"/>
                      <a:pt x="241829" y="137054"/>
                      <a:pt x="292100" y="146050"/>
                    </a:cubicBezTo>
                    <a:cubicBezTo>
                      <a:pt x="342371" y="155046"/>
                      <a:pt x="374385" y="152135"/>
                      <a:pt x="406400" y="1492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フリーフォーム: 図形 648">
                <a:extLst>
                  <a:ext uri="{FF2B5EF4-FFF2-40B4-BE49-F238E27FC236}">
                    <a16:creationId xmlns:a16="http://schemas.microsoft.com/office/drawing/2014/main" id="{58B64C4B-2C01-42B4-B574-8183CEFF2CAB}"/>
                  </a:ext>
                </a:extLst>
              </p:cNvPr>
              <p:cNvSpPr/>
              <p:nvPr/>
            </p:nvSpPr>
            <p:spPr>
              <a:xfrm>
                <a:off x="4641647" y="2784475"/>
                <a:ext cx="44653" cy="482600"/>
              </a:xfrm>
              <a:custGeom>
                <a:avLst/>
                <a:gdLst>
                  <a:gd name="connsiteX0" fmla="*/ 44653 w 44653"/>
                  <a:gd name="connsiteY0" fmla="*/ 0 h 482600"/>
                  <a:gd name="connsiteX1" fmla="*/ 6553 w 44653"/>
                  <a:gd name="connsiteY1" fmla="*/ 190500 h 482600"/>
                  <a:gd name="connsiteX2" fmla="*/ 3378 w 44653"/>
                  <a:gd name="connsiteY2" fmla="*/ 352425 h 482600"/>
                  <a:gd name="connsiteX3" fmla="*/ 41478 w 44653"/>
                  <a:gd name="connsiteY3" fmla="*/ 482600 h 48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653" h="482600">
                    <a:moveTo>
                      <a:pt x="44653" y="0"/>
                    </a:moveTo>
                    <a:cubicBezTo>
                      <a:pt x="29042" y="65881"/>
                      <a:pt x="13432" y="131763"/>
                      <a:pt x="6553" y="190500"/>
                    </a:cubicBezTo>
                    <a:cubicBezTo>
                      <a:pt x="-326" y="249237"/>
                      <a:pt x="-2443" y="303742"/>
                      <a:pt x="3378" y="352425"/>
                    </a:cubicBezTo>
                    <a:cubicBezTo>
                      <a:pt x="9199" y="401108"/>
                      <a:pt x="25338" y="441854"/>
                      <a:pt x="41478" y="4826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0" name="フリーフォーム: 図形 649">
                <a:extLst>
                  <a:ext uri="{FF2B5EF4-FFF2-40B4-BE49-F238E27FC236}">
                    <a16:creationId xmlns:a16="http://schemas.microsoft.com/office/drawing/2014/main" id="{E271578F-52BB-44EF-9357-1F19A2677F68}"/>
                  </a:ext>
                </a:extLst>
              </p:cNvPr>
              <p:cNvSpPr/>
              <p:nvPr/>
            </p:nvSpPr>
            <p:spPr>
              <a:xfrm>
                <a:off x="4314825" y="2774950"/>
                <a:ext cx="286349" cy="549275"/>
              </a:xfrm>
              <a:custGeom>
                <a:avLst/>
                <a:gdLst>
                  <a:gd name="connsiteX0" fmla="*/ 285750 w 286349"/>
                  <a:gd name="connsiteY0" fmla="*/ 0 h 549275"/>
                  <a:gd name="connsiteX1" fmla="*/ 282575 w 286349"/>
                  <a:gd name="connsiteY1" fmla="*/ 88900 h 549275"/>
                  <a:gd name="connsiteX2" fmla="*/ 257175 w 286349"/>
                  <a:gd name="connsiteY2" fmla="*/ 149225 h 549275"/>
                  <a:gd name="connsiteX3" fmla="*/ 212725 w 286349"/>
                  <a:gd name="connsiteY3" fmla="*/ 295275 h 549275"/>
                  <a:gd name="connsiteX4" fmla="*/ 127000 w 286349"/>
                  <a:gd name="connsiteY4" fmla="*/ 419100 h 549275"/>
                  <a:gd name="connsiteX5" fmla="*/ 0 w 286349"/>
                  <a:gd name="connsiteY5" fmla="*/ 549275 h 54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349" h="549275">
                    <a:moveTo>
                      <a:pt x="285750" y="0"/>
                    </a:moveTo>
                    <a:cubicBezTo>
                      <a:pt x="286543" y="32014"/>
                      <a:pt x="287337" y="64029"/>
                      <a:pt x="282575" y="88900"/>
                    </a:cubicBezTo>
                    <a:cubicBezTo>
                      <a:pt x="277813" y="113771"/>
                      <a:pt x="268817" y="114829"/>
                      <a:pt x="257175" y="149225"/>
                    </a:cubicBezTo>
                    <a:cubicBezTo>
                      <a:pt x="245533" y="183621"/>
                      <a:pt x="234421" y="250296"/>
                      <a:pt x="212725" y="295275"/>
                    </a:cubicBezTo>
                    <a:cubicBezTo>
                      <a:pt x="191029" y="340254"/>
                      <a:pt x="162454" y="376767"/>
                      <a:pt x="127000" y="419100"/>
                    </a:cubicBezTo>
                    <a:cubicBezTo>
                      <a:pt x="91546" y="461433"/>
                      <a:pt x="23812" y="525463"/>
                      <a:pt x="0" y="5492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1" name="フリーフォーム: 図形 650">
                <a:extLst>
                  <a:ext uri="{FF2B5EF4-FFF2-40B4-BE49-F238E27FC236}">
                    <a16:creationId xmlns:a16="http://schemas.microsoft.com/office/drawing/2014/main" id="{475EDE33-E214-4073-9F92-02BE35F1FC83}"/>
                  </a:ext>
                </a:extLst>
              </p:cNvPr>
              <p:cNvSpPr/>
              <p:nvPr/>
            </p:nvSpPr>
            <p:spPr>
              <a:xfrm>
                <a:off x="4764493" y="2679700"/>
                <a:ext cx="23407" cy="441325"/>
              </a:xfrm>
              <a:custGeom>
                <a:avLst/>
                <a:gdLst>
                  <a:gd name="connsiteX0" fmla="*/ 23407 w 23407"/>
                  <a:gd name="connsiteY0" fmla="*/ 0 h 441325"/>
                  <a:gd name="connsiteX1" fmla="*/ 4357 w 23407"/>
                  <a:gd name="connsiteY1" fmla="*/ 133350 h 441325"/>
                  <a:gd name="connsiteX2" fmla="*/ 1182 w 23407"/>
                  <a:gd name="connsiteY2" fmla="*/ 301625 h 441325"/>
                  <a:gd name="connsiteX3" fmla="*/ 20232 w 23407"/>
                  <a:gd name="connsiteY3" fmla="*/ 441325 h 44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07" h="441325">
                    <a:moveTo>
                      <a:pt x="23407" y="0"/>
                    </a:moveTo>
                    <a:cubicBezTo>
                      <a:pt x="15734" y="41539"/>
                      <a:pt x="8061" y="83079"/>
                      <a:pt x="4357" y="133350"/>
                    </a:cubicBezTo>
                    <a:cubicBezTo>
                      <a:pt x="653" y="183621"/>
                      <a:pt x="-1464" y="250296"/>
                      <a:pt x="1182" y="301625"/>
                    </a:cubicBezTo>
                    <a:cubicBezTo>
                      <a:pt x="3828" y="352954"/>
                      <a:pt x="17057" y="415396"/>
                      <a:pt x="20232" y="4413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2" name="フリーフォーム: 図形 651">
                <a:extLst>
                  <a:ext uri="{FF2B5EF4-FFF2-40B4-BE49-F238E27FC236}">
                    <a16:creationId xmlns:a16="http://schemas.microsoft.com/office/drawing/2014/main" id="{CBEC98DE-A408-4169-B9FA-C3FF1BE162B5}"/>
                  </a:ext>
                </a:extLst>
              </p:cNvPr>
              <p:cNvSpPr/>
              <p:nvPr/>
            </p:nvSpPr>
            <p:spPr>
              <a:xfrm>
                <a:off x="4722886" y="2708275"/>
                <a:ext cx="33264" cy="469900"/>
              </a:xfrm>
              <a:custGeom>
                <a:avLst/>
                <a:gdLst>
                  <a:gd name="connsiteX0" fmla="*/ 30089 w 33264"/>
                  <a:gd name="connsiteY0" fmla="*/ 0 h 469900"/>
                  <a:gd name="connsiteX1" fmla="*/ 1514 w 33264"/>
                  <a:gd name="connsiteY1" fmla="*/ 107950 h 469900"/>
                  <a:gd name="connsiteX2" fmla="*/ 4689 w 33264"/>
                  <a:gd name="connsiteY2" fmla="*/ 219075 h 469900"/>
                  <a:gd name="connsiteX3" fmla="*/ 11039 w 33264"/>
                  <a:gd name="connsiteY3" fmla="*/ 336550 h 469900"/>
                  <a:gd name="connsiteX4" fmla="*/ 33264 w 33264"/>
                  <a:gd name="connsiteY4" fmla="*/ 469900 h 46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64" h="469900">
                    <a:moveTo>
                      <a:pt x="30089" y="0"/>
                    </a:moveTo>
                    <a:cubicBezTo>
                      <a:pt x="17918" y="35719"/>
                      <a:pt x="5747" y="71438"/>
                      <a:pt x="1514" y="107950"/>
                    </a:cubicBezTo>
                    <a:cubicBezTo>
                      <a:pt x="-2719" y="144463"/>
                      <a:pt x="3101" y="180975"/>
                      <a:pt x="4689" y="219075"/>
                    </a:cubicBezTo>
                    <a:cubicBezTo>
                      <a:pt x="6277" y="257175"/>
                      <a:pt x="6277" y="294746"/>
                      <a:pt x="11039" y="336550"/>
                    </a:cubicBezTo>
                    <a:cubicBezTo>
                      <a:pt x="15801" y="378354"/>
                      <a:pt x="29560" y="443442"/>
                      <a:pt x="33264" y="4699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3" name="フリーフォーム: 図形 652">
                <a:extLst>
                  <a:ext uri="{FF2B5EF4-FFF2-40B4-BE49-F238E27FC236}">
                    <a16:creationId xmlns:a16="http://schemas.microsoft.com/office/drawing/2014/main" id="{3D56C6E2-6A65-4B28-AC5F-B9198658A0DE}"/>
                  </a:ext>
                </a:extLst>
              </p:cNvPr>
              <p:cNvSpPr/>
              <p:nvPr/>
            </p:nvSpPr>
            <p:spPr>
              <a:xfrm>
                <a:off x="5124450" y="2460625"/>
                <a:ext cx="158750" cy="396875"/>
              </a:xfrm>
              <a:custGeom>
                <a:avLst/>
                <a:gdLst>
                  <a:gd name="connsiteX0" fmla="*/ 158750 w 158750"/>
                  <a:gd name="connsiteY0" fmla="*/ 0 h 396875"/>
                  <a:gd name="connsiteX1" fmla="*/ 63500 w 158750"/>
                  <a:gd name="connsiteY1" fmla="*/ 200025 h 396875"/>
                  <a:gd name="connsiteX2" fmla="*/ 22225 w 158750"/>
                  <a:gd name="connsiteY2" fmla="*/ 358775 h 396875"/>
                  <a:gd name="connsiteX3" fmla="*/ 0 w 158750"/>
                  <a:gd name="connsiteY3" fmla="*/ 396875 h 39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50" h="396875">
                    <a:moveTo>
                      <a:pt x="158750" y="0"/>
                    </a:moveTo>
                    <a:cubicBezTo>
                      <a:pt x="122502" y="70114"/>
                      <a:pt x="86254" y="140229"/>
                      <a:pt x="63500" y="200025"/>
                    </a:cubicBezTo>
                    <a:cubicBezTo>
                      <a:pt x="40746" y="259821"/>
                      <a:pt x="32808" y="325967"/>
                      <a:pt x="22225" y="358775"/>
                    </a:cubicBezTo>
                    <a:cubicBezTo>
                      <a:pt x="11642" y="391583"/>
                      <a:pt x="5821" y="394229"/>
                      <a:pt x="0" y="3968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4" name="フリーフォーム: 図形 653">
                <a:extLst>
                  <a:ext uri="{FF2B5EF4-FFF2-40B4-BE49-F238E27FC236}">
                    <a16:creationId xmlns:a16="http://schemas.microsoft.com/office/drawing/2014/main" id="{AAF88E66-3A43-4AC7-88FC-0EEC2202970E}"/>
                  </a:ext>
                </a:extLst>
              </p:cNvPr>
              <p:cNvSpPr/>
              <p:nvPr/>
            </p:nvSpPr>
            <p:spPr>
              <a:xfrm>
                <a:off x="2736850" y="2544546"/>
                <a:ext cx="654050" cy="310489"/>
              </a:xfrm>
              <a:custGeom>
                <a:avLst/>
                <a:gdLst>
                  <a:gd name="connsiteX0" fmla="*/ 0 w 654050"/>
                  <a:gd name="connsiteY0" fmla="*/ 112929 h 310489"/>
                  <a:gd name="connsiteX1" fmla="*/ 127000 w 654050"/>
                  <a:gd name="connsiteY1" fmla="*/ 14504 h 310489"/>
                  <a:gd name="connsiteX2" fmla="*/ 215900 w 654050"/>
                  <a:gd name="connsiteY2" fmla="*/ 1804 h 310489"/>
                  <a:gd name="connsiteX3" fmla="*/ 304800 w 654050"/>
                  <a:gd name="connsiteY3" fmla="*/ 8154 h 310489"/>
                  <a:gd name="connsiteX4" fmla="*/ 454025 w 654050"/>
                  <a:gd name="connsiteY4" fmla="*/ 74829 h 310489"/>
                  <a:gd name="connsiteX5" fmla="*/ 511175 w 654050"/>
                  <a:gd name="connsiteY5" fmla="*/ 151029 h 310489"/>
                  <a:gd name="connsiteX6" fmla="*/ 606425 w 654050"/>
                  <a:gd name="connsiteY6" fmla="*/ 274854 h 310489"/>
                  <a:gd name="connsiteX7" fmla="*/ 654050 w 654050"/>
                  <a:gd name="connsiteY7" fmla="*/ 293904 h 31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4050" h="310489">
                    <a:moveTo>
                      <a:pt x="0" y="112929"/>
                    </a:moveTo>
                    <a:cubicBezTo>
                      <a:pt x="45508" y="72977"/>
                      <a:pt x="91017" y="33025"/>
                      <a:pt x="127000" y="14504"/>
                    </a:cubicBezTo>
                    <a:cubicBezTo>
                      <a:pt x="162983" y="-4017"/>
                      <a:pt x="186267" y="2862"/>
                      <a:pt x="215900" y="1804"/>
                    </a:cubicBezTo>
                    <a:cubicBezTo>
                      <a:pt x="245533" y="746"/>
                      <a:pt x="265113" y="-4017"/>
                      <a:pt x="304800" y="8154"/>
                    </a:cubicBezTo>
                    <a:cubicBezTo>
                      <a:pt x="344487" y="20325"/>
                      <a:pt x="419629" y="51016"/>
                      <a:pt x="454025" y="74829"/>
                    </a:cubicBezTo>
                    <a:cubicBezTo>
                      <a:pt x="488421" y="98641"/>
                      <a:pt x="485775" y="117692"/>
                      <a:pt x="511175" y="151029"/>
                    </a:cubicBezTo>
                    <a:cubicBezTo>
                      <a:pt x="536575" y="184366"/>
                      <a:pt x="582613" y="251042"/>
                      <a:pt x="606425" y="274854"/>
                    </a:cubicBezTo>
                    <a:cubicBezTo>
                      <a:pt x="630237" y="298666"/>
                      <a:pt x="535517" y="330416"/>
                      <a:pt x="654050" y="29390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5" name="フリーフォーム: 図形 654">
                <a:extLst>
                  <a:ext uri="{FF2B5EF4-FFF2-40B4-BE49-F238E27FC236}">
                    <a16:creationId xmlns:a16="http://schemas.microsoft.com/office/drawing/2014/main" id="{E7A219F6-ACDA-4A8F-83A4-C1371CA0C674}"/>
                  </a:ext>
                </a:extLst>
              </p:cNvPr>
              <p:cNvSpPr/>
              <p:nvPr/>
            </p:nvSpPr>
            <p:spPr>
              <a:xfrm>
                <a:off x="3778250" y="1444625"/>
                <a:ext cx="438150" cy="482600"/>
              </a:xfrm>
              <a:custGeom>
                <a:avLst/>
                <a:gdLst>
                  <a:gd name="connsiteX0" fmla="*/ 438150 w 438150"/>
                  <a:gd name="connsiteY0" fmla="*/ 0 h 482600"/>
                  <a:gd name="connsiteX1" fmla="*/ 244475 w 438150"/>
                  <a:gd name="connsiteY1" fmla="*/ 136525 h 482600"/>
                  <a:gd name="connsiteX2" fmla="*/ 88900 w 438150"/>
                  <a:gd name="connsiteY2" fmla="*/ 279400 h 482600"/>
                  <a:gd name="connsiteX3" fmla="*/ 0 w 438150"/>
                  <a:gd name="connsiteY3" fmla="*/ 482600 h 48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50" h="482600">
                    <a:moveTo>
                      <a:pt x="438150" y="0"/>
                    </a:moveTo>
                    <a:cubicBezTo>
                      <a:pt x="370416" y="44979"/>
                      <a:pt x="302683" y="89958"/>
                      <a:pt x="244475" y="136525"/>
                    </a:cubicBezTo>
                    <a:cubicBezTo>
                      <a:pt x="186267" y="183092"/>
                      <a:pt x="129646" y="221721"/>
                      <a:pt x="88900" y="279400"/>
                    </a:cubicBezTo>
                    <a:cubicBezTo>
                      <a:pt x="48154" y="337079"/>
                      <a:pt x="24077" y="409839"/>
                      <a:pt x="0" y="4826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6" name="フリーフォーム: 図形 655">
                <a:extLst>
                  <a:ext uri="{FF2B5EF4-FFF2-40B4-BE49-F238E27FC236}">
                    <a16:creationId xmlns:a16="http://schemas.microsoft.com/office/drawing/2014/main" id="{36B631A5-71B4-4BED-AEFD-DE5689BF0FD7}"/>
                  </a:ext>
                </a:extLst>
              </p:cNvPr>
              <p:cNvSpPr/>
              <p:nvPr/>
            </p:nvSpPr>
            <p:spPr>
              <a:xfrm>
                <a:off x="3818085" y="1879600"/>
                <a:ext cx="477690" cy="663575"/>
              </a:xfrm>
              <a:custGeom>
                <a:avLst/>
                <a:gdLst>
                  <a:gd name="connsiteX0" fmla="*/ 74465 w 477690"/>
                  <a:gd name="connsiteY0" fmla="*/ 0 h 663575"/>
                  <a:gd name="connsiteX1" fmla="*/ 4615 w 477690"/>
                  <a:gd name="connsiteY1" fmla="*/ 123825 h 663575"/>
                  <a:gd name="connsiteX2" fmla="*/ 7790 w 477690"/>
                  <a:gd name="connsiteY2" fmla="*/ 187325 h 663575"/>
                  <a:gd name="connsiteX3" fmla="*/ 17315 w 477690"/>
                  <a:gd name="connsiteY3" fmla="*/ 241300 h 663575"/>
                  <a:gd name="connsiteX4" fmla="*/ 61765 w 477690"/>
                  <a:gd name="connsiteY4" fmla="*/ 374650 h 663575"/>
                  <a:gd name="connsiteX5" fmla="*/ 122090 w 477690"/>
                  <a:gd name="connsiteY5" fmla="*/ 476250 h 663575"/>
                  <a:gd name="connsiteX6" fmla="*/ 223690 w 477690"/>
                  <a:gd name="connsiteY6" fmla="*/ 558800 h 663575"/>
                  <a:gd name="connsiteX7" fmla="*/ 363390 w 477690"/>
                  <a:gd name="connsiteY7" fmla="*/ 622300 h 663575"/>
                  <a:gd name="connsiteX8" fmla="*/ 477690 w 477690"/>
                  <a:gd name="connsiteY8" fmla="*/ 663575 h 66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690" h="663575">
                    <a:moveTo>
                      <a:pt x="74465" y="0"/>
                    </a:moveTo>
                    <a:cubicBezTo>
                      <a:pt x="45096" y="46302"/>
                      <a:pt x="15727" y="92604"/>
                      <a:pt x="4615" y="123825"/>
                    </a:cubicBezTo>
                    <a:cubicBezTo>
                      <a:pt x="-6497" y="155046"/>
                      <a:pt x="5673" y="167746"/>
                      <a:pt x="7790" y="187325"/>
                    </a:cubicBezTo>
                    <a:cubicBezTo>
                      <a:pt x="9907" y="206904"/>
                      <a:pt x="8319" y="210079"/>
                      <a:pt x="17315" y="241300"/>
                    </a:cubicBezTo>
                    <a:cubicBezTo>
                      <a:pt x="26311" y="272521"/>
                      <a:pt x="44303" y="335492"/>
                      <a:pt x="61765" y="374650"/>
                    </a:cubicBezTo>
                    <a:cubicBezTo>
                      <a:pt x="79227" y="413808"/>
                      <a:pt x="95103" y="445558"/>
                      <a:pt x="122090" y="476250"/>
                    </a:cubicBezTo>
                    <a:cubicBezTo>
                      <a:pt x="149077" y="506942"/>
                      <a:pt x="183473" y="534458"/>
                      <a:pt x="223690" y="558800"/>
                    </a:cubicBezTo>
                    <a:cubicBezTo>
                      <a:pt x="263907" y="583142"/>
                      <a:pt x="321057" y="604838"/>
                      <a:pt x="363390" y="622300"/>
                    </a:cubicBezTo>
                    <a:cubicBezTo>
                      <a:pt x="405723" y="639762"/>
                      <a:pt x="441706" y="651668"/>
                      <a:pt x="477690" y="6635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7" name="フリーフォーム: 図形 656">
                <a:extLst>
                  <a:ext uri="{FF2B5EF4-FFF2-40B4-BE49-F238E27FC236}">
                    <a16:creationId xmlns:a16="http://schemas.microsoft.com/office/drawing/2014/main" id="{DCD3AE0C-C037-4B0E-94FC-61369A983510}"/>
                  </a:ext>
                </a:extLst>
              </p:cNvPr>
              <p:cNvSpPr/>
              <p:nvPr/>
            </p:nvSpPr>
            <p:spPr>
              <a:xfrm>
                <a:off x="3981450" y="2454275"/>
                <a:ext cx="301625" cy="158750"/>
              </a:xfrm>
              <a:custGeom>
                <a:avLst/>
                <a:gdLst>
                  <a:gd name="connsiteX0" fmla="*/ 0 w 301625"/>
                  <a:gd name="connsiteY0" fmla="*/ 0 h 158750"/>
                  <a:gd name="connsiteX1" fmla="*/ 158750 w 301625"/>
                  <a:gd name="connsiteY1" fmla="*/ 104775 h 158750"/>
                  <a:gd name="connsiteX2" fmla="*/ 301625 w 301625"/>
                  <a:gd name="connsiteY2" fmla="*/ 158750 h 15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625" h="158750">
                    <a:moveTo>
                      <a:pt x="0" y="0"/>
                    </a:moveTo>
                    <a:cubicBezTo>
                      <a:pt x="54239" y="39158"/>
                      <a:pt x="108479" y="78317"/>
                      <a:pt x="158750" y="104775"/>
                    </a:cubicBezTo>
                    <a:cubicBezTo>
                      <a:pt x="209021" y="131233"/>
                      <a:pt x="255323" y="144991"/>
                      <a:pt x="301625" y="1587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8" name="フリーフォーム: 図形 657">
                <a:extLst>
                  <a:ext uri="{FF2B5EF4-FFF2-40B4-BE49-F238E27FC236}">
                    <a16:creationId xmlns:a16="http://schemas.microsoft.com/office/drawing/2014/main" id="{8DF9DBC8-3940-4B12-B1FE-2DD808FFF6C1}"/>
                  </a:ext>
                </a:extLst>
              </p:cNvPr>
              <p:cNvSpPr/>
              <p:nvPr/>
            </p:nvSpPr>
            <p:spPr>
              <a:xfrm>
                <a:off x="4464050" y="2184400"/>
                <a:ext cx="228600" cy="155575"/>
              </a:xfrm>
              <a:custGeom>
                <a:avLst/>
                <a:gdLst>
                  <a:gd name="connsiteX0" fmla="*/ 228600 w 228600"/>
                  <a:gd name="connsiteY0" fmla="*/ 0 h 155575"/>
                  <a:gd name="connsiteX1" fmla="*/ 120650 w 228600"/>
                  <a:gd name="connsiteY1" fmla="*/ 92075 h 155575"/>
                  <a:gd name="connsiteX2" fmla="*/ 0 w 228600"/>
                  <a:gd name="connsiteY2" fmla="*/ 155575 h 1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155575">
                    <a:moveTo>
                      <a:pt x="228600" y="0"/>
                    </a:moveTo>
                    <a:cubicBezTo>
                      <a:pt x="193675" y="33073"/>
                      <a:pt x="158750" y="66146"/>
                      <a:pt x="120650" y="92075"/>
                    </a:cubicBezTo>
                    <a:cubicBezTo>
                      <a:pt x="82550" y="118004"/>
                      <a:pt x="41275" y="136789"/>
                      <a:pt x="0" y="1555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9" name="フリーフォーム: 図形 658">
                <a:extLst>
                  <a:ext uri="{FF2B5EF4-FFF2-40B4-BE49-F238E27FC236}">
                    <a16:creationId xmlns:a16="http://schemas.microsoft.com/office/drawing/2014/main" id="{D547474B-7E5B-44D2-8CCB-60729CB7713C}"/>
                  </a:ext>
                </a:extLst>
              </p:cNvPr>
              <p:cNvSpPr/>
              <p:nvPr/>
            </p:nvSpPr>
            <p:spPr>
              <a:xfrm>
                <a:off x="4156075" y="2136775"/>
                <a:ext cx="444500" cy="117503"/>
              </a:xfrm>
              <a:custGeom>
                <a:avLst/>
                <a:gdLst>
                  <a:gd name="connsiteX0" fmla="*/ 0 w 444500"/>
                  <a:gd name="connsiteY0" fmla="*/ 0 h 117503"/>
                  <a:gd name="connsiteX1" fmla="*/ 133350 w 444500"/>
                  <a:gd name="connsiteY1" fmla="*/ 88900 h 117503"/>
                  <a:gd name="connsiteX2" fmla="*/ 304800 w 444500"/>
                  <a:gd name="connsiteY2" fmla="*/ 114300 h 117503"/>
                  <a:gd name="connsiteX3" fmla="*/ 444500 w 444500"/>
                  <a:gd name="connsiteY3" fmla="*/ 117475 h 11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4500" h="117503">
                    <a:moveTo>
                      <a:pt x="0" y="0"/>
                    </a:moveTo>
                    <a:cubicBezTo>
                      <a:pt x="41275" y="34925"/>
                      <a:pt x="82550" y="69850"/>
                      <a:pt x="133350" y="88900"/>
                    </a:cubicBezTo>
                    <a:cubicBezTo>
                      <a:pt x="184150" y="107950"/>
                      <a:pt x="252942" y="109538"/>
                      <a:pt x="304800" y="114300"/>
                    </a:cubicBezTo>
                    <a:cubicBezTo>
                      <a:pt x="356658" y="119063"/>
                      <a:pt x="416454" y="116946"/>
                      <a:pt x="444500" y="1174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0" name="フリーフォーム: 図形 659">
                <a:extLst>
                  <a:ext uri="{FF2B5EF4-FFF2-40B4-BE49-F238E27FC236}">
                    <a16:creationId xmlns:a16="http://schemas.microsoft.com/office/drawing/2014/main" id="{10E3B7A1-920C-4797-A4FF-07B4397AE947}"/>
                  </a:ext>
                </a:extLst>
              </p:cNvPr>
              <p:cNvSpPr/>
              <p:nvPr/>
            </p:nvSpPr>
            <p:spPr>
              <a:xfrm>
                <a:off x="4667250" y="2079625"/>
                <a:ext cx="342900" cy="200025"/>
              </a:xfrm>
              <a:custGeom>
                <a:avLst/>
                <a:gdLst>
                  <a:gd name="connsiteX0" fmla="*/ 342900 w 342900"/>
                  <a:gd name="connsiteY0" fmla="*/ 0 h 200025"/>
                  <a:gd name="connsiteX1" fmla="*/ 266700 w 342900"/>
                  <a:gd name="connsiteY1" fmla="*/ 76200 h 200025"/>
                  <a:gd name="connsiteX2" fmla="*/ 142875 w 342900"/>
                  <a:gd name="connsiteY2" fmla="*/ 136525 h 200025"/>
                  <a:gd name="connsiteX3" fmla="*/ 47625 w 342900"/>
                  <a:gd name="connsiteY3" fmla="*/ 180975 h 200025"/>
                  <a:gd name="connsiteX4" fmla="*/ 0 w 342900"/>
                  <a:gd name="connsiteY4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200025">
                    <a:moveTo>
                      <a:pt x="342900" y="0"/>
                    </a:moveTo>
                    <a:cubicBezTo>
                      <a:pt x="321468" y="26723"/>
                      <a:pt x="300037" y="53446"/>
                      <a:pt x="266700" y="76200"/>
                    </a:cubicBezTo>
                    <a:cubicBezTo>
                      <a:pt x="233362" y="98954"/>
                      <a:pt x="179387" y="119063"/>
                      <a:pt x="142875" y="136525"/>
                    </a:cubicBezTo>
                    <a:cubicBezTo>
                      <a:pt x="106363" y="153987"/>
                      <a:pt x="71437" y="170392"/>
                      <a:pt x="47625" y="180975"/>
                    </a:cubicBezTo>
                    <a:cubicBezTo>
                      <a:pt x="23813" y="191558"/>
                      <a:pt x="0" y="200025"/>
                      <a:pt x="0" y="2000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1" name="フリーフォーム: 図形 660">
                <a:extLst>
                  <a:ext uri="{FF2B5EF4-FFF2-40B4-BE49-F238E27FC236}">
                    <a16:creationId xmlns:a16="http://schemas.microsoft.com/office/drawing/2014/main" id="{7FE824AF-6AF7-413A-AD3B-68173AA03B0B}"/>
                  </a:ext>
                </a:extLst>
              </p:cNvPr>
              <p:cNvSpPr/>
              <p:nvPr/>
            </p:nvSpPr>
            <p:spPr>
              <a:xfrm>
                <a:off x="3940175" y="2257425"/>
                <a:ext cx="809625" cy="173032"/>
              </a:xfrm>
              <a:custGeom>
                <a:avLst/>
                <a:gdLst>
                  <a:gd name="connsiteX0" fmla="*/ 0 w 809625"/>
                  <a:gd name="connsiteY0" fmla="*/ 0 h 173032"/>
                  <a:gd name="connsiteX1" fmla="*/ 130175 w 809625"/>
                  <a:gd name="connsiteY1" fmla="*/ 82550 h 173032"/>
                  <a:gd name="connsiteX2" fmla="*/ 387350 w 809625"/>
                  <a:gd name="connsiteY2" fmla="*/ 171450 h 173032"/>
                  <a:gd name="connsiteX3" fmla="*/ 714375 w 809625"/>
                  <a:gd name="connsiteY3" fmla="*/ 136525 h 173032"/>
                  <a:gd name="connsiteX4" fmla="*/ 809625 w 809625"/>
                  <a:gd name="connsiteY4" fmla="*/ 98425 h 173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625" h="173032">
                    <a:moveTo>
                      <a:pt x="0" y="0"/>
                    </a:moveTo>
                    <a:cubicBezTo>
                      <a:pt x="32808" y="26987"/>
                      <a:pt x="65617" y="53975"/>
                      <a:pt x="130175" y="82550"/>
                    </a:cubicBezTo>
                    <a:cubicBezTo>
                      <a:pt x="194733" y="111125"/>
                      <a:pt x="289983" y="162454"/>
                      <a:pt x="387350" y="171450"/>
                    </a:cubicBezTo>
                    <a:cubicBezTo>
                      <a:pt x="484717" y="180446"/>
                      <a:pt x="643996" y="148696"/>
                      <a:pt x="714375" y="136525"/>
                    </a:cubicBezTo>
                    <a:cubicBezTo>
                      <a:pt x="784754" y="124354"/>
                      <a:pt x="797189" y="111389"/>
                      <a:pt x="809625" y="984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2" name="フリーフォーム: 図形 661">
                <a:extLst>
                  <a:ext uri="{FF2B5EF4-FFF2-40B4-BE49-F238E27FC236}">
                    <a16:creationId xmlns:a16="http://schemas.microsoft.com/office/drawing/2014/main" id="{392EFC23-68C8-47AF-862E-D30C11149893}"/>
                  </a:ext>
                </a:extLst>
              </p:cNvPr>
              <p:cNvSpPr/>
              <p:nvPr/>
            </p:nvSpPr>
            <p:spPr>
              <a:xfrm>
                <a:off x="4089333" y="1781175"/>
                <a:ext cx="127067" cy="327025"/>
              </a:xfrm>
              <a:custGeom>
                <a:avLst/>
                <a:gdLst>
                  <a:gd name="connsiteX0" fmla="*/ 127067 w 127067"/>
                  <a:gd name="connsiteY0" fmla="*/ 0 h 327025"/>
                  <a:gd name="connsiteX1" fmla="*/ 28642 w 127067"/>
                  <a:gd name="connsiteY1" fmla="*/ 95250 h 327025"/>
                  <a:gd name="connsiteX2" fmla="*/ 67 w 127067"/>
                  <a:gd name="connsiteY2" fmla="*/ 228600 h 327025"/>
                  <a:gd name="connsiteX3" fmla="*/ 22292 w 127067"/>
                  <a:gd name="connsiteY3" fmla="*/ 327025 h 32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7" h="327025">
                    <a:moveTo>
                      <a:pt x="127067" y="0"/>
                    </a:moveTo>
                    <a:cubicBezTo>
                      <a:pt x="88438" y="28575"/>
                      <a:pt x="49809" y="57150"/>
                      <a:pt x="28642" y="95250"/>
                    </a:cubicBezTo>
                    <a:cubicBezTo>
                      <a:pt x="7475" y="133350"/>
                      <a:pt x="1125" y="189971"/>
                      <a:pt x="67" y="228600"/>
                    </a:cubicBezTo>
                    <a:cubicBezTo>
                      <a:pt x="-991" y="267229"/>
                      <a:pt x="10650" y="297127"/>
                      <a:pt x="22292" y="3270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3" name="フリーフォーム: 図形 662">
                <a:extLst>
                  <a:ext uri="{FF2B5EF4-FFF2-40B4-BE49-F238E27FC236}">
                    <a16:creationId xmlns:a16="http://schemas.microsoft.com/office/drawing/2014/main" id="{D06F4737-F2A8-4632-B082-68C79F64B557}"/>
                  </a:ext>
                </a:extLst>
              </p:cNvPr>
              <p:cNvSpPr/>
              <p:nvPr/>
            </p:nvSpPr>
            <p:spPr>
              <a:xfrm>
                <a:off x="5187950" y="831850"/>
                <a:ext cx="546100" cy="654050"/>
              </a:xfrm>
              <a:custGeom>
                <a:avLst/>
                <a:gdLst>
                  <a:gd name="connsiteX0" fmla="*/ 546100 w 546100"/>
                  <a:gd name="connsiteY0" fmla="*/ 0 h 654050"/>
                  <a:gd name="connsiteX1" fmla="*/ 358775 w 546100"/>
                  <a:gd name="connsiteY1" fmla="*/ 111125 h 654050"/>
                  <a:gd name="connsiteX2" fmla="*/ 231775 w 546100"/>
                  <a:gd name="connsiteY2" fmla="*/ 215900 h 654050"/>
                  <a:gd name="connsiteX3" fmla="*/ 73025 w 546100"/>
                  <a:gd name="connsiteY3" fmla="*/ 460375 h 654050"/>
                  <a:gd name="connsiteX4" fmla="*/ 0 w 546100"/>
                  <a:gd name="connsiteY4" fmla="*/ 654050 h 65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100" h="654050">
                    <a:moveTo>
                      <a:pt x="546100" y="0"/>
                    </a:moveTo>
                    <a:cubicBezTo>
                      <a:pt x="478631" y="37571"/>
                      <a:pt x="411162" y="75142"/>
                      <a:pt x="358775" y="111125"/>
                    </a:cubicBezTo>
                    <a:cubicBezTo>
                      <a:pt x="306388" y="147108"/>
                      <a:pt x="279400" y="157692"/>
                      <a:pt x="231775" y="215900"/>
                    </a:cubicBezTo>
                    <a:cubicBezTo>
                      <a:pt x="184150" y="274108"/>
                      <a:pt x="111654" y="387350"/>
                      <a:pt x="73025" y="460375"/>
                    </a:cubicBezTo>
                    <a:cubicBezTo>
                      <a:pt x="34396" y="533400"/>
                      <a:pt x="17198" y="593725"/>
                      <a:pt x="0" y="6540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4" name="フリーフォーム: 図形 663">
                <a:extLst>
                  <a:ext uri="{FF2B5EF4-FFF2-40B4-BE49-F238E27FC236}">
                    <a16:creationId xmlns:a16="http://schemas.microsoft.com/office/drawing/2014/main" id="{6D824854-DCDD-4A02-A2DD-A5D9C53EF637}"/>
                  </a:ext>
                </a:extLst>
              </p:cNvPr>
              <p:cNvSpPr/>
              <p:nvPr/>
            </p:nvSpPr>
            <p:spPr>
              <a:xfrm>
                <a:off x="4965700" y="1498600"/>
                <a:ext cx="257175" cy="336550"/>
              </a:xfrm>
              <a:custGeom>
                <a:avLst/>
                <a:gdLst>
                  <a:gd name="connsiteX0" fmla="*/ 257175 w 257175"/>
                  <a:gd name="connsiteY0" fmla="*/ 0 h 336550"/>
                  <a:gd name="connsiteX1" fmla="*/ 165100 w 257175"/>
                  <a:gd name="connsiteY1" fmla="*/ 142875 h 336550"/>
                  <a:gd name="connsiteX2" fmla="*/ 85725 w 257175"/>
                  <a:gd name="connsiteY2" fmla="*/ 234950 h 336550"/>
                  <a:gd name="connsiteX3" fmla="*/ 0 w 257175"/>
                  <a:gd name="connsiteY3" fmla="*/ 33655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36550">
                    <a:moveTo>
                      <a:pt x="257175" y="0"/>
                    </a:moveTo>
                    <a:cubicBezTo>
                      <a:pt x="225425" y="51858"/>
                      <a:pt x="193675" y="103717"/>
                      <a:pt x="165100" y="142875"/>
                    </a:cubicBezTo>
                    <a:cubicBezTo>
                      <a:pt x="136525" y="182033"/>
                      <a:pt x="113242" y="202671"/>
                      <a:pt x="85725" y="234950"/>
                    </a:cubicBezTo>
                    <a:cubicBezTo>
                      <a:pt x="58208" y="267229"/>
                      <a:pt x="29104" y="301889"/>
                      <a:pt x="0" y="3365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5" name="フリーフォーム: 図形 664">
                <a:extLst>
                  <a:ext uri="{FF2B5EF4-FFF2-40B4-BE49-F238E27FC236}">
                    <a16:creationId xmlns:a16="http://schemas.microsoft.com/office/drawing/2014/main" id="{EAF3CDE4-2E1B-45C5-BF40-215C7864B1E0}"/>
                  </a:ext>
                </a:extLst>
              </p:cNvPr>
              <p:cNvSpPr/>
              <p:nvPr/>
            </p:nvSpPr>
            <p:spPr>
              <a:xfrm>
                <a:off x="5311775" y="781050"/>
                <a:ext cx="292100" cy="190500"/>
              </a:xfrm>
              <a:custGeom>
                <a:avLst/>
                <a:gdLst>
                  <a:gd name="connsiteX0" fmla="*/ 292100 w 292100"/>
                  <a:gd name="connsiteY0" fmla="*/ 0 h 190500"/>
                  <a:gd name="connsiteX1" fmla="*/ 174625 w 292100"/>
                  <a:gd name="connsiteY1" fmla="*/ 63500 h 190500"/>
                  <a:gd name="connsiteX2" fmla="*/ 76200 w 292100"/>
                  <a:gd name="connsiteY2" fmla="*/ 104775 h 190500"/>
                  <a:gd name="connsiteX3" fmla="*/ 0 w 292100"/>
                  <a:gd name="connsiteY3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100" h="190500">
                    <a:moveTo>
                      <a:pt x="292100" y="0"/>
                    </a:moveTo>
                    <a:cubicBezTo>
                      <a:pt x="251354" y="23019"/>
                      <a:pt x="210608" y="46038"/>
                      <a:pt x="174625" y="63500"/>
                    </a:cubicBezTo>
                    <a:cubicBezTo>
                      <a:pt x="138642" y="80962"/>
                      <a:pt x="105304" y="83608"/>
                      <a:pt x="76200" y="104775"/>
                    </a:cubicBezTo>
                    <a:cubicBezTo>
                      <a:pt x="47096" y="125942"/>
                      <a:pt x="23548" y="158221"/>
                      <a:pt x="0" y="1905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6" name="フリーフォーム: 図形 665">
                <a:extLst>
                  <a:ext uri="{FF2B5EF4-FFF2-40B4-BE49-F238E27FC236}">
                    <a16:creationId xmlns:a16="http://schemas.microsoft.com/office/drawing/2014/main" id="{34165464-7100-46F1-B7D4-F10BBE72AA75}"/>
                  </a:ext>
                </a:extLst>
              </p:cNvPr>
              <p:cNvSpPr/>
              <p:nvPr/>
            </p:nvSpPr>
            <p:spPr>
              <a:xfrm>
                <a:off x="5816600" y="895318"/>
                <a:ext cx="330200" cy="98457"/>
              </a:xfrm>
              <a:custGeom>
                <a:avLst/>
                <a:gdLst>
                  <a:gd name="connsiteX0" fmla="*/ 0 w 330200"/>
                  <a:gd name="connsiteY0" fmla="*/ 98457 h 98457"/>
                  <a:gd name="connsiteX1" fmla="*/ 69850 w 330200"/>
                  <a:gd name="connsiteY1" fmla="*/ 41307 h 98457"/>
                  <a:gd name="connsiteX2" fmla="*/ 146050 w 330200"/>
                  <a:gd name="connsiteY2" fmla="*/ 32 h 98457"/>
                  <a:gd name="connsiteX3" fmla="*/ 266700 w 330200"/>
                  <a:gd name="connsiteY3" fmla="*/ 34957 h 98457"/>
                  <a:gd name="connsiteX4" fmla="*/ 330200 w 330200"/>
                  <a:gd name="connsiteY4" fmla="*/ 63532 h 9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98457">
                    <a:moveTo>
                      <a:pt x="0" y="98457"/>
                    </a:moveTo>
                    <a:cubicBezTo>
                      <a:pt x="22754" y="78084"/>
                      <a:pt x="45508" y="57711"/>
                      <a:pt x="69850" y="41307"/>
                    </a:cubicBezTo>
                    <a:cubicBezTo>
                      <a:pt x="94192" y="24903"/>
                      <a:pt x="113242" y="1090"/>
                      <a:pt x="146050" y="32"/>
                    </a:cubicBezTo>
                    <a:cubicBezTo>
                      <a:pt x="178858" y="-1026"/>
                      <a:pt x="236008" y="24374"/>
                      <a:pt x="266700" y="34957"/>
                    </a:cubicBezTo>
                    <a:cubicBezTo>
                      <a:pt x="297392" y="45540"/>
                      <a:pt x="313796" y="54536"/>
                      <a:pt x="330200" y="6353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7" name="フリーフォーム: 図形 666">
                <a:extLst>
                  <a:ext uri="{FF2B5EF4-FFF2-40B4-BE49-F238E27FC236}">
                    <a16:creationId xmlns:a16="http://schemas.microsoft.com/office/drawing/2014/main" id="{CD7E44BA-7C7B-4441-B9A3-74290ACA1D02}"/>
                  </a:ext>
                </a:extLst>
              </p:cNvPr>
              <p:cNvSpPr/>
              <p:nvPr/>
            </p:nvSpPr>
            <p:spPr>
              <a:xfrm>
                <a:off x="6169025" y="784040"/>
                <a:ext cx="123825" cy="38285"/>
              </a:xfrm>
              <a:custGeom>
                <a:avLst/>
                <a:gdLst>
                  <a:gd name="connsiteX0" fmla="*/ 0 w 123825"/>
                  <a:gd name="connsiteY0" fmla="*/ 38285 h 38285"/>
                  <a:gd name="connsiteX1" fmla="*/ 60325 w 123825"/>
                  <a:gd name="connsiteY1" fmla="*/ 3360 h 38285"/>
                  <a:gd name="connsiteX2" fmla="*/ 123825 w 123825"/>
                  <a:gd name="connsiteY2" fmla="*/ 3360 h 3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38285">
                    <a:moveTo>
                      <a:pt x="0" y="38285"/>
                    </a:moveTo>
                    <a:cubicBezTo>
                      <a:pt x="19844" y="23733"/>
                      <a:pt x="39688" y="9181"/>
                      <a:pt x="60325" y="3360"/>
                    </a:cubicBezTo>
                    <a:cubicBezTo>
                      <a:pt x="80962" y="-2461"/>
                      <a:pt x="102393" y="449"/>
                      <a:pt x="123825" y="336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8" name="フリーフォーム: 図形 667">
                <a:extLst>
                  <a:ext uri="{FF2B5EF4-FFF2-40B4-BE49-F238E27FC236}">
                    <a16:creationId xmlns:a16="http://schemas.microsoft.com/office/drawing/2014/main" id="{3AAA0E0D-1FA8-4D10-A960-72E0D63FC772}"/>
                  </a:ext>
                </a:extLst>
              </p:cNvPr>
              <p:cNvSpPr/>
              <p:nvPr/>
            </p:nvSpPr>
            <p:spPr>
              <a:xfrm>
                <a:off x="5673725" y="701170"/>
                <a:ext cx="317500" cy="83055"/>
              </a:xfrm>
              <a:custGeom>
                <a:avLst/>
                <a:gdLst>
                  <a:gd name="connsiteX0" fmla="*/ 0 w 317500"/>
                  <a:gd name="connsiteY0" fmla="*/ 83055 h 83055"/>
                  <a:gd name="connsiteX1" fmla="*/ 107950 w 317500"/>
                  <a:gd name="connsiteY1" fmla="*/ 19555 h 83055"/>
                  <a:gd name="connsiteX2" fmla="*/ 238125 w 317500"/>
                  <a:gd name="connsiteY2" fmla="*/ 505 h 83055"/>
                  <a:gd name="connsiteX3" fmla="*/ 317500 w 317500"/>
                  <a:gd name="connsiteY3" fmla="*/ 35430 h 8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500" h="83055">
                    <a:moveTo>
                      <a:pt x="0" y="83055"/>
                    </a:moveTo>
                    <a:cubicBezTo>
                      <a:pt x="34131" y="58184"/>
                      <a:pt x="68263" y="33313"/>
                      <a:pt x="107950" y="19555"/>
                    </a:cubicBezTo>
                    <a:cubicBezTo>
                      <a:pt x="147637" y="5797"/>
                      <a:pt x="203200" y="-2141"/>
                      <a:pt x="238125" y="505"/>
                    </a:cubicBezTo>
                    <a:cubicBezTo>
                      <a:pt x="273050" y="3151"/>
                      <a:pt x="295275" y="19290"/>
                      <a:pt x="317500" y="3543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9" name="フリーフォーム: 図形 668">
                <a:extLst>
                  <a:ext uri="{FF2B5EF4-FFF2-40B4-BE49-F238E27FC236}">
                    <a16:creationId xmlns:a16="http://schemas.microsoft.com/office/drawing/2014/main" id="{3FB2AAC9-FE3E-4345-8AD7-170A1C5DA921}"/>
                  </a:ext>
                </a:extLst>
              </p:cNvPr>
              <p:cNvSpPr/>
              <p:nvPr/>
            </p:nvSpPr>
            <p:spPr>
              <a:xfrm>
                <a:off x="5781675" y="774187"/>
                <a:ext cx="307975" cy="60838"/>
              </a:xfrm>
              <a:custGeom>
                <a:avLst/>
                <a:gdLst>
                  <a:gd name="connsiteX0" fmla="*/ 0 w 307975"/>
                  <a:gd name="connsiteY0" fmla="*/ 38613 h 60838"/>
                  <a:gd name="connsiteX1" fmla="*/ 66675 w 307975"/>
                  <a:gd name="connsiteY1" fmla="*/ 513 h 60838"/>
                  <a:gd name="connsiteX2" fmla="*/ 222250 w 307975"/>
                  <a:gd name="connsiteY2" fmla="*/ 19563 h 60838"/>
                  <a:gd name="connsiteX3" fmla="*/ 307975 w 307975"/>
                  <a:gd name="connsiteY3" fmla="*/ 60838 h 6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975" h="60838">
                    <a:moveTo>
                      <a:pt x="0" y="38613"/>
                    </a:moveTo>
                    <a:cubicBezTo>
                      <a:pt x="14816" y="21150"/>
                      <a:pt x="29633" y="3688"/>
                      <a:pt x="66675" y="513"/>
                    </a:cubicBezTo>
                    <a:cubicBezTo>
                      <a:pt x="103717" y="-2662"/>
                      <a:pt x="182033" y="9509"/>
                      <a:pt x="222250" y="19563"/>
                    </a:cubicBezTo>
                    <a:cubicBezTo>
                      <a:pt x="262467" y="29617"/>
                      <a:pt x="307975" y="60838"/>
                      <a:pt x="307975" y="6083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0" name="フリーフォーム: 図形 669">
                <a:extLst>
                  <a:ext uri="{FF2B5EF4-FFF2-40B4-BE49-F238E27FC236}">
                    <a16:creationId xmlns:a16="http://schemas.microsoft.com/office/drawing/2014/main" id="{B4B90117-5206-41F4-9EE7-0F885C8711CB}"/>
                  </a:ext>
                </a:extLst>
              </p:cNvPr>
              <p:cNvSpPr/>
              <p:nvPr/>
            </p:nvSpPr>
            <p:spPr>
              <a:xfrm>
                <a:off x="6327775" y="873125"/>
                <a:ext cx="200025" cy="114300"/>
              </a:xfrm>
              <a:custGeom>
                <a:avLst/>
                <a:gdLst>
                  <a:gd name="connsiteX0" fmla="*/ 0 w 200025"/>
                  <a:gd name="connsiteY0" fmla="*/ 0 h 114300"/>
                  <a:gd name="connsiteX1" fmla="*/ 98425 w 200025"/>
                  <a:gd name="connsiteY1" fmla="*/ 41275 h 114300"/>
                  <a:gd name="connsiteX2" fmla="*/ 200025 w 200025"/>
                  <a:gd name="connsiteY2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025" h="114300">
                    <a:moveTo>
                      <a:pt x="0" y="0"/>
                    </a:moveTo>
                    <a:cubicBezTo>
                      <a:pt x="32544" y="11112"/>
                      <a:pt x="65088" y="22225"/>
                      <a:pt x="98425" y="41275"/>
                    </a:cubicBezTo>
                    <a:cubicBezTo>
                      <a:pt x="131763" y="60325"/>
                      <a:pt x="165894" y="87312"/>
                      <a:pt x="200025" y="1143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1" name="フリーフォーム: 図形 670">
                <a:extLst>
                  <a:ext uri="{FF2B5EF4-FFF2-40B4-BE49-F238E27FC236}">
                    <a16:creationId xmlns:a16="http://schemas.microsoft.com/office/drawing/2014/main" id="{AAC8B44D-FCB0-4EEE-820F-D2A4E8C67D3E}"/>
                  </a:ext>
                </a:extLst>
              </p:cNvPr>
              <p:cNvSpPr/>
              <p:nvPr/>
            </p:nvSpPr>
            <p:spPr>
              <a:xfrm>
                <a:off x="5816600" y="1190625"/>
                <a:ext cx="295275" cy="377142"/>
              </a:xfrm>
              <a:custGeom>
                <a:avLst/>
                <a:gdLst>
                  <a:gd name="connsiteX0" fmla="*/ 295275 w 295275"/>
                  <a:gd name="connsiteY0" fmla="*/ 0 h 377142"/>
                  <a:gd name="connsiteX1" fmla="*/ 171450 w 295275"/>
                  <a:gd name="connsiteY1" fmla="*/ 76200 h 377142"/>
                  <a:gd name="connsiteX2" fmla="*/ 107950 w 295275"/>
                  <a:gd name="connsiteY2" fmla="*/ 238125 h 377142"/>
                  <a:gd name="connsiteX3" fmla="*/ 38100 w 295275"/>
                  <a:gd name="connsiteY3" fmla="*/ 358775 h 377142"/>
                  <a:gd name="connsiteX4" fmla="*/ 0 w 295275"/>
                  <a:gd name="connsiteY4" fmla="*/ 374650 h 37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5" h="377142">
                    <a:moveTo>
                      <a:pt x="295275" y="0"/>
                    </a:moveTo>
                    <a:cubicBezTo>
                      <a:pt x="248973" y="18256"/>
                      <a:pt x="202671" y="36513"/>
                      <a:pt x="171450" y="76200"/>
                    </a:cubicBezTo>
                    <a:cubicBezTo>
                      <a:pt x="140229" y="115887"/>
                      <a:pt x="130175" y="191029"/>
                      <a:pt x="107950" y="238125"/>
                    </a:cubicBezTo>
                    <a:cubicBezTo>
                      <a:pt x="85725" y="285221"/>
                      <a:pt x="56092" y="336021"/>
                      <a:pt x="38100" y="358775"/>
                    </a:cubicBezTo>
                    <a:cubicBezTo>
                      <a:pt x="20108" y="381529"/>
                      <a:pt x="10054" y="378089"/>
                      <a:pt x="0" y="3746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2" name="フリーフォーム: 図形 671">
                <a:extLst>
                  <a:ext uri="{FF2B5EF4-FFF2-40B4-BE49-F238E27FC236}">
                    <a16:creationId xmlns:a16="http://schemas.microsoft.com/office/drawing/2014/main" id="{F90E9D29-D2C6-4346-AEF3-FC7DE06698BD}"/>
                  </a:ext>
                </a:extLst>
              </p:cNvPr>
              <p:cNvSpPr/>
              <p:nvPr/>
            </p:nvSpPr>
            <p:spPr>
              <a:xfrm>
                <a:off x="5991225" y="1231900"/>
                <a:ext cx="158750" cy="215900"/>
              </a:xfrm>
              <a:custGeom>
                <a:avLst/>
                <a:gdLst>
                  <a:gd name="connsiteX0" fmla="*/ 158750 w 158750"/>
                  <a:gd name="connsiteY0" fmla="*/ 0 h 215900"/>
                  <a:gd name="connsiteX1" fmla="*/ 69850 w 158750"/>
                  <a:gd name="connsiteY1" fmla="*/ 69850 h 215900"/>
                  <a:gd name="connsiteX2" fmla="*/ 15875 w 158750"/>
                  <a:gd name="connsiteY2" fmla="*/ 174625 h 215900"/>
                  <a:gd name="connsiteX3" fmla="*/ 0 w 158750"/>
                  <a:gd name="connsiteY3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50" h="215900">
                    <a:moveTo>
                      <a:pt x="158750" y="0"/>
                    </a:moveTo>
                    <a:cubicBezTo>
                      <a:pt x="126206" y="20373"/>
                      <a:pt x="93662" y="40746"/>
                      <a:pt x="69850" y="69850"/>
                    </a:cubicBezTo>
                    <a:cubicBezTo>
                      <a:pt x="46038" y="98954"/>
                      <a:pt x="27517" y="150283"/>
                      <a:pt x="15875" y="174625"/>
                    </a:cubicBezTo>
                    <a:cubicBezTo>
                      <a:pt x="4233" y="198967"/>
                      <a:pt x="2116" y="207433"/>
                      <a:pt x="0" y="2159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3" name="フリーフォーム: 図形 672">
                <a:extLst>
                  <a:ext uri="{FF2B5EF4-FFF2-40B4-BE49-F238E27FC236}">
                    <a16:creationId xmlns:a16="http://schemas.microsoft.com/office/drawing/2014/main" id="{D9F9CEFA-3567-49F3-8495-5B9C525B7369}"/>
                  </a:ext>
                </a:extLst>
              </p:cNvPr>
              <p:cNvSpPr/>
              <p:nvPr/>
            </p:nvSpPr>
            <p:spPr>
              <a:xfrm>
                <a:off x="5721350" y="1203325"/>
                <a:ext cx="292100" cy="393700"/>
              </a:xfrm>
              <a:custGeom>
                <a:avLst/>
                <a:gdLst>
                  <a:gd name="connsiteX0" fmla="*/ 292100 w 292100"/>
                  <a:gd name="connsiteY0" fmla="*/ 0 h 393700"/>
                  <a:gd name="connsiteX1" fmla="*/ 165100 w 292100"/>
                  <a:gd name="connsiteY1" fmla="*/ 123825 h 393700"/>
                  <a:gd name="connsiteX2" fmla="*/ 79375 w 292100"/>
                  <a:gd name="connsiteY2" fmla="*/ 301625 h 393700"/>
                  <a:gd name="connsiteX3" fmla="*/ 0 w 292100"/>
                  <a:gd name="connsiteY3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100" h="393700">
                    <a:moveTo>
                      <a:pt x="292100" y="0"/>
                    </a:moveTo>
                    <a:cubicBezTo>
                      <a:pt x="246327" y="36777"/>
                      <a:pt x="200554" y="73554"/>
                      <a:pt x="165100" y="123825"/>
                    </a:cubicBezTo>
                    <a:cubicBezTo>
                      <a:pt x="129646" y="174096"/>
                      <a:pt x="106892" y="256646"/>
                      <a:pt x="79375" y="301625"/>
                    </a:cubicBezTo>
                    <a:cubicBezTo>
                      <a:pt x="51858" y="346604"/>
                      <a:pt x="25929" y="370152"/>
                      <a:pt x="0" y="393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4" name="フリーフォーム: 図形 673">
                <a:extLst>
                  <a:ext uri="{FF2B5EF4-FFF2-40B4-BE49-F238E27FC236}">
                    <a16:creationId xmlns:a16="http://schemas.microsoft.com/office/drawing/2014/main" id="{E8B5206E-37D0-4F31-8CFD-94420FAD8403}"/>
                  </a:ext>
                </a:extLst>
              </p:cNvPr>
              <p:cNvSpPr/>
              <p:nvPr/>
            </p:nvSpPr>
            <p:spPr>
              <a:xfrm>
                <a:off x="5314950" y="882650"/>
                <a:ext cx="482600" cy="555625"/>
              </a:xfrm>
              <a:custGeom>
                <a:avLst/>
                <a:gdLst>
                  <a:gd name="connsiteX0" fmla="*/ 482600 w 482600"/>
                  <a:gd name="connsiteY0" fmla="*/ 0 h 555625"/>
                  <a:gd name="connsiteX1" fmla="*/ 311150 w 482600"/>
                  <a:gd name="connsiteY1" fmla="*/ 95250 h 555625"/>
                  <a:gd name="connsiteX2" fmla="*/ 171450 w 482600"/>
                  <a:gd name="connsiteY2" fmla="*/ 254000 h 555625"/>
                  <a:gd name="connsiteX3" fmla="*/ 44450 w 482600"/>
                  <a:gd name="connsiteY3" fmla="*/ 485775 h 555625"/>
                  <a:gd name="connsiteX4" fmla="*/ 0 w 482600"/>
                  <a:gd name="connsiteY4" fmla="*/ 55562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600" h="555625">
                    <a:moveTo>
                      <a:pt x="482600" y="0"/>
                    </a:moveTo>
                    <a:cubicBezTo>
                      <a:pt x="422804" y="26458"/>
                      <a:pt x="363008" y="52917"/>
                      <a:pt x="311150" y="95250"/>
                    </a:cubicBezTo>
                    <a:cubicBezTo>
                      <a:pt x="259292" y="137583"/>
                      <a:pt x="215900" y="188913"/>
                      <a:pt x="171450" y="254000"/>
                    </a:cubicBezTo>
                    <a:cubicBezTo>
                      <a:pt x="127000" y="319087"/>
                      <a:pt x="73025" y="435504"/>
                      <a:pt x="44450" y="485775"/>
                    </a:cubicBezTo>
                    <a:cubicBezTo>
                      <a:pt x="15875" y="536046"/>
                      <a:pt x="10583" y="542396"/>
                      <a:pt x="0" y="5556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5" name="フリーフォーム: 図形 674">
                <a:extLst>
                  <a:ext uri="{FF2B5EF4-FFF2-40B4-BE49-F238E27FC236}">
                    <a16:creationId xmlns:a16="http://schemas.microsoft.com/office/drawing/2014/main" id="{127C4188-B660-45ED-A342-EABAFCA15B49}"/>
                  </a:ext>
                </a:extLst>
              </p:cNvPr>
              <p:cNvSpPr/>
              <p:nvPr/>
            </p:nvSpPr>
            <p:spPr>
              <a:xfrm>
                <a:off x="5753100" y="990600"/>
                <a:ext cx="139700" cy="133350"/>
              </a:xfrm>
              <a:custGeom>
                <a:avLst/>
                <a:gdLst>
                  <a:gd name="connsiteX0" fmla="*/ 139700 w 139700"/>
                  <a:gd name="connsiteY0" fmla="*/ 0 h 133350"/>
                  <a:gd name="connsiteX1" fmla="*/ 31750 w 139700"/>
                  <a:gd name="connsiteY1" fmla="*/ 79375 h 133350"/>
                  <a:gd name="connsiteX2" fmla="*/ 0 w 139700"/>
                  <a:gd name="connsiteY2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700" h="133350">
                    <a:moveTo>
                      <a:pt x="139700" y="0"/>
                    </a:moveTo>
                    <a:cubicBezTo>
                      <a:pt x="97366" y="28575"/>
                      <a:pt x="55033" y="57150"/>
                      <a:pt x="31750" y="79375"/>
                    </a:cubicBezTo>
                    <a:cubicBezTo>
                      <a:pt x="8467" y="101600"/>
                      <a:pt x="4233" y="117475"/>
                      <a:pt x="0" y="1333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6" name="フリーフォーム: 図形 675">
                <a:extLst>
                  <a:ext uri="{FF2B5EF4-FFF2-40B4-BE49-F238E27FC236}">
                    <a16:creationId xmlns:a16="http://schemas.microsoft.com/office/drawing/2014/main" id="{28F5E537-E524-48D4-9312-ACE02BC103D0}"/>
                  </a:ext>
                </a:extLst>
              </p:cNvPr>
              <p:cNvSpPr/>
              <p:nvPr/>
            </p:nvSpPr>
            <p:spPr>
              <a:xfrm>
                <a:off x="5759450" y="892175"/>
                <a:ext cx="142875" cy="88900"/>
              </a:xfrm>
              <a:custGeom>
                <a:avLst/>
                <a:gdLst>
                  <a:gd name="connsiteX0" fmla="*/ 142875 w 142875"/>
                  <a:gd name="connsiteY0" fmla="*/ 0 h 88900"/>
                  <a:gd name="connsiteX1" fmla="*/ 38100 w 142875"/>
                  <a:gd name="connsiteY1" fmla="*/ 57150 h 88900"/>
                  <a:gd name="connsiteX2" fmla="*/ 0 w 142875"/>
                  <a:gd name="connsiteY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75" h="88900">
                    <a:moveTo>
                      <a:pt x="142875" y="0"/>
                    </a:moveTo>
                    <a:cubicBezTo>
                      <a:pt x="102393" y="21166"/>
                      <a:pt x="61912" y="42333"/>
                      <a:pt x="38100" y="57150"/>
                    </a:cubicBezTo>
                    <a:cubicBezTo>
                      <a:pt x="14288" y="71967"/>
                      <a:pt x="7144" y="80433"/>
                      <a:pt x="0" y="889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7" name="フリーフォーム: 図形 676">
                <a:extLst>
                  <a:ext uri="{FF2B5EF4-FFF2-40B4-BE49-F238E27FC236}">
                    <a16:creationId xmlns:a16="http://schemas.microsoft.com/office/drawing/2014/main" id="{2E96321E-6652-42D1-8BDE-13DA295C6CEC}"/>
                  </a:ext>
                </a:extLst>
              </p:cNvPr>
              <p:cNvSpPr/>
              <p:nvPr/>
            </p:nvSpPr>
            <p:spPr>
              <a:xfrm>
                <a:off x="4984750" y="1108075"/>
                <a:ext cx="222250" cy="479425"/>
              </a:xfrm>
              <a:custGeom>
                <a:avLst/>
                <a:gdLst>
                  <a:gd name="connsiteX0" fmla="*/ 222250 w 222250"/>
                  <a:gd name="connsiteY0" fmla="*/ 0 h 479425"/>
                  <a:gd name="connsiteX1" fmla="*/ 88900 w 222250"/>
                  <a:gd name="connsiteY1" fmla="*/ 234950 h 479425"/>
                  <a:gd name="connsiteX2" fmla="*/ 0 w 222250"/>
                  <a:gd name="connsiteY2" fmla="*/ 479425 h 47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250" h="479425">
                    <a:moveTo>
                      <a:pt x="222250" y="0"/>
                    </a:moveTo>
                    <a:cubicBezTo>
                      <a:pt x="174096" y="77523"/>
                      <a:pt x="125942" y="155046"/>
                      <a:pt x="88900" y="234950"/>
                    </a:cubicBezTo>
                    <a:cubicBezTo>
                      <a:pt x="51858" y="314854"/>
                      <a:pt x="25929" y="397139"/>
                      <a:pt x="0" y="4794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8" name="フリーフォーム: 図形 677">
                <a:extLst>
                  <a:ext uri="{FF2B5EF4-FFF2-40B4-BE49-F238E27FC236}">
                    <a16:creationId xmlns:a16="http://schemas.microsoft.com/office/drawing/2014/main" id="{C06C6BFD-87C1-48DA-87F6-157C469BDD97}"/>
                  </a:ext>
                </a:extLst>
              </p:cNvPr>
              <p:cNvSpPr/>
              <p:nvPr/>
            </p:nvSpPr>
            <p:spPr>
              <a:xfrm>
                <a:off x="6473825" y="1123950"/>
                <a:ext cx="155575" cy="377825"/>
              </a:xfrm>
              <a:custGeom>
                <a:avLst/>
                <a:gdLst>
                  <a:gd name="connsiteX0" fmla="*/ 0 w 155575"/>
                  <a:gd name="connsiteY0" fmla="*/ 0 h 377825"/>
                  <a:gd name="connsiteX1" fmla="*/ 136525 w 155575"/>
                  <a:gd name="connsiteY1" fmla="*/ 127000 h 377825"/>
                  <a:gd name="connsiteX2" fmla="*/ 146050 w 155575"/>
                  <a:gd name="connsiteY2" fmla="*/ 288925 h 377825"/>
                  <a:gd name="connsiteX3" fmla="*/ 155575 w 155575"/>
                  <a:gd name="connsiteY3" fmla="*/ 377825 h 37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575" h="377825">
                    <a:moveTo>
                      <a:pt x="0" y="0"/>
                    </a:moveTo>
                    <a:cubicBezTo>
                      <a:pt x="56091" y="39423"/>
                      <a:pt x="112183" y="78846"/>
                      <a:pt x="136525" y="127000"/>
                    </a:cubicBezTo>
                    <a:cubicBezTo>
                      <a:pt x="160867" y="175154"/>
                      <a:pt x="142875" y="247121"/>
                      <a:pt x="146050" y="288925"/>
                    </a:cubicBezTo>
                    <a:cubicBezTo>
                      <a:pt x="149225" y="330729"/>
                      <a:pt x="152400" y="354277"/>
                      <a:pt x="155575" y="3778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9" name="フリーフォーム: 図形 678">
                <a:extLst>
                  <a:ext uri="{FF2B5EF4-FFF2-40B4-BE49-F238E27FC236}">
                    <a16:creationId xmlns:a16="http://schemas.microsoft.com/office/drawing/2014/main" id="{BEA4A84C-E2BB-4755-B1C3-05E6DD860BB9}"/>
                  </a:ext>
                </a:extLst>
              </p:cNvPr>
              <p:cNvSpPr/>
              <p:nvPr/>
            </p:nvSpPr>
            <p:spPr>
              <a:xfrm>
                <a:off x="6591300" y="1155700"/>
                <a:ext cx="104775" cy="295275"/>
              </a:xfrm>
              <a:custGeom>
                <a:avLst/>
                <a:gdLst>
                  <a:gd name="connsiteX0" fmla="*/ 0 w 104775"/>
                  <a:gd name="connsiteY0" fmla="*/ 0 h 295275"/>
                  <a:gd name="connsiteX1" fmla="*/ 88900 w 104775"/>
                  <a:gd name="connsiteY1" fmla="*/ 98425 h 295275"/>
                  <a:gd name="connsiteX2" fmla="*/ 101600 w 104775"/>
                  <a:gd name="connsiteY2" fmla="*/ 219075 h 295275"/>
                  <a:gd name="connsiteX3" fmla="*/ 104775 w 104775"/>
                  <a:gd name="connsiteY3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295275">
                    <a:moveTo>
                      <a:pt x="0" y="0"/>
                    </a:moveTo>
                    <a:cubicBezTo>
                      <a:pt x="35983" y="30956"/>
                      <a:pt x="71967" y="61913"/>
                      <a:pt x="88900" y="98425"/>
                    </a:cubicBezTo>
                    <a:cubicBezTo>
                      <a:pt x="105833" y="134938"/>
                      <a:pt x="98954" y="186267"/>
                      <a:pt x="101600" y="219075"/>
                    </a:cubicBezTo>
                    <a:cubicBezTo>
                      <a:pt x="104246" y="251883"/>
                      <a:pt x="104510" y="273579"/>
                      <a:pt x="104775" y="2952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0" name="フリーフォーム: 図形 679">
                <a:extLst>
                  <a:ext uri="{FF2B5EF4-FFF2-40B4-BE49-F238E27FC236}">
                    <a16:creationId xmlns:a16="http://schemas.microsoft.com/office/drawing/2014/main" id="{3B75C682-72B3-408C-8D7C-FC766CDF8F2C}"/>
                  </a:ext>
                </a:extLst>
              </p:cNvPr>
              <p:cNvSpPr/>
              <p:nvPr/>
            </p:nvSpPr>
            <p:spPr>
              <a:xfrm>
                <a:off x="6604000" y="1736725"/>
                <a:ext cx="20882" cy="288925"/>
              </a:xfrm>
              <a:custGeom>
                <a:avLst/>
                <a:gdLst>
                  <a:gd name="connsiteX0" fmla="*/ 0 w 20882"/>
                  <a:gd name="connsiteY0" fmla="*/ 0 h 288925"/>
                  <a:gd name="connsiteX1" fmla="*/ 19050 w 20882"/>
                  <a:gd name="connsiteY1" fmla="*/ 139700 h 288925"/>
                  <a:gd name="connsiteX2" fmla="*/ 19050 w 20882"/>
                  <a:gd name="connsiteY2" fmla="*/ 288925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82" h="288925">
                    <a:moveTo>
                      <a:pt x="0" y="0"/>
                    </a:moveTo>
                    <a:cubicBezTo>
                      <a:pt x="7937" y="45773"/>
                      <a:pt x="15875" y="91546"/>
                      <a:pt x="19050" y="139700"/>
                    </a:cubicBezTo>
                    <a:cubicBezTo>
                      <a:pt x="22225" y="187854"/>
                      <a:pt x="20637" y="238389"/>
                      <a:pt x="19050" y="2889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1" name="フリーフォーム: 図形 680">
                <a:extLst>
                  <a:ext uri="{FF2B5EF4-FFF2-40B4-BE49-F238E27FC236}">
                    <a16:creationId xmlns:a16="http://schemas.microsoft.com/office/drawing/2014/main" id="{9F116F26-6059-40FC-8C25-42C4B43711BE}"/>
                  </a:ext>
                </a:extLst>
              </p:cNvPr>
              <p:cNvSpPr/>
              <p:nvPr/>
            </p:nvSpPr>
            <p:spPr>
              <a:xfrm>
                <a:off x="6157383" y="2048933"/>
                <a:ext cx="376767" cy="599017"/>
              </a:xfrm>
              <a:custGeom>
                <a:avLst/>
                <a:gdLst>
                  <a:gd name="connsiteX0" fmla="*/ 364067 w 376767"/>
                  <a:gd name="connsiteY0" fmla="*/ 0 h 599017"/>
                  <a:gd name="connsiteX1" fmla="*/ 376767 w 376767"/>
                  <a:gd name="connsiteY1" fmla="*/ 80434 h 599017"/>
                  <a:gd name="connsiteX2" fmla="*/ 364067 w 376767"/>
                  <a:gd name="connsiteY2" fmla="*/ 190500 h 599017"/>
                  <a:gd name="connsiteX3" fmla="*/ 332317 w 376767"/>
                  <a:gd name="connsiteY3" fmla="*/ 279400 h 599017"/>
                  <a:gd name="connsiteX4" fmla="*/ 243417 w 376767"/>
                  <a:gd name="connsiteY4" fmla="*/ 412750 h 599017"/>
                  <a:gd name="connsiteX5" fmla="*/ 175684 w 376767"/>
                  <a:gd name="connsiteY5" fmla="*/ 495300 h 599017"/>
                  <a:gd name="connsiteX6" fmla="*/ 86784 w 376767"/>
                  <a:gd name="connsiteY6" fmla="*/ 558800 h 599017"/>
                  <a:gd name="connsiteX7" fmla="*/ 0 w 376767"/>
                  <a:gd name="connsiteY7" fmla="*/ 599017 h 59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6767" h="599017">
                    <a:moveTo>
                      <a:pt x="364067" y="0"/>
                    </a:moveTo>
                    <a:cubicBezTo>
                      <a:pt x="370417" y="24342"/>
                      <a:pt x="376767" y="48684"/>
                      <a:pt x="376767" y="80434"/>
                    </a:cubicBezTo>
                    <a:cubicBezTo>
                      <a:pt x="376767" y="112184"/>
                      <a:pt x="371475" y="157339"/>
                      <a:pt x="364067" y="190500"/>
                    </a:cubicBezTo>
                    <a:cubicBezTo>
                      <a:pt x="356659" y="223661"/>
                      <a:pt x="352425" y="242358"/>
                      <a:pt x="332317" y="279400"/>
                    </a:cubicBezTo>
                    <a:cubicBezTo>
                      <a:pt x="312209" y="316442"/>
                      <a:pt x="269522" y="376767"/>
                      <a:pt x="243417" y="412750"/>
                    </a:cubicBezTo>
                    <a:cubicBezTo>
                      <a:pt x="217312" y="448733"/>
                      <a:pt x="201789" y="470958"/>
                      <a:pt x="175684" y="495300"/>
                    </a:cubicBezTo>
                    <a:cubicBezTo>
                      <a:pt x="149578" y="519642"/>
                      <a:pt x="116065" y="541514"/>
                      <a:pt x="86784" y="558800"/>
                    </a:cubicBezTo>
                    <a:cubicBezTo>
                      <a:pt x="57503" y="576086"/>
                      <a:pt x="17286" y="589845"/>
                      <a:pt x="0" y="59901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2" name="フリーフォーム: 図形 681">
                <a:extLst>
                  <a:ext uri="{FF2B5EF4-FFF2-40B4-BE49-F238E27FC236}">
                    <a16:creationId xmlns:a16="http://schemas.microsoft.com/office/drawing/2014/main" id="{53C98F40-39FA-41F9-888D-D6EFC20A4D98}"/>
                  </a:ext>
                </a:extLst>
              </p:cNvPr>
              <p:cNvSpPr/>
              <p:nvPr/>
            </p:nvSpPr>
            <p:spPr>
              <a:xfrm>
                <a:off x="6106583" y="2694517"/>
                <a:ext cx="273050" cy="262466"/>
              </a:xfrm>
              <a:custGeom>
                <a:avLst/>
                <a:gdLst>
                  <a:gd name="connsiteX0" fmla="*/ 273050 w 273050"/>
                  <a:gd name="connsiteY0" fmla="*/ 0 h 262466"/>
                  <a:gd name="connsiteX1" fmla="*/ 143934 w 273050"/>
                  <a:gd name="connsiteY1" fmla="*/ 71966 h 262466"/>
                  <a:gd name="connsiteX2" fmla="*/ 40217 w 273050"/>
                  <a:gd name="connsiteY2" fmla="*/ 203200 h 262466"/>
                  <a:gd name="connsiteX3" fmla="*/ 0 w 273050"/>
                  <a:gd name="connsiteY3" fmla="*/ 262466 h 262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050" h="262466">
                    <a:moveTo>
                      <a:pt x="273050" y="0"/>
                    </a:moveTo>
                    <a:cubicBezTo>
                      <a:pt x="227894" y="19049"/>
                      <a:pt x="182739" y="38099"/>
                      <a:pt x="143934" y="71966"/>
                    </a:cubicBezTo>
                    <a:cubicBezTo>
                      <a:pt x="105129" y="105833"/>
                      <a:pt x="64206" y="171450"/>
                      <a:pt x="40217" y="203200"/>
                    </a:cubicBezTo>
                    <a:cubicBezTo>
                      <a:pt x="16228" y="234950"/>
                      <a:pt x="8114" y="248708"/>
                      <a:pt x="0" y="26246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3" name="フリーフォーム: 図形 682">
                <a:extLst>
                  <a:ext uri="{FF2B5EF4-FFF2-40B4-BE49-F238E27FC236}">
                    <a16:creationId xmlns:a16="http://schemas.microsoft.com/office/drawing/2014/main" id="{E4ECAB72-288E-489C-BAF5-FCB6740B4400}"/>
                  </a:ext>
                </a:extLst>
              </p:cNvPr>
              <p:cNvSpPr/>
              <p:nvPr/>
            </p:nvSpPr>
            <p:spPr>
              <a:xfrm>
                <a:off x="6060017" y="2470150"/>
                <a:ext cx="412750" cy="402167"/>
              </a:xfrm>
              <a:custGeom>
                <a:avLst/>
                <a:gdLst>
                  <a:gd name="connsiteX0" fmla="*/ 412750 w 412750"/>
                  <a:gd name="connsiteY0" fmla="*/ 0 h 402167"/>
                  <a:gd name="connsiteX1" fmla="*/ 317500 w 412750"/>
                  <a:gd name="connsiteY1" fmla="*/ 116417 h 402167"/>
                  <a:gd name="connsiteX2" fmla="*/ 213783 w 412750"/>
                  <a:gd name="connsiteY2" fmla="*/ 205317 h 402167"/>
                  <a:gd name="connsiteX3" fmla="*/ 101600 w 412750"/>
                  <a:gd name="connsiteY3" fmla="*/ 283633 h 402167"/>
                  <a:gd name="connsiteX4" fmla="*/ 0 w 412750"/>
                  <a:gd name="connsiteY4" fmla="*/ 402167 h 40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750" h="402167">
                    <a:moveTo>
                      <a:pt x="412750" y="0"/>
                    </a:moveTo>
                    <a:cubicBezTo>
                      <a:pt x="381705" y="41099"/>
                      <a:pt x="350661" y="82198"/>
                      <a:pt x="317500" y="116417"/>
                    </a:cubicBezTo>
                    <a:cubicBezTo>
                      <a:pt x="284339" y="150636"/>
                      <a:pt x="249766" y="177448"/>
                      <a:pt x="213783" y="205317"/>
                    </a:cubicBezTo>
                    <a:cubicBezTo>
                      <a:pt x="177800" y="233186"/>
                      <a:pt x="137230" y="250825"/>
                      <a:pt x="101600" y="283633"/>
                    </a:cubicBezTo>
                    <a:cubicBezTo>
                      <a:pt x="65970" y="316441"/>
                      <a:pt x="23283" y="380295"/>
                      <a:pt x="0" y="40216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4" name="フリーフォーム: 図形 683">
                <a:extLst>
                  <a:ext uri="{FF2B5EF4-FFF2-40B4-BE49-F238E27FC236}">
                    <a16:creationId xmlns:a16="http://schemas.microsoft.com/office/drawing/2014/main" id="{FF167B6F-284B-496C-85F0-F4F7B9AFFC52}"/>
                  </a:ext>
                </a:extLst>
              </p:cNvPr>
              <p:cNvSpPr/>
              <p:nvPr/>
            </p:nvSpPr>
            <p:spPr>
              <a:xfrm>
                <a:off x="5992283" y="2777067"/>
                <a:ext cx="336550" cy="497416"/>
              </a:xfrm>
              <a:custGeom>
                <a:avLst/>
                <a:gdLst>
                  <a:gd name="connsiteX0" fmla="*/ 336550 w 336550"/>
                  <a:gd name="connsiteY0" fmla="*/ 0 h 497416"/>
                  <a:gd name="connsiteX1" fmla="*/ 213784 w 336550"/>
                  <a:gd name="connsiteY1" fmla="*/ 124883 h 497416"/>
                  <a:gd name="connsiteX2" fmla="*/ 101600 w 336550"/>
                  <a:gd name="connsiteY2" fmla="*/ 268816 h 497416"/>
                  <a:gd name="connsiteX3" fmla="*/ 0 w 336550"/>
                  <a:gd name="connsiteY3" fmla="*/ 497416 h 49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550" h="497416">
                    <a:moveTo>
                      <a:pt x="336550" y="0"/>
                    </a:moveTo>
                    <a:cubicBezTo>
                      <a:pt x="294746" y="40040"/>
                      <a:pt x="252942" y="80080"/>
                      <a:pt x="213784" y="124883"/>
                    </a:cubicBezTo>
                    <a:cubicBezTo>
                      <a:pt x="174626" y="169686"/>
                      <a:pt x="137231" y="206727"/>
                      <a:pt x="101600" y="268816"/>
                    </a:cubicBezTo>
                    <a:cubicBezTo>
                      <a:pt x="65969" y="330905"/>
                      <a:pt x="32984" y="414160"/>
                      <a:pt x="0" y="49741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5" name="フリーフォーム: 図形 684">
                <a:extLst>
                  <a:ext uri="{FF2B5EF4-FFF2-40B4-BE49-F238E27FC236}">
                    <a16:creationId xmlns:a16="http://schemas.microsoft.com/office/drawing/2014/main" id="{9C431A44-5847-46C0-AFC9-FEFD62264458}"/>
                  </a:ext>
                </a:extLst>
              </p:cNvPr>
              <p:cNvSpPr/>
              <p:nvPr/>
            </p:nvSpPr>
            <p:spPr>
              <a:xfrm>
                <a:off x="5966883" y="2969683"/>
                <a:ext cx="118534" cy="275167"/>
              </a:xfrm>
              <a:custGeom>
                <a:avLst/>
                <a:gdLst>
                  <a:gd name="connsiteX0" fmla="*/ 118534 w 118534"/>
                  <a:gd name="connsiteY0" fmla="*/ 0 h 275167"/>
                  <a:gd name="connsiteX1" fmla="*/ 23284 w 118534"/>
                  <a:gd name="connsiteY1" fmla="*/ 154517 h 275167"/>
                  <a:gd name="connsiteX2" fmla="*/ 0 w 118534"/>
                  <a:gd name="connsiteY2" fmla="*/ 275167 h 27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534" h="275167">
                    <a:moveTo>
                      <a:pt x="118534" y="0"/>
                    </a:moveTo>
                    <a:cubicBezTo>
                      <a:pt x="80787" y="54328"/>
                      <a:pt x="43040" y="108656"/>
                      <a:pt x="23284" y="154517"/>
                    </a:cubicBezTo>
                    <a:cubicBezTo>
                      <a:pt x="3528" y="200378"/>
                      <a:pt x="7056" y="257175"/>
                      <a:pt x="0" y="27516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6" name="フリーフォーム: 図形 685">
                <a:extLst>
                  <a:ext uri="{FF2B5EF4-FFF2-40B4-BE49-F238E27FC236}">
                    <a16:creationId xmlns:a16="http://schemas.microsoft.com/office/drawing/2014/main" id="{2C752365-31D5-4780-9A99-2AE4EA735E80}"/>
                  </a:ext>
                </a:extLst>
              </p:cNvPr>
              <p:cNvSpPr/>
              <p:nvPr/>
            </p:nvSpPr>
            <p:spPr>
              <a:xfrm>
                <a:off x="5905500" y="2910417"/>
                <a:ext cx="120650" cy="383116"/>
              </a:xfrm>
              <a:custGeom>
                <a:avLst/>
                <a:gdLst>
                  <a:gd name="connsiteX0" fmla="*/ 120650 w 120650"/>
                  <a:gd name="connsiteY0" fmla="*/ 0 h 383116"/>
                  <a:gd name="connsiteX1" fmla="*/ 67733 w 120650"/>
                  <a:gd name="connsiteY1" fmla="*/ 95250 h 383116"/>
                  <a:gd name="connsiteX2" fmla="*/ 16933 w 120650"/>
                  <a:gd name="connsiteY2" fmla="*/ 239183 h 383116"/>
                  <a:gd name="connsiteX3" fmla="*/ 0 w 120650"/>
                  <a:gd name="connsiteY3" fmla="*/ 383116 h 38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" h="383116">
                    <a:moveTo>
                      <a:pt x="120650" y="0"/>
                    </a:moveTo>
                    <a:cubicBezTo>
                      <a:pt x="102834" y="27693"/>
                      <a:pt x="85019" y="55386"/>
                      <a:pt x="67733" y="95250"/>
                    </a:cubicBezTo>
                    <a:cubicBezTo>
                      <a:pt x="50447" y="135114"/>
                      <a:pt x="28222" y="191205"/>
                      <a:pt x="16933" y="239183"/>
                    </a:cubicBezTo>
                    <a:cubicBezTo>
                      <a:pt x="5644" y="287161"/>
                      <a:pt x="2822" y="335138"/>
                      <a:pt x="0" y="38311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7" name="フリーフォーム: 図形 686">
                <a:extLst>
                  <a:ext uri="{FF2B5EF4-FFF2-40B4-BE49-F238E27FC236}">
                    <a16:creationId xmlns:a16="http://schemas.microsoft.com/office/drawing/2014/main" id="{85FA8960-C181-40A7-A72E-6E20A3073174}"/>
                  </a:ext>
                </a:extLst>
              </p:cNvPr>
              <p:cNvSpPr/>
              <p:nvPr/>
            </p:nvSpPr>
            <p:spPr>
              <a:xfrm>
                <a:off x="6013450" y="3441700"/>
                <a:ext cx="660400" cy="736600"/>
              </a:xfrm>
              <a:custGeom>
                <a:avLst/>
                <a:gdLst>
                  <a:gd name="connsiteX0" fmla="*/ 0 w 660400"/>
                  <a:gd name="connsiteY0" fmla="*/ 0 h 736600"/>
                  <a:gd name="connsiteX1" fmla="*/ 40217 w 660400"/>
                  <a:gd name="connsiteY1" fmla="*/ 143933 h 736600"/>
                  <a:gd name="connsiteX2" fmla="*/ 86783 w 660400"/>
                  <a:gd name="connsiteY2" fmla="*/ 270933 h 736600"/>
                  <a:gd name="connsiteX3" fmla="*/ 190500 w 660400"/>
                  <a:gd name="connsiteY3" fmla="*/ 370417 h 736600"/>
                  <a:gd name="connsiteX4" fmla="*/ 321733 w 660400"/>
                  <a:gd name="connsiteY4" fmla="*/ 474133 h 736600"/>
                  <a:gd name="connsiteX5" fmla="*/ 535517 w 660400"/>
                  <a:gd name="connsiteY5" fmla="*/ 632883 h 736600"/>
                  <a:gd name="connsiteX6" fmla="*/ 660400 w 660400"/>
                  <a:gd name="connsiteY6" fmla="*/ 7366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400" h="736600">
                    <a:moveTo>
                      <a:pt x="0" y="0"/>
                    </a:moveTo>
                    <a:cubicBezTo>
                      <a:pt x="12876" y="49389"/>
                      <a:pt x="25753" y="98778"/>
                      <a:pt x="40217" y="143933"/>
                    </a:cubicBezTo>
                    <a:cubicBezTo>
                      <a:pt x="54681" y="189088"/>
                      <a:pt x="61736" y="233186"/>
                      <a:pt x="86783" y="270933"/>
                    </a:cubicBezTo>
                    <a:cubicBezTo>
                      <a:pt x="111830" y="308680"/>
                      <a:pt x="151342" y="336550"/>
                      <a:pt x="190500" y="370417"/>
                    </a:cubicBezTo>
                    <a:cubicBezTo>
                      <a:pt x="229658" y="404284"/>
                      <a:pt x="264230" y="430389"/>
                      <a:pt x="321733" y="474133"/>
                    </a:cubicBezTo>
                    <a:cubicBezTo>
                      <a:pt x="379236" y="517877"/>
                      <a:pt x="479073" y="589139"/>
                      <a:pt x="535517" y="632883"/>
                    </a:cubicBezTo>
                    <a:cubicBezTo>
                      <a:pt x="591961" y="676627"/>
                      <a:pt x="626180" y="706613"/>
                      <a:pt x="660400" y="7366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8" name="フリーフォーム: 図形 687">
                <a:extLst>
                  <a:ext uri="{FF2B5EF4-FFF2-40B4-BE49-F238E27FC236}">
                    <a16:creationId xmlns:a16="http://schemas.microsoft.com/office/drawing/2014/main" id="{D3148B85-1484-42C8-8907-73C82FB4EC82}"/>
                  </a:ext>
                </a:extLst>
              </p:cNvPr>
              <p:cNvSpPr/>
              <p:nvPr/>
            </p:nvSpPr>
            <p:spPr>
              <a:xfrm>
                <a:off x="5952067" y="3500967"/>
                <a:ext cx="531283" cy="647700"/>
              </a:xfrm>
              <a:custGeom>
                <a:avLst/>
                <a:gdLst>
                  <a:gd name="connsiteX0" fmla="*/ 0 w 531283"/>
                  <a:gd name="connsiteY0" fmla="*/ 0 h 647700"/>
                  <a:gd name="connsiteX1" fmla="*/ 42333 w 531283"/>
                  <a:gd name="connsiteY1" fmla="*/ 131233 h 647700"/>
                  <a:gd name="connsiteX2" fmla="*/ 133350 w 531283"/>
                  <a:gd name="connsiteY2" fmla="*/ 268816 h 647700"/>
                  <a:gd name="connsiteX3" fmla="*/ 237066 w 531283"/>
                  <a:gd name="connsiteY3" fmla="*/ 406400 h 647700"/>
                  <a:gd name="connsiteX4" fmla="*/ 334433 w 531283"/>
                  <a:gd name="connsiteY4" fmla="*/ 520700 h 647700"/>
                  <a:gd name="connsiteX5" fmla="*/ 455083 w 531283"/>
                  <a:gd name="connsiteY5" fmla="*/ 605366 h 647700"/>
                  <a:gd name="connsiteX6" fmla="*/ 531283 w 531283"/>
                  <a:gd name="connsiteY6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1283" h="647700">
                    <a:moveTo>
                      <a:pt x="0" y="0"/>
                    </a:moveTo>
                    <a:cubicBezTo>
                      <a:pt x="10054" y="43215"/>
                      <a:pt x="20108" y="86430"/>
                      <a:pt x="42333" y="131233"/>
                    </a:cubicBezTo>
                    <a:cubicBezTo>
                      <a:pt x="64558" y="176036"/>
                      <a:pt x="100895" y="222955"/>
                      <a:pt x="133350" y="268816"/>
                    </a:cubicBezTo>
                    <a:cubicBezTo>
                      <a:pt x="165805" y="314677"/>
                      <a:pt x="203552" y="364419"/>
                      <a:pt x="237066" y="406400"/>
                    </a:cubicBezTo>
                    <a:cubicBezTo>
                      <a:pt x="270580" y="448381"/>
                      <a:pt x="298097" y="487539"/>
                      <a:pt x="334433" y="520700"/>
                    </a:cubicBezTo>
                    <a:cubicBezTo>
                      <a:pt x="370769" y="553861"/>
                      <a:pt x="422275" y="584199"/>
                      <a:pt x="455083" y="605366"/>
                    </a:cubicBezTo>
                    <a:cubicBezTo>
                      <a:pt x="487891" y="626533"/>
                      <a:pt x="518583" y="636411"/>
                      <a:pt x="531283" y="647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9" name="フリーフォーム: 図形 688">
                <a:extLst>
                  <a:ext uri="{FF2B5EF4-FFF2-40B4-BE49-F238E27FC236}">
                    <a16:creationId xmlns:a16="http://schemas.microsoft.com/office/drawing/2014/main" id="{4745FF01-4C06-4352-918C-463E0462E4D6}"/>
                  </a:ext>
                </a:extLst>
              </p:cNvPr>
              <p:cNvSpPr/>
              <p:nvPr/>
            </p:nvSpPr>
            <p:spPr>
              <a:xfrm>
                <a:off x="6303433" y="4087283"/>
                <a:ext cx="404753" cy="711200"/>
              </a:xfrm>
              <a:custGeom>
                <a:avLst/>
                <a:gdLst>
                  <a:gd name="connsiteX0" fmla="*/ 0 w 404753"/>
                  <a:gd name="connsiteY0" fmla="*/ 0 h 711200"/>
                  <a:gd name="connsiteX1" fmla="*/ 141817 w 404753"/>
                  <a:gd name="connsiteY1" fmla="*/ 86784 h 711200"/>
                  <a:gd name="connsiteX2" fmla="*/ 279400 w 404753"/>
                  <a:gd name="connsiteY2" fmla="*/ 266700 h 711200"/>
                  <a:gd name="connsiteX3" fmla="*/ 370417 w 404753"/>
                  <a:gd name="connsiteY3" fmla="*/ 459317 h 711200"/>
                  <a:gd name="connsiteX4" fmla="*/ 400050 w 404753"/>
                  <a:gd name="connsiteY4" fmla="*/ 649817 h 711200"/>
                  <a:gd name="connsiteX5" fmla="*/ 404284 w 404753"/>
                  <a:gd name="connsiteY5" fmla="*/ 7112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753" h="711200">
                    <a:moveTo>
                      <a:pt x="0" y="0"/>
                    </a:moveTo>
                    <a:cubicBezTo>
                      <a:pt x="47625" y="21167"/>
                      <a:pt x="95250" y="42334"/>
                      <a:pt x="141817" y="86784"/>
                    </a:cubicBezTo>
                    <a:cubicBezTo>
                      <a:pt x="188384" y="131234"/>
                      <a:pt x="241300" y="204611"/>
                      <a:pt x="279400" y="266700"/>
                    </a:cubicBezTo>
                    <a:cubicBezTo>
                      <a:pt x="317500" y="328789"/>
                      <a:pt x="350309" y="395464"/>
                      <a:pt x="370417" y="459317"/>
                    </a:cubicBezTo>
                    <a:cubicBezTo>
                      <a:pt x="390525" y="523170"/>
                      <a:pt x="394406" y="607837"/>
                      <a:pt x="400050" y="649817"/>
                    </a:cubicBezTo>
                    <a:cubicBezTo>
                      <a:pt x="405694" y="691797"/>
                      <a:pt x="404989" y="701498"/>
                      <a:pt x="404284" y="7112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0" name="フリーフォーム: 図形 689">
                <a:extLst>
                  <a:ext uri="{FF2B5EF4-FFF2-40B4-BE49-F238E27FC236}">
                    <a16:creationId xmlns:a16="http://schemas.microsoft.com/office/drawing/2014/main" id="{B71154D5-EAB2-4618-BA05-2E709F50C8A1}"/>
                  </a:ext>
                </a:extLst>
              </p:cNvPr>
              <p:cNvSpPr/>
              <p:nvPr/>
            </p:nvSpPr>
            <p:spPr>
              <a:xfrm>
                <a:off x="6546850" y="4155017"/>
                <a:ext cx="186929" cy="391583"/>
              </a:xfrm>
              <a:custGeom>
                <a:avLst/>
                <a:gdLst>
                  <a:gd name="connsiteX0" fmla="*/ 0 w 186929"/>
                  <a:gd name="connsiteY0" fmla="*/ 0 h 391583"/>
                  <a:gd name="connsiteX1" fmla="*/ 137583 w 186929"/>
                  <a:gd name="connsiteY1" fmla="*/ 198966 h 391583"/>
                  <a:gd name="connsiteX2" fmla="*/ 182033 w 186929"/>
                  <a:gd name="connsiteY2" fmla="*/ 317500 h 391583"/>
                  <a:gd name="connsiteX3" fmla="*/ 186267 w 186929"/>
                  <a:gd name="connsiteY3" fmla="*/ 391583 h 39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929" h="391583">
                    <a:moveTo>
                      <a:pt x="0" y="0"/>
                    </a:moveTo>
                    <a:cubicBezTo>
                      <a:pt x="53622" y="73024"/>
                      <a:pt x="107244" y="146049"/>
                      <a:pt x="137583" y="198966"/>
                    </a:cubicBezTo>
                    <a:cubicBezTo>
                      <a:pt x="167922" y="251883"/>
                      <a:pt x="173919" y="285397"/>
                      <a:pt x="182033" y="317500"/>
                    </a:cubicBezTo>
                    <a:cubicBezTo>
                      <a:pt x="190147" y="349603"/>
                      <a:pt x="185561" y="353836"/>
                      <a:pt x="186267" y="39158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1" name="フリーフォーム: 図形 690">
                <a:extLst>
                  <a:ext uri="{FF2B5EF4-FFF2-40B4-BE49-F238E27FC236}">
                    <a16:creationId xmlns:a16="http://schemas.microsoft.com/office/drawing/2014/main" id="{70198DF8-2895-4D35-A317-EA86BECE0DBC}"/>
                  </a:ext>
                </a:extLst>
              </p:cNvPr>
              <p:cNvSpPr/>
              <p:nvPr/>
            </p:nvSpPr>
            <p:spPr>
              <a:xfrm>
                <a:off x="6182783" y="4080933"/>
                <a:ext cx="258234" cy="573617"/>
              </a:xfrm>
              <a:custGeom>
                <a:avLst/>
                <a:gdLst>
                  <a:gd name="connsiteX0" fmla="*/ 0 w 258234"/>
                  <a:gd name="connsiteY0" fmla="*/ 0 h 573617"/>
                  <a:gd name="connsiteX1" fmla="*/ 139700 w 258234"/>
                  <a:gd name="connsiteY1" fmla="*/ 211667 h 573617"/>
                  <a:gd name="connsiteX2" fmla="*/ 209550 w 258234"/>
                  <a:gd name="connsiteY2" fmla="*/ 421217 h 573617"/>
                  <a:gd name="connsiteX3" fmla="*/ 258234 w 258234"/>
                  <a:gd name="connsiteY3" fmla="*/ 573617 h 57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234" h="573617">
                    <a:moveTo>
                      <a:pt x="0" y="0"/>
                    </a:moveTo>
                    <a:cubicBezTo>
                      <a:pt x="52387" y="70732"/>
                      <a:pt x="104775" y="141464"/>
                      <a:pt x="139700" y="211667"/>
                    </a:cubicBezTo>
                    <a:cubicBezTo>
                      <a:pt x="174625" y="281870"/>
                      <a:pt x="189794" y="360892"/>
                      <a:pt x="209550" y="421217"/>
                    </a:cubicBezTo>
                    <a:cubicBezTo>
                      <a:pt x="229306" y="481542"/>
                      <a:pt x="243770" y="527579"/>
                      <a:pt x="258234" y="57361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2" name="フリーフォーム: 図形 691">
                <a:extLst>
                  <a:ext uri="{FF2B5EF4-FFF2-40B4-BE49-F238E27FC236}">
                    <a16:creationId xmlns:a16="http://schemas.microsoft.com/office/drawing/2014/main" id="{1E5EE4E2-14BF-4F0A-8E18-7EA7D47C9CFF}"/>
                  </a:ext>
                </a:extLst>
              </p:cNvPr>
              <p:cNvSpPr/>
              <p:nvPr/>
            </p:nvSpPr>
            <p:spPr>
              <a:xfrm>
                <a:off x="6159500" y="4176183"/>
                <a:ext cx="222250" cy="505884"/>
              </a:xfrm>
              <a:custGeom>
                <a:avLst/>
                <a:gdLst>
                  <a:gd name="connsiteX0" fmla="*/ 0 w 222250"/>
                  <a:gd name="connsiteY0" fmla="*/ 0 h 505884"/>
                  <a:gd name="connsiteX1" fmla="*/ 105833 w 222250"/>
                  <a:gd name="connsiteY1" fmla="*/ 131234 h 505884"/>
                  <a:gd name="connsiteX2" fmla="*/ 177800 w 222250"/>
                  <a:gd name="connsiteY2" fmla="*/ 309034 h 505884"/>
                  <a:gd name="connsiteX3" fmla="*/ 215900 w 222250"/>
                  <a:gd name="connsiteY3" fmla="*/ 438150 h 505884"/>
                  <a:gd name="connsiteX4" fmla="*/ 222250 w 222250"/>
                  <a:gd name="connsiteY4" fmla="*/ 505884 h 50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250" h="505884">
                    <a:moveTo>
                      <a:pt x="0" y="0"/>
                    </a:moveTo>
                    <a:cubicBezTo>
                      <a:pt x="38100" y="39864"/>
                      <a:pt x="76200" y="79728"/>
                      <a:pt x="105833" y="131234"/>
                    </a:cubicBezTo>
                    <a:cubicBezTo>
                      <a:pt x="135466" y="182740"/>
                      <a:pt x="159455" y="257881"/>
                      <a:pt x="177800" y="309034"/>
                    </a:cubicBezTo>
                    <a:cubicBezTo>
                      <a:pt x="196145" y="360187"/>
                      <a:pt x="208492" y="405342"/>
                      <a:pt x="215900" y="438150"/>
                    </a:cubicBezTo>
                    <a:cubicBezTo>
                      <a:pt x="223308" y="470958"/>
                      <a:pt x="219075" y="492478"/>
                      <a:pt x="222250" y="50588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3" name="フリーフォーム: 図形 692">
                <a:extLst>
                  <a:ext uri="{FF2B5EF4-FFF2-40B4-BE49-F238E27FC236}">
                    <a16:creationId xmlns:a16="http://schemas.microsoft.com/office/drawing/2014/main" id="{C9E486BE-7E99-4AC8-8F76-7816B5CF92C5}"/>
                  </a:ext>
                </a:extLst>
              </p:cNvPr>
              <p:cNvSpPr/>
              <p:nvPr/>
            </p:nvSpPr>
            <p:spPr>
              <a:xfrm>
                <a:off x="6905625" y="3435350"/>
                <a:ext cx="1016000" cy="241582"/>
              </a:xfrm>
              <a:custGeom>
                <a:avLst/>
                <a:gdLst>
                  <a:gd name="connsiteX0" fmla="*/ 0 w 1016000"/>
                  <a:gd name="connsiteY0" fmla="*/ 0 h 241582"/>
                  <a:gd name="connsiteX1" fmla="*/ 269875 w 1016000"/>
                  <a:gd name="connsiteY1" fmla="*/ 158750 h 241582"/>
                  <a:gd name="connsiteX2" fmla="*/ 396875 w 1016000"/>
                  <a:gd name="connsiteY2" fmla="*/ 206375 h 241582"/>
                  <a:gd name="connsiteX3" fmla="*/ 609600 w 1016000"/>
                  <a:gd name="connsiteY3" fmla="*/ 241300 h 241582"/>
                  <a:gd name="connsiteX4" fmla="*/ 835025 w 1016000"/>
                  <a:gd name="connsiteY4" fmla="*/ 187325 h 241582"/>
                  <a:gd name="connsiteX5" fmla="*/ 1016000 w 1016000"/>
                  <a:gd name="connsiteY5" fmla="*/ 60325 h 241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000" h="241582">
                    <a:moveTo>
                      <a:pt x="0" y="0"/>
                    </a:moveTo>
                    <a:cubicBezTo>
                      <a:pt x="101864" y="62177"/>
                      <a:pt x="203729" y="124354"/>
                      <a:pt x="269875" y="158750"/>
                    </a:cubicBezTo>
                    <a:cubicBezTo>
                      <a:pt x="336021" y="193146"/>
                      <a:pt x="340254" y="192617"/>
                      <a:pt x="396875" y="206375"/>
                    </a:cubicBezTo>
                    <a:cubicBezTo>
                      <a:pt x="453496" y="220133"/>
                      <a:pt x="536575" y="244475"/>
                      <a:pt x="609600" y="241300"/>
                    </a:cubicBezTo>
                    <a:cubicBezTo>
                      <a:pt x="682625" y="238125"/>
                      <a:pt x="767292" y="217487"/>
                      <a:pt x="835025" y="187325"/>
                    </a:cubicBezTo>
                    <a:cubicBezTo>
                      <a:pt x="902758" y="157163"/>
                      <a:pt x="959379" y="108744"/>
                      <a:pt x="1016000" y="603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4" name="フリーフォーム: 図形 693">
                <a:extLst>
                  <a:ext uri="{FF2B5EF4-FFF2-40B4-BE49-F238E27FC236}">
                    <a16:creationId xmlns:a16="http://schemas.microsoft.com/office/drawing/2014/main" id="{67F07ECE-6608-44CA-A8C4-5A912166F9B8}"/>
                  </a:ext>
                </a:extLst>
              </p:cNvPr>
              <p:cNvSpPr/>
              <p:nvPr/>
            </p:nvSpPr>
            <p:spPr>
              <a:xfrm>
                <a:off x="7004050" y="3422650"/>
                <a:ext cx="501650" cy="153223"/>
              </a:xfrm>
              <a:custGeom>
                <a:avLst/>
                <a:gdLst>
                  <a:gd name="connsiteX0" fmla="*/ 0 w 501650"/>
                  <a:gd name="connsiteY0" fmla="*/ 0 h 153223"/>
                  <a:gd name="connsiteX1" fmla="*/ 177800 w 501650"/>
                  <a:gd name="connsiteY1" fmla="*/ 95250 h 153223"/>
                  <a:gd name="connsiteX2" fmla="*/ 396875 w 501650"/>
                  <a:gd name="connsiteY2" fmla="*/ 149225 h 153223"/>
                  <a:gd name="connsiteX3" fmla="*/ 501650 w 501650"/>
                  <a:gd name="connsiteY3" fmla="*/ 149225 h 15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1650" h="153223">
                    <a:moveTo>
                      <a:pt x="0" y="0"/>
                    </a:moveTo>
                    <a:cubicBezTo>
                      <a:pt x="55827" y="35189"/>
                      <a:pt x="111654" y="70379"/>
                      <a:pt x="177800" y="95250"/>
                    </a:cubicBezTo>
                    <a:cubicBezTo>
                      <a:pt x="243946" y="120121"/>
                      <a:pt x="342900" y="140229"/>
                      <a:pt x="396875" y="149225"/>
                    </a:cubicBezTo>
                    <a:cubicBezTo>
                      <a:pt x="450850" y="158221"/>
                      <a:pt x="501650" y="149225"/>
                      <a:pt x="501650" y="1492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5" name="フリーフォーム: 図形 694">
                <a:extLst>
                  <a:ext uri="{FF2B5EF4-FFF2-40B4-BE49-F238E27FC236}">
                    <a16:creationId xmlns:a16="http://schemas.microsoft.com/office/drawing/2014/main" id="{B63334DA-2C9D-4BC3-9D4D-7A28912A95A0}"/>
                  </a:ext>
                </a:extLst>
              </p:cNvPr>
              <p:cNvSpPr/>
              <p:nvPr/>
            </p:nvSpPr>
            <p:spPr>
              <a:xfrm>
                <a:off x="7353231" y="3962326"/>
                <a:ext cx="796994" cy="70352"/>
              </a:xfrm>
              <a:custGeom>
                <a:avLst/>
                <a:gdLst>
                  <a:gd name="connsiteX0" fmla="*/ 69 w 796994"/>
                  <a:gd name="connsiteY0" fmla="*/ 74 h 70352"/>
                  <a:gd name="connsiteX1" fmla="*/ 57219 w 796994"/>
                  <a:gd name="connsiteY1" fmla="*/ 9599 h 70352"/>
                  <a:gd name="connsiteX2" fmla="*/ 371544 w 796994"/>
                  <a:gd name="connsiteY2" fmla="*/ 69924 h 70352"/>
                  <a:gd name="connsiteX3" fmla="*/ 635069 w 796994"/>
                  <a:gd name="connsiteY3" fmla="*/ 38174 h 70352"/>
                  <a:gd name="connsiteX4" fmla="*/ 796994 w 796994"/>
                  <a:gd name="connsiteY4" fmla="*/ 19124 h 7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994" h="70352">
                    <a:moveTo>
                      <a:pt x="69" y="74"/>
                    </a:moveTo>
                    <a:cubicBezTo>
                      <a:pt x="-2312" y="-985"/>
                      <a:pt x="57219" y="9599"/>
                      <a:pt x="57219" y="9599"/>
                    </a:cubicBezTo>
                    <a:cubicBezTo>
                      <a:pt x="119131" y="21241"/>
                      <a:pt x="275236" y="65162"/>
                      <a:pt x="371544" y="69924"/>
                    </a:cubicBezTo>
                    <a:cubicBezTo>
                      <a:pt x="467852" y="74686"/>
                      <a:pt x="635069" y="38174"/>
                      <a:pt x="635069" y="38174"/>
                    </a:cubicBezTo>
                    <a:lnTo>
                      <a:pt x="796994" y="19124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6" name="フリーフォーム: 図形 695">
                <a:extLst>
                  <a:ext uri="{FF2B5EF4-FFF2-40B4-BE49-F238E27FC236}">
                    <a16:creationId xmlns:a16="http://schemas.microsoft.com/office/drawing/2014/main" id="{7AABEB39-A33F-4A91-96A7-FD660CA051AE}"/>
                  </a:ext>
                </a:extLst>
              </p:cNvPr>
              <p:cNvSpPr/>
              <p:nvPr/>
            </p:nvSpPr>
            <p:spPr>
              <a:xfrm>
                <a:off x="6632575" y="2568575"/>
                <a:ext cx="628650" cy="635000"/>
              </a:xfrm>
              <a:custGeom>
                <a:avLst/>
                <a:gdLst>
                  <a:gd name="connsiteX0" fmla="*/ 0 w 628650"/>
                  <a:gd name="connsiteY0" fmla="*/ 0 h 635000"/>
                  <a:gd name="connsiteX1" fmla="*/ 44450 w 628650"/>
                  <a:gd name="connsiteY1" fmla="*/ 196850 h 635000"/>
                  <a:gd name="connsiteX2" fmla="*/ 107950 w 628650"/>
                  <a:gd name="connsiteY2" fmla="*/ 311150 h 635000"/>
                  <a:gd name="connsiteX3" fmla="*/ 200025 w 628650"/>
                  <a:gd name="connsiteY3" fmla="*/ 463550 h 635000"/>
                  <a:gd name="connsiteX4" fmla="*/ 441325 w 628650"/>
                  <a:gd name="connsiteY4" fmla="*/ 587375 h 635000"/>
                  <a:gd name="connsiteX5" fmla="*/ 628650 w 628650"/>
                  <a:gd name="connsiteY5" fmla="*/ 63500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650" h="635000">
                    <a:moveTo>
                      <a:pt x="0" y="0"/>
                    </a:moveTo>
                    <a:cubicBezTo>
                      <a:pt x="13229" y="72496"/>
                      <a:pt x="26458" y="144992"/>
                      <a:pt x="44450" y="196850"/>
                    </a:cubicBezTo>
                    <a:cubicBezTo>
                      <a:pt x="62442" y="248708"/>
                      <a:pt x="82021" y="266700"/>
                      <a:pt x="107950" y="311150"/>
                    </a:cubicBezTo>
                    <a:cubicBezTo>
                      <a:pt x="133879" y="355600"/>
                      <a:pt x="144463" y="417513"/>
                      <a:pt x="200025" y="463550"/>
                    </a:cubicBezTo>
                    <a:cubicBezTo>
                      <a:pt x="255587" y="509587"/>
                      <a:pt x="369888" y="558800"/>
                      <a:pt x="441325" y="587375"/>
                    </a:cubicBezTo>
                    <a:cubicBezTo>
                      <a:pt x="512763" y="615950"/>
                      <a:pt x="582613" y="626004"/>
                      <a:pt x="628650" y="6350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7" name="フリーフォーム: 図形 696">
                <a:extLst>
                  <a:ext uri="{FF2B5EF4-FFF2-40B4-BE49-F238E27FC236}">
                    <a16:creationId xmlns:a16="http://schemas.microsoft.com/office/drawing/2014/main" id="{ABFF9452-FCE9-42E3-B577-ABBD604D72D9}"/>
                  </a:ext>
                </a:extLst>
              </p:cNvPr>
              <p:cNvSpPr/>
              <p:nvPr/>
            </p:nvSpPr>
            <p:spPr>
              <a:xfrm>
                <a:off x="7273925" y="3289300"/>
                <a:ext cx="457200" cy="70405"/>
              </a:xfrm>
              <a:custGeom>
                <a:avLst/>
                <a:gdLst>
                  <a:gd name="connsiteX0" fmla="*/ 0 w 457200"/>
                  <a:gd name="connsiteY0" fmla="*/ 0 h 70405"/>
                  <a:gd name="connsiteX1" fmla="*/ 57150 w 457200"/>
                  <a:gd name="connsiteY1" fmla="*/ 22225 h 70405"/>
                  <a:gd name="connsiteX2" fmla="*/ 295275 w 457200"/>
                  <a:gd name="connsiteY2" fmla="*/ 69850 h 70405"/>
                  <a:gd name="connsiteX3" fmla="*/ 457200 w 457200"/>
                  <a:gd name="connsiteY3" fmla="*/ 47625 h 7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70405">
                    <a:moveTo>
                      <a:pt x="0" y="0"/>
                    </a:moveTo>
                    <a:cubicBezTo>
                      <a:pt x="3969" y="5291"/>
                      <a:pt x="7938" y="10583"/>
                      <a:pt x="57150" y="22225"/>
                    </a:cubicBezTo>
                    <a:cubicBezTo>
                      <a:pt x="106363" y="33867"/>
                      <a:pt x="228600" y="65617"/>
                      <a:pt x="295275" y="69850"/>
                    </a:cubicBezTo>
                    <a:cubicBezTo>
                      <a:pt x="361950" y="74083"/>
                      <a:pt x="424921" y="52917"/>
                      <a:pt x="457200" y="476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8" name="フリーフォーム: 図形 697">
                <a:extLst>
                  <a:ext uri="{FF2B5EF4-FFF2-40B4-BE49-F238E27FC236}">
                    <a16:creationId xmlns:a16="http://schemas.microsoft.com/office/drawing/2014/main" id="{B74615E9-80D5-4FC1-A162-D55C97DA190B}"/>
                  </a:ext>
                </a:extLst>
              </p:cNvPr>
              <p:cNvSpPr/>
              <p:nvPr/>
            </p:nvSpPr>
            <p:spPr>
              <a:xfrm>
                <a:off x="7232650" y="3228975"/>
                <a:ext cx="193675" cy="28575"/>
              </a:xfrm>
              <a:custGeom>
                <a:avLst/>
                <a:gdLst>
                  <a:gd name="connsiteX0" fmla="*/ 0 w 193675"/>
                  <a:gd name="connsiteY0" fmla="*/ 28575 h 28575"/>
                  <a:gd name="connsiteX1" fmla="*/ 193675 w 193675"/>
                  <a:gd name="connsiteY1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3675" h="28575">
                    <a:moveTo>
                      <a:pt x="0" y="28575"/>
                    </a:moveTo>
                    <a:lnTo>
                      <a:pt x="193675" y="0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9" name="フリーフォーム: 図形 698">
                <a:extLst>
                  <a:ext uri="{FF2B5EF4-FFF2-40B4-BE49-F238E27FC236}">
                    <a16:creationId xmlns:a16="http://schemas.microsoft.com/office/drawing/2014/main" id="{EBB81E27-2BAC-4EBC-85B8-B3425A2DEE9B}"/>
                  </a:ext>
                </a:extLst>
              </p:cNvPr>
              <p:cNvSpPr/>
              <p:nvPr/>
            </p:nvSpPr>
            <p:spPr>
              <a:xfrm>
                <a:off x="7956550" y="3047916"/>
                <a:ext cx="196850" cy="60409"/>
              </a:xfrm>
              <a:custGeom>
                <a:avLst/>
                <a:gdLst>
                  <a:gd name="connsiteX0" fmla="*/ 0 w 196850"/>
                  <a:gd name="connsiteY0" fmla="*/ 60409 h 60409"/>
                  <a:gd name="connsiteX1" fmla="*/ 95250 w 196850"/>
                  <a:gd name="connsiteY1" fmla="*/ 9609 h 60409"/>
                  <a:gd name="connsiteX2" fmla="*/ 196850 w 196850"/>
                  <a:gd name="connsiteY2" fmla="*/ 84 h 60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850" h="60409">
                    <a:moveTo>
                      <a:pt x="0" y="60409"/>
                    </a:moveTo>
                    <a:cubicBezTo>
                      <a:pt x="31221" y="40036"/>
                      <a:pt x="62442" y="19663"/>
                      <a:pt x="95250" y="9609"/>
                    </a:cubicBezTo>
                    <a:cubicBezTo>
                      <a:pt x="128058" y="-445"/>
                      <a:pt x="162454" y="-181"/>
                      <a:pt x="196850" y="8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0" name="フリーフォーム: 図形 699">
                <a:extLst>
                  <a:ext uri="{FF2B5EF4-FFF2-40B4-BE49-F238E27FC236}">
                    <a16:creationId xmlns:a16="http://schemas.microsoft.com/office/drawing/2014/main" id="{9D345716-F297-4C24-9299-85979084D652}"/>
                  </a:ext>
                </a:extLst>
              </p:cNvPr>
              <p:cNvSpPr/>
              <p:nvPr/>
            </p:nvSpPr>
            <p:spPr>
              <a:xfrm>
                <a:off x="7921625" y="3009899"/>
                <a:ext cx="247650" cy="63501"/>
              </a:xfrm>
              <a:custGeom>
                <a:avLst/>
                <a:gdLst>
                  <a:gd name="connsiteX0" fmla="*/ 0 w 247650"/>
                  <a:gd name="connsiteY0" fmla="*/ 63501 h 63501"/>
                  <a:gd name="connsiteX1" fmla="*/ 53975 w 247650"/>
                  <a:gd name="connsiteY1" fmla="*/ 3176 h 63501"/>
                  <a:gd name="connsiteX2" fmla="*/ 247650 w 247650"/>
                  <a:gd name="connsiteY2" fmla="*/ 9526 h 6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63501">
                    <a:moveTo>
                      <a:pt x="0" y="63501"/>
                    </a:moveTo>
                    <a:cubicBezTo>
                      <a:pt x="6350" y="37836"/>
                      <a:pt x="12700" y="12172"/>
                      <a:pt x="53975" y="3176"/>
                    </a:cubicBezTo>
                    <a:cubicBezTo>
                      <a:pt x="95250" y="-5820"/>
                      <a:pt x="209021" y="6880"/>
                      <a:pt x="247650" y="952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1" name="フリーフォーム: 図形 700">
                <a:extLst>
                  <a:ext uri="{FF2B5EF4-FFF2-40B4-BE49-F238E27FC236}">
                    <a16:creationId xmlns:a16="http://schemas.microsoft.com/office/drawing/2014/main" id="{5C939631-C0E7-4C06-8033-C942D6251AC1}"/>
                  </a:ext>
                </a:extLst>
              </p:cNvPr>
              <p:cNvSpPr/>
              <p:nvPr/>
            </p:nvSpPr>
            <p:spPr>
              <a:xfrm>
                <a:off x="7750273" y="2606675"/>
                <a:ext cx="187227" cy="184150"/>
              </a:xfrm>
              <a:custGeom>
                <a:avLst/>
                <a:gdLst>
                  <a:gd name="connsiteX0" fmla="*/ 187227 w 187227"/>
                  <a:gd name="connsiteY0" fmla="*/ 0 h 184150"/>
                  <a:gd name="connsiteX1" fmla="*/ 22127 w 187227"/>
                  <a:gd name="connsiteY1" fmla="*/ 111125 h 184150"/>
                  <a:gd name="connsiteX2" fmla="*/ 6252 w 187227"/>
                  <a:gd name="connsiteY2" fmla="*/ 184150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227" h="184150">
                    <a:moveTo>
                      <a:pt x="187227" y="0"/>
                    </a:moveTo>
                    <a:cubicBezTo>
                      <a:pt x="119758" y="40216"/>
                      <a:pt x="52289" y="80433"/>
                      <a:pt x="22127" y="111125"/>
                    </a:cubicBezTo>
                    <a:cubicBezTo>
                      <a:pt x="-8035" y="141817"/>
                      <a:pt x="-892" y="162983"/>
                      <a:pt x="6252" y="1841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2" name="フリーフォーム: 図形 701">
                <a:extLst>
                  <a:ext uri="{FF2B5EF4-FFF2-40B4-BE49-F238E27FC236}">
                    <a16:creationId xmlns:a16="http://schemas.microsoft.com/office/drawing/2014/main" id="{FE4726C5-8402-4A48-AD99-52F8DA8A773F}"/>
                  </a:ext>
                </a:extLst>
              </p:cNvPr>
              <p:cNvSpPr/>
              <p:nvPr/>
            </p:nvSpPr>
            <p:spPr>
              <a:xfrm>
                <a:off x="7146925" y="2609850"/>
                <a:ext cx="571871" cy="442858"/>
              </a:xfrm>
              <a:custGeom>
                <a:avLst/>
                <a:gdLst>
                  <a:gd name="connsiteX0" fmla="*/ 565150 w 571871"/>
                  <a:gd name="connsiteY0" fmla="*/ 0 h 442858"/>
                  <a:gd name="connsiteX1" fmla="*/ 565150 w 571871"/>
                  <a:gd name="connsiteY1" fmla="*/ 101600 h 442858"/>
                  <a:gd name="connsiteX2" fmla="*/ 495300 w 571871"/>
                  <a:gd name="connsiteY2" fmla="*/ 219075 h 442858"/>
                  <a:gd name="connsiteX3" fmla="*/ 393700 w 571871"/>
                  <a:gd name="connsiteY3" fmla="*/ 311150 h 442858"/>
                  <a:gd name="connsiteX4" fmla="*/ 285750 w 571871"/>
                  <a:gd name="connsiteY4" fmla="*/ 393700 h 442858"/>
                  <a:gd name="connsiteX5" fmla="*/ 203200 w 571871"/>
                  <a:gd name="connsiteY5" fmla="*/ 434975 h 442858"/>
                  <a:gd name="connsiteX6" fmla="*/ 76200 w 571871"/>
                  <a:gd name="connsiteY6" fmla="*/ 441325 h 442858"/>
                  <a:gd name="connsiteX7" fmla="*/ 0 w 571871"/>
                  <a:gd name="connsiteY7" fmla="*/ 415925 h 44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871" h="442858">
                    <a:moveTo>
                      <a:pt x="565150" y="0"/>
                    </a:moveTo>
                    <a:cubicBezTo>
                      <a:pt x="570971" y="32544"/>
                      <a:pt x="576792" y="65088"/>
                      <a:pt x="565150" y="101600"/>
                    </a:cubicBezTo>
                    <a:cubicBezTo>
                      <a:pt x="553508" y="138112"/>
                      <a:pt x="523875" y="184150"/>
                      <a:pt x="495300" y="219075"/>
                    </a:cubicBezTo>
                    <a:cubicBezTo>
                      <a:pt x="466725" y="254000"/>
                      <a:pt x="428625" y="282046"/>
                      <a:pt x="393700" y="311150"/>
                    </a:cubicBezTo>
                    <a:cubicBezTo>
                      <a:pt x="358775" y="340254"/>
                      <a:pt x="317500" y="373063"/>
                      <a:pt x="285750" y="393700"/>
                    </a:cubicBezTo>
                    <a:cubicBezTo>
                      <a:pt x="254000" y="414337"/>
                      <a:pt x="238125" y="427038"/>
                      <a:pt x="203200" y="434975"/>
                    </a:cubicBezTo>
                    <a:cubicBezTo>
                      <a:pt x="168275" y="442912"/>
                      <a:pt x="110067" y="444500"/>
                      <a:pt x="76200" y="441325"/>
                    </a:cubicBezTo>
                    <a:cubicBezTo>
                      <a:pt x="42333" y="438150"/>
                      <a:pt x="21166" y="427037"/>
                      <a:pt x="0" y="4159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3" name="フリーフォーム: 図形 702">
                <a:extLst>
                  <a:ext uri="{FF2B5EF4-FFF2-40B4-BE49-F238E27FC236}">
                    <a16:creationId xmlns:a16="http://schemas.microsoft.com/office/drawing/2014/main" id="{6D0EB41B-7BD4-4542-AE38-35DB0A874914}"/>
                  </a:ext>
                </a:extLst>
              </p:cNvPr>
              <p:cNvSpPr/>
              <p:nvPr/>
            </p:nvSpPr>
            <p:spPr>
              <a:xfrm>
                <a:off x="6769100" y="2746375"/>
                <a:ext cx="92248" cy="136525"/>
              </a:xfrm>
              <a:custGeom>
                <a:avLst/>
                <a:gdLst>
                  <a:gd name="connsiteX0" fmla="*/ 0 w 92248"/>
                  <a:gd name="connsiteY0" fmla="*/ 0 h 136525"/>
                  <a:gd name="connsiteX1" fmla="*/ 79375 w 92248"/>
                  <a:gd name="connsiteY1" fmla="*/ 92075 h 136525"/>
                  <a:gd name="connsiteX2" fmla="*/ 92075 w 92248"/>
                  <a:gd name="connsiteY2" fmla="*/ 1365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248" h="136525">
                    <a:moveTo>
                      <a:pt x="0" y="0"/>
                    </a:moveTo>
                    <a:cubicBezTo>
                      <a:pt x="32014" y="34660"/>
                      <a:pt x="64029" y="69321"/>
                      <a:pt x="79375" y="92075"/>
                    </a:cubicBezTo>
                    <a:cubicBezTo>
                      <a:pt x="94721" y="114829"/>
                      <a:pt x="92075" y="136525"/>
                      <a:pt x="92075" y="1365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4" name="フリーフォーム: 図形 703">
                <a:extLst>
                  <a:ext uri="{FF2B5EF4-FFF2-40B4-BE49-F238E27FC236}">
                    <a16:creationId xmlns:a16="http://schemas.microsoft.com/office/drawing/2014/main" id="{F30BD7EA-6C8F-4E0F-AAB7-527396271537}"/>
                  </a:ext>
                </a:extLst>
              </p:cNvPr>
              <p:cNvSpPr/>
              <p:nvPr/>
            </p:nvSpPr>
            <p:spPr>
              <a:xfrm>
                <a:off x="6826250" y="2536825"/>
                <a:ext cx="727075" cy="366374"/>
              </a:xfrm>
              <a:custGeom>
                <a:avLst/>
                <a:gdLst>
                  <a:gd name="connsiteX0" fmla="*/ 0 w 727075"/>
                  <a:gd name="connsiteY0" fmla="*/ 231775 h 366374"/>
                  <a:gd name="connsiteX1" fmla="*/ 92075 w 727075"/>
                  <a:gd name="connsiteY1" fmla="*/ 314325 h 366374"/>
                  <a:gd name="connsiteX2" fmla="*/ 174625 w 727075"/>
                  <a:gd name="connsiteY2" fmla="*/ 349250 h 366374"/>
                  <a:gd name="connsiteX3" fmla="*/ 285750 w 727075"/>
                  <a:gd name="connsiteY3" fmla="*/ 365125 h 366374"/>
                  <a:gd name="connsiteX4" fmla="*/ 463550 w 727075"/>
                  <a:gd name="connsiteY4" fmla="*/ 317500 h 366374"/>
                  <a:gd name="connsiteX5" fmla="*/ 654050 w 727075"/>
                  <a:gd name="connsiteY5" fmla="*/ 165100 h 366374"/>
                  <a:gd name="connsiteX6" fmla="*/ 727075 w 727075"/>
                  <a:gd name="connsiteY6" fmla="*/ 0 h 366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7075" h="366374">
                    <a:moveTo>
                      <a:pt x="0" y="231775"/>
                    </a:moveTo>
                    <a:cubicBezTo>
                      <a:pt x="31485" y="263260"/>
                      <a:pt x="62971" y="294746"/>
                      <a:pt x="92075" y="314325"/>
                    </a:cubicBezTo>
                    <a:cubicBezTo>
                      <a:pt x="121179" y="333904"/>
                      <a:pt x="142346" y="340783"/>
                      <a:pt x="174625" y="349250"/>
                    </a:cubicBezTo>
                    <a:cubicBezTo>
                      <a:pt x="206904" y="357717"/>
                      <a:pt x="237596" y="370417"/>
                      <a:pt x="285750" y="365125"/>
                    </a:cubicBezTo>
                    <a:cubicBezTo>
                      <a:pt x="333904" y="359833"/>
                      <a:pt x="402167" y="350837"/>
                      <a:pt x="463550" y="317500"/>
                    </a:cubicBezTo>
                    <a:cubicBezTo>
                      <a:pt x="524933" y="284163"/>
                      <a:pt x="610129" y="218017"/>
                      <a:pt x="654050" y="165100"/>
                    </a:cubicBezTo>
                    <a:cubicBezTo>
                      <a:pt x="697971" y="112183"/>
                      <a:pt x="708025" y="27517"/>
                      <a:pt x="727075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5" name="フリーフォーム: 図形 704">
                <a:extLst>
                  <a:ext uri="{FF2B5EF4-FFF2-40B4-BE49-F238E27FC236}">
                    <a16:creationId xmlns:a16="http://schemas.microsoft.com/office/drawing/2014/main" id="{75D9E0B5-F617-4C21-8096-3B6994A509AA}"/>
                  </a:ext>
                </a:extLst>
              </p:cNvPr>
              <p:cNvSpPr/>
              <p:nvPr/>
            </p:nvSpPr>
            <p:spPr>
              <a:xfrm>
                <a:off x="6927850" y="2533650"/>
                <a:ext cx="615950" cy="308154"/>
              </a:xfrm>
              <a:custGeom>
                <a:avLst/>
                <a:gdLst>
                  <a:gd name="connsiteX0" fmla="*/ 0 w 615950"/>
                  <a:gd name="connsiteY0" fmla="*/ 276225 h 308154"/>
                  <a:gd name="connsiteX1" fmla="*/ 219075 w 615950"/>
                  <a:gd name="connsiteY1" fmla="*/ 307975 h 308154"/>
                  <a:gd name="connsiteX2" fmla="*/ 365125 w 615950"/>
                  <a:gd name="connsiteY2" fmla="*/ 263525 h 308154"/>
                  <a:gd name="connsiteX3" fmla="*/ 542925 w 615950"/>
                  <a:gd name="connsiteY3" fmla="*/ 107950 h 308154"/>
                  <a:gd name="connsiteX4" fmla="*/ 615950 w 615950"/>
                  <a:gd name="connsiteY4" fmla="*/ 0 h 30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950" h="308154">
                    <a:moveTo>
                      <a:pt x="0" y="276225"/>
                    </a:moveTo>
                    <a:cubicBezTo>
                      <a:pt x="79110" y="293158"/>
                      <a:pt x="158221" y="310092"/>
                      <a:pt x="219075" y="307975"/>
                    </a:cubicBezTo>
                    <a:cubicBezTo>
                      <a:pt x="279929" y="305858"/>
                      <a:pt x="311150" y="296862"/>
                      <a:pt x="365125" y="263525"/>
                    </a:cubicBezTo>
                    <a:cubicBezTo>
                      <a:pt x="419100" y="230188"/>
                      <a:pt x="501121" y="151871"/>
                      <a:pt x="542925" y="107950"/>
                    </a:cubicBezTo>
                    <a:cubicBezTo>
                      <a:pt x="584729" y="64029"/>
                      <a:pt x="599546" y="24871"/>
                      <a:pt x="61595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6" name="フリーフォーム: 図形 705">
                <a:extLst>
                  <a:ext uri="{FF2B5EF4-FFF2-40B4-BE49-F238E27FC236}">
                    <a16:creationId xmlns:a16="http://schemas.microsoft.com/office/drawing/2014/main" id="{F4CD1CC8-9EFF-4D5A-B2E4-F0AC1EC4777B}"/>
                  </a:ext>
                </a:extLst>
              </p:cNvPr>
              <p:cNvSpPr/>
              <p:nvPr/>
            </p:nvSpPr>
            <p:spPr>
              <a:xfrm>
                <a:off x="7626350" y="2063750"/>
                <a:ext cx="10441" cy="339725"/>
              </a:xfrm>
              <a:custGeom>
                <a:avLst/>
                <a:gdLst>
                  <a:gd name="connsiteX0" fmla="*/ 9525 w 10441"/>
                  <a:gd name="connsiteY0" fmla="*/ 0 h 339725"/>
                  <a:gd name="connsiteX1" fmla="*/ 9525 w 10441"/>
                  <a:gd name="connsiteY1" fmla="*/ 177800 h 339725"/>
                  <a:gd name="connsiteX2" fmla="*/ 0 w 10441"/>
                  <a:gd name="connsiteY2" fmla="*/ 339725 h 33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41" h="339725">
                    <a:moveTo>
                      <a:pt x="9525" y="0"/>
                    </a:moveTo>
                    <a:cubicBezTo>
                      <a:pt x="10318" y="60589"/>
                      <a:pt x="11112" y="121179"/>
                      <a:pt x="9525" y="177800"/>
                    </a:cubicBezTo>
                    <a:cubicBezTo>
                      <a:pt x="7938" y="234421"/>
                      <a:pt x="3969" y="287073"/>
                      <a:pt x="0" y="3397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7" name="フリーフォーム: 図形 706">
                <a:extLst>
                  <a:ext uri="{FF2B5EF4-FFF2-40B4-BE49-F238E27FC236}">
                    <a16:creationId xmlns:a16="http://schemas.microsoft.com/office/drawing/2014/main" id="{4F1756ED-7698-4945-9993-5227FCFE2F58}"/>
                  </a:ext>
                </a:extLst>
              </p:cNvPr>
              <p:cNvSpPr/>
              <p:nvPr/>
            </p:nvSpPr>
            <p:spPr>
              <a:xfrm>
                <a:off x="7540625" y="2133600"/>
                <a:ext cx="60414" cy="349250"/>
              </a:xfrm>
              <a:custGeom>
                <a:avLst/>
                <a:gdLst>
                  <a:gd name="connsiteX0" fmla="*/ 44450 w 60414"/>
                  <a:gd name="connsiteY0" fmla="*/ 0 h 349250"/>
                  <a:gd name="connsiteX1" fmla="*/ 60325 w 60414"/>
                  <a:gd name="connsiteY1" fmla="*/ 136525 h 349250"/>
                  <a:gd name="connsiteX2" fmla="*/ 38100 w 60414"/>
                  <a:gd name="connsiteY2" fmla="*/ 257175 h 349250"/>
                  <a:gd name="connsiteX3" fmla="*/ 0 w 60414"/>
                  <a:gd name="connsiteY3" fmla="*/ 34925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414" h="349250">
                    <a:moveTo>
                      <a:pt x="44450" y="0"/>
                    </a:moveTo>
                    <a:cubicBezTo>
                      <a:pt x="52916" y="46831"/>
                      <a:pt x="61383" y="93663"/>
                      <a:pt x="60325" y="136525"/>
                    </a:cubicBezTo>
                    <a:cubicBezTo>
                      <a:pt x="59267" y="179387"/>
                      <a:pt x="48154" y="221721"/>
                      <a:pt x="38100" y="257175"/>
                    </a:cubicBezTo>
                    <a:cubicBezTo>
                      <a:pt x="28046" y="292629"/>
                      <a:pt x="14023" y="320939"/>
                      <a:pt x="0" y="3492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8" name="フリーフォーム: 図形 707">
                <a:extLst>
                  <a:ext uri="{FF2B5EF4-FFF2-40B4-BE49-F238E27FC236}">
                    <a16:creationId xmlns:a16="http://schemas.microsoft.com/office/drawing/2014/main" id="{F7764672-4517-420B-97D1-C81A3A34A866}"/>
                  </a:ext>
                </a:extLst>
              </p:cNvPr>
              <p:cNvSpPr/>
              <p:nvPr/>
            </p:nvSpPr>
            <p:spPr>
              <a:xfrm>
                <a:off x="7362825" y="3276600"/>
                <a:ext cx="234950" cy="12700"/>
              </a:xfrm>
              <a:custGeom>
                <a:avLst/>
                <a:gdLst>
                  <a:gd name="connsiteX0" fmla="*/ 0 w 234950"/>
                  <a:gd name="connsiteY0" fmla="*/ 0 h 12700"/>
                  <a:gd name="connsiteX1" fmla="*/ 171450 w 234950"/>
                  <a:gd name="connsiteY1" fmla="*/ 9525 h 12700"/>
                  <a:gd name="connsiteX2" fmla="*/ 234950 w 234950"/>
                  <a:gd name="connsiteY2" fmla="*/ 1270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4950" h="12700">
                    <a:moveTo>
                      <a:pt x="0" y="0"/>
                    </a:moveTo>
                    <a:lnTo>
                      <a:pt x="171450" y="9525"/>
                    </a:lnTo>
                    <a:lnTo>
                      <a:pt x="234950" y="12700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9" name="フリーフォーム: 図形 708">
                <a:extLst>
                  <a:ext uri="{FF2B5EF4-FFF2-40B4-BE49-F238E27FC236}">
                    <a16:creationId xmlns:a16="http://schemas.microsoft.com/office/drawing/2014/main" id="{688DA745-552E-40A9-876F-E5CA08F88706}"/>
                  </a:ext>
                </a:extLst>
              </p:cNvPr>
              <p:cNvSpPr/>
              <p:nvPr/>
            </p:nvSpPr>
            <p:spPr>
              <a:xfrm>
                <a:off x="6959600" y="3355975"/>
                <a:ext cx="539750" cy="167339"/>
              </a:xfrm>
              <a:custGeom>
                <a:avLst/>
                <a:gdLst>
                  <a:gd name="connsiteX0" fmla="*/ 0 w 539750"/>
                  <a:gd name="connsiteY0" fmla="*/ 0 h 167339"/>
                  <a:gd name="connsiteX1" fmla="*/ 152400 w 539750"/>
                  <a:gd name="connsiteY1" fmla="*/ 79375 h 167339"/>
                  <a:gd name="connsiteX2" fmla="*/ 301625 w 539750"/>
                  <a:gd name="connsiteY2" fmla="*/ 136525 h 167339"/>
                  <a:gd name="connsiteX3" fmla="*/ 463550 w 539750"/>
                  <a:gd name="connsiteY3" fmla="*/ 165100 h 167339"/>
                  <a:gd name="connsiteX4" fmla="*/ 539750 w 539750"/>
                  <a:gd name="connsiteY4" fmla="*/ 165100 h 167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67339">
                    <a:moveTo>
                      <a:pt x="0" y="0"/>
                    </a:moveTo>
                    <a:cubicBezTo>
                      <a:pt x="51064" y="28310"/>
                      <a:pt x="102129" y="56621"/>
                      <a:pt x="152400" y="79375"/>
                    </a:cubicBezTo>
                    <a:cubicBezTo>
                      <a:pt x="202671" y="102129"/>
                      <a:pt x="249767" y="122238"/>
                      <a:pt x="301625" y="136525"/>
                    </a:cubicBezTo>
                    <a:cubicBezTo>
                      <a:pt x="353483" y="150812"/>
                      <a:pt x="423863" y="160338"/>
                      <a:pt x="463550" y="165100"/>
                    </a:cubicBezTo>
                    <a:cubicBezTo>
                      <a:pt x="503238" y="169863"/>
                      <a:pt x="523875" y="165629"/>
                      <a:pt x="539750" y="1651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0" name="フリーフォーム: 図形 709">
                <a:extLst>
                  <a:ext uri="{FF2B5EF4-FFF2-40B4-BE49-F238E27FC236}">
                    <a16:creationId xmlns:a16="http://schemas.microsoft.com/office/drawing/2014/main" id="{81F8DA55-062B-4AC1-97C5-E14572398290}"/>
                  </a:ext>
                </a:extLst>
              </p:cNvPr>
              <p:cNvSpPr/>
              <p:nvPr/>
            </p:nvSpPr>
            <p:spPr>
              <a:xfrm>
                <a:off x="6829425" y="3416300"/>
                <a:ext cx="155575" cy="149225"/>
              </a:xfrm>
              <a:custGeom>
                <a:avLst/>
                <a:gdLst>
                  <a:gd name="connsiteX0" fmla="*/ 0 w 155575"/>
                  <a:gd name="connsiteY0" fmla="*/ 0 h 149225"/>
                  <a:gd name="connsiteX1" fmla="*/ 120650 w 155575"/>
                  <a:gd name="connsiteY1" fmla="*/ 130175 h 149225"/>
                  <a:gd name="connsiteX2" fmla="*/ 155575 w 155575"/>
                  <a:gd name="connsiteY2" fmla="*/ 149225 h 14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75" h="149225">
                    <a:moveTo>
                      <a:pt x="0" y="0"/>
                    </a:moveTo>
                    <a:cubicBezTo>
                      <a:pt x="47360" y="52652"/>
                      <a:pt x="94721" y="105304"/>
                      <a:pt x="120650" y="130175"/>
                    </a:cubicBezTo>
                    <a:cubicBezTo>
                      <a:pt x="146579" y="155046"/>
                      <a:pt x="146579" y="146050"/>
                      <a:pt x="155575" y="1492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1" name="フリーフォーム: 図形 710">
                <a:extLst>
                  <a:ext uri="{FF2B5EF4-FFF2-40B4-BE49-F238E27FC236}">
                    <a16:creationId xmlns:a16="http://schemas.microsoft.com/office/drawing/2014/main" id="{10FF7D6B-1085-491A-AE72-CC914DFB34DF}"/>
                  </a:ext>
                </a:extLst>
              </p:cNvPr>
              <p:cNvSpPr/>
              <p:nvPr/>
            </p:nvSpPr>
            <p:spPr>
              <a:xfrm>
                <a:off x="6588125" y="2371725"/>
                <a:ext cx="57150" cy="295275"/>
              </a:xfrm>
              <a:custGeom>
                <a:avLst/>
                <a:gdLst>
                  <a:gd name="connsiteX0" fmla="*/ 57150 w 57150"/>
                  <a:gd name="connsiteY0" fmla="*/ 0 h 295275"/>
                  <a:gd name="connsiteX1" fmla="*/ 15875 w 57150"/>
                  <a:gd name="connsiteY1" fmla="*/ 203200 h 295275"/>
                  <a:gd name="connsiteX2" fmla="*/ 0 w 57150"/>
                  <a:gd name="connsiteY2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50" h="295275">
                    <a:moveTo>
                      <a:pt x="57150" y="0"/>
                    </a:moveTo>
                    <a:cubicBezTo>
                      <a:pt x="41275" y="76993"/>
                      <a:pt x="25400" y="153987"/>
                      <a:pt x="15875" y="203200"/>
                    </a:cubicBezTo>
                    <a:cubicBezTo>
                      <a:pt x="6350" y="252413"/>
                      <a:pt x="5292" y="281517"/>
                      <a:pt x="0" y="2952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2" name="フリーフォーム: 図形 711">
                <a:extLst>
                  <a:ext uri="{FF2B5EF4-FFF2-40B4-BE49-F238E27FC236}">
                    <a16:creationId xmlns:a16="http://schemas.microsoft.com/office/drawing/2014/main" id="{6F7A1394-EE86-408E-87B5-7DA1BD6F6F01}"/>
                  </a:ext>
                </a:extLst>
              </p:cNvPr>
              <p:cNvSpPr/>
              <p:nvPr/>
            </p:nvSpPr>
            <p:spPr>
              <a:xfrm>
                <a:off x="6804025" y="3524250"/>
                <a:ext cx="415925" cy="431800"/>
              </a:xfrm>
              <a:custGeom>
                <a:avLst/>
                <a:gdLst>
                  <a:gd name="connsiteX0" fmla="*/ 0 w 415925"/>
                  <a:gd name="connsiteY0" fmla="*/ 0 h 431800"/>
                  <a:gd name="connsiteX1" fmla="*/ 47625 w 415925"/>
                  <a:gd name="connsiteY1" fmla="*/ 111125 h 431800"/>
                  <a:gd name="connsiteX2" fmla="*/ 114300 w 415925"/>
                  <a:gd name="connsiteY2" fmla="*/ 254000 h 431800"/>
                  <a:gd name="connsiteX3" fmla="*/ 292100 w 415925"/>
                  <a:gd name="connsiteY3" fmla="*/ 358775 h 431800"/>
                  <a:gd name="connsiteX4" fmla="*/ 415925 w 415925"/>
                  <a:gd name="connsiteY4" fmla="*/ 43180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925" h="431800">
                    <a:moveTo>
                      <a:pt x="0" y="0"/>
                    </a:moveTo>
                    <a:cubicBezTo>
                      <a:pt x="14287" y="34396"/>
                      <a:pt x="28575" y="68792"/>
                      <a:pt x="47625" y="111125"/>
                    </a:cubicBezTo>
                    <a:cubicBezTo>
                      <a:pt x="66675" y="153458"/>
                      <a:pt x="73554" y="212725"/>
                      <a:pt x="114300" y="254000"/>
                    </a:cubicBezTo>
                    <a:cubicBezTo>
                      <a:pt x="155046" y="295275"/>
                      <a:pt x="292100" y="358775"/>
                      <a:pt x="292100" y="358775"/>
                    </a:cubicBezTo>
                    <a:lnTo>
                      <a:pt x="415925" y="431800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4" name="フリーフォーム: 図形 713">
                <a:extLst>
                  <a:ext uri="{FF2B5EF4-FFF2-40B4-BE49-F238E27FC236}">
                    <a16:creationId xmlns:a16="http://schemas.microsoft.com/office/drawing/2014/main" id="{85BD5CB9-068B-4E61-BC5E-1CF0635740D7}"/>
                  </a:ext>
                </a:extLst>
              </p:cNvPr>
              <p:cNvSpPr/>
              <p:nvPr/>
            </p:nvSpPr>
            <p:spPr>
              <a:xfrm>
                <a:off x="7191375" y="3819525"/>
                <a:ext cx="917575" cy="168516"/>
              </a:xfrm>
              <a:custGeom>
                <a:avLst/>
                <a:gdLst>
                  <a:gd name="connsiteX0" fmla="*/ 0 w 917575"/>
                  <a:gd name="connsiteY0" fmla="*/ 0 h 168516"/>
                  <a:gd name="connsiteX1" fmla="*/ 279400 w 917575"/>
                  <a:gd name="connsiteY1" fmla="*/ 133350 h 168516"/>
                  <a:gd name="connsiteX2" fmla="*/ 587375 w 917575"/>
                  <a:gd name="connsiteY2" fmla="*/ 168275 h 168516"/>
                  <a:gd name="connsiteX3" fmla="*/ 917575 w 917575"/>
                  <a:gd name="connsiteY3" fmla="*/ 146050 h 16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575" h="168516">
                    <a:moveTo>
                      <a:pt x="0" y="0"/>
                    </a:moveTo>
                    <a:cubicBezTo>
                      <a:pt x="90752" y="52652"/>
                      <a:pt x="181504" y="105304"/>
                      <a:pt x="279400" y="133350"/>
                    </a:cubicBezTo>
                    <a:cubicBezTo>
                      <a:pt x="377296" y="161396"/>
                      <a:pt x="481013" y="166158"/>
                      <a:pt x="587375" y="168275"/>
                    </a:cubicBezTo>
                    <a:cubicBezTo>
                      <a:pt x="693737" y="170392"/>
                      <a:pt x="805656" y="158221"/>
                      <a:pt x="917575" y="1460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5" name="フリーフォーム: 図形 714">
                <a:extLst>
                  <a:ext uri="{FF2B5EF4-FFF2-40B4-BE49-F238E27FC236}">
                    <a16:creationId xmlns:a16="http://schemas.microsoft.com/office/drawing/2014/main" id="{AD411AA4-F5EC-4083-801D-A24ED55FD28D}"/>
                  </a:ext>
                </a:extLst>
              </p:cNvPr>
              <p:cNvSpPr/>
              <p:nvPr/>
            </p:nvSpPr>
            <p:spPr>
              <a:xfrm>
                <a:off x="7673975" y="1752460"/>
                <a:ext cx="514350" cy="196990"/>
              </a:xfrm>
              <a:custGeom>
                <a:avLst/>
                <a:gdLst>
                  <a:gd name="connsiteX0" fmla="*/ 0 w 514350"/>
                  <a:gd name="connsiteY0" fmla="*/ 196990 h 196990"/>
                  <a:gd name="connsiteX1" fmla="*/ 92075 w 514350"/>
                  <a:gd name="connsiteY1" fmla="*/ 69990 h 196990"/>
                  <a:gd name="connsiteX2" fmla="*/ 180975 w 514350"/>
                  <a:gd name="connsiteY2" fmla="*/ 22365 h 196990"/>
                  <a:gd name="connsiteX3" fmla="*/ 311150 w 514350"/>
                  <a:gd name="connsiteY3" fmla="*/ 140 h 196990"/>
                  <a:gd name="connsiteX4" fmla="*/ 441325 w 514350"/>
                  <a:gd name="connsiteY4" fmla="*/ 31890 h 196990"/>
                  <a:gd name="connsiteX5" fmla="*/ 514350 w 514350"/>
                  <a:gd name="connsiteY5" fmla="*/ 98565 h 19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350" h="196990">
                    <a:moveTo>
                      <a:pt x="0" y="196990"/>
                    </a:moveTo>
                    <a:cubicBezTo>
                      <a:pt x="30956" y="148042"/>
                      <a:pt x="61913" y="99094"/>
                      <a:pt x="92075" y="69990"/>
                    </a:cubicBezTo>
                    <a:cubicBezTo>
                      <a:pt x="122237" y="40886"/>
                      <a:pt x="144463" y="34007"/>
                      <a:pt x="180975" y="22365"/>
                    </a:cubicBezTo>
                    <a:cubicBezTo>
                      <a:pt x="217487" y="10723"/>
                      <a:pt x="267758" y="-1448"/>
                      <a:pt x="311150" y="140"/>
                    </a:cubicBezTo>
                    <a:cubicBezTo>
                      <a:pt x="354542" y="1727"/>
                      <a:pt x="407458" y="15486"/>
                      <a:pt x="441325" y="31890"/>
                    </a:cubicBezTo>
                    <a:cubicBezTo>
                      <a:pt x="475192" y="48294"/>
                      <a:pt x="514350" y="98565"/>
                      <a:pt x="514350" y="9856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6" name="フリーフォーム: 図形 715">
                <a:extLst>
                  <a:ext uri="{FF2B5EF4-FFF2-40B4-BE49-F238E27FC236}">
                    <a16:creationId xmlns:a16="http://schemas.microsoft.com/office/drawing/2014/main" id="{DE62C1E6-C5A3-4EA4-AE78-E828F99CE9E4}"/>
                  </a:ext>
                </a:extLst>
              </p:cNvPr>
              <p:cNvSpPr/>
              <p:nvPr/>
            </p:nvSpPr>
            <p:spPr>
              <a:xfrm>
                <a:off x="7540625" y="1724573"/>
                <a:ext cx="596900" cy="386802"/>
              </a:xfrm>
              <a:custGeom>
                <a:avLst/>
                <a:gdLst>
                  <a:gd name="connsiteX0" fmla="*/ 0 w 596900"/>
                  <a:gd name="connsiteY0" fmla="*/ 386802 h 386802"/>
                  <a:gd name="connsiteX1" fmla="*/ 57150 w 596900"/>
                  <a:gd name="connsiteY1" fmla="*/ 250277 h 386802"/>
                  <a:gd name="connsiteX2" fmla="*/ 98425 w 596900"/>
                  <a:gd name="connsiteY2" fmla="*/ 164552 h 386802"/>
                  <a:gd name="connsiteX3" fmla="*/ 155575 w 596900"/>
                  <a:gd name="connsiteY3" fmla="*/ 97877 h 386802"/>
                  <a:gd name="connsiteX4" fmla="*/ 285750 w 596900"/>
                  <a:gd name="connsiteY4" fmla="*/ 21677 h 386802"/>
                  <a:gd name="connsiteX5" fmla="*/ 504825 w 596900"/>
                  <a:gd name="connsiteY5" fmla="*/ 2627 h 386802"/>
                  <a:gd name="connsiteX6" fmla="*/ 596900 w 596900"/>
                  <a:gd name="connsiteY6" fmla="*/ 69302 h 38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900" h="386802">
                    <a:moveTo>
                      <a:pt x="0" y="386802"/>
                    </a:moveTo>
                    <a:cubicBezTo>
                      <a:pt x="20373" y="337060"/>
                      <a:pt x="40746" y="287319"/>
                      <a:pt x="57150" y="250277"/>
                    </a:cubicBezTo>
                    <a:cubicBezTo>
                      <a:pt x="73554" y="213235"/>
                      <a:pt x="82021" y="189952"/>
                      <a:pt x="98425" y="164552"/>
                    </a:cubicBezTo>
                    <a:cubicBezTo>
                      <a:pt x="114829" y="139152"/>
                      <a:pt x="124354" y="121689"/>
                      <a:pt x="155575" y="97877"/>
                    </a:cubicBezTo>
                    <a:cubicBezTo>
                      <a:pt x="186796" y="74065"/>
                      <a:pt x="227542" y="37552"/>
                      <a:pt x="285750" y="21677"/>
                    </a:cubicBezTo>
                    <a:cubicBezTo>
                      <a:pt x="343958" y="5802"/>
                      <a:pt x="452967" y="-5310"/>
                      <a:pt x="504825" y="2627"/>
                    </a:cubicBezTo>
                    <a:cubicBezTo>
                      <a:pt x="556683" y="10564"/>
                      <a:pt x="576791" y="39933"/>
                      <a:pt x="596900" y="6930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7" name="フリーフォーム: 図形 716">
                <a:extLst>
                  <a:ext uri="{FF2B5EF4-FFF2-40B4-BE49-F238E27FC236}">
                    <a16:creationId xmlns:a16="http://schemas.microsoft.com/office/drawing/2014/main" id="{061174DE-8132-45E5-A003-67C7890667F5}"/>
                  </a:ext>
                </a:extLst>
              </p:cNvPr>
              <p:cNvSpPr/>
              <p:nvPr/>
            </p:nvSpPr>
            <p:spPr>
              <a:xfrm>
                <a:off x="8394700" y="2644079"/>
                <a:ext cx="755650" cy="261046"/>
              </a:xfrm>
              <a:custGeom>
                <a:avLst/>
                <a:gdLst>
                  <a:gd name="connsiteX0" fmla="*/ 0 w 755650"/>
                  <a:gd name="connsiteY0" fmla="*/ 261046 h 261046"/>
                  <a:gd name="connsiteX1" fmla="*/ 34925 w 755650"/>
                  <a:gd name="connsiteY1" fmla="*/ 216596 h 261046"/>
                  <a:gd name="connsiteX2" fmla="*/ 146050 w 755650"/>
                  <a:gd name="connsiteY2" fmla="*/ 83246 h 261046"/>
                  <a:gd name="connsiteX3" fmla="*/ 368300 w 755650"/>
                  <a:gd name="connsiteY3" fmla="*/ 26096 h 261046"/>
                  <a:gd name="connsiteX4" fmla="*/ 625475 w 755650"/>
                  <a:gd name="connsiteY4" fmla="*/ 696 h 261046"/>
                  <a:gd name="connsiteX5" fmla="*/ 755650 w 755650"/>
                  <a:gd name="connsiteY5" fmla="*/ 51496 h 26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5650" h="261046">
                    <a:moveTo>
                      <a:pt x="0" y="261046"/>
                    </a:moveTo>
                    <a:cubicBezTo>
                      <a:pt x="5821" y="253637"/>
                      <a:pt x="10583" y="246229"/>
                      <a:pt x="34925" y="216596"/>
                    </a:cubicBezTo>
                    <a:cubicBezTo>
                      <a:pt x="59267" y="186963"/>
                      <a:pt x="90488" y="114996"/>
                      <a:pt x="146050" y="83246"/>
                    </a:cubicBezTo>
                    <a:cubicBezTo>
                      <a:pt x="201612" y="51496"/>
                      <a:pt x="288396" y="39854"/>
                      <a:pt x="368300" y="26096"/>
                    </a:cubicBezTo>
                    <a:cubicBezTo>
                      <a:pt x="448204" y="12338"/>
                      <a:pt x="560917" y="-3537"/>
                      <a:pt x="625475" y="696"/>
                    </a:cubicBezTo>
                    <a:cubicBezTo>
                      <a:pt x="690033" y="4929"/>
                      <a:pt x="714375" y="35092"/>
                      <a:pt x="755650" y="5149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8" name="フリーフォーム: 図形 717">
                <a:extLst>
                  <a:ext uri="{FF2B5EF4-FFF2-40B4-BE49-F238E27FC236}">
                    <a16:creationId xmlns:a16="http://schemas.microsoft.com/office/drawing/2014/main" id="{1A4F018C-A787-414C-A410-09B01CC85746}"/>
                  </a:ext>
                </a:extLst>
              </p:cNvPr>
              <p:cNvSpPr/>
              <p:nvPr/>
            </p:nvSpPr>
            <p:spPr>
              <a:xfrm>
                <a:off x="8064500" y="2927350"/>
                <a:ext cx="498475" cy="546100"/>
              </a:xfrm>
              <a:custGeom>
                <a:avLst/>
                <a:gdLst>
                  <a:gd name="connsiteX0" fmla="*/ 0 w 498475"/>
                  <a:gd name="connsiteY0" fmla="*/ 546100 h 546100"/>
                  <a:gd name="connsiteX1" fmla="*/ 231775 w 498475"/>
                  <a:gd name="connsiteY1" fmla="*/ 327025 h 546100"/>
                  <a:gd name="connsiteX2" fmla="*/ 368300 w 498475"/>
                  <a:gd name="connsiteY2" fmla="*/ 130175 h 546100"/>
                  <a:gd name="connsiteX3" fmla="*/ 498475 w 498475"/>
                  <a:gd name="connsiteY3" fmla="*/ 0 h 54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475" h="546100">
                    <a:moveTo>
                      <a:pt x="0" y="546100"/>
                    </a:moveTo>
                    <a:cubicBezTo>
                      <a:pt x="85196" y="471223"/>
                      <a:pt x="170392" y="396346"/>
                      <a:pt x="231775" y="327025"/>
                    </a:cubicBezTo>
                    <a:cubicBezTo>
                      <a:pt x="293158" y="257704"/>
                      <a:pt x="323850" y="184679"/>
                      <a:pt x="368300" y="130175"/>
                    </a:cubicBezTo>
                    <a:cubicBezTo>
                      <a:pt x="412750" y="75671"/>
                      <a:pt x="455612" y="37835"/>
                      <a:pt x="498475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9" name="フリーフォーム: 図形 718">
                <a:extLst>
                  <a:ext uri="{FF2B5EF4-FFF2-40B4-BE49-F238E27FC236}">
                    <a16:creationId xmlns:a16="http://schemas.microsoft.com/office/drawing/2014/main" id="{07028980-3E53-419A-8C4E-35BA5F3E0351}"/>
                  </a:ext>
                </a:extLst>
              </p:cNvPr>
              <p:cNvSpPr/>
              <p:nvPr/>
            </p:nvSpPr>
            <p:spPr>
              <a:xfrm>
                <a:off x="8086725" y="2968625"/>
                <a:ext cx="384175" cy="428625"/>
              </a:xfrm>
              <a:custGeom>
                <a:avLst/>
                <a:gdLst>
                  <a:gd name="connsiteX0" fmla="*/ 0 w 384175"/>
                  <a:gd name="connsiteY0" fmla="*/ 428625 h 428625"/>
                  <a:gd name="connsiteX1" fmla="*/ 85725 w 384175"/>
                  <a:gd name="connsiteY1" fmla="*/ 288925 h 428625"/>
                  <a:gd name="connsiteX2" fmla="*/ 276225 w 384175"/>
                  <a:gd name="connsiteY2" fmla="*/ 92075 h 428625"/>
                  <a:gd name="connsiteX3" fmla="*/ 384175 w 384175"/>
                  <a:gd name="connsiteY3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175" h="428625">
                    <a:moveTo>
                      <a:pt x="0" y="428625"/>
                    </a:moveTo>
                    <a:cubicBezTo>
                      <a:pt x="19843" y="386821"/>
                      <a:pt x="39687" y="345017"/>
                      <a:pt x="85725" y="288925"/>
                    </a:cubicBezTo>
                    <a:cubicBezTo>
                      <a:pt x="131763" y="232833"/>
                      <a:pt x="226483" y="140229"/>
                      <a:pt x="276225" y="92075"/>
                    </a:cubicBezTo>
                    <a:cubicBezTo>
                      <a:pt x="325967" y="43921"/>
                      <a:pt x="363538" y="22754"/>
                      <a:pt x="384175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0" name="フリーフォーム: 図形 719">
                <a:extLst>
                  <a:ext uri="{FF2B5EF4-FFF2-40B4-BE49-F238E27FC236}">
                    <a16:creationId xmlns:a16="http://schemas.microsoft.com/office/drawing/2014/main" id="{C6678F7E-7996-4CF2-B785-769E5C4AE59D}"/>
                  </a:ext>
                </a:extLst>
              </p:cNvPr>
              <p:cNvSpPr/>
              <p:nvPr/>
            </p:nvSpPr>
            <p:spPr>
              <a:xfrm>
                <a:off x="8197850" y="2984500"/>
                <a:ext cx="161925" cy="174625"/>
              </a:xfrm>
              <a:custGeom>
                <a:avLst/>
                <a:gdLst>
                  <a:gd name="connsiteX0" fmla="*/ 161925 w 161925"/>
                  <a:gd name="connsiteY0" fmla="*/ 0 h 174625"/>
                  <a:gd name="connsiteX1" fmla="*/ 53975 w 161925"/>
                  <a:gd name="connsiteY1" fmla="*/ 101600 h 174625"/>
                  <a:gd name="connsiteX2" fmla="*/ 0 w 161925"/>
                  <a:gd name="connsiteY2" fmla="*/ 17462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74625">
                    <a:moveTo>
                      <a:pt x="161925" y="0"/>
                    </a:moveTo>
                    <a:cubicBezTo>
                      <a:pt x="121443" y="36248"/>
                      <a:pt x="80962" y="72496"/>
                      <a:pt x="53975" y="101600"/>
                    </a:cubicBezTo>
                    <a:cubicBezTo>
                      <a:pt x="26987" y="130704"/>
                      <a:pt x="11642" y="161396"/>
                      <a:pt x="0" y="1746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2" name="フリーフォーム: 図形 721">
                <a:extLst>
                  <a:ext uri="{FF2B5EF4-FFF2-40B4-BE49-F238E27FC236}">
                    <a16:creationId xmlns:a16="http://schemas.microsoft.com/office/drawing/2014/main" id="{24983E18-E798-4A70-B65E-A8ABB9CF8A52}"/>
                  </a:ext>
                </a:extLst>
              </p:cNvPr>
              <p:cNvSpPr/>
              <p:nvPr/>
            </p:nvSpPr>
            <p:spPr>
              <a:xfrm>
                <a:off x="8159750" y="3457724"/>
                <a:ext cx="809625" cy="218926"/>
              </a:xfrm>
              <a:custGeom>
                <a:avLst/>
                <a:gdLst>
                  <a:gd name="connsiteX0" fmla="*/ 0 w 809625"/>
                  <a:gd name="connsiteY0" fmla="*/ 31601 h 218926"/>
                  <a:gd name="connsiteX1" fmla="*/ 66675 w 809625"/>
                  <a:gd name="connsiteY1" fmla="*/ 18901 h 218926"/>
                  <a:gd name="connsiteX2" fmla="*/ 361950 w 809625"/>
                  <a:gd name="connsiteY2" fmla="*/ 6201 h 218926"/>
                  <a:gd name="connsiteX3" fmla="*/ 698500 w 809625"/>
                  <a:gd name="connsiteY3" fmla="*/ 126851 h 218926"/>
                  <a:gd name="connsiteX4" fmla="*/ 809625 w 809625"/>
                  <a:gd name="connsiteY4" fmla="*/ 218926 h 218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625" h="218926">
                    <a:moveTo>
                      <a:pt x="0" y="31601"/>
                    </a:moveTo>
                    <a:cubicBezTo>
                      <a:pt x="3175" y="27367"/>
                      <a:pt x="6350" y="23134"/>
                      <a:pt x="66675" y="18901"/>
                    </a:cubicBezTo>
                    <a:cubicBezTo>
                      <a:pt x="127000" y="14668"/>
                      <a:pt x="256646" y="-11791"/>
                      <a:pt x="361950" y="6201"/>
                    </a:cubicBezTo>
                    <a:cubicBezTo>
                      <a:pt x="467254" y="24193"/>
                      <a:pt x="623888" y="91397"/>
                      <a:pt x="698500" y="126851"/>
                    </a:cubicBezTo>
                    <a:cubicBezTo>
                      <a:pt x="773112" y="162305"/>
                      <a:pt x="791368" y="190615"/>
                      <a:pt x="809625" y="21892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3" name="フリーフォーム: 図形 722">
                <a:extLst>
                  <a:ext uri="{FF2B5EF4-FFF2-40B4-BE49-F238E27FC236}">
                    <a16:creationId xmlns:a16="http://schemas.microsoft.com/office/drawing/2014/main" id="{6EA55396-FB70-4DFC-AA77-13A477ED41A7}"/>
                  </a:ext>
                </a:extLst>
              </p:cNvPr>
              <p:cNvSpPr/>
              <p:nvPr/>
            </p:nvSpPr>
            <p:spPr>
              <a:xfrm>
                <a:off x="8702675" y="3454400"/>
                <a:ext cx="441325" cy="431800"/>
              </a:xfrm>
              <a:custGeom>
                <a:avLst/>
                <a:gdLst>
                  <a:gd name="connsiteX0" fmla="*/ 0 w 441325"/>
                  <a:gd name="connsiteY0" fmla="*/ 0 h 431800"/>
                  <a:gd name="connsiteX1" fmla="*/ 219075 w 441325"/>
                  <a:gd name="connsiteY1" fmla="*/ 107950 h 431800"/>
                  <a:gd name="connsiteX2" fmla="*/ 396875 w 441325"/>
                  <a:gd name="connsiteY2" fmla="*/ 307975 h 431800"/>
                  <a:gd name="connsiteX3" fmla="*/ 441325 w 441325"/>
                  <a:gd name="connsiteY3" fmla="*/ 43180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1325" h="431800">
                    <a:moveTo>
                      <a:pt x="0" y="0"/>
                    </a:moveTo>
                    <a:cubicBezTo>
                      <a:pt x="76464" y="28310"/>
                      <a:pt x="152929" y="56621"/>
                      <a:pt x="219075" y="107950"/>
                    </a:cubicBezTo>
                    <a:cubicBezTo>
                      <a:pt x="285221" y="159279"/>
                      <a:pt x="359833" y="254000"/>
                      <a:pt x="396875" y="307975"/>
                    </a:cubicBezTo>
                    <a:cubicBezTo>
                      <a:pt x="433917" y="361950"/>
                      <a:pt x="437621" y="396875"/>
                      <a:pt x="441325" y="4318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4" name="フリーフォーム: 図形 723">
                <a:extLst>
                  <a:ext uri="{FF2B5EF4-FFF2-40B4-BE49-F238E27FC236}">
                    <a16:creationId xmlns:a16="http://schemas.microsoft.com/office/drawing/2014/main" id="{1ACA6B98-93B2-4C9A-BDBF-7E5768F9EA30}"/>
                  </a:ext>
                </a:extLst>
              </p:cNvPr>
              <p:cNvSpPr/>
              <p:nvPr/>
            </p:nvSpPr>
            <p:spPr>
              <a:xfrm>
                <a:off x="6991350" y="4089400"/>
                <a:ext cx="396875" cy="295275"/>
              </a:xfrm>
              <a:custGeom>
                <a:avLst/>
                <a:gdLst>
                  <a:gd name="connsiteX0" fmla="*/ 0 w 396875"/>
                  <a:gd name="connsiteY0" fmla="*/ 0 h 295275"/>
                  <a:gd name="connsiteX1" fmla="*/ 136525 w 396875"/>
                  <a:gd name="connsiteY1" fmla="*/ 152400 h 295275"/>
                  <a:gd name="connsiteX2" fmla="*/ 307975 w 396875"/>
                  <a:gd name="connsiteY2" fmla="*/ 263525 h 295275"/>
                  <a:gd name="connsiteX3" fmla="*/ 396875 w 396875"/>
                  <a:gd name="connsiteY3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875" h="295275">
                    <a:moveTo>
                      <a:pt x="0" y="0"/>
                    </a:moveTo>
                    <a:cubicBezTo>
                      <a:pt x="42598" y="54239"/>
                      <a:pt x="85196" y="108479"/>
                      <a:pt x="136525" y="152400"/>
                    </a:cubicBezTo>
                    <a:cubicBezTo>
                      <a:pt x="187854" y="196321"/>
                      <a:pt x="264583" y="239712"/>
                      <a:pt x="307975" y="263525"/>
                    </a:cubicBezTo>
                    <a:cubicBezTo>
                      <a:pt x="351367" y="287338"/>
                      <a:pt x="374121" y="291306"/>
                      <a:pt x="396875" y="2952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5" name="フリーフォーム: 図形 724">
                <a:extLst>
                  <a:ext uri="{FF2B5EF4-FFF2-40B4-BE49-F238E27FC236}">
                    <a16:creationId xmlns:a16="http://schemas.microsoft.com/office/drawing/2014/main" id="{FBF10F5E-6E2F-482B-83B8-BED05AAA2C3C}"/>
                  </a:ext>
                </a:extLst>
              </p:cNvPr>
              <p:cNvSpPr/>
              <p:nvPr/>
            </p:nvSpPr>
            <p:spPr>
              <a:xfrm>
                <a:off x="8267700" y="4156075"/>
                <a:ext cx="381000" cy="149225"/>
              </a:xfrm>
              <a:custGeom>
                <a:avLst/>
                <a:gdLst>
                  <a:gd name="connsiteX0" fmla="*/ 0 w 381000"/>
                  <a:gd name="connsiteY0" fmla="*/ 149225 h 149225"/>
                  <a:gd name="connsiteX1" fmla="*/ 215900 w 381000"/>
                  <a:gd name="connsiteY1" fmla="*/ 28575 h 149225"/>
                  <a:gd name="connsiteX2" fmla="*/ 381000 w 381000"/>
                  <a:gd name="connsiteY2" fmla="*/ 0 h 14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149225">
                    <a:moveTo>
                      <a:pt x="0" y="149225"/>
                    </a:moveTo>
                    <a:cubicBezTo>
                      <a:pt x="76200" y="101335"/>
                      <a:pt x="152400" y="53446"/>
                      <a:pt x="215900" y="28575"/>
                    </a:cubicBezTo>
                    <a:cubicBezTo>
                      <a:pt x="279400" y="3704"/>
                      <a:pt x="351896" y="1058"/>
                      <a:pt x="38100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6" name="フリーフォーム: 図形 725">
                <a:extLst>
                  <a:ext uri="{FF2B5EF4-FFF2-40B4-BE49-F238E27FC236}">
                    <a16:creationId xmlns:a16="http://schemas.microsoft.com/office/drawing/2014/main" id="{40342AD2-D6EB-4677-8F82-AD77B56564BF}"/>
                  </a:ext>
                </a:extLst>
              </p:cNvPr>
              <p:cNvSpPr/>
              <p:nvPr/>
            </p:nvSpPr>
            <p:spPr>
              <a:xfrm>
                <a:off x="8194675" y="4137025"/>
                <a:ext cx="228600" cy="136525"/>
              </a:xfrm>
              <a:custGeom>
                <a:avLst/>
                <a:gdLst>
                  <a:gd name="connsiteX0" fmla="*/ 0 w 228600"/>
                  <a:gd name="connsiteY0" fmla="*/ 136525 h 136525"/>
                  <a:gd name="connsiteX1" fmla="*/ 228600 w 228600"/>
                  <a:gd name="connsiteY1" fmla="*/ 0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8600" h="136525">
                    <a:moveTo>
                      <a:pt x="0" y="136525"/>
                    </a:moveTo>
                    <a:lnTo>
                      <a:pt x="228600" y="0"/>
                    </a:ln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7" name="フリーフォーム: 図形 726">
                <a:extLst>
                  <a:ext uri="{FF2B5EF4-FFF2-40B4-BE49-F238E27FC236}">
                    <a16:creationId xmlns:a16="http://schemas.microsoft.com/office/drawing/2014/main" id="{3327C9FA-DA6F-44D4-99DA-A671ABF68ABD}"/>
                  </a:ext>
                </a:extLst>
              </p:cNvPr>
              <p:cNvSpPr/>
              <p:nvPr/>
            </p:nvSpPr>
            <p:spPr>
              <a:xfrm>
                <a:off x="8448675" y="4232275"/>
                <a:ext cx="393700" cy="111125"/>
              </a:xfrm>
              <a:custGeom>
                <a:avLst/>
                <a:gdLst>
                  <a:gd name="connsiteX0" fmla="*/ 0 w 393700"/>
                  <a:gd name="connsiteY0" fmla="*/ 111125 h 111125"/>
                  <a:gd name="connsiteX1" fmla="*/ 139700 w 393700"/>
                  <a:gd name="connsiteY1" fmla="*/ 19050 h 111125"/>
                  <a:gd name="connsiteX2" fmla="*/ 393700 w 393700"/>
                  <a:gd name="connsiteY2" fmla="*/ 0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3700" h="111125">
                    <a:moveTo>
                      <a:pt x="0" y="111125"/>
                    </a:moveTo>
                    <a:cubicBezTo>
                      <a:pt x="37041" y="74348"/>
                      <a:pt x="74083" y="37571"/>
                      <a:pt x="139700" y="19050"/>
                    </a:cubicBezTo>
                    <a:cubicBezTo>
                      <a:pt x="205317" y="529"/>
                      <a:pt x="343429" y="4233"/>
                      <a:pt x="39370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8" name="フリーフォーム: 図形 727">
                <a:extLst>
                  <a:ext uri="{FF2B5EF4-FFF2-40B4-BE49-F238E27FC236}">
                    <a16:creationId xmlns:a16="http://schemas.microsoft.com/office/drawing/2014/main" id="{C1379D06-C05E-4EAF-B4D3-546330E652D9}"/>
                  </a:ext>
                </a:extLst>
              </p:cNvPr>
              <p:cNvSpPr/>
              <p:nvPr/>
            </p:nvSpPr>
            <p:spPr>
              <a:xfrm>
                <a:off x="8039100" y="4651375"/>
                <a:ext cx="168275" cy="212725"/>
              </a:xfrm>
              <a:custGeom>
                <a:avLst/>
                <a:gdLst>
                  <a:gd name="connsiteX0" fmla="*/ 0 w 168275"/>
                  <a:gd name="connsiteY0" fmla="*/ 0 h 212725"/>
                  <a:gd name="connsiteX1" fmla="*/ 114300 w 168275"/>
                  <a:gd name="connsiteY1" fmla="*/ 111125 h 212725"/>
                  <a:gd name="connsiteX2" fmla="*/ 168275 w 168275"/>
                  <a:gd name="connsiteY2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275" h="212725">
                    <a:moveTo>
                      <a:pt x="0" y="0"/>
                    </a:moveTo>
                    <a:cubicBezTo>
                      <a:pt x="43127" y="37835"/>
                      <a:pt x="86254" y="75671"/>
                      <a:pt x="114300" y="111125"/>
                    </a:cubicBezTo>
                    <a:cubicBezTo>
                      <a:pt x="142346" y="146579"/>
                      <a:pt x="155310" y="179652"/>
                      <a:pt x="168275" y="2127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9" name="フリーフォーム: 図形 728">
                <a:extLst>
                  <a:ext uri="{FF2B5EF4-FFF2-40B4-BE49-F238E27FC236}">
                    <a16:creationId xmlns:a16="http://schemas.microsoft.com/office/drawing/2014/main" id="{0E5FA35C-0D8F-47C0-A09B-B03504F635B8}"/>
                  </a:ext>
                </a:extLst>
              </p:cNvPr>
              <p:cNvSpPr/>
              <p:nvPr/>
            </p:nvSpPr>
            <p:spPr>
              <a:xfrm>
                <a:off x="4749800" y="3638550"/>
                <a:ext cx="384175" cy="256658"/>
              </a:xfrm>
              <a:custGeom>
                <a:avLst/>
                <a:gdLst>
                  <a:gd name="connsiteX0" fmla="*/ 0 w 384175"/>
                  <a:gd name="connsiteY0" fmla="*/ 0 h 256658"/>
                  <a:gd name="connsiteX1" fmla="*/ 101600 w 384175"/>
                  <a:gd name="connsiteY1" fmla="*/ 136525 h 256658"/>
                  <a:gd name="connsiteX2" fmla="*/ 307975 w 384175"/>
                  <a:gd name="connsiteY2" fmla="*/ 241300 h 256658"/>
                  <a:gd name="connsiteX3" fmla="*/ 384175 w 384175"/>
                  <a:gd name="connsiteY3" fmla="*/ 254000 h 25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175" h="256658">
                    <a:moveTo>
                      <a:pt x="0" y="0"/>
                    </a:moveTo>
                    <a:cubicBezTo>
                      <a:pt x="25135" y="48154"/>
                      <a:pt x="50271" y="96308"/>
                      <a:pt x="101600" y="136525"/>
                    </a:cubicBezTo>
                    <a:cubicBezTo>
                      <a:pt x="152929" y="176742"/>
                      <a:pt x="260879" y="221721"/>
                      <a:pt x="307975" y="241300"/>
                    </a:cubicBezTo>
                    <a:cubicBezTo>
                      <a:pt x="355071" y="260879"/>
                      <a:pt x="369623" y="257439"/>
                      <a:pt x="384175" y="2540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0" name="フリーフォーム: 図形 729">
                <a:extLst>
                  <a:ext uri="{FF2B5EF4-FFF2-40B4-BE49-F238E27FC236}">
                    <a16:creationId xmlns:a16="http://schemas.microsoft.com/office/drawing/2014/main" id="{8B66F939-37F5-427E-B000-40BCAB9BEBA0}"/>
                  </a:ext>
                </a:extLst>
              </p:cNvPr>
              <p:cNvSpPr/>
              <p:nvPr/>
            </p:nvSpPr>
            <p:spPr>
              <a:xfrm>
                <a:off x="5076825" y="3622675"/>
                <a:ext cx="806450" cy="485775"/>
              </a:xfrm>
              <a:custGeom>
                <a:avLst/>
                <a:gdLst>
                  <a:gd name="connsiteX0" fmla="*/ 806450 w 806450"/>
                  <a:gd name="connsiteY0" fmla="*/ 0 h 485775"/>
                  <a:gd name="connsiteX1" fmla="*/ 625475 w 806450"/>
                  <a:gd name="connsiteY1" fmla="*/ 95250 h 485775"/>
                  <a:gd name="connsiteX2" fmla="*/ 514350 w 806450"/>
                  <a:gd name="connsiteY2" fmla="*/ 152400 h 485775"/>
                  <a:gd name="connsiteX3" fmla="*/ 371475 w 806450"/>
                  <a:gd name="connsiteY3" fmla="*/ 244475 h 485775"/>
                  <a:gd name="connsiteX4" fmla="*/ 263525 w 806450"/>
                  <a:gd name="connsiteY4" fmla="*/ 311150 h 485775"/>
                  <a:gd name="connsiteX5" fmla="*/ 107950 w 806450"/>
                  <a:gd name="connsiteY5" fmla="*/ 403225 h 485775"/>
                  <a:gd name="connsiteX6" fmla="*/ 0 w 806450"/>
                  <a:gd name="connsiteY6" fmla="*/ 48577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6450" h="485775">
                    <a:moveTo>
                      <a:pt x="806450" y="0"/>
                    </a:moveTo>
                    <a:lnTo>
                      <a:pt x="625475" y="95250"/>
                    </a:lnTo>
                    <a:cubicBezTo>
                      <a:pt x="576792" y="120650"/>
                      <a:pt x="556683" y="127529"/>
                      <a:pt x="514350" y="152400"/>
                    </a:cubicBezTo>
                    <a:cubicBezTo>
                      <a:pt x="472017" y="177271"/>
                      <a:pt x="413279" y="218017"/>
                      <a:pt x="371475" y="244475"/>
                    </a:cubicBezTo>
                    <a:cubicBezTo>
                      <a:pt x="329671" y="270933"/>
                      <a:pt x="307446" y="284692"/>
                      <a:pt x="263525" y="311150"/>
                    </a:cubicBezTo>
                    <a:cubicBezTo>
                      <a:pt x="219604" y="337608"/>
                      <a:pt x="151871" y="374121"/>
                      <a:pt x="107950" y="403225"/>
                    </a:cubicBezTo>
                    <a:cubicBezTo>
                      <a:pt x="64029" y="432329"/>
                      <a:pt x="32014" y="459052"/>
                      <a:pt x="0" y="4857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1" name="フリーフォーム: 図形 730">
                <a:extLst>
                  <a:ext uri="{FF2B5EF4-FFF2-40B4-BE49-F238E27FC236}">
                    <a16:creationId xmlns:a16="http://schemas.microsoft.com/office/drawing/2014/main" id="{9B63DA61-C07E-4E5C-932A-53F0294C7F4C}"/>
                  </a:ext>
                </a:extLst>
              </p:cNvPr>
              <p:cNvSpPr/>
              <p:nvPr/>
            </p:nvSpPr>
            <p:spPr>
              <a:xfrm>
                <a:off x="5527675" y="3771900"/>
                <a:ext cx="339725" cy="323850"/>
              </a:xfrm>
              <a:custGeom>
                <a:avLst/>
                <a:gdLst>
                  <a:gd name="connsiteX0" fmla="*/ 339725 w 339725"/>
                  <a:gd name="connsiteY0" fmla="*/ 0 h 323850"/>
                  <a:gd name="connsiteX1" fmla="*/ 219075 w 339725"/>
                  <a:gd name="connsiteY1" fmla="*/ 101600 h 323850"/>
                  <a:gd name="connsiteX2" fmla="*/ 101600 w 339725"/>
                  <a:gd name="connsiteY2" fmla="*/ 222250 h 323850"/>
                  <a:gd name="connsiteX3" fmla="*/ 0 w 339725"/>
                  <a:gd name="connsiteY3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725" h="323850">
                    <a:moveTo>
                      <a:pt x="339725" y="0"/>
                    </a:moveTo>
                    <a:cubicBezTo>
                      <a:pt x="299243" y="32279"/>
                      <a:pt x="258762" y="64558"/>
                      <a:pt x="219075" y="101600"/>
                    </a:cubicBezTo>
                    <a:cubicBezTo>
                      <a:pt x="179387" y="138642"/>
                      <a:pt x="138112" y="185208"/>
                      <a:pt x="101600" y="222250"/>
                    </a:cubicBezTo>
                    <a:cubicBezTo>
                      <a:pt x="65088" y="259292"/>
                      <a:pt x="32544" y="291571"/>
                      <a:pt x="0" y="3238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2" name="フリーフォーム: 図形 731">
                <a:extLst>
                  <a:ext uri="{FF2B5EF4-FFF2-40B4-BE49-F238E27FC236}">
                    <a16:creationId xmlns:a16="http://schemas.microsoft.com/office/drawing/2014/main" id="{E7773ECD-90C4-4626-B1C5-04EED48A4A29}"/>
                  </a:ext>
                </a:extLst>
              </p:cNvPr>
              <p:cNvSpPr/>
              <p:nvPr/>
            </p:nvSpPr>
            <p:spPr>
              <a:xfrm>
                <a:off x="4791075" y="3800475"/>
                <a:ext cx="939800" cy="641506"/>
              </a:xfrm>
              <a:custGeom>
                <a:avLst/>
                <a:gdLst>
                  <a:gd name="connsiteX0" fmla="*/ 939800 w 939800"/>
                  <a:gd name="connsiteY0" fmla="*/ 0 h 641506"/>
                  <a:gd name="connsiteX1" fmla="*/ 746125 w 939800"/>
                  <a:gd name="connsiteY1" fmla="*/ 142875 h 641506"/>
                  <a:gd name="connsiteX2" fmla="*/ 571500 w 939800"/>
                  <a:gd name="connsiteY2" fmla="*/ 254000 h 641506"/>
                  <a:gd name="connsiteX3" fmla="*/ 428625 w 939800"/>
                  <a:gd name="connsiteY3" fmla="*/ 403225 h 641506"/>
                  <a:gd name="connsiteX4" fmla="*/ 288925 w 939800"/>
                  <a:gd name="connsiteY4" fmla="*/ 558800 h 641506"/>
                  <a:gd name="connsiteX5" fmla="*/ 142875 w 939800"/>
                  <a:gd name="connsiteY5" fmla="*/ 638175 h 641506"/>
                  <a:gd name="connsiteX6" fmla="*/ 0 w 939800"/>
                  <a:gd name="connsiteY6" fmla="*/ 619125 h 64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9800" h="641506">
                    <a:moveTo>
                      <a:pt x="939800" y="0"/>
                    </a:moveTo>
                    <a:cubicBezTo>
                      <a:pt x="873654" y="50271"/>
                      <a:pt x="807508" y="100542"/>
                      <a:pt x="746125" y="142875"/>
                    </a:cubicBezTo>
                    <a:cubicBezTo>
                      <a:pt x="684742" y="185208"/>
                      <a:pt x="624417" y="210608"/>
                      <a:pt x="571500" y="254000"/>
                    </a:cubicBezTo>
                    <a:cubicBezTo>
                      <a:pt x="518583" y="297392"/>
                      <a:pt x="475721" y="352425"/>
                      <a:pt x="428625" y="403225"/>
                    </a:cubicBezTo>
                    <a:cubicBezTo>
                      <a:pt x="381529" y="454025"/>
                      <a:pt x="336550" y="519642"/>
                      <a:pt x="288925" y="558800"/>
                    </a:cubicBezTo>
                    <a:cubicBezTo>
                      <a:pt x="241300" y="597958"/>
                      <a:pt x="191029" y="628121"/>
                      <a:pt x="142875" y="638175"/>
                    </a:cubicBezTo>
                    <a:cubicBezTo>
                      <a:pt x="94721" y="648229"/>
                      <a:pt x="47360" y="633677"/>
                      <a:pt x="0" y="6191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3" name="フリーフォーム: 図形 732">
                <a:extLst>
                  <a:ext uri="{FF2B5EF4-FFF2-40B4-BE49-F238E27FC236}">
                    <a16:creationId xmlns:a16="http://schemas.microsoft.com/office/drawing/2014/main" id="{6217AA1A-42DE-4DB7-91ED-59053B15111C}"/>
                  </a:ext>
                </a:extLst>
              </p:cNvPr>
              <p:cNvSpPr/>
              <p:nvPr/>
            </p:nvSpPr>
            <p:spPr>
              <a:xfrm>
                <a:off x="4791075" y="3822700"/>
                <a:ext cx="857250" cy="593725"/>
              </a:xfrm>
              <a:custGeom>
                <a:avLst/>
                <a:gdLst>
                  <a:gd name="connsiteX0" fmla="*/ 857250 w 857250"/>
                  <a:gd name="connsiteY0" fmla="*/ 0 h 593725"/>
                  <a:gd name="connsiteX1" fmla="*/ 536575 w 857250"/>
                  <a:gd name="connsiteY1" fmla="*/ 190500 h 593725"/>
                  <a:gd name="connsiteX2" fmla="*/ 285750 w 857250"/>
                  <a:gd name="connsiteY2" fmla="*/ 371475 h 593725"/>
                  <a:gd name="connsiteX3" fmla="*/ 187325 w 857250"/>
                  <a:gd name="connsiteY3" fmla="*/ 428625 h 593725"/>
                  <a:gd name="connsiteX4" fmla="*/ 57150 w 857250"/>
                  <a:gd name="connsiteY4" fmla="*/ 520700 h 593725"/>
                  <a:gd name="connsiteX5" fmla="*/ 0 w 857250"/>
                  <a:gd name="connsiteY5" fmla="*/ 593725 h 59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0" h="593725">
                    <a:moveTo>
                      <a:pt x="857250" y="0"/>
                    </a:moveTo>
                    <a:cubicBezTo>
                      <a:pt x="744537" y="64294"/>
                      <a:pt x="631825" y="128588"/>
                      <a:pt x="536575" y="190500"/>
                    </a:cubicBezTo>
                    <a:cubicBezTo>
                      <a:pt x="441325" y="252412"/>
                      <a:pt x="343958" y="331788"/>
                      <a:pt x="285750" y="371475"/>
                    </a:cubicBezTo>
                    <a:cubicBezTo>
                      <a:pt x="227542" y="411162"/>
                      <a:pt x="225425" y="403754"/>
                      <a:pt x="187325" y="428625"/>
                    </a:cubicBezTo>
                    <a:cubicBezTo>
                      <a:pt x="149225" y="453496"/>
                      <a:pt x="88371" y="493183"/>
                      <a:pt x="57150" y="520700"/>
                    </a:cubicBezTo>
                    <a:cubicBezTo>
                      <a:pt x="25929" y="548217"/>
                      <a:pt x="12964" y="570971"/>
                      <a:pt x="0" y="5937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4" name="フリーフォーム: 図形 733">
                <a:extLst>
                  <a:ext uri="{FF2B5EF4-FFF2-40B4-BE49-F238E27FC236}">
                    <a16:creationId xmlns:a16="http://schemas.microsoft.com/office/drawing/2014/main" id="{0F0826BB-E608-4000-BAA1-54F754C5BD55}"/>
                  </a:ext>
                </a:extLst>
              </p:cNvPr>
              <p:cNvSpPr/>
              <p:nvPr/>
            </p:nvSpPr>
            <p:spPr>
              <a:xfrm>
                <a:off x="3746500" y="4064000"/>
                <a:ext cx="1019175" cy="736600"/>
              </a:xfrm>
              <a:custGeom>
                <a:avLst/>
                <a:gdLst>
                  <a:gd name="connsiteX0" fmla="*/ 1019175 w 1019175"/>
                  <a:gd name="connsiteY0" fmla="*/ 0 h 736600"/>
                  <a:gd name="connsiteX1" fmla="*/ 727075 w 1019175"/>
                  <a:gd name="connsiteY1" fmla="*/ 107950 h 736600"/>
                  <a:gd name="connsiteX2" fmla="*/ 387350 w 1019175"/>
                  <a:gd name="connsiteY2" fmla="*/ 307975 h 736600"/>
                  <a:gd name="connsiteX3" fmla="*/ 165100 w 1019175"/>
                  <a:gd name="connsiteY3" fmla="*/ 488950 h 736600"/>
                  <a:gd name="connsiteX4" fmla="*/ 38100 w 1019175"/>
                  <a:gd name="connsiteY4" fmla="*/ 647700 h 736600"/>
                  <a:gd name="connsiteX5" fmla="*/ 0 w 1019175"/>
                  <a:gd name="connsiteY5" fmla="*/ 7366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9175" h="736600">
                    <a:moveTo>
                      <a:pt x="1019175" y="0"/>
                    </a:moveTo>
                    <a:cubicBezTo>
                      <a:pt x="925777" y="28310"/>
                      <a:pt x="832379" y="56621"/>
                      <a:pt x="727075" y="107950"/>
                    </a:cubicBezTo>
                    <a:cubicBezTo>
                      <a:pt x="621771" y="159279"/>
                      <a:pt x="481013" y="244475"/>
                      <a:pt x="387350" y="307975"/>
                    </a:cubicBezTo>
                    <a:cubicBezTo>
                      <a:pt x="293687" y="371475"/>
                      <a:pt x="223308" y="432329"/>
                      <a:pt x="165100" y="488950"/>
                    </a:cubicBezTo>
                    <a:cubicBezTo>
                      <a:pt x="106892" y="545571"/>
                      <a:pt x="65617" y="606425"/>
                      <a:pt x="38100" y="647700"/>
                    </a:cubicBezTo>
                    <a:cubicBezTo>
                      <a:pt x="10583" y="688975"/>
                      <a:pt x="5291" y="712787"/>
                      <a:pt x="0" y="7366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6" name="フリーフォーム: 図形 735">
                <a:extLst>
                  <a:ext uri="{FF2B5EF4-FFF2-40B4-BE49-F238E27FC236}">
                    <a16:creationId xmlns:a16="http://schemas.microsoft.com/office/drawing/2014/main" id="{CC2AFC0D-2A8C-483B-9C8D-E09051BD40EC}"/>
                  </a:ext>
                </a:extLst>
              </p:cNvPr>
              <p:cNvSpPr/>
              <p:nvPr/>
            </p:nvSpPr>
            <p:spPr>
              <a:xfrm>
                <a:off x="3818998" y="4572000"/>
                <a:ext cx="1111777" cy="463249"/>
              </a:xfrm>
              <a:custGeom>
                <a:avLst/>
                <a:gdLst>
                  <a:gd name="connsiteX0" fmla="*/ 83077 w 1111777"/>
                  <a:gd name="connsiteY0" fmla="*/ 0 h 463249"/>
                  <a:gd name="connsiteX1" fmla="*/ 22752 w 1111777"/>
                  <a:gd name="connsiteY1" fmla="*/ 63500 h 463249"/>
                  <a:gd name="connsiteX2" fmla="*/ 527 w 1111777"/>
                  <a:gd name="connsiteY2" fmla="*/ 187325 h 463249"/>
                  <a:gd name="connsiteX3" fmla="*/ 41802 w 1111777"/>
                  <a:gd name="connsiteY3" fmla="*/ 311150 h 463249"/>
                  <a:gd name="connsiteX4" fmla="*/ 222777 w 1111777"/>
                  <a:gd name="connsiteY4" fmla="*/ 441325 h 463249"/>
                  <a:gd name="connsiteX5" fmla="*/ 384702 w 1111777"/>
                  <a:gd name="connsiteY5" fmla="*/ 457200 h 463249"/>
                  <a:gd name="connsiteX6" fmla="*/ 499002 w 1111777"/>
                  <a:gd name="connsiteY6" fmla="*/ 377825 h 463249"/>
                  <a:gd name="connsiteX7" fmla="*/ 594252 w 1111777"/>
                  <a:gd name="connsiteY7" fmla="*/ 298450 h 463249"/>
                  <a:gd name="connsiteX8" fmla="*/ 724427 w 1111777"/>
                  <a:gd name="connsiteY8" fmla="*/ 279400 h 463249"/>
                  <a:gd name="connsiteX9" fmla="*/ 867302 w 1111777"/>
                  <a:gd name="connsiteY9" fmla="*/ 250825 h 463249"/>
                  <a:gd name="connsiteX10" fmla="*/ 959377 w 1111777"/>
                  <a:gd name="connsiteY10" fmla="*/ 247650 h 463249"/>
                  <a:gd name="connsiteX11" fmla="*/ 1048277 w 1111777"/>
                  <a:gd name="connsiteY11" fmla="*/ 301625 h 463249"/>
                  <a:gd name="connsiteX12" fmla="*/ 1092727 w 1111777"/>
                  <a:gd name="connsiteY12" fmla="*/ 371475 h 463249"/>
                  <a:gd name="connsiteX13" fmla="*/ 1111777 w 1111777"/>
                  <a:gd name="connsiteY13" fmla="*/ 425450 h 46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11777" h="463249">
                    <a:moveTo>
                      <a:pt x="83077" y="0"/>
                    </a:moveTo>
                    <a:cubicBezTo>
                      <a:pt x="59793" y="16139"/>
                      <a:pt x="36510" y="32279"/>
                      <a:pt x="22752" y="63500"/>
                    </a:cubicBezTo>
                    <a:cubicBezTo>
                      <a:pt x="8994" y="94721"/>
                      <a:pt x="-2648" y="146050"/>
                      <a:pt x="527" y="187325"/>
                    </a:cubicBezTo>
                    <a:cubicBezTo>
                      <a:pt x="3702" y="228600"/>
                      <a:pt x="4760" y="268817"/>
                      <a:pt x="41802" y="311150"/>
                    </a:cubicBezTo>
                    <a:cubicBezTo>
                      <a:pt x="78844" y="353483"/>
                      <a:pt x="165627" y="416983"/>
                      <a:pt x="222777" y="441325"/>
                    </a:cubicBezTo>
                    <a:cubicBezTo>
                      <a:pt x="279927" y="465667"/>
                      <a:pt x="338665" y="467783"/>
                      <a:pt x="384702" y="457200"/>
                    </a:cubicBezTo>
                    <a:cubicBezTo>
                      <a:pt x="430739" y="446617"/>
                      <a:pt x="464077" y="404283"/>
                      <a:pt x="499002" y="377825"/>
                    </a:cubicBezTo>
                    <a:cubicBezTo>
                      <a:pt x="533927" y="351367"/>
                      <a:pt x="556681" y="314854"/>
                      <a:pt x="594252" y="298450"/>
                    </a:cubicBezTo>
                    <a:cubicBezTo>
                      <a:pt x="631823" y="282046"/>
                      <a:pt x="678919" y="287337"/>
                      <a:pt x="724427" y="279400"/>
                    </a:cubicBezTo>
                    <a:cubicBezTo>
                      <a:pt x="769935" y="271463"/>
                      <a:pt x="828144" y="256117"/>
                      <a:pt x="867302" y="250825"/>
                    </a:cubicBezTo>
                    <a:cubicBezTo>
                      <a:pt x="906460" y="245533"/>
                      <a:pt x="929215" y="239183"/>
                      <a:pt x="959377" y="247650"/>
                    </a:cubicBezTo>
                    <a:cubicBezTo>
                      <a:pt x="989540" y="256117"/>
                      <a:pt x="1026052" y="280988"/>
                      <a:pt x="1048277" y="301625"/>
                    </a:cubicBezTo>
                    <a:cubicBezTo>
                      <a:pt x="1070502" y="322262"/>
                      <a:pt x="1082144" y="350838"/>
                      <a:pt x="1092727" y="371475"/>
                    </a:cubicBezTo>
                    <a:cubicBezTo>
                      <a:pt x="1103310" y="392113"/>
                      <a:pt x="1107543" y="408781"/>
                      <a:pt x="1111777" y="4254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8" name="フリーフォーム: 図形 737">
                <a:extLst>
                  <a:ext uri="{FF2B5EF4-FFF2-40B4-BE49-F238E27FC236}">
                    <a16:creationId xmlns:a16="http://schemas.microsoft.com/office/drawing/2014/main" id="{65A92FF0-0C61-4426-84B5-06D1DD90C546}"/>
                  </a:ext>
                </a:extLst>
              </p:cNvPr>
              <p:cNvSpPr/>
              <p:nvPr/>
            </p:nvSpPr>
            <p:spPr>
              <a:xfrm>
                <a:off x="3957636" y="4178300"/>
                <a:ext cx="944564" cy="659730"/>
              </a:xfrm>
              <a:custGeom>
                <a:avLst/>
                <a:gdLst>
                  <a:gd name="connsiteX0" fmla="*/ 830264 w 944564"/>
                  <a:gd name="connsiteY0" fmla="*/ 0 h 659730"/>
                  <a:gd name="connsiteX1" fmla="*/ 560389 w 944564"/>
                  <a:gd name="connsiteY1" fmla="*/ 146050 h 659730"/>
                  <a:gd name="connsiteX2" fmla="*/ 436564 w 944564"/>
                  <a:gd name="connsiteY2" fmla="*/ 209550 h 659730"/>
                  <a:gd name="connsiteX3" fmla="*/ 328614 w 944564"/>
                  <a:gd name="connsiteY3" fmla="*/ 209550 h 659730"/>
                  <a:gd name="connsiteX4" fmla="*/ 109539 w 944564"/>
                  <a:gd name="connsiteY4" fmla="*/ 352425 h 659730"/>
                  <a:gd name="connsiteX5" fmla="*/ 4764 w 944564"/>
                  <a:gd name="connsiteY5" fmla="*/ 457200 h 659730"/>
                  <a:gd name="connsiteX6" fmla="*/ 33339 w 944564"/>
                  <a:gd name="connsiteY6" fmla="*/ 568325 h 659730"/>
                  <a:gd name="connsiteX7" fmla="*/ 169864 w 944564"/>
                  <a:gd name="connsiteY7" fmla="*/ 638175 h 659730"/>
                  <a:gd name="connsiteX8" fmla="*/ 315914 w 944564"/>
                  <a:gd name="connsiteY8" fmla="*/ 657225 h 659730"/>
                  <a:gd name="connsiteX9" fmla="*/ 430214 w 944564"/>
                  <a:gd name="connsiteY9" fmla="*/ 590550 h 659730"/>
                  <a:gd name="connsiteX10" fmla="*/ 576264 w 944564"/>
                  <a:gd name="connsiteY10" fmla="*/ 517525 h 659730"/>
                  <a:gd name="connsiteX11" fmla="*/ 700089 w 944564"/>
                  <a:gd name="connsiteY11" fmla="*/ 482600 h 659730"/>
                  <a:gd name="connsiteX12" fmla="*/ 944564 w 944564"/>
                  <a:gd name="connsiteY12" fmla="*/ 476250 h 659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4564" h="659730">
                    <a:moveTo>
                      <a:pt x="830264" y="0"/>
                    </a:moveTo>
                    <a:lnTo>
                      <a:pt x="560389" y="146050"/>
                    </a:lnTo>
                    <a:cubicBezTo>
                      <a:pt x="494772" y="180975"/>
                      <a:pt x="475193" y="198967"/>
                      <a:pt x="436564" y="209550"/>
                    </a:cubicBezTo>
                    <a:cubicBezTo>
                      <a:pt x="397935" y="220133"/>
                      <a:pt x="383118" y="185738"/>
                      <a:pt x="328614" y="209550"/>
                    </a:cubicBezTo>
                    <a:cubicBezTo>
                      <a:pt x="274110" y="233362"/>
                      <a:pt x="163514" y="311150"/>
                      <a:pt x="109539" y="352425"/>
                    </a:cubicBezTo>
                    <a:cubicBezTo>
                      <a:pt x="55564" y="393700"/>
                      <a:pt x="17464" y="421217"/>
                      <a:pt x="4764" y="457200"/>
                    </a:cubicBezTo>
                    <a:cubicBezTo>
                      <a:pt x="-7936" y="493183"/>
                      <a:pt x="5822" y="538163"/>
                      <a:pt x="33339" y="568325"/>
                    </a:cubicBezTo>
                    <a:cubicBezTo>
                      <a:pt x="60856" y="598487"/>
                      <a:pt x="122768" y="623358"/>
                      <a:pt x="169864" y="638175"/>
                    </a:cubicBezTo>
                    <a:cubicBezTo>
                      <a:pt x="216960" y="652992"/>
                      <a:pt x="272522" y="665163"/>
                      <a:pt x="315914" y="657225"/>
                    </a:cubicBezTo>
                    <a:cubicBezTo>
                      <a:pt x="359306" y="649287"/>
                      <a:pt x="386822" y="613833"/>
                      <a:pt x="430214" y="590550"/>
                    </a:cubicBezTo>
                    <a:cubicBezTo>
                      <a:pt x="473606" y="567267"/>
                      <a:pt x="531285" y="535517"/>
                      <a:pt x="576264" y="517525"/>
                    </a:cubicBezTo>
                    <a:cubicBezTo>
                      <a:pt x="621243" y="499533"/>
                      <a:pt x="638706" y="489479"/>
                      <a:pt x="700089" y="482600"/>
                    </a:cubicBezTo>
                    <a:cubicBezTo>
                      <a:pt x="761472" y="475721"/>
                      <a:pt x="853018" y="475985"/>
                      <a:pt x="944564" y="4762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9" name="フリーフォーム: 図形 738">
                <a:extLst>
                  <a:ext uri="{FF2B5EF4-FFF2-40B4-BE49-F238E27FC236}">
                    <a16:creationId xmlns:a16="http://schemas.microsoft.com/office/drawing/2014/main" id="{DE2B883C-5EF5-4072-8135-1AD7CD16451D}"/>
                  </a:ext>
                </a:extLst>
              </p:cNvPr>
              <p:cNvSpPr/>
              <p:nvPr/>
            </p:nvSpPr>
            <p:spPr>
              <a:xfrm>
                <a:off x="4510935" y="4244975"/>
                <a:ext cx="308715" cy="365125"/>
              </a:xfrm>
              <a:custGeom>
                <a:avLst/>
                <a:gdLst>
                  <a:gd name="connsiteX0" fmla="*/ 308715 w 308715"/>
                  <a:gd name="connsiteY0" fmla="*/ 0 h 365125"/>
                  <a:gd name="connsiteX1" fmla="*/ 99165 w 308715"/>
                  <a:gd name="connsiteY1" fmla="*/ 98425 h 365125"/>
                  <a:gd name="connsiteX2" fmla="*/ 7090 w 308715"/>
                  <a:gd name="connsiteY2" fmla="*/ 196850 h 365125"/>
                  <a:gd name="connsiteX3" fmla="*/ 16615 w 308715"/>
                  <a:gd name="connsiteY3" fmla="*/ 282575 h 365125"/>
                  <a:gd name="connsiteX4" fmla="*/ 99165 w 308715"/>
                  <a:gd name="connsiteY4" fmla="*/ 330200 h 365125"/>
                  <a:gd name="connsiteX5" fmla="*/ 222990 w 308715"/>
                  <a:gd name="connsiteY5" fmla="*/ 365125 h 36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715" h="365125">
                    <a:moveTo>
                      <a:pt x="308715" y="0"/>
                    </a:moveTo>
                    <a:cubicBezTo>
                      <a:pt x="229075" y="32808"/>
                      <a:pt x="149436" y="65617"/>
                      <a:pt x="99165" y="98425"/>
                    </a:cubicBezTo>
                    <a:cubicBezTo>
                      <a:pt x="48894" y="131233"/>
                      <a:pt x="20848" y="166158"/>
                      <a:pt x="7090" y="196850"/>
                    </a:cubicBezTo>
                    <a:cubicBezTo>
                      <a:pt x="-6668" y="227542"/>
                      <a:pt x="1269" y="260350"/>
                      <a:pt x="16615" y="282575"/>
                    </a:cubicBezTo>
                    <a:cubicBezTo>
                      <a:pt x="31961" y="304800"/>
                      <a:pt x="64769" y="316442"/>
                      <a:pt x="99165" y="330200"/>
                    </a:cubicBezTo>
                    <a:cubicBezTo>
                      <a:pt x="133561" y="343958"/>
                      <a:pt x="222990" y="365125"/>
                      <a:pt x="222990" y="3651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0" name="フリーフォーム: 図形 739">
                <a:extLst>
                  <a:ext uri="{FF2B5EF4-FFF2-40B4-BE49-F238E27FC236}">
                    <a16:creationId xmlns:a16="http://schemas.microsoft.com/office/drawing/2014/main" id="{46CA7B91-CAFF-4CCC-9BFF-E319A965CBFC}"/>
                  </a:ext>
                </a:extLst>
              </p:cNvPr>
              <p:cNvSpPr/>
              <p:nvPr/>
            </p:nvSpPr>
            <p:spPr>
              <a:xfrm>
                <a:off x="4994275" y="4561086"/>
                <a:ext cx="301625" cy="150614"/>
              </a:xfrm>
              <a:custGeom>
                <a:avLst/>
                <a:gdLst>
                  <a:gd name="connsiteX0" fmla="*/ 0 w 301625"/>
                  <a:gd name="connsiteY0" fmla="*/ 45839 h 150614"/>
                  <a:gd name="connsiteX1" fmla="*/ 139700 w 301625"/>
                  <a:gd name="connsiteY1" fmla="*/ 17264 h 150614"/>
                  <a:gd name="connsiteX2" fmla="*/ 238125 w 301625"/>
                  <a:gd name="connsiteY2" fmla="*/ 4564 h 150614"/>
                  <a:gd name="connsiteX3" fmla="*/ 279400 w 301625"/>
                  <a:gd name="connsiteY3" fmla="*/ 96639 h 150614"/>
                  <a:gd name="connsiteX4" fmla="*/ 301625 w 301625"/>
                  <a:gd name="connsiteY4" fmla="*/ 150614 h 15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625" h="150614">
                    <a:moveTo>
                      <a:pt x="0" y="45839"/>
                    </a:moveTo>
                    <a:cubicBezTo>
                      <a:pt x="50006" y="34991"/>
                      <a:pt x="100013" y="24143"/>
                      <a:pt x="139700" y="17264"/>
                    </a:cubicBezTo>
                    <a:cubicBezTo>
                      <a:pt x="179387" y="10385"/>
                      <a:pt x="214842" y="-8665"/>
                      <a:pt x="238125" y="4564"/>
                    </a:cubicBezTo>
                    <a:cubicBezTo>
                      <a:pt x="261408" y="17793"/>
                      <a:pt x="268817" y="72297"/>
                      <a:pt x="279400" y="96639"/>
                    </a:cubicBezTo>
                    <a:cubicBezTo>
                      <a:pt x="289983" y="120981"/>
                      <a:pt x="295804" y="135797"/>
                      <a:pt x="301625" y="15061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1" name="フリーフォーム: 図形 740">
                <a:extLst>
                  <a:ext uri="{FF2B5EF4-FFF2-40B4-BE49-F238E27FC236}">
                    <a16:creationId xmlns:a16="http://schemas.microsoft.com/office/drawing/2014/main" id="{E7CEC6DF-61CF-48DC-8CB9-975462CC5DA4}"/>
                  </a:ext>
                </a:extLst>
              </p:cNvPr>
              <p:cNvSpPr/>
              <p:nvPr/>
            </p:nvSpPr>
            <p:spPr>
              <a:xfrm>
                <a:off x="5054600" y="4092575"/>
                <a:ext cx="393700" cy="450850"/>
              </a:xfrm>
              <a:custGeom>
                <a:avLst/>
                <a:gdLst>
                  <a:gd name="connsiteX0" fmla="*/ 393700 w 393700"/>
                  <a:gd name="connsiteY0" fmla="*/ 0 h 450850"/>
                  <a:gd name="connsiteX1" fmla="*/ 298450 w 393700"/>
                  <a:gd name="connsiteY1" fmla="*/ 95250 h 450850"/>
                  <a:gd name="connsiteX2" fmla="*/ 206375 w 393700"/>
                  <a:gd name="connsiteY2" fmla="*/ 187325 h 450850"/>
                  <a:gd name="connsiteX3" fmla="*/ 85725 w 393700"/>
                  <a:gd name="connsiteY3" fmla="*/ 314325 h 450850"/>
                  <a:gd name="connsiteX4" fmla="*/ 15875 w 393700"/>
                  <a:gd name="connsiteY4" fmla="*/ 384175 h 450850"/>
                  <a:gd name="connsiteX5" fmla="*/ 0 w 39370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700" h="450850">
                    <a:moveTo>
                      <a:pt x="393700" y="0"/>
                    </a:moveTo>
                    <a:lnTo>
                      <a:pt x="298450" y="95250"/>
                    </a:lnTo>
                    <a:cubicBezTo>
                      <a:pt x="267229" y="126471"/>
                      <a:pt x="241829" y="150813"/>
                      <a:pt x="206375" y="187325"/>
                    </a:cubicBezTo>
                    <a:cubicBezTo>
                      <a:pt x="170921" y="223838"/>
                      <a:pt x="117475" y="281517"/>
                      <a:pt x="85725" y="314325"/>
                    </a:cubicBezTo>
                    <a:cubicBezTo>
                      <a:pt x="53975" y="347133"/>
                      <a:pt x="30162" y="361421"/>
                      <a:pt x="15875" y="384175"/>
                    </a:cubicBezTo>
                    <a:cubicBezTo>
                      <a:pt x="1587" y="406929"/>
                      <a:pt x="793" y="428889"/>
                      <a:pt x="0" y="4508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2" name="フリーフォーム: 図形 741">
                <a:extLst>
                  <a:ext uri="{FF2B5EF4-FFF2-40B4-BE49-F238E27FC236}">
                    <a16:creationId xmlns:a16="http://schemas.microsoft.com/office/drawing/2014/main" id="{91745247-4ED4-4159-9134-FDF2DA2BD55F}"/>
                  </a:ext>
                </a:extLst>
              </p:cNvPr>
              <p:cNvSpPr/>
              <p:nvPr/>
            </p:nvSpPr>
            <p:spPr>
              <a:xfrm>
                <a:off x="5308600" y="4264025"/>
                <a:ext cx="120650" cy="444500"/>
              </a:xfrm>
              <a:custGeom>
                <a:avLst/>
                <a:gdLst>
                  <a:gd name="connsiteX0" fmla="*/ 120650 w 120650"/>
                  <a:gd name="connsiteY0" fmla="*/ 0 h 444500"/>
                  <a:gd name="connsiteX1" fmla="*/ 41275 w 120650"/>
                  <a:gd name="connsiteY1" fmla="*/ 149225 h 444500"/>
                  <a:gd name="connsiteX2" fmla="*/ 12700 w 120650"/>
                  <a:gd name="connsiteY2" fmla="*/ 279400 h 444500"/>
                  <a:gd name="connsiteX3" fmla="*/ 9525 w 120650"/>
                  <a:gd name="connsiteY3" fmla="*/ 387350 h 444500"/>
                  <a:gd name="connsiteX4" fmla="*/ 0 w 120650"/>
                  <a:gd name="connsiteY4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50" h="444500">
                    <a:moveTo>
                      <a:pt x="120650" y="0"/>
                    </a:moveTo>
                    <a:cubicBezTo>
                      <a:pt x="89958" y="51329"/>
                      <a:pt x="59267" y="102658"/>
                      <a:pt x="41275" y="149225"/>
                    </a:cubicBezTo>
                    <a:cubicBezTo>
                      <a:pt x="23283" y="195792"/>
                      <a:pt x="17992" y="239713"/>
                      <a:pt x="12700" y="279400"/>
                    </a:cubicBezTo>
                    <a:cubicBezTo>
                      <a:pt x="7408" y="319088"/>
                      <a:pt x="11642" y="359833"/>
                      <a:pt x="9525" y="387350"/>
                    </a:cubicBezTo>
                    <a:cubicBezTo>
                      <a:pt x="7408" y="414867"/>
                      <a:pt x="3704" y="429683"/>
                      <a:pt x="0" y="4445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3" name="フリーフォーム: 図形 742">
                <a:extLst>
                  <a:ext uri="{FF2B5EF4-FFF2-40B4-BE49-F238E27FC236}">
                    <a16:creationId xmlns:a16="http://schemas.microsoft.com/office/drawing/2014/main" id="{D54704CC-F3C2-4020-B427-45C966356476}"/>
                  </a:ext>
                </a:extLst>
              </p:cNvPr>
              <p:cNvSpPr/>
              <p:nvPr/>
            </p:nvSpPr>
            <p:spPr>
              <a:xfrm>
                <a:off x="5073650" y="4356100"/>
                <a:ext cx="279400" cy="184150"/>
              </a:xfrm>
              <a:custGeom>
                <a:avLst/>
                <a:gdLst>
                  <a:gd name="connsiteX0" fmla="*/ 279400 w 279400"/>
                  <a:gd name="connsiteY0" fmla="*/ 0 h 184150"/>
                  <a:gd name="connsiteX1" fmla="*/ 127000 w 279400"/>
                  <a:gd name="connsiteY1" fmla="*/ 120650 h 184150"/>
                  <a:gd name="connsiteX2" fmla="*/ 66675 w 279400"/>
                  <a:gd name="connsiteY2" fmla="*/ 165100 h 184150"/>
                  <a:gd name="connsiteX3" fmla="*/ 0 w 279400"/>
                  <a:gd name="connsiteY3" fmla="*/ 184150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400" h="184150">
                    <a:moveTo>
                      <a:pt x="279400" y="0"/>
                    </a:moveTo>
                    <a:lnTo>
                      <a:pt x="127000" y="120650"/>
                    </a:lnTo>
                    <a:cubicBezTo>
                      <a:pt x="91546" y="148167"/>
                      <a:pt x="87842" y="154517"/>
                      <a:pt x="66675" y="165100"/>
                    </a:cubicBezTo>
                    <a:cubicBezTo>
                      <a:pt x="45508" y="175683"/>
                      <a:pt x="13229" y="179917"/>
                      <a:pt x="0" y="1841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4" name="フリーフォーム: 図形 743">
                <a:extLst>
                  <a:ext uri="{FF2B5EF4-FFF2-40B4-BE49-F238E27FC236}">
                    <a16:creationId xmlns:a16="http://schemas.microsoft.com/office/drawing/2014/main" id="{F1943888-B820-4741-AE25-60F2E1B96234}"/>
                  </a:ext>
                </a:extLst>
              </p:cNvPr>
              <p:cNvSpPr/>
              <p:nvPr/>
            </p:nvSpPr>
            <p:spPr>
              <a:xfrm>
                <a:off x="5045988" y="4622800"/>
                <a:ext cx="256262" cy="323850"/>
              </a:xfrm>
              <a:custGeom>
                <a:avLst/>
                <a:gdLst>
                  <a:gd name="connsiteX0" fmla="*/ 27662 w 256262"/>
                  <a:gd name="connsiteY0" fmla="*/ 0 h 323850"/>
                  <a:gd name="connsiteX1" fmla="*/ 2262 w 256262"/>
                  <a:gd name="connsiteY1" fmla="*/ 85725 h 323850"/>
                  <a:gd name="connsiteX2" fmla="*/ 18137 w 256262"/>
                  <a:gd name="connsiteY2" fmla="*/ 174625 h 323850"/>
                  <a:gd name="connsiteX3" fmla="*/ 151487 w 256262"/>
                  <a:gd name="connsiteY3" fmla="*/ 282575 h 323850"/>
                  <a:gd name="connsiteX4" fmla="*/ 256262 w 256262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62" h="323850">
                    <a:moveTo>
                      <a:pt x="27662" y="0"/>
                    </a:moveTo>
                    <a:cubicBezTo>
                      <a:pt x="15755" y="28310"/>
                      <a:pt x="3849" y="56621"/>
                      <a:pt x="2262" y="85725"/>
                    </a:cubicBezTo>
                    <a:cubicBezTo>
                      <a:pt x="675" y="114829"/>
                      <a:pt x="-6734" y="141817"/>
                      <a:pt x="18137" y="174625"/>
                    </a:cubicBezTo>
                    <a:cubicBezTo>
                      <a:pt x="43008" y="207433"/>
                      <a:pt x="111800" y="257704"/>
                      <a:pt x="151487" y="282575"/>
                    </a:cubicBezTo>
                    <a:cubicBezTo>
                      <a:pt x="191174" y="307446"/>
                      <a:pt x="235095" y="283633"/>
                      <a:pt x="256262" y="3238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5" name="フリーフォーム: 図形 744">
                <a:extLst>
                  <a:ext uri="{FF2B5EF4-FFF2-40B4-BE49-F238E27FC236}">
                    <a16:creationId xmlns:a16="http://schemas.microsoft.com/office/drawing/2014/main" id="{09ABB224-E035-4E20-A76C-C46B35DFF3CC}"/>
                  </a:ext>
                </a:extLst>
              </p:cNvPr>
              <p:cNvSpPr/>
              <p:nvPr/>
            </p:nvSpPr>
            <p:spPr>
              <a:xfrm>
                <a:off x="5540375" y="4403725"/>
                <a:ext cx="79375" cy="44450"/>
              </a:xfrm>
              <a:custGeom>
                <a:avLst/>
                <a:gdLst>
                  <a:gd name="connsiteX0" fmla="*/ 0 w 79375"/>
                  <a:gd name="connsiteY0" fmla="*/ 0 h 44450"/>
                  <a:gd name="connsiteX1" fmla="*/ 79375 w 79375"/>
                  <a:gd name="connsiteY1" fmla="*/ 44450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375" h="44450">
                    <a:moveTo>
                      <a:pt x="0" y="0"/>
                    </a:moveTo>
                    <a:cubicBezTo>
                      <a:pt x="26458" y="14817"/>
                      <a:pt x="62971" y="37042"/>
                      <a:pt x="79375" y="444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6" name="フリーフォーム: 図形 745">
                <a:extLst>
                  <a:ext uri="{FF2B5EF4-FFF2-40B4-BE49-F238E27FC236}">
                    <a16:creationId xmlns:a16="http://schemas.microsoft.com/office/drawing/2014/main" id="{BD61ED7D-5867-4FCF-AFD3-EEB874524D16}"/>
                  </a:ext>
                </a:extLst>
              </p:cNvPr>
              <p:cNvSpPr/>
              <p:nvPr/>
            </p:nvSpPr>
            <p:spPr>
              <a:xfrm>
                <a:off x="5288130" y="4794250"/>
                <a:ext cx="125245" cy="460375"/>
              </a:xfrm>
              <a:custGeom>
                <a:avLst/>
                <a:gdLst>
                  <a:gd name="connsiteX0" fmla="*/ 1420 w 125245"/>
                  <a:gd name="connsiteY0" fmla="*/ 0 h 460375"/>
                  <a:gd name="connsiteX1" fmla="*/ 4595 w 125245"/>
                  <a:gd name="connsiteY1" fmla="*/ 136525 h 460375"/>
                  <a:gd name="connsiteX2" fmla="*/ 39520 w 125245"/>
                  <a:gd name="connsiteY2" fmla="*/ 247650 h 460375"/>
                  <a:gd name="connsiteX3" fmla="*/ 125245 w 125245"/>
                  <a:gd name="connsiteY3" fmla="*/ 460375 h 46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245" h="460375">
                    <a:moveTo>
                      <a:pt x="1420" y="0"/>
                    </a:moveTo>
                    <a:cubicBezTo>
                      <a:pt x="-168" y="47625"/>
                      <a:pt x="-1755" y="95250"/>
                      <a:pt x="4595" y="136525"/>
                    </a:cubicBezTo>
                    <a:cubicBezTo>
                      <a:pt x="10945" y="177800"/>
                      <a:pt x="19412" y="193675"/>
                      <a:pt x="39520" y="247650"/>
                    </a:cubicBezTo>
                    <a:cubicBezTo>
                      <a:pt x="59628" y="301625"/>
                      <a:pt x="92436" y="381000"/>
                      <a:pt x="125245" y="4603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7" name="フリーフォーム: 図形 746">
                <a:extLst>
                  <a:ext uri="{FF2B5EF4-FFF2-40B4-BE49-F238E27FC236}">
                    <a16:creationId xmlns:a16="http://schemas.microsoft.com/office/drawing/2014/main" id="{62F6B8A0-DFB9-44AE-90FC-A7F6D5919752}"/>
                  </a:ext>
                </a:extLst>
              </p:cNvPr>
              <p:cNvSpPr/>
              <p:nvPr/>
            </p:nvSpPr>
            <p:spPr>
              <a:xfrm>
                <a:off x="4677833" y="5198533"/>
                <a:ext cx="177800" cy="249767"/>
              </a:xfrm>
              <a:custGeom>
                <a:avLst/>
                <a:gdLst>
                  <a:gd name="connsiteX0" fmla="*/ 177800 w 177800"/>
                  <a:gd name="connsiteY0" fmla="*/ 0 h 249767"/>
                  <a:gd name="connsiteX1" fmla="*/ 93134 w 177800"/>
                  <a:gd name="connsiteY1" fmla="*/ 143934 h 249767"/>
                  <a:gd name="connsiteX2" fmla="*/ 0 w 177800"/>
                  <a:gd name="connsiteY2" fmla="*/ 249767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" h="249767">
                    <a:moveTo>
                      <a:pt x="177800" y="0"/>
                    </a:moveTo>
                    <a:cubicBezTo>
                      <a:pt x="150283" y="51153"/>
                      <a:pt x="122767" y="102306"/>
                      <a:pt x="93134" y="143934"/>
                    </a:cubicBezTo>
                    <a:cubicBezTo>
                      <a:pt x="63501" y="185562"/>
                      <a:pt x="31750" y="217664"/>
                      <a:pt x="0" y="24976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8" name="フリーフォーム: 図形 747">
                <a:extLst>
                  <a:ext uri="{FF2B5EF4-FFF2-40B4-BE49-F238E27FC236}">
                    <a16:creationId xmlns:a16="http://schemas.microsoft.com/office/drawing/2014/main" id="{12EFD6FC-A97D-43A6-BDC5-DDF5E0F6C2B9}"/>
                  </a:ext>
                </a:extLst>
              </p:cNvPr>
              <p:cNvSpPr/>
              <p:nvPr/>
            </p:nvSpPr>
            <p:spPr>
              <a:xfrm>
                <a:off x="4851400" y="5194300"/>
                <a:ext cx="173567" cy="140141"/>
              </a:xfrm>
              <a:custGeom>
                <a:avLst/>
                <a:gdLst>
                  <a:gd name="connsiteX0" fmla="*/ 0 w 173567"/>
                  <a:gd name="connsiteY0" fmla="*/ 0 h 140141"/>
                  <a:gd name="connsiteX1" fmla="*/ 135467 w 173567"/>
                  <a:gd name="connsiteY1" fmla="*/ 118533 h 140141"/>
                  <a:gd name="connsiteX2" fmla="*/ 173567 w 173567"/>
                  <a:gd name="connsiteY2" fmla="*/ 139700 h 14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567" h="140141">
                    <a:moveTo>
                      <a:pt x="0" y="0"/>
                    </a:moveTo>
                    <a:cubicBezTo>
                      <a:pt x="53269" y="47625"/>
                      <a:pt x="106539" y="95250"/>
                      <a:pt x="135467" y="118533"/>
                    </a:cubicBezTo>
                    <a:cubicBezTo>
                      <a:pt x="164395" y="141816"/>
                      <a:pt x="168981" y="140758"/>
                      <a:pt x="173567" y="139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9" name="フリーフォーム: 図形 748">
                <a:extLst>
                  <a:ext uri="{FF2B5EF4-FFF2-40B4-BE49-F238E27FC236}">
                    <a16:creationId xmlns:a16="http://schemas.microsoft.com/office/drawing/2014/main" id="{765EB8E5-AF06-48C9-948E-239BD151473D}"/>
                  </a:ext>
                </a:extLst>
              </p:cNvPr>
              <p:cNvSpPr/>
              <p:nvPr/>
            </p:nvSpPr>
            <p:spPr>
              <a:xfrm>
                <a:off x="3754120" y="4881880"/>
                <a:ext cx="1076960" cy="266417"/>
              </a:xfrm>
              <a:custGeom>
                <a:avLst/>
                <a:gdLst>
                  <a:gd name="connsiteX0" fmla="*/ 0 w 1076960"/>
                  <a:gd name="connsiteY0" fmla="*/ 0 h 266417"/>
                  <a:gd name="connsiteX1" fmla="*/ 81280 w 1076960"/>
                  <a:gd name="connsiteY1" fmla="*/ 152400 h 266417"/>
                  <a:gd name="connsiteX2" fmla="*/ 350520 w 1076960"/>
                  <a:gd name="connsiteY2" fmla="*/ 259080 h 266417"/>
                  <a:gd name="connsiteX3" fmla="*/ 538480 w 1076960"/>
                  <a:gd name="connsiteY3" fmla="*/ 243840 h 266417"/>
                  <a:gd name="connsiteX4" fmla="*/ 746760 w 1076960"/>
                  <a:gd name="connsiteY4" fmla="*/ 137160 h 266417"/>
                  <a:gd name="connsiteX5" fmla="*/ 970280 w 1076960"/>
                  <a:gd name="connsiteY5" fmla="*/ 101600 h 266417"/>
                  <a:gd name="connsiteX6" fmla="*/ 1076960 w 1076960"/>
                  <a:gd name="connsiteY6" fmla="*/ 167640 h 26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6960" h="266417">
                    <a:moveTo>
                      <a:pt x="0" y="0"/>
                    </a:moveTo>
                    <a:cubicBezTo>
                      <a:pt x="11430" y="54610"/>
                      <a:pt x="22860" y="109220"/>
                      <a:pt x="81280" y="152400"/>
                    </a:cubicBezTo>
                    <a:cubicBezTo>
                      <a:pt x="139700" y="195580"/>
                      <a:pt x="274320" y="243840"/>
                      <a:pt x="350520" y="259080"/>
                    </a:cubicBezTo>
                    <a:cubicBezTo>
                      <a:pt x="426720" y="274320"/>
                      <a:pt x="472440" y="264160"/>
                      <a:pt x="538480" y="243840"/>
                    </a:cubicBezTo>
                    <a:cubicBezTo>
                      <a:pt x="604520" y="223520"/>
                      <a:pt x="674793" y="160867"/>
                      <a:pt x="746760" y="137160"/>
                    </a:cubicBezTo>
                    <a:cubicBezTo>
                      <a:pt x="818727" y="113453"/>
                      <a:pt x="915247" y="96520"/>
                      <a:pt x="970280" y="101600"/>
                    </a:cubicBezTo>
                    <a:cubicBezTo>
                      <a:pt x="1025313" y="106680"/>
                      <a:pt x="1051560" y="153247"/>
                      <a:pt x="1076960" y="16764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0" name="フリーフォーム: 図形 749">
                <a:extLst>
                  <a:ext uri="{FF2B5EF4-FFF2-40B4-BE49-F238E27FC236}">
                    <a16:creationId xmlns:a16="http://schemas.microsoft.com/office/drawing/2014/main" id="{BAF08CC1-4A1C-4D50-BC99-8C9890A8FEDC}"/>
                  </a:ext>
                </a:extLst>
              </p:cNvPr>
              <p:cNvSpPr/>
              <p:nvPr/>
            </p:nvSpPr>
            <p:spPr>
              <a:xfrm>
                <a:off x="4568825" y="5219700"/>
                <a:ext cx="193675" cy="273050"/>
              </a:xfrm>
              <a:custGeom>
                <a:avLst/>
                <a:gdLst>
                  <a:gd name="connsiteX0" fmla="*/ 193675 w 193675"/>
                  <a:gd name="connsiteY0" fmla="*/ 0 h 273050"/>
                  <a:gd name="connsiteX1" fmla="*/ 139700 w 193675"/>
                  <a:gd name="connsiteY1" fmla="*/ 114300 h 273050"/>
                  <a:gd name="connsiteX2" fmla="*/ 79375 w 193675"/>
                  <a:gd name="connsiteY2" fmla="*/ 206375 h 273050"/>
                  <a:gd name="connsiteX3" fmla="*/ 0 w 193675"/>
                  <a:gd name="connsiteY3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675" h="273050">
                    <a:moveTo>
                      <a:pt x="193675" y="0"/>
                    </a:moveTo>
                    <a:cubicBezTo>
                      <a:pt x="176212" y="39952"/>
                      <a:pt x="158750" y="79904"/>
                      <a:pt x="139700" y="114300"/>
                    </a:cubicBezTo>
                    <a:cubicBezTo>
                      <a:pt x="120650" y="148696"/>
                      <a:pt x="102658" y="179917"/>
                      <a:pt x="79375" y="206375"/>
                    </a:cubicBezTo>
                    <a:cubicBezTo>
                      <a:pt x="56092" y="232833"/>
                      <a:pt x="28046" y="252941"/>
                      <a:pt x="0" y="2730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1" name="フリーフォーム: 図形 750">
                <a:extLst>
                  <a:ext uri="{FF2B5EF4-FFF2-40B4-BE49-F238E27FC236}">
                    <a16:creationId xmlns:a16="http://schemas.microsoft.com/office/drawing/2014/main" id="{3C03810D-6D0A-4D96-BE1F-0D14935E5582}"/>
                  </a:ext>
                </a:extLst>
              </p:cNvPr>
              <p:cNvSpPr/>
              <p:nvPr/>
            </p:nvSpPr>
            <p:spPr>
              <a:xfrm>
                <a:off x="4991100" y="5194300"/>
                <a:ext cx="492125" cy="301625"/>
              </a:xfrm>
              <a:custGeom>
                <a:avLst/>
                <a:gdLst>
                  <a:gd name="connsiteX0" fmla="*/ 0 w 492125"/>
                  <a:gd name="connsiteY0" fmla="*/ 0 h 301625"/>
                  <a:gd name="connsiteX1" fmla="*/ 139700 w 492125"/>
                  <a:gd name="connsiteY1" fmla="*/ 142875 h 301625"/>
                  <a:gd name="connsiteX2" fmla="*/ 311150 w 492125"/>
                  <a:gd name="connsiteY2" fmla="*/ 228600 h 301625"/>
                  <a:gd name="connsiteX3" fmla="*/ 492125 w 492125"/>
                  <a:gd name="connsiteY3" fmla="*/ 301625 h 3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125" h="301625">
                    <a:moveTo>
                      <a:pt x="0" y="0"/>
                    </a:moveTo>
                    <a:cubicBezTo>
                      <a:pt x="43921" y="52387"/>
                      <a:pt x="87842" y="104775"/>
                      <a:pt x="139700" y="142875"/>
                    </a:cubicBezTo>
                    <a:cubicBezTo>
                      <a:pt x="191558" y="180975"/>
                      <a:pt x="252413" y="202142"/>
                      <a:pt x="311150" y="228600"/>
                    </a:cubicBezTo>
                    <a:cubicBezTo>
                      <a:pt x="369887" y="255058"/>
                      <a:pt x="431006" y="278341"/>
                      <a:pt x="492125" y="3016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2" name="フリーフォーム: 図形 751">
                <a:extLst>
                  <a:ext uri="{FF2B5EF4-FFF2-40B4-BE49-F238E27FC236}">
                    <a16:creationId xmlns:a16="http://schemas.microsoft.com/office/drawing/2014/main" id="{56CBA86F-DEA8-40B8-8443-DFD8B9DFC03B}"/>
                  </a:ext>
                </a:extLst>
              </p:cNvPr>
              <p:cNvSpPr/>
              <p:nvPr/>
            </p:nvSpPr>
            <p:spPr>
              <a:xfrm>
                <a:off x="5459187" y="4391025"/>
                <a:ext cx="75237" cy="403225"/>
              </a:xfrm>
              <a:custGeom>
                <a:avLst/>
                <a:gdLst>
                  <a:gd name="connsiteX0" fmla="*/ 30388 w 75237"/>
                  <a:gd name="connsiteY0" fmla="*/ 0 h 403225"/>
                  <a:gd name="connsiteX1" fmla="*/ 74838 w 75237"/>
                  <a:gd name="connsiteY1" fmla="*/ 53975 h 403225"/>
                  <a:gd name="connsiteX2" fmla="*/ 49438 w 75237"/>
                  <a:gd name="connsiteY2" fmla="*/ 174625 h 403225"/>
                  <a:gd name="connsiteX3" fmla="*/ 1813 w 75237"/>
                  <a:gd name="connsiteY3" fmla="*/ 307975 h 403225"/>
                  <a:gd name="connsiteX4" fmla="*/ 14513 w 75237"/>
                  <a:gd name="connsiteY4" fmla="*/ 403225 h 40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37" h="403225">
                    <a:moveTo>
                      <a:pt x="30388" y="0"/>
                    </a:moveTo>
                    <a:cubicBezTo>
                      <a:pt x="51025" y="12435"/>
                      <a:pt x="71663" y="24871"/>
                      <a:pt x="74838" y="53975"/>
                    </a:cubicBezTo>
                    <a:cubicBezTo>
                      <a:pt x="78013" y="83079"/>
                      <a:pt x="61609" y="132292"/>
                      <a:pt x="49438" y="174625"/>
                    </a:cubicBezTo>
                    <a:cubicBezTo>
                      <a:pt x="37267" y="216958"/>
                      <a:pt x="7634" y="269875"/>
                      <a:pt x="1813" y="307975"/>
                    </a:cubicBezTo>
                    <a:cubicBezTo>
                      <a:pt x="-4008" y="346075"/>
                      <a:pt x="5252" y="374650"/>
                      <a:pt x="14513" y="4032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3" name="フリーフォーム: 図形 752">
                <a:extLst>
                  <a:ext uri="{FF2B5EF4-FFF2-40B4-BE49-F238E27FC236}">
                    <a16:creationId xmlns:a16="http://schemas.microsoft.com/office/drawing/2014/main" id="{EF84E8B2-F73C-42A3-87C3-168089507BA8}"/>
                  </a:ext>
                </a:extLst>
              </p:cNvPr>
              <p:cNvSpPr/>
              <p:nvPr/>
            </p:nvSpPr>
            <p:spPr>
              <a:xfrm>
                <a:off x="5498236" y="4975225"/>
                <a:ext cx="32614" cy="346075"/>
              </a:xfrm>
              <a:custGeom>
                <a:avLst/>
                <a:gdLst>
                  <a:gd name="connsiteX0" fmla="*/ 864 w 32614"/>
                  <a:gd name="connsiteY0" fmla="*/ 0 h 346075"/>
                  <a:gd name="connsiteX1" fmla="*/ 4039 w 32614"/>
                  <a:gd name="connsiteY1" fmla="*/ 184150 h 346075"/>
                  <a:gd name="connsiteX2" fmla="*/ 32614 w 32614"/>
                  <a:gd name="connsiteY2" fmla="*/ 346075 h 34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614" h="346075">
                    <a:moveTo>
                      <a:pt x="864" y="0"/>
                    </a:moveTo>
                    <a:cubicBezTo>
                      <a:pt x="-195" y="63235"/>
                      <a:pt x="-1253" y="126471"/>
                      <a:pt x="4039" y="184150"/>
                    </a:cubicBezTo>
                    <a:cubicBezTo>
                      <a:pt x="9331" y="241829"/>
                      <a:pt x="20972" y="293952"/>
                      <a:pt x="32614" y="3460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4" name="フリーフォーム: 図形 753">
                <a:extLst>
                  <a:ext uri="{FF2B5EF4-FFF2-40B4-BE49-F238E27FC236}">
                    <a16:creationId xmlns:a16="http://schemas.microsoft.com/office/drawing/2014/main" id="{F2920555-3635-4110-9B3A-4C4F6B3D658F}"/>
                  </a:ext>
                </a:extLst>
              </p:cNvPr>
              <p:cNvSpPr/>
              <p:nvPr/>
            </p:nvSpPr>
            <p:spPr>
              <a:xfrm>
                <a:off x="5407025" y="5267325"/>
                <a:ext cx="276225" cy="606425"/>
              </a:xfrm>
              <a:custGeom>
                <a:avLst/>
                <a:gdLst>
                  <a:gd name="connsiteX0" fmla="*/ 0 w 276225"/>
                  <a:gd name="connsiteY0" fmla="*/ 0 h 606425"/>
                  <a:gd name="connsiteX1" fmla="*/ 82550 w 276225"/>
                  <a:gd name="connsiteY1" fmla="*/ 219075 h 606425"/>
                  <a:gd name="connsiteX2" fmla="*/ 177800 w 276225"/>
                  <a:gd name="connsiteY2" fmla="*/ 438150 h 606425"/>
                  <a:gd name="connsiteX3" fmla="*/ 276225 w 276225"/>
                  <a:gd name="connsiteY3" fmla="*/ 606425 h 60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606425">
                    <a:moveTo>
                      <a:pt x="0" y="0"/>
                    </a:moveTo>
                    <a:cubicBezTo>
                      <a:pt x="26458" y="73025"/>
                      <a:pt x="52917" y="146050"/>
                      <a:pt x="82550" y="219075"/>
                    </a:cubicBezTo>
                    <a:cubicBezTo>
                      <a:pt x="112183" y="292100"/>
                      <a:pt x="145521" y="373592"/>
                      <a:pt x="177800" y="438150"/>
                    </a:cubicBezTo>
                    <a:cubicBezTo>
                      <a:pt x="210079" y="502708"/>
                      <a:pt x="243152" y="554566"/>
                      <a:pt x="276225" y="6064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5" name="フリーフォーム: 図形 754">
                <a:extLst>
                  <a:ext uri="{FF2B5EF4-FFF2-40B4-BE49-F238E27FC236}">
                    <a16:creationId xmlns:a16="http://schemas.microsoft.com/office/drawing/2014/main" id="{6ED7E0B9-70AD-48DD-A052-019CC8B5A597}"/>
                  </a:ext>
                </a:extLst>
              </p:cNvPr>
              <p:cNvSpPr/>
              <p:nvPr/>
            </p:nvSpPr>
            <p:spPr>
              <a:xfrm>
                <a:off x="4651375" y="4441825"/>
                <a:ext cx="219689" cy="111125"/>
              </a:xfrm>
              <a:custGeom>
                <a:avLst/>
                <a:gdLst>
                  <a:gd name="connsiteX0" fmla="*/ 0 w 219689"/>
                  <a:gd name="connsiteY0" fmla="*/ 111125 h 111125"/>
                  <a:gd name="connsiteX1" fmla="*/ 190500 w 219689"/>
                  <a:gd name="connsiteY1" fmla="*/ 31750 h 111125"/>
                  <a:gd name="connsiteX2" fmla="*/ 215900 w 219689"/>
                  <a:gd name="connsiteY2" fmla="*/ 0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689" h="111125">
                    <a:moveTo>
                      <a:pt x="0" y="111125"/>
                    </a:moveTo>
                    <a:cubicBezTo>
                      <a:pt x="77258" y="80698"/>
                      <a:pt x="154517" y="50271"/>
                      <a:pt x="190500" y="31750"/>
                    </a:cubicBezTo>
                    <a:cubicBezTo>
                      <a:pt x="226483" y="13229"/>
                      <a:pt x="221191" y="6614"/>
                      <a:pt x="21590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6" name="フリーフォーム: 図形 755">
                <a:extLst>
                  <a:ext uri="{FF2B5EF4-FFF2-40B4-BE49-F238E27FC236}">
                    <a16:creationId xmlns:a16="http://schemas.microsoft.com/office/drawing/2014/main" id="{366D4AE8-1D2D-4CB5-9EFF-27D931216B17}"/>
                  </a:ext>
                </a:extLst>
              </p:cNvPr>
              <p:cNvSpPr/>
              <p:nvPr/>
            </p:nvSpPr>
            <p:spPr>
              <a:xfrm>
                <a:off x="6172200" y="4505960"/>
                <a:ext cx="193179" cy="568960"/>
              </a:xfrm>
              <a:custGeom>
                <a:avLst/>
                <a:gdLst>
                  <a:gd name="connsiteX0" fmla="*/ 0 w 193179"/>
                  <a:gd name="connsiteY0" fmla="*/ 0 h 568960"/>
                  <a:gd name="connsiteX1" fmla="*/ 147320 w 193179"/>
                  <a:gd name="connsiteY1" fmla="*/ 152400 h 568960"/>
                  <a:gd name="connsiteX2" fmla="*/ 193040 w 193179"/>
                  <a:gd name="connsiteY2" fmla="*/ 396240 h 568960"/>
                  <a:gd name="connsiteX3" fmla="*/ 162560 w 193179"/>
                  <a:gd name="connsiteY3" fmla="*/ 568960 h 56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179" h="568960">
                    <a:moveTo>
                      <a:pt x="0" y="0"/>
                    </a:moveTo>
                    <a:cubicBezTo>
                      <a:pt x="57573" y="43180"/>
                      <a:pt x="115147" y="86360"/>
                      <a:pt x="147320" y="152400"/>
                    </a:cubicBezTo>
                    <a:cubicBezTo>
                      <a:pt x="179493" y="218440"/>
                      <a:pt x="190500" y="326813"/>
                      <a:pt x="193040" y="396240"/>
                    </a:cubicBezTo>
                    <a:cubicBezTo>
                      <a:pt x="195580" y="465667"/>
                      <a:pt x="162560" y="568960"/>
                      <a:pt x="162560" y="56896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7" name="フリーフォーム: 図形 756">
                <a:extLst>
                  <a:ext uri="{FF2B5EF4-FFF2-40B4-BE49-F238E27FC236}">
                    <a16:creationId xmlns:a16="http://schemas.microsoft.com/office/drawing/2014/main" id="{DD366AA0-BC23-42F4-97C3-AFC8FDCA3FC2}"/>
                  </a:ext>
                </a:extLst>
              </p:cNvPr>
              <p:cNvSpPr/>
              <p:nvPr/>
            </p:nvSpPr>
            <p:spPr>
              <a:xfrm>
                <a:off x="5886024" y="4498975"/>
                <a:ext cx="283001" cy="568325"/>
              </a:xfrm>
              <a:custGeom>
                <a:avLst/>
                <a:gdLst>
                  <a:gd name="connsiteX0" fmla="*/ 283001 w 283001"/>
                  <a:gd name="connsiteY0" fmla="*/ 0 h 568325"/>
                  <a:gd name="connsiteX1" fmla="*/ 133776 w 283001"/>
                  <a:gd name="connsiteY1" fmla="*/ 98425 h 568325"/>
                  <a:gd name="connsiteX2" fmla="*/ 35351 w 283001"/>
                  <a:gd name="connsiteY2" fmla="*/ 263525 h 568325"/>
                  <a:gd name="connsiteX3" fmla="*/ 426 w 283001"/>
                  <a:gd name="connsiteY3" fmla="*/ 400050 h 568325"/>
                  <a:gd name="connsiteX4" fmla="*/ 19476 w 283001"/>
                  <a:gd name="connsiteY4" fmla="*/ 504825 h 568325"/>
                  <a:gd name="connsiteX5" fmla="*/ 70276 w 283001"/>
                  <a:gd name="connsiteY5" fmla="*/ 568325 h 56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001" h="568325">
                    <a:moveTo>
                      <a:pt x="283001" y="0"/>
                    </a:moveTo>
                    <a:cubicBezTo>
                      <a:pt x="229026" y="27252"/>
                      <a:pt x="175051" y="54504"/>
                      <a:pt x="133776" y="98425"/>
                    </a:cubicBezTo>
                    <a:cubicBezTo>
                      <a:pt x="92501" y="142346"/>
                      <a:pt x="57576" y="213254"/>
                      <a:pt x="35351" y="263525"/>
                    </a:cubicBezTo>
                    <a:cubicBezTo>
                      <a:pt x="13126" y="313796"/>
                      <a:pt x="3072" y="359833"/>
                      <a:pt x="426" y="400050"/>
                    </a:cubicBezTo>
                    <a:cubicBezTo>
                      <a:pt x="-2220" y="440267"/>
                      <a:pt x="7834" y="476779"/>
                      <a:pt x="19476" y="504825"/>
                    </a:cubicBezTo>
                    <a:cubicBezTo>
                      <a:pt x="31118" y="532871"/>
                      <a:pt x="50697" y="550598"/>
                      <a:pt x="70276" y="5683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8" name="フリーフォーム: 図形 757">
                <a:extLst>
                  <a:ext uri="{FF2B5EF4-FFF2-40B4-BE49-F238E27FC236}">
                    <a16:creationId xmlns:a16="http://schemas.microsoft.com/office/drawing/2014/main" id="{3D1821F5-CB3C-4661-8E7E-13A1B03E9CEC}"/>
                  </a:ext>
                </a:extLst>
              </p:cNvPr>
              <p:cNvSpPr/>
              <p:nvPr/>
            </p:nvSpPr>
            <p:spPr>
              <a:xfrm>
                <a:off x="4919133" y="4921250"/>
                <a:ext cx="488950" cy="450850"/>
              </a:xfrm>
              <a:custGeom>
                <a:avLst/>
                <a:gdLst>
                  <a:gd name="connsiteX0" fmla="*/ 0 w 488950"/>
                  <a:gd name="connsiteY0" fmla="*/ 0 h 450850"/>
                  <a:gd name="connsiteX1" fmla="*/ 97367 w 488950"/>
                  <a:gd name="connsiteY1" fmla="*/ 23283 h 450850"/>
                  <a:gd name="connsiteX2" fmla="*/ 239184 w 488950"/>
                  <a:gd name="connsiteY2" fmla="*/ 95250 h 450850"/>
                  <a:gd name="connsiteX3" fmla="*/ 300567 w 488950"/>
                  <a:gd name="connsiteY3" fmla="*/ 211667 h 450850"/>
                  <a:gd name="connsiteX4" fmla="*/ 351367 w 488950"/>
                  <a:gd name="connsiteY4" fmla="*/ 351367 h 450850"/>
                  <a:gd name="connsiteX5" fmla="*/ 488950 w 48895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950" h="450850">
                    <a:moveTo>
                      <a:pt x="0" y="0"/>
                    </a:moveTo>
                    <a:cubicBezTo>
                      <a:pt x="28751" y="3704"/>
                      <a:pt x="57503" y="7408"/>
                      <a:pt x="97367" y="23283"/>
                    </a:cubicBezTo>
                    <a:cubicBezTo>
                      <a:pt x="137231" y="39158"/>
                      <a:pt x="205317" y="63853"/>
                      <a:pt x="239184" y="95250"/>
                    </a:cubicBezTo>
                    <a:cubicBezTo>
                      <a:pt x="273051" y="126647"/>
                      <a:pt x="281870" y="168981"/>
                      <a:pt x="300567" y="211667"/>
                    </a:cubicBezTo>
                    <a:cubicBezTo>
                      <a:pt x="319264" y="254353"/>
                      <a:pt x="319970" y="311503"/>
                      <a:pt x="351367" y="351367"/>
                    </a:cubicBezTo>
                    <a:cubicBezTo>
                      <a:pt x="382764" y="391231"/>
                      <a:pt x="435857" y="421040"/>
                      <a:pt x="488950" y="4508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9" name="フリーフォーム: 図形 758">
                <a:extLst>
                  <a:ext uri="{FF2B5EF4-FFF2-40B4-BE49-F238E27FC236}">
                    <a16:creationId xmlns:a16="http://schemas.microsoft.com/office/drawing/2014/main" id="{2ECF6AF3-0672-4BAE-9162-30BBFFC7EF88}"/>
                  </a:ext>
                </a:extLst>
              </p:cNvPr>
              <p:cNvSpPr/>
              <p:nvPr/>
            </p:nvSpPr>
            <p:spPr>
              <a:xfrm>
                <a:off x="6609080" y="3921760"/>
                <a:ext cx="177800" cy="233680"/>
              </a:xfrm>
              <a:custGeom>
                <a:avLst/>
                <a:gdLst>
                  <a:gd name="connsiteX0" fmla="*/ 0 w 177800"/>
                  <a:gd name="connsiteY0" fmla="*/ 0 h 233680"/>
                  <a:gd name="connsiteX1" fmla="*/ 101600 w 177800"/>
                  <a:gd name="connsiteY1" fmla="*/ 106680 h 233680"/>
                  <a:gd name="connsiteX2" fmla="*/ 157480 w 177800"/>
                  <a:gd name="connsiteY2" fmla="*/ 147320 h 233680"/>
                  <a:gd name="connsiteX3" fmla="*/ 177800 w 177800"/>
                  <a:gd name="connsiteY3" fmla="*/ 233680 h 23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800" h="233680">
                    <a:moveTo>
                      <a:pt x="0" y="0"/>
                    </a:moveTo>
                    <a:cubicBezTo>
                      <a:pt x="37676" y="41063"/>
                      <a:pt x="75353" y="82127"/>
                      <a:pt x="101600" y="106680"/>
                    </a:cubicBezTo>
                    <a:cubicBezTo>
                      <a:pt x="127847" y="131233"/>
                      <a:pt x="144780" y="126153"/>
                      <a:pt x="157480" y="147320"/>
                    </a:cubicBezTo>
                    <a:cubicBezTo>
                      <a:pt x="170180" y="168487"/>
                      <a:pt x="173990" y="201083"/>
                      <a:pt x="177800" y="23368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0" name="フリーフォーム: 図形 759">
                <a:extLst>
                  <a:ext uri="{FF2B5EF4-FFF2-40B4-BE49-F238E27FC236}">
                    <a16:creationId xmlns:a16="http://schemas.microsoft.com/office/drawing/2014/main" id="{13016200-5F9D-4BE7-A151-B51F0F925E4B}"/>
                  </a:ext>
                </a:extLst>
              </p:cNvPr>
              <p:cNvSpPr/>
              <p:nvPr/>
            </p:nvSpPr>
            <p:spPr>
              <a:xfrm>
                <a:off x="6886223" y="3952875"/>
                <a:ext cx="354609" cy="1536700"/>
              </a:xfrm>
              <a:custGeom>
                <a:avLst/>
                <a:gdLst>
                  <a:gd name="connsiteX0" fmla="*/ 352 w 354609"/>
                  <a:gd name="connsiteY0" fmla="*/ 0 h 1536700"/>
                  <a:gd name="connsiteX1" fmla="*/ 3527 w 354609"/>
                  <a:gd name="connsiteY1" fmla="*/ 101600 h 1536700"/>
                  <a:gd name="connsiteX2" fmla="*/ 25752 w 354609"/>
                  <a:gd name="connsiteY2" fmla="*/ 155575 h 1536700"/>
                  <a:gd name="connsiteX3" fmla="*/ 35277 w 354609"/>
                  <a:gd name="connsiteY3" fmla="*/ 266700 h 1536700"/>
                  <a:gd name="connsiteX4" fmla="*/ 35277 w 354609"/>
                  <a:gd name="connsiteY4" fmla="*/ 330200 h 1536700"/>
                  <a:gd name="connsiteX5" fmla="*/ 57502 w 354609"/>
                  <a:gd name="connsiteY5" fmla="*/ 409575 h 1536700"/>
                  <a:gd name="connsiteX6" fmla="*/ 82902 w 354609"/>
                  <a:gd name="connsiteY6" fmla="*/ 504825 h 1536700"/>
                  <a:gd name="connsiteX7" fmla="*/ 111477 w 354609"/>
                  <a:gd name="connsiteY7" fmla="*/ 587375 h 1536700"/>
                  <a:gd name="connsiteX8" fmla="*/ 140052 w 354609"/>
                  <a:gd name="connsiteY8" fmla="*/ 682625 h 1536700"/>
                  <a:gd name="connsiteX9" fmla="*/ 168627 w 354609"/>
                  <a:gd name="connsiteY9" fmla="*/ 787400 h 1536700"/>
                  <a:gd name="connsiteX10" fmla="*/ 203552 w 354609"/>
                  <a:gd name="connsiteY10" fmla="*/ 863600 h 1536700"/>
                  <a:gd name="connsiteX11" fmla="*/ 228952 w 354609"/>
                  <a:gd name="connsiteY11" fmla="*/ 993775 h 1536700"/>
                  <a:gd name="connsiteX12" fmla="*/ 257527 w 354609"/>
                  <a:gd name="connsiteY12" fmla="*/ 1133475 h 1536700"/>
                  <a:gd name="connsiteX13" fmla="*/ 282927 w 354609"/>
                  <a:gd name="connsiteY13" fmla="*/ 1241425 h 1536700"/>
                  <a:gd name="connsiteX14" fmla="*/ 333727 w 354609"/>
                  <a:gd name="connsiteY14" fmla="*/ 1390650 h 1536700"/>
                  <a:gd name="connsiteX15" fmla="*/ 352777 w 354609"/>
                  <a:gd name="connsiteY15" fmla="*/ 1489075 h 1536700"/>
                  <a:gd name="connsiteX16" fmla="*/ 352777 w 354609"/>
                  <a:gd name="connsiteY16" fmla="*/ 1536700 h 153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4609" h="1536700">
                    <a:moveTo>
                      <a:pt x="352" y="0"/>
                    </a:moveTo>
                    <a:cubicBezTo>
                      <a:pt x="-177" y="37835"/>
                      <a:pt x="-706" y="75671"/>
                      <a:pt x="3527" y="101600"/>
                    </a:cubicBezTo>
                    <a:cubicBezTo>
                      <a:pt x="7760" y="127529"/>
                      <a:pt x="20460" y="128058"/>
                      <a:pt x="25752" y="155575"/>
                    </a:cubicBezTo>
                    <a:cubicBezTo>
                      <a:pt x="31044" y="183092"/>
                      <a:pt x="33690" y="237596"/>
                      <a:pt x="35277" y="266700"/>
                    </a:cubicBezTo>
                    <a:cubicBezTo>
                      <a:pt x="36864" y="295804"/>
                      <a:pt x="31573" y="306388"/>
                      <a:pt x="35277" y="330200"/>
                    </a:cubicBezTo>
                    <a:cubicBezTo>
                      <a:pt x="38981" y="354013"/>
                      <a:pt x="49565" y="380471"/>
                      <a:pt x="57502" y="409575"/>
                    </a:cubicBezTo>
                    <a:cubicBezTo>
                      <a:pt x="65439" y="438679"/>
                      <a:pt x="73906" y="475192"/>
                      <a:pt x="82902" y="504825"/>
                    </a:cubicBezTo>
                    <a:cubicBezTo>
                      <a:pt x="91898" y="534458"/>
                      <a:pt x="101952" y="557742"/>
                      <a:pt x="111477" y="587375"/>
                    </a:cubicBezTo>
                    <a:cubicBezTo>
                      <a:pt x="121002" y="617008"/>
                      <a:pt x="130527" y="649288"/>
                      <a:pt x="140052" y="682625"/>
                    </a:cubicBezTo>
                    <a:cubicBezTo>
                      <a:pt x="149577" y="715963"/>
                      <a:pt x="158044" y="757238"/>
                      <a:pt x="168627" y="787400"/>
                    </a:cubicBezTo>
                    <a:cubicBezTo>
                      <a:pt x="179210" y="817563"/>
                      <a:pt x="193498" y="829204"/>
                      <a:pt x="203552" y="863600"/>
                    </a:cubicBezTo>
                    <a:cubicBezTo>
                      <a:pt x="213606" y="897996"/>
                      <a:pt x="219956" y="948796"/>
                      <a:pt x="228952" y="993775"/>
                    </a:cubicBezTo>
                    <a:cubicBezTo>
                      <a:pt x="237948" y="1038754"/>
                      <a:pt x="248531" y="1092200"/>
                      <a:pt x="257527" y="1133475"/>
                    </a:cubicBezTo>
                    <a:cubicBezTo>
                      <a:pt x="266523" y="1174750"/>
                      <a:pt x="270227" y="1198563"/>
                      <a:pt x="282927" y="1241425"/>
                    </a:cubicBezTo>
                    <a:cubicBezTo>
                      <a:pt x="295627" y="1284288"/>
                      <a:pt x="322085" y="1349375"/>
                      <a:pt x="333727" y="1390650"/>
                    </a:cubicBezTo>
                    <a:cubicBezTo>
                      <a:pt x="345369" y="1431925"/>
                      <a:pt x="349602" y="1464733"/>
                      <a:pt x="352777" y="1489075"/>
                    </a:cubicBezTo>
                    <a:cubicBezTo>
                      <a:pt x="355952" y="1513417"/>
                      <a:pt x="354364" y="1525058"/>
                      <a:pt x="352777" y="1536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1" name="フリーフォーム: 図形 760">
                <a:extLst>
                  <a:ext uri="{FF2B5EF4-FFF2-40B4-BE49-F238E27FC236}">
                    <a16:creationId xmlns:a16="http://schemas.microsoft.com/office/drawing/2014/main" id="{BE6F881C-B177-436A-8B5F-C9576779517E}"/>
                  </a:ext>
                </a:extLst>
              </p:cNvPr>
              <p:cNvSpPr/>
              <p:nvPr/>
            </p:nvSpPr>
            <p:spPr>
              <a:xfrm>
                <a:off x="6673850" y="4445000"/>
                <a:ext cx="213526" cy="835025"/>
              </a:xfrm>
              <a:custGeom>
                <a:avLst/>
                <a:gdLst>
                  <a:gd name="connsiteX0" fmla="*/ 196850 w 213526"/>
                  <a:gd name="connsiteY0" fmla="*/ 0 h 835025"/>
                  <a:gd name="connsiteX1" fmla="*/ 212725 w 213526"/>
                  <a:gd name="connsiteY1" fmla="*/ 158750 h 835025"/>
                  <a:gd name="connsiteX2" fmla="*/ 174625 w 213526"/>
                  <a:gd name="connsiteY2" fmla="*/ 346075 h 835025"/>
                  <a:gd name="connsiteX3" fmla="*/ 85725 w 213526"/>
                  <a:gd name="connsiteY3" fmla="*/ 527050 h 835025"/>
                  <a:gd name="connsiteX4" fmla="*/ 34925 w 213526"/>
                  <a:gd name="connsiteY4" fmla="*/ 669925 h 835025"/>
                  <a:gd name="connsiteX5" fmla="*/ 0 w 213526"/>
                  <a:gd name="connsiteY5" fmla="*/ 835025 h 83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526" h="835025">
                    <a:moveTo>
                      <a:pt x="196850" y="0"/>
                    </a:moveTo>
                    <a:cubicBezTo>
                      <a:pt x="206639" y="50535"/>
                      <a:pt x="216429" y="101071"/>
                      <a:pt x="212725" y="158750"/>
                    </a:cubicBezTo>
                    <a:cubicBezTo>
                      <a:pt x="209021" y="216429"/>
                      <a:pt x="195792" y="284692"/>
                      <a:pt x="174625" y="346075"/>
                    </a:cubicBezTo>
                    <a:cubicBezTo>
                      <a:pt x="153458" y="407458"/>
                      <a:pt x="109008" y="473075"/>
                      <a:pt x="85725" y="527050"/>
                    </a:cubicBezTo>
                    <a:cubicBezTo>
                      <a:pt x="62442" y="581025"/>
                      <a:pt x="49213" y="618596"/>
                      <a:pt x="34925" y="669925"/>
                    </a:cubicBezTo>
                    <a:cubicBezTo>
                      <a:pt x="20637" y="721254"/>
                      <a:pt x="10318" y="778139"/>
                      <a:pt x="0" y="8350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" name="フリーフォーム: 図形 761">
                <a:extLst>
                  <a:ext uri="{FF2B5EF4-FFF2-40B4-BE49-F238E27FC236}">
                    <a16:creationId xmlns:a16="http://schemas.microsoft.com/office/drawing/2014/main" id="{006DBDC2-6016-4D53-9DA5-79EF69C805E4}"/>
                  </a:ext>
                </a:extLst>
              </p:cNvPr>
              <p:cNvSpPr/>
              <p:nvPr/>
            </p:nvSpPr>
            <p:spPr>
              <a:xfrm>
                <a:off x="7229475" y="5546725"/>
                <a:ext cx="19050" cy="117475"/>
              </a:xfrm>
              <a:custGeom>
                <a:avLst/>
                <a:gdLst>
                  <a:gd name="connsiteX0" fmla="*/ 19050 w 19050"/>
                  <a:gd name="connsiteY0" fmla="*/ 0 h 117475"/>
                  <a:gd name="connsiteX1" fmla="*/ 9525 w 19050"/>
                  <a:gd name="connsiteY1" fmla="*/ 76200 h 117475"/>
                  <a:gd name="connsiteX2" fmla="*/ 0 w 19050"/>
                  <a:gd name="connsiteY2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117475">
                    <a:moveTo>
                      <a:pt x="19050" y="0"/>
                    </a:moveTo>
                    <a:cubicBezTo>
                      <a:pt x="15875" y="28310"/>
                      <a:pt x="12700" y="56621"/>
                      <a:pt x="9525" y="76200"/>
                    </a:cubicBezTo>
                    <a:cubicBezTo>
                      <a:pt x="6350" y="95779"/>
                      <a:pt x="3175" y="106627"/>
                      <a:pt x="0" y="1174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" name="フリーフォーム: 図形 762">
                <a:extLst>
                  <a:ext uri="{FF2B5EF4-FFF2-40B4-BE49-F238E27FC236}">
                    <a16:creationId xmlns:a16="http://schemas.microsoft.com/office/drawing/2014/main" id="{90ABD693-4E65-4AD5-B6EF-D650E361E620}"/>
                  </a:ext>
                </a:extLst>
              </p:cNvPr>
              <p:cNvSpPr/>
              <p:nvPr/>
            </p:nvSpPr>
            <p:spPr>
              <a:xfrm>
                <a:off x="6813550" y="5813425"/>
                <a:ext cx="549275" cy="422275"/>
              </a:xfrm>
              <a:custGeom>
                <a:avLst/>
                <a:gdLst>
                  <a:gd name="connsiteX0" fmla="*/ 0 w 549275"/>
                  <a:gd name="connsiteY0" fmla="*/ 0 h 422275"/>
                  <a:gd name="connsiteX1" fmla="*/ 168275 w 549275"/>
                  <a:gd name="connsiteY1" fmla="*/ 73025 h 422275"/>
                  <a:gd name="connsiteX2" fmla="*/ 381000 w 549275"/>
                  <a:gd name="connsiteY2" fmla="*/ 222250 h 422275"/>
                  <a:gd name="connsiteX3" fmla="*/ 508000 w 549275"/>
                  <a:gd name="connsiteY3" fmla="*/ 349250 h 422275"/>
                  <a:gd name="connsiteX4" fmla="*/ 549275 w 549275"/>
                  <a:gd name="connsiteY4" fmla="*/ 422275 h 42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9275" h="422275">
                    <a:moveTo>
                      <a:pt x="0" y="0"/>
                    </a:moveTo>
                    <a:cubicBezTo>
                      <a:pt x="52387" y="17991"/>
                      <a:pt x="104775" y="35983"/>
                      <a:pt x="168275" y="73025"/>
                    </a:cubicBezTo>
                    <a:cubicBezTo>
                      <a:pt x="231775" y="110067"/>
                      <a:pt x="324379" y="176213"/>
                      <a:pt x="381000" y="222250"/>
                    </a:cubicBezTo>
                    <a:cubicBezTo>
                      <a:pt x="437621" y="268287"/>
                      <a:pt x="479954" y="315912"/>
                      <a:pt x="508000" y="349250"/>
                    </a:cubicBezTo>
                    <a:cubicBezTo>
                      <a:pt x="536046" y="382588"/>
                      <a:pt x="545571" y="409575"/>
                      <a:pt x="549275" y="42227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4" name="フリーフォーム: 図形 763">
                <a:extLst>
                  <a:ext uri="{FF2B5EF4-FFF2-40B4-BE49-F238E27FC236}">
                    <a16:creationId xmlns:a16="http://schemas.microsoft.com/office/drawing/2014/main" id="{724D1481-3D13-41FC-AA7A-6073D3CD203B}"/>
                  </a:ext>
                </a:extLst>
              </p:cNvPr>
              <p:cNvSpPr/>
              <p:nvPr/>
            </p:nvSpPr>
            <p:spPr>
              <a:xfrm>
                <a:off x="6840538" y="5650558"/>
                <a:ext cx="381000" cy="78730"/>
              </a:xfrm>
              <a:custGeom>
                <a:avLst/>
                <a:gdLst>
                  <a:gd name="connsiteX0" fmla="*/ 0 w 381000"/>
                  <a:gd name="connsiteY0" fmla="*/ 78730 h 78730"/>
                  <a:gd name="connsiteX1" fmla="*/ 73025 w 381000"/>
                  <a:gd name="connsiteY1" fmla="*/ 37455 h 78730"/>
                  <a:gd name="connsiteX2" fmla="*/ 139700 w 381000"/>
                  <a:gd name="connsiteY2" fmla="*/ 13642 h 78730"/>
                  <a:gd name="connsiteX3" fmla="*/ 217487 w 381000"/>
                  <a:gd name="connsiteY3" fmla="*/ 942 h 78730"/>
                  <a:gd name="connsiteX4" fmla="*/ 347662 w 381000"/>
                  <a:gd name="connsiteY4" fmla="*/ 2530 h 78730"/>
                  <a:gd name="connsiteX5" fmla="*/ 381000 w 381000"/>
                  <a:gd name="connsiteY5" fmla="*/ 15230 h 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78730">
                    <a:moveTo>
                      <a:pt x="0" y="78730"/>
                    </a:moveTo>
                    <a:cubicBezTo>
                      <a:pt x="24871" y="63516"/>
                      <a:pt x="49742" y="48303"/>
                      <a:pt x="73025" y="37455"/>
                    </a:cubicBezTo>
                    <a:cubicBezTo>
                      <a:pt x="96308" y="26607"/>
                      <a:pt x="115623" y="19727"/>
                      <a:pt x="139700" y="13642"/>
                    </a:cubicBezTo>
                    <a:cubicBezTo>
                      <a:pt x="163777" y="7557"/>
                      <a:pt x="182827" y="2794"/>
                      <a:pt x="217487" y="942"/>
                    </a:cubicBezTo>
                    <a:cubicBezTo>
                      <a:pt x="252147" y="-910"/>
                      <a:pt x="320410" y="149"/>
                      <a:pt x="347662" y="2530"/>
                    </a:cubicBezTo>
                    <a:cubicBezTo>
                      <a:pt x="374914" y="4911"/>
                      <a:pt x="373592" y="11261"/>
                      <a:pt x="381000" y="1523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5" name="フリーフォーム: 図形 764">
                <a:extLst>
                  <a:ext uri="{FF2B5EF4-FFF2-40B4-BE49-F238E27FC236}">
                    <a16:creationId xmlns:a16="http://schemas.microsoft.com/office/drawing/2014/main" id="{8885F72D-4C68-43D6-B80B-31A9BAB04496}"/>
                  </a:ext>
                </a:extLst>
              </p:cNvPr>
              <p:cNvSpPr/>
              <p:nvPr/>
            </p:nvSpPr>
            <p:spPr>
              <a:xfrm>
                <a:off x="6878638" y="5740172"/>
                <a:ext cx="347662" cy="70078"/>
              </a:xfrm>
              <a:custGeom>
                <a:avLst/>
                <a:gdLst>
                  <a:gd name="connsiteX0" fmla="*/ 0 w 347662"/>
                  <a:gd name="connsiteY0" fmla="*/ 70078 h 70078"/>
                  <a:gd name="connsiteX1" fmla="*/ 60325 w 347662"/>
                  <a:gd name="connsiteY1" fmla="*/ 38328 h 70078"/>
                  <a:gd name="connsiteX2" fmla="*/ 114300 w 347662"/>
                  <a:gd name="connsiteY2" fmla="*/ 19278 h 70078"/>
                  <a:gd name="connsiteX3" fmla="*/ 166687 w 347662"/>
                  <a:gd name="connsiteY3" fmla="*/ 8166 h 70078"/>
                  <a:gd name="connsiteX4" fmla="*/ 241300 w 347662"/>
                  <a:gd name="connsiteY4" fmla="*/ 228 h 70078"/>
                  <a:gd name="connsiteX5" fmla="*/ 293687 w 347662"/>
                  <a:gd name="connsiteY5" fmla="*/ 3403 h 70078"/>
                  <a:gd name="connsiteX6" fmla="*/ 347662 w 347662"/>
                  <a:gd name="connsiteY6" fmla="*/ 16103 h 7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662" h="70078">
                    <a:moveTo>
                      <a:pt x="0" y="70078"/>
                    </a:moveTo>
                    <a:cubicBezTo>
                      <a:pt x="20637" y="58436"/>
                      <a:pt x="41275" y="46795"/>
                      <a:pt x="60325" y="38328"/>
                    </a:cubicBezTo>
                    <a:cubicBezTo>
                      <a:pt x="79375" y="29861"/>
                      <a:pt x="96573" y="24305"/>
                      <a:pt x="114300" y="19278"/>
                    </a:cubicBezTo>
                    <a:cubicBezTo>
                      <a:pt x="132027" y="14251"/>
                      <a:pt x="145520" y="11341"/>
                      <a:pt x="166687" y="8166"/>
                    </a:cubicBezTo>
                    <a:cubicBezTo>
                      <a:pt x="187854" y="4991"/>
                      <a:pt x="220133" y="1022"/>
                      <a:pt x="241300" y="228"/>
                    </a:cubicBezTo>
                    <a:cubicBezTo>
                      <a:pt x="262467" y="-566"/>
                      <a:pt x="275960" y="757"/>
                      <a:pt x="293687" y="3403"/>
                    </a:cubicBezTo>
                    <a:cubicBezTo>
                      <a:pt x="311414" y="6049"/>
                      <a:pt x="334168" y="13457"/>
                      <a:pt x="347662" y="1610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6" name="フリーフォーム: 図形 765">
                <a:extLst>
                  <a:ext uri="{FF2B5EF4-FFF2-40B4-BE49-F238E27FC236}">
                    <a16:creationId xmlns:a16="http://schemas.microsoft.com/office/drawing/2014/main" id="{FFCC23FD-6848-41B5-8D90-D98BDF407380}"/>
                  </a:ext>
                </a:extLst>
              </p:cNvPr>
              <p:cNvSpPr/>
              <p:nvPr/>
            </p:nvSpPr>
            <p:spPr>
              <a:xfrm>
                <a:off x="7011988" y="5830452"/>
                <a:ext cx="227012" cy="41711"/>
              </a:xfrm>
              <a:custGeom>
                <a:avLst/>
                <a:gdLst>
                  <a:gd name="connsiteX0" fmla="*/ 0 w 227012"/>
                  <a:gd name="connsiteY0" fmla="*/ 41711 h 41711"/>
                  <a:gd name="connsiteX1" fmla="*/ 50800 w 227012"/>
                  <a:gd name="connsiteY1" fmla="*/ 2023 h 41711"/>
                  <a:gd name="connsiteX2" fmla="*/ 149225 w 227012"/>
                  <a:gd name="connsiteY2" fmla="*/ 8373 h 41711"/>
                  <a:gd name="connsiteX3" fmla="*/ 227012 w 227012"/>
                  <a:gd name="connsiteY3" fmla="*/ 30598 h 4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012" h="41711">
                    <a:moveTo>
                      <a:pt x="0" y="41711"/>
                    </a:moveTo>
                    <a:cubicBezTo>
                      <a:pt x="12964" y="24645"/>
                      <a:pt x="25929" y="7579"/>
                      <a:pt x="50800" y="2023"/>
                    </a:cubicBezTo>
                    <a:cubicBezTo>
                      <a:pt x="75671" y="-3533"/>
                      <a:pt x="119856" y="3611"/>
                      <a:pt x="149225" y="8373"/>
                    </a:cubicBezTo>
                    <a:cubicBezTo>
                      <a:pt x="178594" y="13135"/>
                      <a:pt x="211137" y="25836"/>
                      <a:pt x="227012" y="3059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7" name="フリーフォーム: 図形 766">
                <a:extLst>
                  <a:ext uri="{FF2B5EF4-FFF2-40B4-BE49-F238E27FC236}">
                    <a16:creationId xmlns:a16="http://schemas.microsoft.com/office/drawing/2014/main" id="{55E3FDA9-4174-4889-87C7-91225F709B31}"/>
                  </a:ext>
                </a:extLst>
              </p:cNvPr>
              <p:cNvSpPr/>
              <p:nvPr/>
            </p:nvSpPr>
            <p:spPr>
              <a:xfrm>
                <a:off x="7089775" y="5909062"/>
                <a:ext cx="208587" cy="104388"/>
              </a:xfrm>
              <a:custGeom>
                <a:avLst/>
                <a:gdLst>
                  <a:gd name="connsiteX0" fmla="*/ 0 w 208587"/>
                  <a:gd name="connsiteY0" fmla="*/ 26601 h 104388"/>
                  <a:gd name="connsiteX1" fmla="*/ 52388 w 208587"/>
                  <a:gd name="connsiteY1" fmla="*/ 2788 h 104388"/>
                  <a:gd name="connsiteX2" fmla="*/ 120650 w 208587"/>
                  <a:gd name="connsiteY2" fmla="*/ 4376 h 104388"/>
                  <a:gd name="connsiteX3" fmla="*/ 188913 w 208587"/>
                  <a:gd name="connsiteY3" fmla="*/ 37713 h 104388"/>
                  <a:gd name="connsiteX4" fmla="*/ 207963 w 208587"/>
                  <a:gd name="connsiteY4" fmla="*/ 66288 h 104388"/>
                  <a:gd name="connsiteX5" fmla="*/ 171450 w 208587"/>
                  <a:gd name="connsiteY5" fmla="*/ 88513 h 104388"/>
                  <a:gd name="connsiteX6" fmla="*/ 128588 w 208587"/>
                  <a:gd name="connsiteY6" fmla="*/ 104388 h 10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87" h="104388">
                    <a:moveTo>
                      <a:pt x="0" y="26601"/>
                    </a:moveTo>
                    <a:cubicBezTo>
                      <a:pt x="16140" y="16546"/>
                      <a:pt x="32280" y="6492"/>
                      <a:pt x="52388" y="2788"/>
                    </a:cubicBezTo>
                    <a:cubicBezTo>
                      <a:pt x="72496" y="-916"/>
                      <a:pt x="97896" y="-1445"/>
                      <a:pt x="120650" y="4376"/>
                    </a:cubicBezTo>
                    <a:cubicBezTo>
                      <a:pt x="143404" y="10197"/>
                      <a:pt x="174361" y="27394"/>
                      <a:pt x="188913" y="37713"/>
                    </a:cubicBezTo>
                    <a:cubicBezTo>
                      <a:pt x="203465" y="48032"/>
                      <a:pt x="210873" y="57821"/>
                      <a:pt x="207963" y="66288"/>
                    </a:cubicBezTo>
                    <a:cubicBezTo>
                      <a:pt x="205053" y="74755"/>
                      <a:pt x="184679" y="82163"/>
                      <a:pt x="171450" y="88513"/>
                    </a:cubicBezTo>
                    <a:cubicBezTo>
                      <a:pt x="158221" y="94863"/>
                      <a:pt x="143404" y="99625"/>
                      <a:pt x="128588" y="1043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8" name="フリーフォーム: 図形 767">
                <a:extLst>
                  <a:ext uri="{FF2B5EF4-FFF2-40B4-BE49-F238E27FC236}">
                    <a16:creationId xmlns:a16="http://schemas.microsoft.com/office/drawing/2014/main" id="{B797549F-7083-420D-BF31-9ABE3EBBF705}"/>
                  </a:ext>
                </a:extLst>
              </p:cNvPr>
              <p:cNvSpPr/>
              <p:nvPr/>
            </p:nvSpPr>
            <p:spPr>
              <a:xfrm>
                <a:off x="7259638" y="6020137"/>
                <a:ext cx="82550" cy="40938"/>
              </a:xfrm>
              <a:custGeom>
                <a:avLst/>
                <a:gdLst>
                  <a:gd name="connsiteX0" fmla="*/ 0 w 82550"/>
                  <a:gd name="connsiteY0" fmla="*/ 37763 h 40938"/>
                  <a:gd name="connsiteX1" fmla="*/ 39687 w 82550"/>
                  <a:gd name="connsiteY1" fmla="*/ 2838 h 40938"/>
                  <a:gd name="connsiteX2" fmla="*/ 52387 w 82550"/>
                  <a:gd name="connsiteY2" fmla="*/ 2838 h 40938"/>
                  <a:gd name="connsiteX3" fmla="*/ 66675 w 82550"/>
                  <a:gd name="connsiteY3" fmla="*/ 9188 h 40938"/>
                  <a:gd name="connsiteX4" fmla="*/ 77787 w 82550"/>
                  <a:gd name="connsiteY4" fmla="*/ 28238 h 40938"/>
                  <a:gd name="connsiteX5" fmla="*/ 82550 w 82550"/>
                  <a:gd name="connsiteY5" fmla="*/ 40938 h 40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50" h="40938">
                    <a:moveTo>
                      <a:pt x="0" y="37763"/>
                    </a:moveTo>
                    <a:cubicBezTo>
                      <a:pt x="15478" y="23211"/>
                      <a:pt x="30956" y="8659"/>
                      <a:pt x="39687" y="2838"/>
                    </a:cubicBezTo>
                    <a:cubicBezTo>
                      <a:pt x="48418" y="-2983"/>
                      <a:pt x="47889" y="1780"/>
                      <a:pt x="52387" y="2838"/>
                    </a:cubicBezTo>
                    <a:cubicBezTo>
                      <a:pt x="56885" y="3896"/>
                      <a:pt x="62442" y="4955"/>
                      <a:pt x="66675" y="9188"/>
                    </a:cubicBezTo>
                    <a:cubicBezTo>
                      <a:pt x="70908" y="13421"/>
                      <a:pt x="75141" y="22946"/>
                      <a:pt x="77787" y="28238"/>
                    </a:cubicBezTo>
                    <a:cubicBezTo>
                      <a:pt x="80433" y="33530"/>
                      <a:pt x="79110" y="38821"/>
                      <a:pt x="82550" y="4093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9" name="フリーフォーム: 図形 768">
                <a:extLst>
                  <a:ext uri="{FF2B5EF4-FFF2-40B4-BE49-F238E27FC236}">
                    <a16:creationId xmlns:a16="http://schemas.microsoft.com/office/drawing/2014/main" id="{107E2471-490B-4E4F-858D-19AD228E3679}"/>
                  </a:ext>
                </a:extLst>
              </p:cNvPr>
              <p:cNvSpPr/>
              <p:nvPr/>
            </p:nvSpPr>
            <p:spPr>
              <a:xfrm>
                <a:off x="7272338" y="6086218"/>
                <a:ext cx="114003" cy="117732"/>
              </a:xfrm>
              <a:custGeom>
                <a:avLst/>
                <a:gdLst>
                  <a:gd name="connsiteX0" fmla="*/ 0 w 114003"/>
                  <a:gd name="connsiteY0" fmla="*/ 1845 h 117732"/>
                  <a:gd name="connsiteX1" fmla="*/ 60325 w 114003"/>
                  <a:gd name="connsiteY1" fmla="*/ 257 h 117732"/>
                  <a:gd name="connsiteX2" fmla="*/ 73025 w 114003"/>
                  <a:gd name="connsiteY2" fmla="*/ 6607 h 117732"/>
                  <a:gd name="connsiteX3" fmla="*/ 103187 w 114003"/>
                  <a:gd name="connsiteY3" fmla="*/ 41532 h 117732"/>
                  <a:gd name="connsiteX4" fmla="*/ 112712 w 114003"/>
                  <a:gd name="connsiteY4" fmla="*/ 55820 h 117732"/>
                  <a:gd name="connsiteX5" fmla="*/ 112712 w 114003"/>
                  <a:gd name="connsiteY5" fmla="*/ 84395 h 117732"/>
                  <a:gd name="connsiteX6" fmla="*/ 101600 w 114003"/>
                  <a:gd name="connsiteY6" fmla="*/ 117732 h 11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003" h="117732">
                    <a:moveTo>
                      <a:pt x="0" y="1845"/>
                    </a:moveTo>
                    <a:cubicBezTo>
                      <a:pt x="24077" y="654"/>
                      <a:pt x="48154" y="-537"/>
                      <a:pt x="60325" y="257"/>
                    </a:cubicBezTo>
                    <a:cubicBezTo>
                      <a:pt x="72496" y="1051"/>
                      <a:pt x="65881" y="-272"/>
                      <a:pt x="73025" y="6607"/>
                    </a:cubicBezTo>
                    <a:cubicBezTo>
                      <a:pt x="80169" y="13486"/>
                      <a:pt x="96572" y="33330"/>
                      <a:pt x="103187" y="41532"/>
                    </a:cubicBezTo>
                    <a:cubicBezTo>
                      <a:pt x="109802" y="49734"/>
                      <a:pt x="111125" y="48676"/>
                      <a:pt x="112712" y="55820"/>
                    </a:cubicBezTo>
                    <a:cubicBezTo>
                      <a:pt x="114300" y="62964"/>
                      <a:pt x="114564" y="74077"/>
                      <a:pt x="112712" y="84395"/>
                    </a:cubicBezTo>
                    <a:cubicBezTo>
                      <a:pt x="110860" y="94713"/>
                      <a:pt x="106230" y="106222"/>
                      <a:pt x="101600" y="11773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0" name="フリーフォーム: 図形 769">
                <a:extLst>
                  <a:ext uri="{FF2B5EF4-FFF2-40B4-BE49-F238E27FC236}">
                    <a16:creationId xmlns:a16="http://schemas.microsoft.com/office/drawing/2014/main" id="{EFDEF79F-35CC-4038-A6D5-EF6740EEA9CD}"/>
                  </a:ext>
                </a:extLst>
              </p:cNvPr>
              <p:cNvSpPr/>
              <p:nvPr/>
            </p:nvSpPr>
            <p:spPr>
              <a:xfrm>
                <a:off x="6159217" y="3322621"/>
                <a:ext cx="681850" cy="559346"/>
              </a:xfrm>
              <a:custGeom>
                <a:avLst/>
                <a:gdLst>
                  <a:gd name="connsiteX0" fmla="*/ 8750 w 681850"/>
                  <a:gd name="connsiteY0" fmla="*/ 284179 h 559346"/>
                  <a:gd name="connsiteX1" fmla="*/ 4516 w 681850"/>
                  <a:gd name="connsiteY1" fmla="*/ 216446 h 559346"/>
                  <a:gd name="connsiteX2" fmla="*/ 283 w 681850"/>
                  <a:gd name="connsiteY2" fmla="*/ 136012 h 559346"/>
                  <a:gd name="connsiteX3" fmla="*/ 12983 w 681850"/>
                  <a:gd name="connsiteY3" fmla="*/ 68279 h 559346"/>
                  <a:gd name="connsiteX4" fmla="*/ 68016 w 681850"/>
                  <a:gd name="connsiteY4" fmla="*/ 17479 h 559346"/>
                  <a:gd name="connsiteX5" fmla="*/ 173850 w 681850"/>
                  <a:gd name="connsiteY5" fmla="*/ 546 h 559346"/>
                  <a:gd name="connsiteX6" fmla="*/ 283916 w 681850"/>
                  <a:gd name="connsiteY6" fmla="*/ 34412 h 559346"/>
                  <a:gd name="connsiteX7" fmla="*/ 377050 w 681850"/>
                  <a:gd name="connsiteY7" fmla="*/ 110612 h 559346"/>
                  <a:gd name="connsiteX8" fmla="*/ 453250 w 681850"/>
                  <a:gd name="connsiteY8" fmla="*/ 212212 h 559346"/>
                  <a:gd name="connsiteX9" fmla="*/ 516750 w 681850"/>
                  <a:gd name="connsiteY9" fmla="*/ 318046 h 559346"/>
                  <a:gd name="connsiteX10" fmla="*/ 554850 w 681850"/>
                  <a:gd name="connsiteY10" fmla="*/ 398479 h 559346"/>
                  <a:gd name="connsiteX11" fmla="*/ 605650 w 681850"/>
                  <a:gd name="connsiteY11" fmla="*/ 491612 h 559346"/>
                  <a:gd name="connsiteX12" fmla="*/ 681850 w 681850"/>
                  <a:gd name="connsiteY12" fmla="*/ 559346 h 55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1850" h="559346">
                    <a:moveTo>
                      <a:pt x="8750" y="284179"/>
                    </a:moveTo>
                    <a:cubicBezTo>
                      <a:pt x="7338" y="262659"/>
                      <a:pt x="5927" y="241140"/>
                      <a:pt x="4516" y="216446"/>
                    </a:cubicBezTo>
                    <a:cubicBezTo>
                      <a:pt x="3105" y="191752"/>
                      <a:pt x="-1128" y="160706"/>
                      <a:pt x="283" y="136012"/>
                    </a:cubicBezTo>
                    <a:cubicBezTo>
                      <a:pt x="1694" y="111318"/>
                      <a:pt x="1694" y="88034"/>
                      <a:pt x="12983" y="68279"/>
                    </a:cubicBezTo>
                    <a:cubicBezTo>
                      <a:pt x="24272" y="48523"/>
                      <a:pt x="41205" y="28768"/>
                      <a:pt x="68016" y="17479"/>
                    </a:cubicBezTo>
                    <a:cubicBezTo>
                      <a:pt x="94827" y="6190"/>
                      <a:pt x="137867" y="-2276"/>
                      <a:pt x="173850" y="546"/>
                    </a:cubicBezTo>
                    <a:cubicBezTo>
                      <a:pt x="209833" y="3368"/>
                      <a:pt x="250049" y="16068"/>
                      <a:pt x="283916" y="34412"/>
                    </a:cubicBezTo>
                    <a:cubicBezTo>
                      <a:pt x="317783" y="52756"/>
                      <a:pt x="348828" y="80979"/>
                      <a:pt x="377050" y="110612"/>
                    </a:cubicBezTo>
                    <a:cubicBezTo>
                      <a:pt x="405272" y="140245"/>
                      <a:pt x="429967" y="177640"/>
                      <a:pt x="453250" y="212212"/>
                    </a:cubicBezTo>
                    <a:cubicBezTo>
                      <a:pt x="476533" y="246784"/>
                      <a:pt x="499817" y="287002"/>
                      <a:pt x="516750" y="318046"/>
                    </a:cubicBezTo>
                    <a:cubicBezTo>
                      <a:pt x="533683" y="349090"/>
                      <a:pt x="540033" y="369551"/>
                      <a:pt x="554850" y="398479"/>
                    </a:cubicBezTo>
                    <a:cubicBezTo>
                      <a:pt x="569667" y="427407"/>
                      <a:pt x="584483" y="464801"/>
                      <a:pt x="605650" y="491612"/>
                    </a:cubicBezTo>
                    <a:cubicBezTo>
                      <a:pt x="626817" y="518423"/>
                      <a:pt x="654333" y="538884"/>
                      <a:pt x="681850" y="55934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1" name="フリーフォーム: 図形 770">
                <a:extLst>
                  <a:ext uri="{FF2B5EF4-FFF2-40B4-BE49-F238E27FC236}">
                    <a16:creationId xmlns:a16="http://schemas.microsoft.com/office/drawing/2014/main" id="{C6EBD40F-92A5-4E47-A5ED-6A059D7415B4}"/>
                  </a:ext>
                </a:extLst>
              </p:cNvPr>
              <p:cNvSpPr/>
              <p:nvPr/>
            </p:nvSpPr>
            <p:spPr>
              <a:xfrm>
                <a:off x="6176433" y="3594100"/>
                <a:ext cx="347134" cy="279400"/>
              </a:xfrm>
              <a:custGeom>
                <a:avLst/>
                <a:gdLst>
                  <a:gd name="connsiteX0" fmla="*/ 0 w 347134"/>
                  <a:gd name="connsiteY0" fmla="*/ 0 h 279400"/>
                  <a:gd name="connsiteX1" fmla="*/ 97367 w 347134"/>
                  <a:gd name="connsiteY1" fmla="*/ 105833 h 279400"/>
                  <a:gd name="connsiteX2" fmla="*/ 258234 w 347134"/>
                  <a:gd name="connsiteY2" fmla="*/ 224367 h 279400"/>
                  <a:gd name="connsiteX3" fmla="*/ 347134 w 347134"/>
                  <a:gd name="connsiteY3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134" h="279400">
                    <a:moveTo>
                      <a:pt x="0" y="0"/>
                    </a:moveTo>
                    <a:cubicBezTo>
                      <a:pt x="27164" y="34219"/>
                      <a:pt x="54328" y="68439"/>
                      <a:pt x="97367" y="105833"/>
                    </a:cubicBezTo>
                    <a:cubicBezTo>
                      <a:pt x="140406" y="143227"/>
                      <a:pt x="216606" y="195439"/>
                      <a:pt x="258234" y="224367"/>
                    </a:cubicBezTo>
                    <a:cubicBezTo>
                      <a:pt x="299862" y="253295"/>
                      <a:pt x="330201" y="265995"/>
                      <a:pt x="347134" y="2794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2" name="フリーフォーム: 図形 771">
                <a:extLst>
                  <a:ext uri="{FF2B5EF4-FFF2-40B4-BE49-F238E27FC236}">
                    <a16:creationId xmlns:a16="http://schemas.microsoft.com/office/drawing/2014/main" id="{EFA77126-E224-495B-B478-5BE00C57206F}"/>
                  </a:ext>
                </a:extLst>
              </p:cNvPr>
              <p:cNvSpPr/>
              <p:nvPr/>
            </p:nvSpPr>
            <p:spPr>
              <a:xfrm>
                <a:off x="6265333" y="3390900"/>
                <a:ext cx="287867" cy="131413"/>
              </a:xfrm>
              <a:custGeom>
                <a:avLst/>
                <a:gdLst>
                  <a:gd name="connsiteX0" fmla="*/ 0 w 287867"/>
                  <a:gd name="connsiteY0" fmla="*/ 0 h 131413"/>
                  <a:gd name="connsiteX1" fmla="*/ 118534 w 287867"/>
                  <a:gd name="connsiteY1" fmla="*/ 118533 h 131413"/>
                  <a:gd name="connsiteX2" fmla="*/ 287867 w 287867"/>
                  <a:gd name="connsiteY2" fmla="*/ 122767 h 13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7867" h="131413">
                    <a:moveTo>
                      <a:pt x="0" y="0"/>
                    </a:moveTo>
                    <a:cubicBezTo>
                      <a:pt x="35278" y="49036"/>
                      <a:pt x="70556" y="98072"/>
                      <a:pt x="118534" y="118533"/>
                    </a:cubicBezTo>
                    <a:cubicBezTo>
                      <a:pt x="166512" y="138994"/>
                      <a:pt x="227189" y="130880"/>
                      <a:pt x="287867" y="12276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3" name="フリーフォーム: 図形 772">
                <a:extLst>
                  <a:ext uri="{FF2B5EF4-FFF2-40B4-BE49-F238E27FC236}">
                    <a16:creationId xmlns:a16="http://schemas.microsoft.com/office/drawing/2014/main" id="{4D9283CE-9CFF-4F8D-9093-D9A1F1176F2D}"/>
                  </a:ext>
                </a:extLst>
              </p:cNvPr>
              <p:cNvSpPr/>
              <p:nvPr/>
            </p:nvSpPr>
            <p:spPr>
              <a:xfrm>
                <a:off x="5113867" y="3433233"/>
                <a:ext cx="156633" cy="292100"/>
              </a:xfrm>
              <a:custGeom>
                <a:avLst/>
                <a:gdLst>
                  <a:gd name="connsiteX0" fmla="*/ 156633 w 156633"/>
                  <a:gd name="connsiteY0" fmla="*/ 0 h 292100"/>
                  <a:gd name="connsiteX1" fmla="*/ 152400 w 156633"/>
                  <a:gd name="connsiteY1" fmla="*/ 127000 h 292100"/>
                  <a:gd name="connsiteX2" fmla="*/ 135466 w 156633"/>
                  <a:gd name="connsiteY2" fmla="*/ 182034 h 292100"/>
                  <a:gd name="connsiteX3" fmla="*/ 76200 w 156633"/>
                  <a:gd name="connsiteY3" fmla="*/ 228600 h 292100"/>
                  <a:gd name="connsiteX4" fmla="*/ 0 w 156633"/>
                  <a:gd name="connsiteY4" fmla="*/ 29210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633" h="292100">
                    <a:moveTo>
                      <a:pt x="156633" y="0"/>
                    </a:moveTo>
                    <a:cubicBezTo>
                      <a:pt x="156280" y="48330"/>
                      <a:pt x="155928" y="96661"/>
                      <a:pt x="152400" y="127000"/>
                    </a:cubicBezTo>
                    <a:cubicBezTo>
                      <a:pt x="148872" y="157339"/>
                      <a:pt x="148166" y="165101"/>
                      <a:pt x="135466" y="182034"/>
                    </a:cubicBezTo>
                    <a:cubicBezTo>
                      <a:pt x="122766" y="198967"/>
                      <a:pt x="98778" y="210256"/>
                      <a:pt x="76200" y="228600"/>
                    </a:cubicBezTo>
                    <a:cubicBezTo>
                      <a:pt x="53622" y="246944"/>
                      <a:pt x="26811" y="269522"/>
                      <a:pt x="0" y="2921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4" name="フリーフォーム: 図形 773">
                <a:extLst>
                  <a:ext uri="{FF2B5EF4-FFF2-40B4-BE49-F238E27FC236}">
                    <a16:creationId xmlns:a16="http://schemas.microsoft.com/office/drawing/2014/main" id="{37844138-AD85-4202-926B-3B47B5B1204A}"/>
                  </a:ext>
                </a:extLst>
              </p:cNvPr>
              <p:cNvSpPr/>
              <p:nvPr/>
            </p:nvSpPr>
            <p:spPr>
              <a:xfrm>
                <a:off x="5433564" y="3323167"/>
                <a:ext cx="52836" cy="275166"/>
              </a:xfrm>
              <a:custGeom>
                <a:avLst/>
                <a:gdLst>
                  <a:gd name="connsiteX0" fmla="*/ 52836 w 52836"/>
                  <a:gd name="connsiteY0" fmla="*/ 0 h 275166"/>
                  <a:gd name="connsiteX1" fmla="*/ 40136 w 52836"/>
                  <a:gd name="connsiteY1" fmla="*/ 97366 h 275166"/>
                  <a:gd name="connsiteX2" fmla="*/ 23203 w 52836"/>
                  <a:gd name="connsiteY2" fmla="*/ 135466 h 275166"/>
                  <a:gd name="connsiteX3" fmla="*/ 2036 w 52836"/>
                  <a:gd name="connsiteY3" fmla="*/ 207433 h 275166"/>
                  <a:gd name="connsiteX4" fmla="*/ 2036 w 52836"/>
                  <a:gd name="connsiteY4" fmla="*/ 275166 h 27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36" h="275166">
                    <a:moveTo>
                      <a:pt x="52836" y="0"/>
                    </a:moveTo>
                    <a:cubicBezTo>
                      <a:pt x="48955" y="37394"/>
                      <a:pt x="45075" y="74788"/>
                      <a:pt x="40136" y="97366"/>
                    </a:cubicBezTo>
                    <a:cubicBezTo>
                      <a:pt x="35197" y="119944"/>
                      <a:pt x="29553" y="117122"/>
                      <a:pt x="23203" y="135466"/>
                    </a:cubicBezTo>
                    <a:cubicBezTo>
                      <a:pt x="16853" y="153810"/>
                      <a:pt x="5564" y="184150"/>
                      <a:pt x="2036" y="207433"/>
                    </a:cubicBezTo>
                    <a:cubicBezTo>
                      <a:pt x="-1492" y="230716"/>
                      <a:pt x="272" y="252941"/>
                      <a:pt x="2036" y="27516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5" name="フリーフォーム: 図形 774">
                <a:extLst>
                  <a:ext uri="{FF2B5EF4-FFF2-40B4-BE49-F238E27FC236}">
                    <a16:creationId xmlns:a16="http://schemas.microsoft.com/office/drawing/2014/main" id="{1ADAF9D3-1F55-4D1E-960A-128E0AB38D99}"/>
                  </a:ext>
                </a:extLst>
              </p:cNvPr>
              <p:cNvSpPr/>
              <p:nvPr/>
            </p:nvSpPr>
            <p:spPr>
              <a:xfrm>
                <a:off x="5748867" y="3096683"/>
                <a:ext cx="43455" cy="293057"/>
              </a:xfrm>
              <a:custGeom>
                <a:avLst/>
                <a:gdLst>
                  <a:gd name="connsiteX0" fmla="*/ 31750 w 43455"/>
                  <a:gd name="connsiteY0" fmla="*/ 0 h 293057"/>
                  <a:gd name="connsiteX1" fmla="*/ 40216 w 43455"/>
                  <a:gd name="connsiteY1" fmla="*/ 93134 h 293057"/>
                  <a:gd name="connsiteX2" fmla="*/ 42333 w 43455"/>
                  <a:gd name="connsiteY2" fmla="*/ 196850 h 293057"/>
                  <a:gd name="connsiteX3" fmla="*/ 23283 w 43455"/>
                  <a:gd name="connsiteY3" fmla="*/ 279400 h 293057"/>
                  <a:gd name="connsiteX4" fmla="*/ 0 w 43455"/>
                  <a:gd name="connsiteY4" fmla="*/ 292100 h 29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55" h="293057">
                    <a:moveTo>
                      <a:pt x="31750" y="0"/>
                    </a:moveTo>
                    <a:cubicBezTo>
                      <a:pt x="35101" y="30163"/>
                      <a:pt x="38452" y="60326"/>
                      <a:pt x="40216" y="93134"/>
                    </a:cubicBezTo>
                    <a:cubicBezTo>
                      <a:pt x="41980" y="125942"/>
                      <a:pt x="45155" y="165806"/>
                      <a:pt x="42333" y="196850"/>
                    </a:cubicBezTo>
                    <a:cubicBezTo>
                      <a:pt x="39511" y="227894"/>
                      <a:pt x="30338" y="263525"/>
                      <a:pt x="23283" y="279400"/>
                    </a:cubicBezTo>
                    <a:cubicBezTo>
                      <a:pt x="16228" y="295275"/>
                      <a:pt x="8114" y="293687"/>
                      <a:pt x="0" y="2921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6" name="フリーフォーム: 図形 775">
                <a:extLst>
                  <a:ext uri="{FF2B5EF4-FFF2-40B4-BE49-F238E27FC236}">
                    <a16:creationId xmlns:a16="http://schemas.microsoft.com/office/drawing/2014/main" id="{52930217-D16B-4830-B0D9-5E5F571F5327}"/>
                  </a:ext>
                </a:extLst>
              </p:cNvPr>
              <p:cNvSpPr/>
              <p:nvPr/>
            </p:nvSpPr>
            <p:spPr>
              <a:xfrm>
                <a:off x="4540250" y="3697817"/>
                <a:ext cx="137583" cy="215900"/>
              </a:xfrm>
              <a:custGeom>
                <a:avLst/>
                <a:gdLst>
                  <a:gd name="connsiteX0" fmla="*/ 137583 w 137583"/>
                  <a:gd name="connsiteY0" fmla="*/ 0 h 215900"/>
                  <a:gd name="connsiteX1" fmla="*/ 84667 w 137583"/>
                  <a:gd name="connsiteY1" fmla="*/ 65616 h 215900"/>
                  <a:gd name="connsiteX2" fmla="*/ 57150 w 137583"/>
                  <a:gd name="connsiteY2" fmla="*/ 97366 h 215900"/>
                  <a:gd name="connsiteX3" fmla="*/ 29633 w 137583"/>
                  <a:gd name="connsiteY3" fmla="*/ 148166 h 215900"/>
                  <a:gd name="connsiteX4" fmla="*/ 0 w 137583"/>
                  <a:gd name="connsiteY4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583" h="215900">
                    <a:moveTo>
                      <a:pt x="137583" y="0"/>
                    </a:moveTo>
                    <a:lnTo>
                      <a:pt x="84667" y="65616"/>
                    </a:lnTo>
                    <a:cubicBezTo>
                      <a:pt x="71261" y="81844"/>
                      <a:pt x="66322" y="83608"/>
                      <a:pt x="57150" y="97366"/>
                    </a:cubicBezTo>
                    <a:cubicBezTo>
                      <a:pt x="47978" y="111124"/>
                      <a:pt x="39158" y="128410"/>
                      <a:pt x="29633" y="148166"/>
                    </a:cubicBezTo>
                    <a:cubicBezTo>
                      <a:pt x="20108" y="167922"/>
                      <a:pt x="8467" y="200731"/>
                      <a:pt x="0" y="2159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7" name="フリーフォーム: 図形 776">
                <a:extLst>
                  <a:ext uri="{FF2B5EF4-FFF2-40B4-BE49-F238E27FC236}">
                    <a16:creationId xmlns:a16="http://schemas.microsoft.com/office/drawing/2014/main" id="{78BD0552-1975-4691-9721-C754F0A9989D}"/>
                  </a:ext>
                </a:extLst>
              </p:cNvPr>
              <p:cNvSpPr/>
              <p:nvPr/>
            </p:nvSpPr>
            <p:spPr>
              <a:xfrm>
                <a:off x="4878783" y="3591983"/>
                <a:ext cx="353617" cy="272199"/>
              </a:xfrm>
              <a:custGeom>
                <a:avLst/>
                <a:gdLst>
                  <a:gd name="connsiteX0" fmla="*/ 19184 w 353617"/>
                  <a:gd name="connsiteY0" fmla="*/ 0 h 272199"/>
                  <a:gd name="connsiteX1" fmla="*/ 2250 w 353617"/>
                  <a:gd name="connsiteY1" fmla="*/ 65617 h 272199"/>
                  <a:gd name="connsiteX2" fmla="*/ 2250 w 353617"/>
                  <a:gd name="connsiteY2" fmla="*/ 80434 h 272199"/>
                  <a:gd name="connsiteX3" fmla="*/ 21300 w 353617"/>
                  <a:gd name="connsiteY3" fmla="*/ 122767 h 272199"/>
                  <a:gd name="connsiteX4" fmla="*/ 36117 w 353617"/>
                  <a:gd name="connsiteY4" fmla="*/ 148167 h 272199"/>
                  <a:gd name="connsiteX5" fmla="*/ 108084 w 353617"/>
                  <a:gd name="connsiteY5" fmla="*/ 209550 h 272199"/>
                  <a:gd name="connsiteX6" fmla="*/ 230850 w 353617"/>
                  <a:gd name="connsiteY6" fmla="*/ 266700 h 272199"/>
                  <a:gd name="connsiteX7" fmla="*/ 353617 w 353617"/>
                  <a:gd name="connsiteY7" fmla="*/ 266700 h 27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617" h="272199">
                    <a:moveTo>
                      <a:pt x="19184" y="0"/>
                    </a:moveTo>
                    <a:cubicBezTo>
                      <a:pt x="12128" y="26105"/>
                      <a:pt x="5072" y="52211"/>
                      <a:pt x="2250" y="65617"/>
                    </a:cubicBezTo>
                    <a:cubicBezTo>
                      <a:pt x="-572" y="79023"/>
                      <a:pt x="-925" y="70909"/>
                      <a:pt x="2250" y="80434"/>
                    </a:cubicBezTo>
                    <a:cubicBezTo>
                      <a:pt x="5425" y="89959"/>
                      <a:pt x="15656" y="111478"/>
                      <a:pt x="21300" y="122767"/>
                    </a:cubicBezTo>
                    <a:cubicBezTo>
                      <a:pt x="26944" y="134056"/>
                      <a:pt x="21653" y="133703"/>
                      <a:pt x="36117" y="148167"/>
                    </a:cubicBezTo>
                    <a:cubicBezTo>
                      <a:pt x="50581" y="162631"/>
                      <a:pt x="75629" y="189795"/>
                      <a:pt x="108084" y="209550"/>
                    </a:cubicBezTo>
                    <a:cubicBezTo>
                      <a:pt x="140539" y="229305"/>
                      <a:pt x="189928" y="257175"/>
                      <a:pt x="230850" y="266700"/>
                    </a:cubicBezTo>
                    <a:cubicBezTo>
                      <a:pt x="271772" y="276225"/>
                      <a:pt x="312694" y="271462"/>
                      <a:pt x="353617" y="2667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8" name="フリーフォーム: 図形 777">
                <a:extLst>
                  <a:ext uri="{FF2B5EF4-FFF2-40B4-BE49-F238E27FC236}">
                    <a16:creationId xmlns:a16="http://schemas.microsoft.com/office/drawing/2014/main" id="{687E91DA-590C-4E25-AB02-64F2AD7AC47C}"/>
                  </a:ext>
                </a:extLst>
              </p:cNvPr>
              <p:cNvSpPr/>
              <p:nvPr/>
            </p:nvSpPr>
            <p:spPr>
              <a:xfrm>
                <a:off x="4565650" y="5584825"/>
                <a:ext cx="958850" cy="174625"/>
              </a:xfrm>
              <a:custGeom>
                <a:avLst/>
                <a:gdLst>
                  <a:gd name="connsiteX0" fmla="*/ 0 w 958850"/>
                  <a:gd name="connsiteY0" fmla="*/ 0 h 174625"/>
                  <a:gd name="connsiteX1" fmla="*/ 117475 w 958850"/>
                  <a:gd name="connsiteY1" fmla="*/ 50800 h 174625"/>
                  <a:gd name="connsiteX2" fmla="*/ 311150 w 958850"/>
                  <a:gd name="connsiteY2" fmla="*/ 114300 h 174625"/>
                  <a:gd name="connsiteX3" fmla="*/ 501650 w 958850"/>
                  <a:gd name="connsiteY3" fmla="*/ 133350 h 174625"/>
                  <a:gd name="connsiteX4" fmla="*/ 704850 w 958850"/>
                  <a:gd name="connsiteY4" fmla="*/ 130175 h 174625"/>
                  <a:gd name="connsiteX5" fmla="*/ 860425 w 958850"/>
                  <a:gd name="connsiteY5" fmla="*/ 136525 h 174625"/>
                  <a:gd name="connsiteX6" fmla="*/ 958850 w 958850"/>
                  <a:gd name="connsiteY6" fmla="*/ 17462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850" h="174625">
                    <a:moveTo>
                      <a:pt x="0" y="0"/>
                    </a:moveTo>
                    <a:cubicBezTo>
                      <a:pt x="32808" y="15875"/>
                      <a:pt x="65617" y="31750"/>
                      <a:pt x="117475" y="50800"/>
                    </a:cubicBezTo>
                    <a:cubicBezTo>
                      <a:pt x="169333" y="69850"/>
                      <a:pt x="247121" y="100542"/>
                      <a:pt x="311150" y="114300"/>
                    </a:cubicBezTo>
                    <a:cubicBezTo>
                      <a:pt x="375179" y="128058"/>
                      <a:pt x="436033" y="130704"/>
                      <a:pt x="501650" y="133350"/>
                    </a:cubicBezTo>
                    <a:cubicBezTo>
                      <a:pt x="567267" y="135996"/>
                      <a:pt x="645054" y="129646"/>
                      <a:pt x="704850" y="130175"/>
                    </a:cubicBezTo>
                    <a:cubicBezTo>
                      <a:pt x="764646" y="130704"/>
                      <a:pt x="818092" y="129117"/>
                      <a:pt x="860425" y="136525"/>
                    </a:cubicBezTo>
                    <a:cubicBezTo>
                      <a:pt x="902758" y="143933"/>
                      <a:pt x="930804" y="159279"/>
                      <a:pt x="958850" y="1746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9" name="フリーフォーム: 図形 778">
                <a:extLst>
                  <a:ext uri="{FF2B5EF4-FFF2-40B4-BE49-F238E27FC236}">
                    <a16:creationId xmlns:a16="http://schemas.microsoft.com/office/drawing/2014/main" id="{5D846438-86E0-4C75-8A4B-8C28915DC242}"/>
                  </a:ext>
                </a:extLst>
              </p:cNvPr>
              <p:cNvSpPr/>
              <p:nvPr/>
            </p:nvSpPr>
            <p:spPr>
              <a:xfrm>
                <a:off x="4518025" y="5645150"/>
                <a:ext cx="1143000" cy="309371"/>
              </a:xfrm>
              <a:custGeom>
                <a:avLst/>
                <a:gdLst>
                  <a:gd name="connsiteX0" fmla="*/ 0 w 1143000"/>
                  <a:gd name="connsiteY0" fmla="*/ 0 h 309371"/>
                  <a:gd name="connsiteX1" fmla="*/ 209550 w 1143000"/>
                  <a:gd name="connsiteY1" fmla="*/ 95250 h 309371"/>
                  <a:gd name="connsiteX2" fmla="*/ 390525 w 1143000"/>
                  <a:gd name="connsiteY2" fmla="*/ 136525 h 309371"/>
                  <a:gd name="connsiteX3" fmla="*/ 549275 w 1143000"/>
                  <a:gd name="connsiteY3" fmla="*/ 174625 h 309371"/>
                  <a:gd name="connsiteX4" fmla="*/ 714375 w 1143000"/>
                  <a:gd name="connsiteY4" fmla="*/ 231775 h 309371"/>
                  <a:gd name="connsiteX5" fmla="*/ 952500 w 1143000"/>
                  <a:gd name="connsiteY5" fmla="*/ 292100 h 309371"/>
                  <a:gd name="connsiteX6" fmla="*/ 1108075 w 1143000"/>
                  <a:gd name="connsiteY6" fmla="*/ 307975 h 309371"/>
                  <a:gd name="connsiteX7" fmla="*/ 1143000 w 1143000"/>
                  <a:gd name="connsiteY7" fmla="*/ 263525 h 30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0" h="309371">
                    <a:moveTo>
                      <a:pt x="0" y="0"/>
                    </a:moveTo>
                    <a:cubicBezTo>
                      <a:pt x="72231" y="36248"/>
                      <a:pt x="144462" y="72496"/>
                      <a:pt x="209550" y="95250"/>
                    </a:cubicBezTo>
                    <a:cubicBezTo>
                      <a:pt x="274638" y="118004"/>
                      <a:pt x="390525" y="136525"/>
                      <a:pt x="390525" y="136525"/>
                    </a:cubicBezTo>
                    <a:cubicBezTo>
                      <a:pt x="447146" y="149754"/>
                      <a:pt x="495300" y="158750"/>
                      <a:pt x="549275" y="174625"/>
                    </a:cubicBezTo>
                    <a:cubicBezTo>
                      <a:pt x="603250" y="190500"/>
                      <a:pt x="647171" y="212196"/>
                      <a:pt x="714375" y="231775"/>
                    </a:cubicBezTo>
                    <a:cubicBezTo>
                      <a:pt x="781579" y="251354"/>
                      <a:pt x="886883" y="279400"/>
                      <a:pt x="952500" y="292100"/>
                    </a:cubicBezTo>
                    <a:cubicBezTo>
                      <a:pt x="1018117" y="304800"/>
                      <a:pt x="1076325" y="312737"/>
                      <a:pt x="1108075" y="307975"/>
                    </a:cubicBezTo>
                    <a:cubicBezTo>
                      <a:pt x="1139825" y="303213"/>
                      <a:pt x="1141412" y="283369"/>
                      <a:pt x="1143000" y="2635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0" name="フリーフォーム: 図形 779">
                <a:extLst>
                  <a:ext uri="{FF2B5EF4-FFF2-40B4-BE49-F238E27FC236}">
                    <a16:creationId xmlns:a16="http://schemas.microsoft.com/office/drawing/2014/main" id="{ED352D67-3DA6-4247-9F80-85708DAD3332}"/>
                  </a:ext>
                </a:extLst>
              </p:cNvPr>
              <p:cNvSpPr/>
              <p:nvPr/>
            </p:nvSpPr>
            <p:spPr>
              <a:xfrm>
                <a:off x="4914900" y="5880100"/>
                <a:ext cx="850900" cy="206272"/>
              </a:xfrm>
              <a:custGeom>
                <a:avLst/>
                <a:gdLst>
                  <a:gd name="connsiteX0" fmla="*/ 0 w 850900"/>
                  <a:gd name="connsiteY0" fmla="*/ 0 h 206272"/>
                  <a:gd name="connsiteX1" fmla="*/ 95250 w 850900"/>
                  <a:gd name="connsiteY1" fmla="*/ 53975 h 206272"/>
                  <a:gd name="connsiteX2" fmla="*/ 282575 w 850900"/>
                  <a:gd name="connsiteY2" fmla="*/ 139700 h 206272"/>
                  <a:gd name="connsiteX3" fmla="*/ 400050 w 850900"/>
                  <a:gd name="connsiteY3" fmla="*/ 165100 h 206272"/>
                  <a:gd name="connsiteX4" fmla="*/ 625475 w 850900"/>
                  <a:gd name="connsiteY4" fmla="*/ 203200 h 206272"/>
                  <a:gd name="connsiteX5" fmla="*/ 809625 w 850900"/>
                  <a:gd name="connsiteY5" fmla="*/ 203200 h 206272"/>
                  <a:gd name="connsiteX6" fmla="*/ 850900 w 850900"/>
                  <a:gd name="connsiteY6" fmla="*/ 196850 h 206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0900" h="206272">
                    <a:moveTo>
                      <a:pt x="0" y="0"/>
                    </a:moveTo>
                    <a:cubicBezTo>
                      <a:pt x="24077" y="15346"/>
                      <a:pt x="48154" y="30692"/>
                      <a:pt x="95250" y="53975"/>
                    </a:cubicBezTo>
                    <a:cubicBezTo>
                      <a:pt x="142346" y="77258"/>
                      <a:pt x="231775" y="121179"/>
                      <a:pt x="282575" y="139700"/>
                    </a:cubicBezTo>
                    <a:cubicBezTo>
                      <a:pt x="333375" y="158221"/>
                      <a:pt x="342900" y="154517"/>
                      <a:pt x="400050" y="165100"/>
                    </a:cubicBezTo>
                    <a:cubicBezTo>
                      <a:pt x="457200" y="175683"/>
                      <a:pt x="557213" y="196850"/>
                      <a:pt x="625475" y="203200"/>
                    </a:cubicBezTo>
                    <a:cubicBezTo>
                      <a:pt x="693738" y="209550"/>
                      <a:pt x="772054" y="204258"/>
                      <a:pt x="809625" y="203200"/>
                    </a:cubicBezTo>
                    <a:cubicBezTo>
                      <a:pt x="847196" y="202142"/>
                      <a:pt x="849048" y="199496"/>
                      <a:pt x="850900" y="1968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1" name="フリーフォーム: 図形 780">
                <a:extLst>
                  <a:ext uri="{FF2B5EF4-FFF2-40B4-BE49-F238E27FC236}">
                    <a16:creationId xmlns:a16="http://schemas.microsoft.com/office/drawing/2014/main" id="{E940E49C-52B7-4D35-BFB4-F139B06D9BC4}"/>
                  </a:ext>
                </a:extLst>
              </p:cNvPr>
              <p:cNvSpPr/>
              <p:nvPr/>
            </p:nvSpPr>
            <p:spPr>
              <a:xfrm>
                <a:off x="5848350" y="6007011"/>
                <a:ext cx="146050" cy="50889"/>
              </a:xfrm>
              <a:custGeom>
                <a:avLst/>
                <a:gdLst>
                  <a:gd name="connsiteX0" fmla="*/ 0 w 146050"/>
                  <a:gd name="connsiteY0" fmla="*/ 50889 h 50889"/>
                  <a:gd name="connsiteX1" fmla="*/ 66675 w 146050"/>
                  <a:gd name="connsiteY1" fmla="*/ 15964 h 50889"/>
                  <a:gd name="connsiteX2" fmla="*/ 117475 w 146050"/>
                  <a:gd name="connsiteY2" fmla="*/ 89 h 50889"/>
                  <a:gd name="connsiteX3" fmla="*/ 146050 w 146050"/>
                  <a:gd name="connsiteY3" fmla="*/ 22314 h 5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050" h="50889">
                    <a:moveTo>
                      <a:pt x="0" y="50889"/>
                    </a:moveTo>
                    <a:cubicBezTo>
                      <a:pt x="23548" y="37660"/>
                      <a:pt x="47096" y="24431"/>
                      <a:pt x="66675" y="15964"/>
                    </a:cubicBezTo>
                    <a:cubicBezTo>
                      <a:pt x="86254" y="7497"/>
                      <a:pt x="104246" y="-969"/>
                      <a:pt x="117475" y="89"/>
                    </a:cubicBezTo>
                    <a:cubicBezTo>
                      <a:pt x="130704" y="1147"/>
                      <a:pt x="138377" y="11730"/>
                      <a:pt x="146050" y="2231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2" name="フリーフォーム: 図形 781">
                <a:extLst>
                  <a:ext uri="{FF2B5EF4-FFF2-40B4-BE49-F238E27FC236}">
                    <a16:creationId xmlns:a16="http://schemas.microsoft.com/office/drawing/2014/main" id="{844D3A79-AD9C-46B2-8041-72AB32283278}"/>
                  </a:ext>
                </a:extLst>
              </p:cNvPr>
              <p:cNvSpPr/>
              <p:nvPr/>
            </p:nvSpPr>
            <p:spPr>
              <a:xfrm>
                <a:off x="4371975" y="5797541"/>
                <a:ext cx="263525" cy="95259"/>
              </a:xfrm>
              <a:custGeom>
                <a:avLst/>
                <a:gdLst>
                  <a:gd name="connsiteX0" fmla="*/ 0 w 263525"/>
                  <a:gd name="connsiteY0" fmla="*/ 95259 h 95259"/>
                  <a:gd name="connsiteX1" fmla="*/ 47625 w 263525"/>
                  <a:gd name="connsiteY1" fmla="*/ 41284 h 95259"/>
                  <a:gd name="connsiteX2" fmla="*/ 114300 w 263525"/>
                  <a:gd name="connsiteY2" fmla="*/ 6359 h 95259"/>
                  <a:gd name="connsiteX3" fmla="*/ 209550 w 263525"/>
                  <a:gd name="connsiteY3" fmla="*/ 9 h 95259"/>
                  <a:gd name="connsiteX4" fmla="*/ 263525 w 263525"/>
                  <a:gd name="connsiteY4" fmla="*/ 6359 h 9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525" h="95259">
                    <a:moveTo>
                      <a:pt x="0" y="95259"/>
                    </a:moveTo>
                    <a:cubicBezTo>
                      <a:pt x="14287" y="75680"/>
                      <a:pt x="28575" y="56101"/>
                      <a:pt x="47625" y="41284"/>
                    </a:cubicBezTo>
                    <a:cubicBezTo>
                      <a:pt x="66675" y="26467"/>
                      <a:pt x="87313" y="13238"/>
                      <a:pt x="114300" y="6359"/>
                    </a:cubicBezTo>
                    <a:cubicBezTo>
                      <a:pt x="141287" y="-520"/>
                      <a:pt x="184679" y="9"/>
                      <a:pt x="209550" y="9"/>
                    </a:cubicBezTo>
                    <a:cubicBezTo>
                      <a:pt x="234421" y="9"/>
                      <a:pt x="248973" y="3184"/>
                      <a:pt x="263525" y="6359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3" name="フリーフォーム: 図形 782">
                <a:extLst>
                  <a:ext uri="{FF2B5EF4-FFF2-40B4-BE49-F238E27FC236}">
                    <a16:creationId xmlns:a16="http://schemas.microsoft.com/office/drawing/2014/main" id="{6AB3E054-A2AA-46E6-8777-6DC3701CA1AA}"/>
                  </a:ext>
                </a:extLst>
              </p:cNvPr>
              <p:cNvSpPr/>
              <p:nvPr/>
            </p:nvSpPr>
            <p:spPr>
              <a:xfrm>
                <a:off x="4895850" y="6362700"/>
                <a:ext cx="1054100" cy="174625"/>
              </a:xfrm>
              <a:custGeom>
                <a:avLst/>
                <a:gdLst>
                  <a:gd name="connsiteX0" fmla="*/ 0 w 1054100"/>
                  <a:gd name="connsiteY0" fmla="*/ 174625 h 174625"/>
                  <a:gd name="connsiteX1" fmla="*/ 146050 w 1054100"/>
                  <a:gd name="connsiteY1" fmla="*/ 161925 h 174625"/>
                  <a:gd name="connsiteX2" fmla="*/ 346075 w 1054100"/>
                  <a:gd name="connsiteY2" fmla="*/ 158750 h 174625"/>
                  <a:gd name="connsiteX3" fmla="*/ 479425 w 1054100"/>
                  <a:gd name="connsiteY3" fmla="*/ 139700 h 174625"/>
                  <a:gd name="connsiteX4" fmla="*/ 638175 w 1054100"/>
                  <a:gd name="connsiteY4" fmla="*/ 123825 h 174625"/>
                  <a:gd name="connsiteX5" fmla="*/ 739775 w 1054100"/>
                  <a:gd name="connsiteY5" fmla="*/ 120650 h 174625"/>
                  <a:gd name="connsiteX6" fmla="*/ 863600 w 1054100"/>
                  <a:gd name="connsiteY6" fmla="*/ 73025 h 174625"/>
                  <a:gd name="connsiteX7" fmla="*/ 987425 w 1054100"/>
                  <a:gd name="connsiteY7" fmla="*/ 28575 h 174625"/>
                  <a:gd name="connsiteX8" fmla="*/ 1054100 w 1054100"/>
                  <a:gd name="connsiteY8" fmla="*/ 0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00" h="174625">
                    <a:moveTo>
                      <a:pt x="0" y="174625"/>
                    </a:moveTo>
                    <a:cubicBezTo>
                      <a:pt x="44185" y="169598"/>
                      <a:pt x="88371" y="164571"/>
                      <a:pt x="146050" y="161925"/>
                    </a:cubicBezTo>
                    <a:cubicBezTo>
                      <a:pt x="203729" y="159279"/>
                      <a:pt x="290513" y="162454"/>
                      <a:pt x="346075" y="158750"/>
                    </a:cubicBezTo>
                    <a:cubicBezTo>
                      <a:pt x="401637" y="155046"/>
                      <a:pt x="430742" y="145521"/>
                      <a:pt x="479425" y="139700"/>
                    </a:cubicBezTo>
                    <a:cubicBezTo>
                      <a:pt x="528108" y="133879"/>
                      <a:pt x="594783" y="127000"/>
                      <a:pt x="638175" y="123825"/>
                    </a:cubicBezTo>
                    <a:cubicBezTo>
                      <a:pt x="681567" y="120650"/>
                      <a:pt x="702204" y="129117"/>
                      <a:pt x="739775" y="120650"/>
                    </a:cubicBezTo>
                    <a:cubicBezTo>
                      <a:pt x="777346" y="112183"/>
                      <a:pt x="822325" y="88371"/>
                      <a:pt x="863600" y="73025"/>
                    </a:cubicBezTo>
                    <a:cubicBezTo>
                      <a:pt x="904875" y="57679"/>
                      <a:pt x="955675" y="40746"/>
                      <a:pt x="987425" y="28575"/>
                    </a:cubicBezTo>
                    <a:cubicBezTo>
                      <a:pt x="1019175" y="16404"/>
                      <a:pt x="1036637" y="8202"/>
                      <a:pt x="1054100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4" name="フリーフォーム: 図形 783">
                <a:extLst>
                  <a:ext uri="{FF2B5EF4-FFF2-40B4-BE49-F238E27FC236}">
                    <a16:creationId xmlns:a16="http://schemas.microsoft.com/office/drawing/2014/main" id="{79ECFBBD-C9C4-4D39-81D1-2167291769A2}"/>
                  </a:ext>
                </a:extLst>
              </p:cNvPr>
              <p:cNvSpPr/>
              <p:nvPr/>
            </p:nvSpPr>
            <p:spPr>
              <a:xfrm>
                <a:off x="5851525" y="5740400"/>
                <a:ext cx="184150" cy="153599"/>
              </a:xfrm>
              <a:custGeom>
                <a:avLst/>
                <a:gdLst>
                  <a:gd name="connsiteX0" fmla="*/ 0 w 184150"/>
                  <a:gd name="connsiteY0" fmla="*/ 0 h 153599"/>
                  <a:gd name="connsiteX1" fmla="*/ 28575 w 184150"/>
                  <a:gd name="connsiteY1" fmla="*/ 50800 h 153599"/>
                  <a:gd name="connsiteX2" fmla="*/ 82550 w 184150"/>
                  <a:gd name="connsiteY2" fmla="*/ 95250 h 153599"/>
                  <a:gd name="connsiteX3" fmla="*/ 152400 w 184150"/>
                  <a:gd name="connsiteY3" fmla="*/ 146050 h 153599"/>
                  <a:gd name="connsiteX4" fmla="*/ 184150 w 184150"/>
                  <a:gd name="connsiteY4" fmla="*/ 152400 h 15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50" h="153599">
                    <a:moveTo>
                      <a:pt x="0" y="0"/>
                    </a:moveTo>
                    <a:cubicBezTo>
                      <a:pt x="7408" y="17462"/>
                      <a:pt x="14817" y="34925"/>
                      <a:pt x="28575" y="50800"/>
                    </a:cubicBezTo>
                    <a:cubicBezTo>
                      <a:pt x="42333" y="66675"/>
                      <a:pt x="61913" y="79375"/>
                      <a:pt x="82550" y="95250"/>
                    </a:cubicBezTo>
                    <a:cubicBezTo>
                      <a:pt x="103188" y="111125"/>
                      <a:pt x="135467" y="136525"/>
                      <a:pt x="152400" y="146050"/>
                    </a:cubicBezTo>
                    <a:cubicBezTo>
                      <a:pt x="169333" y="155575"/>
                      <a:pt x="176741" y="153987"/>
                      <a:pt x="184150" y="1524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5" name="フリーフォーム: 図形 784">
                <a:extLst>
                  <a:ext uri="{FF2B5EF4-FFF2-40B4-BE49-F238E27FC236}">
                    <a16:creationId xmlns:a16="http://schemas.microsoft.com/office/drawing/2014/main" id="{CCDBE9CE-7A61-433C-A7EB-F90A4E9356DD}"/>
                  </a:ext>
                </a:extLst>
              </p:cNvPr>
              <p:cNvSpPr/>
              <p:nvPr/>
            </p:nvSpPr>
            <p:spPr>
              <a:xfrm>
                <a:off x="5454650" y="6448425"/>
                <a:ext cx="520700" cy="210160"/>
              </a:xfrm>
              <a:custGeom>
                <a:avLst/>
                <a:gdLst>
                  <a:gd name="connsiteX0" fmla="*/ 520700 w 520700"/>
                  <a:gd name="connsiteY0" fmla="*/ 0 h 210160"/>
                  <a:gd name="connsiteX1" fmla="*/ 457200 w 520700"/>
                  <a:gd name="connsiteY1" fmla="*/ 38100 h 210160"/>
                  <a:gd name="connsiteX2" fmla="*/ 390525 w 520700"/>
                  <a:gd name="connsiteY2" fmla="*/ 73025 h 210160"/>
                  <a:gd name="connsiteX3" fmla="*/ 311150 w 520700"/>
                  <a:gd name="connsiteY3" fmla="*/ 107950 h 210160"/>
                  <a:gd name="connsiteX4" fmla="*/ 276225 w 520700"/>
                  <a:gd name="connsiteY4" fmla="*/ 139700 h 210160"/>
                  <a:gd name="connsiteX5" fmla="*/ 250825 w 520700"/>
                  <a:gd name="connsiteY5" fmla="*/ 142875 h 210160"/>
                  <a:gd name="connsiteX6" fmla="*/ 225425 w 520700"/>
                  <a:gd name="connsiteY6" fmla="*/ 155575 h 210160"/>
                  <a:gd name="connsiteX7" fmla="*/ 171450 w 520700"/>
                  <a:gd name="connsiteY7" fmla="*/ 184150 h 210160"/>
                  <a:gd name="connsiteX8" fmla="*/ 142875 w 520700"/>
                  <a:gd name="connsiteY8" fmla="*/ 193675 h 210160"/>
                  <a:gd name="connsiteX9" fmla="*/ 79375 w 520700"/>
                  <a:gd name="connsiteY9" fmla="*/ 203200 h 210160"/>
                  <a:gd name="connsiteX10" fmla="*/ 41275 w 520700"/>
                  <a:gd name="connsiteY10" fmla="*/ 209550 h 210160"/>
                  <a:gd name="connsiteX11" fmla="*/ 0 w 520700"/>
                  <a:gd name="connsiteY11" fmla="*/ 209550 h 21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0700" h="210160">
                    <a:moveTo>
                      <a:pt x="520700" y="0"/>
                    </a:moveTo>
                    <a:cubicBezTo>
                      <a:pt x="499798" y="12964"/>
                      <a:pt x="478896" y="25929"/>
                      <a:pt x="457200" y="38100"/>
                    </a:cubicBezTo>
                    <a:cubicBezTo>
                      <a:pt x="435504" y="50271"/>
                      <a:pt x="414867" y="61383"/>
                      <a:pt x="390525" y="73025"/>
                    </a:cubicBezTo>
                    <a:cubicBezTo>
                      <a:pt x="366183" y="84667"/>
                      <a:pt x="330200" y="96838"/>
                      <a:pt x="311150" y="107950"/>
                    </a:cubicBezTo>
                    <a:cubicBezTo>
                      <a:pt x="292100" y="119062"/>
                      <a:pt x="286279" y="133879"/>
                      <a:pt x="276225" y="139700"/>
                    </a:cubicBezTo>
                    <a:cubicBezTo>
                      <a:pt x="266171" y="145521"/>
                      <a:pt x="259292" y="140229"/>
                      <a:pt x="250825" y="142875"/>
                    </a:cubicBezTo>
                    <a:cubicBezTo>
                      <a:pt x="242358" y="145521"/>
                      <a:pt x="225425" y="155575"/>
                      <a:pt x="225425" y="155575"/>
                    </a:cubicBezTo>
                    <a:cubicBezTo>
                      <a:pt x="212196" y="162454"/>
                      <a:pt x="185208" y="177800"/>
                      <a:pt x="171450" y="184150"/>
                    </a:cubicBezTo>
                    <a:cubicBezTo>
                      <a:pt x="157692" y="190500"/>
                      <a:pt x="158221" y="190500"/>
                      <a:pt x="142875" y="193675"/>
                    </a:cubicBezTo>
                    <a:cubicBezTo>
                      <a:pt x="127529" y="196850"/>
                      <a:pt x="96308" y="200554"/>
                      <a:pt x="79375" y="203200"/>
                    </a:cubicBezTo>
                    <a:cubicBezTo>
                      <a:pt x="62442" y="205846"/>
                      <a:pt x="54504" y="208492"/>
                      <a:pt x="41275" y="209550"/>
                    </a:cubicBezTo>
                    <a:cubicBezTo>
                      <a:pt x="28046" y="210608"/>
                      <a:pt x="14023" y="210079"/>
                      <a:pt x="0" y="2095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6" name="フリーフォーム: 図形 785">
                <a:extLst>
                  <a:ext uri="{FF2B5EF4-FFF2-40B4-BE49-F238E27FC236}">
                    <a16:creationId xmlns:a16="http://schemas.microsoft.com/office/drawing/2014/main" id="{2D614195-0ADC-45B9-B0ED-42C82C5B2C2D}"/>
                  </a:ext>
                </a:extLst>
              </p:cNvPr>
              <p:cNvSpPr/>
              <p:nvPr/>
            </p:nvSpPr>
            <p:spPr>
              <a:xfrm>
                <a:off x="4410075" y="6067425"/>
                <a:ext cx="229070" cy="819150"/>
              </a:xfrm>
              <a:custGeom>
                <a:avLst/>
                <a:gdLst>
                  <a:gd name="connsiteX0" fmla="*/ 0 w 229070"/>
                  <a:gd name="connsiteY0" fmla="*/ 0 h 819150"/>
                  <a:gd name="connsiteX1" fmla="*/ 44450 w 229070"/>
                  <a:gd name="connsiteY1" fmla="*/ 47625 h 819150"/>
                  <a:gd name="connsiteX2" fmla="*/ 82550 w 229070"/>
                  <a:gd name="connsiteY2" fmla="*/ 123825 h 819150"/>
                  <a:gd name="connsiteX3" fmla="*/ 117475 w 229070"/>
                  <a:gd name="connsiteY3" fmla="*/ 190500 h 819150"/>
                  <a:gd name="connsiteX4" fmla="*/ 152400 w 229070"/>
                  <a:gd name="connsiteY4" fmla="*/ 269875 h 819150"/>
                  <a:gd name="connsiteX5" fmla="*/ 187325 w 229070"/>
                  <a:gd name="connsiteY5" fmla="*/ 342900 h 819150"/>
                  <a:gd name="connsiteX6" fmla="*/ 190500 w 229070"/>
                  <a:gd name="connsiteY6" fmla="*/ 393700 h 819150"/>
                  <a:gd name="connsiteX7" fmla="*/ 212725 w 229070"/>
                  <a:gd name="connsiteY7" fmla="*/ 431800 h 819150"/>
                  <a:gd name="connsiteX8" fmla="*/ 222250 w 229070"/>
                  <a:gd name="connsiteY8" fmla="*/ 495300 h 819150"/>
                  <a:gd name="connsiteX9" fmla="*/ 228600 w 229070"/>
                  <a:gd name="connsiteY9" fmla="*/ 555625 h 819150"/>
                  <a:gd name="connsiteX10" fmla="*/ 228600 w 229070"/>
                  <a:gd name="connsiteY10" fmla="*/ 615950 h 819150"/>
                  <a:gd name="connsiteX11" fmla="*/ 228600 w 229070"/>
                  <a:gd name="connsiteY11" fmla="*/ 666750 h 819150"/>
                  <a:gd name="connsiteX12" fmla="*/ 222250 w 229070"/>
                  <a:gd name="connsiteY12" fmla="*/ 723900 h 819150"/>
                  <a:gd name="connsiteX13" fmla="*/ 196850 w 229070"/>
                  <a:gd name="connsiteY13" fmla="*/ 787400 h 819150"/>
                  <a:gd name="connsiteX14" fmla="*/ 187325 w 229070"/>
                  <a:gd name="connsiteY14" fmla="*/ 81915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9070" h="819150">
                    <a:moveTo>
                      <a:pt x="0" y="0"/>
                    </a:moveTo>
                    <a:cubicBezTo>
                      <a:pt x="15346" y="13493"/>
                      <a:pt x="30692" y="26987"/>
                      <a:pt x="44450" y="47625"/>
                    </a:cubicBezTo>
                    <a:cubicBezTo>
                      <a:pt x="58208" y="68263"/>
                      <a:pt x="70379" y="100013"/>
                      <a:pt x="82550" y="123825"/>
                    </a:cubicBezTo>
                    <a:cubicBezTo>
                      <a:pt x="94721" y="147638"/>
                      <a:pt x="105833" y="166158"/>
                      <a:pt x="117475" y="190500"/>
                    </a:cubicBezTo>
                    <a:cubicBezTo>
                      <a:pt x="129117" y="214842"/>
                      <a:pt x="140758" y="244475"/>
                      <a:pt x="152400" y="269875"/>
                    </a:cubicBezTo>
                    <a:cubicBezTo>
                      <a:pt x="164042" y="295275"/>
                      <a:pt x="180975" y="322263"/>
                      <a:pt x="187325" y="342900"/>
                    </a:cubicBezTo>
                    <a:cubicBezTo>
                      <a:pt x="193675" y="363537"/>
                      <a:pt x="186267" y="378883"/>
                      <a:pt x="190500" y="393700"/>
                    </a:cubicBezTo>
                    <a:cubicBezTo>
                      <a:pt x="194733" y="408517"/>
                      <a:pt x="207433" y="414867"/>
                      <a:pt x="212725" y="431800"/>
                    </a:cubicBezTo>
                    <a:cubicBezTo>
                      <a:pt x="218017" y="448733"/>
                      <a:pt x="219604" y="474663"/>
                      <a:pt x="222250" y="495300"/>
                    </a:cubicBezTo>
                    <a:cubicBezTo>
                      <a:pt x="224896" y="515937"/>
                      <a:pt x="227542" y="535517"/>
                      <a:pt x="228600" y="555625"/>
                    </a:cubicBezTo>
                    <a:cubicBezTo>
                      <a:pt x="229658" y="575733"/>
                      <a:pt x="228600" y="615950"/>
                      <a:pt x="228600" y="615950"/>
                    </a:cubicBezTo>
                    <a:cubicBezTo>
                      <a:pt x="228600" y="634471"/>
                      <a:pt x="229658" y="648759"/>
                      <a:pt x="228600" y="666750"/>
                    </a:cubicBezTo>
                    <a:cubicBezTo>
                      <a:pt x="227542" y="684741"/>
                      <a:pt x="227542" y="703792"/>
                      <a:pt x="222250" y="723900"/>
                    </a:cubicBezTo>
                    <a:cubicBezTo>
                      <a:pt x="216958" y="744008"/>
                      <a:pt x="202671" y="771525"/>
                      <a:pt x="196850" y="787400"/>
                    </a:cubicBezTo>
                    <a:cubicBezTo>
                      <a:pt x="191029" y="803275"/>
                      <a:pt x="189177" y="811212"/>
                      <a:pt x="187325" y="8191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7" name="フリーフォーム: 図形 786">
                <a:extLst>
                  <a:ext uri="{FF2B5EF4-FFF2-40B4-BE49-F238E27FC236}">
                    <a16:creationId xmlns:a16="http://schemas.microsoft.com/office/drawing/2014/main" id="{2A0442E2-5047-42FE-9DF1-A56B9ED9F68C}"/>
                  </a:ext>
                </a:extLst>
              </p:cNvPr>
              <p:cNvSpPr/>
              <p:nvPr/>
            </p:nvSpPr>
            <p:spPr>
              <a:xfrm>
                <a:off x="4889500" y="6442075"/>
                <a:ext cx="790575" cy="22251"/>
              </a:xfrm>
              <a:custGeom>
                <a:avLst/>
                <a:gdLst>
                  <a:gd name="connsiteX0" fmla="*/ 0 w 790575"/>
                  <a:gd name="connsiteY0" fmla="*/ 0 h 22251"/>
                  <a:gd name="connsiteX1" fmla="*/ 161925 w 790575"/>
                  <a:gd name="connsiteY1" fmla="*/ 19050 h 22251"/>
                  <a:gd name="connsiteX2" fmla="*/ 323850 w 790575"/>
                  <a:gd name="connsiteY2" fmla="*/ 22225 h 22251"/>
                  <a:gd name="connsiteX3" fmla="*/ 447675 w 790575"/>
                  <a:gd name="connsiteY3" fmla="*/ 19050 h 22251"/>
                  <a:gd name="connsiteX4" fmla="*/ 612775 w 790575"/>
                  <a:gd name="connsiteY4" fmla="*/ 12700 h 22251"/>
                  <a:gd name="connsiteX5" fmla="*/ 723900 w 790575"/>
                  <a:gd name="connsiteY5" fmla="*/ 3175 h 22251"/>
                  <a:gd name="connsiteX6" fmla="*/ 790575 w 790575"/>
                  <a:gd name="connsiteY6" fmla="*/ 0 h 22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5" h="22251">
                    <a:moveTo>
                      <a:pt x="0" y="0"/>
                    </a:moveTo>
                    <a:cubicBezTo>
                      <a:pt x="53975" y="7673"/>
                      <a:pt x="107950" y="15346"/>
                      <a:pt x="161925" y="19050"/>
                    </a:cubicBezTo>
                    <a:cubicBezTo>
                      <a:pt x="215900" y="22754"/>
                      <a:pt x="276225" y="22225"/>
                      <a:pt x="323850" y="22225"/>
                    </a:cubicBezTo>
                    <a:cubicBezTo>
                      <a:pt x="371475" y="22225"/>
                      <a:pt x="447675" y="19050"/>
                      <a:pt x="447675" y="19050"/>
                    </a:cubicBezTo>
                    <a:lnTo>
                      <a:pt x="612775" y="12700"/>
                    </a:lnTo>
                    <a:cubicBezTo>
                      <a:pt x="658812" y="10054"/>
                      <a:pt x="694267" y="5292"/>
                      <a:pt x="723900" y="3175"/>
                    </a:cubicBezTo>
                    <a:cubicBezTo>
                      <a:pt x="753533" y="1058"/>
                      <a:pt x="772054" y="529"/>
                      <a:pt x="790575" y="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8" name="フリーフォーム: 図形 787">
                <a:extLst>
                  <a:ext uri="{FF2B5EF4-FFF2-40B4-BE49-F238E27FC236}">
                    <a16:creationId xmlns:a16="http://schemas.microsoft.com/office/drawing/2014/main" id="{50E354A7-C260-4CF0-9A11-CEAD4393B486}"/>
                  </a:ext>
                </a:extLst>
              </p:cNvPr>
              <p:cNvSpPr/>
              <p:nvPr/>
            </p:nvSpPr>
            <p:spPr>
              <a:xfrm>
                <a:off x="5943600" y="5927725"/>
                <a:ext cx="50800" cy="488950"/>
              </a:xfrm>
              <a:custGeom>
                <a:avLst/>
                <a:gdLst>
                  <a:gd name="connsiteX0" fmla="*/ 0 w 50800"/>
                  <a:gd name="connsiteY0" fmla="*/ 0 h 488950"/>
                  <a:gd name="connsiteX1" fmla="*/ 38100 w 50800"/>
                  <a:gd name="connsiteY1" fmla="*/ 34925 h 488950"/>
                  <a:gd name="connsiteX2" fmla="*/ 38100 w 50800"/>
                  <a:gd name="connsiteY2" fmla="*/ 114300 h 488950"/>
                  <a:gd name="connsiteX3" fmla="*/ 19050 w 50800"/>
                  <a:gd name="connsiteY3" fmla="*/ 193675 h 488950"/>
                  <a:gd name="connsiteX4" fmla="*/ 15875 w 50800"/>
                  <a:gd name="connsiteY4" fmla="*/ 263525 h 488950"/>
                  <a:gd name="connsiteX5" fmla="*/ 6350 w 50800"/>
                  <a:gd name="connsiteY5" fmla="*/ 330200 h 488950"/>
                  <a:gd name="connsiteX6" fmla="*/ 12700 w 50800"/>
                  <a:gd name="connsiteY6" fmla="*/ 384175 h 488950"/>
                  <a:gd name="connsiteX7" fmla="*/ 25400 w 50800"/>
                  <a:gd name="connsiteY7" fmla="*/ 441325 h 488950"/>
                  <a:gd name="connsiteX8" fmla="*/ 50800 w 50800"/>
                  <a:gd name="connsiteY8" fmla="*/ 488950 h 48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00" h="488950">
                    <a:moveTo>
                      <a:pt x="0" y="0"/>
                    </a:moveTo>
                    <a:cubicBezTo>
                      <a:pt x="15875" y="7937"/>
                      <a:pt x="31750" y="15875"/>
                      <a:pt x="38100" y="34925"/>
                    </a:cubicBezTo>
                    <a:cubicBezTo>
                      <a:pt x="44450" y="53975"/>
                      <a:pt x="41275" y="87842"/>
                      <a:pt x="38100" y="114300"/>
                    </a:cubicBezTo>
                    <a:cubicBezTo>
                      <a:pt x="34925" y="140758"/>
                      <a:pt x="22754" y="168804"/>
                      <a:pt x="19050" y="193675"/>
                    </a:cubicBezTo>
                    <a:cubicBezTo>
                      <a:pt x="15346" y="218546"/>
                      <a:pt x="17992" y="240771"/>
                      <a:pt x="15875" y="263525"/>
                    </a:cubicBezTo>
                    <a:cubicBezTo>
                      <a:pt x="13758" y="286279"/>
                      <a:pt x="6879" y="310092"/>
                      <a:pt x="6350" y="330200"/>
                    </a:cubicBezTo>
                    <a:cubicBezTo>
                      <a:pt x="5821" y="350308"/>
                      <a:pt x="9525" y="365654"/>
                      <a:pt x="12700" y="384175"/>
                    </a:cubicBezTo>
                    <a:cubicBezTo>
                      <a:pt x="15875" y="402696"/>
                      <a:pt x="19050" y="423863"/>
                      <a:pt x="25400" y="441325"/>
                    </a:cubicBezTo>
                    <a:cubicBezTo>
                      <a:pt x="31750" y="458787"/>
                      <a:pt x="41275" y="473868"/>
                      <a:pt x="50800" y="4889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9" name="フリーフォーム: 図形 788">
                <a:extLst>
                  <a:ext uri="{FF2B5EF4-FFF2-40B4-BE49-F238E27FC236}">
                    <a16:creationId xmlns:a16="http://schemas.microsoft.com/office/drawing/2014/main" id="{999815C7-00E2-42E5-AF00-4E39813D47F8}"/>
                  </a:ext>
                </a:extLst>
              </p:cNvPr>
              <p:cNvSpPr/>
              <p:nvPr/>
            </p:nvSpPr>
            <p:spPr>
              <a:xfrm>
                <a:off x="5641975" y="6235700"/>
                <a:ext cx="117687" cy="187325"/>
              </a:xfrm>
              <a:custGeom>
                <a:avLst/>
                <a:gdLst>
                  <a:gd name="connsiteX0" fmla="*/ 0 w 117687"/>
                  <a:gd name="connsiteY0" fmla="*/ 0 h 187325"/>
                  <a:gd name="connsiteX1" fmla="*/ 69850 w 117687"/>
                  <a:gd name="connsiteY1" fmla="*/ 38100 h 187325"/>
                  <a:gd name="connsiteX2" fmla="*/ 117475 w 117687"/>
                  <a:gd name="connsiteY2" fmla="*/ 98425 h 187325"/>
                  <a:gd name="connsiteX3" fmla="*/ 85725 w 117687"/>
                  <a:gd name="connsiteY3" fmla="*/ 155575 h 187325"/>
                  <a:gd name="connsiteX4" fmla="*/ 47625 w 117687"/>
                  <a:gd name="connsiteY4" fmla="*/ 187325 h 18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687" h="187325">
                    <a:moveTo>
                      <a:pt x="0" y="0"/>
                    </a:moveTo>
                    <a:cubicBezTo>
                      <a:pt x="25135" y="10848"/>
                      <a:pt x="50271" y="21696"/>
                      <a:pt x="69850" y="38100"/>
                    </a:cubicBezTo>
                    <a:cubicBezTo>
                      <a:pt x="89429" y="54504"/>
                      <a:pt x="114829" y="78846"/>
                      <a:pt x="117475" y="98425"/>
                    </a:cubicBezTo>
                    <a:cubicBezTo>
                      <a:pt x="120121" y="118004"/>
                      <a:pt x="97367" y="140759"/>
                      <a:pt x="85725" y="155575"/>
                    </a:cubicBezTo>
                    <a:cubicBezTo>
                      <a:pt x="74083" y="170391"/>
                      <a:pt x="60854" y="178858"/>
                      <a:pt x="47625" y="1873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0" name="フリーフォーム: 図形 789">
                <a:extLst>
                  <a:ext uri="{FF2B5EF4-FFF2-40B4-BE49-F238E27FC236}">
                    <a16:creationId xmlns:a16="http://schemas.microsoft.com/office/drawing/2014/main" id="{CE9CC2B5-AFF1-43BE-9954-07FA4078F7D2}"/>
                  </a:ext>
                </a:extLst>
              </p:cNvPr>
              <p:cNvSpPr/>
              <p:nvPr/>
            </p:nvSpPr>
            <p:spPr>
              <a:xfrm>
                <a:off x="5607050" y="4777317"/>
                <a:ext cx="198967" cy="226483"/>
              </a:xfrm>
              <a:custGeom>
                <a:avLst/>
                <a:gdLst>
                  <a:gd name="connsiteX0" fmla="*/ 198967 w 198967"/>
                  <a:gd name="connsiteY0" fmla="*/ 0 h 226483"/>
                  <a:gd name="connsiteX1" fmla="*/ 124883 w 198967"/>
                  <a:gd name="connsiteY1" fmla="*/ 84666 h 226483"/>
                  <a:gd name="connsiteX2" fmla="*/ 82550 w 198967"/>
                  <a:gd name="connsiteY2" fmla="*/ 137583 h 226483"/>
                  <a:gd name="connsiteX3" fmla="*/ 57150 w 198967"/>
                  <a:gd name="connsiteY3" fmla="*/ 171450 h 226483"/>
                  <a:gd name="connsiteX4" fmla="*/ 40217 w 198967"/>
                  <a:gd name="connsiteY4" fmla="*/ 188383 h 226483"/>
                  <a:gd name="connsiteX5" fmla="*/ 0 w 198967"/>
                  <a:gd name="connsiteY5" fmla="*/ 226483 h 22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967" h="226483">
                    <a:moveTo>
                      <a:pt x="198967" y="0"/>
                    </a:moveTo>
                    <a:cubicBezTo>
                      <a:pt x="171626" y="30868"/>
                      <a:pt x="144286" y="61736"/>
                      <a:pt x="124883" y="84666"/>
                    </a:cubicBezTo>
                    <a:cubicBezTo>
                      <a:pt x="105480" y="107597"/>
                      <a:pt x="93839" y="123119"/>
                      <a:pt x="82550" y="137583"/>
                    </a:cubicBezTo>
                    <a:cubicBezTo>
                      <a:pt x="71261" y="152047"/>
                      <a:pt x="64205" y="162983"/>
                      <a:pt x="57150" y="171450"/>
                    </a:cubicBezTo>
                    <a:cubicBezTo>
                      <a:pt x="50094" y="179917"/>
                      <a:pt x="49742" y="179211"/>
                      <a:pt x="40217" y="188383"/>
                    </a:cubicBezTo>
                    <a:cubicBezTo>
                      <a:pt x="30692" y="197555"/>
                      <a:pt x="15346" y="212019"/>
                      <a:pt x="0" y="22648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1" name="フリーフォーム: 図形 790">
                <a:extLst>
                  <a:ext uri="{FF2B5EF4-FFF2-40B4-BE49-F238E27FC236}">
                    <a16:creationId xmlns:a16="http://schemas.microsoft.com/office/drawing/2014/main" id="{0C750A52-17BF-486E-83AB-61181AC84C95}"/>
                  </a:ext>
                </a:extLst>
              </p:cNvPr>
              <p:cNvSpPr/>
              <p:nvPr/>
            </p:nvSpPr>
            <p:spPr>
              <a:xfrm>
                <a:off x="5698067" y="4870450"/>
                <a:ext cx="148166" cy="118533"/>
              </a:xfrm>
              <a:custGeom>
                <a:avLst/>
                <a:gdLst>
                  <a:gd name="connsiteX0" fmla="*/ 148166 w 148166"/>
                  <a:gd name="connsiteY0" fmla="*/ 0 h 118533"/>
                  <a:gd name="connsiteX1" fmla="*/ 110066 w 148166"/>
                  <a:gd name="connsiteY1" fmla="*/ 44450 h 118533"/>
                  <a:gd name="connsiteX2" fmla="*/ 38100 w 148166"/>
                  <a:gd name="connsiteY2" fmla="*/ 91017 h 118533"/>
                  <a:gd name="connsiteX3" fmla="*/ 0 w 148166"/>
                  <a:gd name="connsiteY3" fmla="*/ 118533 h 11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166" h="118533">
                    <a:moveTo>
                      <a:pt x="148166" y="0"/>
                    </a:moveTo>
                    <a:cubicBezTo>
                      <a:pt x="138288" y="14640"/>
                      <a:pt x="128410" y="29281"/>
                      <a:pt x="110066" y="44450"/>
                    </a:cubicBezTo>
                    <a:cubicBezTo>
                      <a:pt x="91722" y="59620"/>
                      <a:pt x="56444" y="78670"/>
                      <a:pt x="38100" y="91017"/>
                    </a:cubicBezTo>
                    <a:cubicBezTo>
                      <a:pt x="19756" y="103364"/>
                      <a:pt x="9878" y="110948"/>
                      <a:pt x="0" y="11853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2" name="フリーフォーム: 図形 791">
                <a:extLst>
                  <a:ext uri="{FF2B5EF4-FFF2-40B4-BE49-F238E27FC236}">
                    <a16:creationId xmlns:a16="http://schemas.microsoft.com/office/drawing/2014/main" id="{1ACC88DB-7FF2-404B-B765-B6C40E5BEAD8}"/>
                  </a:ext>
                </a:extLst>
              </p:cNvPr>
              <p:cNvSpPr/>
              <p:nvPr/>
            </p:nvSpPr>
            <p:spPr>
              <a:xfrm>
                <a:off x="5676900" y="5003109"/>
                <a:ext cx="184150" cy="131924"/>
              </a:xfrm>
              <a:custGeom>
                <a:avLst/>
                <a:gdLst>
                  <a:gd name="connsiteX0" fmla="*/ 184150 w 184150"/>
                  <a:gd name="connsiteY0" fmla="*/ 2808 h 131924"/>
                  <a:gd name="connsiteX1" fmla="*/ 131233 w 184150"/>
                  <a:gd name="connsiteY1" fmla="*/ 691 h 131924"/>
                  <a:gd name="connsiteX2" fmla="*/ 86783 w 184150"/>
                  <a:gd name="connsiteY2" fmla="*/ 13391 h 131924"/>
                  <a:gd name="connsiteX3" fmla="*/ 59267 w 184150"/>
                  <a:gd name="connsiteY3" fmla="*/ 32441 h 131924"/>
                  <a:gd name="connsiteX4" fmla="*/ 42333 w 184150"/>
                  <a:gd name="connsiteY4" fmla="*/ 38791 h 131924"/>
                  <a:gd name="connsiteX5" fmla="*/ 25400 w 184150"/>
                  <a:gd name="connsiteY5" fmla="*/ 74774 h 131924"/>
                  <a:gd name="connsiteX6" fmla="*/ 4233 w 184150"/>
                  <a:gd name="connsiteY6" fmla="*/ 112874 h 131924"/>
                  <a:gd name="connsiteX7" fmla="*/ 0 w 184150"/>
                  <a:gd name="connsiteY7" fmla="*/ 131924 h 13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50" h="131924">
                    <a:moveTo>
                      <a:pt x="184150" y="2808"/>
                    </a:moveTo>
                    <a:cubicBezTo>
                      <a:pt x="165805" y="867"/>
                      <a:pt x="147461" y="-1073"/>
                      <a:pt x="131233" y="691"/>
                    </a:cubicBezTo>
                    <a:cubicBezTo>
                      <a:pt x="115005" y="2455"/>
                      <a:pt x="98777" y="8099"/>
                      <a:pt x="86783" y="13391"/>
                    </a:cubicBezTo>
                    <a:cubicBezTo>
                      <a:pt x="74789" y="18683"/>
                      <a:pt x="66675" y="28208"/>
                      <a:pt x="59267" y="32441"/>
                    </a:cubicBezTo>
                    <a:cubicBezTo>
                      <a:pt x="51859" y="36674"/>
                      <a:pt x="47977" y="31736"/>
                      <a:pt x="42333" y="38791"/>
                    </a:cubicBezTo>
                    <a:cubicBezTo>
                      <a:pt x="36689" y="45846"/>
                      <a:pt x="31750" y="62427"/>
                      <a:pt x="25400" y="74774"/>
                    </a:cubicBezTo>
                    <a:cubicBezTo>
                      <a:pt x="19050" y="87121"/>
                      <a:pt x="8466" y="103349"/>
                      <a:pt x="4233" y="112874"/>
                    </a:cubicBezTo>
                    <a:cubicBezTo>
                      <a:pt x="0" y="122399"/>
                      <a:pt x="0" y="127161"/>
                      <a:pt x="0" y="13192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3" name="フリーフォーム: 図形 792">
                <a:extLst>
                  <a:ext uri="{FF2B5EF4-FFF2-40B4-BE49-F238E27FC236}">
                    <a16:creationId xmlns:a16="http://schemas.microsoft.com/office/drawing/2014/main" id="{AC006C0C-2788-4A17-9649-0786EA002295}"/>
                  </a:ext>
                </a:extLst>
              </p:cNvPr>
              <p:cNvSpPr/>
              <p:nvPr/>
            </p:nvSpPr>
            <p:spPr>
              <a:xfrm>
                <a:off x="5643033" y="4908550"/>
                <a:ext cx="844550" cy="1041400"/>
              </a:xfrm>
              <a:custGeom>
                <a:avLst/>
                <a:gdLst>
                  <a:gd name="connsiteX0" fmla="*/ 0 w 844550"/>
                  <a:gd name="connsiteY0" fmla="*/ 0 h 1041400"/>
                  <a:gd name="connsiteX1" fmla="*/ 21167 w 844550"/>
                  <a:gd name="connsiteY1" fmla="*/ 55033 h 1041400"/>
                  <a:gd name="connsiteX2" fmla="*/ 52917 w 844550"/>
                  <a:gd name="connsiteY2" fmla="*/ 118533 h 1041400"/>
                  <a:gd name="connsiteX3" fmla="*/ 131234 w 844550"/>
                  <a:gd name="connsiteY3" fmla="*/ 220133 h 1041400"/>
                  <a:gd name="connsiteX4" fmla="*/ 207434 w 844550"/>
                  <a:gd name="connsiteY4" fmla="*/ 304800 h 1041400"/>
                  <a:gd name="connsiteX5" fmla="*/ 321734 w 844550"/>
                  <a:gd name="connsiteY5" fmla="*/ 450850 h 1041400"/>
                  <a:gd name="connsiteX6" fmla="*/ 419100 w 844550"/>
                  <a:gd name="connsiteY6" fmla="*/ 592667 h 1041400"/>
                  <a:gd name="connsiteX7" fmla="*/ 514350 w 844550"/>
                  <a:gd name="connsiteY7" fmla="*/ 723900 h 1041400"/>
                  <a:gd name="connsiteX8" fmla="*/ 626534 w 844550"/>
                  <a:gd name="connsiteY8" fmla="*/ 850900 h 1041400"/>
                  <a:gd name="connsiteX9" fmla="*/ 755650 w 844550"/>
                  <a:gd name="connsiteY9" fmla="*/ 971550 h 1041400"/>
                  <a:gd name="connsiteX10" fmla="*/ 844550 w 844550"/>
                  <a:gd name="connsiteY10" fmla="*/ 104140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4550" h="1041400">
                    <a:moveTo>
                      <a:pt x="0" y="0"/>
                    </a:moveTo>
                    <a:cubicBezTo>
                      <a:pt x="6174" y="17639"/>
                      <a:pt x="12348" y="35278"/>
                      <a:pt x="21167" y="55033"/>
                    </a:cubicBezTo>
                    <a:cubicBezTo>
                      <a:pt x="29986" y="74788"/>
                      <a:pt x="34573" y="91016"/>
                      <a:pt x="52917" y="118533"/>
                    </a:cubicBezTo>
                    <a:cubicBezTo>
                      <a:pt x="71262" y="146050"/>
                      <a:pt x="105481" y="189089"/>
                      <a:pt x="131234" y="220133"/>
                    </a:cubicBezTo>
                    <a:cubicBezTo>
                      <a:pt x="156987" y="251177"/>
                      <a:pt x="175684" y="266347"/>
                      <a:pt x="207434" y="304800"/>
                    </a:cubicBezTo>
                    <a:cubicBezTo>
                      <a:pt x="239184" y="343253"/>
                      <a:pt x="286456" y="402872"/>
                      <a:pt x="321734" y="450850"/>
                    </a:cubicBezTo>
                    <a:cubicBezTo>
                      <a:pt x="357012" y="498828"/>
                      <a:pt x="386997" y="547159"/>
                      <a:pt x="419100" y="592667"/>
                    </a:cubicBezTo>
                    <a:cubicBezTo>
                      <a:pt x="451203" y="638175"/>
                      <a:pt x="479778" y="680861"/>
                      <a:pt x="514350" y="723900"/>
                    </a:cubicBezTo>
                    <a:cubicBezTo>
                      <a:pt x="548922" y="766939"/>
                      <a:pt x="586317" y="809625"/>
                      <a:pt x="626534" y="850900"/>
                    </a:cubicBezTo>
                    <a:cubicBezTo>
                      <a:pt x="666751" y="892175"/>
                      <a:pt x="719314" y="939800"/>
                      <a:pt x="755650" y="971550"/>
                    </a:cubicBezTo>
                    <a:cubicBezTo>
                      <a:pt x="791986" y="1003300"/>
                      <a:pt x="844550" y="1041400"/>
                      <a:pt x="844550" y="10414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4" name="フリーフォーム: 図形 793">
                <a:extLst>
                  <a:ext uri="{FF2B5EF4-FFF2-40B4-BE49-F238E27FC236}">
                    <a16:creationId xmlns:a16="http://schemas.microsoft.com/office/drawing/2014/main" id="{D8F20490-5428-4943-94AD-EF108F50ABE1}"/>
                  </a:ext>
                </a:extLst>
              </p:cNvPr>
              <p:cNvSpPr/>
              <p:nvPr/>
            </p:nvSpPr>
            <p:spPr>
              <a:xfrm>
                <a:off x="6489700" y="5958417"/>
                <a:ext cx="713317" cy="486833"/>
              </a:xfrm>
              <a:custGeom>
                <a:avLst/>
                <a:gdLst>
                  <a:gd name="connsiteX0" fmla="*/ 0 w 713317"/>
                  <a:gd name="connsiteY0" fmla="*/ 0 h 486833"/>
                  <a:gd name="connsiteX1" fmla="*/ 88900 w 713317"/>
                  <a:gd name="connsiteY1" fmla="*/ 42333 h 486833"/>
                  <a:gd name="connsiteX2" fmla="*/ 188383 w 713317"/>
                  <a:gd name="connsiteY2" fmla="*/ 103716 h 486833"/>
                  <a:gd name="connsiteX3" fmla="*/ 313267 w 713317"/>
                  <a:gd name="connsiteY3" fmla="*/ 182033 h 486833"/>
                  <a:gd name="connsiteX4" fmla="*/ 465667 w 713317"/>
                  <a:gd name="connsiteY4" fmla="*/ 270933 h 486833"/>
                  <a:gd name="connsiteX5" fmla="*/ 603250 w 713317"/>
                  <a:gd name="connsiteY5" fmla="*/ 351366 h 486833"/>
                  <a:gd name="connsiteX6" fmla="*/ 694267 w 713317"/>
                  <a:gd name="connsiteY6" fmla="*/ 427566 h 486833"/>
                  <a:gd name="connsiteX7" fmla="*/ 713317 w 713317"/>
                  <a:gd name="connsiteY7" fmla="*/ 486833 h 48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3317" h="486833">
                    <a:moveTo>
                      <a:pt x="0" y="0"/>
                    </a:moveTo>
                    <a:cubicBezTo>
                      <a:pt x="28751" y="12523"/>
                      <a:pt x="57503" y="25047"/>
                      <a:pt x="88900" y="42333"/>
                    </a:cubicBezTo>
                    <a:cubicBezTo>
                      <a:pt x="120297" y="59619"/>
                      <a:pt x="188383" y="103716"/>
                      <a:pt x="188383" y="103716"/>
                    </a:cubicBezTo>
                    <a:cubicBezTo>
                      <a:pt x="225778" y="126999"/>
                      <a:pt x="267053" y="154163"/>
                      <a:pt x="313267" y="182033"/>
                    </a:cubicBezTo>
                    <a:cubicBezTo>
                      <a:pt x="359481" y="209903"/>
                      <a:pt x="465667" y="270933"/>
                      <a:pt x="465667" y="270933"/>
                    </a:cubicBezTo>
                    <a:cubicBezTo>
                      <a:pt x="513998" y="299155"/>
                      <a:pt x="565150" y="325261"/>
                      <a:pt x="603250" y="351366"/>
                    </a:cubicBezTo>
                    <a:cubicBezTo>
                      <a:pt x="641350" y="377471"/>
                      <a:pt x="675923" y="404988"/>
                      <a:pt x="694267" y="427566"/>
                    </a:cubicBezTo>
                    <a:cubicBezTo>
                      <a:pt x="712612" y="450144"/>
                      <a:pt x="706967" y="478719"/>
                      <a:pt x="713317" y="48683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5" name="フリーフォーム: 図形 794">
                <a:extLst>
                  <a:ext uri="{FF2B5EF4-FFF2-40B4-BE49-F238E27FC236}">
                    <a16:creationId xmlns:a16="http://schemas.microsoft.com/office/drawing/2014/main" id="{A14FD035-3F5A-4CBC-80E4-A44C11178FA7}"/>
                  </a:ext>
                </a:extLst>
              </p:cNvPr>
              <p:cNvSpPr/>
              <p:nvPr/>
            </p:nvSpPr>
            <p:spPr>
              <a:xfrm>
                <a:off x="7255933" y="6273800"/>
                <a:ext cx="124003" cy="258233"/>
              </a:xfrm>
              <a:custGeom>
                <a:avLst/>
                <a:gdLst>
                  <a:gd name="connsiteX0" fmla="*/ 112184 w 124003"/>
                  <a:gd name="connsiteY0" fmla="*/ 0 h 258233"/>
                  <a:gd name="connsiteX1" fmla="*/ 122767 w 124003"/>
                  <a:gd name="connsiteY1" fmla="*/ 67733 h 258233"/>
                  <a:gd name="connsiteX2" fmla="*/ 86784 w 124003"/>
                  <a:gd name="connsiteY2" fmla="*/ 135467 h 258233"/>
                  <a:gd name="connsiteX3" fmla="*/ 35984 w 124003"/>
                  <a:gd name="connsiteY3" fmla="*/ 224367 h 258233"/>
                  <a:gd name="connsiteX4" fmla="*/ 0 w 124003"/>
                  <a:gd name="connsiteY4" fmla="*/ 258233 h 25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003" h="258233">
                    <a:moveTo>
                      <a:pt x="112184" y="0"/>
                    </a:moveTo>
                    <a:cubicBezTo>
                      <a:pt x="119592" y="22577"/>
                      <a:pt x="127000" y="45155"/>
                      <a:pt x="122767" y="67733"/>
                    </a:cubicBezTo>
                    <a:cubicBezTo>
                      <a:pt x="118534" y="90311"/>
                      <a:pt x="101248" y="109361"/>
                      <a:pt x="86784" y="135467"/>
                    </a:cubicBezTo>
                    <a:cubicBezTo>
                      <a:pt x="72320" y="161573"/>
                      <a:pt x="50448" y="203906"/>
                      <a:pt x="35984" y="224367"/>
                    </a:cubicBezTo>
                    <a:cubicBezTo>
                      <a:pt x="21520" y="244828"/>
                      <a:pt x="10760" y="251530"/>
                      <a:pt x="0" y="25823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6" name="フリーフォーム: 図形 795">
                <a:extLst>
                  <a:ext uri="{FF2B5EF4-FFF2-40B4-BE49-F238E27FC236}">
                    <a16:creationId xmlns:a16="http://schemas.microsoft.com/office/drawing/2014/main" id="{DEDE09B2-3840-4B21-B8A5-F7B592ED3264}"/>
                  </a:ext>
                </a:extLst>
              </p:cNvPr>
              <p:cNvSpPr/>
              <p:nvPr/>
            </p:nvSpPr>
            <p:spPr>
              <a:xfrm>
                <a:off x="7262283" y="6487583"/>
                <a:ext cx="80453" cy="239184"/>
              </a:xfrm>
              <a:custGeom>
                <a:avLst/>
                <a:gdLst>
                  <a:gd name="connsiteX0" fmla="*/ 71967 w 80453"/>
                  <a:gd name="connsiteY0" fmla="*/ 0 h 239184"/>
                  <a:gd name="connsiteX1" fmla="*/ 80434 w 80453"/>
                  <a:gd name="connsiteY1" fmla="*/ 55034 h 239184"/>
                  <a:gd name="connsiteX2" fmla="*/ 69850 w 80453"/>
                  <a:gd name="connsiteY2" fmla="*/ 143934 h 239184"/>
                  <a:gd name="connsiteX3" fmla="*/ 59267 w 80453"/>
                  <a:gd name="connsiteY3" fmla="*/ 182034 h 239184"/>
                  <a:gd name="connsiteX4" fmla="*/ 25400 w 80453"/>
                  <a:gd name="connsiteY4" fmla="*/ 226484 h 239184"/>
                  <a:gd name="connsiteX5" fmla="*/ 0 w 80453"/>
                  <a:gd name="connsiteY5" fmla="*/ 239184 h 2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453" h="239184">
                    <a:moveTo>
                      <a:pt x="71967" y="0"/>
                    </a:moveTo>
                    <a:cubicBezTo>
                      <a:pt x="76377" y="15522"/>
                      <a:pt x="80787" y="31045"/>
                      <a:pt x="80434" y="55034"/>
                    </a:cubicBezTo>
                    <a:cubicBezTo>
                      <a:pt x="80081" y="79023"/>
                      <a:pt x="73378" y="122767"/>
                      <a:pt x="69850" y="143934"/>
                    </a:cubicBezTo>
                    <a:cubicBezTo>
                      <a:pt x="66322" y="165101"/>
                      <a:pt x="66675" y="168276"/>
                      <a:pt x="59267" y="182034"/>
                    </a:cubicBezTo>
                    <a:cubicBezTo>
                      <a:pt x="51859" y="195792"/>
                      <a:pt x="35278" y="216959"/>
                      <a:pt x="25400" y="226484"/>
                    </a:cubicBezTo>
                    <a:cubicBezTo>
                      <a:pt x="15522" y="236009"/>
                      <a:pt x="7761" y="237596"/>
                      <a:pt x="0" y="23918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7" name="フリーフォーム: 図形 796">
                <a:extLst>
                  <a:ext uri="{FF2B5EF4-FFF2-40B4-BE49-F238E27FC236}">
                    <a16:creationId xmlns:a16="http://schemas.microsoft.com/office/drawing/2014/main" id="{912D366F-165B-4A73-A4F8-443279C6398E}"/>
                  </a:ext>
                </a:extLst>
              </p:cNvPr>
              <p:cNvSpPr/>
              <p:nvPr/>
            </p:nvSpPr>
            <p:spPr>
              <a:xfrm>
                <a:off x="7181850" y="6529917"/>
                <a:ext cx="128941" cy="138853"/>
              </a:xfrm>
              <a:custGeom>
                <a:avLst/>
                <a:gdLst>
                  <a:gd name="connsiteX0" fmla="*/ 122767 w 128941"/>
                  <a:gd name="connsiteY0" fmla="*/ 0 h 138853"/>
                  <a:gd name="connsiteX1" fmla="*/ 127000 w 128941"/>
                  <a:gd name="connsiteY1" fmla="*/ 65616 h 138853"/>
                  <a:gd name="connsiteX2" fmla="*/ 95250 w 128941"/>
                  <a:gd name="connsiteY2" fmla="*/ 122766 h 138853"/>
                  <a:gd name="connsiteX3" fmla="*/ 59267 w 128941"/>
                  <a:gd name="connsiteY3" fmla="*/ 135466 h 138853"/>
                  <a:gd name="connsiteX4" fmla="*/ 21167 w 128941"/>
                  <a:gd name="connsiteY4" fmla="*/ 69850 h 138853"/>
                  <a:gd name="connsiteX5" fmla="*/ 0 w 128941"/>
                  <a:gd name="connsiteY5" fmla="*/ 40216 h 138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941" h="138853">
                    <a:moveTo>
                      <a:pt x="122767" y="0"/>
                    </a:moveTo>
                    <a:cubicBezTo>
                      <a:pt x="127176" y="22577"/>
                      <a:pt x="131586" y="45155"/>
                      <a:pt x="127000" y="65616"/>
                    </a:cubicBezTo>
                    <a:cubicBezTo>
                      <a:pt x="122414" y="86077"/>
                      <a:pt x="106539" y="111124"/>
                      <a:pt x="95250" y="122766"/>
                    </a:cubicBezTo>
                    <a:cubicBezTo>
                      <a:pt x="83961" y="134408"/>
                      <a:pt x="71614" y="144285"/>
                      <a:pt x="59267" y="135466"/>
                    </a:cubicBezTo>
                    <a:cubicBezTo>
                      <a:pt x="46920" y="126647"/>
                      <a:pt x="31045" y="85725"/>
                      <a:pt x="21167" y="69850"/>
                    </a:cubicBezTo>
                    <a:cubicBezTo>
                      <a:pt x="11289" y="53975"/>
                      <a:pt x="5644" y="47095"/>
                      <a:pt x="0" y="40216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8" name="フリーフォーム: 図形 797">
                <a:extLst>
                  <a:ext uri="{FF2B5EF4-FFF2-40B4-BE49-F238E27FC236}">
                    <a16:creationId xmlns:a16="http://schemas.microsoft.com/office/drawing/2014/main" id="{20FC7573-6C5C-456B-81DE-C464B1D4ADDB}"/>
                  </a:ext>
                </a:extLst>
              </p:cNvPr>
              <p:cNvSpPr/>
              <p:nvPr/>
            </p:nvSpPr>
            <p:spPr>
              <a:xfrm>
                <a:off x="7095634" y="6360583"/>
                <a:ext cx="56583" cy="211667"/>
              </a:xfrm>
              <a:custGeom>
                <a:avLst/>
                <a:gdLst>
                  <a:gd name="connsiteX0" fmla="*/ 22716 w 56583"/>
                  <a:gd name="connsiteY0" fmla="*/ 0 h 211667"/>
                  <a:gd name="connsiteX1" fmla="*/ 3666 w 56583"/>
                  <a:gd name="connsiteY1" fmla="*/ 61384 h 211667"/>
                  <a:gd name="connsiteX2" fmla="*/ 3666 w 56583"/>
                  <a:gd name="connsiteY2" fmla="*/ 129117 h 211667"/>
                  <a:gd name="connsiteX3" fmla="*/ 41766 w 56583"/>
                  <a:gd name="connsiteY3" fmla="*/ 190500 h 211667"/>
                  <a:gd name="connsiteX4" fmla="*/ 56583 w 56583"/>
                  <a:gd name="connsiteY4" fmla="*/ 211667 h 21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83" h="211667">
                    <a:moveTo>
                      <a:pt x="22716" y="0"/>
                    </a:moveTo>
                    <a:cubicBezTo>
                      <a:pt x="14778" y="19932"/>
                      <a:pt x="6841" y="39865"/>
                      <a:pt x="3666" y="61384"/>
                    </a:cubicBezTo>
                    <a:cubicBezTo>
                      <a:pt x="491" y="82903"/>
                      <a:pt x="-2684" y="107598"/>
                      <a:pt x="3666" y="129117"/>
                    </a:cubicBezTo>
                    <a:cubicBezTo>
                      <a:pt x="10016" y="150636"/>
                      <a:pt x="32947" y="176742"/>
                      <a:pt x="41766" y="190500"/>
                    </a:cubicBezTo>
                    <a:cubicBezTo>
                      <a:pt x="50586" y="204258"/>
                      <a:pt x="53584" y="207962"/>
                      <a:pt x="56583" y="211667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9" name="フリーフォーム: 図形 798">
                <a:extLst>
                  <a:ext uri="{FF2B5EF4-FFF2-40B4-BE49-F238E27FC236}">
                    <a16:creationId xmlns:a16="http://schemas.microsoft.com/office/drawing/2014/main" id="{232C59B4-BFCC-4C17-BAA0-DC6103010C08}"/>
                  </a:ext>
                </a:extLst>
              </p:cNvPr>
              <p:cNvSpPr/>
              <p:nvPr/>
            </p:nvSpPr>
            <p:spPr>
              <a:xfrm>
                <a:off x="5740400" y="5156200"/>
                <a:ext cx="848783" cy="1096433"/>
              </a:xfrm>
              <a:custGeom>
                <a:avLst/>
                <a:gdLst>
                  <a:gd name="connsiteX0" fmla="*/ 0 w 848783"/>
                  <a:gd name="connsiteY0" fmla="*/ 0 h 1096433"/>
                  <a:gd name="connsiteX1" fmla="*/ 48683 w 848783"/>
                  <a:gd name="connsiteY1" fmla="*/ 91017 h 1096433"/>
                  <a:gd name="connsiteX2" fmla="*/ 118533 w 848783"/>
                  <a:gd name="connsiteY2" fmla="*/ 186267 h 1096433"/>
                  <a:gd name="connsiteX3" fmla="*/ 226483 w 848783"/>
                  <a:gd name="connsiteY3" fmla="*/ 349250 h 1096433"/>
                  <a:gd name="connsiteX4" fmla="*/ 332317 w 848783"/>
                  <a:gd name="connsiteY4" fmla="*/ 472017 h 1096433"/>
                  <a:gd name="connsiteX5" fmla="*/ 440267 w 848783"/>
                  <a:gd name="connsiteY5" fmla="*/ 662517 h 1096433"/>
                  <a:gd name="connsiteX6" fmla="*/ 556683 w 848783"/>
                  <a:gd name="connsiteY6" fmla="*/ 791633 h 1096433"/>
                  <a:gd name="connsiteX7" fmla="*/ 643467 w 848783"/>
                  <a:gd name="connsiteY7" fmla="*/ 922867 h 1096433"/>
                  <a:gd name="connsiteX8" fmla="*/ 747183 w 848783"/>
                  <a:gd name="connsiteY8" fmla="*/ 1028700 h 1096433"/>
                  <a:gd name="connsiteX9" fmla="*/ 848783 w 848783"/>
                  <a:gd name="connsiteY9" fmla="*/ 1096433 h 109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8783" h="1096433">
                    <a:moveTo>
                      <a:pt x="0" y="0"/>
                    </a:moveTo>
                    <a:cubicBezTo>
                      <a:pt x="14464" y="29986"/>
                      <a:pt x="28928" y="59973"/>
                      <a:pt x="48683" y="91017"/>
                    </a:cubicBezTo>
                    <a:cubicBezTo>
                      <a:pt x="68438" y="122061"/>
                      <a:pt x="88900" y="143228"/>
                      <a:pt x="118533" y="186267"/>
                    </a:cubicBezTo>
                    <a:cubicBezTo>
                      <a:pt x="148166" y="229306"/>
                      <a:pt x="190852" y="301625"/>
                      <a:pt x="226483" y="349250"/>
                    </a:cubicBezTo>
                    <a:cubicBezTo>
                      <a:pt x="262114" y="396875"/>
                      <a:pt x="296686" y="419806"/>
                      <a:pt x="332317" y="472017"/>
                    </a:cubicBezTo>
                    <a:cubicBezTo>
                      <a:pt x="367948" y="524228"/>
                      <a:pt x="402873" y="609248"/>
                      <a:pt x="440267" y="662517"/>
                    </a:cubicBezTo>
                    <a:cubicBezTo>
                      <a:pt x="477661" y="715786"/>
                      <a:pt x="522816" y="748241"/>
                      <a:pt x="556683" y="791633"/>
                    </a:cubicBezTo>
                    <a:cubicBezTo>
                      <a:pt x="590550" y="835025"/>
                      <a:pt x="611717" y="883356"/>
                      <a:pt x="643467" y="922867"/>
                    </a:cubicBezTo>
                    <a:cubicBezTo>
                      <a:pt x="675217" y="962378"/>
                      <a:pt x="712964" y="999772"/>
                      <a:pt x="747183" y="1028700"/>
                    </a:cubicBezTo>
                    <a:cubicBezTo>
                      <a:pt x="781402" y="1057628"/>
                      <a:pt x="815092" y="1077030"/>
                      <a:pt x="848783" y="1096433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0" name="フリーフォーム: 図形 799">
                <a:extLst>
                  <a:ext uri="{FF2B5EF4-FFF2-40B4-BE49-F238E27FC236}">
                    <a16:creationId xmlns:a16="http://schemas.microsoft.com/office/drawing/2014/main" id="{7AF5FB7E-9AF5-4B77-9343-86AF31469D98}"/>
                  </a:ext>
                </a:extLst>
              </p:cNvPr>
              <p:cNvSpPr/>
              <p:nvPr/>
            </p:nvSpPr>
            <p:spPr>
              <a:xfrm>
                <a:off x="6604000" y="6265333"/>
                <a:ext cx="563033" cy="425450"/>
              </a:xfrm>
              <a:custGeom>
                <a:avLst/>
                <a:gdLst>
                  <a:gd name="connsiteX0" fmla="*/ 0 w 563033"/>
                  <a:gd name="connsiteY0" fmla="*/ 0 h 425450"/>
                  <a:gd name="connsiteX1" fmla="*/ 69850 w 563033"/>
                  <a:gd name="connsiteY1" fmla="*/ 97367 h 425450"/>
                  <a:gd name="connsiteX2" fmla="*/ 209550 w 563033"/>
                  <a:gd name="connsiteY2" fmla="*/ 213784 h 425450"/>
                  <a:gd name="connsiteX3" fmla="*/ 361950 w 563033"/>
                  <a:gd name="connsiteY3" fmla="*/ 296334 h 425450"/>
                  <a:gd name="connsiteX4" fmla="*/ 491067 w 563033"/>
                  <a:gd name="connsiteY4" fmla="*/ 349250 h 425450"/>
                  <a:gd name="connsiteX5" fmla="*/ 541867 w 563033"/>
                  <a:gd name="connsiteY5" fmla="*/ 397934 h 425450"/>
                  <a:gd name="connsiteX6" fmla="*/ 563033 w 563033"/>
                  <a:gd name="connsiteY6" fmla="*/ 42545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3033" h="425450">
                    <a:moveTo>
                      <a:pt x="0" y="0"/>
                    </a:moveTo>
                    <a:cubicBezTo>
                      <a:pt x="17462" y="30868"/>
                      <a:pt x="34925" y="61736"/>
                      <a:pt x="69850" y="97367"/>
                    </a:cubicBezTo>
                    <a:cubicBezTo>
                      <a:pt x="104775" y="132998"/>
                      <a:pt x="160867" y="180623"/>
                      <a:pt x="209550" y="213784"/>
                    </a:cubicBezTo>
                    <a:cubicBezTo>
                      <a:pt x="258233" y="246945"/>
                      <a:pt x="315031" y="273756"/>
                      <a:pt x="361950" y="296334"/>
                    </a:cubicBezTo>
                    <a:cubicBezTo>
                      <a:pt x="408869" y="318912"/>
                      <a:pt x="461081" y="332317"/>
                      <a:pt x="491067" y="349250"/>
                    </a:cubicBezTo>
                    <a:cubicBezTo>
                      <a:pt x="521053" y="366183"/>
                      <a:pt x="529873" y="385234"/>
                      <a:pt x="541867" y="397934"/>
                    </a:cubicBezTo>
                    <a:cubicBezTo>
                      <a:pt x="553861" y="410634"/>
                      <a:pt x="558447" y="418042"/>
                      <a:pt x="563033" y="4254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1" name="フリーフォーム: 図形 800">
                <a:extLst>
                  <a:ext uri="{FF2B5EF4-FFF2-40B4-BE49-F238E27FC236}">
                    <a16:creationId xmlns:a16="http://schemas.microsoft.com/office/drawing/2014/main" id="{7C9ED957-489E-4909-AE68-AFB0BA20D118}"/>
                  </a:ext>
                </a:extLst>
              </p:cNvPr>
              <p:cNvSpPr/>
              <p:nvPr/>
            </p:nvSpPr>
            <p:spPr>
              <a:xfrm>
                <a:off x="6972300" y="6261100"/>
                <a:ext cx="110067" cy="234950"/>
              </a:xfrm>
              <a:custGeom>
                <a:avLst/>
                <a:gdLst>
                  <a:gd name="connsiteX0" fmla="*/ 0 w 110067"/>
                  <a:gd name="connsiteY0" fmla="*/ 0 h 234950"/>
                  <a:gd name="connsiteX1" fmla="*/ 10583 w 110067"/>
                  <a:gd name="connsiteY1" fmla="*/ 78317 h 234950"/>
                  <a:gd name="connsiteX2" fmla="*/ 44450 w 110067"/>
                  <a:gd name="connsiteY2" fmla="*/ 167217 h 234950"/>
                  <a:gd name="connsiteX3" fmla="*/ 110067 w 110067"/>
                  <a:gd name="connsiteY3" fmla="*/ 234950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67" h="234950">
                    <a:moveTo>
                      <a:pt x="0" y="0"/>
                    </a:moveTo>
                    <a:cubicBezTo>
                      <a:pt x="1587" y="25223"/>
                      <a:pt x="3175" y="50447"/>
                      <a:pt x="10583" y="78317"/>
                    </a:cubicBezTo>
                    <a:cubicBezTo>
                      <a:pt x="17991" y="106187"/>
                      <a:pt x="27870" y="141112"/>
                      <a:pt x="44450" y="167217"/>
                    </a:cubicBezTo>
                    <a:cubicBezTo>
                      <a:pt x="61030" y="193322"/>
                      <a:pt x="85548" y="214136"/>
                      <a:pt x="110067" y="23495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2" name="フリーフォーム: 図形 801">
                <a:extLst>
                  <a:ext uri="{FF2B5EF4-FFF2-40B4-BE49-F238E27FC236}">
                    <a16:creationId xmlns:a16="http://schemas.microsoft.com/office/drawing/2014/main" id="{2C3739F1-2DB5-4E5D-B69E-27FABBA14783}"/>
                  </a:ext>
                </a:extLst>
              </p:cNvPr>
              <p:cNvSpPr/>
              <p:nvPr/>
            </p:nvSpPr>
            <p:spPr>
              <a:xfrm>
                <a:off x="4664075" y="3314700"/>
                <a:ext cx="263525" cy="203200"/>
              </a:xfrm>
              <a:custGeom>
                <a:avLst/>
                <a:gdLst>
                  <a:gd name="connsiteX0" fmla="*/ 0 w 263525"/>
                  <a:gd name="connsiteY0" fmla="*/ 0 h 203200"/>
                  <a:gd name="connsiteX1" fmla="*/ 38100 w 263525"/>
                  <a:gd name="connsiteY1" fmla="*/ 60325 h 203200"/>
                  <a:gd name="connsiteX2" fmla="*/ 60325 w 263525"/>
                  <a:gd name="connsiteY2" fmla="*/ 85725 h 203200"/>
                  <a:gd name="connsiteX3" fmla="*/ 98425 w 263525"/>
                  <a:gd name="connsiteY3" fmla="*/ 123825 h 203200"/>
                  <a:gd name="connsiteX4" fmla="*/ 152400 w 263525"/>
                  <a:gd name="connsiteY4" fmla="*/ 158750 h 203200"/>
                  <a:gd name="connsiteX5" fmla="*/ 215900 w 263525"/>
                  <a:gd name="connsiteY5" fmla="*/ 190500 h 203200"/>
                  <a:gd name="connsiteX6" fmla="*/ 263525 w 263525"/>
                  <a:gd name="connsiteY6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25" h="203200">
                    <a:moveTo>
                      <a:pt x="0" y="0"/>
                    </a:moveTo>
                    <a:cubicBezTo>
                      <a:pt x="14023" y="23019"/>
                      <a:pt x="28046" y="46038"/>
                      <a:pt x="38100" y="60325"/>
                    </a:cubicBezTo>
                    <a:cubicBezTo>
                      <a:pt x="48154" y="74612"/>
                      <a:pt x="50271" y="75142"/>
                      <a:pt x="60325" y="85725"/>
                    </a:cubicBezTo>
                    <a:cubicBezTo>
                      <a:pt x="70379" y="96308"/>
                      <a:pt x="83079" y="111654"/>
                      <a:pt x="98425" y="123825"/>
                    </a:cubicBezTo>
                    <a:cubicBezTo>
                      <a:pt x="113771" y="135996"/>
                      <a:pt x="132821" y="147638"/>
                      <a:pt x="152400" y="158750"/>
                    </a:cubicBezTo>
                    <a:cubicBezTo>
                      <a:pt x="171979" y="169862"/>
                      <a:pt x="197379" y="183092"/>
                      <a:pt x="215900" y="190500"/>
                    </a:cubicBezTo>
                    <a:cubicBezTo>
                      <a:pt x="234421" y="197908"/>
                      <a:pt x="248973" y="200554"/>
                      <a:pt x="263525" y="2032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4" name="フリーフォーム: 図形 803">
                <a:extLst>
                  <a:ext uri="{FF2B5EF4-FFF2-40B4-BE49-F238E27FC236}">
                    <a16:creationId xmlns:a16="http://schemas.microsoft.com/office/drawing/2014/main" id="{E34C4040-6C05-4910-93B0-C76C27AFB617}"/>
                  </a:ext>
                </a:extLst>
              </p:cNvPr>
              <p:cNvSpPr/>
              <p:nvPr/>
            </p:nvSpPr>
            <p:spPr>
              <a:xfrm>
                <a:off x="4625975" y="3314700"/>
                <a:ext cx="107950" cy="241300"/>
              </a:xfrm>
              <a:custGeom>
                <a:avLst/>
                <a:gdLst>
                  <a:gd name="connsiteX0" fmla="*/ 0 w 107950"/>
                  <a:gd name="connsiteY0" fmla="*/ 0 h 241300"/>
                  <a:gd name="connsiteX1" fmla="*/ 34925 w 107950"/>
                  <a:gd name="connsiteY1" fmla="*/ 142875 h 241300"/>
                  <a:gd name="connsiteX2" fmla="*/ 107950 w 107950"/>
                  <a:gd name="connsiteY2" fmla="*/ 2413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950" h="241300">
                    <a:moveTo>
                      <a:pt x="0" y="0"/>
                    </a:moveTo>
                    <a:cubicBezTo>
                      <a:pt x="8466" y="51329"/>
                      <a:pt x="16933" y="102658"/>
                      <a:pt x="34925" y="142875"/>
                    </a:cubicBezTo>
                    <a:cubicBezTo>
                      <a:pt x="52917" y="183092"/>
                      <a:pt x="80433" y="212196"/>
                      <a:pt x="107950" y="241300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5" name="フリーフォーム: 図形 804">
                <a:extLst>
                  <a:ext uri="{FF2B5EF4-FFF2-40B4-BE49-F238E27FC236}">
                    <a16:creationId xmlns:a16="http://schemas.microsoft.com/office/drawing/2014/main" id="{440C612B-BB9E-495B-9310-A03F9FFF5A4B}"/>
                  </a:ext>
                </a:extLst>
              </p:cNvPr>
              <p:cNvSpPr/>
              <p:nvPr/>
            </p:nvSpPr>
            <p:spPr>
              <a:xfrm>
                <a:off x="5281613" y="3434928"/>
                <a:ext cx="587375" cy="305222"/>
              </a:xfrm>
              <a:custGeom>
                <a:avLst/>
                <a:gdLst>
                  <a:gd name="connsiteX0" fmla="*/ 587375 w 587375"/>
                  <a:gd name="connsiteY0" fmla="*/ 5185 h 305222"/>
                  <a:gd name="connsiteX1" fmla="*/ 533400 w 587375"/>
                  <a:gd name="connsiteY1" fmla="*/ 422 h 305222"/>
                  <a:gd name="connsiteX2" fmla="*/ 530225 w 587375"/>
                  <a:gd name="connsiteY2" fmla="*/ 14710 h 305222"/>
                  <a:gd name="connsiteX3" fmla="*/ 530225 w 587375"/>
                  <a:gd name="connsiteY3" fmla="*/ 27410 h 305222"/>
                  <a:gd name="connsiteX4" fmla="*/ 523875 w 587375"/>
                  <a:gd name="connsiteY4" fmla="*/ 33760 h 305222"/>
                  <a:gd name="connsiteX5" fmla="*/ 509587 w 587375"/>
                  <a:gd name="connsiteY5" fmla="*/ 33760 h 305222"/>
                  <a:gd name="connsiteX6" fmla="*/ 492125 w 587375"/>
                  <a:gd name="connsiteY6" fmla="*/ 40110 h 305222"/>
                  <a:gd name="connsiteX7" fmla="*/ 476250 w 587375"/>
                  <a:gd name="connsiteY7" fmla="*/ 68685 h 305222"/>
                  <a:gd name="connsiteX8" fmla="*/ 476250 w 587375"/>
                  <a:gd name="connsiteY8" fmla="*/ 82972 h 305222"/>
                  <a:gd name="connsiteX9" fmla="*/ 460375 w 587375"/>
                  <a:gd name="connsiteY9" fmla="*/ 90910 h 305222"/>
                  <a:gd name="connsiteX10" fmla="*/ 442912 w 587375"/>
                  <a:gd name="connsiteY10" fmla="*/ 86147 h 305222"/>
                  <a:gd name="connsiteX11" fmla="*/ 433387 w 587375"/>
                  <a:gd name="connsiteY11" fmla="*/ 89322 h 305222"/>
                  <a:gd name="connsiteX12" fmla="*/ 422275 w 587375"/>
                  <a:gd name="connsiteY12" fmla="*/ 103610 h 305222"/>
                  <a:gd name="connsiteX13" fmla="*/ 422275 w 587375"/>
                  <a:gd name="connsiteY13" fmla="*/ 103610 h 305222"/>
                  <a:gd name="connsiteX14" fmla="*/ 407987 w 587375"/>
                  <a:gd name="connsiteY14" fmla="*/ 109960 h 305222"/>
                  <a:gd name="connsiteX15" fmla="*/ 388937 w 587375"/>
                  <a:gd name="connsiteY15" fmla="*/ 106785 h 305222"/>
                  <a:gd name="connsiteX16" fmla="*/ 379412 w 587375"/>
                  <a:gd name="connsiteY16" fmla="*/ 102022 h 305222"/>
                  <a:gd name="connsiteX17" fmla="*/ 361950 w 587375"/>
                  <a:gd name="connsiteY17" fmla="*/ 108372 h 305222"/>
                  <a:gd name="connsiteX18" fmla="*/ 354012 w 587375"/>
                  <a:gd name="connsiteY18" fmla="*/ 114722 h 305222"/>
                  <a:gd name="connsiteX19" fmla="*/ 342900 w 587375"/>
                  <a:gd name="connsiteY19" fmla="*/ 135360 h 305222"/>
                  <a:gd name="connsiteX20" fmla="*/ 342900 w 587375"/>
                  <a:gd name="connsiteY20" fmla="*/ 157585 h 305222"/>
                  <a:gd name="connsiteX21" fmla="*/ 339725 w 587375"/>
                  <a:gd name="connsiteY21" fmla="*/ 167110 h 305222"/>
                  <a:gd name="connsiteX22" fmla="*/ 320675 w 587375"/>
                  <a:gd name="connsiteY22" fmla="*/ 170285 h 305222"/>
                  <a:gd name="connsiteX23" fmla="*/ 309562 w 587375"/>
                  <a:gd name="connsiteY23" fmla="*/ 167110 h 305222"/>
                  <a:gd name="connsiteX24" fmla="*/ 298450 w 587375"/>
                  <a:gd name="connsiteY24" fmla="*/ 167110 h 305222"/>
                  <a:gd name="connsiteX25" fmla="*/ 292100 w 587375"/>
                  <a:gd name="connsiteY25" fmla="*/ 170285 h 305222"/>
                  <a:gd name="connsiteX26" fmla="*/ 288925 w 587375"/>
                  <a:gd name="connsiteY26" fmla="*/ 186160 h 305222"/>
                  <a:gd name="connsiteX27" fmla="*/ 274637 w 587375"/>
                  <a:gd name="connsiteY27" fmla="*/ 182985 h 305222"/>
                  <a:gd name="connsiteX28" fmla="*/ 265112 w 587375"/>
                  <a:gd name="connsiteY28" fmla="*/ 176635 h 305222"/>
                  <a:gd name="connsiteX29" fmla="*/ 241300 w 587375"/>
                  <a:gd name="connsiteY29" fmla="*/ 175047 h 305222"/>
                  <a:gd name="connsiteX30" fmla="*/ 228600 w 587375"/>
                  <a:gd name="connsiteY30" fmla="*/ 198860 h 305222"/>
                  <a:gd name="connsiteX31" fmla="*/ 207962 w 587375"/>
                  <a:gd name="connsiteY31" fmla="*/ 198860 h 305222"/>
                  <a:gd name="connsiteX32" fmla="*/ 192087 w 587375"/>
                  <a:gd name="connsiteY32" fmla="*/ 200447 h 305222"/>
                  <a:gd name="connsiteX33" fmla="*/ 171450 w 587375"/>
                  <a:gd name="connsiteY33" fmla="*/ 203622 h 305222"/>
                  <a:gd name="connsiteX34" fmla="*/ 136525 w 587375"/>
                  <a:gd name="connsiteY34" fmla="*/ 216322 h 305222"/>
                  <a:gd name="connsiteX35" fmla="*/ 122237 w 587375"/>
                  <a:gd name="connsiteY35" fmla="*/ 233785 h 305222"/>
                  <a:gd name="connsiteX36" fmla="*/ 122237 w 587375"/>
                  <a:gd name="connsiteY36" fmla="*/ 252835 h 305222"/>
                  <a:gd name="connsiteX37" fmla="*/ 112712 w 587375"/>
                  <a:gd name="connsiteY37" fmla="*/ 262360 h 305222"/>
                  <a:gd name="connsiteX38" fmla="*/ 82550 w 587375"/>
                  <a:gd name="connsiteY38" fmla="*/ 267122 h 305222"/>
                  <a:gd name="connsiteX39" fmla="*/ 74612 w 587375"/>
                  <a:gd name="connsiteY39" fmla="*/ 284585 h 305222"/>
                  <a:gd name="connsiteX40" fmla="*/ 55562 w 587375"/>
                  <a:gd name="connsiteY40" fmla="*/ 284585 h 305222"/>
                  <a:gd name="connsiteX41" fmla="*/ 36512 w 587375"/>
                  <a:gd name="connsiteY41" fmla="*/ 284585 h 305222"/>
                  <a:gd name="connsiteX42" fmla="*/ 20637 w 587375"/>
                  <a:gd name="connsiteY42" fmla="*/ 282997 h 305222"/>
                  <a:gd name="connsiteX43" fmla="*/ 0 w 587375"/>
                  <a:gd name="connsiteY43" fmla="*/ 305222 h 30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87375" h="305222">
                    <a:moveTo>
                      <a:pt x="587375" y="5185"/>
                    </a:moveTo>
                    <a:cubicBezTo>
                      <a:pt x="565150" y="2009"/>
                      <a:pt x="542925" y="-1166"/>
                      <a:pt x="533400" y="422"/>
                    </a:cubicBezTo>
                    <a:cubicBezTo>
                      <a:pt x="523875" y="2009"/>
                      <a:pt x="530754" y="10212"/>
                      <a:pt x="530225" y="14710"/>
                    </a:cubicBezTo>
                    <a:cubicBezTo>
                      <a:pt x="529696" y="19208"/>
                      <a:pt x="530225" y="27410"/>
                      <a:pt x="530225" y="27410"/>
                    </a:cubicBezTo>
                    <a:cubicBezTo>
                      <a:pt x="529167" y="30585"/>
                      <a:pt x="527314" y="32702"/>
                      <a:pt x="523875" y="33760"/>
                    </a:cubicBezTo>
                    <a:cubicBezTo>
                      <a:pt x="520436" y="34818"/>
                      <a:pt x="514878" y="32702"/>
                      <a:pt x="509587" y="33760"/>
                    </a:cubicBezTo>
                    <a:cubicBezTo>
                      <a:pt x="504296" y="34818"/>
                      <a:pt x="497681" y="34289"/>
                      <a:pt x="492125" y="40110"/>
                    </a:cubicBezTo>
                    <a:cubicBezTo>
                      <a:pt x="486569" y="45931"/>
                      <a:pt x="478896" y="61541"/>
                      <a:pt x="476250" y="68685"/>
                    </a:cubicBezTo>
                    <a:cubicBezTo>
                      <a:pt x="473604" y="75829"/>
                      <a:pt x="478896" y="79268"/>
                      <a:pt x="476250" y="82972"/>
                    </a:cubicBezTo>
                    <a:cubicBezTo>
                      <a:pt x="473604" y="86676"/>
                      <a:pt x="465931" y="90381"/>
                      <a:pt x="460375" y="90910"/>
                    </a:cubicBezTo>
                    <a:cubicBezTo>
                      <a:pt x="454819" y="91439"/>
                      <a:pt x="447410" y="86412"/>
                      <a:pt x="442912" y="86147"/>
                    </a:cubicBezTo>
                    <a:cubicBezTo>
                      <a:pt x="438414" y="85882"/>
                      <a:pt x="436826" y="86412"/>
                      <a:pt x="433387" y="89322"/>
                    </a:cubicBezTo>
                    <a:cubicBezTo>
                      <a:pt x="429947" y="92233"/>
                      <a:pt x="422275" y="103610"/>
                      <a:pt x="422275" y="103610"/>
                    </a:cubicBezTo>
                    <a:lnTo>
                      <a:pt x="422275" y="103610"/>
                    </a:lnTo>
                    <a:cubicBezTo>
                      <a:pt x="419894" y="104668"/>
                      <a:pt x="413543" y="109431"/>
                      <a:pt x="407987" y="109960"/>
                    </a:cubicBezTo>
                    <a:cubicBezTo>
                      <a:pt x="402431" y="110489"/>
                      <a:pt x="393699" y="108108"/>
                      <a:pt x="388937" y="106785"/>
                    </a:cubicBezTo>
                    <a:cubicBezTo>
                      <a:pt x="384175" y="105462"/>
                      <a:pt x="383910" y="101758"/>
                      <a:pt x="379412" y="102022"/>
                    </a:cubicBezTo>
                    <a:cubicBezTo>
                      <a:pt x="374914" y="102286"/>
                      <a:pt x="366183" y="106255"/>
                      <a:pt x="361950" y="108372"/>
                    </a:cubicBezTo>
                    <a:cubicBezTo>
                      <a:pt x="357717" y="110489"/>
                      <a:pt x="357187" y="110224"/>
                      <a:pt x="354012" y="114722"/>
                    </a:cubicBezTo>
                    <a:cubicBezTo>
                      <a:pt x="350837" y="119220"/>
                      <a:pt x="344752" y="128216"/>
                      <a:pt x="342900" y="135360"/>
                    </a:cubicBezTo>
                    <a:cubicBezTo>
                      <a:pt x="341048" y="142504"/>
                      <a:pt x="343429" y="152293"/>
                      <a:pt x="342900" y="157585"/>
                    </a:cubicBezTo>
                    <a:cubicBezTo>
                      <a:pt x="342371" y="162877"/>
                      <a:pt x="343429" y="164993"/>
                      <a:pt x="339725" y="167110"/>
                    </a:cubicBezTo>
                    <a:cubicBezTo>
                      <a:pt x="336021" y="169227"/>
                      <a:pt x="325702" y="170285"/>
                      <a:pt x="320675" y="170285"/>
                    </a:cubicBezTo>
                    <a:cubicBezTo>
                      <a:pt x="315648" y="170285"/>
                      <a:pt x="313266" y="167639"/>
                      <a:pt x="309562" y="167110"/>
                    </a:cubicBezTo>
                    <a:cubicBezTo>
                      <a:pt x="305858" y="166581"/>
                      <a:pt x="298450" y="167110"/>
                      <a:pt x="298450" y="167110"/>
                    </a:cubicBezTo>
                    <a:cubicBezTo>
                      <a:pt x="295540" y="167639"/>
                      <a:pt x="293687" y="167110"/>
                      <a:pt x="292100" y="170285"/>
                    </a:cubicBezTo>
                    <a:cubicBezTo>
                      <a:pt x="290513" y="173460"/>
                      <a:pt x="291835" y="184043"/>
                      <a:pt x="288925" y="186160"/>
                    </a:cubicBezTo>
                    <a:cubicBezTo>
                      <a:pt x="286015" y="188277"/>
                      <a:pt x="278606" y="184573"/>
                      <a:pt x="274637" y="182985"/>
                    </a:cubicBezTo>
                    <a:cubicBezTo>
                      <a:pt x="270668" y="181398"/>
                      <a:pt x="270668" y="177958"/>
                      <a:pt x="265112" y="176635"/>
                    </a:cubicBezTo>
                    <a:cubicBezTo>
                      <a:pt x="259556" y="175312"/>
                      <a:pt x="247385" y="171343"/>
                      <a:pt x="241300" y="175047"/>
                    </a:cubicBezTo>
                    <a:cubicBezTo>
                      <a:pt x="235215" y="178751"/>
                      <a:pt x="234156" y="194891"/>
                      <a:pt x="228600" y="198860"/>
                    </a:cubicBezTo>
                    <a:cubicBezTo>
                      <a:pt x="223044" y="202829"/>
                      <a:pt x="214047" y="198596"/>
                      <a:pt x="207962" y="198860"/>
                    </a:cubicBezTo>
                    <a:cubicBezTo>
                      <a:pt x="201877" y="199124"/>
                      <a:pt x="198172" y="199653"/>
                      <a:pt x="192087" y="200447"/>
                    </a:cubicBezTo>
                    <a:cubicBezTo>
                      <a:pt x="186002" y="201241"/>
                      <a:pt x="180710" y="200976"/>
                      <a:pt x="171450" y="203622"/>
                    </a:cubicBezTo>
                    <a:cubicBezTo>
                      <a:pt x="162190" y="206268"/>
                      <a:pt x="144727" y="211295"/>
                      <a:pt x="136525" y="216322"/>
                    </a:cubicBezTo>
                    <a:cubicBezTo>
                      <a:pt x="128323" y="221349"/>
                      <a:pt x="124618" y="227699"/>
                      <a:pt x="122237" y="233785"/>
                    </a:cubicBezTo>
                    <a:cubicBezTo>
                      <a:pt x="119856" y="239871"/>
                      <a:pt x="123824" y="248073"/>
                      <a:pt x="122237" y="252835"/>
                    </a:cubicBezTo>
                    <a:cubicBezTo>
                      <a:pt x="120650" y="257597"/>
                      <a:pt x="119326" y="259979"/>
                      <a:pt x="112712" y="262360"/>
                    </a:cubicBezTo>
                    <a:cubicBezTo>
                      <a:pt x="106098" y="264741"/>
                      <a:pt x="88900" y="263418"/>
                      <a:pt x="82550" y="267122"/>
                    </a:cubicBezTo>
                    <a:cubicBezTo>
                      <a:pt x="76200" y="270826"/>
                      <a:pt x="79110" y="281674"/>
                      <a:pt x="74612" y="284585"/>
                    </a:cubicBezTo>
                    <a:cubicBezTo>
                      <a:pt x="70114" y="287496"/>
                      <a:pt x="55562" y="284585"/>
                      <a:pt x="55562" y="284585"/>
                    </a:cubicBezTo>
                    <a:cubicBezTo>
                      <a:pt x="49212" y="284585"/>
                      <a:pt x="42333" y="284850"/>
                      <a:pt x="36512" y="284585"/>
                    </a:cubicBezTo>
                    <a:cubicBezTo>
                      <a:pt x="30691" y="284320"/>
                      <a:pt x="26722" y="279558"/>
                      <a:pt x="20637" y="282997"/>
                    </a:cubicBezTo>
                    <a:cubicBezTo>
                      <a:pt x="14552" y="286436"/>
                      <a:pt x="7276" y="295829"/>
                      <a:pt x="0" y="305222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6" name="フリーフォーム: 図形 805">
                <a:extLst>
                  <a:ext uri="{FF2B5EF4-FFF2-40B4-BE49-F238E27FC236}">
                    <a16:creationId xmlns:a16="http://schemas.microsoft.com/office/drawing/2014/main" id="{E2FDAD71-B03C-4BC7-8C20-981F91CD6240}"/>
                  </a:ext>
                </a:extLst>
              </p:cNvPr>
              <p:cNvSpPr/>
              <p:nvPr/>
            </p:nvSpPr>
            <p:spPr>
              <a:xfrm>
                <a:off x="4979518" y="3413125"/>
                <a:ext cx="303682" cy="347218"/>
              </a:xfrm>
              <a:custGeom>
                <a:avLst/>
                <a:gdLst>
                  <a:gd name="connsiteX0" fmla="*/ 113182 w 303682"/>
                  <a:gd name="connsiteY0" fmla="*/ 0 h 347218"/>
                  <a:gd name="connsiteX1" fmla="*/ 65557 w 303682"/>
                  <a:gd name="connsiteY1" fmla="*/ 23813 h 347218"/>
                  <a:gd name="connsiteX2" fmla="*/ 38570 w 303682"/>
                  <a:gd name="connsiteY2" fmla="*/ 28575 h 347218"/>
                  <a:gd name="connsiteX3" fmla="*/ 22695 w 303682"/>
                  <a:gd name="connsiteY3" fmla="*/ 41275 h 347218"/>
                  <a:gd name="connsiteX4" fmla="*/ 17932 w 303682"/>
                  <a:gd name="connsiteY4" fmla="*/ 57150 h 347218"/>
                  <a:gd name="connsiteX5" fmla="*/ 16345 w 303682"/>
                  <a:gd name="connsiteY5" fmla="*/ 76200 h 347218"/>
                  <a:gd name="connsiteX6" fmla="*/ 16345 w 303682"/>
                  <a:gd name="connsiteY6" fmla="*/ 82550 h 347218"/>
                  <a:gd name="connsiteX7" fmla="*/ 13170 w 303682"/>
                  <a:gd name="connsiteY7" fmla="*/ 92075 h 347218"/>
                  <a:gd name="connsiteX8" fmla="*/ 13170 w 303682"/>
                  <a:gd name="connsiteY8" fmla="*/ 106363 h 347218"/>
                  <a:gd name="connsiteX9" fmla="*/ 13170 w 303682"/>
                  <a:gd name="connsiteY9" fmla="*/ 111125 h 347218"/>
                  <a:gd name="connsiteX10" fmla="*/ 5232 w 303682"/>
                  <a:gd name="connsiteY10" fmla="*/ 119063 h 347218"/>
                  <a:gd name="connsiteX11" fmla="*/ 5232 w 303682"/>
                  <a:gd name="connsiteY11" fmla="*/ 130175 h 347218"/>
                  <a:gd name="connsiteX12" fmla="*/ 5232 w 303682"/>
                  <a:gd name="connsiteY12" fmla="*/ 149225 h 347218"/>
                  <a:gd name="connsiteX13" fmla="*/ 470 w 303682"/>
                  <a:gd name="connsiteY13" fmla="*/ 163513 h 347218"/>
                  <a:gd name="connsiteX14" fmla="*/ 470 w 303682"/>
                  <a:gd name="connsiteY14" fmla="*/ 177800 h 347218"/>
                  <a:gd name="connsiteX15" fmla="*/ 470 w 303682"/>
                  <a:gd name="connsiteY15" fmla="*/ 193675 h 347218"/>
                  <a:gd name="connsiteX16" fmla="*/ 6820 w 303682"/>
                  <a:gd name="connsiteY16" fmla="*/ 204788 h 347218"/>
                  <a:gd name="connsiteX17" fmla="*/ 17932 w 303682"/>
                  <a:gd name="connsiteY17" fmla="*/ 219075 h 347218"/>
                  <a:gd name="connsiteX18" fmla="*/ 17932 w 303682"/>
                  <a:gd name="connsiteY18" fmla="*/ 231775 h 347218"/>
                  <a:gd name="connsiteX19" fmla="*/ 27457 w 303682"/>
                  <a:gd name="connsiteY19" fmla="*/ 244475 h 347218"/>
                  <a:gd name="connsiteX20" fmla="*/ 41745 w 303682"/>
                  <a:gd name="connsiteY20" fmla="*/ 258763 h 347218"/>
                  <a:gd name="connsiteX21" fmla="*/ 56032 w 303682"/>
                  <a:gd name="connsiteY21" fmla="*/ 265113 h 347218"/>
                  <a:gd name="connsiteX22" fmla="*/ 67145 w 303682"/>
                  <a:gd name="connsiteY22" fmla="*/ 268288 h 347218"/>
                  <a:gd name="connsiteX23" fmla="*/ 71907 w 303682"/>
                  <a:gd name="connsiteY23" fmla="*/ 285750 h 347218"/>
                  <a:gd name="connsiteX24" fmla="*/ 83020 w 303682"/>
                  <a:gd name="connsiteY24" fmla="*/ 298450 h 347218"/>
                  <a:gd name="connsiteX25" fmla="*/ 92545 w 303682"/>
                  <a:gd name="connsiteY25" fmla="*/ 306388 h 347218"/>
                  <a:gd name="connsiteX26" fmla="*/ 105245 w 303682"/>
                  <a:gd name="connsiteY26" fmla="*/ 315913 h 347218"/>
                  <a:gd name="connsiteX27" fmla="*/ 119532 w 303682"/>
                  <a:gd name="connsiteY27" fmla="*/ 322263 h 347218"/>
                  <a:gd name="connsiteX28" fmla="*/ 133820 w 303682"/>
                  <a:gd name="connsiteY28" fmla="*/ 325438 h 347218"/>
                  <a:gd name="connsiteX29" fmla="*/ 148107 w 303682"/>
                  <a:gd name="connsiteY29" fmla="*/ 325438 h 347218"/>
                  <a:gd name="connsiteX30" fmla="*/ 163982 w 303682"/>
                  <a:gd name="connsiteY30" fmla="*/ 333375 h 347218"/>
                  <a:gd name="connsiteX31" fmla="*/ 194145 w 303682"/>
                  <a:gd name="connsiteY31" fmla="*/ 341313 h 347218"/>
                  <a:gd name="connsiteX32" fmla="*/ 211607 w 303682"/>
                  <a:gd name="connsiteY32" fmla="*/ 346075 h 347218"/>
                  <a:gd name="connsiteX33" fmla="*/ 222720 w 303682"/>
                  <a:gd name="connsiteY33" fmla="*/ 346075 h 347218"/>
                  <a:gd name="connsiteX34" fmla="*/ 232245 w 303682"/>
                  <a:gd name="connsiteY34" fmla="*/ 333375 h 347218"/>
                  <a:gd name="connsiteX35" fmla="*/ 265582 w 303682"/>
                  <a:gd name="connsiteY35" fmla="*/ 333375 h 347218"/>
                  <a:gd name="connsiteX36" fmla="*/ 292570 w 303682"/>
                  <a:gd name="connsiteY36" fmla="*/ 339725 h 347218"/>
                  <a:gd name="connsiteX37" fmla="*/ 303682 w 303682"/>
                  <a:gd name="connsiteY37" fmla="*/ 331788 h 34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03682" h="347218">
                    <a:moveTo>
                      <a:pt x="113182" y="0"/>
                    </a:moveTo>
                    <a:cubicBezTo>
                      <a:pt x="95587" y="9525"/>
                      <a:pt x="77992" y="19050"/>
                      <a:pt x="65557" y="23813"/>
                    </a:cubicBezTo>
                    <a:cubicBezTo>
                      <a:pt x="53122" y="28576"/>
                      <a:pt x="45714" y="25665"/>
                      <a:pt x="38570" y="28575"/>
                    </a:cubicBezTo>
                    <a:cubicBezTo>
                      <a:pt x="31426" y="31485"/>
                      <a:pt x="26135" y="36513"/>
                      <a:pt x="22695" y="41275"/>
                    </a:cubicBezTo>
                    <a:cubicBezTo>
                      <a:pt x="19255" y="46037"/>
                      <a:pt x="18990" y="51329"/>
                      <a:pt x="17932" y="57150"/>
                    </a:cubicBezTo>
                    <a:cubicBezTo>
                      <a:pt x="16874" y="62971"/>
                      <a:pt x="16609" y="71967"/>
                      <a:pt x="16345" y="76200"/>
                    </a:cubicBezTo>
                    <a:cubicBezTo>
                      <a:pt x="16081" y="80433"/>
                      <a:pt x="16874" y="79904"/>
                      <a:pt x="16345" y="82550"/>
                    </a:cubicBezTo>
                    <a:cubicBezTo>
                      <a:pt x="15816" y="85196"/>
                      <a:pt x="13699" y="88106"/>
                      <a:pt x="13170" y="92075"/>
                    </a:cubicBezTo>
                    <a:cubicBezTo>
                      <a:pt x="12641" y="96044"/>
                      <a:pt x="13170" y="106363"/>
                      <a:pt x="13170" y="106363"/>
                    </a:cubicBezTo>
                    <a:cubicBezTo>
                      <a:pt x="13170" y="109538"/>
                      <a:pt x="14493" y="109008"/>
                      <a:pt x="13170" y="111125"/>
                    </a:cubicBezTo>
                    <a:cubicBezTo>
                      <a:pt x="11847" y="113242"/>
                      <a:pt x="6555" y="115888"/>
                      <a:pt x="5232" y="119063"/>
                    </a:cubicBezTo>
                    <a:cubicBezTo>
                      <a:pt x="3909" y="122238"/>
                      <a:pt x="5232" y="130175"/>
                      <a:pt x="5232" y="130175"/>
                    </a:cubicBezTo>
                    <a:cubicBezTo>
                      <a:pt x="5232" y="135202"/>
                      <a:pt x="6026" y="143669"/>
                      <a:pt x="5232" y="149225"/>
                    </a:cubicBezTo>
                    <a:cubicBezTo>
                      <a:pt x="4438" y="154781"/>
                      <a:pt x="1264" y="158751"/>
                      <a:pt x="470" y="163513"/>
                    </a:cubicBezTo>
                    <a:cubicBezTo>
                      <a:pt x="-324" y="168275"/>
                      <a:pt x="470" y="177800"/>
                      <a:pt x="470" y="177800"/>
                    </a:cubicBezTo>
                    <a:cubicBezTo>
                      <a:pt x="470" y="182827"/>
                      <a:pt x="-588" y="189177"/>
                      <a:pt x="470" y="193675"/>
                    </a:cubicBezTo>
                    <a:cubicBezTo>
                      <a:pt x="1528" y="198173"/>
                      <a:pt x="3910" y="200555"/>
                      <a:pt x="6820" y="204788"/>
                    </a:cubicBezTo>
                    <a:cubicBezTo>
                      <a:pt x="9730" y="209021"/>
                      <a:pt x="16080" y="214577"/>
                      <a:pt x="17932" y="219075"/>
                    </a:cubicBezTo>
                    <a:cubicBezTo>
                      <a:pt x="19784" y="223573"/>
                      <a:pt x="16345" y="227542"/>
                      <a:pt x="17932" y="231775"/>
                    </a:cubicBezTo>
                    <a:cubicBezTo>
                      <a:pt x="19519" y="236008"/>
                      <a:pt x="23488" y="239977"/>
                      <a:pt x="27457" y="244475"/>
                    </a:cubicBezTo>
                    <a:cubicBezTo>
                      <a:pt x="31426" y="248973"/>
                      <a:pt x="36983" y="255323"/>
                      <a:pt x="41745" y="258763"/>
                    </a:cubicBezTo>
                    <a:cubicBezTo>
                      <a:pt x="46507" y="262203"/>
                      <a:pt x="51799" y="263526"/>
                      <a:pt x="56032" y="265113"/>
                    </a:cubicBezTo>
                    <a:cubicBezTo>
                      <a:pt x="60265" y="266700"/>
                      <a:pt x="64499" y="264848"/>
                      <a:pt x="67145" y="268288"/>
                    </a:cubicBezTo>
                    <a:cubicBezTo>
                      <a:pt x="69791" y="271728"/>
                      <a:pt x="69261" y="280723"/>
                      <a:pt x="71907" y="285750"/>
                    </a:cubicBezTo>
                    <a:cubicBezTo>
                      <a:pt x="74553" y="290777"/>
                      <a:pt x="79580" y="295010"/>
                      <a:pt x="83020" y="298450"/>
                    </a:cubicBezTo>
                    <a:cubicBezTo>
                      <a:pt x="86460" y="301890"/>
                      <a:pt x="88841" y="303478"/>
                      <a:pt x="92545" y="306388"/>
                    </a:cubicBezTo>
                    <a:cubicBezTo>
                      <a:pt x="96249" y="309299"/>
                      <a:pt x="100747" y="313267"/>
                      <a:pt x="105245" y="315913"/>
                    </a:cubicBezTo>
                    <a:cubicBezTo>
                      <a:pt x="109743" y="318559"/>
                      <a:pt x="114770" y="320676"/>
                      <a:pt x="119532" y="322263"/>
                    </a:cubicBezTo>
                    <a:cubicBezTo>
                      <a:pt x="124294" y="323850"/>
                      <a:pt x="129058" y="324909"/>
                      <a:pt x="133820" y="325438"/>
                    </a:cubicBezTo>
                    <a:cubicBezTo>
                      <a:pt x="138583" y="325967"/>
                      <a:pt x="143080" y="324115"/>
                      <a:pt x="148107" y="325438"/>
                    </a:cubicBezTo>
                    <a:cubicBezTo>
                      <a:pt x="153134" y="326761"/>
                      <a:pt x="156309" y="330729"/>
                      <a:pt x="163982" y="333375"/>
                    </a:cubicBezTo>
                    <a:cubicBezTo>
                      <a:pt x="171655" y="336021"/>
                      <a:pt x="194145" y="341313"/>
                      <a:pt x="194145" y="341313"/>
                    </a:cubicBezTo>
                    <a:cubicBezTo>
                      <a:pt x="202082" y="343430"/>
                      <a:pt x="206845" y="345281"/>
                      <a:pt x="211607" y="346075"/>
                    </a:cubicBezTo>
                    <a:cubicBezTo>
                      <a:pt x="216369" y="346869"/>
                      <a:pt x="219280" y="348192"/>
                      <a:pt x="222720" y="346075"/>
                    </a:cubicBezTo>
                    <a:cubicBezTo>
                      <a:pt x="226160" y="343958"/>
                      <a:pt x="225101" y="335492"/>
                      <a:pt x="232245" y="333375"/>
                    </a:cubicBezTo>
                    <a:cubicBezTo>
                      <a:pt x="239389" y="331258"/>
                      <a:pt x="255528" y="332317"/>
                      <a:pt x="265582" y="333375"/>
                    </a:cubicBezTo>
                    <a:cubicBezTo>
                      <a:pt x="275636" y="334433"/>
                      <a:pt x="286220" y="339989"/>
                      <a:pt x="292570" y="339725"/>
                    </a:cubicBezTo>
                    <a:cubicBezTo>
                      <a:pt x="298920" y="339461"/>
                      <a:pt x="299184" y="334169"/>
                      <a:pt x="303682" y="331788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7" name="フリーフォーム: 図形 806">
                <a:extLst>
                  <a:ext uri="{FF2B5EF4-FFF2-40B4-BE49-F238E27FC236}">
                    <a16:creationId xmlns:a16="http://schemas.microsoft.com/office/drawing/2014/main" id="{75BEAAB2-E6B7-47E0-B478-62DF6C2B4C29}"/>
                  </a:ext>
                </a:extLst>
              </p:cNvPr>
              <p:cNvSpPr/>
              <p:nvPr/>
            </p:nvSpPr>
            <p:spPr>
              <a:xfrm>
                <a:off x="4924564" y="3396854"/>
                <a:ext cx="956017" cy="411626"/>
              </a:xfrm>
              <a:custGeom>
                <a:avLst/>
                <a:gdLst>
                  <a:gd name="connsiteX0" fmla="*/ 171311 w 956017"/>
                  <a:gd name="connsiteY0" fmla="*/ 3571 h 411626"/>
                  <a:gd name="connsiteX1" fmla="*/ 110986 w 956017"/>
                  <a:gd name="connsiteY1" fmla="*/ 396 h 411626"/>
                  <a:gd name="connsiteX2" fmla="*/ 101461 w 956017"/>
                  <a:gd name="connsiteY2" fmla="*/ 396 h 411626"/>
                  <a:gd name="connsiteX3" fmla="*/ 90349 w 956017"/>
                  <a:gd name="connsiteY3" fmla="*/ 3571 h 411626"/>
                  <a:gd name="connsiteX4" fmla="*/ 76061 w 956017"/>
                  <a:gd name="connsiteY4" fmla="*/ 14684 h 411626"/>
                  <a:gd name="connsiteX5" fmla="*/ 76061 w 956017"/>
                  <a:gd name="connsiteY5" fmla="*/ 24209 h 411626"/>
                  <a:gd name="connsiteX6" fmla="*/ 63361 w 956017"/>
                  <a:gd name="connsiteY6" fmla="*/ 32146 h 411626"/>
                  <a:gd name="connsiteX7" fmla="*/ 53836 w 956017"/>
                  <a:gd name="connsiteY7" fmla="*/ 35321 h 411626"/>
                  <a:gd name="connsiteX8" fmla="*/ 41136 w 956017"/>
                  <a:gd name="connsiteY8" fmla="*/ 49609 h 411626"/>
                  <a:gd name="connsiteX9" fmla="*/ 44311 w 956017"/>
                  <a:gd name="connsiteY9" fmla="*/ 75009 h 411626"/>
                  <a:gd name="connsiteX10" fmla="*/ 37961 w 956017"/>
                  <a:gd name="connsiteY10" fmla="*/ 81359 h 411626"/>
                  <a:gd name="connsiteX11" fmla="*/ 23674 w 956017"/>
                  <a:gd name="connsiteY11" fmla="*/ 90884 h 411626"/>
                  <a:gd name="connsiteX12" fmla="*/ 23674 w 956017"/>
                  <a:gd name="connsiteY12" fmla="*/ 136921 h 411626"/>
                  <a:gd name="connsiteX13" fmla="*/ 15736 w 956017"/>
                  <a:gd name="connsiteY13" fmla="*/ 165496 h 411626"/>
                  <a:gd name="connsiteX14" fmla="*/ 26849 w 956017"/>
                  <a:gd name="connsiteY14" fmla="*/ 190896 h 411626"/>
                  <a:gd name="connsiteX15" fmla="*/ 10974 w 956017"/>
                  <a:gd name="connsiteY15" fmla="*/ 211534 h 411626"/>
                  <a:gd name="connsiteX16" fmla="*/ 1449 w 956017"/>
                  <a:gd name="connsiteY16" fmla="*/ 252809 h 411626"/>
                  <a:gd name="connsiteX17" fmla="*/ 42724 w 956017"/>
                  <a:gd name="connsiteY17" fmla="*/ 271859 h 411626"/>
                  <a:gd name="connsiteX18" fmla="*/ 41136 w 956017"/>
                  <a:gd name="connsiteY18" fmla="*/ 292496 h 411626"/>
                  <a:gd name="connsiteX19" fmla="*/ 39549 w 956017"/>
                  <a:gd name="connsiteY19" fmla="*/ 309959 h 411626"/>
                  <a:gd name="connsiteX20" fmla="*/ 66536 w 956017"/>
                  <a:gd name="connsiteY20" fmla="*/ 330596 h 411626"/>
                  <a:gd name="connsiteX21" fmla="*/ 83999 w 956017"/>
                  <a:gd name="connsiteY21" fmla="*/ 357584 h 411626"/>
                  <a:gd name="connsiteX22" fmla="*/ 120511 w 956017"/>
                  <a:gd name="connsiteY22" fmla="*/ 365521 h 411626"/>
                  <a:gd name="connsiteX23" fmla="*/ 139561 w 956017"/>
                  <a:gd name="connsiteY23" fmla="*/ 389334 h 411626"/>
                  <a:gd name="connsiteX24" fmla="*/ 185599 w 956017"/>
                  <a:gd name="connsiteY24" fmla="*/ 390921 h 411626"/>
                  <a:gd name="connsiteX25" fmla="*/ 241161 w 956017"/>
                  <a:gd name="connsiteY25" fmla="*/ 392509 h 411626"/>
                  <a:gd name="connsiteX26" fmla="*/ 266561 w 956017"/>
                  <a:gd name="connsiteY26" fmla="*/ 411559 h 411626"/>
                  <a:gd name="connsiteX27" fmla="*/ 307836 w 956017"/>
                  <a:gd name="connsiteY27" fmla="*/ 398859 h 411626"/>
                  <a:gd name="connsiteX28" fmla="*/ 342761 w 956017"/>
                  <a:gd name="connsiteY28" fmla="*/ 398859 h 411626"/>
                  <a:gd name="connsiteX29" fmla="*/ 360224 w 956017"/>
                  <a:gd name="connsiteY29" fmla="*/ 395684 h 411626"/>
                  <a:gd name="connsiteX30" fmla="*/ 385624 w 956017"/>
                  <a:gd name="connsiteY30" fmla="*/ 403621 h 411626"/>
                  <a:gd name="connsiteX31" fmla="*/ 401499 w 956017"/>
                  <a:gd name="connsiteY31" fmla="*/ 392509 h 411626"/>
                  <a:gd name="connsiteX32" fmla="*/ 434836 w 956017"/>
                  <a:gd name="connsiteY32" fmla="*/ 397271 h 411626"/>
                  <a:gd name="connsiteX33" fmla="*/ 455474 w 956017"/>
                  <a:gd name="connsiteY33" fmla="*/ 392509 h 411626"/>
                  <a:gd name="connsiteX34" fmla="*/ 484049 w 956017"/>
                  <a:gd name="connsiteY34" fmla="*/ 389334 h 411626"/>
                  <a:gd name="connsiteX35" fmla="*/ 504686 w 956017"/>
                  <a:gd name="connsiteY35" fmla="*/ 360759 h 411626"/>
                  <a:gd name="connsiteX36" fmla="*/ 536436 w 956017"/>
                  <a:gd name="connsiteY36" fmla="*/ 367109 h 411626"/>
                  <a:gd name="connsiteX37" fmla="*/ 565011 w 956017"/>
                  <a:gd name="connsiteY37" fmla="*/ 338534 h 411626"/>
                  <a:gd name="connsiteX38" fmla="*/ 591999 w 956017"/>
                  <a:gd name="connsiteY38" fmla="*/ 336946 h 411626"/>
                  <a:gd name="connsiteX39" fmla="*/ 615811 w 956017"/>
                  <a:gd name="connsiteY39" fmla="*/ 335359 h 411626"/>
                  <a:gd name="connsiteX40" fmla="*/ 628511 w 956017"/>
                  <a:gd name="connsiteY40" fmla="*/ 308371 h 411626"/>
                  <a:gd name="connsiteX41" fmla="*/ 652324 w 956017"/>
                  <a:gd name="connsiteY41" fmla="*/ 303609 h 411626"/>
                  <a:gd name="connsiteX42" fmla="*/ 666611 w 956017"/>
                  <a:gd name="connsiteY42" fmla="*/ 281384 h 411626"/>
                  <a:gd name="connsiteX43" fmla="*/ 690424 w 956017"/>
                  <a:gd name="connsiteY43" fmla="*/ 286146 h 411626"/>
                  <a:gd name="connsiteX44" fmla="*/ 720586 w 956017"/>
                  <a:gd name="connsiteY44" fmla="*/ 241696 h 411626"/>
                  <a:gd name="connsiteX45" fmla="*/ 742811 w 956017"/>
                  <a:gd name="connsiteY45" fmla="*/ 246459 h 411626"/>
                  <a:gd name="connsiteX46" fmla="*/ 771386 w 956017"/>
                  <a:gd name="connsiteY46" fmla="*/ 233759 h 411626"/>
                  <a:gd name="connsiteX47" fmla="*/ 782499 w 956017"/>
                  <a:gd name="connsiteY47" fmla="*/ 206771 h 411626"/>
                  <a:gd name="connsiteX48" fmla="*/ 801549 w 956017"/>
                  <a:gd name="connsiteY48" fmla="*/ 203596 h 411626"/>
                  <a:gd name="connsiteX49" fmla="*/ 811074 w 956017"/>
                  <a:gd name="connsiteY49" fmla="*/ 182959 h 411626"/>
                  <a:gd name="connsiteX50" fmla="*/ 830124 w 956017"/>
                  <a:gd name="connsiteY50" fmla="*/ 176609 h 411626"/>
                  <a:gd name="connsiteX51" fmla="*/ 855524 w 956017"/>
                  <a:gd name="connsiteY51" fmla="*/ 155971 h 411626"/>
                  <a:gd name="connsiteX52" fmla="*/ 896799 w 956017"/>
                  <a:gd name="connsiteY52" fmla="*/ 152796 h 411626"/>
                  <a:gd name="connsiteX53" fmla="*/ 912674 w 956017"/>
                  <a:gd name="connsiteY53" fmla="*/ 113109 h 411626"/>
                  <a:gd name="connsiteX54" fmla="*/ 933311 w 956017"/>
                  <a:gd name="connsiteY54" fmla="*/ 95646 h 411626"/>
                  <a:gd name="connsiteX55" fmla="*/ 952361 w 956017"/>
                  <a:gd name="connsiteY55" fmla="*/ 76596 h 411626"/>
                  <a:gd name="connsiteX56" fmla="*/ 955536 w 956017"/>
                  <a:gd name="connsiteY56" fmla="*/ 40084 h 41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956017" h="411626">
                    <a:moveTo>
                      <a:pt x="171311" y="3571"/>
                    </a:moveTo>
                    <a:lnTo>
                      <a:pt x="110986" y="396"/>
                    </a:lnTo>
                    <a:cubicBezTo>
                      <a:pt x="99344" y="-133"/>
                      <a:pt x="104900" y="-133"/>
                      <a:pt x="101461" y="396"/>
                    </a:cubicBezTo>
                    <a:cubicBezTo>
                      <a:pt x="98022" y="925"/>
                      <a:pt x="94582" y="1190"/>
                      <a:pt x="90349" y="3571"/>
                    </a:cubicBezTo>
                    <a:cubicBezTo>
                      <a:pt x="86116" y="5952"/>
                      <a:pt x="78442" y="11244"/>
                      <a:pt x="76061" y="14684"/>
                    </a:cubicBezTo>
                    <a:cubicBezTo>
                      <a:pt x="73680" y="18124"/>
                      <a:pt x="78178" y="21299"/>
                      <a:pt x="76061" y="24209"/>
                    </a:cubicBezTo>
                    <a:cubicBezTo>
                      <a:pt x="73944" y="27119"/>
                      <a:pt x="67065" y="30294"/>
                      <a:pt x="63361" y="32146"/>
                    </a:cubicBezTo>
                    <a:cubicBezTo>
                      <a:pt x="59657" y="33998"/>
                      <a:pt x="57540" y="32411"/>
                      <a:pt x="53836" y="35321"/>
                    </a:cubicBezTo>
                    <a:cubicBezTo>
                      <a:pt x="50132" y="38232"/>
                      <a:pt x="42723" y="42994"/>
                      <a:pt x="41136" y="49609"/>
                    </a:cubicBezTo>
                    <a:cubicBezTo>
                      <a:pt x="39549" y="56224"/>
                      <a:pt x="44311" y="75009"/>
                      <a:pt x="44311" y="75009"/>
                    </a:cubicBezTo>
                    <a:cubicBezTo>
                      <a:pt x="43782" y="80301"/>
                      <a:pt x="41401" y="78713"/>
                      <a:pt x="37961" y="81359"/>
                    </a:cubicBezTo>
                    <a:cubicBezTo>
                      <a:pt x="34521" y="84005"/>
                      <a:pt x="26055" y="81624"/>
                      <a:pt x="23674" y="90884"/>
                    </a:cubicBezTo>
                    <a:cubicBezTo>
                      <a:pt x="21293" y="100144"/>
                      <a:pt x="24997" y="124486"/>
                      <a:pt x="23674" y="136921"/>
                    </a:cubicBezTo>
                    <a:cubicBezTo>
                      <a:pt x="22351" y="149356"/>
                      <a:pt x="15207" y="156500"/>
                      <a:pt x="15736" y="165496"/>
                    </a:cubicBezTo>
                    <a:cubicBezTo>
                      <a:pt x="16265" y="174492"/>
                      <a:pt x="27643" y="183223"/>
                      <a:pt x="26849" y="190896"/>
                    </a:cubicBezTo>
                    <a:cubicBezTo>
                      <a:pt x="26055" y="198569"/>
                      <a:pt x="15207" y="201215"/>
                      <a:pt x="10974" y="211534"/>
                    </a:cubicBezTo>
                    <a:cubicBezTo>
                      <a:pt x="6741" y="221853"/>
                      <a:pt x="-3843" y="242755"/>
                      <a:pt x="1449" y="252809"/>
                    </a:cubicBezTo>
                    <a:cubicBezTo>
                      <a:pt x="6741" y="262863"/>
                      <a:pt x="36110" y="265245"/>
                      <a:pt x="42724" y="271859"/>
                    </a:cubicBezTo>
                    <a:cubicBezTo>
                      <a:pt x="49338" y="278473"/>
                      <a:pt x="41665" y="286146"/>
                      <a:pt x="41136" y="292496"/>
                    </a:cubicBezTo>
                    <a:cubicBezTo>
                      <a:pt x="40607" y="298846"/>
                      <a:pt x="35316" y="303609"/>
                      <a:pt x="39549" y="309959"/>
                    </a:cubicBezTo>
                    <a:cubicBezTo>
                      <a:pt x="43782" y="316309"/>
                      <a:pt x="59128" y="322659"/>
                      <a:pt x="66536" y="330596"/>
                    </a:cubicBezTo>
                    <a:cubicBezTo>
                      <a:pt x="73944" y="338534"/>
                      <a:pt x="75003" y="351763"/>
                      <a:pt x="83999" y="357584"/>
                    </a:cubicBezTo>
                    <a:cubicBezTo>
                      <a:pt x="92995" y="363405"/>
                      <a:pt x="111251" y="360229"/>
                      <a:pt x="120511" y="365521"/>
                    </a:cubicBezTo>
                    <a:cubicBezTo>
                      <a:pt x="129771" y="370813"/>
                      <a:pt x="128713" y="385101"/>
                      <a:pt x="139561" y="389334"/>
                    </a:cubicBezTo>
                    <a:cubicBezTo>
                      <a:pt x="150409" y="393567"/>
                      <a:pt x="185599" y="390921"/>
                      <a:pt x="185599" y="390921"/>
                    </a:cubicBezTo>
                    <a:cubicBezTo>
                      <a:pt x="202532" y="391450"/>
                      <a:pt x="227667" y="389069"/>
                      <a:pt x="241161" y="392509"/>
                    </a:cubicBezTo>
                    <a:cubicBezTo>
                      <a:pt x="254655" y="395949"/>
                      <a:pt x="255449" y="410501"/>
                      <a:pt x="266561" y="411559"/>
                    </a:cubicBezTo>
                    <a:cubicBezTo>
                      <a:pt x="277673" y="412617"/>
                      <a:pt x="295136" y="400976"/>
                      <a:pt x="307836" y="398859"/>
                    </a:cubicBezTo>
                    <a:cubicBezTo>
                      <a:pt x="320536" y="396742"/>
                      <a:pt x="334030" y="399388"/>
                      <a:pt x="342761" y="398859"/>
                    </a:cubicBezTo>
                    <a:cubicBezTo>
                      <a:pt x="351492" y="398330"/>
                      <a:pt x="353080" y="394890"/>
                      <a:pt x="360224" y="395684"/>
                    </a:cubicBezTo>
                    <a:cubicBezTo>
                      <a:pt x="367368" y="396478"/>
                      <a:pt x="378745" y="404150"/>
                      <a:pt x="385624" y="403621"/>
                    </a:cubicBezTo>
                    <a:cubicBezTo>
                      <a:pt x="392503" y="403092"/>
                      <a:pt x="393297" y="393567"/>
                      <a:pt x="401499" y="392509"/>
                    </a:cubicBezTo>
                    <a:cubicBezTo>
                      <a:pt x="409701" y="391451"/>
                      <a:pt x="425840" y="397271"/>
                      <a:pt x="434836" y="397271"/>
                    </a:cubicBezTo>
                    <a:cubicBezTo>
                      <a:pt x="443832" y="397271"/>
                      <a:pt x="447272" y="393832"/>
                      <a:pt x="455474" y="392509"/>
                    </a:cubicBezTo>
                    <a:cubicBezTo>
                      <a:pt x="463676" y="391186"/>
                      <a:pt x="475847" y="394626"/>
                      <a:pt x="484049" y="389334"/>
                    </a:cubicBezTo>
                    <a:cubicBezTo>
                      <a:pt x="492251" y="384042"/>
                      <a:pt x="495955" y="364463"/>
                      <a:pt x="504686" y="360759"/>
                    </a:cubicBezTo>
                    <a:cubicBezTo>
                      <a:pt x="513417" y="357055"/>
                      <a:pt x="526382" y="370813"/>
                      <a:pt x="536436" y="367109"/>
                    </a:cubicBezTo>
                    <a:cubicBezTo>
                      <a:pt x="546490" y="363405"/>
                      <a:pt x="555751" y="343561"/>
                      <a:pt x="565011" y="338534"/>
                    </a:cubicBezTo>
                    <a:cubicBezTo>
                      <a:pt x="574272" y="333507"/>
                      <a:pt x="591999" y="336946"/>
                      <a:pt x="591999" y="336946"/>
                    </a:cubicBezTo>
                    <a:cubicBezTo>
                      <a:pt x="600466" y="336417"/>
                      <a:pt x="609726" y="340121"/>
                      <a:pt x="615811" y="335359"/>
                    </a:cubicBezTo>
                    <a:cubicBezTo>
                      <a:pt x="621896" y="330597"/>
                      <a:pt x="622426" y="313663"/>
                      <a:pt x="628511" y="308371"/>
                    </a:cubicBezTo>
                    <a:cubicBezTo>
                      <a:pt x="634596" y="303079"/>
                      <a:pt x="645974" y="308107"/>
                      <a:pt x="652324" y="303609"/>
                    </a:cubicBezTo>
                    <a:cubicBezTo>
                      <a:pt x="658674" y="299111"/>
                      <a:pt x="660261" y="284294"/>
                      <a:pt x="666611" y="281384"/>
                    </a:cubicBezTo>
                    <a:cubicBezTo>
                      <a:pt x="672961" y="278474"/>
                      <a:pt x="681428" y="292761"/>
                      <a:pt x="690424" y="286146"/>
                    </a:cubicBezTo>
                    <a:cubicBezTo>
                      <a:pt x="699420" y="279531"/>
                      <a:pt x="711855" y="248310"/>
                      <a:pt x="720586" y="241696"/>
                    </a:cubicBezTo>
                    <a:cubicBezTo>
                      <a:pt x="729317" y="235082"/>
                      <a:pt x="734344" y="247782"/>
                      <a:pt x="742811" y="246459"/>
                    </a:cubicBezTo>
                    <a:cubicBezTo>
                      <a:pt x="751278" y="245136"/>
                      <a:pt x="764771" y="240374"/>
                      <a:pt x="771386" y="233759"/>
                    </a:cubicBezTo>
                    <a:cubicBezTo>
                      <a:pt x="778001" y="227144"/>
                      <a:pt x="777472" y="211798"/>
                      <a:pt x="782499" y="206771"/>
                    </a:cubicBezTo>
                    <a:cubicBezTo>
                      <a:pt x="787526" y="201744"/>
                      <a:pt x="796787" y="207565"/>
                      <a:pt x="801549" y="203596"/>
                    </a:cubicBezTo>
                    <a:cubicBezTo>
                      <a:pt x="806311" y="199627"/>
                      <a:pt x="806312" y="187457"/>
                      <a:pt x="811074" y="182959"/>
                    </a:cubicBezTo>
                    <a:cubicBezTo>
                      <a:pt x="815836" y="178461"/>
                      <a:pt x="822716" y="181107"/>
                      <a:pt x="830124" y="176609"/>
                    </a:cubicBezTo>
                    <a:cubicBezTo>
                      <a:pt x="837532" y="172111"/>
                      <a:pt x="844412" y="159940"/>
                      <a:pt x="855524" y="155971"/>
                    </a:cubicBezTo>
                    <a:cubicBezTo>
                      <a:pt x="866636" y="152002"/>
                      <a:pt x="887274" y="159940"/>
                      <a:pt x="896799" y="152796"/>
                    </a:cubicBezTo>
                    <a:cubicBezTo>
                      <a:pt x="906324" y="145652"/>
                      <a:pt x="906589" y="122634"/>
                      <a:pt x="912674" y="113109"/>
                    </a:cubicBezTo>
                    <a:cubicBezTo>
                      <a:pt x="918759" y="103584"/>
                      <a:pt x="926696" y="101732"/>
                      <a:pt x="933311" y="95646"/>
                    </a:cubicBezTo>
                    <a:cubicBezTo>
                      <a:pt x="939926" y="89560"/>
                      <a:pt x="948657" y="85856"/>
                      <a:pt x="952361" y="76596"/>
                    </a:cubicBezTo>
                    <a:cubicBezTo>
                      <a:pt x="956065" y="67336"/>
                      <a:pt x="956594" y="45640"/>
                      <a:pt x="955536" y="40084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0" name="フリーフォーム: 図形 809">
                <a:extLst>
                  <a:ext uri="{FF2B5EF4-FFF2-40B4-BE49-F238E27FC236}">
                    <a16:creationId xmlns:a16="http://schemas.microsoft.com/office/drawing/2014/main" id="{CC13AAFF-4D8B-422D-8614-7184FCDAC218}"/>
                  </a:ext>
                </a:extLst>
              </p:cNvPr>
              <p:cNvSpPr/>
              <p:nvPr/>
            </p:nvSpPr>
            <p:spPr>
              <a:xfrm>
                <a:off x="5295900" y="3457575"/>
                <a:ext cx="560388" cy="300944"/>
              </a:xfrm>
              <a:custGeom>
                <a:avLst/>
                <a:gdLst>
                  <a:gd name="connsiteX0" fmla="*/ 560388 w 560388"/>
                  <a:gd name="connsiteY0" fmla="*/ 0 h 300944"/>
                  <a:gd name="connsiteX1" fmla="*/ 519113 w 560388"/>
                  <a:gd name="connsiteY1" fmla="*/ 53975 h 300944"/>
                  <a:gd name="connsiteX2" fmla="*/ 500063 w 560388"/>
                  <a:gd name="connsiteY2" fmla="*/ 46038 h 300944"/>
                  <a:gd name="connsiteX3" fmla="*/ 490538 w 560388"/>
                  <a:gd name="connsiteY3" fmla="*/ 55563 h 300944"/>
                  <a:gd name="connsiteX4" fmla="*/ 477838 w 560388"/>
                  <a:gd name="connsiteY4" fmla="*/ 77788 h 300944"/>
                  <a:gd name="connsiteX5" fmla="*/ 450850 w 560388"/>
                  <a:gd name="connsiteY5" fmla="*/ 79375 h 300944"/>
                  <a:gd name="connsiteX6" fmla="*/ 422275 w 560388"/>
                  <a:gd name="connsiteY6" fmla="*/ 87313 h 300944"/>
                  <a:gd name="connsiteX7" fmla="*/ 407988 w 560388"/>
                  <a:gd name="connsiteY7" fmla="*/ 114300 h 300944"/>
                  <a:gd name="connsiteX8" fmla="*/ 395288 w 560388"/>
                  <a:gd name="connsiteY8" fmla="*/ 128588 h 300944"/>
                  <a:gd name="connsiteX9" fmla="*/ 381000 w 560388"/>
                  <a:gd name="connsiteY9" fmla="*/ 141288 h 300944"/>
                  <a:gd name="connsiteX10" fmla="*/ 361950 w 560388"/>
                  <a:gd name="connsiteY10" fmla="*/ 150813 h 300944"/>
                  <a:gd name="connsiteX11" fmla="*/ 342900 w 560388"/>
                  <a:gd name="connsiteY11" fmla="*/ 150813 h 300944"/>
                  <a:gd name="connsiteX12" fmla="*/ 323850 w 560388"/>
                  <a:gd name="connsiteY12" fmla="*/ 165100 h 300944"/>
                  <a:gd name="connsiteX13" fmla="*/ 306388 w 560388"/>
                  <a:gd name="connsiteY13" fmla="*/ 184150 h 300944"/>
                  <a:gd name="connsiteX14" fmla="*/ 274638 w 560388"/>
                  <a:gd name="connsiteY14" fmla="*/ 180975 h 300944"/>
                  <a:gd name="connsiteX15" fmla="*/ 266700 w 560388"/>
                  <a:gd name="connsiteY15" fmla="*/ 192088 h 300944"/>
                  <a:gd name="connsiteX16" fmla="*/ 225425 w 560388"/>
                  <a:gd name="connsiteY16" fmla="*/ 188913 h 300944"/>
                  <a:gd name="connsiteX17" fmla="*/ 201613 w 560388"/>
                  <a:gd name="connsiteY17" fmla="*/ 203200 h 300944"/>
                  <a:gd name="connsiteX18" fmla="*/ 200025 w 560388"/>
                  <a:gd name="connsiteY18" fmla="*/ 222250 h 300944"/>
                  <a:gd name="connsiteX19" fmla="*/ 180975 w 560388"/>
                  <a:gd name="connsiteY19" fmla="*/ 225425 h 300944"/>
                  <a:gd name="connsiteX20" fmla="*/ 161925 w 560388"/>
                  <a:gd name="connsiteY20" fmla="*/ 225425 h 300944"/>
                  <a:gd name="connsiteX21" fmla="*/ 134938 w 560388"/>
                  <a:gd name="connsiteY21" fmla="*/ 246063 h 300944"/>
                  <a:gd name="connsiteX22" fmla="*/ 133350 w 560388"/>
                  <a:gd name="connsiteY22" fmla="*/ 260350 h 300944"/>
                  <a:gd name="connsiteX23" fmla="*/ 98425 w 560388"/>
                  <a:gd name="connsiteY23" fmla="*/ 261938 h 300944"/>
                  <a:gd name="connsiteX24" fmla="*/ 66675 w 560388"/>
                  <a:gd name="connsiteY24" fmla="*/ 279400 h 300944"/>
                  <a:gd name="connsiteX25" fmla="*/ 60325 w 560388"/>
                  <a:gd name="connsiteY25" fmla="*/ 298450 h 300944"/>
                  <a:gd name="connsiteX26" fmla="*/ 38100 w 560388"/>
                  <a:gd name="connsiteY26" fmla="*/ 300038 h 300944"/>
                  <a:gd name="connsiteX27" fmla="*/ 22225 w 560388"/>
                  <a:gd name="connsiteY27" fmla="*/ 292100 h 300944"/>
                  <a:gd name="connsiteX28" fmla="*/ 0 w 560388"/>
                  <a:gd name="connsiteY28" fmla="*/ 288925 h 30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0388" h="300944">
                    <a:moveTo>
                      <a:pt x="560388" y="0"/>
                    </a:moveTo>
                    <a:cubicBezTo>
                      <a:pt x="544777" y="23151"/>
                      <a:pt x="529167" y="46302"/>
                      <a:pt x="519113" y="53975"/>
                    </a:cubicBezTo>
                    <a:cubicBezTo>
                      <a:pt x="509059" y="61648"/>
                      <a:pt x="504825" y="45773"/>
                      <a:pt x="500063" y="46038"/>
                    </a:cubicBezTo>
                    <a:cubicBezTo>
                      <a:pt x="495301" y="46303"/>
                      <a:pt x="494242" y="50271"/>
                      <a:pt x="490538" y="55563"/>
                    </a:cubicBezTo>
                    <a:cubicBezTo>
                      <a:pt x="486834" y="60855"/>
                      <a:pt x="484453" y="73819"/>
                      <a:pt x="477838" y="77788"/>
                    </a:cubicBezTo>
                    <a:cubicBezTo>
                      <a:pt x="471223" y="81757"/>
                      <a:pt x="460110" y="77788"/>
                      <a:pt x="450850" y="79375"/>
                    </a:cubicBezTo>
                    <a:cubicBezTo>
                      <a:pt x="441589" y="80963"/>
                      <a:pt x="429419" y="81492"/>
                      <a:pt x="422275" y="87313"/>
                    </a:cubicBezTo>
                    <a:cubicBezTo>
                      <a:pt x="415131" y="93134"/>
                      <a:pt x="412486" y="107421"/>
                      <a:pt x="407988" y="114300"/>
                    </a:cubicBezTo>
                    <a:cubicBezTo>
                      <a:pt x="403490" y="121179"/>
                      <a:pt x="399786" y="124090"/>
                      <a:pt x="395288" y="128588"/>
                    </a:cubicBezTo>
                    <a:cubicBezTo>
                      <a:pt x="390790" y="133086"/>
                      <a:pt x="386556" y="137584"/>
                      <a:pt x="381000" y="141288"/>
                    </a:cubicBezTo>
                    <a:cubicBezTo>
                      <a:pt x="375444" y="144992"/>
                      <a:pt x="368300" y="149226"/>
                      <a:pt x="361950" y="150813"/>
                    </a:cubicBezTo>
                    <a:cubicBezTo>
                      <a:pt x="355600" y="152401"/>
                      <a:pt x="349250" y="148432"/>
                      <a:pt x="342900" y="150813"/>
                    </a:cubicBezTo>
                    <a:cubicBezTo>
                      <a:pt x="336550" y="153194"/>
                      <a:pt x="329935" y="159544"/>
                      <a:pt x="323850" y="165100"/>
                    </a:cubicBezTo>
                    <a:cubicBezTo>
                      <a:pt x="317765" y="170656"/>
                      <a:pt x="314590" y="181504"/>
                      <a:pt x="306388" y="184150"/>
                    </a:cubicBezTo>
                    <a:cubicBezTo>
                      <a:pt x="298186" y="186796"/>
                      <a:pt x="281253" y="179652"/>
                      <a:pt x="274638" y="180975"/>
                    </a:cubicBezTo>
                    <a:cubicBezTo>
                      <a:pt x="268023" y="182298"/>
                      <a:pt x="274902" y="190765"/>
                      <a:pt x="266700" y="192088"/>
                    </a:cubicBezTo>
                    <a:cubicBezTo>
                      <a:pt x="258498" y="193411"/>
                      <a:pt x="236273" y="187061"/>
                      <a:pt x="225425" y="188913"/>
                    </a:cubicBezTo>
                    <a:cubicBezTo>
                      <a:pt x="214577" y="190765"/>
                      <a:pt x="205846" y="197644"/>
                      <a:pt x="201613" y="203200"/>
                    </a:cubicBezTo>
                    <a:cubicBezTo>
                      <a:pt x="197380" y="208756"/>
                      <a:pt x="203465" y="218546"/>
                      <a:pt x="200025" y="222250"/>
                    </a:cubicBezTo>
                    <a:cubicBezTo>
                      <a:pt x="196585" y="225954"/>
                      <a:pt x="187325" y="224896"/>
                      <a:pt x="180975" y="225425"/>
                    </a:cubicBezTo>
                    <a:cubicBezTo>
                      <a:pt x="174625" y="225954"/>
                      <a:pt x="169598" y="221985"/>
                      <a:pt x="161925" y="225425"/>
                    </a:cubicBezTo>
                    <a:cubicBezTo>
                      <a:pt x="154252" y="228865"/>
                      <a:pt x="139700" y="240242"/>
                      <a:pt x="134938" y="246063"/>
                    </a:cubicBezTo>
                    <a:cubicBezTo>
                      <a:pt x="130176" y="251884"/>
                      <a:pt x="139435" y="257704"/>
                      <a:pt x="133350" y="260350"/>
                    </a:cubicBezTo>
                    <a:cubicBezTo>
                      <a:pt x="127265" y="262996"/>
                      <a:pt x="109538" y="258763"/>
                      <a:pt x="98425" y="261938"/>
                    </a:cubicBezTo>
                    <a:cubicBezTo>
                      <a:pt x="87312" y="265113"/>
                      <a:pt x="73025" y="273315"/>
                      <a:pt x="66675" y="279400"/>
                    </a:cubicBezTo>
                    <a:cubicBezTo>
                      <a:pt x="60325" y="285485"/>
                      <a:pt x="65087" y="295010"/>
                      <a:pt x="60325" y="298450"/>
                    </a:cubicBezTo>
                    <a:cubicBezTo>
                      <a:pt x="55563" y="301890"/>
                      <a:pt x="44450" y="301096"/>
                      <a:pt x="38100" y="300038"/>
                    </a:cubicBezTo>
                    <a:cubicBezTo>
                      <a:pt x="31750" y="298980"/>
                      <a:pt x="28575" y="293952"/>
                      <a:pt x="22225" y="292100"/>
                    </a:cubicBezTo>
                    <a:cubicBezTo>
                      <a:pt x="15875" y="290248"/>
                      <a:pt x="0" y="288925"/>
                      <a:pt x="0" y="288925"/>
                    </a:cubicBezTo>
                  </a:path>
                </a:pathLst>
              </a:custGeom>
              <a:noFill/>
              <a:ln w="6350" cap="rnd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12" name="フリーフォーム: 図形 811">
              <a:extLst>
                <a:ext uri="{FF2B5EF4-FFF2-40B4-BE49-F238E27FC236}">
                  <a16:creationId xmlns:a16="http://schemas.microsoft.com/office/drawing/2014/main" id="{C70D2643-C0DE-4A80-98BF-B6247951FFB2}"/>
                </a:ext>
              </a:extLst>
            </p:cNvPr>
            <p:cNvSpPr/>
            <p:nvPr/>
          </p:nvSpPr>
          <p:spPr>
            <a:xfrm>
              <a:off x="5940425" y="1949450"/>
              <a:ext cx="95250" cy="45523"/>
            </a:xfrm>
            <a:custGeom>
              <a:avLst/>
              <a:gdLst>
                <a:gd name="connsiteX0" fmla="*/ 95250 w 95250"/>
                <a:gd name="connsiteY0" fmla="*/ 0 h 45523"/>
                <a:gd name="connsiteX1" fmla="*/ 25400 w 95250"/>
                <a:gd name="connsiteY1" fmla="*/ 44450 h 45523"/>
                <a:gd name="connsiteX2" fmla="*/ 0 w 95250"/>
                <a:gd name="connsiteY2" fmla="*/ 31750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5523">
                  <a:moveTo>
                    <a:pt x="95250" y="0"/>
                  </a:moveTo>
                  <a:cubicBezTo>
                    <a:pt x="68262" y="19579"/>
                    <a:pt x="41275" y="39158"/>
                    <a:pt x="25400" y="44450"/>
                  </a:cubicBezTo>
                  <a:cubicBezTo>
                    <a:pt x="9525" y="49742"/>
                    <a:pt x="8996" y="33867"/>
                    <a:pt x="0" y="31750"/>
                  </a:cubicBezTo>
                </a:path>
              </a:pathLst>
            </a:custGeom>
            <a:noFill/>
            <a:ln w="6350"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1" name="テキスト ボックス 720">
            <a:extLst>
              <a:ext uri="{FF2B5EF4-FFF2-40B4-BE49-F238E27FC236}">
                <a16:creationId xmlns:a16="http://schemas.microsoft.com/office/drawing/2014/main" id="{959C78F3-7710-45D9-A8DC-EB272D07A6DD}"/>
              </a:ext>
            </a:extLst>
          </p:cNvPr>
          <p:cNvSpPr txBox="1"/>
          <p:nvPr/>
        </p:nvSpPr>
        <p:spPr>
          <a:xfrm>
            <a:off x="1528621" y="2939888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pc="600" dirty="0">
                <a:latin typeface="HGS行書体" panose="03000600000000000000" pitchFamily="66" charset="-128"/>
                <a:ea typeface="HGS行書体" panose="03000600000000000000" pitchFamily="66" charset="-128"/>
              </a:rPr>
              <a:t>お手本</a:t>
            </a:r>
          </a:p>
        </p:txBody>
      </p:sp>
    </p:spTree>
    <p:extLst>
      <p:ext uri="{BB962C8B-B14F-4D97-AF65-F5344CB8AC3E}">
        <p14:creationId xmlns:p14="http://schemas.microsoft.com/office/powerpoint/2010/main" val="1794904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Tm="1250">
        <p159:morph option="byObject"/>
      </p:transition>
    </mc:Choice>
    <mc:Fallback xmlns="">
      <p:transition spd="slow" advTm="125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hidden="1">
            <a:extLst>
              <a:ext uri="{FF2B5EF4-FFF2-40B4-BE49-F238E27FC236}">
                <a16:creationId xmlns:a16="http://schemas.microsoft.com/office/drawing/2014/main" id="{41D4B933-A585-4191-A68A-9E8F8BAB5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6" r="29555" b="66760"/>
          <a:stretch/>
        </p:blipFill>
        <p:spPr bwMode="auto">
          <a:xfrm>
            <a:off x="2110133" y="200721"/>
            <a:ext cx="7983032" cy="66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19FCAE1-0AC9-4455-8DF6-38B46EC72F55}"/>
              </a:ext>
            </a:extLst>
          </p:cNvPr>
          <p:cNvGrpSpPr/>
          <p:nvPr/>
        </p:nvGrpSpPr>
        <p:grpSpPr>
          <a:xfrm>
            <a:off x="2585857" y="666740"/>
            <a:ext cx="6871350" cy="6219835"/>
            <a:chOff x="2585857" y="666740"/>
            <a:chExt cx="6871350" cy="6219835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2762A0EA-0DD8-4458-BFAD-BF60EEB6228F}"/>
                </a:ext>
              </a:extLst>
            </p:cNvPr>
            <p:cNvSpPr/>
            <p:nvPr/>
          </p:nvSpPr>
          <p:spPr>
            <a:xfrm>
              <a:off x="5623560" y="1730648"/>
              <a:ext cx="314325" cy="162181"/>
            </a:xfrm>
            <a:custGeom>
              <a:avLst/>
              <a:gdLst>
                <a:gd name="connsiteX0" fmla="*/ 0 w 314325"/>
                <a:gd name="connsiteY0" fmla="*/ 38356 h 162181"/>
                <a:gd name="connsiteX1" fmla="*/ 101600 w 314325"/>
                <a:gd name="connsiteY1" fmla="*/ 256 h 162181"/>
                <a:gd name="connsiteX2" fmla="*/ 174625 w 314325"/>
                <a:gd name="connsiteY2" fmla="*/ 22481 h 162181"/>
                <a:gd name="connsiteX3" fmla="*/ 234950 w 314325"/>
                <a:gd name="connsiteY3" fmla="*/ 38356 h 162181"/>
                <a:gd name="connsiteX4" fmla="*/ 269875 w 314325"/>
                <a:gd name="connsiteY4" fmla="*/ 44706 h 162181"/>
                <a:gd name="connsiteX5" fmla="*/ 288925 w 314325"/>
                <a:gd name="connsiteY5" fmla="*/ 82806 h 162181"/>
                <a:gd name="connsiteX6" fmla="*/ 304800 w 314325"/>
                <a:gd name="connsiteY6" fmla="*/ 120906 h 162181"/>
                <a:gd name="connsiteX7" fmla="*/ 314325 w 314325"/>
                <a:gd name="connsiteY7" fmla="*/ 162181 h 16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162181" extrusionOk="0">
                  <a:moveTo>
                    <a:pt x="0" y="38356"/>
                  </a:moveTo>
                  <a:cubicBezTo>
                    <a:pt x="31347" y="17606"/>
                    <a:pt x="71574" y="3248"/>
                    <a:pt x="101600" y="256"/>
                  </a:cubicBezTo>
                  <a:cubicBezTo>
                    <a:pt x="134610" y="-1568"/>
                    <a:pt x="148657" y="16250"/>
                    <a:pt x="174625" y="22481"/>
                  </a:cubicBezTo>
                  <a:cubicBezTo>
                    <a:pt x="196082" y="29581"/>
                    <a:pt x="218939" y="35406"/>
                    <a:pt x="234950" y="38356"/>
                  </a:cubicBezTo>
                  <a:cubicBezTo>
                    <a:pt x="249901" y="41554"/>
                    <a:pt x="261596" y="37641"/>
                    <a:pt x="269875" y="44706"/>
                  </a:cubicBezTo>
                  <a:cubicBezTo>
                    <a:pt x="280847" y="52348"/>
                    <a:pt x="284163" y="67927"/>
                    <a:pt x="288925" y="82806"/>
                  </a:cubicBezTo>
                  <a:cubicBezTo>
                    <a:pt x="294445" y="95460"/>
                    <a:pt x="298795" y="109345"/>
                    <a:pt x="304800" y="120906"/>
                  </a:cubicBezTo>
                  <a:cubicBezTo>
                    <a:pt x="308971" y="133544"/>
                    <a:pt x="310766" y="149426"/>
                    <a:pt x="314325" y="162181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14325"/>
                        <a:gd name="connsiteY0" fmla="*/ 38356 h 162181"/>
                        <a:gd name="connsiteX1" fmla="*/ 101600 w 314325"/>
                        <a:gd name="connsiteY1" fmla="*/ 256 h 162181"/>
                        <a:gd name="connsiteX2" fmla="*/ 174625 w 314325"/>
                        <a:gd name="connsiteY2" fmla="*/ 22481 h 162181"/>
                        <a:gd name="connsiteX3" fmla="*/ 234950 w 314325"/>
                        <a:gd name="connsiteY3" fmla="*/ 38356 h 162181"/>
                        <a:gd name="connsiteX4" fmla="*/ 269875 w 314325"/>
                        <a:gd name="connsiteY4" fmla="*/ 44706 h 162181"/>
                        <a:gd name="connsiteX5" fmla="*/ 288925 w 314325"/>
                        <a:gd name="connsiteY5" fmla="*/ 82806 h 162181"/>
                        <a:gd name="connsiteX6" fmla="*/ 304800 w 314325"/>
                        <a:gd name="connsiteY6" fmla="*/ 120906 h 162181"/>
                        <a:gd name="connsiteX7" fmla="*/ 314325 w 314325"/>
                        <a:gd name="connsiteY7" fmla="*/ 162181 h 162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4325" h="162181">
                          <a:moveTo>
                            <a:pt x="0" y="38356"/>
                          </a:moveTo>
                          <a:cubicBezTo>
                            <a:pt x="36248" y="20629"/>
                            <a:pt x="72496" y="2902"/>
                            <a:pt x="101600" y="256"/>
                          </a:cubicBezTo>
                          <a:cubicBezTo>
                            <a:pt x="130704" y="-2390"/>
                            <a:pt x="152400" y="16131"/>
                            <a:pt x="174625" y="22481"/>
                          </a:cubicBezTo>
                          <a:cubicBezTo>
                            <a:pt x="196850" y="28831"/>
                            <a:pt x="219075" y="34652"/>
                            <a:pt x="234950" y="38356"/>
                          </a:cubicBezTo>
                          <a:cubicBezTo>
                            <a:pt x="250825" y="42060"/>
                            <a:pt x="260879" y="37298"/>
                            <a:pt x="269875" y="44706"/>
                          </a:cubicBezTo>
                          <a:cubicBezTo>
                            <a:pt x="278871" y="52114"/>
                            <a:pt x="283104" y="70106"/>
                            <a:pt x="288925" y="82806"/>
                          </a:cubicBezTo>
                          <a:cubicBezTo>
                            <a:pt x="294746" y="95506"/>
                            <a:pt x="300567" y="107677"/>
                            <a:pt x="304800" y="120906"/>
                          </a:cubicBezTo>
                          <a:cubicBezTo>
                            <a:pt x="309033" y="134135"/>
                            <a:pt x="311679" y="148158"/>
                            <a:pt x="314325" y="162181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AD54571F-2F75-419B-9762-58605ED5B923}"/>
                </a:ext>
              </a:extLst>
            </p:cNvPr>
            <p:cNvSpPr/>
            <p:nvPr/>
          </p:nvSpPr>
          <p:spPr>
            <a:xfrm>
              <a:off x="5607685" y="1810279"/>
              <a:ext cx="320675" cy="98527"/>
            </a:xfrm>
            <a:custGeom>
              <a:avLst/>
              <a:gdLst>
                <a:gd name="connsiteX0" fmla="*/ 0 w 320675"/>
                <a:gd name="connsiteY0" fmla="*/ 0 h 98527"/>
                <a:gd name="connsiteX1" fmla="*/ 60325 w 320675"/>
                <a:gd name="connsiteY1" fmla="*/ 41275 h 98527"/>
                <a:gd name="connsiteX2" fmla="*/ 120650 w 320675"/>
                <a:gd name="connsiteY2" fmla="*/ 73025 h 98527"/>
                <a:gd name="connsiteX3" fmla="*/ 158750 w 320675"/>
                <a:gd name="connsiteY3" fmla="*/ 85725 h 98527"/>
                <a:gd name="connsiteX4" fmla="*/ 231775 w 320675"/>
                <a:gd name="connsiteY4" fmla="*/ 95250 h 98527"/>
                <a:gd name="connsiteX5" fmla="*/ 298450 w 320675"/>
                <a:gd name="connsiteY5" fmla="*/ 98425 h 98527"/>
                <a:gd name="connsiteX6" fmla="*/ 320675 w 320675"/>
                <a:gd name="connsiteY6" fmla="*/ 92075 h 9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675" h="98527" extrusionOk="0">
                  <a:moveTo>
                    <a:pt x="0" y="0"/>
                  </a:moveTo>
                  <a:cubicBezTo>
                    <a:pt x="20026" y="12817"/>
                    <a:pt x="39283" y="26966"/>
                    <a:pt x="60325" y="41275"/>
                  </a:cubicBezTo>
                  <a:cubicBezTo>
                    <a:pt x="78394" y="52708"/>
                    <a:pt x="106373" y="66378"/>
                    <a:pt x="120650" y="73025"/>
                  </a:cubicBezTo>
                  <a:cubicBezTo>
                    <a:pt x="137144" y="80771"/>
                    <a:pt x="139798" y="81468"/>
                    <a:pt x="158750" y="85725"/>
                  </a:cubicBezTo>
                  <a:cubicBezTo>
                    <a:pt x="174803" y="88225"/>
                    <a:pt x="206957" y="97188"/>
                    <a:pt x="231775" y="95250"/>
                  </a:cubicBezTo>
                  <a:cubicBezTo>
                    <a:pt x="255690" y="97149"/>
                    <a:pt x="284350" y="100332"/>
                    <a:pt x="298450" y="98425"/>
                  </a:cubicBezTo>
                  <a:cubicBezTo>
                    <a:pt x="312680" y="98380"/>
                    <a:pt x="316865" y="95720"/>
                    <a:pt x="320675" y="920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823318213">
                    <a:custGeom>
                      <a:avLst/>
                      <a:gdLst>
                        <a:gd name="connsiteX0" fmla="*/ 0 w 320675"/>
                        <a:gd name="connsiteY0" fmla="*/ 0 h 98527"/>
                        <a:gd name="connsiteX1" fmla="*/ 60325 w 320675"/>
                        <a:gd name="connsiteY1" fmla="*/ 41275 h 98527"/>
                        <a:gd name="connsiteX2" fmla="*/ 120650 w 320675"/>
                        <a:gd name="connsiteY2" fmla="*/ 73025 h 98527"/>
                        <a:gd name="connsiteX3" fmla="*/ 158750 w 320675"/>
                        <a:gd name="connsiteY3" fmla="*/ 85725 h 98527"/>
                        <a:gd name="connsiteX4" fmla="*/ 231775 w 320675"/>
                        <a:gd name="connsiteY4" fmla="*/ 95250 h 98527"/>
                        <a:gd name="connsiteX5" fmla="*/ 298450 w 320675"/>
                        <a:gd name="connsiteY5" fmla="*/ 98425 h 98527"/>
                        <a:gd name="connsiteX6" fmla="*/ 320675 w 320675"/>
                        <a:gd name="connsiteY6" fmla="*/ 92075 h 98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20675" h="98527">
                          <a:moveTo>
                            <a:pt x="0" y="0"/>
                          </a:moveTo>
                          <a:cubicBezTo>
                            <a:pt x="20108" y="14552"/>
                            <a:pt x="40217" y="29104"/>
                            <a:pt x="60325" y="41275"/>
                          </a:cubicBezTo>
                          <a:cubicBezTo>
                            <a:pt x="80433" y="53446"/>
                            <a:pt x="104246" y="65617"/>
                            <a:pt x="120650" y="73025"/>
                          </a:cubicBezTo>
                          <a:cubicBezTo>
                            <a:pt x="137054" y="80433"/>
                            <a:pt x="140229" y="82021"/>
                            <a:pt x="158750" y="85725"/>
                          </a:cubicBezTo>
                          <a:cubicBezTo>
                            <a:pt x="177271" y="89429"/>
                            <a:pt x="208492" y="93133"/>
                            <a:pt x="231775" y="95250"/>
                          </a:cubicBezTo>
                          <a:cubicBezTo>
                            <a:pt x="255058" y="97367"/>
                            <a:pt x="283633" y="98954"/>
                            <a:pt x="298450" y="98425"/>
                          </a:cubicBezTo>
                          <a:cubicBezTo>
                            <a:pt x="313267" y="97896"/>
                            <a:pt x="316971" y="94985"/>
                            <a:pt x="320675" y="920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816BBAC4-923C-467F-9554-A349DF336A68}"/>
                </a:ext>
              </a:extLst>
            </p:cNvPr>
            <p:cNvSpPr/>
            <p:nvPr/>
          </p:nvSpPr>
          <p:spPr>
            <a:xfrm>
              <a:off x="5717966" y="1772179"/>
              <a:ext cx="166893" cy="130175"/>
            </a:xfrm>
            <a:custGeom>
              <a:avLst/>
              <a:gdLst>
                <a:gd name="connsiteX0" fmla="*/ 10369 w 166893"/>
                <a:gd name="connsiteY0" fmla="*/ 0 h 130175"/>
                <a:gd name="connsiteX1" fmla="*/ 844 w 166893"/>
                <a:gd name="connsiteY1" fmla="*/ 66675 h 130175"/>
                <a:gd name="connsiteX2" fmla="*/ 29419 w 166893"/>
                <a:gd name="connsiteY2" fmla="*/ 107950 h 130175"/>
                <a:gd name="connsiteX3" fmla="*/ 89744 w 166893"/>
                <a:gd name="connsiteY3" fmla="*/ 130175 h 130175"/>
                <a:gd name="connsiteX4" fmla="*/ 137369 w 166893"/>
                <a:gd name="connsiteY4" fmla="*/ 107950 h 130175"/>
                <a:gd name="connsiteX5" fmla="*/ 162769 w 166893"/>
                <a:gd name="connsiteY5" fmla="*/ 88900 h 130175"/>
                <a:gd name="connsiteX6" fmla="*/ 165944 w 166893"/>
                <a:gd name="connsiteY6" fmla="*/ 412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893" h="130175" extrusionOk="0">
                  <a:moveTo>
                    <a:pt x="10369" y="0"/>
                  </a:moveTo>
                  <a:cubicBezTo>
                    <a:pt x="5915" y="26627"/>
                    <a:pt x="-3327" y="50853"/>
                    <a:pt x="844" y="66675"/>
                  </a:cubicBezTo>
                  <a:cubicBezTo>
                    <a:pt x="4398" y="84310"/>
                    <a:pt x="14159" y="100167"/>
                    <a:pt x="29419" y="107950"/>
                  </a:cubicBezTo>
                  <a:cubicBezTo>
                    <a:pt x="45043" y="116695"/>
                    <a:pt x="71062" y="128563"/>
                    <a:pt x="89744" y="130175"/>
                  </a:cubicBezTo>
                  <a:cubicBezTo>
                    <a:pt x="107933" y="127386"/>
                    <a:pt x="123087" y="116585"/>
                    <a:pt x="137369" y="107950"/>
                  </a:cubicBezTo>
                  <a:cubicBezTo>
                    <a:pt x="149683" y="102310"/>
                    <a:pt x="158135" y="99928"/>
                    <a:pt x="162769" y="88900"/>
                  </a:cubicBezTo>
                  <a:cubicBezTo>
                    <a:pt x="167118" y="79806"/>
                    <a:pt x="167119" y="52825"/>
                    <a:pt x="165944" y="412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6266299">
                    <a:custGeom>
                      <a:avLst/>
                      <a:gdLst>
                        <a:gd name="connsiteX0" fmla="*/ 10369 w 166893"/>
                        <a:gd name="connsiteY0" fmla="*/ 0 h 130175"/>
                        <a:gd name="connsiteX1" fmla="*/ 844 w 166893"/>
                        <a:gd name="connsiteY1" fmla="*/ 66675 h 130175"/>
                        <a:gd name="connsiteX2" fmla="*/ 29419 w 166893"/>
                        <a:gd name="connsiteY2" fmla="*/ 107950 h 130175"/>
                        <a:gd name="connsiteX3" fmla="*/ 89744 w 166893"/>
                        <a:gd name="connsiteY3" fmla="*/ 130175 h 130175"/>
                        <a:gd name="connsiteX4" fmla="*/ 137369 w 166893"/>
                        <a:gd name="connsiteY4" fmla="*/ 107950 h 130175"/>
                        <a:gd name="connsiteX5" fmla="*/ 162769 w 166893"/>
                        <a:gd name="connsiteY5" fmla="*/ 88900 h 130175"/>
                        <a:gd name="connsiteX6" fmla="*/ 165944 w 166893"/>
                        <a:gd name="connsiteY6" fmla="*/ 41275 h 130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6893" h="130175">
                          <a:moveTo>
                            <a:pt x="10369" y="0"/>
                          </a:moveTo>
                          <a:cubicBezTo>
                            <a:pt x="4019" y="24341"/>
                            <a:pt x="-2331" y="48683"/>
                            <a:pt x="844" y="66675"/>
                          </a:cubicBezTo>
                          <a:cubicBezTo>
                            <a:pt x="4019" y="84667"/>
                            <a:pt x="14602" y="97367"/>
                            <a:pt x="29419" y="107950"/>
                          </a:cubicBezTo>
                          <a:cubicBezTo>
                            <a:pt x="44236" y="118533"/>
                            <a:pt x="71752" y="130175"/>
                            <a:pt x="89744" y="130175"/>
                          </a:cubicBezTo>
                          <a:cubicBezTo>
                            <a:pt x="107736" y="130175"/>
                            <a:pt x="125198" y="114829"/>
                            <a:pt x="137369" y="107950"/>
                          </a:cubicBezTo>
                          <a:cubicBezTo>
                            <a:pt x="149540" y="101071"/>
                            <a:pt x="158007" y="100012"/>
                            <a:pt x="162769" y="88900"/>
                          </a:cubicBezTo>
                          <a:cubicBezTo>
                            <a:pt x="167531" y="77788"/>
                            <a:pt x="167531" y="52917"/>
                            <a:pt x="165944" y="412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4B25D2D3-EA8B-4EBB-B9C3-99A4812F4F8B}"/>
                </a:ext>
              </a:extLst>
            </p:cNvPr>
            <p:cNvSpPr/>
            <p:nvPr/>
          </p:nvSpPr>
          <p:spPr>
            <a:xfrm>
              <a:off x="5743543" y="1788054"/>
              <a:ext cx="62050" cy="99483"/>
            </a:xfrm>
            <a:custGeom>
              <a:avLst/>
              <a:gdLst>
                <a:gd name="connsiteX0" fmla="*/ 38767 w 62050"/>
                <a:gd name="connsiteY0" fmla="*/ 0 h 99483"/>
                <a:gd name="connsiteX1" fmla="*/ 667 w 62050"/>
                <a:gd name="connsiteY1" fmla="*/ 40217 h 99483"/>
                <a:gd name="connsiteX2" fmla="*/ 15484 w 62050"/>
                <a:gd name="connsiteY2" fmla="*/ 59267 h 99483"/>
                <a:gd name="connsiteX3" fmla="*/ 28184 w 62050"/>
                <a:gd name="connsiteY3" fmla="*/ 78317 h 99483"/>
                <a:gd name="connsiteX4" fmla="*/ 62050 w 62050"/>
                <a:gd name="connsiteY4" fmla="*/ 99483 h 9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0" h="99483" extrusionOk="0">
                  <a:moveTo>
                    <a:pt x="38767" y="0"/>
                  </a:moveTo>
                  <a:cubicBezTo>
                    <a:pt x="22530" y="15814"/>
                    <a:pt x="6548" y="31027"/>
                    <a:pt x="667" y="40217"/>
                  </a:cubicBezTo>
                  <a:cubicBezTo>
                    <a:pt x="-3274" y="50194"/>
                    <a:pt x="10921" y="52784"/>
                    <a:pt x="15484" y="59267"/>
                  </a:cubicBezTo>
                  <a:cubicBezTo>
                    <a:pt x="19303" y="65062"/>
                    <a:pt x="21037" y="71775"/>
                    <a:pt x="28184" y="78317"/>
                  </a:cubicBezTo>
                  <a:cubicBezTo>
                    <a:pt x="35605" y="85226"/>
                    <a:pt x="47960" y="92018"/>
                    <a:pt x="62050" y="9948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68247260">
                    <a:custGeom>
                      <a:avLst/>
                      <a:gdLst>
                        <a:gd name="connsiteX0" fmla="*/ 38767 w 62050"/>
                        <a:gd name="connsiteY0" fmla="*/ 0 h 99483"/>
                        <a:gd name="connsiteX1" fmla="*/ 667 w 62050"/>
                        <a:gd name="connsiteY1" fmla="*/ 40217 h 99483"/>
                        <a:gd name="connsiteX2" fmla="*/ 15484 w 62050"/>
                        <a:gd name="connsiteY2" fmla="*/ 59267 h 99483"/>
                        <a:gd name="connsiteX3" fmla="*/ 28184 w 62050"/>
                        <a:gd name="connsiteY3" fmla="*/ 78317 h 99483"/>
                        <a:gd name="connsiteX4" fmla="*/ 62050 w 62050"/>
                        <a:gd name="connsiteY4" fmla="*/ 99483 h 994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050" h="99483">
                          <a:moveTo>
                            <a:pt x="38767" y="0"/>
                          </a:moveTo>
                          <a:cubicBezTo>
                            <a:pt x="21657" y="15169"/>
                            <a:pt x="4547" y="30339"/>
                            <a:pt x="667" y="40217"/>
                          </a:cubicBezTo>
                          <a:cubicBezTo>
                            <a:pt x="-3214" y="50095"/>
                            <a:pt x="10898" y="52917"/>
                            <a:pt x="15484" y="59267"/>
                          </a:cubicBezTo>
                          <a:cubicBezTo>
                            <a:pt x="20070" y="65617"/>
                            <a:pt x="20423" y="71614"/>
                            <a:pt x="28184" y="78317"/>
                          </a:cubicBezTo>
                          <a:cubicBezTo>
                            <a:pt x="35945" y="85020"/>
                            <a:pt x="48997" y="92251"/>
                            <a:pt x="62050" y="9948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80D517D6-960E-48EC-9B26-F2D3FD3057FB}"/>
                </a:ext>
              </a:extLst>
            </p:cNvPr>
            <p:cNvSpPr/>
            <p:nvPr/>
          </p:nvSpPr>
          <p:spPr>
            <a:xfrm rot="952180">
              <a:off x="5777546" y="1791547"/>
              <a:ext cx="66275" cy="54185"/>
            </a:xfrm>
            <a:custGeom>
              <a:avLst/>
              <a:gdLst>
                <a:gd name="connsiteX0" fmla="*/ 0 w 66275"/>
                <a:gd name="connsiteY0" fmla="*/ 27093 h 54185"/>
                <a:gd name="connsiteX1" fmla="*/ 33138 w 66275"/>
                <a:gd name="connsiteY1" fmla="*/ 0 h 54185"/>
                <a:gd name="connsiteX2" fmla="*/ 66276 w 66275"/>
                <a:gd name="connsiteY2" fmla="*/ 27093 h 54185"/>
                <a:gd name="connsiteX3" fmla="*/ 33138 w 66275"/>
                <a:gd name="connsiteY3" fmla="*/ 54186 h 54185"/>
                <a:gd name="connsiteX4" fmla="*/ 0 w 66275"/>
                <a:gd name="connsiteY4" fmla="*/ 27093 h 5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75" h="54185" extrusionOk="0">
                  <a:moveTo>
                    <a:pt x="0" y="27093"/>
                  </a:moveTo>
                  <a:cubicBezTo>
                    <a:pt x="-2795" y="11437"/>
                    <a:pt x="16216" y="674"/>
                    <a:pt x="33138" y="0"/>
                  </a:cubicBezTo>
                  <a:cubicBezTo>
                    <a:pt x="48585" y="-442"/>
                    <a:pt x="67141" y="11999"/>
                    <a:pt x="66276" y="27093"/>
                  </a:cubicBezTo>
                  <a:cubicBezTo>
                    <a:pt x="64047" y="43990"/>
                    <a:pt x="50013" y="54454"/>
                    <a:pt x="33138" y="54186"/>
                  </a:cubicBezTo>
                  <a:cubicBezTo>
                    <a:pt x="14457" y="56449"/>
                    <a:pt x="366" y="43142"/>
                    <a:pt x="0" y="27093"/>
                  </a:cubicBezTo>
                  <a:close/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3163186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8C448D37-AB25-410D-AA61-D6F8CCCD6539}"/>
                </a:ext>
              </a:extLst>
            </p:cNvPr>
            <p:cNvSpPr/>
            <p:nvPr/>
          </p:nvSpPr>
          <p:spPr>
            <a:xfrm>
              <a:off x="6189133" y="1902256"/>
              <a:ext cx="272502" cy="121277"/>
            </a:xfrm>
            <a:custGeom>
              <a:avLst/>
              <a:gdLst>
                <a:gd name="connsiteX0" fmla="*/ 0 w 272502"/>
                <a:gd name="connsiteY0" fmla="*/ 49311 h 121277"/>
                <a:gd name="connsiteX1" fmla="*/ 59267 w 272502"/>
                <a:gd name="connsiteY1" fmla="*/ 15444 h 121277"/>
                <a:gd name="connsiteX2" fmla="*/ 76200 w 272502"/>
                <a:gd name="connsiteY2" fmla="*/ 2744 h 121277"/>
                <a:gd name="connsiteX3" fmla="*/ 139700 w 272502"/>
                <a:gd name="connsiteY3" fmla="*/ 2744 h 121277"/>
                <a:gd name="connsiteX4" fmla="*/ 207434 w 272502"/>
                <a:gd name="connsiteY4" fmla="*/ 32377 h 121277"/>
                <a:gd name="connsiteX5" fmla="*/ 249767 w 272502"/>
                <a:gd name="connsiteY5" fmla="*/ 57777 h 121277"/>
                <a:gd name="connsiteX6" fmla="*/ 270934 w 272502"/>
                <a:gd name="connsiteY6" fmla="*/ 100111 h 121277"/>
                <a:gd name="connsiteX7" fmla="*/ 270934 w 272502"/>
                <a:gd name="connsiteY7" fmla="*/ 121277 h 1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502" h="121277" extrusionOk="0">
                  <a:moveTo>
                    <a:pt x="0" y="49311"/>
                  </a:moveTo>
                  <a:cubicBezTo>
                    <a:pt x="19036" y="34034"/>
                    <a:pt x="33183" y="29701"/>
                    <a:pt x="59267" y="15444"/>
                  </a:cubicBezTo>
                  <a:cubicBezTo>
                    <a:pt x="73265" y="7911"/>
                    <a:pt x="62543" y="4661"/>
                    <a:pt x="76200" y="2744"/>
                  </a:cubicBezTo>
                  <a:cubicBezTo>
                    <a:pt x="85494" y="280"/>
                    <a:pt x="117312" y="-4912"/>
                    <a:pt x="139700" y="2744"/>
                  </a:cubicBezTo>
                  <a:cubicBezTo>
                    <a:pt x="164303" y="5901"/>
                    <a:pt x="188687" y="23346"/>
                    <a:pt x="207434" y="32377"/>
                  </a:cubicBezTo>
                  <a:cubicBezTo>
                    <a:pt x="226825" y="40800"/>
                    <a:pt x="240101" y="44807"/>
                    <a:pt x="249767" y="57777"/>
                  </a:cubicBezTo>
                  <a:cubicBezTo>
                    <a:pt x="260384" y="69355"/>
                    <a:pt x="266213" y="90531"/>
                    <a:pt x="270934" y="100111"/>
                  </a:cubicBezTo>
                  <a:cubicBezTo>
                    <a:pt x="274462" y="110695"/>
                    <a:pt x="270934" y="121276"/>
                    <a:pt x="270934" y="12127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02249533">
                    <a:custGeom>
                      <a:avLst/>
                      <a:gdLst>
                        <a:gd name="connsiteX0" fmla="*/ 0 w 272502"/>
                        <a:gd name="connsiteY0" fmla="*/ 49311 h 121277"/>
                        <a:gd name="connsiteX1" fmla="*/ 59267 w 272502"/>
                        <a:gd name="connsiteY1" fmla="*/ 15444 h 121277"/>
                        <a:gd name="connsiteX2" fmla="*/ 76200 w 272502"/>
                        <a:gd name="connsiteY2" fmla="*/ 2744 h 121277"/>
                        <a:gd name="connsiteX3" fmla="*/ 139700 w 272502"/>
                        <a:gd name="connsiteY3" fmla="*/ 2744 h 121277"/>
                        <a:gd name="connsiteX4" fmla="*/ 207434 w 272502"/>
                        <a:gd name="connsiteY4" fmla="*/ 32377 h 121277"/>
                        <a:gd name="connsiteX5" fmla="*/ 249767 w 272502"/>
                        <a:gd name="connsiteY5" fmla="*/ 57777 h 121277"/>
                        <a:gd name="connsiteX6" fmla="*/ 270934 w 272502"/>
                        <a:gd name="connsiteY6" fmla="*/ 100111 h 121277"/>
                        <a:gd name="connsiteX7" fmla="*/ 270934 w 272502"/>
                        <a:gd name="connsiteY7" fmla="*/ 121277 h 1212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2502" h="121277">
                          <a:moveTo>
                            <a:pt x="0" y="49311"/>
                          </a:moveTo>
                          <a:lnTo>
                            <a:pt x="59267" y="15444"/>
                          </a:lnTo>
                          <a:cubicBezTo>
                            <a:pt x="71967" y="7683"/>
                            <a:pt x="62795" y="4861"/>
                            <a:pt x="76200" y="2744"/>
                          </a:cubicBezTo>
                          <a:cubicBezTo>
                            <a:pt x="89606" y="627"/>
                            <a:pt x="117828" y="-2195"/>
                            <a:pt x="139700" y="2744"/>
                          </a:cubicBezTo>
                          <a:cubicBezTo>
                            <a:pt x="161572" y="7683"/>
                            <a:pt x="189090" y="23205"/>
                            <a:pt x="207434" y="32377"/>
                          </a:cubicBezTo>
                          <a:cubicBezTo>
                            <a:pt x="225778" y="41549"/>
                            <a:pt x="239184" y="46488"/>
                            <a:pt x="249767" y="57777"/>
                          </a:cubicBezTo>
                          <a:cubicBezTo>
                            <a:pt x="260350" y="69066"/>
                            <a:pt x="267406" y="89528"/>
                            <a:pt x="270934" y="100111"/>
                          </a:cubicBezTo>
                          <a:cubicBezTo>
                            <a:pt x="274462" y="110694"/>
                            <a:pt x="270934" y="121277"/>
                            <a:pt x="270934" y="12127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FDF7A9BB-2F65-4B47-A239-1FEE03ACCDCE}"/>
                </a:ext>
              </a:extLst>
            </p:cNvPr>
            <p:cNvSpPr/>
            <p:nvPr/>
          </p:nvSpPr>
          <p:spPr>
            <a:xfrm>
              <a:off x="6193367" y="1964267"/>
              <a:ext cx="270933" cy="107052"/>
            </a:xfrm>
            <a:custGeom>
              <a:avLst/>
              <a:gdLst>
                <a:gd name="connsiteX0" fmla="*/ 0 w 270933"/>
                <a:gd name="connsiteY0" fmla="*/ 0 h 107052"/>
                <a:gd name="connsiteX1" fmla="*/ 46566 w 270933"/>
                <a:gd name="connsiteY1" fmla="*/ 46566 h 107052"/>
                <a:gd name="connsiteX2" fmla="*/ 97366 w 270933"/>
                <a:gd name="connsiteY2" fmla="*/ 76200 h 107052"/>
                <a:gd name="connsiteX3" fmla="*/ 160866 w 270933"/>
                <a:gd name="connsiteY3" fmla="*/ 97366 h 107052"/>
                <a:gd name="connsiteX4" fmla="*/ 224366 w 270933"/>
                <a:gd name="connsiteY4" fmla="*/ 105833 h 107052"/>
                <a:gd name="connsiteX5" fmla="*/ 270933 w 270933"/>
                <a:gd name="connsiteY5" fmla="*/ 71966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33" h="107052" extrusionOk="0">
                  <a:moveTo>
                    <a:pt x="0" y="0"/>
                  </a:moveTo>
                  <a:cubicBezTo>
                    <a:pt x="15747" y="15789"/>
                    <a:pt x="30303" y="36688"/>
                    <a:pt x="46566" y="46566"/>
                  </a:cubicBezTo>
                  <a:cubicBezTo>
                    <a:pt x="63717" y="58026"/>
                    <a:pt x="78641" y="64908"/>
                    <a:pt x="97366" y="76200"/>
                  </a:cubicBezTo>
                  <a:cubicBezTo>
                    <a:pt x="117572" y="82851"/>
                    <a:pt x="139016" y="92380"/>
                    <a:pt x="160866" y="97366"/>
                  </a:cubicBezTo>
                  <a:cubicBezTo>
                    <a:pt x="182511" y="100566"/>
                    <a:pt x="208890" y="110074"/>
                    <a:pt x="224366" y="105833"/>
                  </a:cubicBezTo>
                  <a:cubicBezTo>
                    <a:pt x="242880" y="101540"/>
                    <a:pt x="237847" y="109868"/>
                    <a:pt x="270933" y="7196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91040854">
                    <a:custGeom>
                      <a:avLst/>
                      <a:gdLst>
                        <a:gd name="connsiteX0" fmla="*/ 0 w 270933"/>
                        <a:gd name="connsiteY0" fmla="*/ 0 h 107052"/>
                        <a:gd name="connsiteX1" fmla="*/ 46566 w 270933"/>
                        <a:gd name="connsiteY1" fmla="*/ 46566 h 107052"/>
                        <a:gd name="connsiteX2" fmla="*/ 97366 w 270933"/>
                        <a:gd name="connsiteY2" fmla="*/ 76200 h 107052"/>
                        <a:gd name="connsiteX3" fmla="*/ 160866 w 270933"/>
                        <a:gd name="connsiteY3" fmla="*/ 97366 h 107052"/>
                        <a:gd name="connsiteX4" fmla="*/ 224366 w 270933"/>
                        <a:gd name="connsiteY4" fmla="*/ 105833 h 107052"/>
                        <a:gd name="connsiteX5" fmla="*/ 270933 w 270933"/>
                        <a:gd name="connsiteY5" fmla="*/ 71966 h 107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70933" h="107052">
                          <a:moveTo>
                            <a:pt x="0" y="0"/>
                          </a:moveTo>
                          <a:cubicBezTo>
                            <a:pt x="15169" y="16933"/>
                            <a:pt x="30338" y="33866"/>
                            <a:pt x="46566" y="46566"/>
                          </a:cubicBezTo>
                          <a:cubicBezTo>
                            <a:pt x="62794" y="59266"/>
                            <a:pt x="78316" y="67733"/>
                            <a:pt x="97366" y="76200"/>
                          </a:cubicBezTo>
                          <a:cubicBezTo>
                            <a:pt x="116416" y="84667"/>
                            <a:pt x="139699" y="92427"/>
                            <a:pt x="160866" y="97366"/>
                          </a:cubicBezTo>
                          <a:cubicBezTo>
                            <a:pt x="182033" y="102305"/>
                            <a:pt x="206022" y="110066"/>
                            <a:pt x="224366" y="105833"/>
                          </a:cubicBezTo>
                          <a:cubicBezTo>
                            <a:pt x="242711" y="101600"/>
                            <a:pt x="238477" y="110066"/>
                            <a:pt x="270933" y="7196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48CFD350-D1A9-40E9-A61A-3D515493D228}"/>
                </a:ext>
              </a:extLst>
            </p:cNvPr>
            <p:cNvSpPr/>
            <p:nvPr/>
          </p:nvSpPr>
          <p:spPr>
            <a:xfrm rot="1604516">
              <a:off x="6256336" y="1954213"/>
              <a:ext cx="26987" cy="74612"/>
            </a:xfrm>
            <a:custGeom>
              <a:avLst/>
              <a:gdLst>
                <a:gd name="connsiteX0" fmla="*/ 0 w 26987"/>
                <a:gd name="connsiteY0" fmla="*/ 0 h 74612"/>
                <a:gd name="connsiteX1" fmla="*/ 14287 w 26987"/>
                <a:gd name="connsiteY1" fmla="*/ 53975 h 74612"/>
                <a:gd name="connsiteX2" fmla="*/ 19050 w 26987"/>
                <a:gd name="connsiteY2" fmla="*/ 63500 h 74612"/>
                <a:gd name="connsiteX3" fmla="*/ 26987 w 26987"/>
                <a:gd name="connsiteY3" fmla="*/ 74612 h 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87" h="74612" extrusionOk="0">
                  <a:moveTo>
                    <a:pt x="0" y="0"/>
                  </a:moveTo>
                  <a:cubicBezTo>
                    <a:pt x="5990" y="23458"/>
                    <a:pt x="12937" y="43284"/>
                    <a:pt x="14287" y="53975"/>
                  </a:cubicBezTo>
                  <a:cubicBezTo>
                    <a:pt x="17713" y="64406"/>
                    <a:pt x="16873" y="60236"/>
                    <a:pt x="19050" y="63500"/>
                  </a:cubicBezTo>
                  <a:cubicBezTo>
                    <a:pt x="21309" y="66834"/>
                    <a:pt x="23970" y="70891"/>
                    <a:pt x="26987" y="746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7288624">
                    <a:custGeom>
                      <a:avLst/>
                      <a:gdLst>
                        <a:gd name="connsiteX0" fmla="*/ 0 w 26987"/>
                        <a:gd name="connsiteY0" fmla="*/ 0 h 74612"/>
                        <a:gd name="connsiteX1" fmla="*/ 14287 w 26987"/>
                        <a:gd name="connsiteY1" fmla="*/ 53975 h 74612"/>
                        <a:gd name="connsiteX2" fmla="*/ 19050 w 26987"/>
                        <a:gd name="connsiteY2" fmla="*/ 63500 h 74612"/>
                        <a:gd name="connsiteX3" fmla="*/ 26987 w 26987"/>
                        <a:gd name="connsiteY3" fmla="*/ 74612 h 74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987" h="74612">
                          <a:moveTo>
                            <a:pt x="0" y="0"/>
                          </a:moveTo>
                          <a:cubicBezTo>
                            <a:pt x="5556" y="21696"/>
                            <a:pt x="11112" y="43392"/>
                            <a:pt x="14287" y="53975"/>
                          </a:cubicBezTo>
                          <a:cubicBezTo>
                            <a:pt x="17462" y="64558"/>
                            <a:pt x="16933" y="60061"/>
                            <a:pt x="19050" y="63500"/>
                          </a:cubicBezTo>
                          <a:cubicBezTo>
                            <a:pt x="21167" y="66940"/>
                            <a:pt x="24077" y="70776"/>
                            <a:pt x="26987" y="746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4E2C0A9B-122C-4F47-8ACE-99D1FD602408}"/>
                </a:ext>
              </a:extLst>
            </p:cNvPr>
            <p:cNvSpPr/>
            <p:nvPr/>
          </p:nvSpPr>
          <p:spPr>
            <a:xfrm rot="17933331">
              <a:off x="6340473" y="1993900"/>
              <a:ext cx="76200" cy="55563"/>
            </a:xfrm>
            <a:custGeom>
              <a:avLst/>
              <a:gdLst>
                <a:gd name="connsiteX0" fmla="*/ 76200 w 76200"/>
                <a:gd name="connsiteY0" fmla="*/ 0 h 55563"/>
                <a:gd name="connsiteX1" fmla="*/ 31750 w 76200"/>
                <a:gd name="connsiteY1" fmla="*/ 38100 h 55563"/>
                <a:gd name="connsiteX2" fmla="*/ 19050 w 76200"/>
                <a:gd name="connsiteY2" fmla="*/ 49213 h 55563"/>
                <a:gd name="connsiteX3" fmla="*/ 0 w 76200"/>
                <a:gd name="connsiteY3" fmla="*/ 55563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5563" extrusionOk="0">
                  <a:moveTo>
                    <a:pt x="76200" y="0"/>
                  </a:moveTo>
                  <a:cubicBezTo>
                    <a:pt x="65034" y="4420"/>
                    <a:pt x="50475" y="28348"/>
                    <a:pt x="31750" y="38100"/>
                  </a:cubicBezTo>
                  <a:cubicBezTo>
                    <a:pt x="22478" y="46340"/>
                    <a:pt x="24083" y="46409"/>
                    <a:pt x="19050" y="49213"/>
                  </a:cubicBezTo>
                  <a:cubicBezTo>
                    <a:pt x="14024" y="52324"/>
                    <a:pt x="6569" y="55017"/>
                    <a:pt x="0" y="555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9803006">
                    <a:custGeom>
                      <a:avLst/>
                      <a:gdLst>
                        <a:gd name="connsiteX0" fmla="*/ 76200 w 76200"/>
                        <a:gd name="connsiteY0" fmla="*/ 0 h 55563"/>
                        <a:gd name="connsiteX1" fmla="*/ 31750 w 76200"/>
                        <a:gd name="connsiteY1" fmla="*/ 38100 h 55563"/>
                        <a:gd name="connsiteX2" fmla="*/ 19050 w 76200"/>
                        <a:gd name="connsiteY2" fmla="*/ 49213 h 55563"/>
                        <a:gd name="connsiteX3" fmla="*/ 0 w 76200"/>
                        <a:gd name="connsiteY3" fmla="*/ 55563 h 55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200" h="55563">
                          <a:moveTo>
                            <a:pt x="76200" y="0"/>
                          </a:moveTo>
                          <a:lnTo>
                            <a:pt x="31750" y="38100"/>
                          </a:lnTo>
                          <a:cubicBezTo>
                            <a:pt x="22225" y="46302"/>
                            <a:pt x="24342" y="46303"/>
                            <a:pt x="19050" y="49213"/>
                          </a:cubicBezTo>
                          <a:cubicBezTo>
                            <a:pt x="13758" y="52123"/>
                            <a:pt x="6879" y="53843"/>
                            <a:pt x="0" y="555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楕円 288">
              <a:extLst>
                <a:ext uri="{FF2B5EF4-FFF2-40B4-BE49-F238E27FC236}">
                  <a16:creationId xmlns:a16="http://schemas.microsoft.com/office/drawing/2014/main" id="{A4B84CCF-5E4E-487C-A068-55101F83321A}"/>
                </a:ext>
              </a:extLst>
            </p:cNvPr>
            <p:cNvSpPr/>
            <p:nvPr/>
          </p:nvSpPr>
          <p:spPr>
            <a:xfrm>
              <a:off x="6313466" y="1961864"/>
              <a:ext cx="48683" cy="45719"/>
            </a:xfrm>
            <a:custGeom>
              <a:avLst/>
              <a:gdLst>
                <a:gd name="connsiteX0" fmla="*/ 0 w 48683"/>
                <a:gd name="connsiteY0" fmla="*/ 22860 h 45719"/>
                <a:gd name="connsiteX1" fmla="*/ 24342 w 48683"/>
                <a:gd name="connsiteY1" fmla="*/ 0 h 45719"/>
                <a:gd name="connsiteX2" fmla="*/ 48684 w 48683"/>
                <a:gd name="connsiteY2" fmla="*/ 22860 h 45719"/>
                <a:gd name="connsiteX3" fmla="*/ 24342 w 48683"/>
                <a:gd name="connsiteY3" fmla="*/ 45720 h 45719"/>
                <a:gd name="connsiteX4" fmla="*/ 0 w 48683"/>
                <a:gd name="connsiteY4" fmla="*/ 2286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83" h="45719" extrusionOk="0">
                  <a:moveTo>
                    <a:pt x="0" y="22860"/>
                  </a:moveTo>
                  <a:cubicBezTo>
                    <a:pt x="1531" y="12194"/>
                    <a:pt x="12635" y="345"/>
                    <a:pt x="24342" y="0"/>
                  </a:cubicBezTo>
                  <a:cubicBezTo>
                    <a:pt x="38186" y="-378"/>
                    <a:pt x="48162" y="8337"/>
                    <a:pt x="48684" y="22860"/>
                  </a:cubicBezTo>
                  <a:cubicBezTo>
                    <a:pt x="50017" y="36833"/>
                    <a:pt x="39275" y="45845"/>
                    <a:pt x="24342" y="45720"/>
                  </a:cubicBezTo>
                  <a:cubicBezTo>
                    <a:pt x="8777" y="45303"/>
                    <a:pt x="984" y="35819"/>
                    <a:pt x="0" y="22860"/>
                  </a:cubicBezTo>
                  <a:close/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69157005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594140FD-895F-4EA2-8987-9668DA37586B}"/>
                </a:ext>
              </a:extLst>
            </p:cNvPr>
            <p:cNvSpPr/>
            <p:nvPr/>
          </p:nvSpPr>
          <p:spPr>
            <a:xfrm>
              <a:off x="5886450" y="1643063"/>
              <a:ext cx="163513" cy="34925"/>
            </a:xfrm>
            <a:custGeom>
              <a:avLst/>
              <a:gdLst>
                <a:gd name="connsiteX0" fmla="*/ 163513 w 163513"/>
                <a:gd name="connsiteY0" fmla="*/ 34925 h 34925"/>
                <a:gd name="connsiteX1" fmla="*/ 85725 w 163513"/>
                <a:gd name="connsiteY1" fmla="*/ 33337 h 34925"/>
                <a:gd name="connsiteX2" fmla="*/ 53975 w 163513"/>
                <a:gd name="connsiteY2" fmla="*/ 25400 h 34925"/>
                <a:gd name="connsiteX3" fmla="*/ 34925 w 163513"/>
                <a:gd name="connsiteY3" fmla="*/ 12700 h 34925"/>
                <a:gd name="connsiteX4" fmla="*/ 14288 w 163513"/>
                <a:gd name="connsiteY4" fmla="*/ 7937 h 34925"/>
                <a:gd name="connsiteX5" fmla="*/ 0 w 163513"/>
                <a:gd name="connsiteY5" fmla="*/ 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13" h="34925" extrusionOk="0">
                  <a:moveTo>
                    <a:pt x="163513" y="34925"/>
                  </a:moveTo>
                  <a:cubicBezTo>
                    <a:pt x="135190" y="37216"/>
                    <a:pt x="103275" y="38097"/>
                    <a:pt x="85725" y="33337"/>
                  </a:cubicBezTo>
                  <a:cubicBezTo>
                    <a:pt x="68159" y="31319"/>
                    <a:pt x="62556" y="28684"/>
                    <a:pt x="53975" y="25400"/>
                  </a:cubicBezTo>
                  <a:cubicBezTo>
                    <a:pt x="44288" y="21519"/>
                    <a:pt x="41615" y="16016"/>
                    <a:pt x="34925" y="12700"/>
                  </a:cubicBezTo>
                  <a:cubicBezTo>
                    <a:pt x="28419" y="9764"/>
                    <a:pt x="20121" y="10455"/>
                    <a:pt x="14288" y="7937"/>
                  </a:cubicBezTo>
                  <a:cubicBezTo>
                    <a:pt x="8084" y="5586"/>
                    <a:pt x="7061" y="2319"/>
                    <a:pt x="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16245125">
                    <a:custGeom>
                      <a:avLst/>
                      <a:gdLst>
                        <a:gd name="connsiteX0" fmla="*/ 163513 w 163513"/>
                        <a:gd name="connsiteY0" fmla="*/ 34925 h 34925"/>
                        <a:gd name="connsiteX1" fmla="*/ 85725 w 163513"/>
                        <a:gd name="connsiteY1" fmla="*/ 33337 h 34925"/>
                        <a:gd name="connsiteX2" fmla="*/ 53975 w 163513"/>
                        <a:gd name="connsiteY2" fmla="*/ 25400 h 34925"/>
                        <a:gd name="connsiteX3" fmla="*/ 34925 w 163513"/>
                        <a:gd name="connsiteY3" fmla="*/ 12700 h 34925"/>
                        <a:gd name="connsiteX4" fmla="*/ 14288 w 163513"/>
                        <a:gd name="connsiteY4" fmla="*/ 7937 h 34925"/>
                        <a:gd name="connsiteX5" fmla="*/ 0 w 163513"/>
                        <a:gd name="connsiteY5" fmla="*/ 0 h 34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3513" h="34925">
                          <a:moveTo>
                            <a:pt x="163513" y="34925"/>
                          </a:moveTo>
                          <a:cubicBezTo>
                            <a:pt x="133747" y="34924"/>
                            <a:pt x="103981" y="34924"/>
                            <a:pt x="85725" y="33337"/>
                          </a:cubicBezTo>
                          <a:cubicBezTo>
                            <a:pt x="67469" y="31749"/>
                            <a:pt x="62442" y="28840"/>
                            <a:pt x="53975" y="25400"/>
                          </a:cubicBezTo>
                          <a:cubicBezTo>
                            <a:pt x="45508" y="21960"/>
                            <a:pt x="41539" y="15610"/>
                            <a:pt x="34925" y="12700"/>
                          </a:cubicBezTo>
                          <a:cubicBezTo>
                            <a:pt x="28311" y="9790"/>
                            <a:pt x="20109" y="10054"/>
                            <a:pt x="14288" y="7937"/>
                          </a:cubicBezTo>
                          <a:cubicBezTo>
                            <a:pt x="8467" y="5820"/>
                            <a:pt x="7144" y="2910"/>
                            <a:pt x="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74EE9020-A1CF-4626-B413-5FA86938A020}"/>
                </a:ext>
              </a:extLst>
            </p:cNvPr>
            <p:cNvSpPr/>
            <p:nvPr/>
          </p:nvSpPr>
          <p:spPr>
            <a:xfrm>
              <a:off x="5802313" y="1676224"/>
              <a:ext cx="246062" cy="21907"/>
            </a:xfrm>
            <a:custGeom>
              <a:avLst/>
              <a:gdLst>
                <a:gd name="connsiteX0" fmla="*/ 0 w 246062"/>
                <a:gd name="connsiteY0" fmla="*/ 176 h 21907"/>
                <a:gd name="connsiteX1" fmla="*/ 73025 w 246062"/>
                <a:gd name="connsiteY1" fmla="*/ 1764 h 21907"/>
                <a:gd name="connsiteX2" fmla="*/ 100012 w 246062"/>
                <a:gd name="connsiteY2" fmla="*/ 12876 h 21907"/>
                <a:gd name="connsiteX3" fmla="*/ 147637 w 246062"/>
                <a:gd name="connsiteY3" fmla="*/ 20814 h 21907"/>
                <a:gd name="connsiteX4" fmla="*/ 203200 w 246062"/>
                <a:gd name="connsiteY4" fmla="*/ 20814 h 21907"/>
                <a:gd name="connsiteX5" fmla="*/ 246062 w 246062"/>
                <a:gd name="connsiteY5" fmla="*/ 11289 h 2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062" h="21907" extrusionOk="0">
                  <a:moveTo>
                    <a:pt x="0" y="176"/>
                  </a:moveTo>
                  <a:cubicBezTo>
                    <a:pt x="27360" y="-2146"/>
                    <a:pt x="53857" y="966"/>
                    <a:pt x="73025" y="1764"/>
                  </a:cubicBezTo>
                  <a:cubicBezTo>
                    <a:pt x="88733" y="3770"/>
                    <a:pt x="87110" y="10328"/>
                    <a:pt x="100012" y="12876"/>
                  </a:cubicBezTo>
                  <a:cubicBezTo>
                    <a:pt x="112075" y="15914"/>
                    <a:pt x="129238" y="19363"/>
                    <a:pt x="147637" y="20814"/>
                  </a:cubicBezTo>
                  <a:cubicBezTo>
                    <a:pt x="165273" y="22494"/>
                    <a:pt x="186445" y="24121"/>
                    <a:pt x="203200" y="20814"/>
                  </a:cubicBezTo>
                  <a:cubicBezTo>
                    <a:pt x="218439" y="19885"/>
                    <a:pt x="230705" y="17021"/>
                    <a:pt x="246062" y="11289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371174971">
                    <a:custGeom>
                      <a:avLst/>
                      <a:gdLst>
                        <a:gd name="connsiteX0" fmla="*/ 0 w 246062"/>
                        <a:gd name="connsiteY0" fmla="*/ 176 h 21907"/>
                        <a:gd name="connsiteX1" fmla="*/ 73025 w 246062"/>
                        <a:gd name="connsiteY1" fmla="*/ 1764 h 21907"/>
                        <a:gd name="connsiteX2" fmla="*/ 100012 w 246062"/>
                        <a:gd name="connsiteY2" fmla="*/ 12876 h 21907"/>
                        <a:gd name="connsiteX3" fmla="*/ 147637 w 246062"/>
                        <a:gd name="connsiteY3" fmla="*/ 20814 h 21907"/>
                        <a:gd name="connsiteX4" fmla="*/ 203200 w 246062"/>
                        <a:gd name="connsiteY4" fmla="*/ 20814 h 21907"/>
                        <a:gd name="connsiteX5" fmla="*/ 246062 w 246062"/>
                        <a:gd name="connsiteY5" fmla="*/ 11289 h 219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46062" h="21907">
                          <a:moveTo>
                            <a:pt x="0" y="176"/>
                          </a:moveTo>
                          <a:cubicBezTo>
                            <a:pt x="28178" y="-89"/>
                            <a:pt x="56356" y="-353"/>
                            <a:pt x="73025" y="1764"/>
                          </a:cubicBezTo>
                          <a:cubicBezTo>
                            <a:pt x="89694" y="3881"/>
                            <a:pt x="87577" y="9701"/>
                            <a:pt x="100012" y="12876"/>
                          </a:cubicBezTo>
                          <a:cubicBezTo>
                            <a:pt x="112447" y="16051"/>
                            <a:pt x="130439" y="19491"/>
                            <a:pt x="147637" y="20814"/>
                          </a:cubicBezTo>
                          <a:cubicBezTo>
                            <a:pt x="164835" y="22137"/>
                            <a:pt x="186796" y="22401"/>
                            <a:pt x="203200" y="20814"/>
                          </a:cubicBezTo>
                          <a:cubicBezTo>
                            <a:pt x="219604" y="19227"/>
                            <a:pt x="232833" y="15258"/>
                            <a:pt x="246062" y="1128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48571F41-1ABD-466D-B135-7BB39C33069C}"/>
                </a:ext>
              </a:extLst>
            </p:cNvPr>
            <p:cNvSpPr/>
            <p:nvPr/>
          </p:nvSpPr>
          <p:spPr>
            <a:xfrm>
              <a:off x="6291263" y="1806575"/>
              <a:ext cx="141287" cy="35229"/>
            </a:xfrm>
            <a:custGeom>
              <a:avLst/>
              <a:gdLst>
                <a:gd name="connsiteX0" fmla="*/ 0 w 141287"/>
                <a:gd name="connsiteY0" fmla="*/ 0 h 35229"/>
                <a:gd name="connsiteX1" fmla="*/ 73025 w 141287"/>
                <a:gd name="connsiteY1" fmla="*/ 20638 h 35229"/>
                <a:gd name="connsiteX2" fmla="*/ 103187 w 141287"/>
                <a:gd name="connsiteY2" fmla="*/ 31750 h 35229"/>
                <a:gd name="connsiteX3" fmla="*/ 141287 w 141287"/>
                <a:gd name="connsiteY3" fmla="*/ 34925 h 3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287" h="35229" extrusionOk="0">
                  <a:moveTo>
                    <a:pt x="0" y="0"/>
                  </a:moveTo>
                  <a:cubicBezTo>
                    <a:pt x="25133" y="5087"/>
                    <a:pt x="62657" y="21620"/>
                    <a:pt x="73025" y="20638"/>
                  </a:cubicBezTo>
                  <a:cubicBezTo>
                    <a:pt x="90252" y="25731"/>
                    <a:pt x="92047" y="29922"/>
                    <a:pt x="103187" y="31750"/>
                  </a:cubicBezTo>
                  <a:cubicBezTo>
                    <a:pt x="115631" y="33290"/>
                    <a:pt x="134806" y="34910"/>
                    <a:pt x="141287" y="349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4551331">
                    <a:custGeom>
                      <a:avLst/>
                      <a:gdLst>
                        <a:gd name="connsiteX0" fmla="*/ 0 w 141287"/>
                        <a:gd name="connsiteY0" fmla="*/ 0 h 35229"/>
                        <a:gd name="connsiteX1" fmla="*/ 73025 w 141287"/>
                        <a:gd name="connsiteY1" fmla="*/ 20638 h 35229"/>
                        <a:gd name="connsiteX2" fmla="*/ 103187 w 141287"/>
                        <a:gd name="connsiteY2" fmla="*/ 31750 h 35229"/>
                        <a:gd name="connsiteX3" fmla="*/ 141287 w 141287"/>
                        <a:gd name="connsiteY3" fmla="*/ 34925 h 35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287" h="35229">
                          <a:moveTo>
                            <a:pt x="0" y="0"/>
                          </a:moveTo>
                          <a:lnTo>
                            <a:pt x="73025" y="20638"/>
                          </a:lnTo>
                          <a:cubicBezTo>
                            <a:pt x="90223" y="25930"/>
                            <a:pt x="91810" y="29369"/>
                            <a:pt x="103187" y="31750"/>
                          </a:cubicBezTo>
                          <a:cubicBezTo>
                            <a:pt x="114564" y="34131"/>
                            <a:pt x="134143" y="35983"/>
                            <a:pt x="141287" y="349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6947AAA9-7B65-4551-BD7C-F31D833D803A}"/>
                </a:ext>
              </a:extLst>
            </p:cNvPr>
            <p:cNvSpPr/>
            <p:nvPr/>
          </p:nvSpPr>
          <p:spPr>
            <a:xfrm>
              <a:off x="6278563" y="1791774"/>
              <a:ext cx="146050" cy="24326"/>
            </a:xfrm>
            <a:custGeom>
              <a:avLst/>
              <a:gdLst>
                <a:gd name="connsiteX0" fmla="*/ 0 w 146050"/>
                <a:gd name="connsiteY0" fmla="*/ 3689 h 24326"/>
                <a:gd name="connsiteX1" fmla="*/ 61912 w 146050"/>
                <a:gd name="connsiteY1" fmla="*/ 514 h 24326"/>
                <a:gd name="connsiteX2" fmla="*/ 95250 w 146050"/>
                <a:gd name="connsiteY2" fmla="*/ 13214 h 24326"/>
                <a:gd name="connsiteX3" fmla="*/ 127000 w 146050"/>
                <a:gd name="connsiteY3" fmla="*/ 21151 h 24326"/>
                <a:gd name="connsiteX4" fmla="*/ 146050 w 146050"/>
                <a:gd name="connsiteY4" fmla="*/ 24326 h 2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" h="24326" extrusionOk="0">
                  <a:moveTo>
                    <a:pt x="0" y="3689"/>
                  </a:moveTo>
                  <a:cubicBezTo>
                    <a:pt x="22083" y="2148"/>
                    <a:pt x="47151" y="556"/>
                    <a:pt x="61912" y="514"/>
                  </a:cubicBezTo>
                  <a:cubicBezTo>
                    <a:pt x="77553" y="2476"/>
                    <a:pt x="85157" y="9603"/>
                    <a:pt x="95250" y="13214"/>
                  </a:cubicBezTo>
                  <a:cubicBezTo>
                    <a:pt x="105748" y="17804"/>
                    <a:pt x="119571" y="18195"/>
                    <a:pt x="127000" y="21151"/>
                  </a:cubicBezTo>
                  <a:cubicBezTo>
                    <a:pt x="135636" y="23388"/>
                    <a:pt x="141315" y="23089"/>
                    <a:pt x="146050" y="2432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91913177">
                    <a:custGeom>
                      <a:avLst/>
                      <a:gdLst>
                        <a:gd name="connsiteX0" fmla="*/ 0 w 146050"/>
                        <a:gd name="connsiteY0" fmla="*/ 3689 h 24326"/>
                        <a:gd name="connsiteX1" fmla="*/ 61912 w 146050"/>
                        <a:gd name="connsiteY1" fmla="*/ 514 h 24326"/>
                        <a:gd name="connsiteX2" fmla="*/ 95250 w 146050"/>
                        <a:gd name="connsiteY2" fmla="*/ 13214 h 24326"/>
                        <a:gd name="connsiteX3" fmla="*/ 127000 w 146050"/>
                        <a:gd name="connsiteY3" fmla="*/ 21151 h 24326"/>
                        <a:gd name="connsiteX4" fmla="*/ 146050 w 146050"/>
                        <a:gd name="connsiteY4" fmla="*/ 24326 h 24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050" h="24326">
                          <a:moveTo>
                            <a:pt x="0" y="3689"/>
                          </a:moveTo>
                          <a:cubicBezTo>
                            <a:pt x="23018" y="1307"/>
                            <a:pt x="46037" y="-1074"/>
                            <a:pt x="61912" y="514"/>
                          </a:cubicBezTo>
                          <a:cubicBezTo>
                            <a:pt x="77787" y="2101"/>
                            <a:pt x="84402" y="9775"/>
                            <a:pt x="95250" y="13214"/>
                          </a:cubicBezTo>
                          <a:cubicBezTo>
                            <a:pt x="106098" y="16654"/>
                            <a:pt x="118533" y="19299"/>
                            <a:pt x="127000" y="21151"/>
                          </a:cubicBezTo>
                          <a:cubicBezTo>
                            <a:pt x="135467" y="23003"/>
                            <a:pt x="140758" y="23664"/>
                            <a:pt x="146050" y="2432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DA4FD4B4-B37F-4D8E-BF90-422459D72DB3}"/>
                </a:ext>
              </a:extLst>
            </p:cNvPr>
            <p:cNvSpPr/>
            <p:nvPr/>
          </p:nvSpPr>
          <p:spPr>
            <a:xfrm>
              <a:off x="6053040" y="1706563"/>
              <a:ext cx="47723" cy="182562"/>
            </a:xfrm>
            <a:custGeom>
              <a:avLst/>
              <a:gdLst>
                <a:gd name="connsiteX0" fmla="*/ 17560 w 47723"/>
                <a:gd name="connsiteY0" fmla="*/ 0 h 182562"/>
                <a:gd name="connsiteX1" fmla="*/ 98 w 47723"/>
                <a:gd name="connsiteY1" fmla="*/ 66675 h 182562"/>
                <a:gd name="connsiteX2" fmla="*/ 11210 w 47723"/>
                <a:gd name="connsiteY2" fmla="*/ 82550 h 182562"/>
                <a:gd name="connsiteX3" fmla="*/ 27085 w 47723"/>
                <a:gd name="connsiteY3" fmla="*/ 101600 h 182562"/>
                <a:gd name="connsiteX4" fmla="*/ 39785 w 47723"/>
                <a:gd name="connsiteY4" fmla="*/ 120650 h 182562"/>
                <a:gd name="connsiteX5" fmla="*/ 39785 w 47723"/>
                <a:gd name="connsiteY5" fmla="*/ 131762 h 182562"/>
                <a:gd name="connsiteX6" fmla="*/ 39785 w 47723"/>
                <a:gd name="connsiteY6" fmla="*/ 149225 h 182562"/>
                <a:gd name="connsiteX7" fmla="*/ 42960 w 47723"/>
                <a:gd name="connsiteY7" fmla="*/ 163512 h 182562"/>
                <a:gd name="connsiteX8" fmla="*/ 47723 w 47723"/>
                <a:gd name="connsiteY8" fmla="*/ 182562 h 18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23" h="182562" extrusionOk="0">
                  <a:moveTo>
                    <a:pt x="17560" y="0"/>
                  </a:moveTo>
                  <a:cubicBezTo>
                    <a:pt x="8923" y="24727"/>
                    <a:pt x="1520" y="54019"/>
                    <a:pt x="98" y="66675"/>
                  </a:cubicBezTo>
                  <a:cubicBezTo>
                    <a:pt x="-1904" y="79879"/>
                    <a:pt x="7080" y="76126"/>
                    <a:pt x="11210" y="82550"/>
                  </a:cubicBezTo>
                  <a:cubicBezTo>
                    <a:pt x="16281" y="88004"/>
                    <a:pt x="22759" y="96300"/>
                    <a:pt x="27085" y="101600"/>
                  </a:cubicBezTo>
                  <a:cubicBezTo>
                    <a:pt x="31256" y="107817"/>
                    <a:pt x="37844" y="114981"/>
                    <a:pt x="39785" y="120650"/>
                  </a:cubicBezTo>
                  <a:cubicBezTo>
                    <a:pt x="41902" y="125678"/>
                    <a:pt x="39785" y="131762"/>
                    <a:pt x="39785" y="131762"/>
                  </a:cubicBezTo>
                  <a:cubicBezTo>
                    <a:pt x="39323" y="137014"/>
                    <a:pt x="39196" y="143302"/>
                    <a:pt x="39785" y="149225"/>
                  </a:cubicBezTo>
                  <a:cubicBezTo>
                    <a:pt x="40518" y="155142"/>
                    <a:pt x="41634" y="157797"/>
                    <a:pt x="42960" y="163512"/>
                  </a:cubicBezTo>
                  <a:cubicBezTo>
                    <a:pt x="44518" y="169761"/>
                    <a:pt x="45412" y="175252"/>
                    <a:pt x="47723" y="1825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982121738">
                    <a:custGeom>
                      <a:avLst/>
                      <a:gdLst>
                        <a:gd name="connsiteX0" fmla="*/ 17560 w 47723"/>
                        <a:gd name="connsiteY0" fmla="*/ 0 h 182562"/>
                        <a:gd name="connsiteX1" fmla="*/ 98 w 47723"/>
                        <a:gd name="connsiteY1" fmla="*/ 66675 h 182562"/>
                        <a:gd name="connsiteX2" fmla="*/ 11210 w 47723"/>
                        <a:gd name="connsiteY2" fmla="*/ 82550 h 182562"/>
                        <a:gd name="connsiteX3" fmla="*/ 27085 w 47723"/>
                        <a:gd name="connsiteY3" fmla="*/ 101600 h 182562"/>
                        <a:gd name="connsiteX4" fmla="*/ 39785 w 47723"/>
                        <a:gd name="connsiteY4" fmla="*/ 120650 h 182562"/>
                        <a:gd name="connsiteX5" fmla="*/ 39785 w 47723"/>
                        <a:gd name="connsiteY5" fmla="*/ 131762 h 182562"/>
                        <a:gd name="connsiteX6" fmla="*/ 39785 w 47723"/>
                        <a:gd name="connsiteY6" fmla="*/ 149225 h 182562"/>
                        <a:gd name="connsiteX7" fmla="*/ 42960 w 47723"/>
                        <a:gd name="connsiteY7" fmla="*/ 163512 h 182562"/>
                        <a:gd name="connsiteX8" fmla="*/ 47723 w 47723"/>
                        <a:gd name="connsiteY8" fmla="*/ 182562 h 1825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7723" h="182562">
                          <a:moveTo>
                            <a:pt x="17560" y="0"/>
                          </a:moveTo>
                          <a:cubicBezTo>
                            <a:pt x="9358" y="26458"/>
                            <a:pt x="1156" y="52917"/>
                            <a:pt x="98" y="66675"/>
                          </a:cubicBezTo>
                          <a:cubicBezTo>
                            <a:pt x="-960" y="80433"/>
                            <a:pt x="6712" y="76729"/>
                            <a:pt x="11210" y="82550"/>
                          </a:cubicBezTo>
                          <a:cubicBezTo>
                            <a:pt x="15708" y="88371"/>
                            <a:pt x="22323" y="95250"/>
                            <a:pt x="27085" y="101600"/>
                          </a:cubicBezTo>
                          <a:cubicBezTo>
                            <a:pt x="31847" y="107950"/>
                            <a:pt x="37668" y="115623"/>
                            <a:pt x="39785" y="120650"/>
                          </a:cubicBezTo>
                          <a:cubicBezTo>
                            <a:pt x="41902" y="125677"/>
                            <a:pt x="39785" y="131762"/>
                            <a:pt x="39785" y="131762"/>
                          </a:cubicBezTo>
                          <a:cubicBezTo>
                            <a:pt x="39785" y="136524"/>
                            <a:pt x="39256" y="143933"/>
                            <a:pt x="39785" y="149225"/>
                          </a:cubicBezTo>
                          <a:cubicBezTo>
                            <a:pt x="40314" y="154517"/>
                            <a:pt x="41637" y="157956"/>
                            <a:pt x="42960" y="163512"/>
                          </a:cubicBezTo>
                          <a:cubicBezTo>
                            <a:pt x="44283" y="169068"/>
                            <a:pt x="46003" y="175815"/>
                            <a:pt x="47723" y="1825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0E87A21E-D835-4987-B19F-696BDEDBB5AE}"/>
                </a:ext>
              </a:extLst>
            </p:cNvPr>
            <p:cNvSpPr/>
            <p:nvPr/>
          </p:nvSpPr>
          <p:spPr>
            <a:xfrm>
              <a:off x="5984875" y="1736725"/>
              <a:ext cx="80963" cy="168275"/>
            </a:xfrm>
            <a:custGeom>
              <a:avLst/>
              <a:gdLst>
                <a:gd name="connsiteX0" fmla="*/ 0 w 80963"/>
                <a:gd name="connsiteY0" fmla="*/ 0 h 168275"/>
                <a:gd name="connsiteX1" fmla="*/ 33338 w 80963"/>
                <a:gd name="connsiteY1" fmla="*/ 42863 h 168275"/>
                <a:gd name="connsiteX2" fmla="*/ 57150 w 80963"/>
                <a:gd name="connsiteY2" fmla="*/ 82550 h 168275"/>
                <a:gd name="connsiteX3" fmla="*/ 71438 w 80963"/>
                <a:gd name="connsiteY3" fmla="*/ 96838 h 168275"/>
                <a:gd name="connsiteX4" fmla="*/ 77788 w 80963"/>
                <a:gd name="connsiteY4" fmla="*/ 117475 h 168275"/>
                <a:gd name="connsiteX5" fmla="*/ 79375 w 80963"/>
                <a:gd name="connsiteY5" fmla="*/ 142875 h 168275"/>
                <a:gd name="connsiteX6" fmla="*/ 80963 w 80963"/>
                <a:gd name="connsiteY6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63" h="168275" extrusionOk="0">
                  <a:moveTo>
                    <a:pt x="0" y="0"/>
                  </a:moveTo>
                  <a:cubicBezTo>
                    <a:pt x="12099" y="14885"/>
                    <a:pt x="21584" y="28676"/>
                    <a:pt x="33338" y="42863"/>
                  </a:cubicBezTo>
                  <a:cubicBezTo>
                    <a:pt x="44301" y="55472"/>
                    <a:pt x="50933" y="74512"/>
                    <a:pt x="57150" y="82550"/>
                  </a:cubicBezTo>
                  <a:cubicBezTo>
                    <a:pt x="62641" y="91809"/>
                    <a:pt x="68186" y="91706"/>
                    <a:pt x="71438" y="96838"/>
                  </a:cubicBezTo>
                  <a:cubicBezTo>
                    <a:pt x="75438" y="103331"/>
                    <a:pt x="76663" y="109673"/>
                    <a:pt x="77788" y="117475"/>
                  </a:cubicBezTo>
                  <a:cubicBezTo>
                    <a:pt x="77677" y="124879"/>
                    <a:pt x="78953" y="134703"/>
                    <a:pt x="79375" y="142875"/>
                  </a:cubicBezTo>
                  <a:cubicBezTo>
                    <a:pt x="80354" y="151031"/>
                    <a:pt x="81806" y="160232"/>
                    <a:pt x="80963" y="1682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89592505">
                    <a:custGeom>
                      <a:avLst/>
                      <a:gdLst>
                        <a:gd name="connsiteX0" fmla="*/ 0 w 80963"/>
                        <a:gd name="connsiteY0" fmla="*/ 0 h 168275"/>
                        <a:gd name="connsiteX1" fmla="*/ 33338 w 80963"/>
                        <a:gd name="connsiteY1" fmla="*/ 42863 h 168275"/>
                        <a:gd name="connsiteX2" fmla="*/ 57150 w 80963"/>
                        <a:gd name="connsiteY2" fmla="*/ 82550 h 168275"/>
                        <a:gd name="connsiteX3" fmla="*/ 71438 w 80963"/>
                        <a:gd name="connsiteY3" fmla="*/ 96838 h 168275"/>
                        <a:gd name="connsiteX4" fmla="*/ 77788 w 80963"/>
                        <a:gd name="connsiteY4" fmla="*/ 117475 h 168275"/>
                        <a:gd name="connsiteX5" fmla="*/ 79375 w 80963"/>
                        <a:gd name="connsiteY5" fmla="*/ 142875 h 168275"/>
                        <a:gd name="connsiteX6" fmla="*/ 80963 w 80963"/>
                        <a:gd name="connsiteY6" fmla="*/ 168275 h 168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963" h="168275">
                          <a:moveTo>
                            <a:pt x="0" y="0"/>
                          </a:moveTo>
                          <a:cubicBezTo>
                            <a:pt x="11906" y="14552"/>
                            <a:pt x="23813" y="29105"/>
                            <a:pt x="33338" y="42863"/>
                          </a:cubicBezTo>
                          <a:cubicBezTo>
                            <a:pt x="42863" y="56621"/>
                            <a:pt x="50800" y="73554"/>
                            <a:pt x="57150" y="82550"/>
                          </a:cubicBezTo>
                          <a:cubicBezTo>
                            <a:pt x="63500" y="91546"/>
                            <a:pt x="67998" y="91017"/>
                            <a:pt x="71438" y="96838"/>
                          </a:cubicBezTo>
                          <a:cubicBezTo>
                            <a:pt x="74878" y="102659"/>
                            <a:pt x="76465" y="109802"/>
                            <a:pt x="77788" y="117475"/>
                          </a:cubicBezTo>
                          <a:cubicBezTo>
                            <a:pt x="79111" y="125148"/>
                            <a:pt x="78846" y="134408"/>
                            <a:pt x="79375" y="142875"/>
                          </a:cubicBezTo>
                          <a:cubicBezTo>
                            <a:pt x="79904" y="151342"/>
                            <a:pt x="80433" y="159808"/>
                            <a:pt x="80963" y="1682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22273AA7-280E-4765-97D2-B9D6C50D9187}"/>
                </a:ext>
              </a:extLst>
            </p:cNvPr>
            <p:cNvSpPr/>
            <p:nvPr/>
          </p:nvSpPr>
          <p:spPr>
            <a:xfrm>
              <a:off x="5856288" y="1741797"/>
              <a:ext cx="130175" cy="120341"/>
            </a:xfrm>
            <a:custGeom>
              <a:avLst/>
              <a:gdLst>
                <a:gd name="connsiteX0" fmla="*/ 0 w 130175"/>
                <a:gd name="connsiteY0" fmla="*/ 1278 h 120341"/>
                <a:gd name="connsiteX1" fmla="*/ 63500 w 130175"/>
                <a:gd name="connsiteY1" fmla="*/ 4453 h 120341"/>
                <a:gd name="connsiteX2" fmla="*/ 90487 w 130175"/>
                <a:gd name="connsiteY2" fmla="*/ 37791 h 120341"/>
                <a:gd name="connsiteX3" fmla="*/ 107950 w 130175"/>
                <a:gd name="connsiteY3" fmla="*/ 71128 h 120341"/>
                <a:gd name="connsiteX4" fmla="*/ 119062 w 130175"/>
                <a:gd name="connsiteY4" fmla="*/ 98116 h 120341"/>
                <a:gd name="connsiteX5" fmla="*/ 130175 w 130175"/>
                <a:gd name="connsiteY5" fmla="*/ 120341 h 12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75" h="120341" extrusionOk="0">
                  <a:moveTo>
                    <a:pt x="0" y="1278"/>
                  </a:moveTo>
                  <a:cubicBezTo>
                    <a:pt x="26368" y="-2248"/>
                    <a:pt x="49987" y="-80"/>
                    <a:pt x="63500" y="4453"/>
                  </a:cubicBezTo>
                  <a:cubicBezTo>
                    <a:pt x="77436" y="9941"/>
                    <a:pt x="82276" y="24489"/>
                    <a:pt x="90487" y="37791"/>
                  </a:cubicBezTo>
                  <a:cubicBezTo>
                    <a:pt x="99027" y="49776"/>
                    <a:pt x="102641" y="61854"/>
                    <a:pt x="107950" y="71128"/>
                  </a:cubicBezTo>
                  <a:cubicBezTo>
                    <a:pt x="113716" y="81368"/>
                    <a:pt x="114474" y="89213"/>
                    <a:pt x="119062" y="98116"/>
                  </a:cubicBezTo>
                  <a:cubicBezTo>
                    <a:pt x="123373" y="106189"/>
                    <a:pt x="127172" y="113973"/>
                    <a:pt x="130175" y="120341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59664501">
                    <a:custGeom>
                      <a:avLst/>
                      <a:gdLst>
                        <a:gd name="connsiteX0" fmla="*/ 0 w 130175"/>
                        <a:gd name="connsiteY0" fmla="*/ 1278 h 120341"/>
                        <a:gd name="connsiteX1" fmla="*/ 63500 w 130175"/>
                        <a:gd name="connsiteY1" fmla="*/ 4453 h 120341"/>
                        <a:gd name="connsiteX2" fmla="*/ 90487 w 130175"/>
                        <a:gd name="connsiteY2" fmla="*/ 37791 h 120341"/>
                        <a:gd name="connsiteX3" fmla="*/ 107950 w 130175"/>
                        <a:gd name="connsiteY3" fmla="*/ 71128 h 120341"/>
                        <a:gd name="connsiteX4" fmla="*/ 119062 w 130175"/>
                        <a:gd name="connsiteY4" fmla="*/ 98116 h 120341"/>
                        <a:gd name="connsiteX5" fmla="*/ 130175 w 130175"/>
                        <a:gd name="connsiteY5" fmla="*/ 120341 h 120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0175" h="120341">
                          <a:moveTo>
                            <a:pt x="0" y="1278"/>
                          </a:moveTo>
                          <a:cubicBezTo>
                            <a:pt x="24209" y="-177"/>
                            <a:pt x="48419" y="-1632"/>
                            <a:pt x="63500" y="4453"/>
                          </a:cubicBezTo>
                          <a:cubicBezTo>
                            <a:pt x="78581" y="10538"/>
                            <a:pt x="83079" y="26679"/>
                            <a:pt x="90487" y="37791"/>
                          </a:cubicBezTo>
                          <a:cubicBezTo>
                            <a:pt x="97895" y="48904"/>
                            <a:pt x="103188" y="61074"/>
                            <a:pt x="107950" y="71128"/>
                          </a:cubicBezTo>
                          <a:cubicBezTo>
                            <a:pt x="112713" y="81182"/>
                            <a:pt x="115358" y="89914"/>
                            <a:pt x="119062" y="98116"/>
                          </a:cubicBezTo>
                          <a:cubicBezTo>
                            <a:pt x="122766" y="106318"/>
                            <a:pt x="126470" y="113329"/>
                            <a:pt x="130175" y="120341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8F3F6956-2D03-4FCC-8A47-C9EAB12281E4}"/>
                </a:ext>
              </a:extLst>
            </p:cNvPr>
            <p:cNvSpPr/>
            <p:nvPr/>
          </p:nvSpPr>
          <p:spPr>
            <a:xfrm>
              <a:off x="6183313" y="1811338"/>
              <a:ext cx="74612" cy="79375"/>
            </a:xfrm>
            <a:custGeom>
              <a:avLst/>
              <a:gdLst>
                <a:gd name="connsiteX0" fmla="*/ 74612 w 74612"/>
                <a:gd name="connsiteY0" fmla="*/ 0 h 79375"/>
                <a:gd name="connsiteX1" fmla="*/ 25400 w 74612"/>
                <a:gd name="connsiteY1" fmla="*/ 50800 h 79375"/>
                <a:gd name="connsiteX2" fmla="*/ 6350 w 74612"/>
                <a:gd name="connsiteY2" fmla="*/ 65087 h 79375"/>
                <a:gd name="connsiteX3" fmla="*/ 0 w 74612"/>
                <a:gd name="connsiteY3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12" h="79375" extrusionOk="0">
                  <a:moveTo>
                    <a:pt x="74612" y="0"/>
                  </a:moveTo>
                  <a:cubicBezTo>
                    <a:pt x="56538" y="22522"/>
                    <a:pt x="38890" y="39195"/>
                    <a:pt x="25400" y="50800"/>
                  </a:cubicBezTo>
                  <a:cubicBezTo>
                    <a:pt x="14411" y="61702"/>
                    <a:pt x="10720" y="60609"/>
                    <a:pt x="6350" y="65087"/>
                  </a:cubicBezTo>
                  <a:cubicBezTo>
                    <a:pt x="2366" y="69905"/>
                    <a:pt x="2832" y="77562"/>
                    <a:pt x="0" y="793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54862894">
                    <a:custGeom>
                      <a:avLst/>
                      <a:gdLst>
                        <a:gd name="connsiteX0" fmla="*/ 74612 w 74612"/>
                        <a:gd name="connsiteY0" fmla="*/ 0 h 79375"/>
                        <a:gd name="connsiteX1" fmla="*/ 25400 w 74612"/>
                        <a:gd name="connsiteY1" fmla="*/ 50800 h 79375"/>
                        <a:gd name="connsiteX2" fmla="*/ 6350 w 74612"/>
                        <a:gd name="connsiteY2" fmla="*/ 65087 h 79375"/>
                        <a:gd name="connsiteX3" fmla="*/ 0 w 74612"/>
                        <a:gd name="connsiteY3" fmla="*/ 79375 h 79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612" h="79375">
                          <a:moveTo>
                            <a:pt x="74612" y="0"/>
                          </a:moveTo>
                          <a:cubicBezTo>
                            <a:pt x="55694" y="19976"/>
                            <a:pt x="36777" y="39952"/>
                            <a:pt x="25400" y="50800"/>
                          </a:cubicBezTo>
                          <a:cubicBezTo>
                            <a:pt x="14023" y="61648"/>
                            <a:pt x="10583" y="60325"/>
                            <a:pt x="6350" y="65087"/>
                          </a:cubicBezTo>
                          <a:cubicBezTo>
                            <a:pt x="2117" y="69849"/>
                            <a:pt x="2910" y="78052"/>
                            <a:pt x="0" y="793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3A0EA5DE-27D6-4F24-931F-7FFD4AC5D9E2}"/>
                </a:ext>
              </a:extLst>
            </p:cNvPr>
            <p:cNvSpPr/>
            <p:nvPr/>
          </p:nvSpPr>
          <p:spPr>
            <a:xfrm>
              <a:off x="6114745" y="1928813"/>
              <a:ext cx="3785" cy="177800"/>
            </a:xfrm>
            <a:custGeom>
              <a:avLst/>
              <a:gdLst>
                <a:gd name="connsiteX0" fmla="*/ 305 w 3785"/>
                <a:gd name="connsiteY0" fmla="*/ 0 h 177800"/>
                <a:gd name="connsiteX1" fmla="*/ 305 w 3785"/>
                <a:gd name="connsiteY1" fmla="*/ 71437 h 177800"/>
                <a:gd name="connsiteX2" fmla="*/ 3480 w 3785"/>
                <a:gd name="connsiteY2" fmla="*/ 95250 h 177800"/>
                <a:gd name="connsiteX3" fmla="*/ 3480 w 3785"/>
                <a:gd name="connsiteY3" fmla="*/ 128587 h 177800"/>
                <a:gd name="connsiteX4" fmla="*/ 1893 w 3785"/>
                <a:gd name="connsiteY4" fmla="*/ 150812 h 177800"/>
                <a:gd name="connsiteX5" fmla="*/ 305 w 3785"/>
                <a:gd name="connsiteY5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5" h="177800" extrusionOk="0">
                  <a:moveTo>
                    <a:pt x="305" y="0"/>
                  </a:moveTo>
                  <a:cubicBezTo>
                    <a:pt x="2852" y="27651"/>
                    <a:pt x="-1800" y="55800"/>
                    <a:pt x="305" y="71437"/>
                  </a:cubicBezTo>
                  <a:cubicBezTo>
                    <a:pt x="563" y="87348"/>
                    <a:pt x="2680" y="85280"/>
                    <a:pt x="3480" y="95250"/>
                  </a:cubicBezTo>
                  <a:cubicBezTo>
                    <a:pt x="4776" y="104242"/>
                    <a:pt x="3646" y="120364"/>
                    <a:pt x="3480" y="128587"/>
                  </a:cubicBezTo>
                  <a:cubicBezTo>
                    <a:pt x="3077" y="138575"/>
                    <a:pt x="3256" y="142530"/>
                    <a:pt x="1893" y="150812"/>
                  </a:cubicBezTo>
                  <a:cubicBezTo>
                    <a:pt x="1769" y="159147"/>
                    <a:pt x="1916" y="173959"/>
                    <a:pt x="305" y="1778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11529947">
                    <a:custGeom>
                      <a:avLst/>
                      <a:gdLst>
                        <a:gd name="connsiteX0" fmla="*/ 305 w 3785"/>
                        <a:gd name="connsiteY0" fmla="*/ 0 h 177800"/>
                        <a:gd name="connsiteX1" fmla="*/ 305 w 3785"/>
                        <a:gd name="connsiteY1" fmla="*/ 71437 h 177800"/>
                        <a:gd name="connsiteX2" fmla="*/ 3480 w 3785"/>
                        <a:gd name="connsiteY2" fmla="*/ 95250 h 177800"/>
                        <a:gd name="connsiteX3" fmla="*/ 3480 w 3785"/>
                        <a:gd name="connsiteY3" fmla="*/ 128587 h 177800"/>
                        <a:gd name="connsiteX4" fmla="*/ 1893 w 3785"/>
                        <a:gd name="connsiteY4" fmla="*/ 150812 h 177800"/>
                        <a:gd name="connsiteX5" fmla="*/ 305 w 3785"/>
                        <a:gd name="connsiteY5" fmla="*/ 177800 h 177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5" h="177800">
                          <a:moveTo>
                            <a:pt x="305" y="0"/>
                          </a:moveTo>
                          <a:cubicBezTo>
                            <a:pt x="40" y="27781"/>
                            <a:pt x="-224" y="55562"/>
                            <a:pt x="305" y="71437"/>
                          </a:cubicBezTo>
                          <a:cubicBezTo>
                            <a:pt x="834" y="87312"/>
                            <a:pt x="2951" y="85725"/>
                            <a:pt x="3480" y="95250"/>
                          </a:cubicBezTo>
                          <a:cubicBezTo>
                            <a:pt x="4009" y="104775"/>
                            <a:pt x="3745" y="119327"/>
                            <a:pt x="3480" y="128587"/>
                          </a:cubicBezTo>
                          <a:cubicBezTo>
                            <a:pt x="3216" y="137847"/>
                            <a:pt x="2422" y="142610"/>
                            <a:pt x="1893" y="150812"/>
                          </a:cubicBezTo>
                          <a:cubicBezTo>
                            <a:pt x="1364" y="159014"/>
                            <a:pt x="1892" y="174096"/>
                            <a:pt x="305" y="1778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92C67EEB-75D8-415D-AF3D-502A782DD2DB}"/>
                </a:ext>
              </a:extLst>
            </p:cNvPr>
            <p:cNvSpPr/>
            <p:nvPr/>
          </p:nvSpPr>
          <p:spPr>
            <a:xfrm>
              <a:off x="6167054" y="1941513"/>
              <a:ext cx="24196" cy="276225"/>
            </a:xfrm>
            <a:custGeom>
              <a:avLst/>
              <a:gdLst>
                <a:gd name="connsiteX0" fmla="*/ 8321 w 24196"/>
                <a:gd name="connsiteY0" fmla="*/ 0 h 276225"/>
                <a:gd name="connsiteX1" fmla="*/ 1971 w 24196"/>
                <a:gd name="connsiteY1" fmla="*/ 77787 h 276225"/>
                <a:gd name="connsiteX2" fmla="*/ 384 w 24196"/>
                <a:gd name="connsiteY2" fmla="*/ 120650 h 276225"/>
                <a:gd name="connsiteX3" fmla="*/ 8321 w 24196"/>
                <a:gd name="connsiteY3" fmla="*/ 165100 h 276225"/>
                <a:gd name="connsiteX4" fmla="*/ 14671 w 24196"/>
                <a:gd name="connsiteY4" fmla="*/ 196850 h 276225"/>
                <a:gd name="connsiteX5" fmla="*/ 14671 w 24196"/>
                <a:gd name="connsiteY5" fmla="*/ 246062 h 276225"/>
                <a:gd name="connsiteX6" fmla="*/ 24196 w 24196"/>
                <a:gd name="connsiteY6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96" h="276225" extrusionOk="0">
                  <a:moveTo>
                    <a:pt x="8321" y="0"/>
                  </a:moveTo>
                  <a:cubicBezTo>
                    <a:pt x="7117" y="30334"/>
                    <a:pt x="4339" y="57197"/>
                    <a:pt x="1971" y="77787"/>
                  </a:cubicBezTo>
                  <a:cubicBezTo>
                    <a:pt x="1357" y="98012"/>
                    <a:pt x="264" y="107292"/>
                    <a:pt x="384" y="120650"/>
                  </a:cubicBezTo>
                  <a:cubicBezTo>
                    <a:pt x="12" y="133933"/>
                    <a:pt x="3965" y="153521"/>
                    <a:pt x="8321" y="165100"/>
                  </a:cubicBezTo>
                  <a:cubicBezTo>
                    <a:pt x="10710" y="178767"/>
                    <a:pt x="14291" y="182924"/>
                    <a:pt x="14671" y="196850"/>
                  </a:cubicBezTo>
                  <a:cubicBezTo>
                    <a:pt x="15491" y="210707"/>
                    <a:pt x="13817" y="232000"/>
                    <a:pt x="14671" y="246062"/>
                  </a:cubicBezTo>
                  <a:cubicBezTo>
                    <a:pt x="16038" y="259454"/>
                    <a:pt x="24247" y="271258"/>
                    <a:pt x="24196" y="2762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70794664">
                    <a:custGeom>
                      <a:avLst/>
                      <a:gdLst>
                        <a:gd name="connsiteX0" fmla="*/ 8321 w 24196"/>
                        <a:gd name="connsiteY0" fmla="*/ 0 h 276225"/>
                        <a:gd name="connsiteX1" fmla="*/ 1971 w 24196"/>
                        <a:gd name="connsiteY1" fmla="*/ 77787 h 276225"/>
                        <a:gd name="connsiteX2" fmla="*/ 384 w 24196"/>
                        <a:gd name="connsiteY2" fmla="*/ 120650 h 276225"/>
                        <a:gd name="connsiteX3" fmla="*/ 8321 w 24196"/>
                        <a:gd name="connsiteY3" fmla="*/ 165100 h 276225"/>
                        <a:gd name="connsiteX4" fmla="*/ 14671 w 24196"/>
                        <a:gd name="connsiteY4" fmla="*/ 196850 h 276225"/>
                        <a:gd name="connsiteX5" fmla="*/ 14671 w 24196"/>
                        <a:gd name="connsiteY5" fmla="*/ 246062 h 276225"/>
                        <a:gd name="connsiteX6" fmla="*/ 24196 w 24196"/>
                        <a:gd name="connsiteY6" fmla="*/ 276225 h 276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196" h="276225">
                          <a:moveTo>
                            <a:pt x="8321" y="0"/>
                          </a:moveTo>
                          <a:cubicBezTo>
                            <a:pt x="5807" y="28839"/>
                            <a:pt x="3294" y="57679"/>
                            <a:pt x="1971" y="77787"/>
                          </a:cubicBezTo>
                          <a:cubicBezTo>
                            <a:pt x="648" y="97895"/>
                            <a:pt x="-674" y="106098"/>
                            <a:pt x="384" y="120650"/>
                          </a:cubicBezTo>
                          <a:cubicBezTo>
                            <a:pt x="1442" y="135202"/>
                            <a:pt x="5940" y="152400"/>
                            <a:pt x="8321" y="165100"/>
                          </a:cubicBezTo>
                          <a:cubicBezTo>
                            <a:pt x="10702" y="177800"/>
                            <a:pt x="13613" y="183356"/>
                            <a:pt x="14671" y="196850"/>
                          </a:cubicBezTo>
                          <a:cubicBezTo>
                            <a:pt x="15729" y="210344"/>
                            <a:pt x="13084" y="232833"/>
                            <a:pt x="14671" y="246062"/>
                          </a:cubicBezTo>
                          <a:cubicBezTo>
                            <a:pt x="16258" y="259291"/>
                            <a:pt x="24196" y="270933"/>
                            <a:pt x="24196" y="2762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D42D8FFA-6E5C-4305-9A32-04B7B356F177}"/>
                </a:ext>
              </a:extLst>
            </p:cNvPr>
            <p:cNvSpPr/>
            <p:nvPr/>
          </p:nvSpPr>
          <p:spPr>
            <a:xfrm>
              <a:off x="6135688" y="2252663"/>
              <a:ext cx="49212" cy="44450"/>
            </a:xfrm>
            <a:custGeom>
              <a:avLst/>
              <a:gdLst>
                <a:gd name="connsiteX0" fmla="*/ 49212 w 49212"/>
                <a:gd name="connsiteY0" fmla="*/ 0 h 44450"/>
                <a:gd name="connsiteX1" fmla="*/ 0 w 49212"/>
                <a:gd name="connsiteY1" fmla="*/ 4445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12" h="44450" extrusionOk="0">
                  <a:moveTo>
                    <a:pt x="49212" y="0"/>
                  </a:moveTo>
                  <a:cubicBezTo>
                    <a:pt x="28549" y="14071"/>
                    <a:pt x="6108" y="34588"/>
                    <a:pt x="0" y="444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38391503">
                    <a:custGeom>
                      <a:avLst/>
                      <a:gdLst>
                        <a:gd name="connsiteX0" fmla="*/ 49212 w 49212"/>
                        <a:gd name="connsiteY0" fmla="*/ 0 h 44450"/>
                        <a:gd name="connsiteX1" fmla="*/ 0 w 49212"/>
                        <a:gd name="connsiteY1" fmla="*/ 44450 h 44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9212" h="44450">
                          <a:moveTo>
                            <a:pt x="49212" y="0"/>
                          </a:moveTo>
                          <a:lnTo>
                            <a:pt x="0" y="4445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14D651C7-4CDE-4D94-A042-0AB212EBC225}"/>
                </a:ext>
              </a:extLst>
            </p:cNvPr>
            <p:cNvSpPr/>
            <p:nvPr/>
          </p:nvSpPr>
          <p:spPr>
            <a:xfrm>
              <a:off x="5957888" y="2124075"/>
              <a:ext cx="106362" cy="100013"/>
            </a:xfrm>
            <a:custGeom>
              <a:avLst/>
              <a:gdLst>
                <a:gd name="connsiteX0" fmla="*/ 106362 w 106362"/>
                <a:gd name="connsiteY0" fmla="*/ 0 h 100013"/>
                <a:gd name="connsiteX1" fmla="*/ 50800 w 106362"/>
                <a:gd name="connsiteY1" fmla="*/ 41275 h 100013"/>
                <a:gd name="connsiteX2" fmla="*/ 22225 w 106362"/>
                <a:gd name="connsiteY2" fmla="*/ 58738 h 100013"/>
                <a:gd name="connsiteX3" fmla="*/ 9525 w 106362"/>
                <a:gd name="connsiteY3" fmla="*/ 79375 h 100013"/>
                <a:gd name="connsiteX4" fmla="*/ 0 w 106362"/>
                <a:gd name="connsiteY4" fmla="*/ 100013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62" h="100013" extrusionOk="0">
                  <a:moveTo>
                    <a:pt x="106362" y="0"/>
                  </a:moveTo>
                  <a:cubicBezTo>
                    <a:pt x="85506" y="15981"/>
                    <a:pt x="63558" y="33819"/>
                    <a:pt x="50800" y="41275"/>
                  </a:cubicBezTo>
                  <a:cubicBezTo>
                    <a:pt x="35680" y="51906"/>
                    <a:pt x="28950" y="52536"/>
                    <a:pt x="22225" y="58738"/>
                  </a:cubicBezTo>
                  <a:cubicBezTo>
                    <a:pt x="15293" y="65196"/>
                    <a:pt x="12965" y="72909"/>
                    <a:pt x="9525" y="79375"/>
                  </a:cubicBezTo>
                  <a:cubicBezTo>
                    <a:pt x="5628" y="86343"/>
                    <a:pt x="11478" y="100143"/>
                    <a:pt x="0" y="1000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91738800">
                    <a:custGeom>
                      <a:avLst/>
                      <a:gdLst>
                        <a:gd name="connsiteX0" fmla="*/ 106362 w 106362"/>
                        <a:gd name="connsiteY0" fmla="*/ 0 h 100013"/>
                        <a:gd name="connsiteX1" fmla="*/ 50800 w 106362"/>
                        <a:gd name="connsiteY1" fmla="*/ 41275 h 100013"/>
                        <a:gd name="connsiteX2" fmla="*/ 22225 w 106362"/>
                        <a:gd name="connsiteY2" fmla="*/ 58738 h 100013"/>
                        <a:gd name="connsiteX3" fmla="*/ 9525 w 106362"/>
                        <a:gd name="connsiteY3" fmla="*/ 79375 h 100013"/>
                        <a:gd name="connsiteX4" fmla="*/ 0 w 106362"/>
                        <a:gd name="connsiteY4" fmla="*/ 100013 h 1000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362" h="100013">
                          <a:moveTo>
                            <a:pt x="106362" y="0"/>
                          </a:moveTo>
                          <a:cubicBezTo>
                            <a:pt x="85592" y="15742"/>
                            <a:pt x="64823" y="31485"/>
                            <a:pt x="50800" y="41275"/>
                          </a:cubicBezTo>
                          <a:cubicBezTo>
                            <a:pt x="36777" y="51065"/>
                            <a:pt x="29104" y="52388"/>
                            <a:pt x="22225" y="58738"/>
                          </a:cubicBezTo>
                          <a:cubicBezTo>
                            <a:pt x="15346" y="65088"/>
                            <a:pt x="13229" y="72496"/>
                            <a:pt x="9525" y="79375"/>
                          </a:cubicBezTo>
                          <a:cubicBezTo>
                            <a:pt x="5821" y="86254"/>
                            <a:pt x="11906" y="100013"/>
                            <a:pt x="0" y="1000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5164DE59-D3EC-4FD8-B044-95914B80500D}"/>
                </a:ext>
              </a:extLst>
            </p:cNvPr>
            <p:cNvSpPr/>
            <p:nvPr/>
          </p:nvSpPr>
          <p:spPr>
            <a:xfrm>
              <a:off x="6008688" y="2230070"/>
              <a:ext cx="93707" cy="44818"/>
            </a:xfrm>
            <a:custGeom>
              <a:avLst/>
              <a:gdLst>
                <a:gd name="connsiteX0" fmla="*/ 0 w 93707"/>
                <a:gd name="connsiteY0" fmla="*/ 28943 h 44818"/>
                <a:gd name="connsiteX1" fmla="*/ 47625 w 93707"/>
                <a:gd name="connsiteY1" fmla="*/ 1955 h 44818"/>
                <a:gd name="connsiteX2" fmla="*/ 68262 w 93707"/>
                <a:gd name="connsiteY2" fmla="*/ 1955 h 44818"/>
                <a:gd name="connsiteX3" fmla="*/ 84137 w 93707"/>
                <a:gd name="connsiteY3" fmla="*/ 368 h 44818"/>
                <a:gd name="connsiteX4" fmla="*/ 93662 w 93707"/>
                <a:gd name="connsiteY4" fmla="*/ 9893 h 44818"/>
                <a:gd name="connsiteX5" fmla="*/ 87312 w 93707"/>
                <a:gd name="connsiteY5" fmla="*/ 25768 h 44818"/>
                <a:gd name="connsiteX6" fmla="*/ 77787 w 93707"/>
                <a:gd name="connsiteY6" fmla="*/ 36880 h 44818"/>
                <a:gd name="connsiteX7" fmla="*/ 74612 w 93707"/>
                <a:gd name="connsiteY7" fmla="*/ 44818 h 4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07" h="44818" extrusionOk="0">
                  <a:moveTo>
                    <a:pt x="0" y="28943"/>
                  </a:moveTo>
                  <a:cubicBezTo>
                    <a:pt x="16686" y="16641"/>
                    <a:pt x="36796" y="8581"/>
                    <a:pt x="47625" y="1955"/>
                  </a:cubicBezTo>
                  <a:cubicBezTo>
                    <a:pt x="59592" y="-3515"/>
                    <a:pt x="62250" y="2072"/>
                    <a:pt x="68262" y="1955"/>
                  </a:cubicBezTo>
                  <a:cubicBezTo>
                    <a:pt x="74311" y="1542"/>
                    <a:pt x="79527" y="-152"/>
                    <a:pt x="84137" y="368"/>
                  </a:cubicBezTo>
                  <a:cubicBezTo>
                    <a:pt x="88886" y="1018"/>
                    <a:pt x="93184" y="5737"/>
                    <a:pt x="93662" y="9893"/>
                  </a:cubicBezTo>
                  <a:cubicBezTo>
                    <a:pt x="94252" y="14752"/>
                    <a:pt x="90040" y="21098"/>
                    <a:pt x="87312" y="25768"/>
                  </a:cubicBezTo>
                  <a:cubicBezTo>
                    <a:pt x="84422" y="30154"/>
                    <a:pt x="80077" y="33833"/>
                    <a:pt x="77787" y="36880"/>
                  </a:cubicBezTo>
                  <a:cubicBezTo>
                    <a:pt x="75540" y="39962"/>
                    <a:pt x="77045" y="42001"/>
                    <a:pt x="74612" y="4481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39359760">
                    <a:custGeom>
                      <a:avLst/>
                      <a:gdLst>
                        <a:gd name="connsiteX0" fmla="*/ 0 w 93707"/>
                        <a:gd name="connsiteY0" fmla="*/ 28943 h 44818"/>
                        <a:gd name="connsiteX1" fmla="*/ 47625 w 93707"/>
                        <a:gd name="connsiteY1" fmla="*/ 1955 h 44818"/>
                        <a:gd name="connsiteX2" fmla="*/ 68262 w 93707"/>
                        <a:gd name="connsiteY2" fmla="*/ 1955 h 44818"/>
                        <a:gd name="connsiteX3" fmla="*/ 84137 w 93707"/>
                        <a:gd name="connsiteY3" fmla="*/ 368 h 44818"/>
                        <a:gd name="connsiteX4" fmla="*/ 93662 w 93707"/>
                        <a:gd name="connsiteY4" fmla="*/ 9893 h 44818"/>
                        <a:gd name="connsiteX5" fmla="*/ 87312 w 93707"/>
                        <a:gd name="connsiteY5" fmla="*/ 25768 h 44818"/>
                        <a:gd name="connsiteX6" fmla="*/ 77787 w 93707"/>
                        <a:gd name="connsiteY6" fmla="*/ 36880 h 44818"/>
                        <a:gd name="connsiteX7" fmla="*/ 74612 w 93707"/>
                        <a:gd name="connsiteY7" fmla="*/ 44818 h 448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3707" h="44818">
                          <a:moveTo>
                            <a:pt x="0" y="28943"/>
                          </a:moveTo>
                          <a:cubicBezTo>
                            <a:pt x="18124" y="17698"/>
                            <a:pt x="36248" y="6453"/>
                            <a:pt x="47625" y="1955"/>
                          </a:cubicBezTo>
                          <a:cubicBezTo>
                            <a:pt x="59002" y="-2543"/>
                            <a:pt x="62177" y="2219"/>
                            <a:pt x="68262" y="1955"/>
                          </a:cubicBezTo>
                          <a:cubicBezTo>
                            <a:pt x="74347" y="1690"/>
                            <a:pt x="79904" y="-955"/>
                            <a:pt x="84137" y="368"/>
                          </a:cubicBezTo>
                          <a:cubicBezTo>
                            <a:pt x="88370" y="1691"/>
                            <a:pt x="93133" y="5660"/>
                            <a:pt x="93662" y="9893"/>
                          </a:cubicBezTo>
                          <a:cubicBezTo>
                            <a:pt x="94191" y="14126"/>
                            <a:pt x="89958" y="21270"/>
                            <a:pt x="87312" y="25768"/>
                          </a:cubicBezTo>
                          <a:cubicBezTo>
                            <a:pt x="84666" y="30266"/>
                            <a:pt x="79904" y="33705"/>
                            <a:pt x="77787" y="36880"/>
                          </a:cubicBezTo>
                          <a:cubicBezTo>
                            <a:pt x="75670" y="40055"/>
                            <a:pt x="76993" y="41908"/>
                            <a:pt x="74612" y="4481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CB1A9653-689A-484C-918A-8DD9FF59D29B}"/>
                </a:ext>
              </a:extLst>
            </p:cNvPr>
            <p:cNvSpPr/>
            <p:nvPr/>
          </p:nvSpPr>
          <p:spPr>
            <a:xfrm>
              <a:off x="6299200" y="1973263"/>
              <a:ext cx="41275" cy="76200"/>
            </a:xfrm>
            <a:custGeom>
              <a:avLst/>
              <a:gdLst>
                <a:gd name="connsiteX0" fmla="*/ 0 w 41275"/>
                <a:gd name="connsiteY0" fmla="*/ 0 h 76200"/>
                <a:gd name="connsiteX1" fmla="*/ 11113 w 41275"/>
                <a:gd name="connsiteY1" fmla="*/ 50800 h 76200"/>
                <a:gd name="connsiteX2" fmla="*/ 25400 w 41275"/>
                <a:gd name="connsiteY2" fmla="*/ 66675 h 76200"/>
                <a:gd name="connsiteX3" fmla="*/ 41275 w 41275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75" h="76200" extrusionOk="0">
                  <a:moveTo>
                    <a:pt x="0" y="0"/>
                  </a:moveTo>
                  <a:cubicBezTo>
                    <a:pt x="3371" y="18294"/>
                    <a:pt x="8070" y="40385"/>
                    <a:pt x="11113" y="50800"/>
                  </a:cubicBezTo>
                  <a:cubicBezTo>
                    <a:pt x="15302" y="62015"/>
                    <a:pt x="20552" y="63336"/>
                    <a:pt x="25400" y="66675"/>
                  </a:cubicBezTo>
                  <a:cubicBezTo>
                    <a:pt x="30757" y="70790"/>
                    <a:pt x="37470" y="71201"/>
                    <a:pt x="41275" y="762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33735027">
                    <a:custGeom>
                      <a:avLst/>
                      <a:gdLst>
                        <a:gd name="connsiteX0" fmla="*/ 0 w 41275"/>
                        <a:gd name="connsiteY0" fmla="*/ 0 h 76200"/>
                        <a:gd name="connsiteX1" fmla="*/ 11113 w 41275"/>
                        <a:gd name="connsiteY1" fmla="*/ 50800 h 76200"/>
                        <a:gd name="connsiteX2" fmla="*/ 25400 w 41275"/>
                        <a:gd name="connsiteY2" fmla="*/ 66675 h 76200"/>
                        <a:gd name="connsiteX3" fmla="*/ 41275 w 41275"/>
                        <a:gd name="connsiteY3" fmla="*/ 76200 h 76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275" h="76200">
                          <a:moveTo>
                            <a:pt x="0" y="0"/>
                          </a:moveTo>
                          <a:cubicBezTo>
                            <a:pt x="3440" y="19844"/>
                            <a:pt x="6880" y="39688"/>
                            <a:pt x="11113" y="50800"/>
                          </a:cubicBezTo>
                          <a:cubicBezTo>
                            <a:pt x="15346" y="61913"/>
                            <a:pt x="20373" y="62442"/>
                            <a:pt x="25400" y="66675"/>
                          </a:cubicBezTo>
                          <a:cubicBezTo>
                            <a:pt x="30427" y="70908"/>
                            <a:pt x="37042" y="71967"/>
                            <a:pt x="41275" y="762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5588DB05-F3CC-4F37-9160-C362A296236D}"/>
                </a:ext>
              </a:extLst>
            </p:cNvPr>
            <p:cNvSpPr/>
            <p:nvPr/>
          </p:nvSpPr>
          <p:spPr>
            <a:xfrm>
              <a:off x="6319838" y="2022475"/>
              <a:ext cx="58737" cy="17968"/>
            </a:xfrm>
            <a:custGeom>
              <a:avLst/>
              <a:gdLst>
                <a:gd name="connsiteX0" fmla="*/ 58737 w 58737"/>
                <a:gd name="connsiteY0" fmla="*/ 0 h 17968"/>
                <a:gd name="connsiteX1" fmla="*/ 7937 w 58737"/>
                <a:gd name="connsiteY1" fmla="*/ 17463 h 17968"/>
                <a:gd name="connsiteX2" fmla="*/ 0 w 58737"/>
                <a:gd name="connsiteY2" fmla="*/ 14288 h 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37" h="17968" extrusionOk="0">
                  <a:moveTo>
                    <a:pt x="58737" y="0"/>
                  </a:moveTo>
                  <a:cubicBezTo>
                    <a:pt x="40088" y="6289"/>
                    <a:pt x="17363" y="14186"/>
                    <a:pt x="7937" y="17463"/>
                  </a:cubicBezTo>
                  <a:cubicBezTo>
                    <a:pt x="-1772" y="19544"/>
                    <a:pt x="5444" y="14014"/>
                    <a:pt x="0" y="142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85637217">
                    <a:custGeom>
                      <a:avLst/>
                      <a:gdLst>
                        <a:gd name="connsiteX0" fmla="*/ 58737 w 58737"/>
                        <a:gd name="connsiteY0" fmla="*/ 0 h 17968"/>
                        <a:gd name="connsiteX1" fmla="*/ 7937 w 58737"/>
                        <a:gd name="connsiteY1" fmla="*/ 17463 h 17968"/>
                        <a:gd name="connsiteX2" fmla="*/ 0 w 58737"/>
                        <a:gd name="connsiteY2" fmla="*/ 14288 h 17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737" h="17968">
                          <a:moveTo>
                            <a:pt x="58737" y="0"/>
                          </a:moveTo>
                          <a:cubicBezTo>
                            <a:pt x="41804" y="5821"/>
                            <a:pt x="17727" y="15082"/>
                            <a:pt x="7937" y="17463"/>
                          </a:cubicBezTo>
                          <a:cubicBezTo>
                            <a:pt x="-1853" y="19844"/>
                            <a:pt x="5556" y="12965"/>
                            <a:pt x="0" y="142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87092965-80C1-4C8B-BAA8-33F1661E8876}"/>
                </a:ext>
              </a:extLst>
            </p:cNvPr>
            <p:cNvSpPr/>
            <p:nvPr/>
          </p:nvSpPr>
          <p:spPr>
            <a:xfrm>
              <a:off x="5810250" y="2355537"/>
              <a:ext cx="313267" cy="118846"/>
            </a:xfrm>
            <a:custGeom>
              <a:avLst/>
              <a:gdLst>
                <a:gd name="connsiteX0" fmla="*/ 0 w 313267"/>
                <a:gd name="connsiteY0" fmla="*/ 36296 h 118846"/>
                <a:gd name="connsiteX1" fmla="*/ 67733 w 313267"/>
                <a:gd name="connsiteY1" fmla="*/ 32063 h 118846"/>
                <a:gd name="connsiteX2" fmla="*/ 84667 w 313267"/>
                <a:gd name="connsiteY2" fmla="*/ 21480 h 118846"/>
                <a:gd name="connsiteX3" fmla="*/ 105833 w 313267"/>
                <a:gd name="connsiteY3" fmla="*/ 13013 h 118846"/>
                <a:gd name="connsiteX4" fmla="*/ 124883 w 313267"/>
                <a:gd name="connsiteY4" fmla="*/ 2430 h 118846"/>
                <a:gd name="connsiteX5" fmla="*/ 139700 w 313267"/>
                <a:gd name="connsiteY5" fmla="*/ 313 h 118846"/>
                <a:gd name="connsiteX6" fmla="*/ 160867 w 313267"/>
                <a:gd name="connsiteY6" fmla="*/ 313 h 118846"/>
                <a:gd name="connsiteX7" fmla="*/ 186267 w 313267"/>
                <a:gd name="connsiteY7" fmla="*/ 313 h 118846"/>
                <a:gd name="connsiteX8" fmla="*/ 209550 w 313267"/>
                <a:gd name="connsiteY8" fmla="*/ 4546 h 118846"/>
                <a:gd name="connsiteX9" fmla="*/ 226483 w 313267"/>
                <a:gd name="connsiteY9" fmla="*/ 23596 h 118846"/>
                <a:gd name="connsiteX10" fmla="*/ 245533 w 313267"/>
                <a:gd name="connsiteY10" fmla="*/ 23596 h 118846"/>
                <a:gd name="connsiteX11" fmla="*/ 260350 w 313267"/>
                <a:gd name="connsiteY11" fmla="*/ 23596 h 118846"/>
                <a:gd name="connsiteX12" fmla="*/ 270933 w 313267"/>
                <a:gd name="connsiteY12" fmla="*/ 27830 h 118846"/>
                <a:gd name="connsiteX13" fmla="*/ 285750 w 313267"/>
                <a:gd name="connsiteY13" fmla="*/ 46880 h 118846"/>
                <a:gd name="connsiteX14" fmla="*/ 285750 w 313267"/>
                <a:gd name="connsiteY14" fmla="*/ 59580 h 118846"/>
                <a:gd name="connsiteX15" fmla="*/ 285750 w 313267"/>
                <a:gd name="connsiteY15" fmla="*/ 72280 h 118846"/>
                <a:gd name="connsiteX16" fmla="*/ 287867 w 313267"/>
                <a:gd name="connsiteY16" fmla="*/ 89213 h 118846"/>
                <a:gd name="connsiteX17" fmla="*/ 296333 w 313267"/>
                <a:gd name="connsiteY17" fmla="*/ 106146 h 118846"/>
                <a:gd name="connsiteX18" fmla="*/ 313267 w 313267"/>
                <a:gd name="connsiteY18" fmla="*/ 118846 h 11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3267" h="118846" extrusionOk="0">
                  <a:moveTo>
                    <a:pt x="0" y="36296"/>
                  </a:moveTo>
                  <a:cubicBezTo>
                    <a:pt x="27121" y="34532"/>
                    <a:pt x="54120" y="35467"/>
                    <a:pt x="67733" y="32063"/>
                  </a:cubicBezTo>
                  <a:cubicBezTo>
                    <a:pt x="82259" y="29461"/>
                    <a:pt x="77730" y="25519"/>
                    <a:pt x="84667" y="21480"/>
                  </a:cubicBezTo>
                  <a:cubicBezTo>
                    <a:pt x="90980" y="18180"/>
                    <a:pt x="98840" y="16150"/>
                    <a:pt x="105833" y="13013"/>
                  </a:cubicBezTo>
                  <a:cubicBezTo>
                    <a:pt x="113434" y="10033"/>
                    <a:pt x="118361" y="4452"/>
                    <a:pt x="124883" y="2430"/>
                  </a:cubicBezTo>
                  <a:cubicBezTo>
                    <a:pt x="130676" y="48"/>
                    <a:pt x="133703" y="1102"/>
                    <a:pt x="139700" y="313"/>
                  </a:cubicBezTo>
                  <a:cubicBezTo>
                    <a:pt x="145696" y="-40"/>
                    <a:pt x="160867" y="313"/>
                    <a:pt x="160867" y="313"/>
                  </a:cubicBezTo>
                  <a:cubicBezTo>
                    <a:pt x="168165" y="168"/>
                    <a:pt x="178243" y="-920"/>
                    <a:pt x="186267" y="313"/>
                  </a:cubicBezTo>
                  <a:cubicBezTo>
                    <a:pt x="194639" y="775"/>
                    <a:pt x="203808" y="-280"/>
                    <a:pt x="209550" y="4546"/>
                  </a:cubicBezTo>
                  <a:cubicBezTo>
                    <a:pt x="216904" y="8648"/>
                    <a:pt x="221059" y="19354"/>
                    <a:pt x="226483" y="23596"/>
                  </a:cubicBezTo>
                  <a:cubicBezTo>
                    <a:pt x="232481" y="26771"/>
                    <a:pt x="245533" y="23597"/>
                    <a:pt x="245533" y="23596"/>
                  </a:cubicBezTo>
                  <a:cubicBezTo>
                    <a:pt x="251307" y="22913"/>
                    <a:pt x="255522" y="22472"/>
                    <a:pt x="260350" y="23596"/>
                  </a:cubicBezTo>
                  <a:cubicBezTo>
                    <a:pt x="264243" y="24323"/>
                    <a:pt x="266766" y="23971"/>
                    <a:pt x="270933" y="27830"/>
                  </a:cubicBezTo>
                  <a:cubicBezTo>
                    <a:pt x="275064" y="31727"/>
                    <a:pt x="283166" y="41796"/>
                    <a:pt x="285750" y="46880"/>
                  </a:cubicBezTo>
                  <a:cubicBezTo>
                    <a:pt x="288220" y="52172"/>
                    <a:pt x="285751" y="59580"/>
                    <a:pt x="285750" y="59580"/>
                  </a:cubicBezTo>
                  <a:cubicBezTo>
                    <a:pt x="285797" y="63364"/>
                    <a:pt x="285664" y="67831"/>
                    <a:pt x="285750" y="72280"/>
                  </a:cubicBezTo>
                  <a:cubicBezTo>
                    <a:pt x="285582" y="77294"/>
                    <a:pt x="285731" y="83348"/>
                    <a:pt x="287867" y="89213"/>
                  </a:cubicBezTo>
                  <a:cubicBezTo>
                    <a:pt x="289419" y="94817"/>
                    <a:pt x="291961" y="101985"/>
                    <a:pt x="296333" y="106146"/>
                  </a:cubicBezTo>
                  <a:cubicBezTo>
                    <a:pt x="300566" y="111085"/>
                    <a:pt x="313267" y="118846"/>
                    <a:pt x="313267" y="11884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89957740">
                    <a:custGeom>
                      <a:avLst/>
                      <a:gdLst>
                        <a:gd name="connsiteX0" fmla="*/ 0 w 313267"/>
                        <a:gd name="connsiteY0" fmla="*/ 36296 h 118846"/>
                        <a:gd name="connsiteX1" fmla="*/ 67733 w 313267"/>
                        <a:gd name="connsiteY1" fmla="*/ 32063 h 118846"/>
                        <a:gd name="connsiteX2" fmla="*/ 84667 w 313267"/>
                        <a:gd name="connsiteY2" fmla="*/ 21480 h 118846"/>
                        <a:gd name="connsiteX3" fmla="*/ 105833 w 313267"/>
                        <a:gd name="connsiteY3" fmla="*/ 13013 h 118846"/>
                        <a:gd name="connsiteX4" fmla="*/ 124883 w 313267"/>
                        <a:gd name="connsiteY4" fmla="*/ 2430 h 118846"/>
                        <a:gd name="connsiteX5" fmla="*/ 139700 w 313267"/>
                        <a:gd name="connsiteY5" fmla="*/ 313 h 118846"/>
                        <a:gd name="connsiteX6" fmla="*/ 160867 w 313267"/>
                        <a:gd name="connsiteY6" fmla="*/ 313 h 118846"/>
                        <a:gd name="connsiteX7" fmla="*/ 186267 w 313267"/>
                        <a:gd name="connsiteY7" fmla="*/ 313 h 118846"/>
                        <a:gd name="connsiteX8" fmla="*/ 209550 w 313267"/>
                        <a:gd name="connsiteY8" fmla="*/ 4546 h 118846"/>
                        <a:gd name="connsiteX9" fmla="*/ 226483 w 313267"/>
                        <a:gd name="connsiteY9" fmla="*/ 23596 h 118846"/>
                        <a:gd name="connsiteX10" fmla="*/ 245533 w 313267"/>
                        <a:gd name="connsiteY10" fmla="*/ 23596 h 118846"/>
                        <a:gd name="connsiteX11" fmla="*/ 260350 w 313267"/>
                        <a:gd name="connsiteY11" fmla="*/ 23596 h 118846"/>
                        <a:gd name="connsiteX12" fmla="*/ 270933 w 313267"/>
                        <a:gd name="connsiteY12" fmla="*/ 27830 h 118846"/>
                        <a:gd name="connsiteX13" fmla="*/ 285750 w 313267"/>
                        <a:gd name="connsiteY13" fmla="*/ 46880 h 118846"/>
                        <a:gd name="connsiteX14" fmla="*/ 285750 w 313267"/>
                        <a:gd name="connsiteY14" fmla="*/ 59580 h 118846"/>
                        <a:gd name="connsiteX15" fmla="*/ 285750 w 313267"/>
                        <a:gd name="connsiteY15" fmla="*/ 72280 h 118846"/>
                        <a:gd name="connsiteX16" fmla="*/ 287867 w 313267"/>
                        <a:gd name="connsiteY16" fmla="*/ 89213 h 118846"/>
                        <a:gd name="connsiteX17" fmla="*/ 296333 w 313267"/>
                        <a:gd name="connsiteY17" fmla="*/ 106146 h 118846"/>
                        <a:gd name="connsiteX18" fmla="*/ 313267 w 313267"/>
                        <a:gd name="connsiteY18" fmla="*/ 118846 h 118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13267" h="118846">
                          <a:moveTo>
                            <a:pt x="0" y="36296"/>
                          </a:moveTo>
                          <a:cubicBezTo>
                            <a:pt x="26811" y="35414"/>
                            <a:pt x="53622" y="34532"/>
                            <a:pt x="67733" y="32063"/>
                          </a:cubicBezTo>
                          <a:cubicBezTo>
                            <a:pt x="81844" y="29594"/>
                            <a:pt x="78317" y="24655"/>
                            <a:pt x="84667" y="21480"/>
                          </a:cubicBezTo>
                          <a:cubicBezTo>
                            <a:pt x="91017" y="18305"/>
                            <a:pt x="99130" y="16188"/>
                            <a:pt x="105833" y="13013"/>
                          </a:cubicBezTo>
                          <a:cubicBezTo>
                            <a:pt x="112536" y="9838"/>
                            <a:pt x="119239" y="4547"/>
                            <a:pt x="124883" y="2430"/>
                          </a:cubicBezTo>
                          <a:cubicBezTo>
                            <a:pt x="130527" y="313"/>
                            <a:pt x="133703" y="666"/>
                            <a:pt x="139700" y="313"/>
                          </a:cubicBezTo>
                          <a:cubicBezTo>
                            <a:pt x="145697" y="-40"/>
                            <a:pt x="160867" y="313"/>
                            <a:pt x="160867" y="313"/>
                          </a:cubicBezTo>
                          <a:cubicBezTo>
                            <a:pt x="168628" y="313"/>
                            <a:pt x="178153" y="-393"/>
                            <a:pt x="186267" y="313"/>
                          </a:cubicBezTo>
                          <a:cubicBezTo>
                            <a:pt x="194381" y="1018"/>
                            <a:pt x="202847" y="666"/>
                            <a:pt x="209550" y="4546"/>
                          </a:cubicBezTo>
                          <a:cubicBezTo>
                            <a:pt x="216253" y="8426"/>
                            <a:pt x="220486" y="20421"/>
                            <a:pt x="226483" y="23596"/>
                          </a:cubicBezTo>
                          <a:cubicBezTo>
                            <a:pt x="232480" y="26771"/>
                            <a:pt x="245533" y="23596"/>
                            <a:pt x="245533" y="23596"/>
                          </a:cubicBezTo>
                          <a:cubicBezTo>
                            <a:pt x="251177" y="23596"/>
                            <a:pt x="256117" y="22890"/>
                            <a:pt x="260350" y="23596"/>
                          </a:cubicBezTo>
                          <a:cubicBezTo>
                            <a:pt x="264583" y="24302"/>
                            <a:pt x="266700" y="23949"/>
                            <a:pt x="270933" y="27830"/>
                          </a:cubicBezTo>
                          <a:cubicBezTo>
                            <a:pt x="275166" y="31711"/>
                            <a:pt x="283281" y="41588"/>
                            <a:pt x="285750" y="46880"/>
                          </a:cubicBezTo>
                          <a:cubicBezTo>
                            <a:pt x="288220" y="52172"/>
                            <a:pt x="285750" y="59580"/>
                            <a:pt x="285750" y="59580"/>
                          </a:cubicBezTo>
                          <a:cubicBezTo>
                            <a:pt x="285750" y="63813"/>
                            <a:pt x="285397" y="67341"/>
                            <a:pt x="285750" y="72280"/>
                          </a:cubicBezTo>
                          <a:cubicBezTo>
                            <a:pt x="286103" y="77219"/>
                            <a:pt x="286103" y="83569"/>
                            <a:pt x="287867" y="89213"/>
                          </a:cubicBezTo>
                          <a:cubicBezTo>
                            <a:pt x="289631" y="94857"/>
                            <a:pt x="292100" y="101207"/>
                            <a:pt x="296333" y="106146"/>
                          </a:cubicBezTo>
                          <a:cubicBezTo>
                            <a:pt x="300566" y="111085"/>
                            <a:pt x="313267" y="118846"/>
                            <a:pt x="313267" y="11884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6AB4F341-D027-440F-92E6-8CC78E997CCC}"/>
                </a:ext>
              </a:extLst>
            </p:cNvPr>
            <p:cNvSpPr/>
            <p:nvPr/>
          </p:nvSpPr>
          <p:spPr>
            <a:xfrm>
              <a:off x="5829300" y="2465917"/>
              <a:ext cx="266700" cy="110126"/>
            </a:xfrm>
            <a:custGeom>
              <a:avLst/>
              <a:gdLst>
                <a:gd name="connsiteX0" fmla="*/ 0 w 266700"/>
                <a:gd name="connsiteY0" fmla="*/ 0 h 110126"/>
                <a:gd name="connsiteX1" fmla="*/ 57150 w 266700"/>
                <a:gd name="connsiteY1" fmla="*/ 71966 h 110126"/>
                <a:gd name="connsiteX2" fmla="*/ 91017 w 266700"/>
                <a:gd name="connsiteY2" fmla="*/ 82550 h 110126"/>
                <a:gd name="connsiteX3" fmla="*/ 127000 w 266700"/>
                <a:gd name="connsiteY3" fmla="*/ 88900 h 110126"/>
                <a:gd name="connsiteX4" fmla="*/ 169333 w 266700"/>
                <a:gd name="connsiteY4" fmla="*/ 101600 h 110126"/>
                <a:gd name="connsiteX5" fmla="*/ 198967 w 266700"/>
                <a:gd name="connsiteY5" fmla="*/ 110066 h 110126"/>
                <a:gd name="connsiteX6" fmla="*/ 230717 w 266700"/>
                <a:gd name="connsiteY6" fmla="*/ 97366 h 110126"/>
                <a:gd name="connsiteX7" fmla="*/ 256117 w 266700"/>
                <a:gd name="connsiteY7" fmla="*/ 78316 h 110126"/>
                <a:gd name="connsiteX8" fmla="*/ 266700 w 266700"/>
                <a:gd name="connsiteY8" fmla="*/ 63500 h 1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" h="110126" extrusionOk="0">
                  <a:moveTo>
                    <a:pt x="0" y="0"/>
                  </a:moveTo>
                  <a:cubicBezTo>
                    <a:pt x="22074" y="29926"/>
                    <a:pt x="42723" y="54457"/>
                    <a:pt x="57150" y="71966"/>
                  </a:cubicBezTo>
                  <a:cubicBezTo>
                    <a:pt x="73266" y="86416"/>
                    <a:pt x="78671" y="78937"/>
                    <a:pt x="91017" y="82550"/>
                  </a:cubicBezTo>
                  <a:cubicBezTo>
                    <a:pt x="101928" y="87367"/>
                    <a:pt x="115875" y="85913"/>
                    <a:pt x="127000" y="88900"/>
                  </a:cubicBezTo>
                  <a:cubicBezTo>
                    <a:pt x="140053" y="92075"/>
                    <a:pt x="169334" y="101600"/>
                    <a:pt x="169333" y="101600"/>
                  </a:cubicBezTo>
                  <a:cubicBezTo>
                    <a:pt x="181704" y="105196"/>
                    <a:pt x="188944" y="110574"/>
                    <a:pt x="198967" y="110066"/>
                  </a:cubicBezTo>
                  <a:cubicBezTo>
                    <a:pt x="210420" y="107891"/>
                    <a:pt x="220348" y="102067"/>
                    <a:pt x="230717" y="97366"/>
                  </a:cubicBezTo>
                  <a:cubicBezTo>
                    <a:pt x="239763" y="92508"/>
                    <a:pt x="249985" y="83754"/>
                    <a:pt x="256117" y="78316"/>
                  </a:cubicBezTo>
                  <a:cubicBezTo>
                    <a:pt x="262268" y="71869"/>
                    <a:pt x="264921" y="67869"/>
                    <a:pt x="266700" y="635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80889042">
                    <a:custGeom>
                      <a:avLst/>
                      <a:gdLst>
                        <a:gd name="connsiteX0" fmla="*/ 0 w 266700"/>
                        <a:gd name="connsiteY0" fmla="*/ 0 h 110126"/>
                        <a:gd name="connsiteX1" fmla="*/ 57150 w 266700"/>
                        <a:gd name="connsiteY1" fmla="*/ 71966 h 110126"/>
                        <a:gd name="connsiteX2" fmla="*/ 91017 w 266700"/>
                        <a:gd name="connsiteY2" fmla="*/ 82550 h 110126"/>
                        <a:gd name="connsiteX3" fmla="*/ 127000 w 266700"/>
                        <a:gd name="connsiteY3" fmla="*/ 88900 h 110126"/>
                        <a:gd name="connsiteX4" fmla="*/ 169333 w 266700"/>
                        <a:gd name="connsiteY4" fmla="*/ 101600 h 110126"/>
                        <a:gd name="connsiteX5" fmla="*/ 198967 w 266700"/>
                        <a:gd name="connsiteY5" fmla="*/ 110066 h 110126"/>
                        <a:gd name="connsiteX6" fmla="*/ 230717 w 266700"/>
                        <a:gd name="connsiteY6" fmla="*/ 97366 h 110126"/>
                        <a:gd name="connsiteX7" fmla="*/ 256117 w 266700"/>
                        <a:gd name="connsiteY7" fmla="*/ 78316 h 110126"/>
                        <a:gd name="connsiteX8" fmla="*/ 266700 w 266700"/>
                        <a:gd name="connsiteY8" fmla="*/ 63500 h 110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66700" h="110126">
                          <a:moveTo>
                            <a:pt x="0" y="0"/>
                          </a:moveTo>
                          <a:cubicBezTo>
                            <a:pt x="20990" y="29104"/>
                            <a:pt x="41981" y="58208"/>
                            <a:pt x="57150" y="71966"/>
                          </a:cubicBezTo>
                          <a:cubicBezTo>
                            <a:pt x="72319" y="85724"/>
                            <a:pt x="79375" y="79728"/>
                            <a:pt x="91017" y="82550"/>
                          </a:cubicBezTo>
                          <a:cubicBezTo>
                            <a:pt x="102659" y="85372"/>
                            <a:pt x="113947" y="85725"/>
                            <a:pt x="127000" y="88900"/>
                          </a:cubicBezTo>
                          <a:cubicBezTo>
                            <a:pt x="140053" y="92075"/>
                            <a:pt x="169333" y="101600"/>
                            <a:pt x="169333" y="101600"/>
                          </a:cubicBezTo>
                          <a:cubicBezTo>
                            <a:pt x="181327" y="105128"/>
                            <a:pt x="188736" y="110772"/>
                            <a:pt x="198967" y="110066"/>
                          </a:cubicBezTo>
                          <a:cubicBezTo>
                            <a:pt x="209198" y="109360"/>
                            <a:pt x="221192" y="102658"/>
                            <a:pt x="230717" y="97366"/>
                          </a:cubicBezTo>
                          <a:cubicBezTo>
                            <a:pt x="240242" y="92074"/>
                            <a:pt x="250120" y="83960"/>
                            <a:pt x="256117" y="78316"/>
                          </a:cubicBezTo>
                          <a:cubicBezTo>
                            <a:pt x="262114" y="72672"/>
                            <a:pt x="264407" y="68086"/>
                            <a:pt x="266700" y="635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87C13C45-2962-4BA0-8B57-C70A968A8516}"/>
                </a:ext>
              </a:extLst>
            </p:cNvPr>
            <p:cNvSpPr/>
            <p:nvPr/>
          </p:nvSpPr>
          <p:spPr>
            <a:xfrm>
              <a:off x="5831417" y="2400022"/>
              <a:ext cx="270933" cy="87061"/>
            </a:xfrm>
            <a:custGeom>
              <a:avLst/>
              <a:gdLst>
                <a:gd name="connsiteX0" fmla="*/ 0 w 270933"/>
                <a:gd name="connsiteY0" fmla="*/ 15095 h 87061"/>
                <a:gd name="connsiteX1" fmla="*/ 57150 w 270933"/>
                <a:gd name="connsiteY1" fmla="*/ 8745 h 87061"/>
                <a:gd name="connsiteX2" fmla="*/ 91016 w 270933"/>
                <a:gd name="connsiteY2" fmla="*/ 8745 h 87061"/>
                <a:gd name="connsiteX3" fmla="*/ 120650 w 270933"/>
                <a:gd name="connsiteY3" fmla="*/ 2395 h 87061"/>
                <a:gd name="connsiteX4" fmla="*/ 137583 w 270933"/>
                <a:gd name="connsiteY4" fmla="*/ 278 h 87061"/>
                <a:gd name="connsiteX5" fmla="*/ 146050 w 270933"/>
                <a:gd name="connsiteY5" fmla="*/ 2395 h 87061"/>
                <a:gd name="connsiteX6" fmla="*/ 169333 w 270933"/>
                <a:gd name="connsiteY6" fmla="*/ 21445 h 87061"/>
                <a:gd name="connsiteX7" fmla="*/ 179916 w 270933"/>
                <a:gd name="connsiteY7" fmla="*/ 25678 h 87061"/>
                <a:gd name="connsiteX8" fmla="*/ 198966 w 270933"/>
                <a:gd name="connsiteY8" fmla="*/ 25678 h 87061"/>
                <a:gd name="connsiteX9" fmla="*/ 209550 w 270933"/>
                <a:gd name="connsiteY9" fmla="*/ 21445 h 87061"/>
                <a:gd name="connsiteX10" fmla="*/ 224366 w 270933"/>
                <a:gd name="connsiteY10" fmla="*/ 38378 h 87061"/>
                <a:gd name="connsiteX11" fmla="*/ 239183 w 270933"/>
                <a:gd name="connsiteY11" fmla="*/ 57428 h 87061"/>
                <a:gd name="connsiteX12" fmla="*/ 260350 w 270933"/>
                <a:gd name="connsiteY12" fmla="*/ 80711 h 87061"/>
                <a:gd name="connsiteX13" fmla="*/ 270933 w 270933"/>
                <a:gd name="connsiteY13" fmla="*/ 87061 h 8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933" h="87061" extrusionOk="0">
                  <a:moveTo>
                    <a:pt x="0" y="15095"/>
                  </a:moveTo>
                  <a:cubicBezTo>
                    <a:pt x="20190" y="14532"/>
                    <a:pt x="41385" y="9848"/>
                    <a:pt x="57150" y="8745"/>
                  </a:cubicBezTo>
                  <a:cubicBezTo>
                    <a:pt x="72524" y="7798"/>
                    <a:pt x="79837" y="10971"/>
                    <a:pt x="91016" y="8745"/>
                  </a:cubicBezTo>
                  <a:cubicBezTo>
                    <a:pt x="101571" y="7868"/>
                    <a:pt x="113234" y="4261"/>
                    <a:pt x="120650" y="2395"/>
                  </a:cubicBezTo>
                  <a:cubicBezTo>
                    <a:pt x="128411" y="984"/>
                    <a:pt x="137583" y="278"/>
                    <a:pt x="137583" y="278"/>
                  </a:cubicBezTo>
                  <a:cubicBezTo>
                    <a:pt x="141690" y="481"/>
                    <a:pt x="140858" y="-1086"/>
                    <a:pt x="146050" y="2395"/>
                  </a:cubicBezTo>
                  <a:cubicBezTo>
                    <a:pt x="151576" y="5252"/>
                    <a:pt x="164220" y="17138"/>
                    <a:pt x="169333" y="21445"/>
                  </a:cubicBezTo>
                  <a:cubicBezTo>
                    <a:pt x="174962" y="25353"/>
                    <a:pt x="174918" y="24993"/>
                    <a:pt x="179916" y="25678"/>
                  </a:cubicBezTo>
                  <a:cubicBezTo>
                    <a:pt x="184637" y="26209"/>
                    <a:pt x="193396" y="26390"/>
                    <a:pt x="198966" y="25678"/>
                  </a:cubicBezTo>
                  <a:cubicBezTo>
                    <a:pt x="204295" y="25110"/>
                    <a:pt x="204869" y="18779"/>
                    <a:pt x="209550" y="21445"/>
                  </a:cubicBezTo>
                  <a:cubicBezTo>
                    <a:pt x="215198" y="23841"/>
                    <a:pt x="219550" y="32688"/>
                    <a:pt x="224366" y="38378"/>
                  </a:cubicBezTo>
                  <a:cubicBezTo>
                    <a:pt x="227947" y="44444"/>
                    <a:pt x="233462" y="50005"/>
                    <a:pt x="239183" y="57428"/>
                  </a:cubicBezTo>
                  <a:cubicBezTo>
                    <a:pt x="245231" y="64574"/>
                    <a:pt x="256425" y="75877"/>
                    <a:pt x="260350" y="80711"/>
                  </a:cubicBezTo>
                  <a:cubicBezTo>
                    <a:pt x="265188" y="85373"/>
                    <a:pt x="268625" y="86047"/>
                    <a:pt x="270933" y="87061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89898613">
                    <a:custGeom>
                      <a:avLst/>
                      <a:gdLst>
                        <a:gd name="connsiteX0" fmla="*/ 0 w 270933"/>
                        <a:gd name="connsiteY0" fmla="*/ 15095 h 87061"/>
                        <a:gd name="connsiteX1" fmla="*/ 57150 w 270933"/>
                        <a:gd name="connsiteY1" fmla="*/ 8745 h 87061"/>
                        <a:gd name="connsiteX2" fmla="*/ 91016 w 270933"/>
                        <a:gd name="connsiteY2" fmla="*/ 8745 h 87061"/>
                        <a:gd name="connsiteX3" fmla="*/ 120650 w 270933"/>
                        <a:gd name="connsiteY3" fmla="*/ 2395 h 87061"/>
                        <a:gd name="connsiteX4" fmla="*/ 137583 w 270933"/>
                        <a:gd name="connsiteY4" fmla="*/ 278 h 87061"/>
                        <a:gd name="connsiteX5" fmla="*/ 146050 w 270933"/>
                        <a:gd name="connsiteY5" fmla="*/ 2395 h 87061"/>
                        <a:gd name="connsiteX6" fmla="*/ 169333 w 270933"/>
                        <a:gd name="connsiteY6" fmla="*/ 21445 h 87061"/>
                        <a:gd name="connsiteX7" fmla="*/ 179916 w 270933"/>
                        <a:gd name="connsiteY7" fmla="*/ 25678 h 87061"/>
                        <a:gd name="connsiteX8" fmla="*/ 198966 w 270933"/>
                        <a:gd name="connsiteY8" fmla="*/ 25678 h 87061"/>
                        <a:gd name="connsiteX9" fmla="*/ 209550 w 270933"/>
                        <a:gd name="connsiteY9" fmla="*/ 21445 h 87061"/>
                        <a:gd name="connsiteX10" fmla="*/ 224366 w 270933"/>
                        <a:gd name="connsiteY10" fmla="*/ 38378 h 87061"/>
                        <a:gd name="connsiteX11" fmla="*/ 239183 w 270933"/>
                        <a:gd name="connsiteY11" fmla="*/ 57428 h 87061"/>
                        <a:gd name="connsiteX12" fmla="*/ 260350 w 270933"/>
                        <a:gd name="connsiteY12" fmla="*/ 80711 h 87061"/>
                        <a:gd name="connsiteX13" fmla="*/ 270933 w 270933"/>
                        <a:gd name="connsiteY13" fmla="*/ 87061 h 87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70933" h="87061">
                          <a:moveTo>
                            <a:pt x="0" y="15095"/>
                          </a:moveTo>
                          <a:cubicBezTo>
                            <a:pt x="20990" y="12449"/>
                            <a:pt x="41981" y="9803"/>
                            <a:pt x="57150" y="8745"/>
                          </a:cubicBezTo>
                          <a:cubicBezTo>
                            <a:pt x="72319" y="7687"/>
                            <a:pt x="80433" y="9803"/>
                            <a:pt x="91016" y="8745"/>
                          </a:cubicBezTo>
                          <a:cubicBezTo>
                            <a:pt x="101599" y="7687"/>
                            <a:pt x="112889" y="3806"/>
                            <a:pt x="120650" y="2395"/>
                          </a:cubicBezTo>
                          <a:cubicBezTo>
                            <a:pt x="128411" y="984"/>
                            <a:pt x="137583" y="278"/>
                            <a:pt x="137583" y="278"/>
                          </a:cubicBezTo>
                          <a:cubicBezTo>
                            <a:pt x="141816" y="278"/>
                            <a:pt x="140758" y="-1133"/>
                            <a:pt x="146050" y="2395"/>
                          </a:cubicBezTo>
                          <a:cubicBezTo>
                            <a:pt x="151342" y="5923"/>
                            <a:pt x="163689" y="17565"/>
                            <a:pt x="169333" y="21445"/>
                          </a:cubicBezTo>
                          <a:cubicBezTo>
                            <a:pt x="174977" y="25325"/>
                            <a:pt x="174977" y="24973"/>
                            <a:pt x="179916" y="25678"/>
                          </a:cubicBezTo>
                          <a:cubicBezTo>
                            <a:pt x="184855" y="26383"/>
                            <a:pt x="194027" y="26383"/>
                            <a:pt x="198966" y="25678"/>
                          </a:cubicBezTo>
                          <a:cubicBezTo>
                            <a:pt x="203905" y="24973"/>
                            <a:pt x="205317" y="19328"/>
                            <a:pt x="209550" y="21445"/>
                          </a:cubicBezTo>
                          <a:cubicBezTo>
                            <a:pt x="213783" y="23562"/>
                            <a:pt x="219427" y="32381"/>
                            <a:pt x="224366" y="38378"/>
                          </a:cubicBezTo>
                          <a:cubicBezTo>
                            <a:pt x="229305" y="44375"/>
                            <a:pt x="233186" y="50373"/>
                            <a:pt x="239183" y="57428"/>
                          </a:cubicBezTo>
                          <a:cubicBezTo>
                            <a:pt x="245180" y="64483"/>
                            <a:pt x="255058" y="75772"/>
                            <a:pt x="260350" y="80711"/>
                          </a:cubicBezTo>
                          <a:cubicBezTo>
                            <a:pt x="265642" y="85650"/>
                            <a:pt x="268287" y="86355"/>
                            <a:pt x="270933" y="87061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4A93F522-649C-43F9-B7C4-816D89689B58}"/>
                </a:ext>
              </a:extLst>
            </p:cNvPr>
            <p:cNvSpPr/>
            <p:nvPr/>
          </p:nvSpPr>
          <p:spPr>
            <a:xfrm>
              <a:off x="5831417" y="2444750"/>
              <a:ext cx="266700" cy="61383"/>
            </a:xfrm>
            <a:custGeom>
              <a:avLst/>
              <a:gdLst>
                <a:gd name="connsiteX0" fmla="*/ 0 w 266700"/>
                <a:gd name="connsiteY0" fmla="*/ 0 h 61383"/>
                <a:gd name="connsiteX1" fmla="*/ 95250 w 266700"/>
                <a:gd name="connsiteY1" fmla="*/ 19050 h 61383"/>
                <a:gd name="connsiteX2" fmla="*/ 122766 w 266700"/>
                <a:gd name="connsiteY2" fmla="*/ 23283 h 61383"/>
                <a:gd name="connsiteX3" fmla="*/ 173566 w 266700"/>
                <a:gd name="connsiteY3" fmla="*/ 38100 h 61383"/>
                <a:gd name="connsiteX4" fmla="*/ 220133 w 266700"/>
                <a:gd name="connsiteY4" fmla="*/ 46567 h 61383"/>
                <a:gd name="connsiteX5" fmla="*/ 266700 w 266700"/>
                <a:gd name="connsiteY5" fmla="*/ 61383 h 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61383" extrusionOk="0">
                  <a:moveTo>
                    <a:pt x="0" y="0"/>
                  </a:moveTo>
                  <a:cubicBezTo>
                    <a:pt x="36346" y="11088"/>
                    <a:pt x="56342" y="6248"/>
                    <a:pt x="95250" y="19050"/>
                  </a:cubicBezTo>
                  <a:cubicBezTo>
                    <a:pt x="115717" y="23668"/>
                    <a:pt x="109314" y="20769"/>
                    <a:pt x="122766" y="23283"/>
                  </a:cubicBezTo>
                  <a:cubicBezTo>
                    <a:pt x="135492" y="27047"/>
                    <a:pt x="155840" y="35893"/>
                    <a:pt x="173566" y="38100"/>
                  </a:cubicBezTo>
                  <a:cubicBezTo>
                    <a:pt x="189781" y="41481"/>
                    <a:pt x="202726" y="40963"/>
                    <a:pt x="220133" y="46567"/>
                  </a:cubicBezTo>
                  <a:cubicBezTo>
                    <a:pt x="238101" y="50420"/>
                    <a:pt x="252263" y="54032"/>
                    <a:pt x="266700" y="6138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68079135">
                    <a:custGeom>
                      <a:avLst/>
                      <a:gdLst>
                        <a:gd name="connsiteX0" fmla="*/ 0 w 266700"/>
                        <a:gd name="connsiteY0" fmla="*/ 0 h 61383"/>
                        <a:gd name="connsiteX1" fmla="*/ 95250 w 266700"/>
                        <a:gd name="connsiteY1" fmla="*/ 19050 h 61383"/>
                        <a:gd name="connsiteX2" fmla="*/ 122766 w 266700"/>
                        <a:gd name="connsiteY2" fmla="*/ 23283 h 61383"/>
                        <a:gd name="connsiteX3" fmla="*/ 173566 w 266700"/>
                        <a:gd name="connsiteY3" fmla="*/ 38100 h 61383"/>
                        <a:gd name="connsiteX4" fmla="*/ 220133 w 266700"/>
                        <a:gd name="connsiteY4" fmla="*/ 46567 h 61383"/>
                        <a:gd name="connsiteX5" fmla="*/ 266700 w 266700"/>
                        <a:gd name="connsiteY5" fmla="*/ 61383 h 61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6700" h="61383">
                          <a:moveTo>
                            <a:pt x="0" y="0"/>
                          </a:moveTo>
                          <a:lnTo>
                            <a:pt x="95250" y="19050"/>
                          </a:lnTo>
                          <a:cubicBezTo>
                            <a:pt x="115711" y="22931"/>
                            <a:pt x="109713" y="20108"/>
                            <a:pt x="122766" y="23283"/>
                          </a:cubicBezTo>
                          <a:cubicBezTo>
                            <a:pt x="135819" y="26458"/>
                            <a:pt x="157338" y="34219"/>
                            <a:pt x="173566" y="38100"/>
                          </a:cubicBezTo>
                          <a:cubicBezTo>
                            <a:pt x="189794" y="41981"/>
                            <a:pt x="204611" y="42687"/>
                            <a:pt x="220133" y="46567"/>
                          </a:cubicBezTo>
                          <a:cubicBezTo>
                            <a:pt x="235655" y="50448"/>
                            <a:pt x="251177" y="55915"/>
                            <a:pt x="266700" y="6138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E9F97083-3ECA-4016-8467-268A078B5C24}"/>
                </a:ext>
              </a:extLst>
            </p:cNvPr>
            <p:cNvSpPr/>
            <p:nvPr/>
          </p:nvSpPr>
          <p:spPr>
            <a:xfrm>
              <a:off x="5929313" y="2025650"/>
              <a:ext cx="581025" cy="792163"/>
            </a:xfrm>
            <a:custGeom>
              <a:avLst/>
              <a:gdLst>
                <a:gd name="connsiteX0" fmla="*/ 581025 w 581025"/>
                <a:gd name="connsiteY0" fmla="*/ 0 h 792163"/>
                <a:gd name="connsiteX1" fmla="*/ 544512 w 581025"/>
                <a:gd name="connsiteY1" fmla="*/ 74613 h 792163"/>
                <a:gd name="connsiteX2" fmla="*/ 533400 w 581025"/>
                <a:gd name="connsiteY2" fmla="*/ 117475 h 792163"/>
                <a:gd name="connsiteX3" fmla="*/ 512762 w 581025"/>
                <a:gd name="connsiteY3" fmla="*/ 171450 h 792163"/>
                <a:gd name="connsiteX4" fmla="*/ 500062 w 581025"/>
                <a:gd name="connsiteY4" fmla="*/ 223838 h 792163"/>
                <a:gd name="connsiteX5" fmla="*/ 477837 w 581025"/>
                <a:gd name="connsiteY5" fmla="*/ 277813 h 792163"/>
                <a:gd name="connsiteX6" fmla="*/ 447675 w 581025"/>
                <a:gd name="connsiteY6" fmla="*/ 333375 h 792163"/>
                <a:gd name="connsiteX7" fmla="*/ 433387 w 581025"/>
                <a:gd name="connsiteY7" fmla="*/ 373063 h 792163"/>
                <a:gd name="connsiteX8" fmla="*/ 392112 w 581025"/>
                <a:gd name="connsiteY8" fmla="*/ 446088 h 792163"/>
                <a:gd name="connsiteX9" fmla="*/ 339725 w 581025"/>
                <a:gd name="connsiteY9" fmla="*/ 512763 h 792163"/>
                <a:gd name="connsiteX10" fmla="*/ 277812 w 581025"/>
                <a:gd name="connsiteY10" fmla="*/ 582613 h 792163"/>
                <a:gd name="connsiteX11" fmla="*/ 222250 w 581025"/>
                <a:gd name="connsiteY11" fmla="*/ 627063 h 792163"/>
                <a:gd name="connsiteX12" fmla="*/ 147637 w 581025"/>
                <a:gd name="connsiteY12" fmla="*/ 690563 h 792163"/>
                <a:gd name="connsiteX13" fmla="*/ 93662 w 581025"/>
                <a:gd name="connsiteY13" fmla="*/ 730250 h 792163"/>
                <a:gd name="connsiteX14" fmla="*/ 47625 w 581025"/>
                <a:gd name="connsiteY14" fmla="*/ 765175 h 792163"/>
                <a:gd name="connsiteX15" fmla="*/ 0 w 581025"/>
                <a:gd name="connsiteY15" fmla="*/ 792163 h 79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1025" h="792163" extrusionOk="0">
                  <a:moveTo>
                    <a:pt x="581025" y="0"/>
                  </a:moveTo>
                  <a:cubicBezTo>
                    <a:pt x="569973" y="27540"/>
                    <a:pt x="550013" y="55008"/>
                    <a:pt x="544512" y="74613"/>
                  </a:cubicBezTo>
                  <a:cubicBezTo>
                    <a:pt x="536736" y="93736"/>
                    <a:pt x="540138" y="101289"/>
                    <a:pt x="533400" y="117475"/>
                  </a:cubicBezTo>
                  <a:cubicBezTo>
                    <a:pt x="529591" y="134694"/>
                    <a:pt x="516005" y="152121"/>
                    <a:pt x="512762" y="171450"/>
                  </a:cubicBezTo>
                  <a:cubicBezTo>
                    <a:pt x="507406" y="189533"/>
                    <a:pt x="506254" y="206377"/>
                    <a:pt x="500062" y="223838"/>
                  </a:cubicBezTo>
                  <a:cubicBezTo>
                    <a:pt x="491189" y="243317"/>
                    <a:pt x="484455" y="260953"/>
                    <a:pt x="477837" y="277813"/>
                  </a:cubicBezTo>
                  <a:cubicBezTo>
                    <a:pt x="470122" y="298851"/>
                    <a:pt x="454501" y="318103"/>
                    <a:pt x="447675" y="333375"/>
                  </a:cubicBezTo>
                  <a:cubicBezTo>
                    <a:pt x="440386" y="349231"/>
                    <a:pt x="442881" y="353338"/>
                    <a:pt x="433387" y="373063"/>
                  </a:cubicBezTo>
                  <a:cubicBezTo>
                    <a:pt x="424108" y="391292"/>
                    <a:pt x="410921" y="423965"/>
                    <a:pt x="392112" y="446088"/>
                  </a:cubicBezTo>
                  <a:cubicBezTo>
                    <a:pt x="375113" y="470629"/>
                    <a:pt x="359964" y="488089"/>
                    <a:pt x="339725" y="512763"/>
                  </a:cubicBezTo>
                  <a:cubicBezTo>
                    <a:pt x="323273" y="539429"/>
                    <a:pt x="299060" y="568557"/>
                    <a:pt x="277812" y="582613"/>
                  </a:cubicBezTo>
                  <a:cubicBezTo>
                    <a:pt x="256925" y="601369"/>
                    <a:pt x="243431" y="607961"/>
                    <a:pt x="222250" y="627063"/>
                  </a:cubicBezTo>
                  <a:cubicBezTo>
                    <a:pt x="201394" y="642918"/>
                    <a:pt x="169259" y="672662"/>
                    <a:pt x="147637" y="690563"/>
                  </a:cubicBezTo>
                  <a:cubicBezTo>
                    <a:pt x="126441" y="707041"/>
                    <a:pt x="109613" y="718848"/>
                    <a:pt x="93662" y="730250"/>
                  </a:cubicBezTo>
                  <a:cubicBezTo>
                    <a:pt x="76213" y="743877"/>
                    <a:pt x="63585" y="753922"/>
                    <a:pt x="47625" y="765175"/>
                  </a:cubicBezTo>
                  <a:cubicBezTo>
                    <a:pt x="32745" y="776193"/>
                    <a:pt x="9253" y="792275"/>
                    <a:pt x="0" y="7921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04005317">
                    <a:custGeom>
                      <a:avLst/>
                      <a:gdLst>
                        <a:gd name="connsiteX0" fmla="*/ 581025 w 581025"/>
                        <a:gd name="connsiteY0" fmla="*/ 0 h 792163"/>
                        <a:gd name="connsiteX1" fmla="*/ 544512 w 581025"/>
                        <a:gd name="connsiteY1" fmla="*/ 74613 h 792163"/>
                        <a:gd name="connsiteX2" fmla="*/ 533400 w 581025"/>
                        <a:gd name="connsiteY2" fmla="*/ 117475 h 792163"/>
                        <a:gd name="connsiteX3" fmla="*/ 512762 w 581025"/>
                        <a:gd name="connsiteY3" fmla="*/ 171450 h 792163"/>
                        <a:gd name="connsiteX4" fmla="*/ 500062 w 581025"/>
                        <a:gd name="connsiteY4" fmla="*/ 223838 h 792163"/>
                        <a:gd name="connsiteX5" fmla="*/ 477837 w 581025"/>
                        <a:gd name="connsiteY5" fmla="*/ 277813 h 792163"/>
                        <a:gd name="connsiteX6" fmla="*/ 447675 w 581025"/>
                        <a:gd name="connsiteY6" fmla="*/ 333375 h 792163"/>
                        <a:gd name="connsiteX7" fmla="*/ 433387 w 581025"/>
                        <a:gd name="connsiteY7" fmla="*/ 373063 h 792163"/>
                        <a:gd name="connsiteX8" fmla="*/ 392112 w 581025"/>
                        <a:gd name="connsiteY8" fmla="*/ 446088 h 792163"/>
                        <a:gd name="connsiteX9" fmla="*/ 339725 w 581025"/>
                        <a:gd name="connsiteY9" fmla="*/ 512763 h 792163"/>
                        <a:gd name="connsiteX10" fmla="*/ 277812 w 581025"/>
                        <a:gd name="connsiteY10" fmla="*/ 582613 h 792163"/>
                        <a:gd name="connsiteX11" fmla="*/ 222250 w 581025"/>
                        <a:gd name="connsiteY11" fmla="*/ 627063 h 792163"/>
                        <a:gd name="connsiteX12" fmla="*/ 147637 w 581025"/>
                        <a:gd name="connsiteY12" fmla="*/ 690563 h 792163"/>
                        <a:gd name="connsiteX13" fmla="*/ 93662 w 581025"/>
                        <a:gd name="connsiteY13" fmla="*/ 730250 h 792163"/>
                        <a:gd name="connsiteX14" fmla="*/ 47625 w 581025"/>
                        <a:gd name="connsiteY14" fmla="*/ 765175 h 792163"/>
                        <a:gd name="connsiteX15" fmla="*/ 0 w 581025"/>
                        <a:gd name="connsiteY15" fmla="*/ 792163 h 7921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81025" h="792163">
                          <a:moveTo>
                            <a:pt x="581025" y="0"/>
                          </a:moveTo>
                          <a:cubicBezTo>
                            <a:pt x="566737" y="27517"/>
                            <a:pt x="552450" y="55034"/>
                            <a:pt x="544512" y="74613"/>
                          </a:cubicBezTo>
                          <a:cubicBezTo>
                            <a:pt x="536574" y="94192"/>
                            <a:pt x="538692" y="101336"/>
                            <a:pt x="533400" y="117475"/>
                          </a:cubicBezTo>
                          <a:cubicBezTo>
                            <a:pt x="528108" y="133614"/>
                            <a:pt x="518318" y="153723"/>
                            <a:pt x="512762" y="171450"/>
                          </a:cubicBezTo>
                          <a:cubicBezTo>
                            <a:pt x="507206" y="189177"/>
                            <a:pt x="505883" y="206111"/>
                            <a:pt x="500062" y="223838"/>
                          </a:cubicBezTo>
                          <a:cubicBezTo>
                            <a:pt x="494241" y="241565"/>
                            <a:pt x="486568" y="259557"/>
                            <a:pt x="477837" y="277813"/>
                          </a:cubicBezTo>
                          <a:cubicBezTo>
                            <a:pt x="469106" y="296069"/>
                            <a:pt x="455083" y="317500"/>
                            <a:pt x="447675" y="333375"/>
                          </a:cubicBezTo>
                          <a:cubicBezTo>
                            <a:pt x="440267" y="349250"/>
                            <a:pt x="442647" y="354278"/>
                            <a:pt x="433387" y="373063"/>
                          </a:cubicBezTo>
                          <a:cubicBezTo>
                            <a:pt x="424127" y="391848"/>
                            <a:pt x="407722" y="422805"/>
                            <a:pt x="392112" y="446088"/>
                          </a:cubicBezTo>
                          <a:cubicBezTo>
                            <a:pt x="376502" y="469371"/>
                            <a:pt x="358775" y="490009"/>
                            <a:pt x="339725" y="512763"/>
                          </a:cubicBezTo>
                          <a:cubicBezTo>
                            <a:pt x="320675" y="535517"/>
                            <a:pt x="297391" y="563563"/>
                            <a:pt x="277812" y="582613"/>
                          </a:cubicBezTo>
                          <a:cubicBezTo>
                            <a:pt x="258233" y="601663"/>
                            <a:pt x="243946" y="609071"/>
                            <a:pt x="222250" y="627063"/>
                          </a:cubicBezTo>
                          <a:cubicBezTo>
                            <a:pt x="200554" y="645055"/>
                            <a:pt x="169068" y="673365"/>
                            <a:pt x="147637" y="690563"/>
                          </a:cubicBezTo>
                          <a:cubicBezTo>
                            <a:pt x="126206" y="707761"/>
                            <a:pt x="110331" y="717815"/>
                            <a:pt x="93662" y="730250"/>
                          </a:cubicBezTo>
                          <a:cubicBezTo>
                            <a:pt x="76993" y="742685"/>
                            <a:pt x="63235" y="754856"/>
                            <a:pt x="47625" y="765175"/>
                          </a:cubicBezTo>
                          <a:cubicBezTo>
                            <a:pt x="32015" y="775494"/>
                            <a:pt x="10054" y="791898"/>
                            <a:pt x="0" y="7921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6155CB75-D42A-4D39-A100-3514E4C118A6}"/>
                </a:ext>
              </a:extLst>
            </p:cNvPr>
            <p:cNvSpPr/>
            <p:nvPr/>
          </p:nvSpPr>
          <p:spPr>
            <a:xfrm>
              <a:off x="5351463" y="1995488"/>
              <a:ext cx="568325" cy="820737"/>
            </a:xfrm>
            <a:custGeom>
              <a:avLst/>
              <a:gdLst>
                <a:gd name="connsiteX0" fmla="*/ 0 w 568325"/>
                <a:gd name="connsiteY0" fmla="*/ 0 h 820737"/>
                <a:gd name="connsiteX1" fmla="*/ 14287 w 568325"/>
                <a:gd name="connsiteY1" fmla="*/ 98425 h 820737"/>
                <a:gd name="connsiteX2" fmla="*/ 22225 w 568325"/>
                <a:gd name="connsiteY2" fmla="*/ 165100 h 820737"/>
                <a:gd name="connsiteX3" fmla="*/ 31750 w 568325"/>
                <a:gd name="connsiteY3" fmla="*/ 230187 h 820737"/>
                <a:gd name="connsiteX4" fmla="*/ 58737 w 568325"/>
                <a:gd name="connsiteY4" fmla="*/ 327025 h 820737"/>
                <a:gd name="connsiteX5" fmla="*/ 85725 w 568325"/>
                <a:gd name="connsiteY5" fmla="*/ 384175 h 820737"/>
                <a:gd name="connsiteX6" fmla="*/ 141287 w 568325"/>
                <a:gd name="connsiteY6" fmla="*/ 471487 h 820737"/>
                <a:gd name="connsiteX7" fmla="*/ 185737 w 568325"/>
                <a:gd name="connsiteY7" fmla="*/ 531812 h 820737"/>
                <a:gd name="connsiteX8" fmla="*/ 257175 w 568325"/>
                <a:gd name="connsiteY8" fmla="*/ 593725 h 820737"/>
                <a:gd name="connsiteX9" fmla="*/ 323850 w 568325"/>
                <a:gd name="connsiteY9" fmla="*/ 657225 h 820737"/>
                <a:gd name="connsiteX10" fmla="*/ 379412 w 568325"/>
                <a:gd name="connsiteY10" fmla="*/ 715962 h 820737"/>
                <a:gd name="connsiteX11" fmla="*/ 434975 w 568325"/>
                <a:gd name="connsiteY11" fmla="*/ 762000 h 820737"/>
                <a:gd name="connsiteX12" fmla="*/ 487362 w 568325"/>
                <a:gd name="connsiteY12" fmla="*/ 806450 h 820737"/>
                <a:gd name="connsiteX13" fmla="*/ 531812 w 568325"/>
                <a:gd name="connsiteY13" fmla="*/ 801687 h 820737"/>
                <a:gd name="connsiteX14" fmla="*/ 568325 w 568325"/>
                <a:gd name="connsiteY14" fmla="*/ 820737 h 82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8325" h="820737" extrusionOk="0">
                  <a:moveTo>
                    <a:pt x="0" y="0"/>
                  </a:moveTo>
                  <a:cubicBezTo>
                    <a:pt x="8229" y="36459"/>
                    <a:pt x="7816" y="67163"/>
                    <a:pt x="14287" y="98425"/>
                  </a:cubicBezTo>
                  <a:cubicBezTo>
                    <a:pt x="17672" y="125541"/>
                    <a:pt x="19170" y="140228"/>
                    <a:pt x="22225" y="165100"/>
                  </a:cubicBezTo>
                  <a:cubicBezTo>
                    <a:pt x="26954" y="189642"/>
                    <a:pt x="27405" y="200743"/>
                    <a:pt x="31750" y="230187"/>
                  </a:cubicBezTo>
                  <a:cubicBezTo>
                    <a:pt x="34807" y="254172"/>
                    <a:pt x="45466" y="302979"/>
                    <a:pt x="58737" y="327025"/>
                  </a:cubicBezTo>
                  <a:cubicBezTo>
                    <a:pt x="67271" y="352926"/>
                    <a:pt x="72275" y="360322"/>
                    <a:pt x="85725" y="384175"/>
                  </a:cubicBezTo>
                  <a:cubicBezTo>
                    <a:pt x="100098" y="405479"/>
                    <a:pt x="125136" y="451555"/>
                    <a:pt x="141287" y="471487"/>
                  </a:cubicBezTo>
                  <a:cubicBezTo>
                    <a:pt x="158130" y="496804"/>
                    <a:pt x="166925" y="514855"/>
                    <a:pt x="185737" y="531812"/>
                  </a:cubicBezTo>
                  <a:cubicBezTo>
                    <a:pt x="203374" y="557857"/>
                    <a:pt x="236829" y="574105"/>
                    <a:pt x="257175" y="593725"/>
                  </a:cubicBezTo>
                  <a:cubicBezTo>
                    <a:pt x="281956" y="618191"/>
                    <a:pt x="298905" y="636695"/>
                    <a:pt x="323850" y="657225"/>
                  </a:cubicBezTo>
                  <a:cubicBezTo>
                    <a:pt x="340997" y="678921"/>
                    <a:pt x="359210" y="695035"/>
                    <a:pt x="379412" y="715962"/>
                  </a:cubicBezTo>
                  <a:cubicBezTo>
                    <a:pt x="401028" y="733945"/>
                    <a:pt x="417388" y="748281"/>
                    <a:pt x="434975" y="762000"/>
                  </a:cubicBezTo>
                  <a:cubicBezTo>
                    <a:pt x="452919" y="774028"/>
                    <a:pt x="474000" y="801867"/>
                    <a:pt x="487362" y="806450"/>
                  </a:cubicBezTo>
                  <a:cubicBezTo>
                    <a:pt x="504102" y="811742"/>
                    <a:pt x="516404" y="798679"/>
                    <a:pt x="531812" y="801687"/>
                  </a:cubicBezTo>
                  <a:cubicBezTo>
                    <a:pt x="544748" y="803427"/>
                    <a:pt x="556550" y="812455"/>
                    <a:pt x="568325" y="8207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65916539">
                    <a:custGeom>
                      <a:avLst/>
                      <a:gdLst>
                        <a:gd name="connsiteX0" fmla="*/ 0 w 568325"/>
                        <a:gd name="connsiteY0" fmla="*/ 0 h 820737"/>
                        <a:gd name="connsiteX1" fmla="*/ 14287 w 568325"/>
                        <a:gd name="connsiteY1" fmla="*/ 98425 h 820737"/>
                        <a:gd name="connsiteX2" fmla="*/ 22225 w 568325"/>
                        <a:gd name="connsiteY2" fmla="*/ 165100 h 820737"/>
                        <a:gd name="connsiteX3" fmla="*/ 31750 w 568325"/>
                        <a:gd name="connsiteY3" fmla="*/ 230187 h 820737"/>
                        <a:gd name="connsiteX4" fmla="*/ 58737 w 568325"/>
                        <a:gd name="connsiteY4" fmla="*/ 327025 h 820737"/>
                        <a:gd name="connsiteX5" fmla="*/ 85725 w 568325"/>
                        <a:gd name="connsiteY5" fmla="*/ 384175 h 820737"/>
                        <a:gd name="connsiteX6" fmla="*/ 141287 w 568325"/>
                        <a:gd name="connsiteY6" fmla="*/ 471487 h 820737"/>
                        <a:gd name="connsiteX7" fmla="*/ 185737 w 568325"/>
                        <a:gd name="connsiteY7" fmla="*/ 531812 h 820737"/>
                        <a:gd name="connsiteX8" fmla="*/ 257175 w 568325"/>
                        <a:gd name="connsiteY8" fmla="*/ 593725 h 820737"/>
                        <a:gd name="connsiteX9" fmla="*/ 323850 w 568325"/>
                        <a:gd name="connsiteY9" fmla="*/ 657225 h 820737"/>
                        <a:gd name="connsiteX10" fmla="*/ 379412 w 568325"/>
                        <a:gd name="connsiteY10" fmla="*/ 715962 h 820737"/>
                        <a:gd name="connsiteX11" fmla="*/ 434975 w 568325"/>
                        <a:gd name="connsiteY11" fmla="*/ 762000 h 820737"/>
                        <a:gd name="connsiteX12" fmla="*/ 487362 w 568325"/>
                        <a:gd name="connsiteY12" fmla="*/ 806450 h 820737"/>
                        <a:gd name="connsiteX13" fmla="*/ 531812 w 568325"/>
                        <a:gd name="connsiteY13" fmla="*/ 801687 h 820737"/>
                        <a:gd name="connsiteX14" fmla="*/ 568325 w 568325"/>
                        <a:gd name="connsiteY14" fmla="*/ 820737 h 8207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568325" h="820737">
                          <a:moveTo>
                            <a:pt x="0" y="0"/>
                          </a:moveTo>
                          <a:cubicBezTo>
                            <a:pt x="5291" y="35454"/>
                            <a:pt x="10583" y="70908"/>
                            <a:pt x="14287" y="98425"/>
                          </a:cubicBezTo>
                          <a:cubicBezTo>
                            <a:pt x="17991" y="125942"/>
                            <a:pt x="19315" y="143140"/>
                            <a:pt x="22225" y="165100"/>
                          </a:cubicBezTo>
                          <a:cubicBezTo>
                            <a:pt x="25135" y="187060"/>
                            <a:pt x="25665" y="203200"/>
                            <a:pt x="31750" y="230187"/>
                          </a:cubicBezTo>
                          <a:cubicBezTo>
                            <a:pt x="37835" y="257175"/>
                            <a:pt x="49741" y="301360"/>
                            <a:pt x="58737" y="327025"/>
                          </a:cubicBezTo>
                          <a:cubicBezTo>
                            <a:pt x="67733" y="352690"/>
                            <a:pt x="71967" y="360098"/>
                            <a:pt x="85725" y="384175"/>
                          </a:cubicBezTo>
                          <a:cubicBezTo>
                            <a:pt x="99483" y="408252"/>
                            <a:pt x="124618" y="446881"/>
                            <a:pt x="141287" y="471487"/>
                          </a:cubicBezTo>
                          <a:cubicBezTo>
                            <a:pt x="157956" y="496093"/>
                            <a:pt x="166422" y="511439"/>
                            <a:pt x="185737" y="531812"/>
                          </a:cubicBezTo>
                          <a:cubicBezTo>
                            <a:pt x="205052" y="552185"/>
                            <a:pt x="234156" y="572823"/>
                            <a:pt x="257175" y="593725"/>
                          </a:cubicBezTo>
                          <a:cubicBezTo>
                            <a:pt x="280194" y="614627"/>
                            <a:pt x="303477" y="636852"/>
                            <a:pt x="323850" y="657225"/>
                          </a:cubicBezTo>
                          <a:cubicBezTo>
                            <a:pt x="344223" y="677598"/>
                            <a:pt x="360891" y="698500"/>
                            <a:pt x="379412" y="715962"/>
                          </a:cubicBezTo>
                          <a:cubicBezTo>
                            <a:pt x="397933" y="733425"/>
                            <a:pt x="416984" y="746919"/>
                            <a:pt x="434975" y="762000"/>
                          </a:cubicBezTo>
                          <a:cubicBezTo>
                            <a:pt x="452966" y="777081"/>
                            <a:pt x="471223" y="799836"/>
                            <a:pt x="487362" y="806450"/>
                          </a:cubicBezTo>
                          <a:cubicBezTo>
                            <a:pt x="503502" y="813065"/>
                            <a:pt x="518318" y="799306"/>
                            <a:pt x="531812" y="801687"/>
                          </a:cubicBezTo>
                          <a:cubicBezTo>
                            <a:pt x="545306" y="804068"/>
                            <a:pt x="556815" y="812402"/>
                            <a:pt x="568325" y="8207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5A0093D0-8C82-472C-BBB3-14961FBF36FD}"/>
                </a:ext>
              </a:extLst>
            </p:cNvPr>
            <p:cNvSpPr/>
            <p:nvPr/>
          </p:nvSpPr>
          <p:spPr>
            <a:xfrm>
              <a:off x="5260975" y="2097088"/>
              <a:ext cx="115888" cy="112712"/>
            </a:xfrm>
            <a:custGeom>
              <a:avLst/>
              <a:gdLst>
                <a:gd name="connsiteX0" fmla="*/ 0 w 115888"/>
                <a:gd name="connsiteY0" fmla="*/ 0 h 112712"/>
                <a:gd name="connsiteX1" fmla="*/ 23813 w 115888"/>
                <a:gd name="connsiteY1" fmla="*/ 57150 h 112712"/>
                <a:gd name="connsiteX2" fmla="*/ 79375 w 115888"/>
                <a:gd name="connsiteY2" fmla="*/ 103187 h 112712"/>
                <a:gd name="connsiteX3" fmla="*/ 115888 w 115888"/>
                <a:gd name="connsiteY3" fmla="*/ 112712 h 1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88" h="112712" extrusionOk="0">
                  <a:moveTo>
                    <a:pt x="0" y="0"/>
                  </a:moveTo>
                  <a:cubicBezTo>
                    <a:pt x="4831" y="16957"/>
                    <a:pt x="7668" y="40831"/>
                    <a:pt x="23813" y="57150"/>
                  </a:cubicBezTo>
                  <a:cubicBezTo>
                    <a:pt x="37318" y="74089"/>
                    <a:pt x="62512" y="93346"/>
                    <a:pt x="79375" y="103187"/>
                  </a:cubicBezTo>
                  <a:cubicBezTo>
                    <a:pt x="94782" y="112802"/>
                    <a:pt x="105132" y="112318"/>
                    <a:pt x="115888" y="1127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87058676">
                    <a:custGeom>
                      <a:avLst/>
                      <a:gdLst>
                        <a:gd name="connsiteX0" fmla="*/ 0 w 115888"/>
                        <a:gd name="connsiteY0" fmla="*/ 0 h 112712"/>
                        <a:gd name="connsiteX1" fmla="*/ 23813 w 115888"/>
                        <a:gd name="connsiteY1" fmla="*/ 57150 h 112712"/>
                        <a:gd name="connsiteX2" fmla="*/ 79375 w 115888"/>
                        <a:gd name="connsiteY2" fmla="*/ 103187 h 112712"/>
                        <a:gd name="connsiteX3" fmla="*/ 115888 w 115888"/>
                        <a:gd name="connsiteY3" fmla="*/ 112712 h 1127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5888" h="112712">
                          <a:moveTo>
                            <a:pt x="0" y="0"/>
                          </a:moveTo>
                          <a:cubicBezTo>
                            <a:pt x="5292" y="19976"/>
                            <a:pt x="10584" y="39952"/>
                            <a:pt x="23813" y="57150"/>
                          </a:cubicBezTo>
                          <a:cubicBezTo>
                            <a:pt x="37042" y="74348"/>
                            <a:pt x="64029" y="93927"/>
                            <a:pt x="79375" y="103187"/>
                          </a:cubicBezTo>
                          <a:cubicBezTo>
                            <a:pt x="94721" y="112447"/>
                            <a:pt x="105304" y="112579"/>
                            <a:pt x="115888" y="1127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74593375-A9DC-49DC-84B4-AE41E3BAFE30}"/>
                </a:ext>
              </a:extLst>
            </p:cNvPr>
            <p:cNvSpPr/>
            <p:nvPr/>
          </p:nvSpPr>
          <p:spPr>
            <a:xfrm>
              <a:off x="6302375" y="1286670"/>
              <a:ext cx="209550" cy="726280"/>
            </a:xfrm>
            <a:custGeom>
              <a:avLst/>
              <a:gdLst>
                <a:gd name="connsiteX0" fmla="*/ 0 w 209550"/>
                <a:gd name="connsiteY0" fmla="*/ 62705 h 726280"/>
                <a:gd name="connsiteX1" fmla="*/ 44450 w 209550"/>
                <a:gd name="connsiteY1" fmla="*/ 13493 h 726280"/>
                <a:gd name="connsiteX2" fmla="*/ 69850 w 209550"/>
                <a:gd name="connsiteY2" fmla="*/ 793 h 726280"/>
                <a:gd name="connsiteX3" fmla="*/ 101600 w 209550"/>
                <a:gd name="connsiteY3" fmla="*/ 30955 h 726280"/>
                <a:gd name="connsiteX4" fmla="*/ 107950 w 209550"/>
                <a:gd name="connsiteY4" fmla="*/ 72230 h 726280"/>
                <a:gd name="connsiteX5" fmla="*/ 111125 w 209550"/>
                <a:gd name="connsiteY5" fmla="*/ 132555 h 726280"/>
                <a:gd name="connsiteX6" fmla="*/ 120650 w 209550"/>
                <a:gd name="connsiteY6" fmla="*/ 240505 h 726280"/>
                <a:gd name="connsiteX7" fmla="*/ 115888 w 209550"/>
                <a:gd name="connsiteY7" fmla="*/ 330993 h 726280"/>
                <a:gd name="connsiteX8" fmla="*/ 115888 w 209550"/>
                <a:gd name="connsiteY8" fmla="*/ 396080 h 726280"/>
                <a:gd name="connsiteX9" fmla="*/ 125413 w 209550"/>
                <a:gd name="connsiteY9" fmla="*/ 459580 h 726280"/>
                <a:gd name="connsiteX10" fmla="*/ 130175 w 209550"/>
                <a:gd name="connsiteY10" fmla="*/ 510380 h 726280"/>
                <a:gd name="connsiteX11" fmla="*/ 138113 w 209550"/>
                <a:gd name="connsiteY11" fmla="*/ 546893 h 726280"/>
                <a:gd name="connsiteX12" fmla="*/ 153988 w 209550"/>
                <a:gd name="connsiteY12" fmla="*/ 597693 h 726280"/>
                <a:gd name="connsiteX13" fmla="*/ 171450 w 209550"/>
                <a:gd name="connsiteY13" fmla="*/ 648493 h 726280"/>
                <a:gd name="connsiteX14" fmla="*/ 192088 w 209550"/>
                <a:gd name="connsiteY14" fmla="*/ 696118 h 726280"/>
                <a:gd name="connsiteX15" fmla="*/ 209550 w 209550"/>
                <a:gd name="connsiteY15" fmla="*/ 726280 h 72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550" h="726280" extrusionOk="0">
                  <a:moveTo>
                    <a:pt x="0" y="62705"/>
                  </a:moveTo>
                  <a:cubicBezTo>
                    <a:pt x="13893" y="41478"/>
                    <a:pt x="33486" y="23233"/>
                    <a:pt x="44450" y="13493"/>
                  </a:cubicBezTo>
                  <a:cubicBezTo>
                    <a:pt x="55882" y="3014"/>
                    <a:pt x="60942" y="-2038"/>
                    <a:pt x="69850" y="793"/>
                  </a:cubicBezTo>
                  <a:cubicBezTo>
                    <a:pt x="80380" y="4326"/>
                    <a:pt x="97706" y="17969"/>
                    <a:pt x="101600" y="30955"/>
                  </a:cubicBezTo>
                  <a:cubicBezTo>
                    <a:pt x="107860" y="42729"/>
                    <a:pt x="108126" y="55884"/>
                    <a:pt x="107950" y="72230"/>
                  </a:cubicBezTo>
                  <a:cubicBezTo>
                    <a:pt x="110175" y="87286"/>
                    <a:pt x="107396" y="104189"/>
                    <a:pt x="111125" y="132555"/>
                  </a:cubicBezTo>
                  <a:cubicBezTo>
                    <a:pt x="111578" y="161154"/>
                    <a:pt x="121660" y="210943"/>
                    <a:pt x="120650" y="240505"/>
                  </a:cubicBezTo>
                  <a:cubicBezTo>
                    <a:pt x="123271" y="270827"/>
                    <a:pt x="114851" y="302534"/>
                    <a:pt x="115888" y="330993"/>
                  </a:cubicBezTo>
                  <a:cubicBezTo>
                    <a:pt x="115697" y="353757"/>
                    <a:pt x="114754" y="372586"/>
                    <a:pt x="115888" y="396080"/>
                  </a:cubicBezTo>
                  <a:cubicBezTo>
                    <a:pt x="118087" y="420654"/>
                    <a:pt x="120379" y="439085"/>
                    <a:pt x="125413" y="459580"/>
                  </a:cubicBezTo>
                  <a:cubicBezTo>
                    <a:pt x="127683" y="478007"/>
                    <a:pt x="126601" y="496362"/>
                    <a:pt x="130175" y="510380"/>
                  </a:cubicBezTo>
                  <a:cubicBezTo>
                    <a:pt x="133261" y="524912"/>
                    <a:pt x="133694" y="532027"/>
                    <a:pt x="138113" y="546893"/>
                  </a:cubicBezTo>
                  <a:cubicBezTo>
                    <a:pt x="144864" y="563473"/>
                    <a:pt x="151685" y="581864"/>
                    <a:pt x="153988" y="597693"/>
                  </a:cubicBezTo>
                  <a:cubicBezTo>
                    <a:pt x="160810" y="615284"/>
                    <a:pt x="165747" y="631782"/>
                    <a:pt x="171450" y="648493"/>
                  </a:cubicBezTo>
                  <a:cubicBezTo>
                    <a:pt x="178347" y="664093"/>
                    <a:pt x="188161" y="683712"/>
                    <a:pt x="192088" y="696118"/>
                  </a:cubicBezTo>
                  <a:cubicBezTo>
                    <a:pt x="197091" y="708905"/>
                    <a:pt x="203043" y="717392"/>
                    <a:pt x="209550" y="72628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56244417">
                    <a:custGeom>
                      <a:avLst/>
                      <a:gdLst>
                        <a:gd name="connsiteX0" fmla="*/ 0 w 209550"/>
                        <a:gd name="connsiteY0" fmla="*/ 62705 h 726280"/>
                        <a:gd name="connsiteX1" fmla="*/ 44450 w 209550"/>
                        <a:gd name="connsiteY1" fmla="*/ 13493 h 726280"/>
                        <a:gd name="connsiteX2" fmla="*/ 69850 w 209550"/>
                        <a:gd name="connsiteY2" fmla="*/ 793 h 726280"/>
                        <a:gd name="connsiteX3" fmla="*/ 101600 w 209550"/>
                        <a:gd name="connsiteY3" fmla="*/ 30955 h 726280"/>
                        <a:gd name="connsiteX4" fmla="*/ 107950 w 209550"/>
                        <a:gd name="connsiteY4" fmla="*/ 72230 h 726280"/>
                        <a:gd name="connsiteX5" fmla="*/ 111125 w 209550"/>
                        <a:gd name="connsiteY5" fmla="*/ 132555 h 726280"/>
                        <a:gd name="connsiteX6" fmla="*/ 120650 w 209550"/>
                        <a:gd name="connsiteY6" fmla="*/ 240505 h 726280"/>
                        <a:gd name="connsiteX7" fmla="*/ 115888 w 209550"/>
                        <a:gd name="connsiteY7" fmla="*/ 330993 h 726280"/>
                        <a:gd name="connsiteX8" fmla="*/ 115888 w 209550"/>
                        <a:gd name="connsiteY8" fmla="*/ 396080 h 726280"/>
                        <a:gd name="connsiteX9" fmla="*/ 125413 w 209550"/>
                        <a:gd name="connsiteY9" fmla="*/ 459580 h 726280"/>
                        <a:gd name="connsiteX10" fmla="*/ 130175 w 209550"/>
                        <a:gd name="connsiteY10" fmla="*/ 510380 h 726280"/>
                        <a:gd name="connsiteX11" fmla="*/ 138113 w 209550"/>
                        <a:gd name="connsiteY11" fmla="*/ 546893 h 726280"/>
                        <a:gd name="connsiteX12" fmla="*/ 153988 w 209550"/>
                        <a:gd name="connsiteY12" fmla="*/ 597693 h 726280"/>
                        <a:gd name="connsiteX13" fmla="*/ 171450 w 209550"/>
                        <a:gd name="connsiteY13" fmla="*/ 648493 h 726280"/>
                        <a:gd name="connsiteX14" fmla="*/ 192088 w 209550"/>
                        <a:gd name="connsiteY14" fmla="*/ 696118 h 726280"/>
                        <a:gd name="connsiteX15" fmla="*/ 209550 w 209550"/>
                        <a:gd name="connsiteY15" fmla="*/ 726280 h 72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09550" h="726280">
                          <a:moveTo>
                            <a:pt x="0" y="62705"/>
                          </a:moveTo>
                          <a:cubicBezTo>
                            <a:pt x="16404" y="43258"/>
                            <a:pt x="32808" y="23812"/>
                            <a:pt x="44450" y="13493"/>
                          </a:cubicBezTo>
                          <a:cubicBezTo>
                            <a:pt x="56092" y="3174"/>
                            <a:pt x="60325" y="-2117"/>
                            <a:pt x="69850" y="793"/>
                          </a:cubicBezTo>
                          <a:cubicBezTo>
                            <a:pt x="79375" y="3703"/>
                            <a:pt x="95250" y="19049"/>
                            <a:pt x="101600" y="30955"/>
                          </a:cubicBezTo>
                          <a:cubicBezTo>
                            <a:pt x="107950" y="42861"/>
                            <a:pt x="106363" y="55297"/>
                            <a:pt x="107950" y="72230"/>
                          </a:cubicBezTo>
                          <a:cubicBezTo>
                            <a:pt x="109538" y="89163"/>
                            <a:pt x="109008" y="104509"/>
                            <a:pt x="111125" y="132555"/>
                          </a:cubicBezTo>
                          <a:cubicBezTo>
                            <a:pt x="113242" y="160601"/>
                            <a:pt x="119856" y="207432"/>
                            <a:pt x="120650" y="240505"/>
                          </a:cubicBezTo>
                          <a:cubicBezTo>
                            <a:pt x="121444" y="273578"/>
                            <a:pt x="116682" y="305064"/>
                            <a:pt x="115888" y="330993"/>
                          </a:cubicBezTo>
                          <a:cubicBezTo>
                            <a:pt x="115094" y="356922"/>
                            <a:pt x="114300" y="374649"/>
                            <a:pt x="115888" y="396080"/>
                          </a:cubicBezTo>
                          <a:cubicBezTo>
                            <a:pt x="117476" y="417511"/>
                            <a:pt x="123032" y="440530"/>
                            <a:pt x="125413" y="459580"/>
                          </a:cubicBezTo>
                          <a:cubicBezTo>
                            <a:pt x="127794" y="478630"/>
                            <a:pt x="128058" y="495828"/>
                            <a:pt x="130175" y="510380"/>
                          </a:cubicBezTo>
                          <a:cubicBezTo>
                            <a:pt x="132292" y="524932"/>
                            <a:pt x="134144" y="532341"/>
                            <a:pt x="138113" y="546893"/>
                          </a:cubicBezTo>
                          <a:cubicBezTo>
                            <a:pt x="142082" y="561445"/>
                            <a:pt x="148432" y="580760"/>
                            <a:pt x="153988" y="597693"/>
                          </a:cubicBezTo>
                          <a:cubicBezTo>
                            <a:pt x="159544" y="614626"/>
                            <a:pt x="165100" y="632089"/>
                            <a:pt x="171450" y="648493"/>
                          </a:cubicBezTo>
                          <a:cubicBezTo>
                            <a:pt x="177800" y="664897"/>
                            <a:pt x="185738" y="683154"/>
                            <a:pt x="192088" y="696118"/>
                          </a:cubicBezTo>
                          <a:cubicBezTo>
                            <a:pt x="198438" y="709082"/>
                            <a:pt x="203994" y="717681"/>
                            <a:pt x="209550" y="72628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7895B58F-6D9A-457A-A0B1-5836B531BE04}"/>
                </a:ext>
              </a:extLst>
            </p:cNvPr>
            <p:cNvSpPr/>
            <p:nvPr/>
          </p:nvSpPr>
          <p:spPr>
            <a:xfrm>
              <a:off x="5862638" y="1246782"/>
              <a:ext cx="396875" cy="391518"/>
            </a:xfrm>
            <a:custGeom>
              <a:avLst/>
              <a:gdLst>
                <a:gd name="connsiteX0" fmla="*/ 396875 w 396875"/>
                <a:gd name="connsiteY0" fmla="*/ 99418 h 391518"/>
                <a:gd name="connsiteX1" fmla="*/ 346075 w 396875"/>
                <a:gd name="connsiteY1" fmla="*/ 10518 h 391518"/>
                <a:gd name="connsiteX2" fmla="*/ 322262 w 396875"/>
                <a:gd name="connsiteY2" fmla="*/ 4168 h 391518"/>
                <a:gd name="connsiteX3" fmla="*/ 284162 w 396875"/>
                <a:gd name="connsiteY3" fmla="*/ 32743 h 391518"/>
                <a:gd name="connsiteX4" fmla="*/ 250825 w 396875"/>
                <a:gd name="connsiteY4" fmla="*/ 62906 h 391518"/>
                <a:gd name="connsiteX5" fmla="*/ 223837 w 396875"/>
                <a:gd name="connsiteY5" fmla="*/ 96243 h 391518"/>
                <a:gd name="connsiteX6" fmla="*/ 193675 w 396875"/>
                <a:gd name="connsiteY6" fmla="*/ 142281 h 391518"/>
                <a:gd name="connsiteX7" fmla="*/ 169862 w 396875"/>
                <a:gd name="connsiteY7" fmla="*/ 183556 h 391518"/>
                <a:gd name="connsiteX8" fmla="*/ 152400 w 396875"/>
                <a:gd name="connsiteY8" fmla="*/ 232768 h 391518"/>
                <a:gd name="connsiteX9" fmla="*/ 122237 w 396875"/>
                <a:gd name="connsiteY9" fmla="*/ 277218 h 391518"/>
                <a:gd name="connsiteX10" fmla="*/ 82550 w 396875"/>
                <a:gd name="connsiteY10" fmla="*/ 318493 h 391518"/>
                <a:gd name="connsiteX11" fmla="*/ 58737 w 396875"/>
                <a:gd name="connsiteY11" fmla="*/ 350243 h 391518"/>
                <a:gd name="connsiteX12" fmla="*/ 39687 w 396875"/>
                <a:gd name="connsiteY12" fmla="*/ 366118 h 391518"/>
                <a:gd name="connsiteX13" fmla="*/ 0 w 396875"/>
                <a:gd name="connsiteY13" fmla="*/ 391518 h 39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6875" h="391518" extrusionOk="0">
                  <a:moveTo>
                    <a:pt x="396875" y="99418"/>
                  </a:moveTo>
                  <a:cubicBezTo>
                    <a:pt x="379491" y="62624"/>
                    <a:pt x="358484" y="28682"/>
                    <a:pt x="346075" y="10518"/>
                  </a:cubicBezTo>
                  <a:cubicBezTo>
                    <a:pt x="333688" y="-5451"/>
                    <a:pt x="332847" y="1187"/>
                    <a:pt x="322262" y="4168"/>
                  </a:cubicBezTo>
                  <a:cubicBezTo>
                    <a:pt x="312969" y="10205"/>
                    <a:pt x="293599" y="21586"/>
                    <a:pt x="284162" y="32743"/>
                  </a:cubicBezTo>
                  <a:cubicBezTo>
                    <a:pt x="270080" y="41713"/>
                    <a:pt x="261171" y="52249"/>
                    <a:pt x="250825" y="62906"/>
                  </a:cubicBezTo>
                  <a:cubicBezTo>
                    <a:pt x="242939" y="73399"/>
                    <a:pt x="231932" y="82205"/>
                    <a:pt x="223837" y="96243"/>
                  </a:cubicBezTo>
                  <a:cubicBezTo>
                    <a:pt x="216577" y="109942"/>
                    <a:pt x="202668" y="128181"/>
                    <a:pt x="193675" y="142281"/>
                  </a:cubicBezTo>
                  <a:cubicBezTo>
                    <a:pt x="182801" y="155645"/>
                    <a:pt x="175566" y="168878"/>
                    <a:pt x="169862" y="183556"/>
                  </a:cubicBezTo>
                  <a:cubicBezTo>
                    <a:pt x="162301" y="201740"/>
                    <a:pt x="158439" y="217415"/>
                    <a:pt x="152400" y="232768"/>
                  </a:cubicBezTo>
                  <a:cubicBezTo>
                    <a:pt x="142373" y="248339"/>
                    <a:pt x="135888" y="261402"/>
                    <a:pt x="122237" y="277218"/>
                  </a:cubicBezTo>
                  <a:cubicBezTo>
                    <a:pt x="111417" y="291712"/>
                    <a:pt x="93957" y="308210"/>
                    <a:pt x="82550" y="318493"/>
                  </a:cubicBezTo>
                  <a:cubicBezTo>
                    <a:pt x="72745" y="331318"/>
                    <a:pt x="64904" y="343506"/>
                    <a:pt x="58737" y="350243"/>
                  </a:cubicBezTo>
                  <a:cubicBezTo>
                    <a:pt x="51671" y="358047"/>
                    <a:pt x="49292" y="359589"/>
                    <a:pt x="39687" y="366118"/>
                  </a:cubicBezTo>
                  <a:cubicBezTo>
                    <a:pt x="29260" y="373625"/>
                    <a:pt x="16844" y="382734"/>
                    <a:pt x="0" y="39151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975769839">
                    <a:custGeom>
                      <a:avLst/>
                      <a:gdLst>
                        <a:gd name="connsiteX0" fmla="*/ 396875 w 396875"/>
                        <a:gd name="connsiteY0" fmla="*/ 99418 h 391518"/>
                        <a:gd name="connsiteX1" fmla="*/ 346075 w 396875"/>
                        <a:gd name="connsiteY1" fmla="*/ 10518 h 391518"/>
                        <a:gd name="connsiteX2" fmla="*/ 322262 w 396875"/>
                        <a:gd name="connsiteY2" fmla="*/ 4168 h 391518"/>
                        <a:gd name="connsiteX3" fmla="*/ 284162 w 396875"/>
                        <a:gd name="connsiteY3" fmla="*/ 32743 h 391518"/>
                        <a:gd name="connsiteX4" fmla="*/ 250825 w 396875"/>
                        <a:gd name="connsiteY4" fmla="*/ 62906 h 391518"/>
                        <a:gd name="connsiteX5" fmla="*/ 223837 w 396875"/>
                        <a:gd name="connsiteY5" fmla="*/ 96243 h 391518"/>
                        <a:gd name="connsiteX6" fmla="*/ 193675 w 396875"/>
                        <a:gd name="connsiteY6" fmla="*/ 142281 h 391518"/>
                        <a:gd name="connsiteX7" fmla="*/ 169862 w 396875"/>
                        <a:gd name="connsiteY7" fmla="*/ 183556 h 391518"/>
                        <a:gd name="connsiteX8" fmla="*/ 152400 w 396875"/>
                        <a:gd name="connsiteY8" fmla="*/ 232768 h 391518"/>
                        <a:gd name="connsiteX9" fmla="*/ 122237 w 396875"/>
                        <a:gd name="connsiteY9" fmla="*/ 277218 h 391518"/>
                        <a:gd name="connsiteX10" fmla="*/ 82550 w 396875"/>
                        <a:gd name="connsiteY10" fmla="*/ 318493 h 391518"/>
                        <a:gd name="connsiteX11" fmla="*/ 58737 w 396875"/>
                        <a:gd name="connsiteY11" fmla="*/ 350243 h 391518"/>
                        <a:gd name="connsiteX12" fmla="*/ 39687 w 396875"/>
                        <a:gd name="connsiteY12" fmla="*/ 366118 h 391518"/>
                        <a:gd name="connsiteX13" fmla="*/ 0 w 396875"/>
                        <a:gd name="connsiteY13" fmla="*/ 391518 h 3915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96875" h="391518">
                          <a:moveTo>
                            <a:pt x="396875" y="99418"/>
                          </a:moveTo>
                          <a:cubicBezTo>
                            <a:pt x="377692" y="62905"/>
                            <a:pt x="358510" y="26393"/>
                            <a:pt x="346075" y="10518"/>
                          </a:cubicBezTo>
                          <a:cubicBezTo>
                            <a:pt x="333640" y="-5357"/>
                            <a:pt x="332581" y="464"/>
                            <a:pt x="322262" y="4168"/>
                          </a:cubicBezTo>
                          <a:cubicBezTo>
                            <a:pt x="311943" y="7872"/>
                            <a:pt x="296068" y="22953"/>
                            <a:pt x="284162" y="32743"/>
                          </a:cubicBezTo>
                          <a:cubicBezTo>
                            <a:pt x="272256" y="42533"/>
                            <a:pt x="260879" y="52323"/>
                            <a:pt x="250825" y="62906"/>
                          </a:cubicBezTo>
                          <a:cubicBezTo>
                            <a:pt x="240771" y="73489"/>
                            <a:pt x="233362" y="83014"/>
                            <a:pt x="223837" y="96243"/>
                          </a:cubicBezTo>
                          <a:cubicBezTo>
                            <a:pt x="214312" y="109472"/>
                            <a:pt x="202671" y="127729"/>
                            <a:pt x="193675" y="142281"/>
                          </a:cubicBezTo>
                          <a:cubicBezTo>
                            <a:pt x="184679" y="156833"/>
                            <a:pt x="176741" y="168475"/>
                            <a:pt x="169862" y="183556"/>
                          </a:cubicBezTo>
                          <a:cubicBezTo>
                            <a:pt x="162983" y="198637"/>
                            <a:pt x="160337" y="217158"/>
                            <a:pt x="152400" y="232768"/>
                          </a:cubicBezTo>
                          <a:cubicBezTo>
                            <a:pt x="144462" y="248378"/>
                            <a:pt x="133879" y="262931"/>
                            <a:pt x="122237" y="277218"/>
                          </a:cubicBezTo>
                          <a:cubicBezTo>
                            <a:pt x="110595" y="291505"/>
                            <a:pt x="93133" y="306322"/>
                            <a:pt x="82550" y="318493"/>
                          </a:cubicBezTo>
                          <a:cubicBezTo>
                            <a:pt x="71967" y="330664"/>
                            <a:pt x="65881" y="342306"/>
                            <a:pt x="58737" y="350243"/>
                          </a:cubicBezTo>
                          <a:cubicBezTo>
                            <a:pt x="51593" y="358181"/>
                            <a:pt x="49476" y="359239"/>
                            <a:pt x="39687" y="366118"/>
                          </a:cubicBezTo>
                          <a:cubicBezTo>
                            <a:pt x="29898" y="372997"/>
                            <a:pt x="14949" y="382257"/>
                            <a:pt x="0" y="39151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4D7330B4-5DB4-4210-AE6A-3D5E2B56F5D4}"/>
                </a:ext>
              </a:extLst>
            </p:cNvPr>
            <p:cNvSpPr/>
            <p:nvPr/>
          </p:nvSpPr>
          <p:spPr>
            <a:xfrm>
              <a:off x="5761038" y="1608138"/>
              <a:ext cx="106362" cy="50728"/>
            </a:xfrm>
            <a:custGeom>
              <a:avLst/>
              <a:gdLst>
                <a:gd name="connsiteX0" fmla="*/ 0 w 106362"/>
                <a:gd name="connsiteY0" fmla="*/ 0 h 50728"/>
                <a:gd name="connsiteX1" fmla="*/ 73025 w 106362"/>
                <a:gd name="connsiteY1" fmla="*/ 49212 h 50728"/>
                <a:gd name="connsiteX2" fmla="*/ 106362 w 106362"/>
                <a:gd name="connsiteY2" fmla="*/ 33337 h 5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62" h="50728" extrusionOk="0">
                  <a:moveTo>
                    <a:pt x="0" y="0"/>
                  </a:moveTo>
                  <a:cubicBezTo>
                    <a:pt x="29005" y="20693"/>
                    <a:pt x="58076" y="43209"/>
                    <a:pt x="73025" y="49212"/>
                  </a:cubicBezTo>
                  <a:cubicBezTo>
                    <a:pt x="91974" y="55099"/>
                    <a:pt x="97171" y="45274"/>
                    <a:pt x="106362" y="333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15893732">
                    <a:custGeom>
                      <a:avLst/>
                      <a:gdLst>
                        <a:gd name="connsiteX0" fmla="*/ 0 w 106362"/>
                        <a:gd name="connsiteY0" fmla="*/ 0 h 50728"/>
                        <a:gd name="connsiteX1" fmla="*/ 73025 w 106362"/>
                        <a:gd name="connsiteY1" fmla="*/ 49212 h 50728"/>
                        <a:gd name="connsiteX2" fmla="*/ 106362 w 106362"/>
                        <a:gd name="connsiteY2" fmla="*/ 33337 h 50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6362" h="50728">
                          <a:moveTo>
                            <a:pt x="0" y="0"/>
                          </a:moveTo>
                          <a:cubicBezTo>
                            <a:pt x="27649" y="21828"/>
                            <a:pt x="55298" y="43656"/>
                            <a:pt x="73025" y="49212"/>
                          </a:cubicBezTo>
                          <a:cubicBezTo>
                            <a:pt x="90752" y="54768"/>
                            <a:pt x="98557" y="44052"/>
                            <a:pt x="106362" y="333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B4679F04-895B-4203-89BE-170A6AE424B2}"/>
                </a:ext>
              </a:extLst>
            </p:cNvPr>
            <p:cNvSpPr/>
            <p:nvPr/>
          </p:nvSpPr>
          <p:spPr>
            <a:xfrm>
              <a:off x="5351463" y="1630161"/>
              <a:ext cx="388937" cy="347864"/>
            </a:xfrm>
            <a:custGeom>
              <a:avLst/>
              <a:gdLst>
                <a:gd name="connsiteX0" fmla="*/ 388937 w 388937"/>
                <a:gd name="connsiteY0" fmla="*/ 41477 h 347864"/>
                <a:gd name="connsiteX1" fmla="*/ 333375 w 388937"/>
                <a:gd name="connsiteY1" fmla="*/ 24014 h 347864"/>
                <a:gd name="connsiteX2" fmla="*/ 288925 w 388937"/>
                <a:gd name="connsiteY2" fmla="*/ 202 h 347864"/>
                <a:gd name="connsiteX3" fmla="*/ 254000 w 388937"/>
                <a:gd name="connsiteY3" fmla="*/ 38302 h 347864"/>
                <a:gd name="connsiteX4" fmla="*/ 207962 w 388937"/>
                <a:gd name="connsiteY4" fmla="*/ 79577 h 347864"/>
                <a:gd name="connsiteX5" fmla="*/ 171450 w 388937"/>
                <a:gd name="connsiteY5" fmla="*/ 130377 h 347864"/>
                <a:gd name="connsiteX6" fmla="*/ 149225 w 388937"/>
                <a:gd name="connsiteY6" fmla="*/ 165302 h 347864"/>
                <a:gd name="connsiteX7" fmla="*/ 120650 w 388937"/>
                <a:gd name="connsiteY7" fmla="*/ 200227 h 347864"/>
                <a:gd name="connsiteX8" fmla="*/ 80962 w 388937"/>
                <a:gd name="connsiteY8" fmla="*/ 251027 h 347864"/>
                <a:gd name="connsiteX9" fmla="*/ 52387 w 388937"/>
                <a:gd name="connsiteY9" fmla="*/ 287539 h 347864"/>
                <a:gd name="connsiteX10" fmla="*/ 25400 w 388937"/>
                <a:gd name="connsiteY10" fmla="*/ 316114 h 347864"/>
                <a:gd name="connsiteX11" fmla="*/ 0 w 388937"/>
                <a:gd name="connsiteY11" fmla="*/ 347864 h 34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937" h="347864" extrusionOk="0">
                  <a:moveTo>
                    <a:pt x="388937" y="41477"/>
                  </a:moveTo>
                  <a:cubicBezTo>
                    <a:pt x="367479" y="36355"/>
                    <a:pt x="351095" y="31110"/>
                    <a:pt x="333375" y="24014"/>
                  </a:cubicBezTo>
                  <a:cubicBezTo>
                    <a:pt x="316594" y="16860"/>
                    <a:pt x="303205" y="-2576"/>
                    <a:pt x="288925" y="202"/>
                  </a:cubicBezTo>
                  <a:cubicBezTo>
                    <a:pt x="276749" y="-587"/>
                    <a:pt x="265186" y="27770"/>
                    <a:pt x="254000" y="38302"/>
                  </a:cubicBezTo>
                  <a:cubicBezTo>
                    <a:pt x="239022" y="49213"/>
                    <a:pt x="220610" y="65787"/>
                    <a:pt x="207962" y="79577"/>
                  </a:cubicBezTo>
                  <a:cubicBezTo>
                    <a:pt x="194268" y="94374"/>
                    <a:pt x="183111" y="118525"/>
                    <a:pt x="171450" y="130377"/>
                  </a:cubicBezTo>
                  <a:cubicBezTo>
                    <a:pt x="159983" y="145020"/>
                    <a:pt x="159137" y="152705"/>
                    <a:pt x="149225" y="165302"/>
                  </a:cubicBezTo>
                  <a:cubicBezTo>
                    <a:pt x="143081" y="177724"/>
                    <a:pt x="130947" y="185623"/>
                    <a:pt x="120650" y="200227"/>
                  </a:cubicBezTo>
                  <a:cubicBezTo>
                    <a:pt x="109273" y="214514"/>
                    <a:pt x="80963" y="251027"/>
                    <a:pt x="80962" y="251027"/>
                  </a:cubicBezTo>
                  <a:cubicBezTo>
                    <a:pt x="71762" y="265052"/>
                    <a:pt x="59850" y="276767"/>
                    <a:pt x="52387" y="287539"/>
                  </a:cubicBezTo>
                  <a:cubicBezTo>
                    <a:pt x="41371" y="299704"/>
                    <a:pt x="34339" y="306592"/>
                    <a:pt x="25400" y="316114"/>
                  </a:cubicBezTo>
                  <a:cubicBezTo>
                    <a:pt x="16876" y="327192"/>
                    <a:pt x="7480" y="334577"/>
                    <a:pt x="0" y="34786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76999071">
                    <a:custGeom>
                      <a:avLst/>
                      <a:gdLst>
                        <a:gd name="connsiteX0" fmla="*/ 388937 w 388937"/>
                        <a:gd name="connsiteY0" fmla="*/ 41477 h 347864"/>
                        <a:gd name="connsiteX1" fmla="*/ 333375 w 388937"/>
                        <a:gd name="connsiteY1" fmla="*/ 24014 h 347864"/>
                        <a:gd name="connsiteX2" fmla="*/ 288925 w 388937"/>
                        <a:gd name="connsiteY2" fmla="*/ 202 h 347864"/>
                        <a:gd name="connsiteX3" fmla="*/ 254000 w 388937"/>
                        <a:gd name="connsiteY3" fmla="*/ 38302 h 347864"/>
                        <a:gd name="connsiteX4" fmla="*/ 207962 w 388937"/>
                        <a:gd name="connsiteY4" fmla="*/ 79577 h 347864"/>
                        <a:gd name="connsiteX5" fmla="*/ 171450 w 388937"/>
                        <a:gd name="connsiteY5" fmla="*/ 130377 h 347864"/>
                        <a:gd name="connsiteX6" fmla="*/ 149225 w 388937"/>
                        <a:gd name="connsiteY6" fmla="*/ 165302 h 347864"/>
                        <a:gd name="connsiteX7" fmla="*/ 120650 w 388937"/>
                        <a:gd name="connsiteY7" fmla="*/ 200227 h 347864"/>
                        <a:gd name="connsiteX8" fmla="*/ 80962 w 388937"/>
                        <a:gd name="connsiteY8" fmla="*/ 251027 h 347864"/>
                        <a:gd name="connsiteX9" fmla="*/ 52387 w 388937"/>
                        <a:gd name="connsiteY9" fmla="*/ 287539 h 347864"/>
                        <a:gd name="connsiteX10" fmla="*/ 25400 w 388937"/>
                        <a:gd name="connsiteY10" fmla="*/ 316114 h 347864"/>
                        <a:gd name="connsiteX11" fmla="*/ 0 w 388937"/>
                        <a:gd name="connsiteY11" fmla="*/ 347864 h 3478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88937" h="347864">
                          <a:moveTo>
                            <a:pt x="388937" y="41477"/>
                          </a:moveTo>
                          <a:cubicBezTo>
                            <a:pt x="369490" y="36185"/>
                            <a:pt x="350043" y="30893"/>
                            <a:pt x="333375" y="24014"/>
                          </a:cubicBezTo>
                          <a:cubicBezTo>
                            <a:pt x="316707" y="17135"/>
                            <a:pt x="302154" y="-2179"/>
                            <a:pt x="288925" y="202"/>
                          </a:cubicBezTo>
                          <a:cubicBezTo>
                            <a:pt x="275696" y="2583"/>
                            <a:pt x="267494" y="25073"/>
                            <a:pt x="254000" y="38302"/>
                          </a:cubicBezTo>
                          <a:cubicBezTo>
                            <a:pt x="240506" y="51531"/>
                            <a:pt x="221720" y="64231"/>
                            <a:pt x="207962" y="79577"/>
                          </a:cubicBezTo>
                          <a:cubicBezTo>
                            <a:pt x="194204" y="94923"/>
                            <a:pt x="181239" y="116090"/>
                            <a:pt x="171450" y="130377"/>
                          </a:cubicBezTo>
                          <a:cubicBezTo>
                            <a:pt x="161661" y="144664"/>
                            <a:pt x="157692" y="153660"/>
                            <a:pt x="149225" y="165302"/>
                          </a:cubicBezTo>
                          <a:cubicBezTo>
                            <a:pt x="140758" y="176944"/>
                            <a:pt x="132027" y="185940"/>
                            <a:pt x="120650" y="200227"/>
                          </a:cubicBezTo>
                          <a:cubicBezTo>
                            <a:pt x="109273" y="214514"/>
                            <a:pt x="80962" y="251027"/>
                            <a:pt x="80962" y="251027"/>
                          </a:cubicBezTo>
                          <a:cubicBezTo>
                            <a:pt x="69585" y="265579"/>
                            <a:pt x="61647" y="276691"/>
                            <a:pt x="52387" y="287539"/>
                          </a:cubicBezTo>
                          <a:cubicBezTo>
                            <a:pt x="43127" y="298387"/>
                            <a:pt x="34131" y="306060"/>
                            <a:pt x="25400" y="316114"/>
                          </a:cubicBezTo>
                          <a:cubicBezTo>
                            <a:pt x="16669" y="326168"/>
                            <a:pt x="8334" y="337016"/>
                            <a:pt x="0" y="34786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D86B30EA-298B-4188-8528-B6CD1590E9AC}"/>
                </a:ext>
              </a:extLst>
            </p:cNvPr>
            <p:cNvSpPr/>
            <p:nvPr/>
          </p:nvSpPr>
          <p:spPr>
            <a:xfrm>
              <a:off x="4929188" y="666740"/>
              <a:ext cx="1096962" cy="917585"/>
            </a:xfrm>
            <a:custGeom>
              <a:avLst/>
              <a:gdLst>
                <a:gd name="connsiteX0" fmla="*/ 1096962 w 1096962"/>
                <a:gd name="connsiteY0" fmla="*/ 47635 h 917585"/>
                <a:gd name="connsiteX1" fmla="*/ 1047750 w 1096962"/>
                <a:gd name="connsiteY1" fmla="*/ 6360 h 917585"/>
                <a:gd name="connsiteX2" fmla="*/ 1006475 w 1096962"/>
                <a:gd name="connsiteY2" fmla="*/ 6360 h 917585"/>
                <a:gd name="connsiteX3" fmla="*/ 954087 w 1096962"/>
                <a:gd name="connsiteY3" fmla="*/ 6360 h 917585"/>
                <a:gd name="connsiteX4" fmla="*/ 923925 w 1096962"/>
                <a:gd name="connsiteY4" fmla="*/ 10 h 917585"/>
                <a:gd name="connsiteX5" fmla="*/ 863600 w 1096962"/>
                <a:gd name="connsiteY5" fmla="*/ 4773 h 917585"/>
                <a:gd name="connsiteX6" fmla="*/ 779462 w 1096962"/>
                <a:gd name="connsiteY6" fmla="*/ 11123 h 917585"/>
                <a:gd name="connsiteX7" fmla="*/ 739775 w 1096962"/>
                <a:gd name="connsiteY7" fmla="*/ 20648 h 917585"/>
                <a:gd name="connsiteX8" fmla="*/ 669925 w 1096962"/>
                <a:gd name="connsiteY8" fmla="*/ 47635 h 917585"/>
                <a:gd name="connsiteX9" fmla="*/ 600075 w 1096962"/>
                <a:gd name="connsiteY9" fmla="*/ 82560 h 917585"/>
                <a:gd name="connsiteX10" fmla="*/ 528637 w 1096962"/>
                <a:gd name="connsiteY10" fmla="*/ 128598 h 917585"/>
                <a:gd name="connsiteX11" fmla="*/ 458787 w 1096962"/>
                <a:gd name="connsiteY11" fmla="*/ 187335 h 917585"/>
                <a:gd name="connsiteX12" fmla="*/ 381000 w 1096962"/>
                <a:gd name="connsiteY12" fmla="*/ 252423 h 917585"/>
                <a:gd name="connsiteX13" fmla="*/ 323850 w 1096962"/>
                <a:gd name="connsiteY13" fmla="*/ 325448 h 917585"/>
                <a:gd name="connsiteX14" fmla="*/ 279400 w 1096962"/>
                <a:gd name="connsiteY14" fmla="*/ 371485 h 917585"/>
                <a:gd name="connsiteX15" fmla="*/ 239712 w 1096962"/>
                <a:gd name="connsiteY15" fmla="*/ 439748 h 917585"/>
                <a:gd name="connsiteX16" fmla="*/ 185737 w 1096962"/>
                <a:gd name="connsiteY16" fmla="*/ 509598 h 917585"/>
                <a:gd name="connsiteX17" fmla="*/ 158750 w 1096962"/>
                <a:gd name="connsiteY17" fmla="*/ 571510 h 917585"/>
                <a:gd name="connsiteX18" fmla="*/ 111125 w 1096962"/>
                <a:gd name="connsiteY18" fmla="*/ 679460 h 917585"/>
                <a:gd name="connsiteX19" fmla="*/ 77787 w 1096962"/>
                <a:gd name="connsiteY19" fmla="*/ 725498 h 917585"/>
                <a:gd name="connsiteX20" fmla="*/ 31750 w 1096962"/>
                <a:gd name="connsiteY20" fmla="*/ 854085 h 917585"/>
                <a:gd name="connsiteX21" fmla="*/ 7937 w 1096962"/>
                <a:gd name="connsiteY21" fmla="*/ 903298 h 917585"/>
                <a:gd name="connsiteX22" fmla="*/ 0 w 1096962"/>
                <a:gd name="connsiteY22" fmla="*/ 917585 h 91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6962" h="917585" extrusionOk="0">
                  <a:moveTo>
                    <a:pt x="1096962" y="47635"/>
                  </a:moveTo>
                  <a:cubicBezTo>
                    <a:pt x="1079332" y="30796"/>
                    <a:pt x="1063232" y="11953"/>
                    <a:pt x="1047750" y="6360"/>
                  </a:cubicBezTo>
                  <a:cubicBezTo>
                    <a:pt x="1032669" y="-519"/>
                    <a:pt x="1006475" y="6361"/>
                    <a:pt x="1006475" y="6360"/>
                  </a:cubicBezTo>
                  <a:cubicBezTo>
                    <a:pt x="990687" y="6693"/>
                    <a:pt x="967610" y="8918"/>
                    <a:pt x="954087" y="6360"/>
                  </a:cubicBezTo>
                  <a:cubicBezTo>
                    <a:pt x="940404" y="5378"/>
                    <a:pt x="939088" y="-712"/>
                    <a:pt x="923925" y="10"/>
                  </a:cubicBezTo>
                  <a:cubicBezTo>
                    <a:pt x="908844" y="-255"/>
                    <a:pt x="863600" y="4773"/>
                    <a:pt x="863600" y="4773"/>
                  </a:cubicBezTo>
                  <a:cubicBezTo>
                    <a:pt x="836679" y="3841"/>
                    <a:pt x="798976" y="8569"/>
                    <a:pt x="779462" y="11123"/>
                  </a:cubicBezTo>
                  <a:cubicBezTo>
                    <a:pt x="759002" y="13875"/>
                    <a:pt x="757998" y="14561"/>
                    <a:pt x="739775" y="20648"/>
                  </a:cubicBezTo>
                  <a:cubicBezTo>
                    <a:pt x="722194" y="29219"/>
                    <a:pt x="691052" y="36249"/>
                    <a:pt x="669925" y="47635"/>
                  </a:cubicBezTo>
                  <a:cubicBezTo>
                    <a:pt x="646169" y="60930"/>
                    <a:pt x="621401" y="70733"/>
                    <a:pt x="600075" y="82560"/>
                  </a:cubicBezTo>
                  <a:cubicBezTo>
                    <a:pt x="575746" y="97197"/>
                    <a:pt x="553092" y="107521"/>
                    <a:pt x="528637" y="128598"/>
                  </a:cubicBezTo>
                  <a:cubicBezTo>
                    <a:pt x="505089" y="146060"/>
                    <a:pt x="458787" y="187336"/>
                    <a:pt x="458787" y="187335"/>
                  </a:cubicBezTo>
                  <a:cubicBezTo>
                    <a:pt x="432294" y="213207"/>
                    <a:pt x="399108" y="232343"/>
                    <a:pt x="381000" y="252423"/>
                  </a:cubicBezTo>
                  <a:cubicBezTo>
                    <a:pt x="357679" y="274438"/>
                    <a:pt x="341434" y="310152"/>
                    <a:pt x="323850" y="325448"/>
                  </a:cubicBezTo>
                  <a:cubicBezTo>
                    <a:pt x="307776" y="345926"/>
                    <a:pt x="295929" y="353335"/>
                    <a:pt x="279400" y="371485"/>
                  </a:cubicBezTo>
                  <a:cubicBezTo>
                    <a:pt x="263558" y="393217"/>
                    <a:pt x="254984" y="422012"/>
                    <a:pt x="239712" y="439748"/>
                  </a:cubicBezTo>
                  <a:cubicBezTo>
                    <a:pt x="224739" y="464509"/>
                    <a:pt x="203011" y="487956"/>
                    <a:pt x="185737" y="509598"/>
                  </a:cubicBezTo>
                  <a:cubicBezTo>
                    <a:pt x="172243" y="531557"/>
                    <a:pt x="158749" y="571511"/>
                    <a:pt x="158750" y="571510"/>
                  </a:cubicBezTo>
                  <a:cubicBezTo>
                    <a:pt x="150477" y="598759"/>
                    <a:pt x="126828" y="653659"/>
                    <a:pt x="111125" y="679460"/>
                  </a:cubicBezTo>
                  <a:cubicBezTo>
                    <a:pt x="96702" y="704025"/>
                    <a:pt x="90144" y="695577"/>
                    <a:pt x="77787" y="725498"/>
                  </a:cubicBezTo>
                  <a:cubicBezTo>
                    <a:pt x="67469" y="754932"/>
                    <a:pt x="40597" y="821788"/>
                    <a:pt x="31750" y="854085"/>
                  </a:cubicBezTo>
                  <a:cubicBezTo>
                    <a:pt x="20622" y="884361"/>
                    <a:pt x="14070" y="892635"/>
                    <a:pt x="7937" y="903298"/>
                  </a:cubicBezTo>
                  <a:cubicBezTo>
                    <a:pt x="2533" y="914204"/>
                    <a:pt x="1644" y="915600"/>
                    <a:pt x="0" y="91758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16378305">
                    <a:custGeom>
                      <a:avLst/>
                      <a:gdLst>
                        <a:gd name="connsiteX0" fmla="*/ 1096962 w 1096962"/>
                        <a:gd name="connsiteY0" fmla="*/ 47635 h 917585"/>
                        <a:gd name="connsiteX1" fmla="*/ 1047750 w 1096962"/>
                        <a:gd name="connsiteY1" fmla="*/ 6360 h 917585"/>
                        <a:gd name="connsiteX2" fmla="*/ 1006475 w 1096962"/>
                        <a:gd name="connsiteY2" fmla="*/ 6360 h 917585"/>
                        <a:gd name="connsiteX3" fmla="*/ 954087 w 1096962"/>
                        <a:gd name="connsiteY3" fmla="*/ 6360 h 917585"/>
                        <a:gd name="connsiteX4" fmla="*/ 923925 w 1096962"/>
                        <a:gd name="connsiteY4" fmla="*/ 10 h 917585"/>
                        <a:gd name="connsiteX5" fmla="*/ 863600 w 1096962"/>
                        <a:gd name="connsiteY5" fmla="*/ 4773 h 917585"/>
                        <a:gd name="connsiteX6" fmla="*/ 779462 w 1096962"/>
                        <a:gd name="connsiteY6" fmla="*/ 11123 h 917585"/>
                        <a:gd name="connsiteX7" fmla="*/ 739775 w 1096962"/>
                        <a:gd name="connsiteY7" fmla="*/ 20648 h 917585"/>
                        <a:gd name="connsiteX8" fmla="*/ 669925 w 1096962"/>
                        <a:gd name="connsiteY8" fmla="*/ 47635 h 917585"/>
                        <a:gd name="connsiteX9" fmla="*/ 600075 w 1096962"/>
                        <a:gd name="connsiteY9" fmla="*/ 82560 h 917585"/>
                        <a:gd name="connsiteX10" fmla="*/ 528637 w 1096962"/>
                        <a:gd name="connsiteY10" fmla="*/ 128598 h 917585"/>
                        <a:gd name="connsiteX11" fmla="*/ 458787 w 1096962"/>
                        <a:gd name="connsiteY11" fmla="*/ 187335 h 917585"/>
                        <a:gd name="connsiteX12" fmla="*/ 381000 w 1096962"/>
                        <a:gd name="connsiteY12" fmla="*/ 252423 h 917585"/>
                        <a:gd name="connsiteX13" fmla="*/ 323850 w 1096962"/>
                        <a:gd name="connsiteY13" fmla="*/ 325448 h 917585"/>
                        <a:gd name="connsiteX14" fmla="*/ 279400 w 1096962"/>
                        <a:gd name="connsiteY14" fmla="*/ 371485 h 917585"/>
                        <a:gd name="connsiteX15" fmla="*/ 239712 w 1096962"/>
                        <a:gd name="connsiteY15" fmla="*/ 439748 h 917585"/>
                        <a:gd name="connsiteX16" fmla="*/ 185737 w 1096962"/>
                        <a:gd name="connsiteY16" fmla="*/ 509598 h 917585"/>
                        <a:gd name="connsiteX17" fmla="*/ 158750 w 1096962"/>
                        <a:gd name="connsiteY17" fmla="*/ 571510 h 917585"/>
                        <a:gd name="connsiteX18" fmla="*/ 111125 w 1096962"/>
                        <a:gd name="connsiteY18" fmla="*/ 679460 h 917585"/>
                        <a:gd name="connsiteX19" fmla="*/ 77787 w 1096962"/>
                        <a:gd name="connsiteY19" fmla="*/ 725498 h 917585"/>
                        <a:gd name="connsiteX20" fmla="*/ 31750 w 1096962"/>
                        <a:gd name="connsiteY20" fmla="*/ 854085 h 917585"/>
                        <a:gd name="connsiteX21" fmla="*/ 7937 w 1096962"/>
                        <a:gd name="connsiteY21" fmla="*/ 903298 h 917585"/>
                        <a:gd name="connsiteX22" fmla="*/ 0 w 1096962"/>
                        <a:gd name="connsiteY22" fmla="*/ 917585 h 917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096962" h="917585">
                          <a:moveTo>
                            <a:pt x="1096962" y="47635"/>
                          </a:moveTo>
                          <a:cubicBezTo>
                            <a:pt x="1079896" y="30437"/>
                            <a:pt x="1062831" y="13239"/>
                            <a:pt x="1047750" y="6360"/>
                          </a:cubicBezTo>
                          <a:cubicBezTo>
                            <a:pt x="1032669" y="-519"/>
                            <a:pt x="1006475" y="6360"/>
                            <a:pt x="1006475" y="6360"/>
                          </a:cubicBezTo>
                          <a:cubicBezTo>
                            <a:pt x="990865" y="6360"/>
                            <a:pt x="967845" y="7418"/>
                            <a:pt x="954087" y="6360"/>
                          </a:cubicBezTo>
                          <a:cubicBezTo>
                            <a:pt x="940329" y="5302"/>
                            <a:pt x="939006" y="274"/>
                            <a:pt x="923925" y="10"/>
                          </a:cubicBezTo>
                          <a:cubicBezTo>
                            <a:pt x="908844" y="-254"/>
                            <a:pt x="863600" y="4773"/>
                            <a:pt x="863600" y="4773"/>
                          </a:cubicBezTo>
                          <a:cubicBezTo>
                            <a:pt x="839523" y="6625"/>
                            <a:pt x="800099" y="8477"/>
                            <a:pt x="779462" y="11123"/>
                          </a:cubicBezTo>
                          <a:cubicBezTo>
                            <a:pt x="758825" y="13769"/>
                            <a:pt x="758031" y="14563"/>
                            <a:pt x="739775" y="20648"/>
                          </a:cubicBezTo>
                          <a:cubicBezTo>
                            <a:pt x="721519" y="26733"/>
                            <a:pt x="693208" y="37316"/>
                            <a:pt x="669925" y="47635"/>
                          </a:cubicBezTo>
                          <a:cubicBezTo>
                            <a:pt x="646642" y="57954"/>
                            <a:pt x="623623" y="69066"/>
                            <a:pt x="600075" y="82560"/>
                          </a:cubicBezTo>
                          <a:cubicBezTo>
                            <a:pt x="576527" y="96054"/>
                            <a:pt x="552185" y="111136"/>
                            <a:pt x="528637" y="128598"/>
                          </a:cubicBezTo>
                          <a:cubicBezTo>
                            <a:pt x="505089" y="146060"/>
                            <a:pt x="458787" y="187335"/>
                            <a:pt x="458787" y="187335"/>
                          </a:cubicBezTo>
                          <a:cubicBezTo>
                            <a:pt x="434181" y="207972"/>
                            <a:pt x="403489" y="229404"/>
                            <a:pt x="381000" y="252423"/>
                          </a:cubicBezTo>
                          <a:cubicBezTo>
                            <a:pt x="358511" y="275442"/>
                            <a:pt x="340783" y="305604"/>
                            <a:pt x="323850" y="325448"/>
                          </a:cubicBezTo>
                          <a:cubicBezTo>
                            <a:pt x="306917" y="345292"/>
                            <a:pt x="293423" y="352435"/>
                            <a:pt x="279400" y="371485"/>
                          </a:cubicBezTo>
                          <a:cubicBezTo>
                            <a:pt x="265377" y="390535"/>
                            <a:pt x="255322" y="416729"/>
                            <a:pt x="239712" y="439748"/>
                          </a:cubicBezTo>
                          <a:cubicBezTo>
                            <a:pt x="224101" y="462767"/>
                            <a:pt x="199231" y="487638"/>
                            <a:pt x="185737" y="509598"/>
                          </a:cubicBezTo>
                          <a:cubicBezTo>
                            <a:pt x="172243" y="531558"/>
                            <a:pt x="158750" y="571510"/>
                            <a:pt x="158750" y="571510"/>
                          </a:cubicBezTo>
                          <a:cubicBezTo>
                            <a:pt x="146315" y="599820"/>
                            <a:pt x="124619" y="653795"/>
                            <a:pt x="111125" y="679460"/>
                          </a:cubicBezTo>
                          <a:cubicBezTo>
                            <a:pt x="97631" y="705125"/>
                            <a:pt x="91016" y="696394"/>
                            <a:pt x="77787" y="725498"/>
                          </a:cubicBezTo>
                          <a:cubicBezTo>
                            <a:pt x="64558" y="754602"/>
                            <a:pt x="43392" y="824452"/>
                            <a:pt x="31750" y="854085"/>
                          </a:cubicBezTo>
                          <a:cubicBezTo>
                            <a:pt x="20108" y="883718"/>
                            <a:pt x="13229" y="892715"/>
                            <a:pt x="7937" y="903298"/>
                          </a:cubicBezTo>
                          <a:cubicBezTo>
                            <a:pt x="2645" y="913881"/>
                            <a:pt x="1322" y="915733"/>
                            <a:pt x="0" y="91758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3F174563-2B8E-41F3-A0D6-1F50F27F6B47}"/>
                </a:ext>
              </a:extLst>
            </p:cNvPr>
            <p:cNvSpPr/>
            <p:nvPr/>
          </p:nvSpPr>
          <p:spPr>
            <a:xfrm>
              <a:off x="4142369" y="1592263"/>
              <a:ext cx="780469" cy="537011"/>
            </a:xfrm>
            <a:custGeom>
              <a:avLst/>
              <a:gdLst>
                <a:gd name="connsiteX0" fmla="*/ 780469 w 780469"/>
                <a:gd name="connsiteY0" fmla="*/ 0 h 537011"/>
                <a:gd name="connsiteX1" fmla="*/ 748719 w 780469"/>
                <a:gd name="connsiteY1" fmla="*/ 77787 h 537011"/>
                <a:gd name="connsiteX2" fmla="*/ 718556 w 780469"/>
                <a:gd name="connsiteY2" fmla="*/ 166687 h 537011"/>
                <a:gd name="connsiteX3" fmla="*/ 686806 w 780469"/>
                <a:gd name="connsiteY3" fmla="*/ 227012 h 537011"/>
                <a:gd name="connsiteX4" fmla="*/ 637594 w 780469"/>
                <a:gd name="connsiteY4" fmla="*/ 319087 h 537011"/>
                <a:gd name="connsiteX5" fmla="*/ 575681 w 780469"/>
                <a:gd name="connsiteY5" fmla="*/ 388937 h 537011"/>
                <a:gd name="connsiteX6" fmla="*/ 485194 w 780469"/>
                <a:gd name="connsiteY6" fmla="*/ 460375 h 537011"/>
                <a:gd name="connsiteX7" fmla="*/ 410581 w 780469"/>
                <a:gd name="connsiteY7" fmla="*/ 504825 h 537011"/>
                <a:gd name="connsiteX8" fmla="*/ 342319 w 780469"/>
                <a:gd name="connsiteY8" fmla="*/ 530225 h 537011"/>
                <a:gd name="connsiteX9" fmla="*/ 231194 w 780469"/>
                <a:gd name="connsiteY9" fmla="*/ 533400 h 537011"/>
                <a:gd name="connsiteX10" fmla="*/ 145469 w 780469"/>
                <a:gd name="connsiteY10" fmla="*/ 534987 h 537011"/>
                <a:gd name="connsiteX11" fmla="*/ 80381 w 780469"/>
                <a:gd name="connsiteY11" fmla="*/ 503237 h 537011"/>
                <a:gd name="connsiteX12" fmla="*/ 26406 w 780469"/>
                <a:gd name="connsiteY12" fmla="*/ 454025 h 537011"/>
                <a:gd name="connsiteX13" fmla="*/ 2594 w 780469"/>
                <a:gd name="connsiteY13" fmla="*/ 404812 h 537011"/>
                <a:gd name="connsiteX14" fmla="*/ 2594 w 780469"/>
                <a:gd name="connsiteY14" fmla="*/ 341312 h 537011"/>
                <a:gd name="connsiteX15" fmla="*/ 20056 w 780469"/>
                <a:gd name="connsiteY15" fmla="*/ 292100 h 537011"/>
                <a:gd name="connsiteX16" fmla="*/ 45456 w 780469"/>
                <a:gd name="connsiteY16" fmla="*/ 254000 h 537011"/>
                <a:gd name="connsiteX17" fmla="*/ 101019 w 780469"/>
                <a:gd name="connsiteY17" fmla="*/ 217487 h 537011"/>
                <a:gd name="connsiteX18" fmla="*/ 156581 w 780469"/>
                <a:gd name="connsiteY18" fmla="*/ 198437 h 537011"/>
                <a:gd name="connsiteX19" fmla="*/ 204206 w 780469"/>
                <a:gd name="connsiteY19" fmla="*/ 190500 h 537011"/>
                <a:gd name="connsiteX20" fmla="*/ 255006 w 780469"/>
                <a:gd name="connsiteY20" fmla="*/ 193675 h 537011"/>
                <a:gd name="connsiteX21" fmla="*/ 291519 w 780469"/>
                <a:gd name="connsiteY21" fmla="*/ 204787 h 537011"/>
                <a:gd name="connsiteX22" fmla="*/ 323269 w 780469"/>
                <a:gd name="connsiteY22" fmla="*/ 225425 h 537011"/>
                <a:gd name="connsiteX23" fmla="*/ 343906 w 780469"/>
                <a:gd name="connsiteY23" fmla="*/ 255587 h 537011"/>
                <a:gd name="connsiteX24" fmla="*/ 340731 w 780469"/>
                <a:gd name="connsiteY24" fmla="*/ 288925 h 53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80469" h="537011" extrusionOk="0">
                  <a:moveTo>
                    <a:pt x="780469" y="0"/>
                  </a:moveTo>
                  <a:cubicBezTo>
                    <a:pt x="765649" y="27802"/>
                    <a:pt x="760342" y="54983"/>
                    <a:pt x="748719" y="77787"/>
                  </a:cubicBezTo>
                  <a:cubicBezTo>
                    <a:pt x="742483" y="108537"/>
                    <a:pt x="730048" y="142968"/>
                    <a:pt x="718556" y="166687"/>
                  </a:cubicBezTo>
                  <a:cubicBezTo>
                    <a:pt x="708017" y="191870"/>
                    <a:pt x="699924" y="202009"/>
                    <a:pt x="686806" y="227012"/>
                  </a:cubicBezTo>
                  <a:cubicBezTo>
                    <a:pt x="673369" y="257631"/>
                    <a:pt x="658921" y="291054"/>
                    <a:pt x="637594" y="319087"/>
                  </a:cubicBezTo>
                  <a:cubicBezTo>
                    <a:pt x="619070" y="346642"/>
                    <a:pt x="603450" y="367962"/>
                    <a:pt x="575681" y="388937"/>
                  </a:cubicBezTo>
                  <a:cubicBezTo>
                    <a:pt x="549341" y="407787"/>
                    <a:pt x="510103" y="436228"/>
                    <a:pt x="485194" y="460375"/>
                  </a:cubicBezTo>
                  <a:cubicBezTo>
                    <a:pt x="457443" y="479401"/>
                    <a:pt x="433941" y="493668"/>
                    <a:pt x="410581" y="504825"/>
                  </a:cubicBezTo>
                  <a:cubicBezTo>
                    <a:pt x="384912" y="517781"/>
                    <a:pt x="371243" y="524034"/>
                    <a:pt x="342319" y="530225"/>
                  </a:cubicBezTo>
                  <a:cubicBezTo>
                    <a:pt x="312422" y="534986"/>
                    <a:pt x="231194" y="533400"/>
                    <a:pt x="231194" y="533400"/>
                  </a:cubicBezTo>
                  <a:cubicBezTo>
                    <a:pt x="200763" y="532315"/>
                    <a:pt x="165947" y="538566"/>
                    <a:pt x="145469" y="534987"/>
                  </a:cubicBezTo>
                  <a:cubicBezTo>
                    <a:pt x="120481" y="527651"/>
                    <a:pt x="99662" y="517387"/>
                    <a:pt x="80381" y="503237"/>
                  </a:cubicBezTo>
                  <a:cubicBezTo>
                    <a:pt x="59871" y="488387"/>
                    <a:pt x="42034" y="468002"/>
                    <a:pt x="26406" y="454025"/>
                  </a:cubicBezTo>
                  <a:cubicBezTo>
                    <a:pt x="14664" y="435800"/>
                    <a:pt x="6023" y="425633"/>
                    <a:pt x="2594" y="404812"/>
                  </a:cubicBezTo>
                  <a:cubicBezTo>
                    <a:pt x="-1791" y="386629"/>
                    <a:pt x="-7" y="358435"/>
                    <a:pt x="2594" y="341312"/>
                  </a:cubicBezTo>
                  <a:cubicBezTo>
                    <a:pt x="4723" y="321031"/>
                    <a:pt x="15388" y="308231"/>
                    <a:pt x="20056" y="292100"/>
                  </a:cubicBezTo>
                  <a:cubicBezTo>
                    <a:pt x="27742" y="277675"/>
                    <a:pt x="31873" y="266316"/>
                    <a:pt x="45456" y="254000"/>
                  </a:cubicBezTo>
                  <a:cubicBezTo>
                    <a:pt x="60516" y="241681"/>
                    <a:pt x="84519" y="225380"/>
                    <a:pt x="101019" y="217487"/>
                  </a:cubicBezTo>
                  <a:cubicBezTo>
                    <a:pt x="117228" y="210815"/>
                    <a:pt x="138843" y="203512"/>
                    <a:pt x="156581" y="198437"/>
                  </a:cubicBezTo>
                  <a:cubicBezTo>
                    <a:pt x="173342" y="194812"/>
                    <a:pt x="187746" y="191608"/>
                    <a:pt x="204206" y="190500"/>
                  </a:cubicBezTo>
                  <a:cubicBezTo>
                    <a:pt x="220612" y="189086"/>
                    <a:pt x="241188" y="190845"/>
                    <a:pt x="255006" y="193675"/>
                  </a:cubicBezTo>
                  <a:cubicBezTo>
                    <a:pt x="270660" y="194931"/>
                    <a:pt x="280419" y="197972"/>
                    <a:pt x="291519" y="204787"/>
                  </a:cubicBezTo>
                  <a:cubicBezTo>
                    <a:pt x="302459" y="209412"/>
                    <a:pt x="313812" y="218614"/>
                    <a:pt x="323269" y="225425"/>
                  </a:cubicBezTo>
                  <a:cubicBezTo>
                    <a:pt x="331903" y="234117"/>
                    <a:pt x="341727" y="243132"/>
                    <a:pt x="343906" y="255587"/>
                  </a:cubicBezTo>
                  <a:cubicBezTo>
                    <a:pt x="346071" y="265875"/>
                    <a:pt x="343464" y="277373"/>
                    <a:pt x="340731" y="2889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40675876">
                    <a:custGeom>
                      <a:avLst/>
                      <a:gdLst>
                        <a:gd name="connsiteX0" fmla="*/ 780469 w 780469"/>
                        <a:gd name="connsiteY0" fmla="*/ 0 h 537011"/>
                        <a:gd name="connsiteX1" fmla="*/ 748719 w 780469"/>
                        <a:gd name="connsiteY1" fmla="*/ 77787 h 537011"/>
                        <a:gd name="connsiteX2" fmla="*/ 718556 w 780469"/>
                        <a:gd name="connsiteY2" fmla="*/ 166687 h 537011"/>
                        <a:gd name="connsiteX3" fmla="*/ 686806 w 780469"/>
                        <a:gd name="connsiteY3" fmla="*/ 227012 h 537011"/>
                        <a:gd name="connsiteX4" fmla="*/ 637594 w 780469"/>
                        <a:gd name="connsiteY4" fmla="*/ 319087 h 537011"/>
                        <a:gd name="connsiteX5" fmla="*/ 575681 w 780469"/>
                        <a:gd name="connsiteY5" fmla="*/ 388937 h 537011"/>
                        <a:gd name="connsiteX6" fmla="*/ 485194 w 780469"/>
                        <a:gd name="connsiteY6" fmla="*/ 460375 h 537011"/>
                        <a:gd name="connsiteX7" fmla="*/ 410581 w 780469"/>
                        <a:gd name="connsiteY7" fmla="*/ 504825 h 537011"/>
                        <a:gd name="connsiteX8" fmla="*/ 342319 w 780469"/>
                        <a:gd name="connsiteY8" fmla="*/ 530225 h 537011"/>
                        <a:gd name="connsiteX9" fmla="*/ 231194 w 780469"/>
                        <a:gd name="connsiteY9" fmla="*/ 533400 h 537011"/>
                        <a:gd name="connsiteX10" fmla="*/ 145469 w 780469"/>
                        <a:gd name="connsiteY10" fmla="*/ 534987 h 537011"/>
                        <a:gd name="connsiteX11" fmla="*/ 80381 w 780469"/>
                        <a:gd name="connsiteY11" fmla="*/ 503237 h 537011"/>
                        <a:gd name="connsiteX12" fmla="*/ 26406 w 780469"/>
                        <a:gd name="connsiteY12" fmla="*/ 454025 h 537011"/>
                        <a:gd name="connsiteX13" fmla="*/ 2594 w 780469"/>
                        <a:gd name="connsiteY13" fmla="*/ 404812 h 537011"/>
                        <a:gd name="connsiteX14" fmla="*/ 2594 w 780469"/>
                        <a:gd name="connsiteY14" fmla="*/ 341312 h 537011"/>
                        <a:gd name="connsiteX15" fmla="*/ 20056 w 780469"/>
                        <a:gd name="connsiteY15" fmla="*/ 292100 h 537011"/>
                        <a:gd name="connsiteX16" fmla="*/ 45456 w 780469"/>
                        <a:gd name="connsiteY16" fmla="*/ 254000 h 537011"/>
                        <a:gd name="connsiteX17" fmla="*/ 101019 w 780469"/>
                        <a:gd name="connsiteY17" fmla="*/ 217487 h 537011"/>
                        <a:gd name="connsiteX18" fmla="*/ 156581 w 780469"/>
                        <a:gd name="connsiteY18" fmla="*/ 198437 h 537011"/>
                        <a:gd name="connsiteX19" fmla="*/ 204206 w 780469"/>
                        <a:gd name="connsiteY19" fmla="*/ 190500 h 537011"/>
                        <a:gd name="connsiteX20" fmla="*/ 255006 w 780469"/>
                        <a:gd name="connsiteY20" fmla="*/ 193675 h 537011"/>
                        <a:gd name="connsiteX21" fmla="*/ 291519 w 780469"/>
                        <a:gd name="connsiteY21" fmla="*/ 204787 h 537011"/>
                        <a:gd name="connsiteX22" fmla="*/ 323269 w 780469"/>
                        <a:gd name="connsiteY22" fmla="*/ 225425 h 537011"/>
                        <a:gd name="connsiteX23" fmla="*/ 343906 w 780469"/>
                        <a:gd name="connsiteY23" fmla="*/ 255587 h 537011"/>
                        <a:gd name="connsiteX24" fmla="*/ 340731 w 780469"/>
                        <a:gd name="connsiteY24" fmla="*/ 288925 h 5370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780469" h="537011">
                          <a:moveTo>
                            <a:pt x="780469" y="0"/>
                          </a:moveTo>
                          <a:cubicBezTo>
                            <a:pt x="769753" y="25003"/>
                            <a:pt x="759038" y="50006"/>
                            <a:pt x="748719" y="77787"/>
                          </a:cubicBezTo>
                          <a:cubicBezTo>
                            <a:pt x="738400" y="105568"/>
                            <a:pt x="728875" y="141816"/>
                            <a:pt x="718556" y="166687"/>
                          </a:cubicBezTo>
                          <a:cubicBezTo>
                            <a:pt x="708237" y="191558"/>
                            <a:pt x="700300" y="201612"/>
                            <a:pt x="686806" y="227012"/>
                          </a:cubicBezTo>
                          <a:cubicBezTo>
                            <a:pt x="673312" y="252412"/>
                            <a:pt x="656115" y="292100"/>
                            <a:pt x="637594" y="319087"/>
                          </a:cubicBezTo>
                          <a:cubicBezTo>
                            <a:pt x="619073" y="346074"/>
                            <a:pt x="601081" y="365389"/>
                            <a:pt x="575681" y="388937"/>
                          </a:cubicBezTo>
                          <a:cubicBezTo>
                            <a:pt x="550281" y="412485"/>
                            <a:pt x="512711" y="441060"/>
                            <a:pt x="485194" y="460375"/>
                          </a:cubicBezTo>
                          <a:cubicBezTo>
                            <a:pt x="457677" y="479690"/>
                            <a:pt x="434394" y="493183"/>
                            <a:pt x="410581" y="504825"/>
                          </a:cubicBezTo>
                          <a:cubicBezTo>
                            <a:pt x="386768" y="516467"/>
                            <a:pt x="372217" y="525463"/>
                            <a:pt x="342319" y="530225"/>
                          </a:cubicBezTo>
                          <a:cubicBezTo>
                            <a:pt x="312421" y="534987"/>
                            <a:pt x="231194" y="533400"/>
                            <a:pt x="231194" y="533400"/>
                          </a:cubicBezTo>
                          <a:cubicBezTo>
                            <a:pt x="198386" y="534194"/>
                            <a:pt x="170604" y="540014"/>
                            <a:pt x="145469" y="534987"/>
                          </a:cubicBezTo>
                          <a:cubicBezTo>
                            <a:pt x="120334" y="529960"/>
                            <a:pt x="100225" y="516731"/>
                            <a:pt x="80381" y="503237"/>
                          </a:cubicBezTo>
                          <a:cubicBezTo>
                            <a:pt x="60537" y="489743"/>
                            <a:pt x="39370" y="470429"/>
                            <a:pt x="26406" y="454025"/>
                          </a:cubicBezTo>
                          <a:cubicBezTo>
                            <a:pt x="13442" y="437621"/>
                            <a:pt x="6563" y="423597"/>
                            <a:pt x="2594" y="404812"/>
                          </a:cubicBezTo>
                          <a:cubicBezTo>
                            <a:pt x="-1375" y="386027"/>
                            <a:pt x="-316" y="360097"/>
                            <a:pt x="2594" y="341312"/>
                          </a:cubicBezTo>
                          <a:cubicBezTo>
                            <a:pt x="5504" y="322527"/>
                            <a:pt x="12912" y="306652"/>
                            <a:pt x="20056" y="292100"/>
                          </a:cubicBezTo>
                          <a:cubicBezTo>
                            <a:pt x="27200" y="277548"/>
                            <a:pt x="31962" y="266436"/>
                            <a:pt x="45456" y="254000"/>
                          </a:cubicBezTo>
                          <a:cubicBezTo>
                            <a:pt x="58950" y="241565"/>
                            <a:pt x="82498" y="226747"/>
                            <a:pt x="101019" y="217487"/>
                          </a:cubicBezTo>
                          <a:cubicBezTo>
                            <a:pt x="119540" y="208227"/>
                            <a:pt x="139383" y="202935"/>
                            <a:pt x="156581" y="198437"/>
                          </a:cubicBezTo>
                          <a:cubicBezTo>
                            <a:pt x="173779" y="193939"/>
                            <a:pt x="187802" y="191294"/>
                            <a:pt x="204206" y="190500"/>
                          </a:cubicBezTo>
                          <a:cubicBezTo>
                            <a:pt x="220610" y="189706"/>
                            <a:pt x="240454" y="191294"/>
                            <a:pt x="255006" y="193675"/>
                          </a:cubicBezTo>
                          <a:cubicBezTo>
                            <a:pt x="269558" y="196056"/>
                            <a:pt x="280142" y="199495"/>
                            <a:pt x="291519" y="204787"/>
                          </a:cubicBezTo>
                          <a:cubicBezTo>
                            <a:pt x="302896" y="210079"/>
                            <a:pt x="314538" y="216958"/>
                            <a:pt x="323269" y="225425"/>
                          </a:cubicBezTo>
                          <a:cubicBezTo>
                            <a:pt x="332000" y="233892"/>
                            <a:pt x="340996" y="245004"/>
                            <a:pt x="343906" y="255587"/>
                          </a:cubicBezTo>
                          <a:cubicBezTo>
                            <a:pt x="346816" y="266170"/>
                            <a:pt x="343773" y="277547"/>
                            <a:pt x="340731" y="2889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C23BE089-AB72-40E2-986C-6ECAB928DD62}"/>
                </a:ext>
              </a:extLst>
            </p:cNvPr>
            <p:cNvSpPr/>
            <p:nvPr/>
          </p:nvSpPr>
          <p:spPr>
            <a:xfrm>
              <a:off x="4208463" y="1683495"/>
              <a:ext cx="312764" cy="199280"/>
            </a:xfrm>
            <a:custGeom>
              <a:avLst/>
              <a:gdLst>
                <a:gd name="connsiteX0" fmla="*/ 0 w 312764"/>
                <a:gd name="connsiteY0" fmla="*/ 26243 h 199280"/>
                <a:gd name="connsiteX1" fmla="*/ 101600 w 312764"/>
                <a:gd name="connsiteY1" fmla="*/ 2430 h 199280"/>
                <a:gd name="connsiteX2" fmla="*/ 195262 w 312764"/>
                <a:gd name="connsiteY2" fmla="*/ 4018 h 199280"/>
                <a:gd name="connsiteX3" fmla="*/ 261937 w 312764"/>
                <a:gd name="connsiteY3" fmla="*/ 31005 h 199280"/>
                <a:gd name="connsiteX4" fmla="*/ 303212 w 312764"/>
                <a:gd name="connsiteY4" fmla="*/ 72280 h 199280"/>
                <a:gd name="connsiteX5" fmla="*/ 312737 w 312764"/>
                <a:gd name="connsiteY5" fmla="*/ 132605 h 199280"/>
                <a:gd name="connsiteX6" fmla="*/ 304800 w 312764"/>
                <a:gd name="connsiteY6" fmla="*/ 172293 h 199280"/>
                <a:gd name="connsiteX7" fmla="*/ 273050 w 312764"/>
                <a:gd name="connsiteY7" fmla="*/ 199280 h 19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764" h="199280" extrusionOk="0">
                  <a:moveTo>
                    <a:pt x="0" y="26243"/>
                  </a:moveTo>
                  <a:cubicBezTo>
                    <a:pt x="34546" y="15240"/>
                    <a:pt x="63647" y="8036"/>
                    <a:pt x="101600" y="2430"/>
                  </a:cubicBezTo>
                  <a:cubicBezTo>
                    <a:pt x="134479" y="-1314"/>
                    <a:pt x="166862" y="-45"/>
                    <a:pt x="195262" y="4018"/>
                  </a:cubicBezTo>
                  <a:cubicBezTo>
                    <a:pt x="225911" y="8408"/>
                    <a:pt x="243821" y="20835"/>
                    <a:pt x="261937" y="31005"/>
                  </a:cubicBezTo>
                  <a:cubicBezTo>
                    <a:pt x="278888" y="45708"/>
                    <a:pt x="296207" y="53941"/>
                    <a:pt x="303212" y="72280"/>
                  </a:cubicBezTo>
                  <a:cubicBezTo>
                    <a:pt x="308528" y="89710"/>
                    <a:pt x="312200" y="114473"/>
                    <a:pt x="312737" y="132605"/>
                  </a:cubicBezTo>
                  <a:cubicBezTo>
                    <a:pt x="313676" y="147188"/>
                    <a:pt x="311400" y="161013"/>
                    <a:pt x="304800" y="172293"/>
                  </a:cubicBezTo>
                  <a:cubicBezTo>
                    <a:pt x="298016" y="183866"/>
                    <a:pt x="270147" y="181511"/>
                    <a:pt x="273050" y="19928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48704750">
                    <a:custGeom>
                      <a:avLst/>
                      <a:gdLst>
                        <a:gd name="connsiteX0" fmla="*/ 0 w 312764"/>
                        <a:gd name="connsiteY0" fmla="*/ 26243 h 199280"/>
                        <a:gd name="connsiteX1" fmla="*/ 101600 w 312764"/>
                        <a:gd name="connsiteY1" fmla="*/ 2430 h 199280"/>
                        <a:gd name="connsiteX2" fmla="*/ 195262 w 312764"/>
                        <a:gd name="connsiteY2" fmla="*/ 4018 h 199280"/>
                        <a:gd name="connsiteX3" fmla="*/ 261937 w 312764"/>
                        <a:gd name="connsiteY3" fmla="*/ 31005 h 199280"/>
                        <a:gd name="connsiteX4" fmla="*/ 303212 w 312764"/>
                        <a:gd name="connsiteY4" fmla="*/ 72280 h 199280"/>
                        <a:gd name="connsiteX5" fmla="*/ 312737 w 312764"/>
                        <a:gd name="connsiteY5" fmla="*/ 132605 h 199280"/>
                        <a:gd name="connsiteX6" fmla="*/ 304800 w 312764"/>
                        <a:gd name="connsiteY6" fmla="*/ 172293 h 199280"/>
                        <a:gd name="connsiteX7" fmla="*/ 273050 w 312764"/>
                        <a:gd name="connsiteY7" fmla="*/ 199280 h 199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2764" h="199280">
                          <a:moveTo>
                            <a:pt x="0" y="26243"/>
                          </a:moveTo>
                          <a:cubicBezTo>
                            <a:pt x="34528" y="16188"/>
                            <a:pt x="69056" y="6134"/>
                            <a:pt x="101600" y="2430"/>
                          </a:cubicBezTo>
                          <a:cubicBezTo>
                            <a:pt x="134144" y="-1274"/>
                            <a:pt x="168539" y="-744"/>
                            <a:pt x="195262" y="4018"/>
                          </a:cubicBezTo>
                          <a:cubicBezTo>
                            <a:pt x="221985" y="8780"/>
                            <a:pt x="243945" y="19628"/>
                            <a:pt x="261937" y="31005"/>
                          </a:cubicBezTo>
                          <a:cubicBezTo>
                            <a:pt x="279929" y="42382"/>
                            <a:pt x="294745" y="55347"/>
                            <a:pt x="303212" y="72280"/>
                          </a:cubicBezTo>
                          <a:cubicBezTo>
                            <a:pt x="311679" y="89213"/>
                            <a:pt x="312472" y="115936"/>
                            <a:pt x="312737" y="132605"/>
                          </a:cubicBezTo>
                          <a:cubicBezTo>
                            <a:pt x="313002" y="149274"/>
                            <a:pt x="311414" y="161181"/>
                            <a:pt x="304800" y="172293"/>
                          </a:cubicBezTo>
                          <a:cubicBezTo>
                            <a:pt x="298186" y="183405"/>
                            <a:pt x="272786" y="182611"/>
                            <a:pt x="273050" y="19928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425ABB85-2960-4FB9-A083-1A308ECC6888}"/>
                </a:ext>
              </a:extLst>
            </p:cNvPr>
            <p:cNvSpPr/>
            <p:nvPr/>
          </p:nvSpPr>
          <p:spPr>
            <a:xfrm>
              <a:off x="4035031" y="1711325"/>
              <a:ext cx="395682" cy="596900"/>
            </a:xfrm>
            <a:custGeom>
              <a:avLst/>
              <a:gdLst>
                <a:gd name="connsiteX0" fmla="*/ 395682 w 395682"/>
                <a:gd name="connsiteY0" fmla="*/ 596900 h 596900"/>
                <a:gd name="connsiteX1" fmla="*/ 319482 w 395682"/>
                <a:gd name="connsiteY1" fmla="*/ 590550 h 596900"/>
                <a:gd name="connsiteX2" fmla="*/ 265507 w 395682"/>
                <a:gd name="connsiteY2" fmla="*/ 579438 h 596900"/>
                <a:gd name="connsiteX3" fmla="*/ 230582 w 395682"/>
                <a:gd name="connsiteY3" fmla="*/ 574675 h 596900"/>
                <a:gd name="connsiteX4" fmla="*/ 189307 w 395682"/>
                <a:gd name="connsiteY4" fmla="*/ 563563 h 596900"/>
                <a:gd name="connsiteX5" fmla="*/ 146444 w 395682"/>
                <a:gd name="connsiteY5" fmla="*/ 544513 h 596900"/>
                <a:gd name="connsiteX6" fmla="*/ 90882 w 395682"/>
                <a:gd name="connsiteY6" fmla="*/ 500063 h 596900"/>
                <a:gd name="connsiteX7" fmla="*/ 60719 w 395682"/>
                <a:gd name="connsiteY7" fmla="*/ 460375 h 596900"/>
                <a:gd name="connsiteX8" fmla="*/ 25794 w 395682"/>
                <a:gd name="connsiteY8" fmla="*/ 404813 h 596900"/>
                <a:gd name="connsiteX9" fmla="*/ 3569 w 395682"/>
                <a:gd name="connsiteY9" fmla="*/ 357188 h 596900"/>
                <a:gd name="connsiteX10" fmla="*/ 3569 w 395682"/>
                <a:gd name="connsiteY10" fmla="*/ 307975 h 596900"/>
                <a:gd name="connsiteX11" fmla="*/ 1982 w 395682"/>
                <a:gd name="connsiteY11" fmla="*/ 261938 h 596900"/>
                <a:gd name="connsiteX12" fmla="*/ 394 w 395682"/>
                <a:gd name="connsiteY12" fmla="*/ 198438 h 596900"/>
                <a:gd name="connsiteX13" fmla="*/ 9919 w 395682"/>
                <a:gd name="connsiteY13" fmla="*/ 152400 h 596900"/>
                <a:gd name="connsiteX14" fmla="*/ 38494 w 395682"/>
                <a:gd name="connsiteY14" fmla="*/ 119063 h 596900"/>
                <a:gd name="connsiteX15" fmla="*/ 98819 w 395682"/>
                <a:gd name="connsiteY15" fmla="*/ 71438 h 596900"/>
                <a:gd name="connsiteX16" fmla="*/ 157557 w 395682"/>
                <a:gd name="connsiteY16" fmla="*/ 26988 h 596900"/>
                <a:gd name="connsiteX17" fmla="*/ 187719 w 395682"/>
                <a:gd name="connsiteY17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682" h="596900" extrusionOk="0">
                  <a:moveTo>
                    <a:pt x="395682" y="596900"/>
                  </a:moveTo>
                  <a:cubicBezTo>
                    <a:pt x="368693" y="595510"/>
                    <a:pt x="343661" y="595646"/>
                    <a:pt x="319482" y="590550"/>
                  </a:cubicBezTo>
                  <a:cubicBezTo>
                    <a:pt x="298529" y="588442"/>
                    <a:pt x="282230" y="580793"/>
                    <a:pt x="265507" y="579438"/>
                  </a:cubicBezTo>
                  <a:cubicBezTo>
                    <a:pt x="251479" y="577058"/>
                    <a:pt x="242966" y="577468"/>
                    <a:pt x="230582" y="574675"/>
                  </a:cubicBezTo>
                  <a:cubicBezTo>
                    <a:pt x="219528" y="572799"/>
                    <a:pt x="202843" y="569531"/>
                    <a:pt x="189307" y="563563"/>
                  </a:cubicBezTo>
                  <a:cubicBezTo>
                    <a:pt x="174164" y="556750"/>
                    <a:pt x="165355" y="555653"/>
                    <a:pt x="146444" y="544513"/>
                  </a:cubicBezTo>
                  <a:cubicBezTo>
                    <a:pt x="132163" y="535989"/>
                    <a:pt x="106905" y="513704"/>
                    <a:pt x="90882" y="500063"/>
                  </a:cubicBezTo>
                  <a:cubicBezTo>
                    <a:pt x="76282" y="484786"/>
                    <a:pt x="70774" y="474945"/>
                    <a:pt x="60719" y="460375"/>
                  </a:cubicBezTo>
                  <a:cubicBezTo>
                    <a:pt x="49517" y="443662"/>
                    <a:pt x="34516" y="425026"/>
                    <a:pt x="25794" y="404813"/>
                  </a:cubicBezTo>
                  <a:cubicBezTo>
                    <a:pt x="16882" y="387637"/>
                    <a:pt x="7253" y="372257"/>
                    <a:pt x="3569" y="357188"/>
                  </a:cubicBezTo>
                  <a:cubicBezTo>
                    <a:pt x="953" y="341596"/>
                    <a:pt x="2695" y="325230"/>
                    <a:pt x="3569" y="307975"/>
                  </a:cubicBezTo>
                  <a:cubicBezTo>
                    <a:pt x="3072" y="293622"/>
                    <a:pt x="1635" y="280372"/>
                    <a:pt x="1982" y="261938"/>
                  </a:cubicBezTo>
                  <a:cubicBezTo>
                    <a:pt x="940" y="244014"/>
                    <a:pt x="-3746" y="215768"/>
                    <a:pt x="394" y="198438"/>
                  </a:cubicBezTo>
                  <a:cubicBezTo>
                    <a:pt x="1522" y="179991"/>
                    <a:pt x="4125" y="166824"/>
                    <a:pt x="9919" y="152400"/>
                  </a:cubicBezTo>
                  <a:cubicBezTo>
                    <a:pt x="16568" y="139013"/>
                    <a:pt x="22734" y="130886"/>
                    <a:pt x="38494" y="119063"/>
                  </a:cubicBezTo>
                  <a:cubicBezTo>
                    <a:pt x="55566" y="104981"/>
                    <a:pt x="79215" y="87113"/>
                    <a:pt x="98819" y="71438"/>
                  </a:cubicBezTo>
                  <a:cubicBezTo>
                    <a:pt x="115861" y="56568"/>
                    <a:pt x="144555" y="39706"/>
                    <a:pt x="157557" y="26988"/>
                  </a:cubicBezTo>
                  <a:cubicBezTo>
                    <a:pt x="171274" y="14779"/>
                    <a:pt x="180824" y="8488"/>
                    <a:pt x="187719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25011355">
                    <a:custGeom>
                      <a:avLst/>
                      <a:gdLst>
                        <a:gd name="connsiteX0" fmla="*/ 395682 w 395682"/>
                        <a:gd name="connsiteY0" fmla="*/ 596900 h 596900"/>
                        <a:gd name="connsiteX1" fmla="*/ 319482 w 395682"/>
                        <a:gd name="connsiteY1" fmla="*/ 590550 h 596900"/>
                        <a:gd name="connsiteX2" fmla="*/ 265507 w 395682"/>
                        <a:gd name="connsiteY2" fmla="*/ 579438 h 596900"/>
                        <a:gd name="connsiteX3" fmla="*/ 230582 w 395682"/>
                        <a:gd name="connsiteY3" fmla="*/ 574675 h 596900"/>
                        <a:gd name="connsiteX4" fmla="*/ 189307 w 395682"/>
                        <a:gd name="connsiteY4" fmla="*/ 563563 h 596900"/>
                        <a:gd name="connsiteX5" fmla="*/ 146444 w 395682"/>
                        <a:gd name="connsiteY5" fmla="*/ 544513 h 596900"/>
                        <a:gd name="connsiteX6" fmla="*/ 90882 w 395682"/>
                        <a:gd name="connsiteY6" fmla="*/ 500063 h 596900"/>
                        <a:gd name="connsiteX7" fmla="*/ 60719 w 395682"/>
                        <a:gd name="connsiteY7" fmla="*/ 460375 h 596900"/>
                        <a:gd name="connsiteX8" fmla="*/ 25794 w 395682"/>
                        <a:gd name="connsiteY8" fmla="*/ 404813 h 596900"/>
                        <a:gd name="connsiteX9" fmla="*/ 3569 w 395682"/>
                        <a:gd name="connsiteY9" fmla="*/ 357188 h 596900"/>
                        <a:gd name="connsiteX10" fmla="*/ 3569 w 395682"/>
                        <a:gd name="connsiteY10" fmla="*/ 307975 h 596900"/>
                        <a:gd name="connsiteX11" fmla="*/ 1982 w 395682"/>
                        <a:gd name="connsiteY11" fmla="*/ 261938 h 596900"/>
                        <a:gd name="connsiteX12" fmla="*/ 394 w 395682"/>
                        <a:gd name="connsiteY12" fmla="*/ 198438 h 596900"/>
                        <a:gd name="connsiteX13" fmla="*/ 9919 w 395682"/>
                        <a:gd name="connsiteY13" fmla="*/ 152400 h 596900"/>
                        <a:gd name="connsiteX14" fmla="*/ 38494 w 395682"/>
                        <a:gd name="connsiteY14" fmla="*/ 119063 h 596900"/>
                        <a:gd name="connsiteX15" fmla="*/ 98819 w 395682"/>
                        <a:gd name="connsiteY15" fmla="*/ 71438 h 596900"/>
                        <a:gd name="connsiteX16" fmla="*/ 157557 w 395682"/>
                        <a:gd name="connsiteY16" fmla="*/ 26988 h 596900"/>
                        <a:gd name="connsiteX17" fmla="*/ 187719 w 395682"/>
                        <a:gd name="connsiteY17" fmla="*/ 0 h 596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95682" h="596900">
                          <a:moveTo>
                            <a:pt x="395682" y="596900"/>
                          </a:moveTo>
                          <a:cubicBezTo>
                            <a:pt x="368430" y="595180"/>
                            <a:pt x="341178" y="593460"/>
                            <a:pt x="319482" y="590550"/>
                          </a:cubicBezTo>
                          <a:cubicBezTo>
                            <a:pt x="297786" y="587640"/>
                            <a:pt x="280324" y="582084"/>
                            <a:pt x="265507" y="579438"/>
                          </a:cubicBezTo>
                          <a:cubicBezTo>
                            <a:pt x="250690" y="576792"/>
                            <a:pt x="243282" y="577321"/>
                            <a:pt x="230582" y="574675"/>
                          </a:cubicBezTo>
                          <a:cubicBezTo>
                            <a:pt x="217882" y="572029"/>
                            <a:pt x="203330" y="568590"/>
                            <a:pt x="189307" y="563563"/>
                          </a:cubicBezTo>
                          <a:cubicBezTo>
                            <a:pt x="175284" y="558536"/>
                            <a:pt x="162848" y="555096"/>
                            <a:pt x="146444" y="544513"/>
                          </a:cubicBezTo>
                          <a:cubicBezTo>
                            <a:pt x="130040" y="533930"/>
                            <a:pt x="105170" y="514086"/>
                            <a:pt x="90882" y="500063"/>
                          </a:cubicBezTo>
                          <a:cubicBezTo>
                            <a:pt x="76594" y="486040"/>
                            <a:pt x="71567" y="476250"/>
                            <a:pt x="60719" y="460375"/>
                          </a:cubicBezTo>
                          <a:cubicBezTo>
                            <a:pt x="49871" y="444500"/>
                            <a:pt x="35319" y="422011"/>
                            <a:pt x="25794" y="404813"/>
                          </a:cubicBezTo>
                          <a:cubicBezTo>
                            <a:pt x="16269" y="387615"/>
                            <a:pt x="7273" y="373328"/>
                            <a:pt x="3569" y="357188"/>
                          </a:cubicBezTo>
                          <a:cubicBezTo>
                            <a:pt x="-135" y="341048"/>
                            <a:pt x="3833" y="323850"/>
                            <a:pt x="3569" y="307975"/>
                          </a:cubicBezTo>
                          <a:cubicBezTo>
                            <a:pt x="3305" y="292100"/>
                            <a:pt x="2511" y="280194"/>
                            <a:pt x="1982" y="261938"/>
                          </a:cubicBezTo>
                          <a:cubicBezTo>
                            <a:pt x="1453" y="243682"/>
                            <a:pt x="-929" y="216694"/>
                            <a:pt x="394" y="198438"/>
                          </a:cubicBezTo>
                          <a:cubicBezTo>
                            <a:pt x="1717" y="180182"/>
                            <a:pt x="3569" y="165629"/>
                            <a:pt x="9919" y="152400"/>
                          </a:cubicBezTo>
                          <a:cubicBezTo>
                            <a:pt x="16269" y="139171"/>
                            <a:pt x="23677" y="132557"/>
                            <a:pt x="38494" y="119063"/>
                          </a:cubicBezTo>
                          <a:cubicBezTo>
                            <a:pt x="53311" y="105569"/>
                            <a:pt x="78975" y="86784"/>
                            <a:pt x="98819" y="71438"/>
                          </a:cubicBezTo>
                          <a:cubicBezTo>
                            <a:pt x="118663" y="56092"/>
                            <a:pt x="142740" y="38894"/>
                            <a:pt x="157557" y="26988"/>
                          </a:cubicBezTo>
                          <a:cubicBezTo>
                            <a:pt x="172374" y="15082"/>
                            <a:pt x="180046" y="7541"/>
                            <a:pt x="187719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7DBAF2E2-3613-4E01-B30E-1A356E763EC4}"/>
                </a:ext>
              </a:extLst>
            </p:cNvPr>
            <p:cNvSpPr/>
            <p:nvPr/>
          </p:nvSpPr>
          <p:spPr>
            <a:xfrm>
              <a:off x="3884578" y="1447800"/>
              <a:ext cx="539785" cy="903473"/>
            </a:xfrm>
            <a:custGeom>
              <a:avLst/>
              <a:gdLst>
                <a:gd name="connsiteX0" fmla="*/ 539785 w 539785"/>
                <a:gd name="connsiteY0" fmla="*/ 865188 h 903473"/>
                <a:gd name="connsiteX1" fmla="*/ 461997 w 539785"/>
                <a:gd name="connsiteY1" fmla="*/ 900113 h 903473"/>
                <a:gd name="connsiteX2" fmla="*/ 379447 w 539785"/>
                <a:gd name="connsiteY2" fmla="*/ 900113 h 903473"/>
                <a:gd name="connsiteX3" fmla="*/ 288960 w 539785"/>
                <a:gd name="connsiteY3" fmla="*/ 882650 h 903473"/>
                <a:gd name="connsiteX4" fmla="*/ 236572 w 539785"/>
                <a:gd name="connsiteY4" fmla="*/ 873125 h 903473"/>
                <a:gd name="connsiteX5" fmla="*/ 154022 w 539785"/>
                <a:gd name="connsiteY5" fmla="*/ 831850 h 903473"/>
                <a:gd name="connsiteX6" fmla="*/ 95285 w 539785"/>
                <a:gd name="connsiteY6" fmla="*/ 776288 h 903473"/>
                <a:gd name="connsiteX7" fmla="*/ 49247 w 539785"/>
                <a:gd name="connsiteY7" fmla="*/ 715963 h 903473"/>
                <a:gd name="connsiteX8" fmla="*/ 12735 w 539785"/>
                <a:gd name="connsiteY8" fmla="*/ 647700 h 903473"/>
                <a:gd name="connsiteX9" fmla="*/ 35 w 539785"/>
                <a:gd name="connsiteY9" fmla="*/ 582613 h 903473"/>
                <a:gd name="connsiteX10" fmla="*/ 9560 w 539785"/>
                <a:gd name="connsiteY10" fmla="*/ 522288 h 903473"/>
                <a:gd name="connsiteX11" fmla="*/ 27022 w 539785"/>
                <a:gd name="connsiteY11" fmla="*/ 471488 h 903473"/>
                <a:gd name="connsiteX12" fmla="*/ 41310 w 539785"/>
                <a:gd name="connsiteY12" fmla="*/ 404813 h 903473"/>
                <a:gd name="connsiteX13" fmla="*/ 68297 w 539785"/>
                <a:gd name="connsiteY13" fmla="*/ 342900 h 903473"/>
                <a:gd name="connsiteX14" fmla="*/ 136560 w 539785"/>
                <a:gd name="connsiteY14" fmla="*/ 280988 h 903473"/>
                <a:gd name="connsiteX15" fmla="*/ 225460 w 539785"/>
                <a:gd name="connsiteY15" fmla="*/ 200025 h 903473"/>
                <a:gd name="connsiteX16" fmla="*/ 311185 w 539785"/>
                <a:gd name="connsiteY16" fmla="*/ 123825 h 903473"/>
                <a:gd name="connsiteX17" fmla="*/ 373097 w 539785"/>
                <a:gd name="connsiteY17" fmla="*/ 33338 h 903473"/>
                <a:gd name="connsiteX18" fmla="*/ 385797 w 539785"/>
                <a:gd name="connsiteY18" fmla="*/ 0 h 90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9785" h="903473" extrusionOk="0">
                  <a:moveTo>
                    <a:pt x="539785" y="865188"/>
                  </a:moveTo>
                  <a:cubicBezTo>
                    <a:pt x="517085" y="877599"/>
                    <a:pt x="485743" y="890372"/>
                    <a:pt x="461997" y="900113"/>
                  </a:cubicBezTo>
                  <a:cubicBezTo>
                    <a:pt x="436417" y="905879"/>
                    <a:pt x="408266" y="904597"/>
                    <a:pt x="379447" y="900113"/>
                  </a:cubicBezTo>
                  <a:cubicBezTo>
                    <a:pt x="350607" y="897203"/>
                    <a:pt x="288960" y="882650"/>
                    <a:pt x="288960" y="882650"/>
                  </a:cubicBezTo>
                  <a:cubicBezTo>
                    <a:pt x="265024" y="879376"/>
                    <a:pt x="258997" y="881925"/>
                    <a:pt x="236572" y="873125"/>
                  </a:cubicBezTo>
                  <a:cubicBezTo>
                    <a:pt x="216556" y="862698"/>
                    <a:pt x="178075" y="848456"/>
                    <a:pt x="154022" y="831850"/>
                  </a:cubicBezTo>
                  <a:cubicBezTo>
                    <a:pt x="132652" y="815923"/>
                    <a:pt x="109542" y="797850"/>
                    <a:pt x="95285" y="776288"/>
                  </a:cubicBezTo>
                  <a:cubicBezTo>
                    <a:pt x="77429" y="757984"/>
                    <a:pt x="58993" y="738382"/>
                    <a:pt x="49247" y="715963"/>
                  </a:cubicBezTo>
                  <a:cubicBezTo>
                    <a:pt x="36743" y="694677"/>
                    <a:pt x="23395" y="673704"/>
                    <a:pt x="12735" y="647700"/>
                  </a:cubicBezTo>
                  <a:cubicBezTo>
                    <a:pt x="5925" y="628214"/>
                    <a:pt x="2062" y="605197"/>
                    <a:pt x="35" y="582613"/>
                  </a:cubicBezTo>
                  <a:cubicBezTo>
                    <a:pt x="304" y="560207"/>
                    <a:pt x="3952" y="539477"/>
                    <a:pt x="9560" y="522288"/>
                  </a:cubicBezTo>
                  <a:cubicBezTo>
                    <a:pt x="16752" y="504178"/>
                    <a:pt x="23851" y="490627"/>
                    <a:pt x="27022" y="471488"/>
                  </a:cubicBezTo>
                  <a:cubicBezTo>
                    <a:pt x="35602" y="452164"/>
                    <a:pt x="33685" y="424460"/>
                    <a:pt x="41310" y="404813"/>
                  </a:cubicBezTo>
                  <a:cubicBezTo>
                    <a:pt x="48796" y="384570"/>
                    <a:pt x="52400" y="361240"/>
                    <a:pt x="68297" y="342900"/>
                  </a:cubicBezTo>
                  <a:cubicBezTo>
                    <a:pt x="84173" y="322262"/>
                    <a:pt x="136559" y="280987"/>
                    <a:pt x="136560" y="280988"/>
                  </a:cubicBezTo>
                  <a:cubicBezTo>
                    <a:pt x="148346" y="264392"/>
                    <a:pt x="194379" y="216167"/>
                    <a:pt x="225460" y="200025"/>
                  </a:cubicBezTo>
                  <a:cubicBezTo>
                    <a:pt x="254793" y="166762"/>
                    <a:pt x="286682" y="158323"/>
                    <a:pt x="311185" y="123825"/>
                  </a:cubicBezTo>
                  <a:cubicBezTo>
                    <a:pt x="335272" y="95918"/>
                    <a:pt x="362352" y="52941"/>
                    <a:pt x="373097" y="33338"/>
                  </a:cubicBezTo>
                  <a:cubicBezTo>
                    <a:pt x="385443" y="13406"/>
                    <a:pt x="385796" y="5642"/>
                    <a:pt x="385797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42612710">
                    <a:custGeom>
                      <a:avLst/>
                      <a:gdLst>
                        <a:gd name="connsiteX0" fmla="*/ 539785 w 539785"/>
                        <a:gd name="connsiteY0" fmla="*/ 865188 h 903473"/>
                        <a:gd name="connsiteX1" fmla="*/ 461997 w 539785"/>
                        <a:gd name="connsiteY1" fmla="*/ 900113 h 903473"/>
                        <a:gd name="connsiteX2" fmla="*/ 379447 w 539785"/>
                        <a:gd name="connsiteY2" fmla="*/ 900113 h 903473"/>
                        <a:gd name="connsiteX3" fmla="*/ 288960 w 539785"/>
                        <a:gd name="connsiteY3" fmla="*/ 882650 h 903473"/>
                        <a:gd name="connsiteX4" fmla="*/ 236572 w 539785"/>
                        <a:gd name="connsiteY4" fmla="*/ 873125 h 903473"/>
                        <a:gd name="connsiteX5" fmla="*/ 154022 w 539785"/>
                        <a:gd name="connsiteY5" fmla="*/ 831850 h 903473"/>
                        <a:gd name="connsiteX6" fmla="*/ 95285 w 539785"/>
                        <a:gd name="connsiteY6" fmla="*/ 776288 h 903473"/>
                        <a:gd name="connsiteX7" fmla="*/ 49247 w 539785"/>
                        <a:gd name="connsiteY7" fmla="*/ 715963 h 903473"/>
                        <a:gd name="connsiteX8" fmla="*/ 12735 w 539785"/>
                        <a:gd name="connsiteY8" fmla="*/ 647700 h 903473"/>
                        <a:gd name="connsiteX9" fmla="*/ 35 w 539785"/>
                        <a:gd name="connsiteY9" fmla="*/ 582613 h 903473"/>
                        <a:gd name="connsiteX10" fmla="*/ 9560 w 539785"/>
                        <a:gd name="connsiteY10" fmla="*/ 522288 h 903473"/>
                        <a:gd name="connsiteX11" fmla="*/ 27022 w 539785"/>
                        <a:gd name="connsiteY11" fmla="*/ 471488 h 903473"/>
                        <a:gd name="connsiteX12" fmla="*/ 41310 w 539785"/>
                        <a:gd name="connsiteY12" fmla="*/ 404813 h 903473"/>
                        <a:gd name="connsiteX13" fmla="*/ 68297 w 539785"/>
                        <a:gd name="connsiteY13" fmla="*/ 342900 h 903473"/>
                        <a:gd name="connsiteX14" fmla="*/ 136560 w 539785"/>
                        <a:gd name="connsiteY14" fmla="*/ 280988 h 903473"/>
                        <a:gd name="connsiteX15" fmla="*/ 225460 w 539785"/>
                        <a:gd name="connsiteY15" fmla="*/ 200025 h 903473"/>
                        <a:gd name="connsiteX16" fmla="*/ 311185 w 539785"/>
                        <a:gd name="connsiteY16" fmla="*/ 123825 h 903473"/>
                        <a:gd name="connsiteX17" fmla="*/ 373097 w 539785"/>
                        <a:gd name="connsiteY17" fmla="*/ 33338 h 903473"/>
                        <a:gd name="connsiteX18" fmla="*/ 385797 w 539785"/>
                        <a:gd name="connsiteY18" fmla="*/ 0 h 9034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39785" h="903473">
                          <a:moveTo>
                            <a:pt x="539785" y="865188"/>
                          </a:moveTo>
                          <a:cubicBezTo>
                            <a:pt x="514252" y="879740"/>
                            <a:pt x="488720" y="894292"/>
                            <a:pt x="461997" y="900113"/>
                          </a:cubicBezTo>
                          <a:cubicBezTo>
                            <a:pt x="435274" y="905934"/>
                            <a:pt x="408286" y="903023"/>
                            <a:pt x="379447" y="900113"/>
                          </a:cubicBezTo>
                          <a:cubicBezTo>
                            <a:pt x="350608" y="897203"/>
                            <a:pt x="288960" y="882650"/>
                            <a:pt x="288960" y="882650"/>
                          </a:cubicBezTo>
                          <a:cubicBezTo>
                            <a:pt x="265147" y="878152"/>
                            <a:pt x="259062" y="881592"/>
                            <a:pt x="236572" y="873125"/>
                          </a:cubicBezTo>
                          <a:cubicBezTo>
                            <a:pt x="214082" y="864658"/>
                            <a:pt x="177570" y="847989"/>
                            <a:pt x="154022" y="831850"/>
                          </a:cubicBezTo>
                          <a:cubicBezTo>
                            <a:pt x="130474" y="815710"/>
                            <a:pt x="112747" y="795602"/>
                            <a:pt x="95285" y="776288"/>
                          </a:cubicBezTo>
                          <a:cubicBezTo>
                            <a:pt x="77823" y="756974"/>
                            <a:pt x="63005" y="737394"/>
                            <a:pt x="49247" y="715963"/>
                          </a:cubicBezTo>
                          <a:cubicBezTo>
                            <a:pt x="35489" y="694532"/>
                            <a:pt x="20937" y="669925"/>
                            <a:pt x="12735" y="647700"/>
                          </a:cubicBezTo>
                          <a:cubicBezTo>
                            <a:pt x="4533" y="625475"/>
                            <a:pt x="564" y="603515"/>
                            <a:pt x="35" y="582613"/>
                          </a:cubicBezTo>
                          <a:cubicBezTo>
                            <a:pt x="-494" y="561711"/>
                            <a:pt x="5062" y="540809"/>
                            <a:pt x="9560" y="522288"/>
                          </a:cubicBezTo>
                          <a:cubicBezTo>
                            <a:pt x="14058" y="503767"/>
                            <a:pt x="21730" y="491067"/>
                            <a:pt x="27022" y="471488"/>
                          </a:cubicBezTo>
                          <a:cubicBezTo>
                            <a:pt x="32314" y="451909"/>
                            <a:pt x="34431" y="426244"/>
                            <a:pt x="41310" y="404813"/>
                          </a:cubicBezTo>
                          <a:cubicBezTo>
                            <a:pt x="48189" y="383382"/>
                            <a:pt x="52422" y="363537"/>
                            <a:pt x="68297" y="342900"/>
                          </a:cubicBezTo>
                          <a:cubicBezTo>
                            <a:pt x="84172" y="322262"/>
                            <a:pt x="136560" y="280988"/>
                            <a:pt x="136560" y="280988"/>
                          </a:cubicBezTo>
                          <a:lnTo>
                            <a:pt x="225460" y="200025"/>
                          </a:lnTo>
                          <a:cubicBezTo>
                            <a:pt x="254564" y="173831"/>
                            <a:pt x="286579" y="151606"/>
                            <a:pt x="311185" y="123825"/>
                          </a:cubicBezTo>
                          <a:cubicBezTo>
                            <a:pt x="335791" y="96044"/>
                            <a:pt x="360662" y="53975"/>
                            <a:pt x="373097" y="33338"/>
                          </a:cubicBezTo>
                          <a:cubicBezTo>
                            <a:pt x="385532" y="12701"/>
                            <a:pt x="385664" y="6350"/>
                            <a:pt x="385797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8A9F1A03-817B-4C44-AFA8-97DA204DA79F}"/>
                </a:ext>
              </a:extLst>
            </p:cNvPr>
            <p:cNvSpPr/>
            <p:nvPr/>
          </p:nvSpPr>
          <p:spPr>
            <a:xfrm>
              <a:off x="4202113" y="1104182"/>
              <a:ext cx="135462" cy="335681"/>
            </a:xfrm>
            <a:custGeom>
              <a:avLst/>
              <a:gdLst>
                <a:gd name="connsiteX0" fmla="*/ 0 w 135462"/>
                <a:gd name="connsiteY0" fmla="*/ 718 h 335681"/>
                <a:gd name="connsiteX1" fmla="*/ 73025 w 135462"/>
                <a:gd name="connsiteY1" fmla="*/ 10243 h 335681"/>
                <a:gd name="connsiteX2" fmla="*/ 101600 w 135462"/>
                <a:gd name="connsiteY2" fmla="*/ 72156 h 335681"/>
                <a:gd name="connsiteX3" fmla="*/ 120650 w 135462"/>
                <a:gd name="connsiteY3" fmla="*/ 124543 h 335681"/>
                <a:gd name="connsiteX4" fmla="*/ 133350 w 135462"/>
                <a:gd name="connsiteY4" fmla="*/ 184868 h 335681"/>
                <a:gd name="connsiteX5" fmla="*/ 133350 w 135462"/>
                <a:gd name="connsiteY5" fmla="*/ 232493 h 335681"/>
                <a:gd name="connsiteX6" fmla="*/ 112712 w 135462"/>
                <a:gd name="connsiteY6" fmla="*/ 284881 h 335681"/>
                <a:gd name="connsiteX7" fmla="*/ 73025 w 135462"/>
                <a:gd name="connsiteY7" fmla="*/ 335681 h 33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462" h="335681" extrusionOk="0">
                  <a:moveTo>
                    <a:pt x="0" y="718"/>
                  </a:moveTo>
                  <a:cubicBezTo>
                    <a:pt x="30349" y="-17"/>
                    <a:pt x="55822" y="-1252"/>
                    <a:pt x="73025" y="10243"/>
                  </a:cubicBezTo>
                  <a:cubicBezTo>
                    <a:pt x="89198" y="24039"/>
                    <a:pt x="93592" y="53553"/>
                    <a:pt x="101600" y="72156"/>
                  </a:cubicBezTo>
                  <a:cubicBezTo>
                    <a:pt x="109692" y="91762"/>
                    <a:pt x="115342" y="106014"/>
                    <a:pt x="120650" y="124543"/>
                  </a:cubicBezTo>
                  <a:cubicBezTo>
                    <a:pt x="126220" y="144229"/>
                    <a:pt x="130765" y="165243"/>
                    <a:pt x="133350" y="184868"/>
                  </a:cubicBezTo>
                  <a:cubicBezTo>
                    <a:pt x="133473" y="202252"/>
                    <a:pt x="134575" y="214464"/>
                    <a:pt x="133350" y="232493"/>
                  </a:cubicBezTo>
                  <a:cubicBezTo>
                    <a:pt x="132084" y="250206"/>
                    <a:pt x="122008" y="268253"/>
                    <a:pt x="112712" y="284881"/>
                  </a:cubicBezTo>
                  <a:cubicBezTo>
                    <a:pt x="103185" y="301934"/>
                    <a:pt x="88513" y="321375"/>
                    <a:pt x="73025" y="335681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56336075">
                    <a:custGeom>
                      <a:avLst/>
                      <a:gdLst>
                        <a:gd name="connsiteX0" fmla="*/ 0 w 135462"/>
                        <a:gd name="connsiteY0" fmla="*/ 718 h 335681"/>
                        <a:gd name="connsiteX1" fmla="*/ 73025 w 135462"/>
                        <a:gd name="connsiteY1" fmla="*/ 10243 h 335681"/>
                        <a:gd name="connsiteX2" fmla="*/ 101600 w 135462"/>
                        <a:gd name="connsiteY2" fmla="*/ 72156 h 335681"/>
                        <a:gd name="connsiteX3" fmla="*/ 120650 w 135462"/>
                        <a:gd name="connsiteY3" fmla="*/ 124543 h 335681"/>
                        <a:gd name="connsiteX4" fmla="*/ 133350 w 135462"/>
                        <a:gd name="connsiteY4" fmla="*/ 184868 h 335681"/>
                        <a:gd name="connsiteX5" fmla="*/ 133350 w 135462"/>
                        <a:gd name="connsiteY5" fmla="*/ 232493 h 335681"/>
                        <a:gd name="connsiteX6" fmla="*/ 112712 w 135462"/>
                        <a:gd name="connsiteY6" fmla="*/ 284881 h 335681"/>
                        <a:gd name="connsiteX7" fmla="*/ 73025 w 135462"/>
                        <a:gd name="connsiteY7" fmla="*/ 335681 h 335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5462" h="335681">
                          <a:moveTo>
                            <a:pt x="0" y="718"/>
                          </a:moveTo>
                          <a:cubicBezTo>
                            <a:pt x="28046" y="-473"/>
                            <a:pt x="56092" y="-1663"/>
                            <a:pt x="73025" y="10243"/>
                          </a:cubicBezTo>
                          <a:cubicBezTo>
                            <a:pt x="89958" y="22149"/>
                            <a:pt x="93663" y="53106"/>
                            <a:pt x="101600" y="72156"/>
                          </a:cubicBezTo>
                          <a:cubicBezTo>
                            <a:pt x="109537" y="91206"/>
                            <a:pt x="115358" y="105758"/>
                            <a:pt x="120650" y="124543"/>
                          </a:cubicBezTo>
                          <a:cubicBezTo>
                            <a:pt x="125942" y="143328"/>
                            <a:pt x="131233" y="166876"/>
                            <a:pt x="133350" y="184868"/>
                          </a:cubicBezTo>
                          <a:cubicBezTo>
                            <a:pt x="135467" y="202860"/>
                            <a:pt x="136790" y="215824"/>
                            <a:pt x="133350" y="232493"/>
                          </a:cubicBezTo>
                          <a:cubicBezTo>
                            <a:pt x="129910" y="249162"/>
                            <a:pt x="122766" y="267683"/>
                            <a:pt x="112712" y="284881"/>
                          </a:cubicBezTo>
                          <a:cubicBezTo>
                            <a:pt x="102658" y="302079"/>
                            <a:pt x="87841" y="318880"/>
                            <a:pt x="73025" y="335681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8E7C9AE5-95FE-42D8-8DD2-C6C876B5A415}"/>
                </a:ext>
              </a:extLst>
            </p:cNvPr>
            <p:cNvSpPr/>
            <p:nvPr/>
          </p:nvSpPr>
          <p:spPr>
            <a:xfrm>
              <a:off x="3727343" y="1114425"/>
              <a:ext cx="539234" cy="895350"/>
            </a:xfrm>
            <a:custGeom>
              <a:avLst/>
              <a:gdLst>
                <a:gd name="connsiteX0" fmla="*/ 490645 w 539234"/>
                <a:gd name="connsiteY0" fmla="*/ 0 h 895350"/>
                <a:gd name="connsiteX1" fmla="*/ 520807 w 539234"/>
                <a:gd name="connsiteY1" fmla="*/ 52388 h 895350"/>
                <a:gd name="connsiteX2" fmla="*/ 536682 w 539234"/>
                <a:gd name="connsiteY2" fmla="*/ 85725 h 895350"/>
                <a:gd name="connsiteX3" fmla="*/ 538270 w 539234"/>
                <a:gd name="connsiteY3" fmla="*/ 153988 h 895350"/>
                <a:gd name="connsiteX4" fmla="*/ 527157 w 539234"/>
                <a:gd name="connsiteY4" fmla="*/ 201613 h 895350"/>
                <a:gd name="connsiteX5" fmla="*/ 496995 w 539234"/>
                <a:gd name="connsiteY5" fmla="*/ 252413 h 895350"/>
                <a:gd name="connsiteX6" fmla="*/ 438257 w 539234"/>
                <a:gd name="connsiteY6" fmla="*/ 303213 h 895350"/>
                <a:gd name="connsiteX7" fmla="*/ 396982 w 539234"/>
                <a:gd name="connsiteY7" fmla="*/ 354013 h 895350"/>
                <a:gd name="connsiteX8" fmla="*/ 358882 w 539234"/>
                <a:gd name="connsiteY8" fmla="*/ 385763 h 895350"/>
                <a:gd name="connsiteX9" fmla="*/ 292207 w 539234"/>
                <a:gd name="connsiteY9" fmla="*/ 420688 h 895350"/>
                <a:gd name="connsiteX10" fmla="*/ 223945 w 539234"/>
                <a:gd name="connsiteY10" fmla="*/ 461963 h 895350"/>
                <a:gd name="connsiteX11" fmla="*/ 155682 w 539234"/>
                <a:gd name="connsiteY11" fmla="*/ 517525 h 895350"/>
                <a:gd name="connsiteX12" fmla="*/ 103295 w 539234"/>
                <a:gd name="connsiteY12" fmla="*/ 581025 h 895350"/>
                <a:gd name="connsiteX13" fmla="*/ 62020 w 539234"/>
                <a:gd name="connsiteY13" fmla="*/ 644525 h 895350"/>
                <a:gd name="connsiteX14" fmla="*/ 33445 w 539234"/>
                <a:gd name="connsiteY14" fmla="*/ 717550 h 895350"/>
                <a:gd name="connsiteX15" fmla="*/ 6457 w 539234"/>
                <a:gd name="connsiteY15" fmla="*/ 777875 h 895350"/>
                <a:gd name="connsiteX16" fmla="*/ 107 w 539234"/>
                <a:gd name="connsiteY16" fmla="*/ 828675 h 895350"/>
                <a:gd name="connsiteX17" fmla="*/ 9632 w 539234"/>
                <a:gd name="connsiteY17" fmla="*/ 873125 h 895350"/>
                <a:gd name="connsiteX18" fmla="*/ 15982 w 539234"/>
                <a:gd name="connsiteY18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9234" h="895350" extrusionOk="0">
                  <a:moveTo>
                    <a:pt x="490645" y="0"/>
                  </a:moveTo>
                  <a:cubicBezTo>
                    <a:pt x="502387" y="17262"/>
                    <a:pt x="513965" y="36009"/>
                    <a:pt x="520807" y="52388"/>
                  </a:cubicBezTo>
                  <a:cubicBezTo>
                    <a:pt x="528474" y="66443"/>
                    <a:pt x="534508" y="68590"/>
                    <a:pt x="536682" y="85725"/>
                  </a:cubicBezTo>
                  <a:cubicBezTo>
                    <a:pt x="538143" y="103383"/>
                    <a:pt x="539319" y="134589"/>
                    <a:pt x="538270" y="153988"/>
                  </a:cubicBezTo>
                  <a:cubicBezTo>
                    <a:pt x="537293" y="173546"/>
                    <a:pt x="534928" y="184845"/>
                    <a:pt x="527157" y="201613"/>
                  </a:cubicBezTo>
                  <a:cubicBezTo>
                    <a:pt x="520390" y="216335"/>
                    <a:pt x="512368" y="233765"/>
                    <a:pt x="496995" y="252413"/>
                  </a:cubicBezTo>
                  <a:cubicBezTo>
                    <a:pt x="479916" y="272347"/>
                    <a:pt x="456730" y="286033"/>
                    <a:pt x="438257" y="303213"/>
                  </a:cubicBezTo>
                  <a:cubicBezTo>
                    <a:pt x="423578" y="321594"/>
                    <a:pt x="410110" y="341489"/>
                    <a:pt x="396982" y="354013"/>
                  </a:cubicBezTo>
                  <a:cubicBezTo>
                    <a:pt x="383619" y="367653"/>
                    <a:pt x="376597" y="374875"/>
                    <a:pt x="358882" y="385763"/>
                  </a:cubicBezTo>
                  <a:cubicBezTo>
                    <a:pt x="341110" y="395653"/>
                    <a:pt x="315356" y="408119"/>
                    <a:pt x="292207" y="420688"/>
                  </a:cubicBezTo>
                  <a:cubicBezTo>
                    <a:pt x="270175" y="434715"/>
                    <a:pt x="248440" y="448051"/>
                    <a:pt x="223945" y="461963"/>
                  </a:cubicBezTo>
                  <a:cubicBezTo>
                    <a:pt x="201067" y="478441"/>
                    <a:pt x="177399" y="501430"/>
                    <a:pt x="155682" y="517525"/>
                  </a:cubicBezTo>
                  <a:cubicBezTo>
                    <a:pt x="136785" y="535846"/>
                    <a:pt x="119646" y="560824"/>
                    <a:pt x="103295" y="581025"/>
                  </a:cubicBezTo>
                  <a:cubicBezTo>
                    <a:pt x="85551" y="601740"/>
                    <a:pt x="72811" y="625151"/>
                    <a:pt x="62020" y="644525"/>
                  </a:cubicBezTo>
                  <a:cubicBezTo>
                    <a:pt x="51023" y="665136"/>
                    <a:pt x="40671" y="698334"/>
                    <a:pt x="33445" y="717550"/>
                  </a:cubicBezTo>
                  <a:cubicBezTo>
                    <a:pt x="23810" y="739261"/>
                    <a:pt x="11690" y="760112"/>
                    <a:pt x="6457" y="777875"/>
                  </a:cubicBezTo>
                  <a:cubicBezTo>
                    <a:pt x="751" y="796655"/>
                    <a:pt x="805" y="812068"/>
                    <a:pt x="107" y="828675"/>
                  </a:cubicBezTo>
                  <a:cubicBezTo>
                    <a:pt x="-918" y="842916"/>
                    <a:pt x="6283" y="862435"/>
                    <a:pt x="9632" y="873125"/>
                  </a:cubicBezTo>
                  <a:cubicBezTo>
                    <a:pt x="12551" y="883978"/>
                    <a:pt x="16395" y="893005"/>
                    <a:pt x="15982" y="8953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3288870">
                    <a:custGeom>
                      <a:avLst/>
                      <a:gdLst>
                        <a:gd name="connsiteX0" fmla="*/ 490645 w 539234"/>
                        <a:gd name="connsiteY0" fmla="*/ 0 h 895350"/>
                        <a:gd name="connsiteX1" fmla="*/ 520807 w 539234"/>
                        <a:gd name="connsiteY1" fmla="*/ 52388 h 895350"/>
                        <a:gd name="connsiteX2" fmla="*/ 536682 w 539234"/>
                        <a:gd name="connsiteY2" fmla="*/ 85725 h 895350"/>
                        <a:gd name="connsiteX3" fmla="*/ 538270 w 539234"/>
                        <a:gd name="connsiteY3" fmla="*/ 153988 h 895350"/>
                        <a:gd name="connsiteX4" fmla="*/ 527157 w 539234"/>
                        <a:gd name="connsiteY4" fmla="*/ 201613 h 895350"/>
                        <a:gd name="connsiteX5" fmla="*/ 496995 w 539234"/>
                        <a:gd name="connsiteY5" fmla="*/ 252413 h 895350"/>
                        <a:gd name="connsiteX6" fmla="*/ 438257 w 539234"/>
                        <a:gd name="connsiteY6" fmla="*/ 303213 h 895350"/>
                        <a:gd name="connsiteX7" fmla="*/ 396982 w 539234"/>
                        <a:gd name="connsiteY7" fmla="*/ 354013 h 895350"/>
                        <a:gd name="connsiteX8" fmla="*/ 358882 w 539234"/>
                        <a:gd name="connsiteY8" fmla="*/ 385763 h 895350"/>
                        <a:gd name="connsiteX9" fmla="*/ 292207 w 539234"/>
                        <a:gd name="connsiteY9" fmla="*/ 420688 h 895350"/>
                        <a:gd name="connsiteX10" fmla="*/ 223945 w 539234"/>
                        <a:gd name="connsiteY10" fmla="*/ 461963 h 895350"/>
                        <a:gd name="connsiteX11" fmla="*/ 155682 w 539234"/>
                        <a:gd name="connsiteY11" fmla="*/ 517525 h 895350"/>
                        <a:gd name="connsiteX12" fmla="*/ 103295 w 539234"/>
                        <a:gd name="connsiteY12" fmla="*/ 581025 h 895350"/>
                        <a:gd name="connsiteX13" fmla="*/ 62020 w 539234"/>
                        <a:gd name="connsiteY13" fmla="*/ 644525 h 895350"/>
                        <a:gd name="connsiteX14" fmla="*/ 33445 w 539234"/>
                        <a:gd name="connsiteY14" fmla="*/ 717550 h 895350"/>
                        <a:gd name="connsiteX15" fmla="*/ 6457 w 539234"/>
                        <a:gd name="connsiteY15" fmla="*/ 777875 h 895350"/>
                        <a:gd name="connsiteX16" fmla="*/ 107 w 539234"/>
                        <a:gd name="connsiteY16" fmla="*/ 828675 h 895350"/>
                        <a:gd name="connsiteX17" fmla="*/ 9632 w 539234"/>
                        <a:gd name="connsiteY17" fmla="*/ 873125 h 895350"/>
                        <a:gd name="connsiteX18" fmla="*/ 15982 w 539234"/>
                        <a:gd name="connsiteY18" fmla="*/ 895350 h 895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39234" h="895350">
                          <a:moveTo>
                            <a:pt x="490645" y="0"/>
                          </a:moveTo>
                          <a:cubicBezTo>
                            <a:pt x="501889" y="19050"/>
                            <a:pt x="513134" y="38101"/>
                            <a:pt x="520807" y="52388"/>
                          </a:cubicBezTo>
                          <a:cubicBezTo>
                            <a:pt x="528480" y="66676"/>
                            <a:pt x="533772" y="68792"/>
                            <a:pt x="536682" y="85725"/>
                          </a:cubicBezTo>
                          <a:cubicBezTo>
                            <a:pt x="539592" y="102658"/>
                            <a:pt x="539857" y="134673"/>
                            <a:pt x="538270" y="153988"/>
                          </a:cubicBezTo>
                          <a:cubicBezTo>
                            <a:pt x="536683" y="173303"/>
                            <a:pt x="534036" y="185209"/>
                            <a:pt x="527157" y="201613"/>
                          </a:cubicBezTo>
                          <a:cubicBezTo>
                            <a:pt x="520278" y="218017"/>
                            <a:pt x="511812" y="235480"/>
                            <a:pt x="496995" y="252413"/>
                          </a:cubicBezTo>
                          <a:cubicBezTo>
                            <a:pt x="482178" y="269346"/>
                            <a:pt x="454926" y="286280"/>
                            <a:pt x="438257" y="303213"/>
                          </a:cubicBezTo>
                          <a:cubicBezTo>
                            <a:pt x="421588" y="320146"/>
                            <a:pt x="410211" y="340255"/>
                            <a:pt x="396982" y="354013"/>
                          </a:cubicBezTo>
                          <a:cubicBezTo>
                            <a:pt x="383753" y="367771"/>
                            <a:pt x="376344" y="374651"/>
                            <a:pt x="358882" y="385763"/>
                          </a:cubicBezTo>
                          <a:cubicBezTo>
                            <a:pt x="341420" y="396875"/>
                            <a:pt x="314696" y="407988"/>
                            <a:pt x="292207" y="420688"/>
                          </a:cubicBezTo>
                          <a:cubicBezTo>
                            <a:pt x="269718" y="433388"/>
                            <a:pt x="246699" y="445824"/>
                            <a:pt x="223945" y="461963"/>
                          </a:cubicBezTo>
                          <a:cubicBezTo>
                            <a:pt x="201191" y="478102"/>
                            <a:pt x="175790" y="497681"/>
                            <a:pt x="155682" y="517525"/>
                          </a:cubicBezTo>
                          <a:cubicBezTo>
                            <a:pt x="135574" y="537369"/>
                            <a:pt x="118905" y="559858"/>
                            <a:pt x="103295" y="581025"/>
                          </a:cubicBezTo>
                          <a:cubicBezTo>
                            <a:pt x="87685" y="602192"/>
                            <a:pt x="73662" y="621771"/>
                            <a:pt x="62020" y="644525"/>
                          </a:cubicBezTo>
                          <a:cubicBezTo>
                            <a:pt x="50378" y="667279"/>
                            <a:pt x="42705" y="695325"/>
                            <a:pt x="33445" y="717550"/>
                          </a:cubicBezTo>
                          <a:cubicBezTo>
                            <a:pt x="24185" y="739775"/>
                            <a:pt x="12013" y="759354"/>
                            <a:pt x="6457" y="777875"/>
                          </a:cubicBezTo>
                          <a:cubicBezTo>
                            <a:pt x="901" y="796396"/>
                            <a:pt x="-422" y="812800"/>
                            <a:pt x="107" y="828675"/>
                          </a:cubicBezTo>
                          <a:cubicBezTo>
                            <a:pt x="636" y="844550"/>
                            <a:pt x="6986" y="862012"/>
                            <a:pt x="9632" y="873125"/>
                          </a:cubicBezTo>
                          <a:cubicBezTo>
                            <a:pt x="12278" y="884238"/>
                            <a:pt x="16511" y="892969"/>
                            <a:pt x="15982" y="8953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571002ED-AB46-407B-9A56-A407ABC0CFD7}"/>
                </a:ext>
              </a:extLst>
            </p:cNvPr>
            <p:cNvSpPr/>
            <p:nvPr/>
          </p:nvSpPr>
          <p:spPr>
            <a:xfrm>
              <a:off x="3726874" y="2021417"/>
              <a:ext cx="690609" cy="600541"/>
            </a:xfrm>
            <a:custGeom>
              <a:avLst/>
              <a:gdLst>
                <a:gd name="connsiteX0" fmla="*/ 576 w 690609"/>
                <a:gd name="connsiteY0" fmla="*/ 0 h 600541"/>
                <a:gd name="connsiteX1" fmla="*/ 2693 w 690609"/>
                <a:gd name="connsiteY1" fmla="*/ 120650 h 600541"/>
                <a:gd name="connsiteX2" fmla="*/ 21743 w 690609"/>
                <a:gd name="connsiteY2" fmla="*/ 220133 h 600541"/>
                <a:gd name="connsiteX3" fmla="*/ 68309 w 690609"/>
                <a:gd name="connsiteY3" fmla="*/ 345016 h 600541"/>
                <a:gd name="connsiteX4" fmla="*/ 201659 w 690609"/>
                <a:gd name="connsiteY4" fmla="*/ 472016 h 600541"/>
                <a:gd name="connsiteX5" fmla="*/ 398509 w 690609"/>
                <a:gd name="connsiteY5" fmla="*/ 567266 h 600541"/>
                <a:gd name="connsiteX6" fmla="*/ 593243 w 690609"/>
                <a:gd name="connsiteY6" fmla="*/ 596900 h 600541"/>
                <a:gd name="connsiteX7" fmla="*/ 690609 w 690609"/>
                <a:gd name="connsiteY7" fmla="*/ 599016 h 60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609" h="600541" extrusionOk="0">
                  <a:moveTo>
                    <a:pt x="576" y="0"/>
                  </a:moveTo>
                  <a:cubicBezTo>
                    <a:pt x="-2192" y="44956"/>
                    <a:pt x="-1788" y="84184"/>
                    <a:pt x="2693" y="120650"/>
                  </a:cubicBezTo>
                  <a:cubicBezTo>
                    <a:pt x="5066" y="160656"/>
                    <a:pt x="14647" y="184162"/>
                    <a:pt x="21743" y="220133"/>
                  </a:cubicBezTo>
                  <a:cubicBezTo>
                    <a:pt x="35325" y="259131"/>
                    <a:pt x="40415" y="299294"/>
                    <a:pt x="68309" y="345016"/>
                  </a:cubicBezTo>
                  <a:cubicBezTo>
                    <a:pt x="102420" y="376325"/>
                    <a:pt x="145089" y="435830"/>
                    <a:pt x="201659" y="472016"/>
                  </a:cubicBezTo>
                  <a:cubicBezTo>
                    <a:pt x="269206" y="511525"/>
                    <a:pt x="324122" y="540404"/>
                    <a:pt x="398509" y="567266"/>
                  </a:cubicBezTo>
                  <a:cubicBezTo>
                    <a:pt x="460368" y="589727"/>
                    <a:pt x="544581" y="594910"/>
                    <a:pt x="593243" y="596900"/>
                  </a:cubicBezTo>
                  <a:cubicBezTo>
                    <a:pt x="642314" y="602170"/>
                    <a:pt x="661999" y="601841"/>
                    <a:pt x="690609" y="59901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37107744">
                    <a:custGeom>
                      <a:avLst/>
                      <a:gdLst>
                        <a:gd name="connsiteX0" fmla="*/ 576 w 690609"/>
                        <a:gd name="connsiteY0" fmla="*/ 0 h 600541"/>
                        <a:gd name="connsiteX1" fmla="*/ 2693 w 690609"/>
                        <a:gd name="connsiteY1" fmla="*/ 120650 h 600541"/>
                        <a:gd name="connsiteX2" fmla="*/ 21743 w 690609"/>
                        <a:gd name="connsiteY2" fmla="*/ 220133 h 600541"/>
                        <a:gd name="connsiteX3" fmla="*/ 68309 w 690609"/>
                        <a:gd name="connsiteY3" fmla="*/ 345016 h 600541"/>
                        <a:gd name="connsiteX4" fmla="*/ 201659 w 690609"/>
                        <a:gd name="connsiteY4" fmla="*/ 472016 h 600541"/>
                        <a:gd name="connsiteX5" fmla="*/ 398509 w 690609"/>
                        <a:gd name="connsiteY5" fmla="*/ 567266 h 600541"/>
                        <a:gd name="connsiteX6" fmla="*/ 593243 w 690609"/>
                        <a:gd name="connsiteY6" fmla="*/ 596900 h 600541"/>
                        <a:gd name="connsiteX7" fmla="*/ 690609 w 690609"/>
                        <a:gd name="connsiteY7" fmla="*/ 599016 h 600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90609" h="600541">
                          <a:moveTo>
                            <a:pt x="576" y="0"/>
                          </a:moveTo>
                          <a:cubicBezTo>
                            <a:pt x="-130" y="41980"/>
                            <a:pt x="-835" y="83961"/>
                            <a:pt x="2693" y="120650"/>
                          </a:cubicBezTo>
                          <a:cubicBezTo>
                            <a:pt x="6221" y="157339"/>
                            <a:pt x="10807" y="182739"/>
                            <a:pt x="21743" y="220133"/>
                          </a:cubicBezTo>
                          <a:cubicBezTo>
                            <a:pt x="32679" y="257527"/>
                            <a:pt x="38323" y="303036"/>
                            <a:pt x="68309" y="345016"/>
                          </a:cubicBezTo>
                          <a:cubicBezTo>
                            <a:pt x="98295" y="386997"/>
                            <a:pt x="146626" y="434974"/>
                            <a:pt x="201659" y="472016"/>
                          </a:cubicBezTo>
                          <a:cubicBezTo>
                            <a:pt x="256692" y="509058"/>
                            <a:pt x="333245" y="546452"/>
                            <a:pt x="398509" y="567266"/>
                          </a:cubicBezTo>
                          <a:cubicBezTo>
                            <a:pt x="463773" y="588080"/>
                            <a:pt x="544560" y="591608"/>
                            <a:pt x="593243" y="596900"/>
                          </a:cubicBezTo>
                          <a:cubicBezTo>
                            <a:pt x="641926" y="602192"/>
                            <a:pt x="666267" y="600604"/>
                            <a:pt x="690609" y="59901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6235BB17-4D47-4D54-83A2-BA647D3F1B0C}"/>
                </a:ext>
              </a:extLst>
            </p:cNvPr>
            <p:cNvSpPr/>
            <p:nvPr/>
          </p:nvSpPr>
          <p:spPr>
            <a:xfrm>
              <a:off x="2802467" y="2494895"/>
              <a:ext cx="1619250" cy="445421"/>
            </a:xfrm>
            <a:custGeom>
              <a:avLst/>
              <a:gdLst>
                <a:gd name="connsiteX0" fmla="*/ 1619250 w 1619250"/>
                <a:gd name="connsiteY0" fmla="*/ 134005 h 445421"/>
                <a:gd name="connsiteX1" fmla="*/ 1521883 w 1619250"/>
                <a:gd name="connsiteY1" fmla="*/ 165755 h 445421"/>
                <a:gd name="connsiteX2" fmla="*/ 1426633 w 1619250"/>
                <a:gd name="connsiteY2" fmla="*/ 269472 h 445421"/>
                <a:gd name="connsiteX3" fmla="*/ 1310216 w 1619250"/>
                <a:gd name="connsiteY3" fmla="*/ 360488 h 445421"/>
                <a:gd name="connsiteX4" fmla="*/ 1170516 w 1619250"/>
                <a:gd name="connsiteY4" fmla="*/ 421872 h 445421"/>
                <a:gd name="connsiteX5" fmla="*/ 980016 w 1619250"/>
                <a:gd name="connsiteY5" fmla="*/ 445155 h 445421"/>
                <a:gd name="connsiteX6" fmla="*/ 836083 w 1619250"/>
                <a:gd name="connsiteY6" fmla="*/ 428222 h 445421"/>
                <a:gd name="connsiteX7" fmla="*/ 660400 w 1619250"/>
                <a:gd name="connsiteY7" fmla="*/ 345672 h 445421"/>
                <a:gd name="connsiteX8" fmla="*/ 537633 w 1619250"/>
                <a:gd name="connsiteY8" fmla="*/ 218672 h 445421"/>
                <a:gd name="connsiteX9" fmla="*/ 400050 w 1619250"/>
                <a:gd name="connsiteY9" fmla="*/ 59922 h 445421"/>
                <a:gd name="connsiteX10" fmla="*/ 228600 w 1619250"/>
                <a:gd name="connsiteY10" fmla="*/ 11238 h 445421"/>
                <a:gd name="connsiteX11" fmla="*/ 93133 w 1619250"/>
                <a:gd name="connsiteY11" fmla="*/ 2772 h 445421"/>
                <a:gd name="connsiteX12" fmla="*/ 0 w 1619250"/>
                <a:gd name="connsiteY12" fmla="*/ 49338 h 44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9250" h="445421" extrusionOk="0">
                  <a:moveTo>
                    <a:pt x="1619250" y="134005"/>
                  </a:moveTo>
                  <a:cubicBezTo>
                    <a:pt x="1586268" y="139175"/>
                    <a:pt x="1554433" y="145937"/>
                    <a:pt x="1521883" y="165755"/>
                  </a:cubicBezTo>
                  <a:cubicBezTo>
                    <a:pt x="1489427" y="188887"/>
                    <a:pt x="1469183" y="232691"/>
                    <a:pt x="1426633" y="269472"/>
                  </a:cubicBezTo>
                  <a:cubicBezTo>
                    <a:pt x="1388627" y="308624"/>
                    <a:pt x="1349111" y="335722"/>
                    <a:pt x="1310216" y="360488"/>
                  </a:cubicBezTo>
                  <a:cubicBezTo>
                    <a:pt x="1267225" y="385267"/>
                    <a:pt x="1225758" y="415072"/>
                    <a:pt x="1170516" y="421872"/>
                  </a:cubicBezTo>
                  <a:cubicBezTo>
                    <a:pt x="1123455" y="438231"/>
                    <a:pt x="1036063" y="442674"/>
                    <a:pt x="980016" y="445155"/>
                  </a:cubicBezTo>
                  <a:cubicBezTo>
                    <a:pt x="926547" y="448476"/>
                    <a:pt x="889747" y="443996"/>
                    <a:pt x="836083" y="428222"/>
                  </a:cubicBezTo>
                  <a:cubicBezTo>
                    <a:pt x="780901" y="413758"/>
                    <a:pt x="699394" y="379819"/>
                    <a:pt x="660400" y="345672"/>
                  </a:cubicBezTo>
                  <a:cubicBezTo>
                    <a:pt x="610059" y="309800"/>
                    <a:pt x="580141" y="267392"/>
                    <a:pt x="537633" y="218672"/>
                  </a:cubicBezTo>
                  <a:cubicBezTo>
                    <a:pt x="496058" y="176142"/>
                    <a:pt x="452622" y="95661"/>
                    <a:pt x="400050" y="59922"/>
                  </a:cubicBezTo>
                  <a:cubicBezTo>
                    <a:pt x="357135" y="22931"/>
                    <a:pt x="283275" y="22196"/>
                    <a:pt x="228600" y="11238"/>
                  </a:cubicBezTo>
                  <a:cubicBezTo>
                    <a:pt x="178870" y="1118"/>
                    <a:pt x="130871" y="-2564"/>
                    <a:pt x="93133" y="2772"/>
                  </a:cubicBezTo>
                  <a:cubicBezTo>
                    <a:pt x="55033" y="9122"/>
                    <a:pt x="1" y="49338"/>
                    <a:pt x="0" y="4933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44628848">
                    <a:custGeom>
                      <a:avLst/>
                      <a:gdLst>
                        <a:gd name="connsiteX0" fmla="*/ 1619250 w 1619250"/>
                        <a:gd name="connsiteY0" fmla="*/ 134005 h 445421"/>
                        <a:gd name="connsiteX1" fmla="*/ 1521883 w 1619250"/>
                        <a:gd name="connsiteY1" fmla="*/ 165755 h 445421"/>
                        <a:gd name="connsiteX2" fmla="*/ 1426633 w 1619250"/>
                        <a:gd name="connsiteY2" fmla="*/ 269472 h 445421"/>
                        <a:gd name="connsiteX3" fmla="*/ 1310216 w 1619250"/>
                        <a:gd name="connsiteY3" fmla="*/ 360488 h 445421"/>
                        <a:gd name="connsiteX4" fmla="*/ 1170516 w 1619250"/>
                        <a:gd name="connsiteY4" fmla="*/ 421872 h 445421"/>
                        <a:gd name="connsiteX5" fmla="*/ 980016 w 1619250"/>
                        <a:gd name="connsiteY5" fmla="*/ 445155 h 445421"/>
                        <a:gd name="connsiteX6" fmla="*/ 836083 w 1619250"/>
                        <a:gd name="connsiteY6" fmla="*/ 428222 h 445421"/>
                        <a:gd name="connsiteX7" fmla="*/ 660400 w 1619250"/>
                        <a:gd name="connsiteY7" fmla="*/ 345672 h 445421"/>
                        <a:gd name="connsiteX8" fmla="*/ 537633 w 1619250"/>
                        <a:gd name="connsiteY8" fmla="*/ 218672 h 445421"/>
                        <a:gd name="connsiteX9" fmla="*/ 400050 w 1619250"/>
                        <a:gd name="connsiteY9" fmla="*/ 59922 h 445421"/>
                        <a:gd name="connsiteX10" fmla="*/ 228600 w 1619250"/>
                        <a:gd name="connsiteY10" fmla="*/ 11238 h 445421"/>
                        <a:gd name="connsiteX11" fmla="*/ 93133 w 1619250"/>
                        <a:gd name="connsiteY11" fmla="*/ 2772 h 445421"/>
                        <a:gd name="connsiteX12" fmla="*/ 0 w 1619250"/>
                        <a:gd name="connsiteY12" fmla="*/ 49338 h 4454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619250" h="445421">
                          <a:moveTo>
                            <a:pt x="1619250" y="134005"/>
                          </a:moveTo>
                          <a:cubicBezTo>
                            <a:pt x="1586618" y="138591"/>
                            <a:pt x="1553986" y="143177"/>
                            <a:pt x="1521883" y="165755"/>
                          </a:cubicBezTo>
                          <a:cubicBezTo>
                            <a:pt x="1489780" y="188333"/>
                            <a:pt x="1461911" y="237017"/>
                            <a:pt x="1426633" y="269472"/>
                          </a:cubicBezTo>
                          <a:cubicBezTo>
                            <a:pt x="1391355" y="301927"/>
                            <a:pt x="1352902" y="335088"/>
                            <a:pt x="1310216" y="360488"/>
                          </a:cubicBezTo>
                          <a:cubicBezTo>
                            <a:pt x="1267530" y="385888"/>
                            <a:pt x="1225549" y="407761"/>
                            <a:pt x="1170516" y="421872"/>
                          </a:cubicBezTo>
                          <a:cubicBezTo>
                            <a:pt x="1115483" y="435983"/>
                            <a:pt x="1035755" y="444097"/>
                            <a:pt x="980016" y="445155"/>
                          </a:cubicBezTo>
                          <a:cubicBezTo>
                            <a:pt x="924277" y="446213"/>
                            <a:pt x="889352" y="444802"/>
                            <a:pt x="836083" y="428222"/>
                          </a:cubicBezTo>
                          <a:cubicBezTo>
                            <a:pt x="782814" y="411642"/>
                            <a:pt x="710142" y="380597"/>
                            <a:pt x="660400" y="345672"/>
                          </a:cubicBezTo>
                          <a:cubicBezTo>
                            <a:pt x="610658" y="310747"/>
                            <a:pt x="581025" y="266297"/>
                            <a:pt x="537633" y="218672"/>
                          </a:cubicBezTo>
                          <a:cubicBezTo>
                            <a:pt x="494241" y="171047"/>
                            <a:pt x="451555" y="94494"/>
                            <a:pt x="400050" y="59922"/>
                          </a:cubicBezTo>
                          <a:cubicBezTo>
                            <a:pt x="348544" y="25350"/>
                            <a:pt x="279753" y="20763"/>
                            <a:pt x="228600" y="11238"/>
                          </a:cubicBezTo>
                          <a:cubicBezTo>
                            <a:pt x="177447" y="1713"/>
                            <a:pt x="131233" y="-3578"/>
                            <a:pt x="93133" y="2772"/>
                          </a:cubicBezTo>
                          <a:cubicBezTo>
                            <a:pt x="55033" y="9122"/>
                            <a:pt x="0" y="49338"/>
                            <a:pt x="0" y="4933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5CD4EE0B-4015-4DB1-BD45-6B4968F8D1C8}"/>
                </a:ext>
              </a:extLst>
            </p:cNvPr>
            <p:cNvSpPr/>
            <p:nvPr/>
          </p:nvSpPr>
          <p:spPr>
            <a:xfrm>
              <a:off x="2585857" y="2551113"/>
              <a:ext cx="211318" cy="481012"/>
            </a:xfrm>
            <a:custGeom>
              <a:avLst/>
              <a:gdLst>
                <a:gd name="connsiteX0" fmla="*/ 211318 w 211318"/>
                <a:gd name="connsiteY0" fmla="*/ 0 h 481012"/>
                <a:gd name="connsiteX1" fmla="*/ 130356 w 211318"/>
                <a:gd name="connsiteY1" fmla="*/ 74612 h 481012"/>
                <a:gd name="connsiteX2" fmla="*/ 55743 w 211318"/>
                <a:gd name="connsiteY2" fmla="*/ 184150 h 481012"/>
                <a:gd name="connsiteX3" fmla="*/ 3356 w 211318"/>
                <a:gd name="connsiteY3" fmla="*/ 290512 h 481012"/>
                <a:gd name="connsiteX4" fmla="*/ 12881 w 211318"/>
                <a:gd name="connsiteY4" fmla="*/ 385762 h 481012"/>
                <a:gd name="connsiteX5" fmla="*/ 74793 w 211318"/>
                <a:gd name="connsiteY5" fmla="*/ 481012 h 48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318" h="481012" extrusionOk="0">
                  <a:moveTo>
                    <a:pt x="211318" y="0"/>
                  </a:moveTo>
                  <a:cubicBezTo>
                    <a:pt x="185752" y="25304"/>
                    <a:pt x="154481" y="46116"/>
                    <a:pt x="130356" y="74612"/>
                  </a:cubicBezTo>
                  <a:cubicBezTo>
                    <a:pt x="109231" y="98683"/>
                    <a:pt x="78371" y="148956"/>
                    <a:pt x="55743" y="184150"/>
                  </a:cubicBezTo>
                  <a:cubicBezTo>
                    <a:pt x="31464" y="224273"/>
                    <a:pt x="10505" y="261152"/>
                    <a:pt x="3356" y="290512"/>
                  </a:cubicBezTo>
                  <a:cubicBezTo>
                    <a:pt x="-3755" y="324650"/>
                    <a:pt x="-1731" y="352860"/>
                    <a:pt x="12881" y="385762"/>
                  </a:cubicBezTo>
                  <a:cubicBezTo>
                    <a:pt x="28640" y="415166"/>
                    <a:pt x="51567" y="448689"/>
                    <a:pt x="74793" y="4810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59735917">
                    <a:custGeom>
                      <a:avLst/>
                      <a:gdLst>
                        <a:gd name="connsiteX0" fmla="*/ 211318 w 211318"/>
                        <a:gd name="connsiteY0" fmla="*/ 0 h 481012"/>
                        <a:gd name="connsiteX1" fmla="*/ 130356 w 211318"/>
                        <a:gd name="connsiteY1" fmla="*/ 74612 h 481012"/>
                        <a:gd name="connsiteX2" fmla="*/ 55743 w 211318"/>
                        <a:gd name="connsiteY2" fmla="*/ 184150 h 481012"/>
                        <a:gd name="connsiteX3" fmla="*/ 3356 w 211318"/>
                        <a:gd name="connsiteY3" fmla="*/ 290512 h 481012"/>
                        <a:gd name="connsiteX4" fmla="*/ 12881 w 211318"/>
                        <a:gd name="connsiteY4" fmla="*/ 385762 h 481012"/>
                        <a:gd name="connsiteX5" fmla="*/ 74793 w 211318"/>
                        <a:gd name="connsiteY5" fmla="*/ 481012 h 4810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1318" h="481012">
                          <a:moveTo>
                            <a:pt x="211318" y="0"/>
                          </a:moveTo>
                          <a:cubicBezTo>
                            <a:pt x="183801" y="21960"/>
                            <a:pt x="156285" y="43920"/>
                            <a:pt x="130356" y="74612"/>
                          </a:cubicBezTo>
                          <a:cubicBezTo>
                            <a:pt x="104427" y="105304"/>
                            <a:pt x="76910" y="148167"/>
                            <a:pt x="55743" y="184150"/>
                          </a:cubicBezTo>
                          <a:cubicBezTo>
                            <a:pt x="34576" y="220133"/>
                            <a:pt x="10500" y="256910"/>
                            <a:pt x="3356" y="290512"/>
                          </a:cubicBezTo>
                          <a:cubicBezTo>
                            <a:pt x="-3788" y="324114"/>
                            <a:pt x="975" y="354012"/>
                            <a:pt x="12881" y="385762"/>
                          </a:cubicBezTo>
                          <a:cubicBezTo>
                            <a:pt x="24787" y="417512"/>
                            <a:pt x="49790" y="449262"/>
                            <a:pt x="74793" y="4810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5A0090D8-1BC1-4EFF-B108-858F6A5E6C6E}"/>
                </a:ext>
              </a:extLst>
            </p:cNvPr>
            <p:cNvSpPr/>
            <p:nvPr/>
          </p:nvSpPr>
          <p:spPr>
            <a:xfrm>
              <a:off x="2618863" y="2624671"/>
              <a:ext cx="745050" cy="396342"/>
            </a:xfrm>
            <a:custGeom>
              <a:avLst/>
              <a:gdLst>
                <a:gd name="connsiteX0" fmla="*/ 745050 w 745050"/>
                <a:gd name="connsiteY0" fmla="*/ 323317 h 396342"/>
                <a:gd name="connsiteX1" fmla="*/ 681550 w 745050"/>
                <a:gd name="connsiteY1" fmla="*/ 183617 h 396342"/>
                <a:gd name="connsiteX2" fmla="*/ 619637 w 745050"/>
                <a:gd name="connsiteY2" fmla="*/ 113767 h 396342"/>
                <a:gd name="connsiteX3" fmla="*/ 527562 w 745050"/>
                <a:gd name="connsiteY3" fmla="*/ 35979 h 396342"/>
                <a:gd name="connsiteX4" fmla="*/ 418025 w 745050"/>
                <a:gd name="connsiteY4" fmla="*/ 7404 h 396342"/>
                <a:gd name="connsiteX5" fmla="*/ 264037 w 745050"/>
                <a:gd name="connsiteY5" fmla="*/ 1054 h 396342"/>
                <a:gd name="connsiteX6" fmla="*/ 171962 w 745050"/>
                <a:gd name="connsiteY6" fmla="*/ 24867 h 396342"/>
                <a:gd name="connsiteX7" fmla="*/ 64012 w 745050"/>
                <a:gd name="connsiteY7" fmla="*/ 113767 h 396342"/>
                <a:gd name="connsiteX8" fmla="*/ 16387 w 745050"/>
                <a:gd name="connsiteY8" fmla="*/ 226479 h 396342"/>
                <a:gd name="connsiteX9" fmla="*/ 512 w 745050"/>
                <a:gd name="connsiteY9" fmla="*/ 296329 h 396342"/>
                <a:gd name="connsiteX10" fmla="*/ 32262 w 745050"/>
                <a:gd name="connsiteY10" fmla="*/ 396342 h 39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050" h="396342" extrusionOk="0">
                  <a:moveTo>
                    <a:pt x="745050" y="323317"/>
                  </a:moveTo>
                  <a:cubicBezTo>
                    <a:pt x="726054" y="273528"/>
                    <a:pt x="701997" y="217012"/>
                    <a:pt x="681550" y="183617"/>
                  </a:cubicBezTo>
                  <a:cubicBezTo>
                    <a:pt x="660703" y="151639"/>
                    <a:pt x="648370" y="137594"/>
                    <a:pt x="619637" y="113767"/>
                  </a:cubicBezTo>
                  <a:cubicBezTo>
                    <a:pt x="600163" y="88377"/>
                    <a:pt x="561531" y="54688"/>
                    <a:pt x="527562" y="35979"/>
                  </a:cubicBezTo>
                  <a:cubicBezTo>
                    <a:pt x="492793" y="16057"/>
                    <a:pt x="461395" y="13005"/>
                    <a:pt x="418025" y="7404"/>
                  </a:cubicBezTo>
                  <a:cubicBezTo>
                    <a:pt x="373398" y="7754"/>
                    <a:pt x="306436" y="3864"/>
                    <a:pt x="264037" y="1054"/>
                  </a:cubicBezTo>
                  <a:cubicBezTo>
                    <a:pt x="223374" y="3771"/>
                    <a:pt x="207114" y="6405"/>
                    <a:pt x="171962" y="24867"/>
                  </a:cubicBezTo>
                  <a:cubicBezTo>
                    <a:pt x="134794" y="50569"/>
                    <a:pt x="94612" y="86807"/>
                    <a:pt x="64012" y="113767"/>
                  </a:cubicBezTo>
                  <a:cubicBezTo>
                    <a:pt x="40748" y="152423"/>
                    <a:pt x="25908" y="199331"/>
                    <a:pt x="16387" y="226479"/>
                  </a:cubicBezTo>
                  <a:cubicBezTo>
                    <a:pt x="5720" y="256072"/>
                    <a:pt x="-1765" y="267424"/>
                    <a:pt x="512" y="296329"/>
                  </a:cubicBezTo>
                  <a:cubicBezTo>
                    <a:pt x="1590" y="321419"/>
                    <a:pt x="20997" y="358426"/>
                    <a:pt x="32262" y="39634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73914728">
                    <a:custGeom>
                      <a:avLst/>
                      <a:gdLst>
                        <a:gd name="connsiteX0" fmla="*/ 745050 w 745050"/>
                        <a:gd name="connsiteY0" fmla="*/ 323317 h 396342"/>
                        <a:gd name="connsiteX1" fmla="*/ 681550 w 745050"/>
                        <a:gd name="connsiteY1" fmla="*/ 183617 h 396342"/>
                        <a:gd name="connsiteX2" fmla="*/ 619637 w 745050"/>
                        <a:gd name="connsiteY2" fmla="*/ 113767 h 396342"/>
                        <a:gd name="connsiteX3" fmla="*/ 527562 w 745050"/>
                        <a:gd name="connsiteY3" fmla="*/ 35979 h 396342"/>
                        <a:gd name="connsiteX4" fmla="*/ 418025 w 745050"/>
                        <a:gd name="connsiteY4" fmla="*/ 7404 h 396342"/>
                        <a:gd name="connsiteX5" fmla="*/ 264037 w 745050"/>
                        <a:gd name="connsiteY5" fmla="*/ 1054 h 396342"/>
                        <a:gd name="connsiteX6" fmla="*/ 171962 w 745050"/>
                        <a:gd name="connsiteY6" fmla="*/ 24867 h 396342"/>
                        <a:gd name="connsiteX7" fmla="*/ 64012 w 745050"/>
                        <a:gd name="connsiteY7" fmla="*/ 113767 h 396342"/>
                        <a:gd name="connsiteX8" fmla="*/ 16387 w 745050"/>
                        <a:gd name="connsiteY8" fmla="*/ 226479 h 396342"/>
                        <a:gd name="connsiteX9" fmla="*/ 512 w 745050"/>
                        <a:gd name="connsiteY9" fmla="*/ 296329 h 396342"/>
                        <a:gd name="connsiteX10" fmla="*/ 32262 w 745050"/>
                        <a:gd name="connsiteY10" fmla="*/ 396342 h 396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45050" h="396342">
                          <a:moveTo>
                            <a:pt x="745050" y="323317"/>
                          </a:moveTo>
                          <a:cubicBezTo>
                            <a:pt x="723751" y="270929"/>
                            <a:pt x="702452" y="218542"/>
                            <a:pt x="681550" y="183617"/>
                          </a:cubicBezTo>
                          <a:cubicBezTo>
                            <a:pt x="660648" y="148692"/>
                            <a:pt x="645302" y="138373"/>
                            <a:pt x="619637" y="113767"/>
                          </a:cubicBezTo>
                          <a:cubicBezTo>
                            <a:pt x="593972" y="89161"/>
                            <a:pt x="561164" y="53706"/>
                            <a:pt x="527562" y="35979"/>
                          </a:cubicBezTo>
                          <a:cubicBezTo>
                            <a:pt x="493960" y="18252"/>
                            <a:pt x="461946" y="13225"/>
                            <a:pt x="418025" y="7404"/>
                          </a:cubicBezTo>
                          <a:cubicBezTo>
                            <a:pt x="374104" y="1583"/>
                            <a:pt x="305047" y="-1856"/>
                            <a:pt x="264037" y="1054"/>
                          </a:cubicBezTo>
                          <a:cubicBezTo>
                            <a:pt x="223027" y="3964"/>
                            <a:pt x="205300" y="6081"/>
                            <a:pt x="171962" y="24867"/>
                          </a:cubicBezTo>
                          <a:cubicBezTo>
                            <a:pt x="138624" y="43653"/>
                            <a:pt x="89941" y="80165"/>
                            <a:pt x="64012" y="113767"/>
                          </a:cubicBezTo>
                          <a:cubicBezTo>
                            <a:pt x="38083" y="147369"/>
                            <a:pt x="26970" y="196052"/>
                            <a:pt x="16387" y="226479"/>
                          </a:cubicBezTo>
                          <a:cubicBezTo>
                            <a:pt x="5804" y="256906"/>
                            <a:pt x="-2134" y="268019"/>
                            <a:pt x="512" y="296329"/>
                          </a:cubicBezTo>
                          <a:cubicBezTo>
                            <a:pt x="3158" y="324639"/>
                            <a:pt x="17710" y="360490"/>
                            <a:pt x="32262" y="39634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9B8284FA-501D-419A-A6DC-1F46CC239925}"/>
                </a:ext>
              </a:extLst>
            </p:cNvPr>
            <p:cNvSpPr/>
            <p:nvPr/>
          </p:nvSpPr>
          <p:spPr>
            <a:xfrm>
              <a:off x="2685521" y="2931051"/>
              <a:ext cx="667279" cy="788462"/>
            </a:xfrm>
            <a:custGeom>
              <a:avLst/>
              <a:gdLst>
                <a:gd name="connsiteX0" fmla="*/ 667279 w 667279"/>
                <a:gd name="connsiteY0" fmla="*/ 26462 h 788462"/>
                <a:gd name="connsiteX1" fmla="*/ 489479 w 667279"/>
                <a:gd name="connsiteY1" fmla="*/ 1062 h 788462"/>
                <a:gd name="connsiteX2" fmla="*/ 405342 w 667279"/>
                <a:gd name="connsiteY2" fmla="*/ 12174 h 788462"/>
                <a:gd name="connsiteX3" fmla="*/ 225954 w 667279"/>
                <a:gd name="connsiteY3" fmla="*/ 77262 h 788462"/>
                <a:gd name="connsiteX4" fmla="*/ 67204 w 667279"/>
                <a:gd name="connsiteY4" fmla="*/ 240774 h 788462"/>
                <a:gd name="connsiteX5" fmla="*/ 24342 w 667279"/>
                <a:gd name="connsiteY5" fmla="*/ 361424 h 788462"/>
                <a:gd name="connsiteX6" fmla="*/ 529 w 667279"/>
                <a:gd name="connsiteY6" fmla="*/ 516999 h 788462"/>
                <a:gd name="connsiteX7" fmla="*/ 10054 w 667279"/>
                <a:gd name="connsiteY7" fmla="*/ 618599 h 788462"/>
                <a:gd name="connsiteX8" fmla="*/ 35454 w 667279"/>
                <a:gd name="connsiteY8" fmla="*/ 701149 h 788462"/>
                <a:gd name="connsiteX9" fmla="*/ 148167 w 667279"/>
                <a:gd name="connsiteY9" fmla="*/ 788462 h 78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279" h="788462" extrusionOk="0">
                  <a:moveTo>
                    <a:pt x="667279" y="26462"/>
                  </a:moveTo>
                  <a:cubicBezTo>
                    <a:pt x="597278" y="13455"/>
                    <a:pt x="531385" y="-4532"/>
                    <a:pt x="489479" y="1062"/>
                  </a:cubicBezTo>
                  <a:cubicBezTo>
                    <a:pt x="445994" y="-1422"/>
                    <a:pt x="449034" y="-548"/>
                    <a:pt x="405342" y="12174"/>
                  </a:cubicBezTo>
                  <a:cubicBezTo>
                    <a:pt x="360920" y="25970"/>
                    <a:pt x="276557" y="27998"/>
                    <a:pt x="225954" y="77262"/>
                  </a:cubicBezTo>
                  <a:cubicBezTo>
                    <a:pt x="167918" y="117800"/>
                    <a:pt x="98713" y="193778"/>
                    <a:pt x="67204" y="240774"/>
                  </a:cubicBezTo>
                  <a:cubicBezTo>
                    <a:pt x="31496" y="288311"/>
                    <a:pt x="39721" y="313469"/>
                    <a:pt x="24342" y="361424"/>
                  </a:cubicBezTo>
                  <a:cubicBezTo>
                    <a:pt x="13844" y="411545"/>
                    <a:pt x="2621" y="475405"/>
                    <a:pt x="529" y="516999"/>
                  </a:cubicBezTo>
                  <a:cubicBezTo>
                    <a:pt x="-6215" y="558633"/>
                    <a:pt x="4453" y="584378"/>
                    <a:pt x="10054" y="618599"/>
                  </a:cubicBezTo>
                  <a:cubicBezTo>
                    <a:pt x="14784" y="647584"/>
                    <a:pt x="13874" y="672825"/>
                    <a:pt x="35454" y="701149"/>
                  </a:cubicBezTo>
                  <a:cubicBezTo>
                    <a:pt x="63663" y="727441"/>
                    <a:pt x="103812" y="760011"/>
                    <a:pt x="148167" y="7884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98771380">
                    <a:custGeom>
                      <a:avLst/>
                      <a:gdLst>
                        <a:gd name="connsiteX0" fmla="*/ 667279 w 667279"/>
                        <a:gd name="connsiteY0" fmla="*/ 26462 h 788462"/>
                        <a:gd name="connsiteX1" fmla="*/ 489479 w 667279"/>
                        <a:gd name="connsiteY1" fmla="*/ 1062 h 788462"/>
                        <a:gd name="connsiteX2" fmla="*/ 405342 w 667279"/>
                        <a:gd name="connsiteY2" fmla="*/ 12174 h 788462"/>
                        <a:gd name="connsiteX3" fmla="*/ 225954 w 667279"/>
                        <a:gd name="connsiteY3" fmla="*/ 77262 h 788462"/>
                        <a:gd name="connsiteX4" fmla="*/ 67204 w 667279"/>
                        <a:gd name="connsiteY4" fmla="*/ 240774 h 788462"/>
                        <a:gd name="connsiteX5" fmla="*/ 24342 w 667279"/>
                        <a:gd name="connsiteY5" fmla="*/ 361424 h 788462"/>
                        <a:gd name="connsiteX6" fmla="*/ 529 w 667279"/>
                        <a:gd name="connsiteY6" fmla="*/ 516999 h 788462"/>
                        <a:gd name="connsiteX7" fmla="*/ 10054 w 667279"/>
                        <a:gd name="connsiteY7" fmla="*/ 618599 h 788462"/>
                        <a:gd name="connsiteX8" fmla="*/ 35454 w 667279"/>
                        <a:gd name="connsiteY8" fmla="*/ 701149 h 788462"/>
                        <a:gd name="connsiteX9" fmla="*/ 148167 w 667279"/>
                        <a:gd name="connsiteY9" fmla="*/ 788462 h 788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67279" h="788462">
                          <a:moveTo>
                            <a:pt x="667279" y="26462"/>
                          </a:moveTo>
                          <a:cubicBezTo>
                            <a:pt x="600207" y="14952"/>
                            <a:pt x="533135" y="3443"/>
                            <a:pt x="489479" y="1062"/>
                          </a:cubicBezTo>
                          <a:cubicBezTo>
                            <a:pt x="445823" y="-1319"/>
                            <a:pt x="449263" y="-526"/>
                            <a:pt x="405342" y="12174"/>
                          </a:cubicBezTo>
                          <a:cubicBezTo>
                            <a:pt x="361421" y="24874"/>
                            <a:pt x="282310" y="39162"/>
                            <a:pt x="225954" y="77262"/>
                          </a:cubicBezTo>
                          <a:cubicBezTo>
                            <a:pt x="169598" y="115362"/>
                            <a:pt x="100806" y="193414"/>
                            <a:pt x="67204" y="240774"/>
                          </a:cubicBezTo>
                          <a:cubicBezTo>
                            <a:pt x="33602" y="288134"/>
                            <a:pt x="35454" y="315387"/>
                            <a:pt x="24342" y="361424"/>
                          </a:cubicBezTo>
                          <a:cubicBezTo>
                            <a:pt x="13230" y="407461"/>
                            <a:pt x="2910" y="474137"/>
                            <a:pt x="529" y="516999"/>
                          </a:cubicBezTo>
                          <a:cubicBezTo>
                            <a:pt x="-1852" y="559862"/>
                            <a:pt x="4233" y="587907"/>
                            <a:pt x="10054" y="618599"/>
                          </a:cubicBezTo>
                          <a:cubicBezTo>
                            <a:pt x="15875" y="649291"/>
                            <a:pt x="12435" y="672839"/>
                            <a:pt x="35454" y="701149"/>
                          </a:cubicBezTo>
                          <a:cubicBezTo>
                            <a:pt x="58473" y="729459"/>
                            <a:pt x="103320" y="758960"/>
                            <a:pt x="148167" y="7884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52C9053A-A034-4240-B7DE-B81F00B313F0}"/>
                </a:ext>
              </a:extLst>
            </p:cNvPr>
            <p:cNvSpPr/>
            <p:nvPr/>
          </p:nvSpPr>
          <p:spPr>
            <a:xfrm>
              <a:off x="2725159" y="3097213"/>
              <a:ext cx="368879" cy="609600"/>
            </a:xfrm>
            <a:custGeom>
              <a:avLst/>
              <a:gdLst>
                <a:gd name="connsiteX0" fmla="*/ 368879 w 368879"/>
                <a:gd name="connsiteY0" fmla="*/ 0 h 609600"/>
                <a:gd name="connsiteX1" fmla="*/ 268866 w 368879"/>
                <a:gd name="connsiteY1" fmla="*/ 20637 h 609600"/>
                <a:gd name="connsiteX2" fmla="*/ 240291 w 368879"/>
                <a:gd name="connsiteY2" fmla="*/ 38100 h 609600"/>
                <a:gd name="connsiteX3" fmla="*/ 164091 w 368879"/>
                <a:gd name="connsiteY3" fmla="*/ 93662 h 609600"/>
                <a:gd name="connsiteX4" fmla="*/ 99004 w 368879"/>
                <a:gd name="connsiteY4" fmla="*/ 161925 h 609600"/>
                <a:gd name="connsiteX5" fmla="*/ 40266 w 368879"/>
                <a:gd name="connsiteY5" fmla="*/ 250825 h 609600"/>
                <a:gd name="connsiteX6" fmla="*/ 8516 w 368879"/>
                <a:gd name="connsiteY6" fmla="*/ 376237 h 609600"/>
                <a:gd name="connsiteX7" fmla="*/ 2166 w 368879"/>
                <a:gd name="connsiteY7" fmla="*/ 477837 h 609600"/>
                <a:gd name="connsiteX8" fmla="*/ 40266 w 368879"/>
                <a:gd name="connsiteY8" fmla="*/ 530225 h 609600"/>
                <a:gd name="connsiteX9" fmla="*/ 113291 w 368879"/>
                <a:gd name="connsiteY9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879" h="609600" extrusionOk="0">
                  <a:moveTo>
                    <a:pt x="368879" y="0"/>
                  </a:moveTo>
                  <a:cubicBezTo>
                    <a:pt x="329899" y="10283"/>
                    <a:pt x="292126" y="15923"/>
                    <a:pt x="268866" y="20637"/>
                  </a:cubicBezTo>
                  <a:cubicBezTo>
                    <a:pt x="246757" y="25829"/>
                    <a:pt x="258462" y="26410"/>
                    <a:pt x="240291" y="38100"/>
                  </a:cubicBezTo>
                  <a:cubicBezTo>
                    <a:pt x="219590" y="47503"/>
                    <a:pt x="185121" y="68478"/>
                    <a:pt x="164091" y="93662"/>
                  </a:cubicBezTo>
                  <a:cubicBezTo>
                    <a:pt x="140256" y="114070"/>
                    <a:pt x="119270" y="135914"/>
                    <a:pt x="99004" y="161925"/>
                  </a:cubicBezTo>
                  <a:cubicBezTo>
                    <a:pt x="81317" y="186896"/>
                    <a:pt x="52672" y="210987"/>
                    <a:pt x="40266" y="250825"/>
                  </a:cubicBezTo>
                  <a:cubicBezTo>
                    <a:pt x="20200" y="286877"/>
                    <a:pt x="17966" y="332319"/>
                    <a:pt x="8516" y="376237"/>
                  </a:cubicBezTo>
                  <a:cubicBezTo>
                    <a:pt x="3872" y="414744"/>
                    <a:pt x="-5225" y="451098"/>
                    <a:pt x="2166" y="477837"/>
                  </a:cubicBezTo>
                  <a:cubicBezTo>
                    <a:pt x="6664" y="503423"/>
                    <a:pt x="20935" y="507460"/>
                    <a:pt x="40266" y="530225"/>
                  </a:cubicBezTo>
                  <a:cubicBezTo>
                    <a:pt x="55349" y="551046"/>
                    <a:pt x="82895" y="582036"/>
                    <a:pt x="113291" y="6096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63803535">
                    <a:custGeom>
                      <a:avLst/>
                      <a:gdLst>
                        <a:gd name="connsiteX0" fmla="*/ 368879 w 368879"/>
                        <a:gd name="connsiteY0" fmla="*/ 0 h 609600"/>
                        <a:gd name="connsiteX1" fmla="*/ 268866 w 368879"/>
                        <a:gd name="connsiteY1" fmla="*/ 20637 h 609600"/>
                        <a:gd name="connsiteX2" fmla="*/ 240291 w 368879"/>
                        <a:gd name="connsiteY2" fmla="*/ 38100 h 609600"/>
                        <a:gd name="connsiteX3" fmla="*/ 164091 w 368879"/>
                        <a:gd name="connsiteY3" fmla="*/ 93662 h 609600"/>
                        <a:gd name="connsiteX4" fmla="*/ 99004 w 368879"/>
                        <a:gd name="connsiteY4" fmla="*/ 161925 h 609600"/>
                        <a:gd name="connsiteX5" fmla="*/ 40266 w 368879"/>
                        <a:gd name="connsiteY5" fmla="*/ 250825 h 609600"/>
                        <a:gd name="connsiteX6" fmla="*/ 8516 w 368879"/>
                        <a:gd name="connsiteY6" fmla="*/ 376237 h 609600"/>
                        <a:gd name="connsiteX7" fmla="*/ 2166 w 368879"/>
                        <a:gd name="connsiteY7" fmla="*/ 477837 h 609600"/>
                        <a:gd name="connsiteX8" fmla="*/ 40266 w 368879"/>
                        <a:gd name="connsiteY8" fmla="*/ 530225 h 609600"/>
                        <a:gd name="connsiteX9" fmla="*/ 113291 w 368879"/>
                        <a:gd name="connsiteY9" fmla="*/ 609600 h 609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68879" h="609600">
                          <a:moveTo>
                            <a:pt x="368879" y="0"/>
                          </a:moveTo>
                          <a:cubicBezTo>
                            <a:pt x="329588" y="7143"/>
                            <a:pt x="290297" y="14287"/>
                            <a:pt x="268866" y="20637"/>
                          </a:cubicBezTo>
                          <a:cubicBezTo>
                            <a:pt x="247435" y="26987"/>
                            <a:pt x="257753" y="25929"/>
                            <a:pt x="240291" y="38100"/>
                          </a:cubicBezTo>
                          <a:cubicBezTo>
                            <a:pt x="222829" y="50271"/>
                            <a:pt x="187639" y="73025"/>
                            <a:pt x="164091" y="93662"/>
                          </a:cubicBezTo>
                          <a:cubicBezTo>
                            <a:pt x="140543" y="114299"/>
                            <a:pt x="119641" y="135731"/>
                            <a:pt x="99004" y="161925"/>
                          </a:cubicBezTo>
                          <a:cubicBezTo>
                            <a:pt x="78366" y="188119"/>
                            <a:pt x="55347" y="215106"/>
                            <a:pt x="40266" y="250825"/>
                          </a:cubicBezTo>
                          <a:cubicBezTo>
                            <a:pt x="25185" y="286544"/>
                            <a:pt x="14866" y="338402"/>
                            <a:pt x="8516" y="376237"/>
                          </a:cubicBezTo>
                          <a:cubicBezTo>
                            <a:pt x="2166" y="414072"/>
                            <a:pt x="-3126" y="452172"/>
                            <a:pt x="2166" y="477837"/>
                          </a:cubicBezTo>
                          <a:cubicBezTo>
                            <a:pt x="7458" y="503502"/>
                            <a:pt x="21745" y="508264"/>
                            <a:pt x="40266" y="530225"/>
                          </a:cubicBezTo>
                          <a:cubicBezTo>
                            <a:pt x="58787" y="552186"/>
                            <a:pt x="86039" y="580893"/>
                            <a:pt x="113291" y="6096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D8F17E6F-2469-437D-95C0-D82F30DEA792}"/>
                </a:ext>
              </a:extLst>
            </p:cNvPr>
            <p:cNvSpPr/>
            <p:nvPr/>
          </p:nvSpPr>
          <p:spPr>
            <a:xfrm>
              <a:off x="2823257" y="3121025"/>
              <a:ext cx="273956" cy="568325"/>
            </a:xfrm>
            <a:custGeom>
              <a:avLst/>
              <a:gdLst>
                <a:gd name="connsiteX0" fmla="*/ 273956 w 273956"/>
                <a:gd name="connsiteY0" fmla="*/ 0 h 568325"/>
                <a:gd name="connsiteX1" fmla="*/ 213631 w 273956"/>
                <a:gd name="connsiteY1" fmla="*/ 39688 h 568325"/>
                <a:gd name="connsiteX2" fmla="*/ 140606 w 273956"/>
                <a:gd name="connsiteY2" fmla="*/ 95250 h 568325"/>
                <a:gd name="connsiteX3" fmla="*/ 88218 w 273956"/>
                <a:gd name="connsiteY3" fmla="*/ 165100 h 568325"/>
                <a:gd name="connsiteX4" fmla="*/ 45356 w 273956"/>
                <a:gd name="connsiteY4" fmla="*/ 252413 h 568325"/>
                <a:gd name="connsiteX5" fmla="*/ 24718 w 273956"/>
                <a:gd name="connsiteY5" fmla="*/ 341313 h 568325"/>
                <a:gd name="connsiteX6" fmla="*/ 906 w 273956"/>
                <a:gd name="connsiteY6" fmla="*/ 477838 h 568325"/>
                <a:gd name="connsiteX7" fmla="*/ 7256 w 273956"/>
                <a:gd name="connsiteY7" fmla="*/ 568325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956" h="568325" extrusionOk="0">
                  <a:moveTo>
                    <a:pt x="273956" y="0"/>
                  </a:moveTo>
                  <a:cubicBezTo>
                    <a:pt x="258279" y="8954"/>
                    <a:pt x="237929" y="23828"/>
                    <a:pt x="213631" y="39688"/>
                  </a:cubicBezTo>
                  <a:cubicBezTo>
                    <a:pt x="189900" y="55294"/>
                    <a:pt x="160198" y="75716"/>
                    <a:pt x="140606" y="95250"/>
                  </a:cubicBezTo>
                  <a:cubicBezTo>
                    <a:pt x="114797" y="117376"/>
                    <a:pt x="108772" y="140336"/>
                    <a:pt x="88218" y="165100"/>
                  </a:cubicBezTo>
                  <a:cubicBezTo>
                    <a:pt x="72989" y="188075"/>
                    <a:pt x="53845" y="225299"/>
                    <a:pt x="45356" y="252413"/>
                  </a:cubicBezTo>
                  <a:cubicBezTo>
                    <a:pt x="30966" y="282562"/>
                    <a:pt x="29761" y="301376"/>
                    <a:pt x="24718" y="341313"/>
                  </a:cubicBezTo>
                  <a:cubicBezTo>
                    <a:pt x="16594" y="381467"/>
                    <a:pt x="-735" y="442026"/>
                    <a:pt x="906" y="477838"/>
                  </a:cubicBezTo>
                  <a:cubicBezTo>
                    <a:pt x="-511" y="514828"/>
                    <a:pt x="3365" y="541655"/>
                    <a:pt x="7256" y="5683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51939733">
                    <a:custGeom>
                      <a:avLst/>
                      <a:gdLst>
                        <a:gd name="connsiteX0" fmla="*/ 273956 w 273956"/>
                        <a:gd name="connsiteY0" fmla="*/ 0 h 568325"/>
                        <a:gd name="connsiteX1" fmla="*/ 213631 w 273956"/>
                        <a:gd name="connsiteY1" fmla="*/ 39688 h 568325"/>
                        <a:gd name="connsiteX2" fmla="*/ 140606 w 273956"/>
                        <a:gd name="connsiteY2" fmla="*/ 95250 h 568325"/>
                        <a:gd name="connsiteX3" fmla="*/ 88218 w 273956"/>
                        <a:gd name="connsiteY3" fmla="*/ 165100 h 568325"/>
                        <a:gd name="connsiteX4" fmla="*/ 45356 w 273956"/>
                        <a:gd name="connsiteY4" fmla="*/ 252413 h 568325"/>
                        <a:gd name="connsiteX5" fmla="*/ 24718 w 273956"/>
                        <a:gd name="connsiteY5" fmla="*/ 341313 h 568325"/>
                        <a:gd name="connsiteX6" fmla="*/ 906 w 273956"/>
                        <a:gd name="connsiteY6" fmla="*/ 477838 h 568325"/>
                        <a:gd name="connsiteX7" fmla="*/ 7256 w 273956"/>
                        <a:gd name="connsiteY7" fmla="*/ 568325 h 568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3956" h="568325">
                          <a:moveTo>
                            <a:pt x="273956" y="0"/>
                          </a:moveTo>
                          <a:cubicBezTo>
                            <a:pt x="254906" y="11906"/>
                            <a:pt x="235856" y="23813"/>
                            <a:pt x="213631" y="39688"/>
                          </a:cubicBezTo>
                          <a:cubicBezTo>
                            <a:pt x="191406" y="55563"/>
                            <a:pt x="161508" y="74348"/>
                            <a:pt x="140606" y="95250"/>
                          </a:cubicBezTo>
                          <a:cubicBezTo>
                            <a:pt x="119704" y="116152"/>
                            <a:pt x="104093" y="138906"/>
                            <a:pt x="88218" y="165100"/>
                          </a:cubicBezTo>
                          <a:cubicBezTo>
                            <a:pt x="72343" y="191294"/>
                            <a:pt x="55939" y="223044"/>
                            <a:pt x="45356" y="252413"/>
                          </a:cubicBezTo>
                          <a:cubicBezTo>
                            <a:pt x="34773" y="281782"/>
                            <a:pt x="32126" y="303742"/>
                            <a:pt x="24718" y="341313"/>
                          </a:cubicBezTo>
                          <a:cubicBezTo>
                            <a:pt x="17310" y="378884"/>
                            <a:pt x="3816" y="440003"/>
                            <a:pt x="906" y="477838"/>
                          </a:cubicBezTo>
                          <a:cubicBezTo>
                            <a:pt x="-2004" y="515673"/>
                            <a:pt x="2626" y="541999"/>
                            <a:pt x="7256" y="5683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B777F2F8-BC3C-4315-932C-304D2118D423}"/>
                </a:ext>
              </a:extLst>
            </p:cNvPr>
            <p:cNvSpPr/>
            <p:nvPr/>
          </p:nvSpPr>
          <p:spPr>
            <a:xfrm>
              <a:off x="3177706" y="3182938"/>
              <a:ext cx="994244" cy="669925"/>
            </a:xfrm>
            <a:custGeom>
              <a:avLst/>
              <a:gdLst>
                <a:gd name="connsiteX0" fmla="*/ 994244 w 994244"/>
                <a:gd name="connsiteY0" fmla="*/ 0 h 669925"/>
                <a:gd name="connsiteX1" fmla="*/ 945032 w 994244"/>
                <a:gd name="connsiteY1" fmla="*/ 30162 h 669925"/>
                <a:gd name="connsiteX2" fmla="*/ 860894 w 994244"/>
                <a:gd name="connsiteY2" fmla="*/ 71437 h 669925"/>
                <a:gd name="connsiteX3" fmla="*/ 787869 w 994244"/>
                <a:gd name="connsiteY3" fmla="*/ 103187 h 669925"/>
                <a:gd name="connsiteX4" fmla="*/ 687857 w 994244"/>
                <a:gd name="connsiteY4" fmla="*/ 127000 h 669925"/>
                <a:gd name="connsiteX5" fmla="*/ 552919 w 994244"/>
                <a:gd name="connsiteY5" fmla="*/ 144462 h 669925"/>
                <a:gd name="connsiteX6" fmla="*/ 371944 w 994244"/>
                <a:gd name="connsiteY6" fmla="*/ 196850 h 669925"/>
                <a:gd name="connsiteX7" fmla="*/ 203669 w 994244"/>
                <a:gd name="connsiteY7" fmla="*/ 285750 h 669925"/>
                <a:gd name="connsiteX8" fmla="*/ 105244 w 994244"/>
                <a:gd name="connsiteY8" fmla="*/ 381000 h 669925"/>
                <a:gd name="connsiteX9" fmla="*/ 29044 w 994244"/>
                <a:gd name="connsiteY9" fmla="*/ 484187 h 669925"/>
                <a:gd name="connsiteX10" fmla="*/ 469 w 994244"/>
                <a:gd name="connsiteY10" fmla="*/ 603250 h 669925"/>
                <a:gd name="connsiteX11" fmla="*/ 9994 w 994244"/>
                <a:gd name="connsiteY11" fmla="*/ 669925 h 66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4244" h="669925" extrusionOk="0">
                  <a:moveTo>
                    <a:pt x="994244" y="0"/>
                  </a:moveTo>
                  <a:cubicBezTo>
                    <a:pt x="981908" y="9099"/>
                    <a:pt x="965774" y="20988"/>
                    <a:pt x="945032" y="30162"/>
                  </a:cubicBezTo>
                  <a:cubicBezTo>
                    <a:pt x="923172" y="42934"/>
                    <a:pt x="884356" y="57150"/>
                    <a:pt x="860894" y="71437"/>
                  </a:cubicBezTo>
                  <a:cubicBezTo>
                    <a:pt x="835024" y="84297"/>
                    <a:pt x="816452" y="95348"/>
                    <a:pt x="787869" y="103187"/>
                  </a:cubicBezTo>
                  <a:cubicBezTo>
                    <a:pt x="757164" y="114948"/>
                    <a:pt x="732176" y="124178"/>
                    <a:pt x="687857" y="127000"/>
                  </a:cubicBezTo>
                  <a:cubicBezTo>
                    <a:pt x="650423" y="129680"/>
                    <a:pt x="610251" y="130684"/>
                    <a:pt x="552919" y="144462"/>
                  </a:cubicBezTo>
                  <a:cubicBezTo>
                    <a:pt x="495810" y="152876"/>
                    <a:pt x="421582" y="165173"/>
                    <a:pt x="371944" y="196850"/>
                  </a:cubicBezTo>
                  <a:cubicBezTo>
                    <a:pt x="309109" y="217759"/>
                    <a:pt x="247516" y="263157"/>
                    <a:pt x="203669" y="285750"/>
                  </a:cubicBezTo>
                  <a:cubicBezTo>
                    <a:pt x="152495" y="315794"/>
                    <a:pt x="130026" y="345137"/>
                    <a:pt x="105244" y="381000"/>
                  </a:cubicBezTo>
                  <a:cubicBezTo>
                    <a:pt x="79295" y="414269"/>
                    <a:pt x="53724" y="450433"/>
                    <a:pt x="29044" y="484187"/>
                  </a:cubicBezTo>
                  <a:cubicBezTo>
                    <a:pt x="11168" y="519117"/>
                    <a:pt x="2861" y="573628"/>
                    <a:pt x="469" y="603250"/>
                  </a:cubicBezTo>
                  <a:cubicBezTo>
                    <a:pt x="-1514" y="633448"/>
                    <a:pt x="11528" y="661338"/>
                    <a:pt x="9994" y="6699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41319617">
                    <a:custGeom>
                      <a:avLst/>
                      <a:gdLst>
                        <a:gd name="connsiteX0" fmla="*/ 994244 w 994244"/>
                        <a:gd name="connsiteY0" fmla="*/ 0 h 669925"/>
                        <a:gd name="connsiteX1" fmla="*/ 945032 w 994244"/>
                        <a:gd name="connsiteY1" fmla="*/ 30162 h 669925"/>
                        <a:gd name="connsiteX2" fmla="*/ 860894 w 994244"/>
                        <a:gd name="connsiteY2" fmla="*/ 71437 h 669925"/>
                        <a:gd name="connsiteX3" fmla="*/ 787869 w 994244"/>
                        <a:gd name="connsiteY3" fmla="*/ 103187 h 669925"/>
                        <a:gd name="connsiteX4" fmla="*/ 687857 w 994244"/>
                        <a:gd name="connsiteY4" fmla="*/ 127000 h 669925"/>
                        <a:gd name="connsiteX5" fmla="*/ 552919 w 994244"/>
                        <a:gd name="connsiteY5" fmla="*/ 144462 h 669925"/>
                        <a:gd name="connsiteX6" fmla="*/ 371944 w 994244"/>
                        <a:gd name="connsiteY6" fmla="*/ 196850 h 669925"/>
                        <a:gd name="connsiteX7" fmla="*/ 203669 w 994244"/>
                        <a:gd name="connsiteY7" fmla="*/ 285750 h 669925"/>
                        <a:gd name="connsiteX8" fmla="*/ 105244 w 994244"/>
                        <a:gd name="connsiteY8" fmla="*/ 381000 h 669925"/>
                        <a:gd name="connsiteX9" fmla="*/ 29044 w 994244"/>
                        <a:gd name="connsiteY9" fmla="*/ 484187 h 669925"/>
                        <a:gd name="connsiteX10" fmla="*/ 469 w 994244"/>
                        <a:gd name="connsiteY10" fmla="*/ 603250 h 669925"/>
                        <a:gd name="connsiteX11" fmla="*/ 9994 w 994244"/>
                        <a:gd name="connsiteY11" fmla="*/ 669925 h 669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994244" h="669925">
                          <a:moveTo>
                            <a:pt x="994244" y="0"/>
                          </a:moveTo>
                          <a:cubicBezTo>
                            <a:pt x="980750" y="9128"/>
                            <a:pt x="967257" y="18256"/>
                            <a:pt x="945032" y="30162"/>
                          </a:cubicBezTo>
                          <a:cubicBezTo>
                            <a:pt x="922807" y="42068"/>
                            <a:pt x="887088" y="59266"/>
                            <a:pt x="860894" y="71437"/>
                          </a:cubicBezTo>
                          <a:cubicBezTo>
                            <a:pt x="834700" y="83608"/>
                            <a:pt x="816708" y="93927"/>
                            <a:pt x="787869" y="103187"/>
                          </a:cubicBezTo>
                          <a:cubicBezTo>
                            <a:pt x="759030" y="112447"/>
                            <a:pt x="727015" y="120121"/>
                            <a:pt x="687857" y="127000"/>
                          </a:cubicBezTo>
                          <a:cubicBezTo>
                            <a:pt x="648699" y="133879"/>
                            <a:pt x="605571" y="132820"/>
                            <a:pt x="552919" y="144462"/>
                          </a:cubicBezTo>
                          <a:cubicBezTo>
                            <a:pt x="500267" y="156104"/>
                            <a:pt x="430152" y="173302"/>
                            <a:pt x="371944" y="196850"/>
                          </a:cubicBezTo>
                          <a:cubicBezTo>
                            <a:pt x="313736" y="220398"/>
                            <a:pt x="248119" y="255058"/>
                            <a:pt x="203669" y="285750"/>
                          </a:cubicBezTo>
                          <a:cubicBezTo>
                            <a:pt x="159219" y="316442"/>
                            <a:pt x="134348" y="347927"/>
                            <a:pt x="105244" y="381000"/>
                          </a:cubicBezTo>
                          <a:cubicBezTo>
                            <a:pt x="76140" y="414073"/>
                            <a:pt x="46506" y="447145"/>
                            <a:pt x="29044" y="484187"/>
                          </a:cubicBezTo>
                          <a:cubicBezTo>
                            <a:pt x="11582" y="521229"/>
                            <a:pt x="3644" y="572294"/>
                            <a:pt x="469" y="603250"/>
                          </a:cubicBezTo>
                          <a:cubicBezTo>
                            <a:pt x="-2706" y="634206"/>
                            <a:pt x="11317" y="661194"/>
                            <a:pt x="9994" y="6699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7E8600D9-06A7-411B-9E2B-3EF9CC58E634}"/>
                </a:ext>
              </a:extLst>
            </p:cNvPr>
            <p:cNvSpPr/>
            <p:nvPr/>
          </p:nvSpPr>
          <p:spPr>
            <a:xfrm>
              <a:off x="3203575" y="3181350"/>
              <a:ext cx="981075" cy="687388"/>
            </a:xfrm>
            <a:custGeom>
              <a:avLst/>
              <a:gdLst>
                <a:gd name="connsiteX0" fmla="*/ 981075 w 981075"/>
                <a:gd name="connsiteY0" fmla="*/ 0 h 687388"/>
                <a:gd name="connsiteX1" fmla="*/ 947738 w 981075"/>
                <a:gd name="connsiteY1" fmla="*/ 52388 h 687388"/>
                <a:gd name="connsiteX2" fmla="*/ 909638 w 981075"/>
                <a:gd name="connsiteY2" fmla="*/ 98425 h 687388"/>
                <a:gd name="connsiteX3" fmla="*/ 827088 w 981075"/>
                <a:gd name="connsiteY3" fmla="*/ 144463 h 687388"/>
                <a:gd name="connsiteX4" fmla="*/ 698500 w 981075"/>
                <a:gd name="connsiteY4" fmla="*/ 198438 h 687388"/>
                <a:gd name="connsiteX5" fmla="*/ 606425 w 981075"/>
                <a:gd name="connsiteY5" fmla="*/ 228600 h 687388"/>
                <a:gd name="connsiteX6" fmla="*/ 504825 w 981075"/>
                <a:gd name="connsiteY6" fmla="*/ 269875 h 687388"/>
                <a:gd name="connsiteX7" fmla="*/ 395288 w 981075"/>
                <a:gd name="connsiteY7" fmla="*/ 327025 h 687388"/>
                <a:gd name="connsiteX8" fmla="*/ 255588 w 981075"/>
                <a:gd name="connsiteY8" fmla="*/ 415925 h 687388"/>
                <a:gd name="connsiteX9" fmla="*/ 150813 w 981075"/>
                <a:gd name="connsiteY9" fmla="*/ 504825 h 687388"/>
                <a:gd name="connsiteX10" fmla="*/ 53975 w 981075"/>
                <a:gd name="connsiteY10" fmla="*/ 608013 h 687388"/>
                <a:gd name="connsiteX11" fmla="*/ 0 w 981075"/>
                <a:gd name="connsiteY11" fmla="*/ 687388 h 68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1075" h="687388" extrusionOk="0">
                  <a:moveTo>
                    <a:pt x="981075" y="0"/>
                  </a:moveTo>
                  <a:cubicBezTo>
                    <a:pt x="967994" y="19804"/>
                    <a:pt x="957897" y="33347"/>
                    <a:pt x="947738" y="52388"/>
                  </a:cubicBezTo>
                  <a:cubicBezTo>
                    <a:pt x="935470" y="69590"/>
                    <a:pt x="931339" y="80855"/>
                    <a:pt x="909638" y="98425"/>
                  </a:cubicBezTo>
                  <a:cubicBezTo>
                    <a:pt x="890597" y="115062"/>
                    <a:pt x="863480" y="124365"/>
                    <a:pt x="827088" y="144463"/>
                  </a:cubicBezTo>
                  <a:cubicBezTo>
                    <a:pt x="789600" y="158362"/>
                    <a:pt x="734039" y="182516"/>
                    <a:pt x="698500" y="198438"/>
                  </a:cubicBezTo>
                  <a:cubicBezTo>
                    <a:pt x="662279" y="211629"/>
                    <a:pt x="642266" y="218994"/>
                    <a:pt x="606425" y="228600"/>
                  </a:cubicBezTo>
                  <a:cubicBezTo>
                    <a:pt x="573437" y="245250"/>
                    <a:pt x="540852" y="256966"/>
                    <a:pt x="504825" y="269875"/>
                  </a:cubicBezTo>
                  <a:cubicBezTo>
                    <a:pt x="465608" y="280420"/>
                    <a:pt x="436144" y="302475"/>
                    <a:pt x="395288" y="327025"/>
                  </a:cubicBezTo>
                  <a:cubicBezTo>
                    <a:pt x="354767" y="353205"/>
                    <a:pt x="297259" y="386325"/>
                    <a:pt x="255588" y="415925"/>
                  </a:cubicBezTo>
                  <a:cubicBezTo>
                    <a:pt x="220835" y="450689"/>
                    <a:pt x="186562" y="470881"/>
                    <a:pt x="150813" y="504825"/>
                  </a:cubicBezTo>
                  <a:cubicBezTo>
                    <a:pt x="120879" y="543190"/>
                    <a:pt x="77264" y="570181"/>
                    <a:pt x="53975" y="608013"/>
                  </a:cubicBezTo>
                  <a:cubicBezTo>
                    <a:pt x="28840" y="638440"/>
                    <a:pt x="0" y="687388"/>
                    <a:pt x="0" y="6873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02576130">
                    <a:custGeom>
                      <a:avLst/>
                      <a:gdLst>
                        <a:gd name="connsiteX0" fmla="*/ 981075 w 981075"/>
                        <a:gd name="connsiteY0" fmla="*/ 0 h 687388"/>
                        <a:gd name="connsiteX1" fmla="*/ 947738 w 981075"/>
                        <a:gd name="connsiteY1" fmla="*/ 52388 h 687388"/>
                        <a:gd name="connsiteX2" fmla="*/ 909638 w 981075"/>
                        <a:gd name="connsiteY2" fmla="*/ 98425 h 687388"/>
                        <a:gd name="connsiteX3" fmla="*/ 827088 w 981075"/>
                        <a:gd name="connsiteY3" fmla="*/ 144463 h 687388"/>
                        <a:gd name="connsiteX4" fmla="*/ 698500 w 981075"/>
                        <a:gd name="connsiteY4" fmla="*/ 198438 h 687388"/>
                        <a:gd name="connsiteX5" fmla="*/ 606425 w 981075"/>
                        <a:gd name="connsiteY5" fmla="*/ 228600 h 687388"/>
                        <a:gd name="connsiteX6" fmla="*/ 504825 w 981075"/>
                        <a:gd name="connsiteY6" fmla="*/ 269875 h 687388"/>
                        <a:gd name="connsiteX7" fmla="*/ 395288 w 981075"/>
                        <a:gd name="connsiteY7" fmla="*/ 327025 h 687388"/>
                        <a:gd name="connsiteX8" fmla="*/ 255588 w 981075"/>
                        <a:gd name="connsiteY8" fmla="*/ 415925 h 687388"/>
                        <a:gd name="connsiteX9" fmla="*/ 150813 w 981075"/>
                        <a:gd name="connsiteY9" fmla="*/ 504825 h 687388"/>
                        <a:gd name="connsiteX10" fmla="*/ 53975 w 981075"/>
                        <a:gd name="connsiteY10" fmla="*/ 608013 h 687388"/>
                        <a:gd name="connsiteX11" fmla="*/ 0 w 981075"/>
                        <a:gd name="connsiteY11" fmla="*/ 687388 h 687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981075" h="687388">
                          <a:moveTo>
                            <a:pt x="981075" y="0"/>
                          </a:moveTo>
                          <a:cubicBezTo>
                            <a:pt x="970359" y="17992"/>
                            <a:pt x="959644" y="35984"/>
                            <a:pt x="947738" y="52388"/>
                          </a:cubicBezTo>
                          <a:cubicBezTo>
                            <a:pt x="935832" y="68792"/>
                            <a:pt x="929746" y="83079"/>
                            <a:pt x="909638" y="98425"/>
                          </a:cubicBezTo>
                          <a:cubicBezTo>
                            <a:pt x="889530" y="113771"/>
                            <a:pt x="862278" y="127794"/>
                            <a:pt x="827088" y="144463"/>
                          </a:cubicBezTo>
                          <a:cubicBezTo>
                            <a:pt x="791898" y="161132"/>
                            <a:pt x="735277" y="184415"/>
                            <a:pt x="698500" y="198438"/>
                          </a:cubicBezTo>
                          <a:cubicBezTo>
                            <a:pt x="661723" y="212461"/>
                            <a:pt x="638704" y="216694"/>
                            <a:pt x="606425" y="228600"/>
                          </a:cubicBezTo>
                          <a:cubicBezTo>
                            <a:pt x="574146" y="240506"/>
                            <a:pt x="540014" y="253471"/>
                            <a:pt x="504825" y="269875"/>
                          </a:cubicBezTo>
                          <a:cubicBezTo>
                            <a:pt x="469636" y="286279"/>
                            <a:pt x="436827" y="302683"/>
                            <a:pt x="395288" y="327025"/>
                          </a:cubicBezTo>
                          <a:cubicBezTo>
                            <a:pt x="353749" y="351367"/>
                            <a:pt x="296334" y="386292"/>
                            <a:pt x="255588" y="415925"/>
                          </a:cubicBezTo>
                          <a:cubicBezTo>
                            <a:pt x="214842" y="445558"/>
                            <a:pt x="184415" y="472810"/>
                            <a:pt x="150813" y="504825"/>
                          </a:cubicBezTo>
                          <a:cubicBezTo>
                            <a:pt x="117211" y="536840"/>
                            <a:pt x="79110" y="577586"/>
                            <a:pt x="53975" y="608013"/>
                          </a:cubicBezTo>
                          <a:cubicBezTo>
                            <a:pt x="28840" y="638440"/>
                            <a:pt x="0" y="687388"/>
                            <a:pt x="0" y="6873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4436422D-EC1A-4A3D-9550-76E9F0B12BFC}"/>
                </a:ext>
              </a:extLst>
            </p:cNvPr>
            <p:cNvSpPr/>
            <p:nvPr/>
          </p:nvSpPr>
          <p:spPr>
            <a:xfrm>
              <a:off x="3079728" y="3505200"/>
              <a:ext cx="95272" cy="519113"/>
            </a:xfrm>
            <a:custGeom>
              <a:avLst/>
              <a:gdLst>
                <a:gd name="connsiteX0" fmla="*/ 95272 w 95272"/>
                <a:gd name="connsiteY0" fmla="*/ 0 h 519113"/>
                <a:gd name="connsiteX1" fmla="*/ 55585 w 95272"/>
                <a:gd name="connsiteY1" fmla="*/ 44450 h 519113"/>
                <a:gd name="connsiteX2" fmla="*/ 17485 w 95272"/>
                <a:gd name="connsiteY2" fmla="*/ 112713 h 519113"/>
                <a:gd name="connsiteX3" fmla="*/ 4785 w 95272"/>
                <a:gd name="connsiteY3" fmla="*/ 188913 h 519113"/>
                <a:gd name="connsiteX4" fmla="*/ 22 w 95272"/>
                <a:gd name="connsiteY4" fmla="*/ 280988 h 519113"/>
                <a:gd name="connsiteX5" fmla="*/ 6372 w 95272"/>
                <a:gd name="connsiteY5" fmla="*/ 352425 h 519113"/>
                <a:gd name="connsiteX6" fmla="*/ 33360 w 95272"/>
                <a:gd name="connsiteY6" fmla="*/ 422275 h 519113"/>
                <a:gd name="connsiteX7" fmla="*/ 61935 w 95272"/>
                <a:gd name="connsiteY7" fmla="*/ 473075 h 519113"/>
                <a:gd name="connsiteX8" fmla="*/ 76222 w 95272"/>
                <a:gd name="connsiteY8" fmla="*/ 519113 h 51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72" h="519113" extrusionOk="0">
                  <a:moveTo>
                    <a:pt x="95272" y="0"/>
                  </a:moveTo>
                  <a:cubicBezTo>
                    <a:pt x="81654" y="12801"/>
                    <a:pt x="69914" y="24622"/>
                    <a:pt x="55585" y="44450"/>
                  </a:cubicBezTo>
                  <a:cubicBezTo>
                    <a:pt x="42342" y="62881"/>
                    <a:pt x="22750" y="89156"/>
                    <a:pt x="17485" y="112713"/>
                  </a:cubicBezTo>
                  <a:cubicBezTo>
                    <a:pt x="8675" y="135456"/>
                    <a:pt x="8862" y="160618"/>
                    <a:pt x="4785" y="188913"/>
                  </a:cubicBezTo>
                  <a:cubicBezTo>
                    <a:pt x="162" y="215945"/>
                    <a:pt x="-1351" y="252805"/>
                    <a:pt x="22" y="280988"/>
                  </a:cubicBezTo>
                  <a:cubicBezTo>
                    <a:pt x="-657" y="307404"/>
                    <a:pt x="-43" y="325683"/>
                    <a:pt x="6372" y="352425"/>
                  </a:cubicBezTo>
                  <a:cubicBezTo>
                    <a:pt x="12382" y="378580"/>
                    <a:pt x="26866" y="400151"/>
                    <a:pt x="33360" y="422275"/>
                  </a:cubicBezTo>
                  <a:cubicBezTo>
                    <a:pt x="45020" y="441404"/>
                    <a:pt x="54844" y="457309"/>
                    <a:pt x="61935" y="473075"/>
                  </a:cubicBezTo>
                  <a:cubicBezTo>
                    <a:pt x="69092" y="489814"/>
                    <a:pt x="71991" y="504815"/>
                    <a:pt x="76222" y="5191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496498408">
                    <a:custGeom>
                      <a:avLst/>
                      <a:gdLst>
                        <a:gd name="connsiteX0" fmla="*/ 95272 w 95272"/>
                        <a:gd name="connsiteY0" fmla="*/ 0 h 519113"/>
                        <a:gd name="connsiteX1" fmla="*/ 55585 w 95272"/>
                        <a:gd name="connsiteY1" fmla="*/ 44450 h 519113"/>
                        <a:gd name="connsiteX2" fmla="*/ 17485 w 95272"/>
                        <a:gd name="connsiteY2" fmla="*/ 112713 h 519113"/>
                        <a:gd name="connsiteX3" fmla="*/ 4785 w 95272"/>
                        <a:gd name="connsiteY3" fmla="*/ 188913 h 519113"/>
                        <a:gd name="connsiteX4" fmla="*/ 22 w 95272"/>
                        <a:gd name="connsiteY4" fmla="*/ 280988 h 519113"/>
                        <a:gd name="connsiteX5" fmla="*/ 6372 w 95272"/>
                        <a:gd name="connsiteY5" fmla="*/ 352425 h 519113"/>
                        <a:gd name="connsiteX6" fmla="*/ 33360 w 95272"/>
                        <a:gd name="connsiteY6" fmla="*/ 422275 h 519113"/>
                        <a:gd name="connsiteX7" fmla="*/ 61935 w 95272"/>
                        <a:gd name="connsiteY7" fmla="*/ 473075 h 519113"/>
                        <a:gd name="connsiteX8" fmla="*/ 76222 w 95272"/>
                        <a:gd name="connsiteY8" fmla="*/ 519113 h 519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72" h="519113">
                          <a:moveTo>
                            <a:pt x="95272" y="0"/>
                          </a:moveTo>
                          <a:cubicBezTo>
                            <a:pt x="81910" y="12832"/>
                            <a:pt x="68549" y="25665"/>
                            <a:pt x="55585" y="44450"/>
                          </a:cubicBezTo>
                          <a:cubicBezTo>
                            <a:pt x="42621" y="63235"/>
                            <a:pt x="25952" y="88636"/>
                            <a:pt x="17485" y="112713"/>
                          </a:cubicBezTo>
                          <a:cubicBezTo>
                            <a:pt x="9018" y="136790"/>
                            <a:pt x="7695" y="160867"/>
                            <a:pt x="4785" y="188913"/>
                          </a:cubicBezTo>
                          <a:cubicBezTo>
                            <a:pt x="1875" y="216959"/>
                            <a:pt x="-242" y="253736"/>
                            <a:pt x="22" y="280988"/>
                          </a:cubicBezTo>
                          <a:cubicBezTo>
                            <a:pt x="286" y="308240"/>
                            <a:pt x="816" y="328877"/>
                            <a:pt x="6372" y="352425"/>
                          </a:cubicBezTo>
                          <a:cubicBezTo>
                            <a:pt x="11928" y="375973"/>
                            <a:pt x="24100" y="402167"/>
                            <a:pt x="33360" y="422275"/>
                          </a:cubicBezTo>
                          <a:cubicBezTo>
                            <a:pt x="42620" y="442383"/>
                            <a:pt x="54791" y="456935"/>
                            <a:pt x="61935" y="473075"/>
                          </a:cubicBezTo>
                          <a:cubicBezTo>
                            <a:pt x="69079" y="489215"/>
                            <a:pt x="72650" y="504164"/>
                            <a:pt x="76222" y="5191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B3525C9A-EF01-4CE8-9126-303F201C4789}"/>
                </a:ext>
              </a:extLst>
            </p:cNvPr>
            <p:cNvSpPr/>
            <p:nvPr/>
          </p:nvSpPr>
          <p:spPr>
            <a:xfrm>
              <a:off x="2936756" y="3498850"/>
              <a:ext cx="208082" cy="615950"/>
            </a:xfrm>
            <a:custGeom>
              <a:avLst/>
              <a:gdLst>
                <a:gd name="connsiteX0" fmla="*/ 208082 w 208082"/>
                <a:gd name="connsiteY0" fmla="*/ 0 h 615950"/>
                <a:gd name="connsiteX1" fmla="*/ 130294 w 208082"/>
                <a:gd name="connsiteY1" fmla="*/ 57150 h 615950"/>
                <a:gd name="connsiteX2" fmla="*/ 79494 w 208082"/>
                <a:gd name="connsiteY2" fmla="*/ 117475 h 615950"/>
                <a:gd name="connsiteX3" fmla="*/ 42982 w 208082"/>
                <a:gd name="connsiteY3" fmla="*/ 198438 h 615950"/>
                <a:gd name="connsiteX4" fmla="*/ 9644 w 208082"/>
                <a:gd name="connsiteY4" fmla="*/ 266700 h 615950"/>
                <a:gd name="connsiteX5" fmla="*/ 119 w 208082"/>
                <a:gd name="connsiteY5" fmla="*/ 338138 h 615950"/>
                <a:gd name="connsiteX6" fmla="*/ 14407 w 208082"/>
                <a:gd name="connsiteY6" fmla="*/ 439738 h 615950"/>
                <a:gd name="connsiteX7" fmla="*/ 73144 w 208082"/>
                <a:gd name="connsiteY7" fmla="*/ 514350 h 615950"/>
                <a:gd name="connsiteX8" fmla="*/ 131882 w 208082"/>
                <a:gd name="connsiteY8" fmla="*/ 569913 h 615950"/>
                <a:gd name="connsiteX9" fmla="*/ 187444 w 208082"/>
                <a:gd name="connsiteY9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82" h="615950" extrusionOk="0">
                  <a:moveTo>
                    <a:pt x="208082" y="0"/>
                  </a:moveTo>
                  <a:cubicBezTo>
                    <a:pt x="174843" y="19962"/>
                    <a:pt x="153940" y="42268"/>
                    <a:pt x="130294" y="57150"/>
                  </a:cubicBezTo>
                  <a:cubicBezTo>
                    <a:pt x="108893" y="74714"/>
                    <a:pt x="94130" y="94332"/>
                    <a:pt x="79494" y="117475"/>
                  </a:cubicBezTo>
                  <a:cubicBezTo>
                    <a:pt x="64267" y="143985"/>
                    <a:pt x="57421" y="169906"/>
                    <a:pt x="42982" y="198438"/>
                  </a:cubicBezTo>
                  <a:cubicBezTo>
                    <a:pt x="32956" y="225091"/>
                    <a:pt x="16568" y="241575"/>
                    <a:pt x="9644" y="266700"/>
                  </a:cubicBezTo>
                  <a:cubicBezTo>
                    <a:pt x="3062" y="288255"/>
                    <a:pt x="355" y="313015"/>
                    <a:pt x="119" y="338138"/>
                  </a:cubicBezTo>
                  <a:cubicBezTo>
                    <a:pt x="-681" y="370026"/>
                    <a:pt x="1960" y="411374"/>
                    <a:pt x="14407" y="439738"/>
                  </a:cubicBezTo>
                  <a:cubicBezTo>
                    <a:pt x="29328" y="468477"/>
                    <a:pt x="48984" y="490868"/>
                    <a:pt x="73144" y="514350"/>
                  </a:cubicBezTo>
                  <a:cubicBezTo>
                    <a:pt x="93967" y="537173"/>
                    <a:pt x="113093" y="551251"/>
                    <a:pt x="131882" y="569913"/>
                  </a:cubicBezTo>
                  <a:cubicBezTo>
                    <a:pt x="149223" y="587422"/>
                    <a:pt x="168494" y="597443"/>
                    <a:pt x="187444" y="6159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91099298">
                    <a:custGeom>
                      <a:avLst/>
                      <a:gdLst>
                        <a:gd name="connsiteX0" fmla="*/ 208082 w 208082"/>
                        <a:gd name="connsiteY0" fmla="*/ 0 h 615950"/>
                        <a:gd name="connsiteX1" fmla="*/ 130294 w 208082"/>
                        <a:gd name="connsiteY1" fmla="*/ 57150 h 615950"/>
                        <a:gd name="connsiteX2" fmla="*/ 79494 w 208082"/>
                        <a:gd name="connsiteY2" fmla="*/ 117475 h 615950"/>
                        <a:gd name="connsiteX3" fmla="*/ 42982 w 208082"/>
                        <a:gd name="connsiteY3" fmla="*/ 198438 h 615950"/>
                        <a:gd name="connsiteX4" fmla="*/ 9644 w 208082"/>
                        <a:gd name="connsiteY4" fmla="*/ 266700 h 615950"/>
                        <a:gd name="connsiteX5" fmla="*/ 119 w 208082"/>
                        <a:gd name="connsiteY5" fmla="*/ 338138 h 615950"/>
                        <a:gd name="connsiteX6" fmla="*/ 14407 w 208082"/>
                        <a:gd name="connsiteY6" fmla="*/ 439738 h 615950"/>
                        <a:gd name="connsiteX7" fmla="*/ 73144 w 208082"/>
                        <a:gd name="connsiteY7" fmla="*/ 514350 h 615950"/>
                        <a:gd name="connsiteX8" fmla="*/ 131882 w 208082"/>
                        <a:gd name="connsiteY8" fmla="*/ 569913 h 615950"/>
                        <a:gd name="connsiteX9" fmla="*/ 187444 w 208082"/>
                        <a:gd name="connsiteY9" fmla="*/ 615950 h 615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08082" h="615950">
                          <a:moveTo>
                            <a:pt x="208082" y="0"/>
                          </a:moveTo>
                          <a:cubicBezTo>
                            <a:pt x="179903" y="18785"/>
                            <a:pt x="151725" y="37571"/>
                            <a:pt x="130294" y="57150"/>
                          </a:cubicBezTo>
                          <a:cubicBezTo>
                            <a:pt x="108863" y="76729"/>
                            <a:pt x="94046" y="93927"/>
                            <a:pt x="79494" y="117475"/>
                          </a:cubicBezTo>
                          <a:cubicBezTo>
                            <a:pt x="64942" y="141023"/>
                            <a:pt x="54624" y="173567"/>
                            <a:pt x="42982" y="198438"/>
                          </a:cubicBezTo>
                          <a:cubicBezTo>
                            <a:pt x="31340" y="223309"/>
                            <a:pt x="16788" y="243417"/>
                            <a:pt x="9644" y="266700"/>
                          </a:cubicBezTo>
                          <a:cubicBezTo>
                            <a:pt x="2500" y="289983"/>
                            <a:pt x="-675" y="309298"/>
                            <a:pt x="119" y="338138"/>
                          </a:cubicBezTo>
                          <a:cubicBezTo>
                            <a:pt x="913" y="366978"/>
                            <a:pt x="2236" y="410369"/>
                            <a:pt x="14407" y="439738"/>
                          </a:cubicBezTo>
                          <a:cubicBezTo>
                            <a:pt x="26578" y="469107"/>
                            <a:pt x="53565" y="492654"/>
                            <a:pt x="73144" y="514350"/>
                          </a:cubicBezTo>
                          <a:cubicBezTo>
                            <a:pt x="92723" y="536046"/>
                            <a:pt x="112832" y="552980"/>
                            <a:pt x="131882" y="569913"/>
                          </a:cubicBezTo>
                          <a:cubicBezTo>
                            <a:pt x="150932" y="586846"/>
                            <a:pt x="169188" y="601398"/>
                            <a:pt x="187444" y="6159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5CBD5750-4A24-4A10-AEAA-89600783876B}"/>
                </a:ext>
              </a:extLst>
            </p:cNvPr>
            <p:cNvSpPr/>
            <p:nvPr/>
          </p:nvSpPr>
          <p:spPr>
            <a:xfrm>
              <a:off x="2839619" y="3717925"/>
              <a:ext cx="273469" cy="514350"/>
            </a:xfrm>
            <a:custGeom>
              <a:avLst/>
              <a:gdLst>
                <a:gd name="connsiteX0" fmla="*/ 5181 w 273469"/>
                <a:gd name="connsiteY0" fmla="*/ 0 h 514350"/>
                <a:gd name="connsiteX1" fmla="*/ 419 w 273469"/>
                <a:gd name="connsiteY1" fmla="*/ 61913 h 514350"/>
                <a:gd name="connsiteX2" fmla="*/ 419 w 273469"/>
                <a:gd name="connsiteY2" fmla="*/ 146050 h 514350"/>
                <a:gd name="connsiteX3" fmla="*/ 2006 w 273469"/>
                <a:gd name="connsiteY3" fmla="*/ 217488 h 514350"/>
                <a:gd name="connsiteX4" fmla="*/ 17881 w 273469"/>
                <a:gd name="connsiteY4" fmla="*/ 268288 h 514350"/>
                <a:gd name="connsiteX5" fmla="*/ 38519 w 273469"/>
                <a:gd name="connsiteY5" fmla="*/ 336550 h 514350"/>
                <a:gd name="connsiteX6" fmla="*/ 109956 w 273469"/>
                <a:gd name="connsiteY6" fmla="*/ 433388 h 514350"/>
                <a:gd name="connsiteX7" fmla="*/ 222669 w 273469"/>
                <a:gd name="connsiteY7" fmla="*/ 500063 h 514350"/>
                <a:gd name="connsiteX8" fmla="*/ 273469 w 273469"/>
                <a:gd name="connsiteY8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469" h="514350" extrusionOk="0">
                  <a:moveTo>
                    <a:pt x="5181" y="0"/>
                  </a:moveTo>
                  <a:cubicBezTo>
                    <a:pt x="2262" y="19430"/>
                    <a:pt x="1080" y="37242"/>
                    <a:pt x="419" y="61913"/>
                  </a:cubicBezTo>
                  <a:cubicBezTo>
                    <a:pt x="-823" y="86259"/>
                    <a:pt x="844" y="123982"/>
                    <a:pt x="419" y="146050"/>
                  </a:cubicBezTo>
                  <a:cubicBezTo>
                    <a:pt x="475" y="175312"/>
                    <a:pt x="-1283" y="198647"/>
                    <a:pt x="2006" y="217488"/>
                  </a:cubicBezTo>
                  <a:cubicBezTo>
                    <a:pt x="3535" y="239256"/>
                    <a:pt x="10677" y="247422"/>
                    <a:pt x="17881" y="268288"/>
                  </a:cubicBezTo>
                  <a:cubicBezTo>
                    <a:pt x="26381" y="288319"/>
                    <a:pt x="21446" y="309509"/>
                    <a:pt x="38519" y="336550"/>
                  </a:cubicBezTo>
                  <a:cubicBezTo>
                    <a:pt x="53693" y="362759"/>
                    <a:pt x="76972" y="406539"/>
                    <a:pt x="109956" y="433388"/>
                  </a:cubicBezTo>
                  <a:cubicBezTo>
                    <a:pt x="140862" y="461039"/>
                    <a:pt x="197177" y="482277"/>
                    <a:pt x="222669" y="500063"/>
                  </a:cubicBezTo>
                  <a:cubicBezTo>
                    <a:pt x="250154" y="513997"/>
                    <a:pt x="261413" y="514229"/>
                    <a:pt x="273469" y="5143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49715118">
                    <a:custGeom>
                      <a:avLst/>
                      <a:gdLst>
                        <a:gd name="connsiteX0" fmla="*/ 5181 w 273469"/>
                        <a:gd name="connsiteY0" fmla="*/ 0 h 514350"/>
                        <a:gd name="connsiteX1" fmla="*/ 419 w 273469"/>
                        <a:gd name="connsiteY1" fmla="*/ 61913 h 514350"/>
                        <a:gd name="connsiteX2" fmla="*/ 419 w 273469"/>
                        <a:gd name="connsiteY2" fmla="*/ 146050 h 514350"/>
                        <a:gd name="connsiteX3" fmla="*/ 2006 w 273469"/>
                        <a:gd name="connsiteY3" fmla="*/ 217488 h 514350"/>
                        <a:gd name="connsiteX4" fmla="*/ 17881 w 273469"/>
                        <a:gd name="connsiteY4" fmla="*/ 268288 h 514350"/>
                        <a:gd name="connsiteX5" fmla="*/ 38519 w 273469"/>
                        <a:gd name="connsiteY5" fmla="*/ 336550 h 514350"/>
                        <a:gd name="connsiteX6" fmla="*/ 109956 w 273469"/>
                        <a:gd name="connsiteY6" fmla="*/ 433388 h 514350"/>
                        <a:gd name="connsiteX7" fmla="*/ 222669 w 273469"/>
                        <a:gd name="connsiteY7" fmla="*/ 500063 h 514350"/>
                        <a:gd name="connsiteX8" fmla="*/ 273469 w 273469"/>
                        <a:gd name="connsiteY8" fmla="*/ 514350 h 514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73469" h="514350">
                          <a:moveTo>
                            <a:pt x="5181" y="0"/>
                          </a:moveTo>
                          <a:cubicBezTo>
                            <a:pt x="3197" y="18785"/>
                            <a:pt x="1213" y="37571"/>
                            <a:pt x="419" y="61913"/>
                          </a:cubicBezTo>
                          <a:cubicBezTo>
                            <a:pt x="-375" y="86255"/>
                            <a:pt x="155" y="120121"/>
                            <a:pt x="419" y="146050"/>
                          </a:cubicBezTo>
                          <a:cubicBezTo>
                            <a:pt x="683" y="171979"/>
                            <a:pt x="-904" y="197115"/>
                            <a:pt x="2006" y="217488"/>
                          </a:cubicBezTo>
                          <a:cubicBezTo>
                            <a:pt x="4916" y="237861"/>
                            <a:pt x="11796" y="248444"/>
                            <a:pt x="17881" y="268288"/>
                          </a:cubicBezTo>
                          <a:cubicBezTo>
                            <a:pt x="23966" y="288132"/>
                            <a:pt x="23173" y="309033"/>
                            <a:pt x="38519" y="336550"/>
                          </a:cubicBezTo>
                          <a:cubicBezTo>
                            <a:pt x="53865" y="364067"/>
                            <a:pt x="79264" y="406136"/>
                            <a:pt x="109956" y="433388"/>
                          </a:cubicBezTo>
                          <a:cubicBezTo>
                            <a:pt x="140648" y="460640"/>
                            <a:pt x="195417" y="486569"/>
                            <a:pt x="222669" y="500063"/>
                          </a:cubicBezTo>
                          <a:cubicBezTo>
                            <a:pt x="249921" y="513557"/>
                            <a:pt x="261695" y="513953"/>
                            <a:pt x="273469" y="5143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94E59429-1459-49D1-AF62-2A6BA7772243}"/>
                </a:ext>
              </a:extLst>
            </p:cNvPr>
            <p:cNvSpPr/>
            <p:nvPr/>
          </p:nvSpPr>
          <p:spPr>
            <a:xfrm>
              <a:off x="3106313" y="3881438"/>
              <a:ext cx="95675" cy="506412"/>
            </a:xfrm>
            <a:custGeom>
              <a:avLst/>
              <a:gdLst>
                <a:gd name="connsiteX0" fmla="*/ 95675 w 95675"/>
                <a:gd name="connsiteY0" fmla="*/ 0 h 506412"/>
                <a:gd name="connsiteX1" fmla="*/ 70275 w 95675"/>
                <a:gd name="connsiteY1" fmla="*/ 77787 h 506412"/>
                <a:gd name="connsiteX2" fmla="*/ 52812 w 95675"/>
                <a:gd name="connsiteY2" fmla="*/ 127000 h 506412"/>
                <a:gd name="connsiteX3" fmla="*/ 36937 w 95675"/>
                <a:gd name="connsiteY3" fmla="*/ 185737 h 506412"/>
                <a:gd name="connsiteX4" fmla="*/ 21062 w 95675"/>
                <a:gd name="connsiteY4" fmla="*/ 230187 h 506412"/>
                <a:gd name="connsiteX5" fmla="*/ 5187 w 95675"/>
                <a:gd name="connsiteY5" fmla="*/ 317500 h 506412"/>
                <a:gd name="connsiteX6" fmla="*/ 2012 w 95675"/>
                <a:gd name="connsiteY6" fmla="*/ 379412 h 506412"/>
                <a:gd name="connsiteX7" fmla="*/ 425 w 95675"/>
                <a:gd name="connsiteY7" fmla="*/ 450850 h 506412"/>
                <a:gd name="connsiteX8" fmla="*/ 9950 w 95675"/>
                <a:gd name="connsiteY8" fmla="*/ 506412 h 50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75" h="506412" extrusionOk="0">
                  <a:moveTo>
                    <a:pt x="95675" y="0"/>
                  </a:moveTo>
                  <a:cubicBezTo>
                    <a:pt x="84784" y="27789"/>
                    <a:pt x="77025" y="55783"/>
                    <a:pt x="70275" y="77787"/>
                  </a:cubicBezTo>
                  <a:cubicBezTo>
                    <a:pt x="63706" y="99872"/>
                    <a:pt x="57865" y="107222"/>
                    <a:pt x="52812" y="127000"/>
                  </a:cubicBezTo>
                  <a:cubicBezTo>
                    <a:pt x="47045" y="144462"/>
                    <a:pt x="42342" y="167349"/>
                    <a:pt x="36937" y="185737"/>
                  </a:cubicBezTo>
                  <a:cubicBezTo>
                    <a:pt x="30992" y="201888"/>
                    <a:pt x="26333" y="207384"/>
                    <a:pt x="21062" y="230187"/>
                  </a:cubicBezTo>
                  <a:cubicBezTo>
                    <a:pt x="12058" y="254473"/>
                    <a:pt x="11843" y="289934"/>
                    <a:pt x="5187" y="317500"/>
                  </a:cubicBezTo>
                  <a:cubicBezTo>
                    <a:pt x="4253" y="342864"/>
                    <a:pt x="3071" y="358983"/>
                    <a:pt x="2012" y="379412"/>
                  </a:cubicBezTo>
                  <a:cubicBezTo>
                    <a:pt x="131" y="399745"/>
                    <a:pt x="-2755" y="427173"/>
                    <a:pt x="425" y="450850"/>
                  </a:cubicBezTo>
                  <a:cubicBezTo>
                    <a:pt x="1425" y="472851"/>
                    <a:pt x="4411" y="490587"/>
                    <a:pt x="9950" y="5064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621513225">
                    <a:custGeom>
                      <a:avLst/>
                      <a:gdLst>
                        <a:gd name="connsiteX0" fmla="*/ 95675 w 95675"/>
                        <a:gd name="connsiteY0" fmla="*/ 0 h 506412"/>
                        <a:gd name="connsiteX1" fmla="*/ 70275 w 95675"/>
                        <a:gd name="connsiteY1" fmla="*/ 77787 h 506412"/>
                        <a:gd name="connsiteX2" fmla="*/ 52812 w 95675"/>
                        <a:gd name="connsiteY2" fmla="*/ 127000 h 506412"/>
                        <a:gd name="connsiteX3" fmla="*/ 36937 w 95675"/>
                        <a:gd name="connsiteY3" fmla="*/ 185737 h 506412"/>
                        <a:gd name="connsiteX4" fmla="*/ 21062 w 95675"/>
                        <a:gd name="connsiteY4" fmla="*/ 230187 h 506412"/>
                        <a:gd name="connsiteX5" fmla="*/ 5187 w 95675"/>
                        <a:gd name="connsiteY5" fmla="*/ 317500 h 506412"/>
                        <a:gd name="connsiteX6" fmla="*/ 2012 w 95675"/>
                        <a:gd name="connsiteY6" fmla="*/ 379412 h 506412"/>
                        <a:gd name="connsiteX7" fmla="*/ 425 w 95675"/>
                        <a:gd name="connsiteY7" fmla="*/ 450850 h 506412"/>
                        <a:gd name="connsiteX8" fmla="*/ 9950 w 95675"/>
                        <a:gd name="connsiteY8" fmla="*/ 506412 h 506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675" h="506412">
                          <a:moveTo>
                            <a:pt x="95675" y="0"/>
                          </a:moveTo>
                          <a:cubicBezTo>
                            <a:pt x="86547" y="28310"/>
                            <a:pt x="77419" y="56620"/>
                            <a:pt x="70275" y="77787"/>
                          </a:cubicBezTo>
                          <a:cubicBezTo>
                            <a:pt x="63131" y="98954"/>
                            <a:pt x="58368" y="109008"/>
                            <a:pt x="52812" y="127000"/>
                          </a:cubicBezTo>
                          <a:cubicBezTo>
                            <a:pt x="47256" y="144992"/>
                            <a:pt x="42229" y="168539"/>
                            <a:pt x="36937" y="185737"/>
                          </a:cubicBezTo>
                          <a:cubicBezTo>
                            <a:pt x="31645" y="202935"/>
                            <a:pt x="26354" y="208227"/>
                            <a:pt x="21062" y="230187"/>
                          </a:cubicBezTo>
                          <a:cubicBezTo>
                            <a:pt x="15770" y="252147"/>
                            <a:pt x="8362" y="292629"/>
                            <a:pt x="5187" y="317500"/>
                          </a:cubicBezTo>
                          <a:cubicBezTo>
                            <a:pt x="2012" y="342371"/>
                            <a:pt x="2806" y="357187"/>
                            <a:pt x="2012" y="379412"/>
                          </a:cubicBezTo>
                          <a:cubicBezTo>
                            <a:pt x="1218" y="401637"/>
                            <a:pt x="-898" y="429683"/>
                            <a:pt x="425" y="450850"/>
                          </a:cubicBezTo>
                          <a:cubicBezTo>
                            <a:pt x="1748" y="472017"/>
                            <a:pt x="5849" y="489214"/>
                            <a:pt x="9950" y="5064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B46C1FF7-F514-4958-B483-CBEF1E34F3D7}"/>
                </a:ext>
              </a:extLst>
            </p:cNvPr>
            <p:cNvSpPr/>
            <p:nvPr/>
          </p:nvSpPr>
          <p:spPr>
            <a:xfrm>
              <a:off x="3117850" y="4395788"/>
              <a:ext cx="315022" cy="938212"/>
            </a:xfrm>
            <a:custGeom>
              <a:avLst/>
              <a:gdLst>
                <a:gd name="connsiteX0" fmla="*/ 0 w 315022"/>
                <a:gd name="connsiteY0" fmla="*/ 0 h 938212"/>
                <a:gd name="connsiteX1" fmla="*/ 22225 w 315022"/>
                <a:gd name="connsiteY1" fmla="*/ 90487 h 938212"/>
                <a:gd name="connsiteX2" fmla="*/ 44450 w 315022"/>
                <a:gd name="connsiteY2" fmla="*/ 203200 h 938212"/>
                <a:gd name="connsiteX3" fmla="*/ 115888 w 315022"/>
                <a:gd name="connsiteY3" fmla="*/ 334962 h 938212"/>
                <a:gd name="connsiteX4" fmla="*/ 163513 w 315022"/>
                <a:gd name="connsiteY4" fmla="*/ 404812 h 938212"/>
                <a:gd name="connsiteX5" fmla="*/ 219075 w 315022"/>
                <a:gd name="connsiteY5" fmla="*/ 471487 h 938212"/>
                <a:gd name="connsiteX6" fmla="*/ 261938 w 315022"/>
                <a:gd name="connsiteY6" fmla="*/ 550862 h 938212"/>
                <a:gd name="connsiteX7" fmla="*/ 282575 w 315022"/>
                <a:gd name="connsiteY7" fmla="*/ 627062 h 938212"/>
                <a:gd name="connsiteX8" fmla="*/ 307975 w 315022"/>
                <a:gd name="connsiteY8" fmla="*/ 717550 h 938212"/>
                <a:gd name="connsiteX9" fmla="*/ 314325 w 315022"/>
                <a:gd name="connsiteY9" fmla="*/ 809625 h 938212"/>
                <a:gd name="connsiteX10" fmla="*/ 314325 w 315022"/>
                <a:gd name="connsiteY10" fmla="*/ 865187 h 938212"/>
                <a:gd name="connsiteX11" fmla="*/ 309563 w 315022"/>
                <a:gd name="connsiteY11" fmla="*/ 908050 h 938212"/>
                <a:gd name="connsiteX12" fmla="*/ 298450 w 315022"/>
                <a:gd name="connsiteY12" fmla="*/ 938212 h 93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022" h="938212" extrusionOk="0">
                  <a:moveTo>
                    <a:pt x="0" y="0"/>
                  </a:moveTo>
                  <a:cubicBezTo>
                    <a:pt x="6901" y="26684"/>
                    <a:pt x="13367" y="54685"/>
                    <a:pt x="22225" y="90487"/>
                  </a:cubicBezTo>
                  <a:cubicBezTo>
                    <a:pt x="31975" y="119126"/>
                    <a:pt x="29537" y="160601"/>
                    <a:pt x="44450" y="203200"/>
                  </a:cubicBezTo>
                  <a:cubicBezTo>
                    <a:pt x="54397" y="238924"/>
                    <a:pt x="99476" y="295058"/>
                    <a:pt x="115888" y="334962"/>
                  </a:cubicBezTo>
                  <a:cubicBezTo>
                    <a:pt x="135019" y="368745"/>
                    <a:pt x="146500" y="384590"/>
                    <a:pt x="163513" y="404812"/>
                  </a:cubicBezTo>
                  <a:cubicBezTo>
                    <a:pt x="177878" y="425818"/>
                    <a:pt x="202004" y="447323"/>
                    <a:pt x="219075" y="471487"/>
                  </a:cubicBezTo>
                  <a:cubicBezTo>
                    <a:pt x="232614" y="495361"/>
                    <a:pt x="248887" y="525860"/>
                    <a:pt x="261938" y="550862"/>
                  </a:cubicBezTo>
                  <a:cubicBezTo>
                    <a:pt x="270525" y="577860"/>
                    <a:pt x="277160" y="601489"/>
                    <a:pt x="282575" y="627062"/>
                  </a:cubicBezTo>
                  <a:cubicBezTo>
                    <a:pt x="291567" y="657652"/>
                    <a:pt x="301605" y="685901"/>
                    <a:pt x="307975" y="717550"/>
                  </a:cubicBezTo>
                  <a:cubicBezTo>
                    <a:pt x="309919" y="748312"/>
                    <a:pt x="313025" y="781998"/>
                    <a:pt x="314325" y="809625"/>
                  </a:cubicBezTo>
                  <a:cubicBezTo>
                    <a:pt x="315240" y="834437"/>
                    <a:pt x="313510" y="848654"/>
                    <a:pt x="314325" y="865187"/>
                  </a:cubicBezTo>
                  <a:cubicBezTo>
                    <a:pt x="314127" y="881653"/>
                    <a:pt x="312365" y="897608"/>
                    <a:pt x="309563" y="908050"/>
                  </a:cubicBezTo>
                  <a:cubicBezTo>
                    <a:pt x="305464" y="919253"/>
                    <a:pt x="303796" y="930858"/>
                    <a:pt x="298450" y="9382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9023874">
                    <a:custGeom>
                      <a:avLst/>
                      <a:gdLst>
                        <a:gd name="connsiteX0" fmla="*/ 0 w 315022"/>
                        <a:gd name="connsiteY0" fmla="*/ 0 h 938212"/>
                        <a:gd name="connsiteX1" fmla="*/ 22225 w 315022"/>
                        <a:gd name="connsiteY1" fmla="*/ 90487 h 938212"/>
                        <a:gd name="connsiteX2" fmla="*/ 44450 w 315022"/>
                        <a:gd name="connsiteY2" fmla="*/ 203200 h 938212"/>
                        <a:gd name="connsiteX3" fmla="*/ 115888 w 315022"/>
                        <a:gd name="connsiteY3" fmla="*/ 334962 h 938212"/>
                        <a:gd name="connsiteX4" fmla="*/ 163513 w 315022"/>
                        <a:gd name="connsiteY4" fmla="*/ 404812 h 938212"/>
                        <a:gd name="connsiteX5" fmla="*/ 219075 w 315022"/>
                        <a:gd name="connsiteY5" fmla="*/ 471487 h 938212"/>
                        <a:gd name="connsiteX6" fmla="*/ 261938 w 315022"/>
                        <a:gd name="connsiteY6" fmla="*/ 550862 h 938212"/>
                        <a:gd name="connsiteX7" fmla="*/ 282575 w 315022"/>
                        <a:gd name="connsiteY7" fmla="*/ 627062 h 938212"/>
                        <a:gd name="connsiteX8" fmla="*/ 307975 w 315022"/>
                        <a:gd name="connsiteY8" fmla="*/ 717550 h 938212"/>
                        <a:gd name="connsiteX9" fmla="*/ 314325 w 315022"/>
                        <a:gd name="connsiteY9" fmla="*/ 809625 h 938212"/>
                        <a:gd name="connsiteX10" fmla="*/ 314325 w 315022"/>
                        <a:gd name="connsiteY10" fmla="*/ 865187 h 938212"/>
                        <a:gd name="connsiteX11" fmla="*/ 309563 w 315022"/>
                        <a:gd name="connsiteY11" fmla="*/ 908050 h 938212"/>
                        <a:gd name="connsiteX12" fmla="*/ 298450 w 315022"/>
                        <a:gd name="connsiteY12" fmla="*/ 938212 h 938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5022" h="938212">
                          <a:moveTo>
                            <a:pt x="0" y="0"/>
                          </a:moveTo>
                          <a:cubicBezTo>
                            <a:pt x="7408" y="28310"/>
                            <a:pt x="14817" y="56620"/>
                            <a:pt x="22225" y="90487"/>
                          </a:cubicBezTo>
                          <a:cubicBezTo>
                            <a:pt x="29633" y="124354"/>
                            <a:pt x="28840" y="162454"/>
                            <a:pt x="44450" y="203200"/>
                          </a:cubicBezTo>
                          <a:cubicBezTo>
                            <a:pt x="60061" y="243946"/>
                            <a:pt x="96044" y="301360"/>
                            <a:pt x="115888" y="334962"/>
                          </a:cubicBezTo>
                          <a:cubicBezTo>
                            <a:pt x="135732" y="368564"/>
                            <a:pt x="146315" y="382058"/>
                            <a:pt x="163513" y="404812"/>
                          </a:cubicBezTo>
                          <a:cubicBezTo>
                            <a:pt x="180711" y="427566"/>
                            <a:pt x="202671" y="447145"/>
                            <a:pt x="219075" y="471487"/>
                          </a:cubicBezTo>
                          <a:cubicBezTo>
                            <a:pt x="235479" y="495829"/>
                            <a:pt x="251355" y="524933"/>
                            <a:pt x="261938" y="550862"/>
                          </a:cubicBezTo>
                          <a:cubicBezTo>
                            <a:pt x="272521" y="576791"/>
                            <a:pt x="274902" y="599281"/>
                            <a:pt x="282575" y="627062"/>
                          </a:cubicBezTo>
                          <a:cubicBezTo>
                            <a:pt x="290248" y="654843"/>
                            <a:pt x="302683" y="687123"/>
                            <a:pt x="307975" y="717550"/>
                          </a:cubicBezTo>
                          <a:cubicBezTo>
                            <a:pt x="313267" y="747977"/>
                            <a:pt x="313267" y="785019"/>
                            <a:pt x="314325" y="809625"/>
                          </a:cubicBezTo>
                          <a:cubicBezTo>
                            <a:pt x="315383" y="834231"/>
                            <a:pt x="315119" y="848783"/>
                            <a:pt x="314325" y="865187"/>
                          </a:cubicBezTo>
                          <a:cubicBezTo>
                            <a:pt x="313531" y="881591"/>
                            <a:pt x="312209" y="895879"/>
                            <a:pt x="309563" y="908050"/>
                          </a:cubicBezTo>
                          <a:cubicBezTo>
                            <a:pt x="306917" y="920221"/>
                            <a:pt x="302683" y="929216"/>
                            <a:pt x="298450" y="9382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440DCBC8-06D5-41C5-8524-F9D80C269EF8}"/>
                </a:ext>
              </a:extLst>
            </p:cNvPr>
            <p:cNvSpPr/>
            <p:nvPr/>
          </p:nvSpPr>
          <p:spPr>
            <a:xfrm>
              <a:off x="3235325" y="5330825"/>
              <a:ext cx="190500" cy="217488"/>
            </a:xfrm>
            <a:custGeom>
              <a:avLst/>
              <a:gdLst>
                <a:gd name="connsiteX0" fmla="*/ 190500 w 190500"/>
                <a:gd name="connsiteY0" fmla="*/ 0 h 217488"/>
                <a:gd name="connsiteX1" fmla="*/ 161925 w 190500"/>
                <a:gd name="connsiteY1" fmla="*/ 73025 h 217488"/>
                <a:gd name="connsiteX2" fmla="*/ 138113 w 190500"/>
                <a:gd name="connsiteY2" fmla="*/ 127000 h 217488"/>
                <a:gd name="connsiteX3" fmla="*/ 104775 w 190500"/>
                <a:gd name="connsiteY3" fmla="*/ 163513 h 217488"/>
                <a:gd name="connsiteX4" fmla="*/ 85725 w 190500"/>
                <a:gd name="connsiteY4" fmla="*/ 185738 h 217488"/>
                <a:gd name="connsiteX5" fmla="*/ 58738 w 190500"/>
                <a:gd name="connsiteY5" fmla="*/ 200025 h 217488"/>
                <a:gd name="connsiteX6" fmla="*/ 0 w 190500"/>
                <a:gd name="connsiteY6" fmla="*/ 217488 h 2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17488" extrusionOk="0">
                  <a:moveTo>
                    <a:pt x="190500" y="0"/>
                  </a:moveTo>
                  <a:cubicBezTo>
                    <a:pt x="183465" y="26484"/>
                    <a:pt x="172432" y="52298"/>
                    <a:pt x="161925" y="73025"/>
                  </a:cubicBezTo>
                  <a:cubicBezTo>
                    <a:pt x="152565" y="94369"/>
                    <a:pt x="145498" y="111114"/>
                    <a:pt x="138113" y="127000"/>
                  </a:cubicBezTo>
                  <a:cubicBezTo>
                    <a:pt x="128128" y="142399"/>
                    <a:pt x="114033" y="155312"/>
                    <a:pt x="104775" y="163513"/>
                  </a:cubicBezTo>
                  <a:cubicBezTo>
                    <a:pt x="96289" y="173196"/>
                    <a:pt x="93812" y="179576"/>
                    <a:pt x="85725" y="185738"/>
                  </a:cubicBezTo>
                  <a:cubicBezTo>
                    <a:pt x="78274" y="191521"/>
                    <a:pt x="72405" y="194485"/>
                    <a:pt x="58738" y="200025"/>
                  </a:cubicBezTo>
                  <a:cubicBezTo>
                    <a:pt x="44451" y="205317"/>
                    <a:pt x="0" y="217488"/>
                    <a:pt x="0" y="2174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35542289">
                    <a:custGeom>
                      <a:avLst/>
                      <a:gdLst>
                        <a:gd name="connsiteX0" fmla="*/ 190500 w 190500"/>
                        <a:gd name="connsiteY0" fmla="*/ 0 h 217488"/>
                        <a:gd name="connsiteX1" fmla="*/ 161925 w 190500"/>
                        <a:gd name="connsiteY1" fmla="*/ 73025 h 217488"/>
                        <a:gd name="connsiteX2" fmla="*/ 138113 w 190500"/>
                        <a:gd name="connsiteY2" fmla="*/ 127000 h 217488"/>
                        <a:gd name="connsiteX3" fmla="*/ 104775 w 190500"/>
                        <a:gd name="connsiteY3" fmla="*/ 163513 h 217488"/>
                        <a:gd name="connsiteX4" fmla="*/ 85725 w 190500"/>
                        <a:gd name="connsiteY4" fmla="*/ 185738 h 217488"/>
                        <a:gd name="connsiteX5" fmla="*/ 58738 w 190500"/>
                        <a:gd name="connsiteY5" fmla="*/ 200025 h 217488"/>
                        <a:gd name="connsiteX6" fmla="*/ 0 w 190500"/>
                        <a:gd name="connsiteY6" fmla="*/ 217488 h 217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0500" h="217488">
                          <a:moveTo>
                            <a:pt x="190500" y="0"/>
                          </a:moveTo>
                          <a:cubicBezTo>
                            <a:pt x="180578" y="25929"/>
                            <a:pt x="170656" y="51858"/>
                            <a:pt x="161925" y="73025"/>
                          </a:cubicBezTo>
                          <a:cubicBezTo>
                            <a:pt x="153194" y="94192"/>
                            <a:pt x="147638" y="111919"/>
                            <a:pt x="138113" y="127000"/>
                          </a:cubicBezTo>
                          <a:cubicBezTo>
                            <a:pt x="128588" y="142081"/>
                            <a:pt x="113506" y="153723"/>
                            <a:pt x="104775" y="163513"/>
                          </a:cubicBezTo>
                          <a:cubicBezTo>
                            <a:pt x="96044" y="173303"/>
                            <a:pt x="93398" y="179653"/>
                            <a:pt x="85725" y="185738"/>
                          </a:cubicBezTo>
                          <a:cubicBezTo>
                            <a:pt x="78052" y="191823"/>
                            <a:pt x="73025" y="194733"/>
                            <a:pt x="58738" y="200025"/>
                          </a:cubicBezTo>
                          <a:cubicBezTo>
                            <a:pt x="44451" y="205317"/>
                            <a:pt x="0" y="217488"/>
                            <a:pt x="0" y="2174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BB98E284-4588-478A-8C04-9378C49E89DA}"/>
                </a:ext>
              </a:extLst>
            </p:cNvPr>
            <p:cNvSpPr/>
            <p:nvPr/>
          </p:nvSpPr>
          <p:spPr>
            <a:xfrm>
              <a:off x="2795588" y="5178425"/>
              <a:ext cx="809034" cy="558800"/>
            </a:xfrm>
            <a:custGeom>
              <a:avLst/>
              <a:gdLst>
                <a:gd name="connsiteX0" fmla="*/ 800100 w 809034"/>
                <a:gd name="connsiteY0" fmla="*/ 0 h 558800"/>
                <a:gd name="connsiteX1" fmla="*/ 808037 w 809034"/>
                <a:gd name="connsiteY1" fmla="*/ 87313 h 558800"/>
                <a:gd name="connsiteX2" fmla="*/ 806450 w 809034"/>
                <a:gd name="connsiteY2" fmla="*/ 157163 h 558800"/>
                <a:gd name="connsiteX3" fmla="*/ 785812 w 809034"/>
                <a:gd name="connsiteY3" fmla="*/ 236538 h 558800"/>
                <a:gd name="connsiteX4" fmla="*/ 769937 w 809034"/>
                <a:gd name="connsiteY4" fmla="*/ 292100 h 558800"/>
                <a:gd name="connsiteX5" fmla="*/ 735012 w 809034"/>
                <a:gd name="connsiteY5" fmla="*/ 350838 h 558800"/>
                <a:gd name="connsiteX6" fmla="*/ 684212 w 809034"/>
                <a:gd name="connsiteY6" fmla="*/ 395288 h 558800"/>
                <a:gd name="connsiteX7" fmla="*/ 642937 w 809034"/>
                <a:gd name="connsiteY7" fmla="*/ 428625 h 558800"/>
                <a:gd name="connsiteX8" fmla="*/ 595312 w 809034"/>
                <a:gd name="connsiteY8" fmla="*/ 461963 h 558800"/>
                <a:gd name="connsiteX9" fmla="*/ 549275 w 809034"/>
                <a:gd name="connsiteY9" fmla="*/ 473075 h 558800"/>
                <a:gd name="connsiteX10" fmla="*/ 487362 w 809034"/>
                <a:gd name="connsiteY10" fmla="*/ 485775 h 558800"/>
                <a:gd name="connsiteX11" fmla="*/ 431800 w 809034"/>
                <a:gd name="connsiteY11" fmla="*/ 490538 h 558800"/>
                <a:gd name="connsiteX12" fmla="*/ 369887 w 809034"/>
                <a:gd name="connsiteY12" fmla="*/ 477838 h 558800"/>
                <a:gd name="connsiteX13" fmla="*/ 309562 w 809034"/>
                <a:gd name="connsiteY13" fmla="*/ 447675 h 558800"/>
                <a:gd name="connsiteX14" fmla="*/ 277812 w 809034"/>
                <a:gd name="connsiteY14" fmla="*/ 433388 h 558800"/>
                <a:gd name="connsiteX15" fmla="*/ 215900 w 809034"/>
                <a:gd name="connsiteY15" fmla="*/ 428625 h 558800"/>
                <a:gd name="connsiteX16" fmla="*/ 168275 w 809034"/>
                <a:gd name="connsiteY16" fmla="*/ 428625 h 558800"/>
                <a:gd name="connsiteX17" fmla="*/ 92075 w 809034"/>
                <a:gd name="connsiteY17" fmla="*/ 450850 h 558800"/>
                <a:gd name="connsiteX18" fmla="*/ 28575 w 809034"/>
                <a:gd name="connsiteY18" fmla="*/ 506413 h 558800"/>
                <a:gd name="connsiteX19" fmla="*/ 0 w 809034"/>
                <a:gd name="connsiteY19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09034" h="558800" extrusionOk="0">
                  <a:moveTo>
                    <a:pt x="800100" y="0"/>
                  </a:moveTo>
                  <a:cubicBezTo>
                    <a:pt x="804065" y="34943"/>
                    <a:pt x="806844" y="59957"/>
                    <a:pt x="808037" y="87313"/>
                  </a:cubicBezTo>
                  <a:cubicBezTo>
                    <a:pt x="810419" y="115857"/>
                    <a:pt x="807594" y="134709"/>
                    <a:pt x="806450" y="157163"/>
                  </a:cubicBezTo>
                  <a:cubicBezTo>
                    <a:pt x="802156" y="180774"/>
                    <a:pt x="789331" y="213331"/>
                    <a:pt x="785812" y="236538"/>
                  </a:cubicBezTo>
                  <a:cubicBezTo>
                    <a:pt x="782415" y="259857"/>
                    <a:pt x="780930" y="273525"/>
                    <a:pt x="769937" y="292100"/>
                  </a:cubicBezTo>
                  <a:cubicBezTo>
                    <a:pt x="760701" y="312392"/>
                    <a:pt x="747821" y="332137"/>
                    <a:pt x="735012" y="350838"/>
                  </a:cubicBezTo>
                  <a:cubicBezTo>
                    <a:pt x="717885" y="370121"/>
                    <a:pt x="698085" y="385162"/>
                    <a:pt x="684212" y="395288"/>
                  </a:cubicBezTo>
                  <a:cubicBezTo>
                    <a:pt x="667691" y="408353"/>
                    <a:pt x="656934" y="418267"/>
                    <a:pt x="642937" y="428625"/>
                  </a:cubicBezTo>
                  <a:cubicBezTo>
                    <a:pt x="628343" y="439567"/>
                    <a:pt x="610063" y="454242"/>
                    <a:pt x="595312" y="461963"/>
                  </a:cubicBezTo>
                  <a:cubicBezTo>
                    <a:pt x="581046" y="468620"/>
                    <a:pt x="568768" y="468680"/>
                    <a:pt x="549275" y="473075"/>
                  </a:cubicBezTo>
                  <a:cubicBezTo>
                    <a:pt x="534078" y="474255"/>
                    <a:pt x="507446" y="482379"/>
                    <a:pt x="487362" y="485775"/>
                  </a:cubicBezTo>
                  <a:cubicBezTo>
                    <a:pt x="468441" y="486306"/>
                    <a:pt x="452526" y="489958"/>
                    <a:pt x="431800" y="490538"/>
                  </a:cubicBezTo>
                  <a:cubicBezTo>
                    <a:pt x="411345" y="491368"/>
                    <a:pt x="390014" y="485325"/>
                    <a:pt x="369887" y="477838"/>
                  </a:cubicBezTo>
                  <a:cubicBezTo>
                    <a:pt x="348796" y="470355"/>
                    <a:pt x="324798" y="451858"/>
                    <a:pt x="309562" y="447675"/>
                  </a:cubicBezTo>
                  <a:cubicBezTo>
                    <a:pt x="294106" y="440118"/>
                    <a:pt x="293306" y="436290"/>
                    <a:pt x="277812" y="433388"/>
                  </a:cubicBezTo>
                  <a:cubicBezTo>
                    <a:pt x="263210" y="428137"/>
                    <a:pt x="233356" y="428873"/>
                    <a:pt x="215900" y="428625"/>
                  </a:cubicBezTo>
                  <a:cubicBezTo>
                    <a:pt x="198328" y="428182"/>
                    <a:pt x="190046" y="424475"/>
                    <a:pt x="168275" y="428625"/>
                  </a:cubicBezTo>
                  <a:cubicBezTo>
                    <a:pt x="146611" y="433776"/>
                    <a:pt x="116977" y="438788"/>
                    <a:pt x="92075" y="450850"/>
                  </a:cubicBezTo>
                  <a:cubicBezTo>
                    <a:pt x="68131" y="463031"/>
                    <a:pt x="40019" y="489551"/>
                    <a:pt x="28575" y="506413"/>
                  </a:cubicBezTo>
                  <a:cubicBezTo>
                    <a:pt x="10310" y="525728"/>
                    <a:pt x="6130" y="539792"/>
                    <a:pt x="0" y="5588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72906316">
                    <a:custGeom>
                      <a:avLst/>
                      <a:gdLst>
                        <a:gd name="connsiteX0" fmla="*/ 800100 w 809034"/>
                        <a:gd name="connsiteY0" fmla="*/ 0 h 558800"/>
                        <a:gd name="connsiteX1" fmla="*/ 808037 w 809034"/>
                        <a:gd name="connsiteY1" fmla="*/ 87313 h 558800"/>
                        <a:gd name="connsiteX2" fmla="*/ 806450 w 809034"/>
                        <a:gd name="connsiteY2" fmla="*/ 157163 h 558800"/>
                        <a:gd name="connsiteX3" fmla="*/ 785812 w 809034"/>
                        <a:gd name="connsiteY3" fmla="*/ 236538 h 558800"/>
                        <a:gd name="connsiteX4" fmla="*/ 769937 w 809034"/>
                        <a:gd name="connsiteY4" fmla="*/ 292100 h 558800"/>
                        <a:gd name="connsiteX5" fmla="*/ 735012 w 809034"/>
                        <a:gd name="connsiteY5" fmla="*/ 350838 h 558800"/>
                        <a:gd name="connsiteX6" fmla="*/ 684212 w 809034"/>
                        <a:gd name="connsiteY6" fmla="*/ 395288 h 558800"/>
                        <a:gd name="connsiteX7" fmla="*/ 642937 w 809034"/>
                        <a:gd name="connsiteY7" fmla="*/ 428625 h 558800"/>
                        <a:gd name="connsiteX8" fmla="*/ 595312 w 809034"/>
                        <a:gd name="connsiteY8" fmla="*/ 461963 h 558800"/>
                        <a:gd name="connsiteX9" fmla="*/ 549275 w 809034"/>
                        <a:gd name="connsiteY9" fmla="*/ 473075 h 558800"/>
                        <a:gd name="connsiteX10" fmla="*/ 487362 w 809034"/>
                        <a:gd name="connsiteY10" fmla="*/ 485775 h 558800"/>
                        <a:gd name="connsiteX11" fmla="*/ 431800 w 809034"/>
                        <a:gd name="connsiteY11" fmla="*/ 490538 h 558800"/>
                        <a:gd name="connsiteX12" fmla="*/ 369887 w 809034"/>
                        <a:gd name="connsiteY12" fmla="*/ 477838 h 558800"/>
                        <a:gd name="connsiteX13" fmla="*/ 309562 w 809034"/>
                        <a:gd name="connsiteY13" fmla="*/ 447675 h 558800"/>
                        <a:gd name="connsiteX14" fmla="*/ 277812 w 809034"/>
                        <a:gd name="connsiteY14" fmla="*/ 433388 h 558800"/>
                        <a:gd name="connsiteX15" fmla="*/ 215900 w 809034"/>
                        <a:gd name="connsiteY15" fmla="*/ 428625 h 558800"/>
                        <a:gd name="connsiteX16" fmla="*/ 168275 w 809034"/>
                        <a:gd name="connsiteY16" fmla="*/ 428625 h 558800"/>
                        <a:gd name="connsiteX17" fmla="*/ 92075 w 809034"/>
                        <a:gd name="connsiteY17" fmla="*/ 450850 h 558800"/>
                        <a:gd name="connsiteX18" fmla="*/ 28575 w 809034"/>
                        <a:gd name="connsiteY18" fmla="*/ 506413 h 558800"/>
                        <a:gd name="connsiteX19" fmla="*/ 0 w 809034"/>
                        <a:gd name="connsiteY19" fmla="*/ 558800 h 558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09034" h="558800">
                          <a:moveTo>
                            <a:pt x="800100" y="0"/>
                          </a:moveTo>
                          <a:cubicBezTo>
                            <a:pt x="803539" y="30559"/>
                            <a:pt x="806979" y="61119"/>
                            <a:pt x="808037" y="87313"/>
                          </a:cubicBezTo>
                          <a:cubicBezTo>
                            <a:pt x="809095" y="113507"/>
                            <a:pt x="810154" y="132292"/>
                            <a:pt x="806450" y="157163"/>
                          </a:cubicBezTo>
                          <a:cubicBezTo>
                            <a:pt x="802746" y="182034"/>
                            <a:pt x="791897" y="214049"/>
                            <a:pt x="785812" y="236538"/>
                          </a:cubicBezTo>
                          <a:cubicBezTo>
                            <a:pt x="779727" y="259027"/>
                            <a:pt x="778404" y="273050"/>
                            <a:pt x="769937" y="292100"/>
                          </a:cubicBezTo>
                          <a:cubicBezTo>
                            <a:pt x="761470" y="311150"/>
                            <a:pt x="749299" y="333640"/>
                            <a:pt x="735012" y="350838"/>
                          </a:cubicBezTo>
                          <a:cubicBezTo>
                            <a:pt x="720725" y="368036"/>
                            <a:pt x="699558" y="382324"/>
                            <a:pt x="684212" y="395288"/>
                          </a:cubicBezTo>
                          <a:cubicBezTo>
                            <a:pt x="668866" y="408252"/>
                            <a:pt x="657753" y="417513"/>
                            <a:pt x="642937" y="428625"/>
                          </a:cubicBezTo>
                          <a:cubicBezTo>
                            <a:pt x="628121" y="439737"/>
                            <a:pt x="610922" y="454555"/>
                            <a:pt x="595312" y="461963"/>
                          </a:cubicBezTo>
                          <a:cubicBezTo>
                            <a:pt x="579702" y="469371"/>
                            <a:pt x="567267" y="469106"/>
                            <a:pt x="549275" y="473075"/>
                          </a:cubicBezTo>
                          <a:cubicBezTo>
                            <a:pt x="531283" y="477044"/>
                            <a:pt x="506941" y="482864"/>
                            <a:pt x="487362" y="485775"/>
                          </a:cubicBezTo>
                          <a:cubicBezTo>
                            <a:pt x="467783" y="488686"/>
                            <a:pt x="451379" y="491861"/>
                            <a:pt x="431800" y="490538"/>
                          </a:cubicBezTo>
                          <a:cubicBezTo>
                            <a:pt x="412221" y="489215"/>
                            <a:pt x="390260" y="484982"/>
                            <a:pt x="369887" y="477838"/>
                          </a:cubicBezTo>
                          <a:cubicBezTo>
                            <a:pt x="349514" y="470694"/>
                            <a:pt x="324908" y="455083"/>
                            <a:pt x="309562" y="447675"/>
                          </a:cubicBezTo>
                          <a:cubicBezTo>
                            <a:pt x="294216" y="440267"/>
                            <a:pt x="293422" y="436563"/>
                            <a:pt x="277812" y="433388"/>
                          </a:cubicBezTo>
                          <a:cubicBezTo>
                            <a:pt x="262202" y="430213"/>
                            <a:pt x="234156" y="429419"/>
                            <a:pt x="215900" y="428625"/>
                          </a:cubicBezTo>
                          <a:cubicBezTo>
                            <a:pt x="197644" y="427831"/>
                            <a:pt x="188913" y="424921"/>
                            <a:pt x="168275" y="428625"/>
                          </a:cubicBezTo>
                          <a:cubicBezTo>
                            <a:pt x="147637" y="432329"/>
                            <a:pt x="115358" y="437885"/>
                            <a:pt x="92075" y="450850"/>
                          </a:cubicBezTo>
                          <a:cubicBezTo>
                            <a:pt x="68792" y="463815"/>
                            <a:pt x="43921" y="488421"/>
                            <a:pt x="28575" y="506413"/>
                          </a:cubicBezTo>
                          <a:cubicBezTo>
                            <a:pt x="13229" y="524405"/>
                            <a:pt x="6614" y="541602"/>
                            <a:pt x="0" y="5588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D2F114B1-9CD1-4AD8-B85F-4B9F58846348}"/>
                </a:ext>
              </a:extLst>
            </p:cNvPr>
            <p:cNvSpPr/>
            <p:nvPr/>
          </p:nvSpPr>
          <p:spPr>
            <a:xfrm>
              <a:off x="3209925" y="5192713"/>
              <a:ext cx="365125" cy="379828"/>
            </a:xfrm>
            <a:custGeom>
              <a:avLst/>
              <a:gdLst>
                <a:gd name="connsiteX0" fmla="*/ 365125 w 365125"/>
                <a:gd name="connsiteY0" fmla="*/ 0 h 379828"/>
                <a:gd name="connsiteX1" fmla="*/ 350838 w 365125"/>
                <a:gd name="connsiteY1" fmla="*/ 87312 h 379828"/>
                <a:gd name="connsiteX2" fmla="*/ 317500 w 365125"/>
                <a:gd name="connsiteY2" fmla="*/ 185737 h 379828"/>
                <a:gd name="connsiteX3" fmla="*/ 285750 w 365125"/>
                <a:gd name="connsiteY3" fmla="*/ 255587 h 379828"/>
                <a:gd name="connsiteX4" fmla="*/ 257175 w 365125"/>
                <a:gd name="connsiteY4" fmla="*/ 284162 h 379828"/>
                <a:gd name="connsiteX5" fmla="*/ 217488 w 365125"/>
                <a:gd name="connsiteY5" fmla="*/ 327025 h 379828"/>
                <a:gd name="connsiteX6" fmla="*/ 158750 w 365125"/>
                <a:gd name="connsiteY6" fmla="*/ 365125 h 379828"/>
                <a:gd name="connsiteX7" fmla="*/ 92075 w 365125"/>
                <a:gd name="connsiteY7" fmla="*/ 377825 h 379828"/>
                <a:gd name="connsiteX8" fmla="*/ 33338 w 365125"/>
                <a:gd name="connsiteY8" fmla="*/ 377825 h 379828"/>
                <a:gd name="connsiteX9" fmla="*/ 0 w 365125"/>
                <a:gd name="connsiteY9" fmla="*/ 358775 h 37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125" h="379828" extrusionOk="0">
                  <a:moveTo>
                    <a:pt x="365125" y="0"/>
                  </a:moveTo>
                  <a:cubicBezTo>
                    <a:pt x="360000" y="23444"/>
                    <a:pt x="358269" y="51375"/>
                    <a:pt x="350838" y="87312"/>
                  </a:cubicBezTo>
                  <a:cubicBezTo>
                    <a:pt x="344063" y="123398"/>
                    <a:pt x="329697" y="156843"/>
                    <a:pt x="317500" y="185737"/>
                  </a:cubicBezTo>
                  <a:cubicBezTo>
                    <a:pt x="306969" y="214609"/>
                    <a:pt x="298507" y="239227"/>
                    <a:pt x="285750" y="255587"/>
                  </a:cubicBezTo>
                  <a:cubicBezTo>
                    <a:pt x="274657" y="271754"/>
                    <a:pt x="268002" y="271361"/>
                    <a:pt x="257175" y="284162"/>
                  </a:cubicBezTo>
                  <a:cubicBezTo>
                    <a:pt x="249018" y="296465"/>
                    <a:pt x="233015" y="311097"/>
                    <a:pt x="217488" y="327025"/>
                  </a:cubicBezTo>
                  <a:cubicBezTo>
                    <a:pt x="201642" y="341756"/>
                    <a:pt x="178925" y="354179"/>
                    <a:pt x="158750" y="365125"/>
                  </a:cubicBezTo>
                  <a:cubicBezTo>
                    <a:pt x="141478" y="374311"/>
                    <a:pt x="115855" y="376405"/>
                    <a:pt x="92075" y="377825"/>
                  </a:cubicBezTo>
                  <a:cubicBezTo>
                    <a:pt x="74164" y="379661"/>
                    <a:pt x="49244" y="381700"/>
                    <a:pt x="33338" y="377825"/>
                  </a:cubicBezTo>
                  <a:cubicBezTo>
                    <a:pt x="17720" y="372576"/>
                    <a:pt x="6826" y="367476"/>
                    <a:pt x="0" y="3587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76069830">
                    <a:custGeom>
                      <a:avLst/>
                      <a:gdLst>
                        <a:gd name="connsiteX0" fmla="*/ 365125 w 365125"/>
                        <a:gd name="connsiteY0" fmla="*/ 0 h 379828"/>
                        <a:gd name="connsiteX1" fmla="*/ 350838 w 365125"/>
                        <a:gd name="connsiteY1" fmla="*/ 87312 h 379828"/>
                        <a:gd name="connsiteX2" fmla="*/ 317500 w 365125"/>
                        <a:gd name="connsiteY2" fmla="*/ 185737 h 379828"/>
                        <a:gd name="connsiteX3" fmla="*/ 285750 w 365125"/>
                        <a:gd name="connsiteY3" fmla="*/ 255587 h 379828"/>
                        <a:gd name="connsiteX4" fmla="*/ 257175 w 365125"/>
                        <a:gd name="connsiteY4" fmla="*/ 284162 h 379828"/>
                        <a:gd name="connsiteX5" fmla="*/ 217488 w 365125"/>
                        <a:gd name="connsiteY5" fmla="*/ 327025 h 379828"/>
                        <a:gd name="connsiteX6" fmla="*/ 158750 w 365125"/>
                        <a:gd name="connsiteY6" fmla="*/ 365125 h 379828"/>
                        <a:gd name="connsiteX7" fmla="*/ 92075 w 365125"/>
                        <a:gd name="connsiteY7" fmla="*/ 377825 h 379828"/>
                        <a:gd name="connsiteX8" fmla="*/ 33338 w 365125"/>
                        <a:gd name="connsiteY8" fmla="*/ 377825 h 379828"/>
                        <a:gd name="connsiteX9" fmla="*/ 0 w 365125"/>
                        <a:gd name="connsiteY9" fmla="*/ 358775 h 379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65125" h="379828">
                          <a:moveTo>
                            <a:pt x="365125" y="0"/>
                          </a:moveTo>
                          <a:cubicBezTo>
                            <a:pt x="361950" y="28178"/>
                            <a:pt x="358775" y="56356"/>
                            <a:pt x="350838" y="87312"/>
                          </a:cubicBezTo>
                          <a:cubicBezTo>
                            <a:pt x="342901" y="118268"/>
                            <a:pt x="328348" y="157691"/>
                            <a:pt x="317500" y="185737"/>
                          </a:cubicBezTo>
                          <a:cubicBezTo>
                            <a:pt x="306652" y="213783"/>
                            <a:pt x="295804" y="239183"/>
                            <a:pt x="285750" y="255587"/>
                          </a:cubicBezTo>
                          <a:cubicBezTo>
                            <a:pt x="275696" y="271991"/>
                            <a:pt x="268552" y="272256"/>
                            <a:pt x="257175" y="284162"/>
                          </a:cubicBezTo>
                          <a:cubicBezTo>
                            <a:pt x="245798" y="296068"/>
                            <a:pt x="233892" y="313531"/>
                            <a:pt x="217488" y="327025"/>
                          </a:cubicBezTo>
                          <a:cubicBezTo>
                            <a:pt x="201084" y="340519"/>
                            <a:pt x="179652" y="356658"/>
                            <a:pt x="158750" y="365125"/>
                          </a:cubicBezTo>
                          <a:cubicBezTo>
                            <a:pt x="137848" y="373592"/>
                            <a:pt x="112977" y="375708"/>
                            <a:pt x="92075" y="377825"/>
                          </a:cubicBezTo>
                          <a:cubicBezTo>
                            <a:pt x="71173" y="379942"/>
                            <a:pt x="48684" y="381000"/>
                            <a:pt x="33338" y="377825"/>
                          </a:cubicBezTo>
                          <a:cubicBezTo>
                            <a:pt x="17992" y="374650"/>
                            <a:pt x="8996" y="366712"/>
                            <a:pt x="0" y="3587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C268DFAF-117B-45B3-9045-03F3C829BA7C}"/>
                </a:ext>
              </a:extLst>
            </p:cNvPr>
            <p:cNvSpPr/>
            <p:nvPr/>
          </p:nvSpPr>
          <p:spPr>
            <a:xfrm>
              <a:off x="2814419" y="5376863"/>
              <a:ext cx="987644" cy="514350"/>
            </a:xfrm>
            <a:custGeom>
              <a:avLst/>
              <a:gdLst>
                <a:gd name="connsiteX0" fmla="*/ 987644 w 987644"/>
                <a:gd name="connsiteY0" fmla="*/ 0 h 514350"/>
                <a:gd name="connsiteX1" fmla="*/ 959069 w 987644"/>
                <a:gd name="connsiteY1" fmla="*/ 90487 h 514350"/>
                <a:gd name="connsiteX2" fmla="*/ 954306 w 987644"/>
                <a:gd name="connsiteY2" fmla="*/ 134937 h 514350"/>
                <a:gd name="connsiteX3" fmla="*/ 900331 w 987644"/>
                <a:gd name="connsiteY3" fmla="*/ 193675 h 514350"/>
                <a:gd name="connsiteX4" fmla="*/ 835244 w 987644"/>
                <a:gd name="connsiteY4" fmla="*/ 249237 h 514350"/>
                <a:gd name="connsiteX5" fmla="*/ 754281 w 987644"/>
                <a:gd name="connsiteY5" fmla="*/ 312737 h 514350"/>
                <a:gd name="connsiteX6" fmla="*/ 679669 w 987644"/>
                <a:gd name="connsiteY6" fmla="*/ 346075 h 514350"/>
                <a:gd name="connsiteX7" fmla="*/ 595531 w 987644"/>
                <a:gd name="connsiteY7" fmla="*/ 373062 h 514350"/>
                <a:gd name="connsiteX8" fmla="*/ 452656 w 987644"/>
                <a:gd name="connsiteY8" fmla="*/ 366712 h 514350"/>
                <a:gd name="connsiteX9" fmla="*/ 370106 w 987644"/>
                <a:gd name="connsiteY9" fmla="*/ 357187 h 514350"/>
                <a:gd name="connsiteX10" fmla="*/ 292319 w 987644"/>
                <a:gd name="connsiteY10" fmla="*/ 327025 h 514350"/>
                <a:gd name="connsiteX11" fmla="*/ 197069 w 987644"/>
                <a:gd name="connsiteY11" fmla="*/ 303212 h 514350"/>
                <a:gd name="connsiteX12" fmla="*/ 122456 w 987644"/>
                <a:gd name="connsiteY12" fmla="*/ 304800 h 514350"/>
                <a:gd name="connsiteX13" fmla="*/ 51019 w 987644"/>
                <a:gd name="connsiteY13" fmla="*/ 341312 h 514350"/>
                <a:gd name="connsiteX14" fmla="*/ 4981 w 987644"/>
                <a:gd name="connsiteY14" fmla="*/ 406400 h 514350"/>
                <a:gd name="connsiteX15" fmla="*/ 3394 w 987644"/>
                <a:gd name="connsiteY15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7644" h="514350" extrusionOk="0">
                  <a:moveTo>
                    <a:pt x="987644" y="0"/>
                  </a:moveTo>
                  <a:cubicBezTo>
                    <a:pt x="975749" y="35445"/>
                    <a:pt x="963501" y="70546"/>
                    <a:pt x="959069" y="90487"/>
                  </a:cubicBezTo>
                  <a:cubicBezTo>
                    <a:pt x="953802" y="112228"/>
                    <a:pt x="965227" y="116252"/>
                    <a:pt x="954306" y="134937"/>
                  </a:cubicBezTo>
                  <a:cubicBezTo>
                    <a:pt x="945237" y="152817"/>
                    <a:pt x="921928" y="170350"/>
                    <a:pt x="900331" y="193675"/>
                  </a:cubicBezTo>
                  <a:cubicBezTo>
                    <a:pt x="880295" y="211965"/>
                    <a:pt x="861550" y="228081"/>
                    <a:pt x="835244" y="249237"/>
                  </a:cubicBezTo>
                  <a:cubicBezTo>
                    <a:pt x="810189" y="272043"/>
                    <a:pt x="780523" y="296803"/>
                    <a:pt x="754281" y="312737"/>
                  </a:cubicBezTo>
                  <a:cubicBezTo>
                    <a:pt x="729804" y="326789"/>
                    <a:pt x="706363" y="335392"/>
                    <a:pt x="679669" y="346075"/>
                  </a:cubicBezTo>
                  <a:cubicBezTo>
                    <a:pt x="656400" y="354993"/>
                    <a:pt x="632877" y="374392"/>
                    <a:pt x="595531" y="373062"/>
                  </a:cubicBezTo>
                  <a:cubicBezTo>
                    <a:pt x="557494" y="375119"/>
                    <a:pt x="489884" y="372831"/>
                    <a:pt x="452656" y="366712"/>
                  </a:cubicBezTo>
                  <a:cubicBezTo>
                    <a:pt x="414455" y="364897"/>
                    <a:pt x="397958" y="362232"/>
                    <a:pt x="370106" y="357187"/>
                  </a:cubicBezTo>
                  <a:cubicBezTo>
                    <a:pt x="343588" y="348046"/>
                    <a:pt x="319055" y="333184"/>
                    <a:pt x="292319" y="327025"/>
                  </a:cubicBezTo>
                  <a:cubicBezTo>
                    <a:pt x="259530" y="320367"/>
                    <a:pt x="224545" y="303443"/>
                    <a:pt x="197069" y="303212"/>
                  </a:cubicBezTo>
                  <a:cubicBezTo>
                    <a:pt x="172517" y="297325"/>
                    <a:pt x="144393" y="296059"/>
                    <a:pt x="122456" y="304800"/>
                  </a:cubicBezTo>
                  <a:cubicBezTo>
                    <a:pt x="99989" y="311932"/>
                    <a:pt x="74544" y="324190"/>
                    <a:pt x="51019" y="341312"/>
                  </a:cubicBezTo>
                  <a:cubicBezTo>
                    <a:pt x="34639" y="358256"/>
                    <a:pt x="11254" y="377465"/>
                    <a:pt x="4981" y="406400"/>
                  </a:cubicBezTo>
                  <a:cubicBezTo>
                    <a:pt x="3936" y="433201"/>
                    <a:pt x="6065" y="475624"/>
                    <a:pt x="3394" y="5143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25751076">
                    <a:custGeom>
                      <a:avLst/>
                      <a:gdLst>
                        <a:gd name="connsiteX0" fmla="*/ 987644 w 987644"/>
                        <a:gd name="connsiteY0" fmla="*/ 0 h 514350"/>
                        <a:gd name="connsiteX1" fmla="*/ 959069 w 987644"/>
                        <a:gd name="connsiteY1" fmla="*/ 90487 h 514350"/>
                        <a:gd name="connsiteX2" fmla="*/ 954306 w 987644"/>
                        <a:gd name="connsiteY2" fmla="*/ 134937 h 514350"/>
                        <a:gd name="connsiteX3" fmla="*/ 900331 w 987644"/>
                        <a:gd name="connsiteY3" fmla="*/ 193675 h 514350"/>
                        <a:gd name="connsiteX4" fmla="*/ 835244 w 987644"/>
                        <a:gd name="connsiteY4" fmla="*/ 249237 h 514350"/>
                        <a:gd name="connsiteX5" fmla="*/ 754281 w 987644"/>
                        <a:gd name="connsiteY5" fmla="*/ 312737 h 514350"/>
                        <a:gd name="connsiteX6" fmla="*/ 679669 w 987644"/>
                        <a:gd name="connsiteY6" fmla="*/ 346075 h 514350"/>
                        <a:gd name="connsiteX7" fmla="*/ 595531 w 987644"/>
                        <a:gd name="connsiteY7" fmla="*/ 373062 h 514350"/>
                        <a:gd name="connsiteX8" fmla="*/ 452656 w 987644"/>
                        <a:gd name="connsiteY8" fmla="*/ 366712 h 514350"/>
                        <a:gd name="connsiteX9" fmla="*/ 370106 w 987644"/>
                        <a:gd name="connsiteY9" fmla="*/ 357187 h 514350"/>
                        <a:gd name="connsiteX10" fmla="*/ 292319 w 987644"/>
                        <a:gd name="connsiteY10" fmla="*/ 327025 h 514350"/>
                        <a:gd name="connsiteX11" fmla="*/ 197069 w 987644"/>
                        <a:gd name="connsiteY11" fmla="*/ 303212 h 514350"/>
                        <a:gd name="connsiteX12" fmla="*/ 122456 w 987644"/>
                        <a:gd name="connsiteY12" fmla="*/ 304800 h 514350"/>
                        <a:gd name="connsiteX13" fmla="*/ 51019 w 987644"/>
                        <a:gd name="connsiteY13" fmla="*/ 341312 h 514350"/>
                        <a:gd name="connsiteX14" fmla="*/ 4981 w 987644"/>
                        <a:gd name="connsiteY14" fmla="*/ 406400 h 514350"/>
                        <a:gd name="connsiteX15" fmla="*/ 3394 w 987644"/>
                        <a:gd name="connsiteY15" fmla="*/ 514350 h 514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987644" h="514350">
                          <a:moveTo>
                            <a:pt x="987644" y="0"/>
                          </a:moveTo>
                          <a:cubicBezTo>
                            <a:pt x="976134" y="33999"/>
                            <a:pt x="964625" y="67998"/>
                            <a:pt x="959069" y="90487"/>
                          </a:cubicBezTo>
                          <a:cubicBezTo>
                            <a:pt x="953513" y="112977"/>
                            <a:pt x="964096" y="117739"/>
                            <a:pt x="954306" y="134937"/>
                          </a:cubicBezTo>
                          <a:cubicBezTo>
                            <a:pt x="944516" y="152135"/>
                            <a:pt x="920175" y="174625"/>
                            <a:pt x="900331" y="193675"/>
                          </a:cubicBezTo>
                          <a:cubicBezTo>
                            <a:pt x="880487" y="212725"/>
                            <a:pt x="859586" y="229393"/>
                            <a:pt x="835244" y="249237"/>
                          </a:cubicBezTo>
                          <a:cubicBezTo>
                            <a:pt x="810902" y="269081"/>
                            <a:pt x="780210" y="296597"/>
                            <a:pt x="754281" y="312737"/>
                          </a:cubicBezTo>
                          <a:cubicBezTo>
                            <a:pt x="728352" y="328877"/>
                            <a:pt x="706127" y="336021"/>
                            <a:pt x="679669" y="346075"/>
                          </a:cubicBezTo>
                          <a:cubicBezTo>
                            <a:pt x="653211" y="356129"/>
                            <a:pt x="633366" y="369623"/>
                            <a:pt x="595531" y="373062"/>
                          </a:cubicBezTo>
                          <a:cubicBezTo>
                            <a:pt x="557695" y="376502"/>
                            <a:pt x="490227" y="369358"/>
                            <a:pt x="452656" y="366712"/>
                          </a:cubicBezTo>
                          <a:cubicBezTo>
                            <a:pt x="415085" y="364066"/>
                            <a:pt x="396829" y="363802"/>
                            <a:pt x="370106" y="357187"/>
                          </a:cubicBezTo>
                          <a:cubicBezTo>
                            <a:pt x="343383" y="350573"/>
                            <a:pt x="321158" y="336021"/>
                            <a:pt x="292319" y="327025"/>
                          </a:cubicBezTo>
                          <a:cubicBezTo>
                            <a:pt x="263480" y="318029"/>
                            <a:pt x="225379" y="306916"/>
                            <a:pt x="197069" y="303212"/>
                          </a:cubicBezTo>
                          <a:cubicBezTo>
                            <a:pt x="168759" y="299508"/>
                            <a:pt x="146798" y="298450"/>
                            <a:pt x="122456" y="304800"/>
                          </a:cubicBezTo>
                          <a:cubicBezTo>
                            <a:pt x="98114" y="311150"/>
                            <a:pt x="70598" y="324379"/>
                            <a:pt x="51019" y="341312"/>
                          </a:cubicBezTo>
                          <a:cubicBezTo>
                            <a:pt x="31440" y="358245"/>
                            <a:pt x="12918" y="377560"/>
                            <a:pt x="4981" y="406400"/>
                          </a:cubicBezTo>
                          <a:cubicBezTo>
                            <a:pt x="-2956" y="435240"/>
                            <a:pt x="219" y="474795"/>
                            <a:pt x="3394" y="5143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F7A5A2DF-6D0D-4B43-A58C-FE3B9F8008AC}"/>
                </a:ext>
              </a:extLst>
            </p:cNvPr>
            <p:cNvSpPr/>
            <p:nvPr/>
          </p:nvSpPr>
          <p:spPr>
            <a:xfrm>
              <a:off x="2782940" y="5745163"/>
              <a:ext cx="36460" cy="157162"/>
            </a:xfrm>
            <a:custGeom>
              <a:avLst/>
              <a:gdLst>
                <a:gd name="connsiteX0" fmla="*/ 9473 w 36460"/>
                <a:gd name="connsiteY0" fmla="*/ 0 h 157162"/>
                <a:gd name="connsiteX1" fmla="*/ 1535 w 36460"/>
                <a:gd name="connsiteY1" fmla="*/ 71437 h 157162"/>
                <a:gd name="connsiteX2" fmla="*/ 36460 w 36460"/>
                <a:gd name="connsiteY2" fmla="*/ 157162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0" h="157162" extrusionOk="0">
                  <a:moveTo>
                    <a:pt x="9473" y="0"/>
                  </a:moveTo>
                  <a:cubicBezTo>
                    <a:pt x="5960" y="20979"/>
                    <a:pt x="-5801" y="45542"/>
                    <a:pt x="1535" y="71437"/>
                  </a:cubicBezTo>
                  <a:cubicBezTo>
                    <a:pt x="9692" y="102718"/>
                    <a:pt x="19375" y="122530"/>
                    <a:pt x="36460" y="1571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47675286">
                    <a:custGeom>
                      <a:avLst/>
                      <a:gdLst>
                        <a:gd name="connsiteX0" fmla="*/ 9473 w 36460"/>
                        <a:gd name="connsiteY0" fmla="*/ 0 h 157162"/>
                        <a:gd name="connsiteX1" fmla="*/ 1535 w 36460"/>
                        <a:gd name="connsiteY1" fmla="*/ 71437 h 157162"/>
                        <a:gd name="connsiteX2" fmla="*/ 36460 w 36460"/>
                        <a:gd name="connsiteY2" fmla="*/ 157162 h 157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460" h="157162">
                          <a:moveTo>
                            <a:pt x="9473" y="0"/>
                          </a:moveTo>
                          <a:cubicBezTo>
                            <a:pt x="3255" y="22621"/>
                            <a:pt x="-2963" y="45243"/>
                            <a:pt x="1535" y="71437"/>
                          </a:cubicBezTo>
                          <a:cubicBezTo>
                            <a:pt x="6033" y="97631"/>
                            <a:pt x="21246" y="127396"/>
                            <a:pt x="36460" y="1571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E64EB8CE-F8BC-403D-A7F9-6B56469E2E63}"/>
                </a:ext>
              </a:extLst>
            </p:cNvPr>
            <p:cNvSpPr/>
            <p:nvPr/>
          </p:nvSpPr>
          <p:spPr>
            <a:xfrm>
              <a:off x="3177604" y="5414963"/>
              <a:ext cx="676846" cy="938212"/>
            </a:xfrm>
            <a:custGeom>
              <a:avLst/>
              <a:gdLst>
                <a:gd name="connsiteX0" fmla="*/ 676846 w 676846"/>
                <a:gd name="connsiteY0" fmla="*/ 0 h 938212"/>
                <a:gd name="connsiteX1" fmla="*/ 670496 w 676846"/>
                <a:gd name="connsiteY1" fmla="*/ 127000 h 938212"/>
                <a:gd name="connsiteX2" fmla="*/ 645096 w 676846"/>
                <a:gd name="connsiteY2" fmla="*/ 182562 h 938212"/>
                <a:gd name="connsiteX3" fmla="*/ 600646 w 676846"/>
                <a:gd name="connsiteY3" fmla="*/ 254000 h 938212"/>
                <a:gd name="connsiteX4" fmla="*/ 541909 w 676846"/>
                <a:gd name="connsiteY4" fmla="*/ 317500 h 938212"/>
                <a:gd name="connsiteX5" fmla="*/ 468884 w 676846"/>
                <a:gd name="connsiteY5" fmla="*/ 352425 h 938212"/>
                <a:gd name="connsiteX6" fmla="*/ 341884 w 676846"/>
                <a:gd name="connsiteY6" fmla="*/ 395287 h 938212"/>
                <a:gd name="connsiteX7" fmla="*/ 237109 w 676846"/>
                <a:gd name="connsiteY7" fmla="*/ 423862 h 938212"/>
                <a:gd name="connsiteX8" fmla="*/ 168846 w 676846"/>
                <a:gd name="connsiteY8" fmla="*/ 455612 h 938212"/>
                <a:gd name="connsiteX9" fmla="*/ 95821 w 676846"/>
                <a:gd name="connsiteY9" fmla="*/ 561975 h 938212"/>
                <a:gd name="connsiteX10" fmla="*/ 19621 w 676846"/>
                <a:gd name="connsiteY10" fmla="*/ 693737 h 938212"/>
                <a:gd name="connsiteX11" fmla="*/ 2159 w 676846"/>
                <a:gd name="connsiteY11" fmla="*/ 808037 h 938212"/>
                <a:gd name="connsiteX12" fmla="*/ 57721 w 676846"/>
                <a:gd name="connsiteY12" fmla="*/ 938212 h 93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846" h="938212" extrusionOk="0">
                  <a:moveTo>
                    <a:pt x="676846" y="0"/>
                  </a:moveTo>
                  <a:cubicBezTo>
                    <a:pt x="679687" y="49092"/>
                    <a:pt x="678437" y="96601"/>
                    <a:pt x="670496" y="127000"/>
                  </a:cubicBezTo>
                  <a:cubicBezTo>
                    <a:pt x="664710" y="157407"/>
                    <a:pt x="657815" y="161266"/>
                    <a:pt x="645096" y="182562"/>
                  </a:cubicBezTo>
                  <a:cubicBezTo>
                    <a:pt x="630672" y="208629"/>
                    <a:pt x="621274" y="229907"/>
                    <a:pt x="600646" y="254000"/>
                  </a:cubicBezTo>
                  <a:cubicBezTo>
                    <a:pt x="584336" y="279293"/>
                    <a:pt x="564940" y="299379"/>
                    <a:pt x="541909" y="317500"/>
                  </a:cubicBezTo>
                  <a:cubicBezTo>
                    <a:pt x="520139" y="333757"/>
                    <a:pt x="505082" y="339628"/>
                    <a:pt x="468884" y="352425"/>
                  </a:cubicBezTo>
                  <a:cubicBezTo>
                    <a:pt x="433028" y="368413"/>
                    <a:pt x="384340" y="381143"/>
                    <a:pt x="341884" y="395287"/>
                  </a:cubicBezTo>
                  <a:cubicBezTo>
                    <a:pt x="304834" y="406327"/>
                    <a:pt x="267338" y="408705"/>
                    <a:pt x="237109" y="423862"/>
                  </a:cubicBezTo>
                  <a:cubicBezTo>
                    <a:pt x="210154" y="432829"/>
                    <a:pt x="189903" y="433274"/>
                    <a:pt x="168846" y="455612"/>
                  </a:cubicBezTo>
                  <a:cubicBezTo>
                    <a:pt x="148050" y="479188"/>
                    <a:pt x="112767" y="521677"/>
                    <a:pt x="95821" y="561975"/>
                  </a:cubicBezTo>
                  <a:cubicBezTo>
                    <a:pt x="68003" y="600653"/>
                    <a:pt x="34755" y="646523"/>
                    <a:pt x="19621" y="693737"/>
                  </a:cubicBezTo>
                  <a:cubicBezTo>
                    <a:pt x="3322" y="732677"/>
                    <a:pt x="-2210" y="765758"/>
                    <a:pt x="2159" y="808037"/>
                  </a:cubicBezTo>
                  <a:cubicBezTo>
                    <a:pt x="10774" y="845710"/>
                    <a:pt x="48778" y="915500"/>
                    <a:pt x="57721" y="9382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00115864">
                    <a:custGeom>
                      <a:avLst/>
                      <a:gdLst>
                        <a:gd name="connsiteX0" fmla="*/ 676846 w 676846"/>
                        <a:gd name="connsiteY0" fmla="*/ 0 h 938212"/>
                        <a:gd name="connsiteX1" fmla="*/ 670496 w 676846"/>
                        <a:gd name="connsiteY1" fmla="*/ 127000 h 938212"/>
                        <a:gd name="connsiteX2" fmla="*/ 645096 w 676846"/>
                        <a:gd name="connsiteY2" fmla="*/ 182562 h 938212"/>
                        <a:gd name="connsiteX3" fmla="*/ 600646 w 676846"/>
                        <a:gd name="connsiteY3" fmla="*/ 254000 h 938212"/>
                        <a:gd name="connsiteX4" fmla="*/ 541909 w 676846"/>
                        <a:gd name="connsiteY4" fmla="*/ 317500 h 938212"/>
                        <a:gd name="connsiteX5" fmla="*/ 468884 w 676846"/>
                        <a:gd name="connsiteY5" fmla="*/ 352425 h 938212"/>
                        <a:gd name="connsiteX6" fmla="*/ 341884 w 676846"/>
                        <a:gd name="connsiteY6" fmla="*/ 395287 h 938212"/>
                        <a:gd name="connsiteX7" fmla="*/ 237109 w 676846"/>
                        <a:gd name="connsiteY7" fmla="*/ 423862 h 938212"/>
                        <a:gd name="connsiteX8" fmla="*/ 168846 w 676846"/>
                        <a:gd name="connsiteY8" fmla="*/ 455612 h 938212"/>
                        <a:gd name="connsiteX9" fmla="*/ 95821 w 676846"/>
                        <a:gd name="connsiteY9" fmla="*/ 561975 h 938212"/>
                        <a:gd name="connsiteX10" fmla="*/ 19621 w 676846"/>
                        <a:gd name="connsiteY10" fmla="*/ 693737 h 938212"/>
                        <a:gd name="connsiteX11" fmla="*/ 2159 w 676846"/>
                        <a:gd name="connsiteY11" fmla="*/ 808037 h 938212"/>
                        <a:gd name="connsiteX12" fmla="*/ 57721 w 676846"/>
                        <a:gd name="connsiteY12" fmla="*/ 938212 h 938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76846" h="938212">
                          <a:moveTo>
                            <a:pt x="676846" y="0"/>
                          </a:moveTo>
                          <a:cubicBezTo>
                            <a:pt x="676317" y="48286"/>
                            <a:pt x="675788" y="96573"/>
                            <a:pt x="670496" y="127000"/>
                          </a:cubicBezTo>
                          <a:cubicBezTo>
                            <a:pt x="665204" y="157427"/>
                            <a:pt x="656738" y="161395"/>
                            <a:pt x="645096" y="182562"/>
                          </a:cubicBezTo>
                          <a:cubicBezTo>
                            <a:pt x="633454" y="203729"/>
                            <a:pt x="617844" y="231510"/>
                            <a:pt x="600646" y="254000"/>
                          </a:cubicBezTo>
                          <a:cubicBezTo>
                            <a:pt x="583448" y="276490"/>
                            <a:pt x="563869" y="301096"/>
                            <a:pt x="541909" y="317500"/>
                          </a:cubicBezTo>
                          <a:cubicBezTo>
                            <a:pt x="519949" y="333904"/>
                            <a:pt x="502221" y="339461"/>
                            <a:pt x="468884" y="352425"/>
                          </a:cubicBezTo>
                          <a:cubicBezTo>
                            <a:pt x="435546" y="365390"/>
                            <a:pt x="380513" y="383381"/>
                            <a:pt x="341884" y="395287"/>
                          </a:cubicBezTo>
                          <a:cubicBezTo>
                            <a:pt x="303255" y="407193"/>
                            <a:pt x="265949" y="413808"/>
                            <a:pt x="237109" y="423862"/>
                          </a:cubicBezTo>
                          <a:cubicBezTo>
                            <a:pt x="208269" y="433916"/>
                            <a:pt x="192394" y="432593"/>
                            <a:pt x="168846" y="455612"/>
                          </a:cubicBezTo>
                          <a:cubicBezTo>
                            <a:pt x="145298" y="478631"/>
                            <a:pt x="120692" y="522288"/>
                            <a:pt x="95821" y="561975"/>
                          </a:cubicBezTo>
                          <a:cubicBezTo>
                            <a:pt x="70950" y="601662"/>
                            <a:pt x="35231" y="652727"/>
                            <a:pt x="19621" y="693737"/>
                          </a:cubicBezTo>
                          <a:cubicBezTo>
                            <a:pt x="4011" y="734747"/>
                            <a:pt x="-4191" y="767291"/>
                            <a:pt x="2159" y="808037"/>
                          </a:cubicBezTo>
                          <a:cubicBezTo>
                            <a:pt x="8509" y="848783"/>
                            <a:pt x="46608" y="917045"/>
                            <a:pt x="57721" y="9382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D624909D-89CE-41F1-BB72-E4E5DC803D1F}"/>
                </a:ext>
              </a:extLst>
            </p:cNvPr>
            <p:cNvSpPr/>
            <p:nvPr/>
          </p:nvSpPr>
          <p:spPr>
            <a:xfrm>
              <a:off x="3238116" y="5892800"/>
              <a:ext cx="559184" cy="455613"/>
            </a:xfrm>
            <a:custGeom>
              <a:avLst/>
              <a:gdLst>
                <a:gd name="connsiteX0" fmla="*/ 559184 w 559184"/>
                <a:gd name="connsiteY0" fmla="*/ 0 h 455613"/>
                <a:gd name="connsiteX1" fmla="*/ 421072 w 559184"/>
                <a:gd name="connsiteY1" fmla="*/ 52388 h 455613"/>
                <a:gd name="connsiteX2" fmla="*/ 340109 w 559184"/>
                <a:gd name="connsiteY2" fmla="*/ 76200 h 455613"/>
                <a:gd name="connsiteX3" fmla="*/ 282959 w 559184"/>
                <a:gd name="connsiteY3" fmla="*/ 98425 h 455613"/>
                <a:gd name="connsiteX4" fmla="*/ 201997 w 559184"/>
                <a:gd name="connsiteY4" fmla="*/ 130175 h 455613"/>
                <a:gd name="connsiteX5" fmla="*/ 138497 w 559184"/>
                <a:gd name="connsiteY5" fmla="*/ 157163 h 455613"/>
                <a:gd name="connsiteX6" fmla="*/ 90872 w 559184"/>
                <a:gd name="connsiteY6" fmla="*/ 193675 h 455613"/>
                <a:gd name="connsiteX7" fmla="*/ 49597 w 559184"/>
                <a:gd name="connsiteY7" fmla="*/ 230188 h 455613"/>
                <a:gd name="connsiteX8" fmla="*/ 8322 w 559184"/>
                <a:gd name="connsiteY8" fmla="*/ 317500 h 455613"/>
                <a:gd name="connsiteX9" fmla="*/ 384 w 559184"/>
                <a:gd name="connsiteY9" fmla="*/ 382588 h 455613"/>
                <a:gd name="connsiteX10" fmla="*/ 1972 w 559184"/>
                <a:gd name="connsiteY10" fmla="*/ 455613 h 45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184" h="455613" extrusionOk="0">
                  <a:moveTo>
                    <a:pt x="559184" y="0"/>
                  </a:moveTo>
                  <a:cubicBezTo>
                    <a:pt x="509933" y="22597"/>
                    <a:pt x="459370" y="37592"/>
                    <a:pt x="421072" y="52388"/>
                  </a:cubicBezTo>
                  <a:cubicBezTo>
                    <a:pt x="380805" y="65289"/>
                    <a:pt x="364752" y="68683"/>
                    <a:pt x="340109" y="76200"/>
                  </a:cubicBezTo>
                  <a:cubicBezTo>
                    <a:pt x="317090" y="83873"/>
                    <a:pt x="282959" y="98425"/>
                    <a:pt x="282959" y="98425"/>
                  </a:cubicBezTo>
                  <a:cubicBezTo>
                    <a:pt x="248657" y="118284"/>
                    <a:pt x="241061" y="112332"/>
                    <a:pt x="201997" y="130175"/>
                  </a:cubicBezTo>
                  <a:cubicBezTo>
                    <a:pt x="177642" y="140144"/>
                    <a:pt x="156391" y="147683"/>
                    <a:pt x="138497" y="157163"/>
                  </a:cubicBezTo>
                  <a:cubicBezTo>
                    <a:pt x="123012" y="169778"/>
                    <a:pt x="105451" y="181057"/>
                    <a:pt x="90872" y="193675"/>
                  </a:cubicBezTo>
                  <a:cubicBezTo>
                    <a:pt x="75548" y="205688"/>
                    <a:pt x="63257" y="209010"/>
                    <a:pt x="49597" y="230188"/>
                  </a:cubicBezTo>
                  <a:cubicBezTo>
                    <a:pt x="36220" y="253005"/>
                    <a:pt x="13331" y="288429"/>
                    <a:pt x="8322" y="317500"/>
                  </a:cubicBezTo>
                  <a:cubicBezTo>
                    <a:pt x="-1978" y="344142"/>
                    <a:pt x="1650" y="356349"/>
                    <a:pt x="384" y="382588"/>
                  </a:cubicBezTo>
                  <a:cubicBezTo>
                    <a:pt x="-193" y="405544"/>
                    <a:pt x="2204" y="431898"/>
                    <a:pt x="1972" y="4556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0628668">
                    <a:custGeom>
                      <a:avLst/>
                      <a:gdLst>
                        <a:gd name="connsiteX0" fmla="*/ 559184 w 559184"/>
                        <a:gd name="connsiteY0" fmla="*/ 0 h 455613"/>
                        <a:gd name="connsiteX1" fmla="*/ 421072 w 559184"/>
                        <a:gd name="connsiteY1" fmla="*/ 52388 h 455613"/>
                        <a:gd name="connsiteX2" fmla="*/ 340109 w 559184"/>
                        <a:gd name="connsiteY2" fmla="*/ 76200 h 455613"/>
                        <a:gd name="connsiteX3" fmla="*/ 282959 w 559184"/>
                        <a:gd name="connsiteY3" fmla="*/ 98425 h 455613"/>
                        <a:gd name="connsiteX4" fmla="*/ 201997 w 559184"/>
                        <a:gd name="connsiteY4" fmla="*/ 130175 h 455613"/>
                        <a:gd name="connsiteX5" fmla="*/ 138497 w 559184"/>
                        <a:gd name="connsiteY5" fmla="*/ 157163 h 455613"/>
                        <a:gd name="connsiteX6" fmla="*/ 90872 w 559184"/>
                        <a:gd name="connsiteY6" fmla="*/ 193675 h 455613"/>
                        <a:gd name="connsiteX7" fmla="*/ 49597 w 559184"/>
                        <a:gd name="connsiteY7" fmla="*/ 230188 h 455613"/>
                        <a:gd name="connsiteX8" fmla="*/ 8322 w 559184"/>
                        <a:gd name="connsiteY8" fmla="*/ 317500 h 455613"/>
                        <a:gd name="connsiteX9" fmla="*/ 384 w 559184"/>
                        <a:gd name="connsiteY9" fmla="*/ 382588 h 455613"/>
                        <a:gd name="connsiteX10" fmla="*/ 1972 w 559184"/>
                        <a:gd name="connsiteY10" fmla="*/ 455613 h 4556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59184" h="455613">
                          <a:moveTo>
                            <a:pt x="559184" y="0"/>
                          </a:moveTo>
                          <a:cubicBezTo>
                            <a:pt x="508384" y="19844"/>
                            <a:pt x="457584" y="39688"/>
                            <a:pt x="421072" y="52388"/>
                          </a:cubicBezTo>
                          <a:cubicBezTo>
                            <a:pt x="384559" y="65088"/>
                            <a:pt x="363128" y="68527"/>
                            <a:pt x="340109" y="76200"/>
                          </a:cubicBezTo>
                          <a:cubicBezTo>
                            <a:pt x="317090" y="83873"/>
                            <a:pt x="282959" y="98425"/>
                            <a:pt x="282959" y="98425"/>
                          </a:cubicBezTo>
                          <a:lnTo>
                            <a:pt x="201997" y="130175"/>
                          </a:lnTo>
                          <a:cubicBezTo>
                            <a:pt x="177920" y="139965"/>
                            <a:pt x="157018" y="146580"/>
                            <a:pt x="138497" y="157163"/>
                          </a:cubicBezTo>
                          <a:cubicBezTo>
                            <a:pt x="119976" y="167746"/>
                            <a:pt x="105689" y="181504"/>
                            <a:pt x="90872" y="193675"/>
                          </a:cubicBezTo>
                          <a:cubicBezTo>
                            <a:pt x="76055" y="205846"/>
                            <a:pt x="63355" y="209550"/>
                            <a:pt x="49597" y="230188"/>
                          </a:cubicBezTo>
                          <a:cubicBezTo>
                            <a:pt x="35839" y="250826"/>
                            <a:pt x="16524" y="292100"/>
                            <a:pt x="8322" y="317500"/>
                          </a:cubicBezTo>
                          <a:cubicBezTo>
                            <a:pt x="120" y="342900"/>
                            <a:pt x="1442" y="359569"/>
                            <a:pt x="384" y="382588"/>
                          </a:cubicBezTo>
                          <a:cubicBezTo>
                            <a:pt x="-674" y="405607"/>
                            <a:pt x="649" y="430610"/>
                            <a:pt x="1972" y="4556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F913E87B-A800-497D-8860-288037D8F534}"/>
                </a:ext>
              </a:extLst>
            </p:cNvPr>
            <p:cNvSpPr/>
            <p:nvPr/>
          </p:nvSpPr>
          <p:spPr>
            <a:xfrm>
              <a:off x="3547771" y="5916613"/>
              <a:ext cx="233654" cy="515937"/>
            </a:xfrm>
            <a:custGeom>
              <a:avLst/>
              <a:gdLst>
                <a:gd name="connsiteX0" fmla="*/ 233654 w 233654"/>
                <a:gd name="connsiteY0" fmla="*/ 0 h 515937"/>
                <a:gd name="connsiteX1" fmla="*/ 171742 w 233654"/>
                <a:gd name="connsiteY1" fmla="*/ 46037 h 515937"/>
                <a:gd name="connsiteX2" fmla="*/ 144754 w 233654"/>
                <a:gd name="connsiteY2" fmla="*/ 60325 h 515937"/>
                <a:gd name="connsiteX3" fmla="*/ 101892 w 233654"/>
                <a:gd name="connsiteY3" fmla="*/ 100012 h 515937"/>
                <a:gd name="connsiteX4" fmla="*/ 59029 w 233654"/>
                <a:gd name="connsiteY4" fmla="*/ 152400 h 515937"/>
                <a:gd name="connsiteX5" fmla="*/ 27279 w 233654"/>
                <a:gd name="connsiteY5" fmla="*/ 219075 h 515937"/>
                <a:gd name="connsiteX6" fmla="*/ 6642 w 233654"/>
                <a:gd name="connsiteY6" fmla="*/ 287337 h 515937"/>
                <a:gd name="connsiteX7" fmla="*/ 1879 w 233654"/>
                <a:gd name="connsiteY7" fmla="*/ 361950 h 515937"/>
                <a:gd name="connsiteX8" fmla="*/ 35217 w 233654"/>
                <a:gd name="connsiteY8" fmla="*/ 431800 h 515937"/>
                <a:gd name="connsiteX9" fmla="*/ 66967 w 233654"/>
                <a:gd name="connsiteY9" fmla="*/ 496887 h 515937"/>
                <a:gd name="connsiteX10" fmla="*/ 111417 w 233654"/>
                <a:gd name="connsiteY10" fmla="*/ 515937 h 51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654" h="515937" extrusionOk="0">
                  <a:moveTo>
                    <a:pt x="233654" y="0"/>
                  </a:moveTo>
                  <a:cubicBezTo>
                    <a:pt x="211310" y="18358"/>
                    <a:pt x="184203" y="36005"/>
                    <a:pt x="171742" y="46037"/>
                  </a:cubicBezTo>
                  <a:cubicBezTo>
                    <a:pt x="156639" y="56482"/>
                    <a:pt x="156035" y="52043"/>
                    <a:pt x="144754" y="60325"/>
                  </a:cubicBezTo>
                  <a:cubicBezTo>
                    <a:pt x="133545" y="69272"/>
                    <a:pt x="116059" y="82547"/>
                    <a:pt x="101892" y="100012"/>
                  </a:cubicBezTo>
                  <a:cubicBezTo>
                    <a:pt x="86747" y="116408"/>
                    <a:pt x="70242" y="133766"/>
                    <a:pt x="59029" y="152400"/>
                  </a:cubicBezTo>
                  <a:cubicBezTo>
                    <a:pt x="48822" y="172377"/>
                    <a:pt x="37374" y="194996"/>
                    <a:pt x="27279" y="219075"/>
                  </a:cubicBezTo>
                  <a:cubicBezTo>
                    <a:pt x="17700" y="239569"/>
                    <a:pt x="7241" y="265927"/>
                    <a:pt x="6642" y="287337"/>
                  </a:cubicBezTo>
                  <a:cubicBezTo>
                    <a:pt x="2441" y="311922"/>
                    <a:pt x="-5644" y="335863"/>
                    <a:pt x="1879" y="361950"/>
                  </a:cubicBezTo>
                  <a:cubicBezTo>
                    <a:pt x="2395" y="384993"/>
                    <a:pt x="22358" y="413553"/>
                    <a:pt x="35217" y="431800"/>
                  </a:cubicBezTo>
                  <a:cubicBezTo>
                    <a:pt x="47231" y="453840"/>
                    <a:pt x="53791" y="484178"/>
                    <a:pt x="66967" y="496887"/>
                  </a:cubicBezTo>
                  <a:cubicBezTo>
                    <a:pt x="79233" y="510482"/>
                    <a:pt x="93895" y="512788"/>
                    <a:pt x="111417" y="5159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11130010">
                    <a:custGeom>
                      <a:avLst/>
                      <a:gdLst>
                        <a:gd name="connsiteX0" fmla="*/ 233654 w 233654"/>
                        <a:gd name="connsiteY0" fmla="*/ 0 h 515937"/>
                        <a:gd name="connsiteX1" fmla="*/ 171742 w 233654"/>
                        <a:gd name="connsiteY1" fmla="*/ 46037 h 515937"/>
                        <a:gd name="connsiteX2" fmla="*/ 144754 w 233654"/>
                        <a:gd name="connsiteY2" fmla="*/ 60325 h 515937"/>
                        <a:gd name="connsiteX3" fmla="*/ 101892 w 233654"/>
                        <a:gd name="connsiteY3" fmla="*/ 100012 h 515937"/>
                        <a:gd name="connsiteX4" fmla="*/ 59029 w 233654"/>
                        <a:gd name="connsiteY4" fmla="*/ 152400 h 515937"/>
                        <a:gd name="connsiteX5" fmla="*/ 27279 w 233654"/>
                        <a:gd name="connsiteY5" fmla="*/ 219075 h 515937"/>
                        <a:gd name="connsiteX6" fmla="*/ 6642 w 233654"/>
                        <a:gd name="connsiteY6" fmla="*/ 287337 h 515937"/>
                        <a:gd name="connsiteX7" fmla="*/ 1879 w 233654"/>
                        <a:gd name="connsiteY7" fmla="*/ 361950 h 515937"/>
                        <a:gd name="connsiteX8" fmla="*/ 35217 w 233654"/>
                        <a:gd name="connsiteY8" fmla="*/ 431800 h 515937"/>
                        <a:gd name="connsiteX9" fmla="*/ 66967 w 233654"/>
                        <a:gd name="connsiteY9" fmla="*/ 496887 h 515937"/>
                        <a:gd name="connsiteX10" fmla="*/ 111417 w 233654"/>
                        <a:gd name="connsiteY10" fmla="*/ 515937 h 5159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33654" h="515937">
                          <a:moveTo>
                            <a:pt x="233654" y="0"/>
                          </a:moveTo>
                          <a:cubicBezTo>
                            <a:pt x="210106" y="17991"/>
                            <a:pt x="186559" y="35983"/>
                            <a:pt x="171742" y="46037"/>
                          </a:cubicBezTo>
                          <a:cubicBezTo>
                            <a:pt x="156925" y="56091"/>
                            <a:pt x="156396" y="51329"/>
                            <a:pt x="144754" y="60325"/>
                          </a:cubicBezTo>
                          <a:cubicBezTo>
                            <a:pt x="133112" y="69321"/>
                            <a:pt x="116179" y="84666"/>
                            <a:pt x="101892" y="100012"/>
                          </a:cubicBezTo>
                          <a:cubicBezTo>
                            <a:pt x="87604" y="115358"/>
                            <a:pt x="71465" y="132556"/>
                            <a:pt x="59029" y="152400"/>
                          </a:cubicBezTo>
                          <a:cubicBezTo>
                            <a:pt x="46593" y="172244"/>
                            <a:pt x="36010" y="196586"/>
                            <a:pt x="27279" y="219075"/>
                          </a:cubicBezTo>
                          <a:cubicBezTo>
                            <a:pt x="18548" y="241564"/>
                            <a:pt x="10875" y="263525"/>
                            <a:pt x="6642" y="287337"/>
                          </a:cubicBezTo>
                          <a:cubicBezTo>
                            <a:pt x="2409" y="311149"/>
                            <a:pt x="-2884" y="337873"/>
                            <a:pt x="1879" y="361950"/>
                          </a:cubicBezTo>
                          <a:cubicBezTo>
                            <a:pt x="6642" y="386027"/>
                            <a:pt x="24369" y="409310"/>
                            <a:pt x="35217" y="431800"/>
                          </a:cubicBezTo>
                          <a:cubicBezTo>
                            <a:pt x="46065" y="454290"/>
                            <a:pt x="54267" y="482864"/>
                            <a:pt x="66967" y="496887"/>
                          </a:cubicBezTo>
                          <a:cubicBezTo>
                            <a:pt x="79667" y="510910"/>
                            <a:pt x="95542" y="513423"/>
                            <a:pt x="111417" y="5159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9B3F3E81-4001-475A-9DF1-86897035DAB9}"/>
                </a:ext>
              </a:extLst>
            </p:cNvPr>
            <p:cNvSpPr/>
            <p:nvPr/>
          </p:nvSpPr>
          <p:spPr>
            <a:xfrm>
              <a:off x="3862388" y="5527675"/>
              <a:ext cx="174930" cy="296863"/>
            </a:xfrm>
            <a:custGeom>
              <a:avLst/>
              <a:gdLst>
                <a:gd name="connsiteX0" fmla="*/ 174625 w 174930"/>
                <a:gd name="connsiteY0" fmla="*/ 0 h 296863"/>
                <a:gd name="connsiteX1" fmla="*/ 169862 w 174930"/>
                <a:gd name="connsiteY1" fmla="*/ 58738 h 296863"/>
                <a:gd name="connsiteX2" fmla="*/ 139700 w 174930"/>
                <a:gd name="connsiteY2" fmla="*/ 136525 h 296863"/>
                <a:gd name="connsiteX3" fmla="*/ 92075 w 174930"/>
                <a:gd name="connsiteY3" fmla="*/ 195263 h 296863"/>
                <a:gd name="connsiteX4" fmla="*/ 44450 w 174930"/>
                <a:gd name="connsiteY4" fmla="*/ 239713 h 296863"/>
                <a:gd name="connsiteX5" fmla="*/ 0 w 174930"/>
                <a:gd name="connsiteY5" fmla="*/ 296863 h 2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930" h="296863" extrusionOk="0">
                  <a:moveTo>
                    <a:pt x="174625" y="0"/>
                  </a:moveTo>
                  <a:cubicBezTo>
                    <a:pt x="174426" y="18535"/>
                    <a:pt x="176734" y="34179"/>
                    <a:pt x="169862" y="58738"/>
                  </a:cubicBezTo>
                  <a:cubicBezTo>
                    <a:pt x="164263" y="80964"/>
                    <a:pt x="151314" y="118331"/>
                    <a:pt x="139700" y="136525"/>
                  </a:cubicBezTo>
                  <a:cubicBezTo>
                    <a:pt x="123624" y="162511"/>
                    <a:pt x="105059" y="175910"/>
                    <a:pt x="92075" y="195263"/>
                  </a:cubicBezTo>
                  <a:cubicBezTo>
                    <a:pt x="73919" y="211103"/>
                    <a:pt x="60079" y="222583"/>
                    <a:pt x="44450" y="239713"/>
                  </a:cubicBezTo>
                  <a:cubicBezTo>
                    <a:pt x="24842" y="256945"/>
                    <a:pt x="13303" y="279293"/>
                    <a:pt x="0" y="2968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79096308">
                    <a:custGeom>
                      <a:avLst/>
                      <a:gdLst>
                        <a:gd name="connsiteX0" fmla="*/ 174625 w 174930"/>
                        <a:gd name="connsiteY0" fmla="*/ 0 h 296863"/>
                        <a:gd name="connsiteX1" fmla="*/ 169862 w 174930"/>
                        <a:gd name="connsiteY1" fmla="*/ 58738 h 296863"/>
                        <a:gd name="connsiteX2" fmla="*/ 139700 w 174930"/>
                        <a:gd name="connsiteY2" fmla="*/ 136525 h 296863"/>
                        <a:gd name="connsiteX3" fmla="*/ 92075 w 174930"/>
                        <a:gd name="connsiteY3" fmla="*/ 195263 h 296863"/>
                        <a:gd name="connsiteX4" fmla="*/ 44450 w 174930"/>
                        <a:gd name="connsiteY4" fmla="*/ 239713 h 296863"/>
                        <a:gd name="connsiteX5" fmla="*/ 0 w 174930"/>
                        <a:gd name="connsiteY5" fmla="*/ 296863 h 2968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4930" h="296863">
                          <a:moveTo>
                            <a:pt x="174625" y="0"/>
                          </a:moveTo>
                          <a:cubicBezTo>
                            <a:pt x="175154" y="17992"/>
                            <a:pt x="175683" y="35984"/>
                            <a:pt x="169862" y="58738"/>
                          </a:cubicBezTo>
                          <a:cubicBezTo>
                            <a:pt x="164041" y="81492"/>
                            <a:pt x="152664" y="113771"/>
                            <a:pt x="139700" y="136525"/>
                          </a:cubicBezTo>
                          <a:cubicBezTo>
                            <a:pt x="126736" y="159279"/>
                            <a:pt x="107950" y="178065"/>
                            <a:pt x="92075" y="195263"/>
                          </a:cubicBezTo>
                          <a:cubicBezTo>
                            <a:pt x="76200" y="212461"/>
                            <a:pt x="59796" y="222780"/>
                            <a:pt x="44450" y="239713"/>
                          </a:cubicBezTo>
                          <a:cubicBezTo>
                            <a:pt x="29104" y="256646"/>
                            <a:pt x="14552" y="276754"/>
                            <a:pt x="0" y="2968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D757B5C0-91B2-4CD2-88CD-7B6FF1821B70}"/>
                </a:ext>
              </a:extLst>
            </p:cNvPr>
            <p:cNvSpPr/>
            <p:nvPr/>
          </p:nvSpPr>
          <p:spPr>
            <a:xfrm>
              <a:off x="3859213" y="5545138"/>
              <a:ext cx="216104" cy="293687"/>
            </a:xfrm>
            <a:custGeom>
              <a:avLst/>
              <a:gdLst>
                <a:gd name="connsiteX0" fmla="*/ 215900 w 216104"/>
                <a:gd name="connsiteY0" fmla="*/ 0 h 293687"/>
                <a:gd name="connsiteX1" fmla="*/ 211137 w 216104"/>
                <a:gd name="connsiteY1" fmla="*/ 65087 h 293687"/>
                <a:gd name="connsiteX2" fmla="*/ 182562 w 216104"/>
                <a:gd name="connsiteY2" fmla="*/ 146050 h 293687"/>
                <a:gd name="connsiteX3" fmla="*/ 141287 w 216104"/>
                <a:gd name="connsiteY3" fmla="*/ 212725 h 293687"/>
                <a:gd name="connsiteX4" fmla="*/ 73025 w 216104"/>
                <a:gd name="connsiteY4" fmla="*/ 277812 h 293687"/>
                <a:gd name="connsiteX5" fmla="*/ 0 w 216104"/>
                <a:gd name="connsiteY5" fmla="*/ 293687 h 29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104" h="293687" extrusionOk="0">
                  <a:moveTo>
                    <a:pt x="215900" y="0"/>
                  </a:moveTo>
                  <a:cubicBezTo>
                    <a:pt x="217656" y="19952"/>
                    <a:pt x="219719" y="38630"/>
                    <a:pt x="211137" y="65087"/>
                  </a:cubicBezTo>
                  <a:cubicBezTo>
                    <a:pt x="205920" y="90110"/>
                    <a:pt x="192005" y="123195"/>
                    <a:pt x="182562" y="146050"/>
                  </a:cubicBezTo>
                  <a:cubicBezTo>
                    <a:pt x="170291" y="171606"/>
                    <a:pt x="157546" y="192036"/>
                    <a:pt x="141287" y="212725"/>
                  </a:cubicBezTo>
                  <a:cubicBezTo>
                    <a:pt x="123397" y="234576"/>
                    <a:pt x="92535" y="265532"/>
                    <a:pt x="73025" y="277812"/>
                  </a:cubicBezTo>
                  <a:cubicBezTo>
                    <a:pt x="49715" y="292022"/>
                    <a:pt x="26120" y="294368"/>
                    <a:pt x="0" y="29368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98274757">
                    <a:custGeom>
                      <a:avLst/>
                      <a:gdLst>
                        <a:gd name="connsiteX0" fmla="*/ 215900 w 216104"/>
                        <a:gd name="connsiteY0" fmla="*/ 0 h 293687"/>
                        <a:gd name="connsiteX1" fmla="*/ 211137 w 216104"/>
                        <a:gd name="connsiteY1" fmla="*/ 65087 h 293687"/>
                        <a:gd name="connsiteX2" fmla="*/ 182562 w 216104"/>
                        <a:gd name="connsiteY2" fmla="*/ 146050 h 293687"/>
                        <a:gd name="connsiteX3" fmla="*/ 141287 w 216104"/>
                        <a:gd name="connsiteY3" fmla="*/ 212725 h 293687"/>
                        <a:gd name="connsiteX4" fmla="*/ 73025 w 216104"/>
                        <a:gd name="connsiteY4" fmla="*/ 277812 h 293687"/>
                        <a:gd name="connsiteX5" fmla="*/ 0 w 216104"/>
                        <a:gd name="connsiteY5" fmla="*/ 293687 h 2936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6104" h="293687">
                          <a:moveTo>
                            <a:pt x="215900" y="0"/>
                          </a:moveTo>
                          <a:cubicBezTo>
                            <a:pt x="216296" y="20372"/>
                            <a:pt x="216693" y="40745"/>
                            <a:pt x="211137" y="65087"/>
                          </a:cubicBezTo>
                          <a:cubicBezTo>
                            <a:pt x="205581" y="89429"/>
                            <a:pt x="194204" y="121444"/>
                            <a:pt x="182562" y="146050"/>
                          </a:cubicBezTo>
                          <a:cubicBezTo>
                            <a:pt x="170920" y="170656"/>
                            <a:pt x="159543" y="190765"/>
                            <a:pt x="141287" y="212725"/>
                          </a:cubicBezTo>
                          <a:cubicBezTo>
                            <a:pt x="123031" y="234685"/>
                            <a:pt x="96573" y="264318"/>
                            <a:pt x="73025" y="277812"/>
                          </a:cubicBezTo>
                          <a:cubicBezTo>
                            <a:pt x="49477" y="291306"/>
                            <a:pt x="24738" y="292496"/>
                            <a:pt x="0" y="29368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9FF307ED-9A75-4C7A-844D-015C1B9FA983}"/>
                </a:ext>
              </a:extLst>
            </p:cNvPr>
            <p:cNvSpPr/>
            <p:nvPr/>
          </p:nvSpPr>
          <p:spPr>
            <a:xfrm>
              <a:off x="3612242" y="5573713"/>
              <a:ext cx="559708" cy="864628"/>
            </a:xfrm>
            <a:custGeom>
              <a:avLst/>
              <a:gdLst>
                <a:gd name="connsiteX0" fmla="*/ 559708 w 559708"/>
                <a:gd name="connsiteY0" fmla="*/ 0 h 864628"/>
                <a:gd name="connsiteX1" fmla="*/ 529546 w 559708"/>
                <a:gd name="connsiteY1" fmla="*/ 96837 h 864628"/>
                <a:gd name="connsiteX2" fmla="*/ 481921 w 559708"/>
                <a:gd name="connsiteY2" fmla="*/ 161925 h 864628"/>
                <a:gd name="connsiteX3" fmla="*/ 410483 w 559708"/>
                <a:gd name="connsiteY3" fmla="*/ 230187 h 864628"/>
                <a:gd name="connsiteX4" fmla="*/ 304121 w 559708"/>
                <a:gd name="connsiteY4" fmla="*/ 325437 h 864628"/>
                <a:gd name="connsiteX5" fmla="*/ 210458 w 559708"/>
                <a:gd name="connsiteY5" fmla="*/ 381000 h 864628"/>
                <a:gd name="connsiteX6" fmla="*/ 159658 w 559708"/>
                <a:gd name="connsiteY6" fmla="*/ 428625 h 864628"/>
                <a:gd name="connsiteX7" fmla="*/ 75521 w 559708"/>
                <a:gd name="connsiteY7" fmla="*/ 508000 h 864628"/>
                <a:gd name="connsiteX8" fmla="*/ 18371 w 559708"/>
                <a:gd name="connsiteY8" fmla="*/ 619125 h 864628"/>
                <a:gd name="connsiteX9" fmla="*/ 5671 w 559708"/>
                <a:gd name="connsiteY9" fmla="*/ 671512 h 864628"/>
                <a:gd name="connsiteX10" fmla="*/ 908 w 559708"/>
                <a:gd name="connsiteY10" fmla="*/ 738187 h 864628"/>
                <a:gd name="connsiteX11" fmla="*/ 23133 w 559708"/>
                <a:gd name="connsiteY11" fmla="*/ 811212 h 864628"/>
                <a:gd name="connsiteX12" fmla="*/ 39008 w 559708"/>
                <a:gd name="connsiteY12" fmla="*/ 858837 h 86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708" h="864628" extrusionOk="0">
                  <a:moveTo>
                    <a:pt x="559708" y="0"/>
                  </a:moveTo>
                  <a:cubicBezTo>
                    <a:pt x="550538" y="37103"/>
                    <a:pt x="543415" y="65117"/>
                    <a:pt x="529546" y="96837"/>
                  </a:cubicBezTo>
                  <a:cubicBezTo>
                    <a:pt x="516544" y="123116"/>
                    <a:pt x="503521" y="143644"/>
                    <a:pt x="481921" y="161925"/>
                  </a:cubicBezTo>
                  <a:cubicBezTo>
                    <a:pt x="463209" y="184975"/>
                    <a:pt x="440095" y="200618"/>
                    <a:pt x="410483" y="230187"/>
                  </a:cubicBezTo>
                  <a:cubicBezTo>
                    <a:pt x="376187" y="252267"/>
                    <a:pt x="339462" y="302428"/>
                    <a:pt x="304121" y="325437"/>
                  </a:cubicBezTo>
                  <a:cubicBezTo>
                    <a:pt x="267227" y="353444"/>
                    <a:pt x="230303" y="366498"/>
                    <a:pt x="210458" y="381000"/>
                  </a:cubicBezTo>
                  <a:cubicBezTo>
                    <a:pt x="186381" y="398198"/>
                    <a:pt x="159659" y="428625"/>
                    <a:pt x="159658" y="428625"/>
                  </a:cubicBezTo>
                  <a:cubicBezTo>
                    <a:pt x="135941" y="450510"/>
                    <a:pt x="97978" y="475655"/>
                    <a:pt x="75521" y="508000"/>
                  </a:cubicBezTo>
                  <a:cubicBezTo>
                    <a:pt x="52651" y="537732"/>
                    <a:pt x="32646" y="593680"/>
                    <a:pt x="18371" y="619125"/>
                  </a:cubicBezTo>
                  <a:cubicBezTo>
                    <a:pt x="7590" y="645707"/>
                    <a:pt x="8786" y="651995"/>
                    <a:pt x="5671" y="671512"/>
                  </a:cubicBezTo>
                  <a:cubicBezTo>
                    <a:pt x="2308" y="690711"/>
                    <a:pt x="-4657" y="715105"/>
                    <a:pt x="908" y="738187"/>
                  </a:cubicBezTo>
                  <a:cubicBezTo>
                    <a:pt x="3891" y="762202"/>
                    <a:pt x="18978" y="794354"/>
                    <a:pt x="23133" y="811212"/>
                  </a:cubicBezTo>
                  <a:cubicBezTo>
                    <a:pt x="41909" y="837585"/>
                    <a:pt x="-36603" y="885600"/>
                    <a:pt x="39008" y="8588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82054056">
                    <a:custGeom>
                      <a:avLst/>
                      <a:gdLst>
                        <a:gd name="connsiteX0" fmla="*/ 559708 w 559708"/>
                        <a:gd name="connsiteY0" fmla="*/ 0 h 864628"/>
                        <a:gd name="connsiteX1" fmla="*/ 529546 w 559708"/>
                        <a:gd name="connsiteY1" fmla="*/ 96837 h 864628"/>
                        <a:gd name="connsiteX2" fmla="*/ 481921 w 559708"/>
                        <a:gd name="connsiteY2" fmla="*/ 161925 h 864628"/>
                        <a:gd name="connsiteX3" fmla="*/ 410483 w 559708"/>
                        <a:gd name="connsiteY3" fmla="*/ 230187 h 864628"/>
                        <a:gd name="connsiteX4" fmla="*/ 304121 w 559708"/>
                        <a:gd name="connsiteY4" fmla="*/ 325437 h 864628"/>
                        <a:gd name="connsiteX5" fmla="*/ 210458 w 559708"/>
                        <a:gd name="connsiteY5" fmla="*/ 381000 h 864628"/>
                        <a:gd name="connsiteX6" fmla="*/ 159658 w 559708"/>
                        <a:gd name="connsiteY6" fmla="*/ 428625 h 864628"/>
                        <a:gd name="connsiteX7" fmla="*/ 75521 w 559708"/>
                        <a:gd name="connsiteY7" fmla="*/ 508000 h 864628"/>
                        <a:gd name="connsiteX8" fmla="*/ 18371 w 559708"/>
                        <a:gd name="connsiteY8" fmla="*/ 619125 h 864628"/>
                        <a:gd name="connsiteX9" fmla="*/ 5671 w 559708"/>
                        <a:gd name="connsiteY9" fmla="*/ 671512 h 864628"/>
                        <a:gd name="connsiteX10" fmla="*/ 908 w 559708"/>
                        <a:gd name="connsiteY10" fmla="*/ 738187 h 864628"/>
                        <a:gd name="connsiteX11" fmla="*/ 23133 w 559708"/>
                        <a:gd name="connsiteY11" fmla="*/ 811212 h 864628"/>
                        <a:gd name="connsiteX12" fmla="*/ 39008 w 559708"/>
                        <a:gd name="connsiteY12" fmla="*/ 858837 h 8646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59708" h="864628">
                          <a:moveTo>
                            <a:pt x="559708" y="0"/>
                          </a:moveTo>
                          <a:cubicBezTo>
                            <a:pt x="551109" y="34925"/>
                            <a:pt x="542510" y="69850"/>
                            <a:pt x="529546" y="96837"/>
                          </a:cubicBezTo>
                          <a:cubicBezTo>
                            <a:pt x="516582" y="123824"/>
                            <a:pt x="501765" y="139700"/>
                            <a:pt x="481921" y="161925"/>
                          </a:cubicBezTo>
                          <a:cubicBezTo>
                            <a:pt x="462077" y="184150"/>
                            <a:pt x="440116" y="202935"/>
                            <a:pt x="410483" y="230187"/>
                          </a:cubicBezTo>
                          <a:cubicBezTo>
                            <a:pt x="380850" y="257439"/>
                            <a:pt x="337458" y="300302"/>
                            <a:pt x="304121" y="325437"/>
                          </a:cubicBezTo>
                          <a:cubicBezTo>
                            <a:pt x="270784" y="350572"/>
                            <a:pt x="234535" y="363802"/>
                            <a:pt x="210458" y="381000"/>
                          </a:cubicBezTo>
                          <a:cubicBezTo>
                            <a:pt x="186381" y="398198"/>
                            <a:pt x="159658" y="428625"/>
                            <a:pt x="159658" y="428625"/>
                          </a:cubicBezTo>
                          <a:cubicBezTo>
                            <a:pt x="137168" y="449792"/>
                            <a:pt x="99069" y="476250"/>
                            <a:pt x="75521" y="508000"/>
                          </a:cubicBezTo>
                          <a:cubicBezTo>
                            <a:pt x="51973" y="539750"/>
                            <a:pt x="30013" y="591873"/>
                            <a:pt x="18371" y="619125"/>
                          </a:cubicBezTo>
                          <a:cubicBezTo>
                            <a:pt x="6729" y="646377"/>
                            <a:pt x="8582" y="651668"/>
                            <a:pt x="5671" y="671512"/>
                          </a:cubicBezTo>
                          <a:cubicBezTo>
                            <a:pt x="2760" y="691356"/>
                            <a:pt x="-2002" y="714904"/>
                            <a:pt x="908" y="738187"/>
                          </a:cubicBezTo>
                          <a:cubicBezTo>
                            <a:pt x="3818" y="761470"/>
                            <a:pt x="16783" y="791104"/>
                            <a:pt x="23133" y="811212"/>
                          </a:cubicBezTo>
                          <a:cubicBezTo>
                            <a:pt x="29483" y="831320"/>
                            <a:pt x="-34282" y="881591"/>
                            <a:pt x="39008" y="8588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B3CA83E4-AD80-4460-83AC-86FA4B14B72F}"/>
                </a:ext>
              </a:extLst>
            </p:cNvPr>
            <p:cNvSpPr/>
            <p:nvPr/>
          </p:nvSpPr>
          <p:spPr>
            <a:xfrm>
              <a:off x="3744913" y="4146550"/>
              <a:ext cx="107950" cy="358775"/>
            </a:xfrm>
            <a:custGeom>
              <a:avLst/>
              <a:gdLst>
                <a:gd name="connsiteX0" fmla="*/ 0 w 107950"/>
                <a:gd name="connsiteY0" fmla="*/ 0 h 358775"/>
                <a:gd name="connsiteX1" fmla="*/ 1587 w 107950"/>
                <a:gd name="connsiteY1" fmla="*/ 84138 h 358775"/>
                <a:gd name="connsiteX2" fmla="*/ 7937 w 107950"/>
                <a:gd name="connsiteY2" fmla="*/ 176213 h 358775"/>
                <a:gd name="connsiteX3" fmla="*/ 46037 w 107950"/>
                <a:gd name="connsiteY3" fmla="*/ 273050 h 358775"/>
                <a:gd name="connsiteX4" fmla="*/ 107950 w 107950"/>
                <a:gd name="connsiteY4" fmla="*/ 358775 h 35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" h="358775" extrusionOk="0">
                  <a:moveTo>
                    <a:pt x="0" y="0"/>
                  </a:moveTo>
                  <a:cubicBezTo>
                    <a:pt x="-521" y="29421"/>
                    <a:pt x="1972" y="51865"/>
                    <a:pt x="1587" y="84138"/>
                  </a:cubicBezTo>
                  <a:cubicBezTo>
                    <a:pt x="3065" y="114158"/>
                    <a:pt x="1315" y="142378"/>
                    <a:pt x="7937" y="176213"/>
                  </a:cubicBezTo>
                  <a:cubicBezTo>
                    <a:pt x="16286" y="208234"/>
                    <a:pt x="24316" y="243759"/>
                    <a:pt x="46037" y="273050"/>
                  </a:cubicBezTo>
                  <a:cubicBezTo>
                    <a:pt x="61025" y="305374"/>
                    <a:pt x="86876" y="329154"/>
                    <a:pt x="107950" y="3587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87867480">
                    <a:custGeom>
                      <a:avLst/>
                      <a:gdLst>
                        <a:gd name="connsiteX0" fmla="*/ 0 w 107950"/>
                        <a:gd name="connsiteY0" fmla="*/ 0 h 358775"/>
                        <a:gd name="connsiteX1" fmla="*/ 1587 w 107950"/>
                        <a:gd name="connsiteY1" fmla="*/ 84138 h 358775"/>
                        <a:gd name="connsiteX2" fmla="*/ 7937 w 107950"/>
                        <a:gd name="connsiteY2" fmla="*/ 176213 h 358775"/>
                        <a:gd name="connsiteX3" fmla="*/ 46037 w 107950"/>
                        <a:gd name="connsiteY3" fmla="*/ 273050 h 358775"/>
                        <a:gd name="connsiteX4" fmla="*/ 107950 w 107950"/>
                        <a:gd name="connsiteY4" fmla="*/ 358775 h 358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50" h="358775">
                          <a:moveTo>
                            <a:pt x="0" y="0"/>
                          </a:moveTo>
                          <a:cubicBezTo>
                            <a:pt x="132" y="27384"/>
                            <a:pt x="264" y="54769"/>
                            <a:pt x="1587" y="84138"/>
                          </a:cubicBezTo>
                          <a:cubicBezTo>
                            <a:pt x="2910" y="113507"/>
                            <a:pt x="529" y="144728"/>
                            <a:pt x="7937" y="176213"/>
                          </a:cubicBezTo>
                          <a:cubicBezTo>
                            <a:pt x="15345" y="207698"/>
                            <a:pt x="29368" y="242623"/>
                            <a:pt x="46037" y="273050"/>
                          </a:cubicBezTo>
                          <a:cubicBezTo>
                            <a:pt x="62706" y="303477"/>
                            <a:pt x="85328" y="331126"/>
                            <a:pt x="107950" y="3587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3817E8B7-2F28-4B51-BB37-72D2970B78CA}"/>
                </a:ext>
              </a:extLst>
            </p:cNvPr>
            <p:cNvSpPr/>
            <p:nvPr/>
          </p:nvSpPr>
          <p:spPr>
            <a:xfrm>
              <a:off x="3685059" y="4138613"/>
              <a:ext cx="99541" cy="465137"/>
            </a:xfrm>
            <a:custGeom>
              <a:avLst/>
              <a:gdLst>
                <a:gd name="connsiteX0" fmla="*/ 39216 w 99541"/>
                <a:gd name="connsiteY0" fmla="*/ 0 h 465137"/>
                <a:gd name="connsiteX1" fmla="*/ 2704 w 99541"/>
                <a:gd name="connsiteY1" fmla="*/ 74612 h 465137"/>
                <a:gd name="connsiteX2" fmla="*/ 2704 w 99541"/>
                <a:gd name="connsiteY2" fmla="*/ 142875 h 465137"/>
                <a:gd name="connsiteX3" fmla="*/ 2704 w 99541"/>
                <a:gd name="connsiteY3" fmla="*/ 231775 h 465137"/>
                <a:gd name="connsiteX4" fmla="*/ 13816 w 99541"/>
                <a:gd name="connsiteY4" fmla="*/ 317500 h 465137"/>
                <a:gd name="connsiteX5" fmla="*/ 40804 w 99541"/>
                <a:gd name="connsiteY5" fmla="*/ 377825 h 465137"/>
                <a:gd name="connsiteX6" fmla="*/ 99541 w 99541"/>
                <a:gd name="connsiteY6" fmla="*/ 465137 h 46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541" h="465137" extrusionOk="0">
                  <a:moveTo>
                    <a:pt x="39216" y="0"/>
                  </a:moveTo>
                  <a:cubicBezTo>
                    <a:pt x="26350" y="29434"/>
                    <a:pt x="7290" y="48944"/>
                    <a:pt x="2704" y="74612"/>
                  </a:cubicBezTo>
                  <a:cubicBezTo>
                    <a:pt x="-3381" y="98425"/>
                    <a:pt x="2704" y="142876"/>
                    <a:pt x="2704" y="142875"/>
                  </a:cubicBezTo>
                  <a:cubicBezTo>
                    <a:pt x="2369" y="166107"/>
                    <a:pt x="-238" y="204956"/>
                    <a:pt x="2704" y="231775"/>
                  </a:cubicBezTo>
                  <a:cubicBezTo>
                    <a:pt x="790" y="261223"/>
                    <a:pt x="10148" y="291150"/>
                    <a:pt x="13816" y="317500"/>
                  </a:cubicBezTo>
                  <a:cubicBezTo>
                    <a:pt x="21138" y="340072"/>
                    <a:pt x="23949" y="353000"/>
                    <a:pt x="40804" y="377825"/>
                  </a:cubicBezTo>
                  <a:cubicBezTo>
                    <a:pt x="57228" y="408051"/>
                    <a:pt x="70591" y="430993"/>
                    <a:pt x="99541" y="4651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403611955">
                    <a:custGeom>
                      <a:avLst/>
                      <a:gdLst>
                        <a:gd name="connsiteX0" fmla="*/ 39216 w 99541"/>
                        <a:gd name="connsiteY0" fmla="*/ 0 h 465137"/>
                        <a:gd name="connsiteX1" fmla="*/ 2704 w 99541"/>
                        <a:gd name="connsiteY1" fmla="*/ 74612 h 465137"/>
                        <a:gd name="connsiteX2" fmla="*/ 2704 w 99541"/>
                        <a:gd name="connsiteY2" fmla="*/ 142875 h 465137"/>
                        <a:gd name="connsiteX3" fmla="*/ 2704 w 99541"/>
                        <a:gd name="connsiteY3" fmla="*/ 231775 h 465137"/>
                        <a:gd name="connsiteX4" fmla="*/ 13816 w 99541"/>
                        <a:gd name="connsiteY4" fmla="*/ 317500 h 465137"/>
                        <a:gd name="connsiteX5" fmla="*/ 40804 w 99541"/>
                        <a:gd name="connsiteY5" fmla="*/ 377825 h 465137"/>
                        <a:gd name="connsiteX6" fmla="*/ 99541 w 99541"/>
                        <a:gd name="connsiteY6" fmla="*/ 465137 h 465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9541" h="465137">
                          <a:moveTo>
                            <a:pt x="39216" y="0"/>
                          </a:moveTo>
                          <a:cubicBezTo>
                            <a:pt x="24002" y="25400"/>
                            <a:pt x="8789" y="50800"/>
                            <a:pt x="2704" y="74612"/>
                          </a:cubicBezTo>
                          <a:cubicBezTo>
                            <a:pt x="-3381" y="98425"/>
                            <a:pt x="2704" y="142875"/>
                            <a:pt x="2704" y="142875"/>
                          </a:cubicBezTo>
                          <a:cubicBezTo>
                            <a:pt x="2704" y="169069"/>
                            <a:pt x="852" y="202671"/>
                            <a:pt x="2704" y="231775"/>
                          </a:cubicBezTo>
                          <a:cubicBezTo>
                            <a:pt x="4556" y="260879"/>
                            <a:pt x="7466" y="293158"/>
                            <a:pt x="13816" y="317500"/>
                          </a:cubicBezTo>
                          <a:cubicBezTo>
                            <a:pt x="20166" y="341842"/>
                            <a:pt x="26516" y="353219"/>
                            <a:pt x="40804" y="377825"/>
                          </a:cubicBezTo>
                          <a:cubicBezTo>
                            <a:pt x="55092" y="402431"/>
                            <a:pt x="77316" y="433784"/>
                            <a:pt x="99541" y="4651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F475B734-C477-4CD6-AA05-01B1C684A2C1}"/>
                </a:ext>
              </a:extLst>
            </p:cNvPr>
            <p:cNvSpPr/>
            <p:nvPr/>
          </p:nvSpPr>
          <p:spPr>
            <a:xfrm>
              <a:off x="4115891" y="3990975"/>
              <a:ext cx="49709" cy="250825"/>
            </a:xfrm>
            <a:custGeom>
              <a:avLst/>
              <a:gdLst>
                <a:gd name="connsiteX0" fmla="*/ 19547 w 49709"/>
                <a:gd name="connsiteY0" fmla="*/ 0 h 250825"/>
                <a:gd name="connsiteX1" fmla="*/ 2084 w 49709"/>
                <a:gd name="connsiteY1" fmla="*/ 95250 h 250825"/>
                <a:gd name="connsiteX2" fmla="*/ 2084 w 49709"/>
                <a:gd name="connsiteY2" fmla="*/ 160338 h 250825"/>
                <a:gd name="connsiteX3" fmla="*/ 17959 w 49709"/>
                <a:gd name="connsiteY3" fmla="*/ 222250 h 250825"/>
                <a:gd name="connsiteX4" fmla="*/ 49709 w 49709"/>
                <a:gd name="connsiteY4" fmla="*/ 2508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09" h="250825" extrusionOk="0">
                  <a:moveTo>
                    <a:pt x="19547" y="0"/>
                  </a:moveTo>
                  <a:cubicBezTo>
                    <a:pt x="12217" y="34698"/>
                    <a:pt x="6563" y="67794"/>
                    <a:pt x="2084" y="95250"/>
                  </a:cubicBezTo>
                  <a:cubicBezTo>
                    <a:pt x="-1158" y="121980"/>
                    <a:pt x="2407" y="139894"/>
                    <a:pt x="2084" y="160338"/>
                  </a:cubicBezTo>
                  <a:cubicBezTo>
                    <a:pt x="5709" y="180374"/>
                    <a:pt x="9117" y="206432"/>
                    <a:pt x="17959" y="222250"/>
                  </a:cubicBezTo>
                  <a:cubicBezTo>
                    <a:pt x="26485" y="239245"/>
                    <a:pt x="40431" y="243849"/>
                    <a:pt x="49709" y="2508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06501252">
                    <a:custGeom>
                      <a:avLst/>
                      <a:gdLst>
                        <a:gd name="connsiteX0" fmla="*/ 19547 w 49709"/>
                        <a:gd name="connsiteY0" fmla="*/ 0 h 250825"/>
                        <a:gd name="connsiteX1" fmla="*/ 2084 w 49709"/>
                        <a:gd name="connsiteY1" fmla="*/ 95250 h 250825"/>
                        <a:gd name="connsiteX2" fmla="*/ 2084 w 49709"/>
                        <a:gd name="connsiteY2" fmla="*/ 160338 h 250825"/>
                        <a:gd name="connsiteX3" fmla="*/ 17959 w 49709"/>
                        <a:gd name="connsiteY3" fmla="*/ 222250 h 250825"/>
                        <a:gd name="connsiteX4" fmla="*/ 49709 w 49709"/>
                        <a:gd name="connsiteY4" fmla="*/ 250825 h 250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709" h="250825">
                          <a:moveTo>
                            <a:pt x="19547" y="0"/>
                          </a:moveTo>
                          <a:cubicBezTo>
                            <a:pt x="12270" y="34263"/>
                            <a:pt x="4994" y="68527"/>
                            <a:pt x="2084" y="95250"/>
                          </a:cubicBezTo>
                          <a:cubicBezTo>
                            <a:pt x="-826" y="121973"/>
                            <a:pt x="-562" y="139171"/>
                            <a:pt x="2084" y="160338"/>
                          </a:cubicBezTo>
                          <a:cubicBezTo>
                            <a:pt x="4730" y="181505"/>
                            <a:pt x="10022" y="207169"/>
                            <a:pt x="17959" y="222250"/>
                          </a:cubicBezTo>
                          <a:cubicBezTo>
                            <a:pt x="25896" y="237331"/>
                            <a:pt x="37802" y="244078"/>
                            <a:pt x="49709" y="2508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C87B3B87-7DF0-49E9-B442-8BD2EA3A5023}"/>
                </a:ext>
              </a:extLst>
            </p:cNvPr>
            <p:cNvSpPr/>
            <p:nvPr/>
          </p:nvSpPr>
          <p:spPr>
            <a:xfrm>
              <a:off x="4057556" y="3978275"/>
              <a:ext cx="63594" cy="307975"/>
            </a:xfrm>
            <a:custGeom>
              <a:avLst/>
              <a:gdLst>
                <a:gd name="connsiteX0" fmla="*/ 63594 w 63594"/>
                <a:gd name="connsiteY0" fmla="*/ 0 h 307975"/>
                <a:gd name="connsiteX1" fmla="*/ 20732 w 63594"/>
                <a:gd name="connsiteY1" fmla="*/ 41275 h 307975"/>
                <a:gd name="connsiteX2" fmla="*/ 1682 w 63594"/>
                <a:gd name="connsiteY2" fmla="*/ 80963 h 307975"/>
                <a:gd name="connsiteX3" fmla="*/ 1682 w 63594"/>
                <a:gd name="connsiteY3" fmla="*/ 152400 h 307975"/>
                <a:gd name="connsiteX4" fmla="*/ 94 w 63594"/>
                <a:gd name="connsiteY4" fmla="*/ 225425 h 307975"/>
                <a:gd name="connsiteX5" fmla="*/ 4857 w 63594"/>
                <a:gd name="connsiteY5" fmla="*/ 285750 h 307975"/>
                <a:gd name="connsiteX6" fmla="*/ 31844 w 63594"/>
                <a:gd name="connsiteY6" fmla="*/ 3079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94" h="307975" extrusionOk="0">
                  <a:moveTo>
                    <a:pt x="63594" y="0"/>
                  </a:moveTo>
                  <a:cubicBezTo>
                    <a:pt x="48018" y="13409"/>
                    <a:pt x="29174" y="27073"/>
                    <a:pt x="20732" y="41275"/>
                  </a:cubicBezTo>
                  <a:cubicBezTo>
                    <a:pt x="11065" y="54633"/>
                    <a:pt x="4649" y="62288"/>
                    <a:pt x="1682" y="80963"/>
                  </a:cubicBezTo>
                  <a:cubicBezTo>
                    <a:pt x="-4308" y="100951"/>
                    <a:pt x="-1138" y="128719"/>
                    <a:pt x="1682" y="152400"/>
                  </a:cubicBezTo>
                  <a:cubicBezTo>
                    <a:pt x="-644" y="177055"/>
                    <a:pt x="-2343" y="204546"/>
                    <a:pt x="94" y="225425"/>
                  </a:cubicBezTo>
                  <a:cubicBezTo>
                    <a:pt x="1951" y="246550"/>
                    <a:pt x="1405" y="271638"/>
                    <a:pt x="4857" y="285750"/>
                  </a:cubicBezTo>
                  <a:cubicBezTo>
                    <a:pt x="10640" y="299527"/>
                    <a:pt x="18819" y="304357"/>
                    <a:pt x="31844" y="3079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54792864">
                    <a:custGeom>
                      <a:avLst/>
                      <a:gdLst>
                        <a:gd name="connsiteX0" fmla="*/ 63594 w 63594"/>
                        <a:gd name="connsiteY0" fmla="*/ 0 h 307975"/>
                        <a:gd name="connsiteX1" fmla="*/ 20732 w 63594"/>
                        <a:gd name="connsiteY1" fmla="*/ 41275 h 307975"/>
                        <a:gd name="connsiteX2" fmla="*/ 1682 w 63594"/>
                        <a:gd name="connsiteY2" fmla="*/ 80963 h 307975"/>
                        <a:gd name="connsiteX3" fmla="*/ 1682 w 63594"/>
                        <a:gd name="connsiteY3" fmla="*/ 152400 h 307975"/>
                        <a:gd name="connsiteX4" fmla="*/ 94 w 63594"/>
                        <a:gd name="connsiteY4" fmla="*/ 225425 h 307975"/>
                        <a:gd name="connsiteX5" fmla="*/ 4857 w 63594"/>
                        <a:gd name="connsiteY5" fmla="*/ 285750 h 307975"/>
                        <a:gd name="connsiteX6" fmla="*/ 31844 w 63594"/>
                        <a:gd name="connsiteY6" fmla="*/ 307975 h 307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3594" h="307975">
                          <a:moveTo>
                            <a:pt x="63594" y="0"/>
                          </a:moveTo>
                          <a:cubicBezTo>
                            <a:pt x="47322" y="13890"/>
                            <a:pt x="31051" y="27781"/>
                            <a:pt x="20732" y="41275"/>
                          </a:cubicBezTo>
                          <a:cubicBezTo>
                            <a:pt x="10413" y="54769"/>
                            <a:pt x="4857" y="62442"/>
                            <a:pt x="1682" y="80963"/>
                          </a:cubicBezTo>
                          <a:cubicBezTo>
                            <a:pt x="-1493" y="99484"/>
                            <a:pt x="1947" y="128323"/>
                            <a:pt x="1682" y="152400"/>
                          </a:cubicBezTo>
                          <a:cubicBezTo>
                            <a:pt x="1417" y="176477"/>
                            <a:pt x="-435" y="203200"/>
                            <a:pt x="94" y="225425"/>
                          </a:cubicBezTo>
                          <a:cubicBezTo>
                            <a:pt x="623" y="247650"/>
                            <a:pt x="-435" y="271992"/>
                            <a:pt x="4857" y="285750"/>
                          </a:cubicBezTo>
                          <a:cubicBezTo>
                            <a:pt x="10149" y="299508"/>
                            <a:pt x="20996" y="303741"/>
                            <a:pt x="31844" y="3079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9DDAB42E-4538-4244-9298-3CC2136F5842}"/>
                </a:ext>
              </a:extLst>
            </p:cNvPr>
            <p:cNvSpPr/>
            <p:nvPr/>
          </p:nvSpPr>
          <p:spPr>
            <a:xfrm>
              <a:off x="3282855" y="3895725"/>
              <a:ext cx="247745" cy="890588"/>
            </a:xfrm>
            <a:custGeom>
              <a:avLst/>
              <a:gdLst>
                <a:gd name="connsiteX0" fmla="*/ 77883 w 247745"/>
                <a:gd name="connsiteY0" fmla="*/ 0 h 890588"/>
                <a:gd name="connsiteX1" fmla="*/ 35020 w 247745"/>
                <a:gd name="connsiteY1" fmla="*/ 107950 h 890588"/>
                <a:gd name="connsiteX2" fmla="*/ 12795 w 247745"/>
                <a:gd name="connsiteY2" fmla="*/ 174625 h 890588"/>
                <a:gd name="connsiteX3" fmla="*/ 95 w 247745"/>
                <a:gd name="connsiteY3" fmla="*/ 266700 h 890588"/>
                <a:gd name="connsiteX4" fmla="*/ 19145 w 247745"/>
                <a:gd name="connsiteY4" fmla="*/ 404813 h 890588"/>
                <a:gd name="connsiteX5" fmla="*/ 65183 w 247745"/>
                <a:gd name="connsiteY5" fmla="*/ 531813 h 890588"/>
                <a:gd name="connsiteX6" fmla="*/ 135033 w 247745"/>
                <a:gd name="connsiteY6" fmla="*/ 674688 h 890588"/>
                <a:gd name="connsiteX7" fmla="*/ 185833 w 247745"/>
                <a:gd name="connsiteY7" fmla="*/ 766763 h 890588"/>
                <a:gd name="connsiteX8" fmla="*/ 247745 w 247745"/>
                <a:gd name="connsiteY8" fmla="*/ 890588 h 89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745" h="890588" extrusionOk="0">
                  <a:moveTo>
                    <a:pt x="77883" y="0"/>
                  </a:moveTo>
                  <a:cubicBezTo>
                    <a:pt x="59069" y="33899"/>
                    <a:pt x="43919" y="82681"/>
                    <a:pt x="35020" y="107950"/>
                  </a:cubicBezTo>
                  <a:cubicBezTo>
                    <a:pt x="24550" y="135921"/>
                    <a:pt x="19811" y="146020"/>
                    <a:pt x="12795" y="174625"/>
                  </a:cubicBezTo>
                  <a:cubicBezTo>
                    <a:pt x="5586" y="202392"/>
                    <a:pt x="-3709" y="230919"/>
                    <a:pt x="95" y="266700"/>
                  </a:cubicBezTo>
                  <a:cubicBezTo>
                    <a:pt x="2132" y="305272"/>
                    <a:pt x="8708" y="364046"/>
                    <a:pt x="19145" y="404813"/>
                  </a:cubicBezTo>
                  <a:cubicBezTo>
                    <a:pt x="28771" y="448833"/>
                    <a:pt x="39231" y="488262"/>
                    <a:pt x="65183" y="531813"/>
                  </a:cubicBezTo>
                  <a:cubicBezTo>
                    <a:pt x="83295" y="575121"/>
                    <a:pt x="120713" y="638004"/>
                    <a:pt x="135033" y="674688"/>
                  </a:cubicBezTo>
                  <a:cubicBezTo>
                    <a:pt x="154329" y="716597"/>
                    <a:pt x="169598" y="731064"/>
                    <a:pt x="185833" y="766763"/>
                  </a:cubicBezTo>
                  <a:cubicBezTo>
                    <a:pt x="202307" y="797014"/>
                    <a:pt x="224082" y="863735"/>
                    <a:pt x="247745" y="8905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96003292">
                    <a:custGeom>
                      <a:avLst/>
                      <a:gdLst>
                        <a:gd name="connsiteX0" fmla="*/ 77883 w 247745"/>
                        <a:gd name="connsiteY0" fmla="*/ 0 h 890588"/>
                        <a:gd name="connsiteX1" fmla="*/ 35020 w 247745"/>
                        <a:gd name="connsiteY1" fmla="*/ 107950 h 890588"/>
                        <a:gd name="connsiteX2" fmla="*/ 12795 w 247745"/>
                        <a:gd name="connsiteY2" fmla="*/ 174625 h 890588"/>
                        <a:gd name="connsiteX3" fmla="*/ 95 w 247745"/>
                        <a:gd name="connsiteY3" fmla="*/ 266700 h 890588"/>
                        <a:gd name="connsiteX4" fmla="*/ 19145 w 247745"/>
                        <a:gd name="connsiteY4" fmla="*/ 404813 h 890588"/>
                        <a:gd name="connsiteX5" fmla="*/ 65183 w 247745"/>
                        <a:gd name="connsiteY5" fmla="*/ 531813 h 890588"/>
                        <a:gd name="connsiteX6" fmla="*/ 135033 w 247745"/>
                        <a:gd name="connsiteY6" fmla="*/ 674688 h 890588"/>
                        <a:gd name="connsiteX7" fmla="*/ 185833 w 247745"/>
                        <a:gd name="connsiteY7" fmla="*/ 766763 h 890588"/>
                        <a:gd name="connsiteX8" fmla="*/ 247745 w 247745"/>
                        <a:gd name="connsiteY8" fmla="*/ 890588 h 8905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47745" h="890588">
                          <a:moveTo>
                            <a:pt x="77883" y="0"/>
                          </a:moveTo>
                          <a:cubicBezTo>
                            <a:pt x="61875" y="39423"/>
                            <a:pt x="45868" y="78846"/>
                            <a:pt x="35020" y="107950"/>
                          </a:cubicBezTo>
                          <a:cubicBezTo>
                            <a:pt x="24172" y="137054"/>
                            <a:pt x="18616" y="148167"/>
                            <a:pt x="12795" y="174625"/>
                          </a:cubicBezTo>
                          <a:cubicBezTo>
                            <a:pt x="6974" y="201083"/>
                            <a:pt x="-963" y="228335"/>
                            <a:pt x="95" y="266700"/>
                          </a:cubicBezTo>
                          <a:cubicBezTo>
                            <a:pt x="1153" y="305065"/>
                            <a:pt x="8297" y="360628"/>
                            <a:pt x="19145" y="404813"/>
                          </a:cubicBezTo>
                          <a:cubicBezTo>
                            <a:pt x="29993" y="448999"/>
                            <a:pt x="45868" y="486834"/>
                            <a:pt x="65183" y="531813"/>
                          </a:cubicBezTo>
                          <a:cubicBezTo>
                            <a:pt x="84498" y="576792"/>
                            <a:pt x="114925" y="635530"/>
                            <a:pt x="135033" y="674688"/>
                          </a:cubicBezTo>
                          <a:cubicBezTo>
                            <a:pt x="155141" y="713846"/>
                            <a:pt x="167048" y="730780"/>
                            <a:pt x="185833" y="766763"/>
                          </a:cubicBezTo>
                          <a:cubicBezTo>
                            <a:pt x="204618" y="802746"/>
                            <a:pt x="224197" y="860690"/>
                            <a:pt x="247745" y="8905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313BA82E-C989-40E5-A53F-DBFAB20CB8DB}"/>
                </a:ext>
              </a:extLst>
            </p:cNvPr>
            <p:cNvSpPr/>
            <p:nvPr/>
          </p:nvSpPr>
          <p:spPr>
            <a:xfrm>
              <a:off x="3196962" y="3889375"/>
              <a:ext cx="187588" cy="935038"/>
            </a:xfrm>
            <a:custGeom>
              <a:avLst/>
              <a:gdLst>
                <a:gd name="connsiteX0" fmla="*/ 159013 w 187588"/>
                <a:gd name="connsiteY0" fmla="*/ 0 h 935038"/>
                <a:gd name="connsiteX1" fmla="*/ 46301 w 187588"/>
                <a:gd name="connsiteY1" fmla="*/ 131763 h 935038"/>
                <a:gd name="connsiteX2" fmla="*/ 19313 w 187588"/>
                <a:gd name="connsiteY2" fmla="*/ 241300 h 935038"/>
                <a:gd name="connsiteX3" fmla="*/ 263 w 187588"/>
                <a:gd name="connsiteY3" fmla="*/ 363538 h 935038"/>
                <a:gd name="connsiteX4" fmla="*/ 8201 w 187588"/>
                <a:gd name="connsiteY4" fmla="*/ 466725 h 935038"/>
                <a:gd name="connsiteX5" fmla="*/ 8201 w 187588"/>
                <a:gd name="connsiteY5" fmla="*/ 565150 h 935038"/>
                <a:gd name="connsiteX6" fmla="*/ 30426 w 187588"/>
                <a:gd name="connsiteY6" fmla="*/ 663575 h 935038"/>
                <a:gd name="connsiteX7" fmla="*/ 70113 w 187588"/>
                <a:gd name="connsiteY7" fmla="*/ 752475 h 935038"/>
                <a:gd name="connsiteX8" fmla="*/ 100276 w 187588"/>
                <a:gd name="connsiteY8" fmla="*/ 809625 h 935038"/>
                <a:gd name="connsiteX9" fmla="*/ 143138 w 187588"/>
                <a:gd name="connsiteY9" fmla="*/ 882650 h 935038"/>
                <a:gd name="connsiteX10" fmla="*/ 187588 w 187588"/>
                <a:gd name="connsiteY10" fmla="*/ 935038 h 93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588" h="935038" extrusionOk="0">
                  <a:moveTo>
                    <a:pt x="159013" y="0"/>
                  </a:moveTo>
                  <a:cubicBezTo>
                    <a:pt x="106518" y="41155"/>
                    <a:pt x="69227" y="88857"/>
                    <a:pt x="46301" y="131763"/>
                  </a:cubicBezTo>
                  <a:cubicBezTo>
                    <a:pt x="24027" y="171700"/>
                    <a:pt x="26266" y="203050"/>
                    <a:pt x="19313" y="241300"/>
                  </a:cubicBezTo>
                  <a:cubicBezTo>
                    <a:pt x="15009" y="275167"/>
                    <a:pt x="4915" y="331781"/>
                    <a:pt x="263" y="363538"/>
                  </a:cubicBezTo>
                  <a:cubicBezTo>
                    <a:pt x="-5527" y="396549"/>
                    <a:pt x="10924" y="431932"/>
                    <a:pt x="8201" y="466725"/>
                  </a:cubicBezTo>
                  <a:cubicBezTo>
                    <a:pt x="9325" y="503302"/>
                    <a:pt x="7504" y="534312"/>
                    <a:pt x="8201" y="565150"/>
                  </a:cubicBezTo>
                  <a:cubicBezTo>
                    <a:pt x="12198" y="595580"/>
                    <a:pt x="22931" y="631323"/>
                    <a:pt x="30426" y="663575"/>
                  </a:cubicBezTo>
                  <a:cubicBezTo>
                    <a:pt x="41760" y="695112"/>
                    <a:pt x="59612" y="732055"/>
                    <a:pt x="70113" y="752475"/>
                  </a:cubicBezTo>
                  <a:cubicBezTo>
                    <a:pt x="80035" y="775219"/>
                    <a:pt x="89922" y="788155"/>
                    <a:pt x="100276" y="809625"/>
                  </a:cubicBezTo>
                  <a:cubicBezTo>
                    <a:pt x="115809" y="828504"/>
                    <a:pt x="131352" y="862040"/>
                    <a:pt x="143138" y="882650"/>
                  </a:cubicBezTo>
                  <a:cubicBezTo>
                    <a:pt x="157689" y="903552"/>
                    <a:pt x="187588" y="935038"/>
                    <a:pt x="187588" y="93503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1188925">
                    <a:custGeom>
                      <a:avLst/>
                      <a:gdLst>
                        <a:gd name="connsiteX0" fmla="*/ 159013 w 187588"/>
                        <a:gd name="connsiteY0" fmla="*/ 0 h 935038"/>
                        <a:gd name="connsiteX1" fmla="*/ 46301 w 187588"/>
                        <a:gd name="connsiteY1" fmla="*/ 131763 h 935038"/>
                        <a:gd name="connsiteX2" fmla="*/ 19313 w 187588"/>
                        <a:gd name="connsiteY2" fmla="*/ 241300 h 935038"/>
                        <a:gd name="connsiteX3" fmla="*/ 263 w 187588"/>
                        <a:gd name="connsiteY3" fmla="*/ 363538 h 935038"/>
                        <a:gd name="connsiteX4" fmla="*/ 8201 w 187588"/>
                        <a:gd name="connsiteY4" fmla="*/ 466725 h 935038"/>
                        <a:gd name="connsiteX5" fmla="*/ 8201 w 187588"/>
                        <a:gd name="connsiteY5" fmla="*/ 565150 h 935038"/>
                        <a:gd name="connsiteX6" fmla="*/ 30426 w 187588"/>
                        <a:gd name="connsiteY6" fmla="*/ 663575 h 935038"/>
                        <a:gd name="connsiteX7" fmla="*/ 70113 w 187588"/>
                        <a:gd name="connsiteY7" fmla="*/ 752475 h 935038"/>
                        <a:gd name="connsiteX8" fmla="*/ 100276 w 187588"/>
                        <a:gd name="connsiteY8" fmla="*/ 809625 h 935038"/>
                        <a:gd name="connsiteX9" fmla="*/ 143138 w 187588"/>
                        <a:gd name="connsiteY9" fmla="*/ 882650 h 935038"/>
                        <a:gd name="connsiteX10" fmla="*/ 187588 w 187588"/>
                        <a:gd name="connsiteY10" fmla="*/ 935038 h 9350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7588" h="935038">
                          <a:moveTo>
                            <a:pt x="159013" y="0"/>
                          </a:moveTo>
                          <a:cubicBezTo>
                            <a:pt x="114298" y="45773"/>
                            <a:pt x="69584" y="91546"/>
                            <a:pt x="46301" y="131763"/>
                          </a:cubicBezTo>
                          <a:cubicBezTo>
                            <a:pt x="23018" y="171980"/>
                            <a:pt x="26986" y="202671"/>
                            <a:pt x="19313" y="241300"/>
                          </a:cubicBezTo>
                          <a:cubicBezTo>
                            <a:pt x="11640" y="279929"/>
                            <a:pt x="2115" y="325967"/>
                            <a:pt x="263" y="363538"/>
                          </a:cubicBezTo>
                          <a:cubicBezTo>
                            <a:pt x="-1589" y="401109"/>
                            <a:pt x="6878" y="433123"/>
                            <a:pt x="8201" y="466725"/>
                          </a:cubicBezTo>
                          <a:cubicBezTo>
                            <a:pt x="9524" y="500327"/>
                            <a:pt x="4497" y="532342"/>
                            <a:pt x="8201" y="565150"/>
                          </a:cubicBezTo>
                          <a:cubicBezTo>
                            <a:pt x="11905" y="597958"/>
                            <a:pt x="20107" y="632354"/>
                            <a:pt x="30426" y="663575"/>
                          </a:cubicBezTo>
                          <a:cubicBezTo>
                            <a:pt x="40745" y="694796"/>
                            <a:pt x="58471" y="728133"/>
                            <a:pt x="70113" y="752475"/>
                          </a:cubicBezTo>
                          <a:cubicBezTo>
                            <a:pt x="81755" y="776817"/>
                            <a:pt x="88105" y="787929"/>
                            <a:pt x="100276" y="809625"/>
                          </a:cubicBezTo>
                          <a:cubicBezTo>
                            <a:pt x="112447" y="831321"/>
                            <a:pt x="128586" y="861748"/>
                            <a:pt x="143138" y="882650"/>
                          </a:cubicBezTo>
                          <a:cubicBezTo>
                            <a:pt x="157690" y="903552"/>
                            <a:pt x="187588" y="935038"/>
                            <a:pt x="187588" y="93503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A1183718-565B-45A9-B344-AB4EADBE08FD}"/>
                </a:ext>
              </a:extLst>
            </p:cNvPr>
            <p:cNvSpPr/>
            <p:nvPr/>
          </p:nvSpPr>
          <p:spPr>
            <a:xfrm>
              <a:off x="3533775" y="4794250"/>
              <a:ext cx="115912" cy="465138"/>
            </a:xfrm>
            <a:custGeom>
              <a:avLst/>
              <a:gdLst>
                <a:gd name="connsiteX0" fmla="*/ 0 w 115912"/>
                <a:gd name="connsiteY0" fmla="*/ 0 h 465138"/>
                <a:gd name="connsiteX1" fmla="*/ 50800 w 115912"/>
                <a:gd name="connsiteY1" fmla="*/ 109538 h 465138"/>
                <a:gd name="connsiteX2" fmla="*/ 87313 w 115912"/>
                <a:gd name="connsiteY2" fmla="*/ 239713 h 465138"/>
                <a:gd name="connsiteX3" fmla="*/ 109538 w 115912"/>
                <a:gd name="connsiteY3" fmla="*/ 323850 h 465138"/>
                <a:gd name="connsiteX4" fmla="*/ 115888 w 115912"/>
                <a:gd name="connsiteY4" fmla="*/ 382588 h 465138"/>
                <a:gd name="connsiteX5" fmla="*/ 107950 w 115912"/>
                <a:gd name="connsiteY5" fmla="*/ 465138 h 46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12" h="465138" extrusionOk="0">
                  <a:moveTo>
                    <a:pt x="0" y="0"/>
                  </a:moveTo>
                  <a:cubicBezTo>
                    <a:pt x="15384" y="38633"/>
                    <a:pt x="34260" y="70430"/>
                    <a:pt x="50800" y="109538"/>
                  </a:cubicBezTo>
                  <a:cubicBezTo>
                    <a:pt x="61055" y="147384"/>
                    <a:pt x="76628" y="200961"/>
                    <a:pt x="87313" y="239713"/>
                  </a:cubicBezTo>
                  <a:cubicBezTo>
                    <a:pt x="97107" y="276040"/>
                    <a:pt x="103414" y="300265"/>
                    <a:pt x="109538" y="323850"/>
                  </a:cubicBezTo>
                  <a:cubicBezTo>
                    <a:pt x="112390" y="348315"/>
                    <a:pt x="116646" y="360122"/>
                    <a:pt x="115888" y="382588"/>
                  </a:cubicBezTo>
                  <a:cubicBezTo>
                    <a:pt x="111915" y="402430"/>
                    <a:pt x="109045" y="432604"/>
                    <a:pt x="107950" y="46513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64416610">
                    <a:custGeom>
                      <a:avLst/>
                      <a:gdLst>
                        <a:gd name="connsiteX0" fmla="*/ 0 w 115912"/>
                        <a:gd name="connsiteY0" fmla="*/ 0 h 465138"/>
                        <a:gd name="connsiteX1" fmla="*/ 50800 w 115912"/>
                        <a:gd name="connsiteY1" fmla="*/ 109538 h 465138"/>
                        <a:gd name="connsiteX2" fmla="*/ 87313 w 115912"/>
                        <a:gd name="connsiteY2" fmla="*/ 239713 h 465138"/>
                        <a:gd name="connsiteX3" fmla="*/ 109538 w 115912"/>
                        <a:gd name="connsiteY3" fmla="*/ 323850 h 465138"/>
                        <a:gd name="connsiteX4" fmla="*/ 115888 w 115912"/>
                        <a:gd name="connsiteY4" fmla="*/ 382588 h 465138"/>
                        <a:gd name="connsiteX5" fmla="*/ 107950 w 115912"/>
                        <a:gd name="connsiteY5" fmla="*/ 465138 h 465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5912" h="465138">
                          <a:moveTo>
                            <a:pt x="0" y="0"/>
                          </a:moveTo>
                          <a:cubicBezTo>
                            <a:pt x="18124" y="34793"/>
                            <a:pt x="36248" y="69586"/>
                            <a:pt x="50800" y="109538"/>
                          </a:cubicBezTo>
                          <a:cubicBezTo>
                            <a:pt x="65352" y="149490"/>
                            <a:pt x="77523" y="203994"/>
                            <a:pt x="87313" y="239713"/>
                          </a:cubicBezTo>
                          <a:cubicBezTo>
                            <a:pt x="97103" y="275432"/>
                            <a:pt x="104776" y="300038"/>
                            <a:pt x="109538" y="323850"/>
                          </a:cubicBezTo>
                          <a:cubicBezTo>
                            <a:pt x="114300" y="347662"/>
                            <a:pt x="116153" y="359040"/>
                            <a:pt x="115888" y="382588"/>
                          </a:cubicBezTo>
                          <a:cubicBezTo>
                            <a:pt x="115623" y="406136"/>
                            <a:pt x="111786" y="435637"/>
                            <a:pt x="107950" y="46513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8615E21D-4FE2-467F-9F0E-2B75400278F0}"/>
                </a:ext>
              </a:extLst>
            </p:cNvPr>
            <p:cNvSpPr/>
            <p:nvPr/>
          </p:nvSpPr>
          <p:spPr>
            <a:xfrm>
              <a:off x="3392488" y="4833938"/>
              <a:ext cx="174625" cy="355600"/>
            </a:xfrm>
            <a:custGeom>
              <a:avLst/>
              <a:gdLst>
                <a:gd name="connsiteX0" fmla="*/ 0 w 174625"/>
                <a:gd name="connsiteY0" fmla="*/ 0 h 355600"/>
                <a:gd name="connsiteX1" fmla="*/ 60325 w 174625"/>
                <a:gd name="connsiteY1" fmla="*/ 85725 h 355600"/>
                <a:gd name="connsiteX2" fmla="*/ 107950 w 174625"/>
                <a:gd name="connsiteY2" fmla="*/ 173037 h 355600"/>
                <a:gd name="connsiteX3" fmla="*/ 134937 w 174625"/>
                <a:gd name="connsiteY3" fmla="*/ 222250 h 355600"/>
                <a:gd name="connsiteX4" fmla="*/ 160337 w 174625"/>
                <a:gd name="connsiteY4" fmla="*/ 303212 h 355600"/>
                <a:gd name="connsiteX5" fmla="*/ 174625 w 174625"/>
                <a:gd name="connsiteY5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625" h="355600" extrusionOk="0">
                  <a:moveTo>
                    <a:pt x="0" y="0"/>
                  </a:moveTo>
                  <a:cubicBezTo>
                    <a:pt x="20492" y="22261"/>
                    <a:pt x="48906" y="56701"/>
                    <a:pt x="60325" y="85725"/>
                  </a:cubicBezTo>
                  <a:cubicBezTo>
                    <a:pt x="78317" y="114564"/>
                    <a:pt x="107950" y="173037"/>
                    <a:pt x="107950" y="173037"/>
                  </a:cubicBezTo>
                  <a:cubicBezTo>
                    <a:pt x="120093" y="196810"/>
                    <a:pt x="126099" y="200570"/>
                    <a:pt x="134937" y="222250"/>
                  </a:cubicBezTo>
                  <a:cubicBezTo>
                    <a:pt x="144577" y="240142"/>
                    <a:pt x="156225" y="280318"/>
                    <a:pt x="160337" y="303212"/>
                  </a:cubicBezTo>
                  <a:cubicBezTo>
                    <a:pt x="168641" y="323931"/>
                    <a:pt x="170920" y="340953"/>
                    <a:pt x="174625" y="3556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32437395">
                    <a:custGeom>
                      <a:avLst/>
                      <a:gdLst>
                        <a:gd name="connsiteX0" fmla="*/ 0 w 174625"/>
                        <a:gd name="connsiteY0" fmla="*/ 0 h 355600"/>
                        <a:gd name="connsiteX1" fmla="*/ 60325 w 174625"/>
                        <a:gd name="connsiteY1" fmla="*/ 85725 h 355600"/>
                        <a:gd name="connsiteX2" fmla="*/ 107950 w 174625"/>
                        <a:gd name="connsiteY2" fmla="*/ 173037 h 355600"/>
                        <a:gd name="connsiteX3" fmla="*/ 134937 w 174625"/>
                        <a:gd name="connsiteY3" fmla="*/ 222250 h 355600"/>
                        <a:gd name="connsiteX4" fmla="*/ 160337 w 174625"/>
                        <a:gd name="connsiteY4" fmla="*/ 303212 h 355600"/>
                        <a:gd name="connsiteX5" fmla="*/ 174625 w 174625"/>
                        <a:gd name="connsiteY5" fmla="*/ 355600 h 355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4625" h="355600">
                          <a:moveTo>
                            <a:pt x="0" y="0"/>
                          </a:moveTo>
                          <a:cubicBezTo>
                            <a:pt x="21166" y="28443"/>
                            <a:pt x="42333" y="56886"/>
                            <a:pt x="60325" y="85725"/>
                          </a:cubicBezTo>
                          <a:cubicBezTo>
                            <a:pt x="78317" y="114564"/>
                            <a:pt x="107950" y="173037"/>
                            <a:pt x="107950" y="173037"/>
                          </a:cubicBezTo>
                          <a:cubicBezTo>
                            <a:pt x="120385" y="195791"/>
                            <a:pt x="126206" y="200554"/>
                            <a:pt x="134937" y="222250"/>
                          </a:cubicBezTo>
                          <a:cubicBezTo>
                            <a:pt x="143668" y="243946"/>
                            <a:pt x="153722" y="280987"/>
                            <a:pt x="160337" y="303212"/>
                          </a:cubicBezTo>
                          <a:cubicBezTo>
                            <a:pt x="166952" y="325437"/>
                            <a:pt x="170788" y="340518"/>
                            <a:pt x="174625" y="3556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F9896052-C0E0-491B-9929-C5F19460E4CA}"/>
                </a:ext>
              </a:extLst>
            </p:cNvPr>
            <p:cNvSpPr/>
            <p:nvPr/>
          </p:nvSpPr>
          <p:spPr>
            <a:xfrm>
              <a:off x="4814888" y="3489325"/>
              <a:ext cx="1079500" cy="533400"/>
            </a:xfrm>
            <a:custGeom>
              <a:avLst/>
              <a:gdLst>
                <a:gd name="connsiteX0" fmla="*/ 1079500 w 1079500"/>
                <a:gd name="connsiteY0" fmla="*/ 0 h 533400"/>
                <a:gd name="connsiteX1" fmla="*/ 1025525 w 1079500"/>
                <a:gd name="connsiteY1" fmla="*/ 47625 h 533400"/>
                <a:gd name="connsiteX2" fmla="*/ 963612 w 1079500"/>
                <a:gd name="connsiteY2" fmla="*/ 87313 h 533400"/>
                <a:gd name="connsiteX3" fmla="*/ 871537 w 1079500"/>
                <a:gd name="connsiteY3" fmla="*/ 152400 h 533400"/>
                <a:gd name="connsiteX4" fmla="*/ 803275 w 1079500"/>
                <a:gd name="connsiteY4" fmla="*/ 196850 h 533400"/>
                <a:gd name="connsiteX5" fmla="*/ 723900 w 1079500"/>
                <a:gd name="connsiteY5" fmla="*/ 244475 h 533400"/>
                <a:gd name="connsiteX6" fmla="*/ 633412 w 1079500"/>
                <a:gd name="connsiteY6" fmla="*/ 293688 h 533400"/>
                <a:gd name="connsiteX7" fmla="*/ 539750 w 1079500"/>
                <a:gd name="connsiteY7" fmla="*/ 331788 h 533400"/>
                <a:gd name="connsiteX8" fmla="*/ 454025 w 1079500"/>
                <a:gd name="connsiteY8" fmla="*/ 366713 h 533400"/>
                <a:gd name="connsiteX9" fmla="*/ 333375 w 1079500"/>
                <a:gd name="connsiteY9" fmla="*/ 409575 h 533400"/>
                <a:gd name="connsiteX10" fmla="*/ 247650 w 1079500"/>
                <a:gd name="connsiteY10" fmla="*/ 434975 h 533400"/>
                <a:gd name="connsiteX11" fmla="*/ 184150 w 1079500"/>
                <a:gd name="connsiteY11" fmla="*/ 468313 h 533400"/>
                <a:gd name="connsiteX12" fmla="*/ 92075 w 1079500"/>
                <a:gd name="connsiteY12" fmla="*/ 503238 h 533400"/>
                <a:gd name="connsiteX13" fmla="*/ 0 w 1079500"/>
                <a:gd name="connsiteY13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500" h="533400" extrusionOk="0">
                  <a:moveTo>
                    <a:pt x="1079500" y="0"/>
                  </a:moveTo>
                  <a:cubicBezTo>
                    <a:pt x="1065835" y="18887"/>
                    <a:pt x="1043259" y="32599"/>
                    <a:pt x="1025525" y="47625"/>
                  </a:cubicBezTo>
                  <a:cubicBezTo>
                    <a:pt x="1009168" y="62449"/>
                    <a:pt x="989703" y="69015"/>
                    <a:pt x="963612" y="87313"/>
                  </a:cubicBezTo>
                  <a:cubicBezTo>
                    <a:pt x="937540" y="104683"/>
                    <a:pt x="898874" y="134087"/>
                    <a:pt x="871537" y="152400"/>
                  </a:cubicBezTo>
                  <a:cubicBezTo>
                    <a:pt x="844836" y="169548"/>
                    <a:pt x="827469" y="181457"/>
                    <a:pt x="803275" y="196850"/>
                  </a:cubicBezTo>
                  <a:cubicBezTo>
                    <a:pt x="779317" y="210801"/>
                    <a:pt x="751306" y="227364"/>
                    <a:pt x="723900" y="244475"/>
                  </a:cubicBezTo>
                  <a:cubicBezTo>
                    <a:pt x="699245" y="258415"/>
                    <a:pt x="666400" y="280801"/>
                    <a:pt x="633412" y="293688"/>
                  </a:cubicBezTo>
                  <a:cubicBezTo>
                    <a:pt x="602720" y="308240"/>
                    <a:pt x="539750" y="331788"/>
                    <a:pt x="539750" y="331788"/>
                  </a:cubicBezTo>
                  <a:cubicBezTo>
                    <a:pt x="511993" y="346403"/>
                    <a:pt x="491063" y="356508"/>
                    <a:pt x="454025" y="366713"/>
                  </a:cubicBezTo>
                  <a:cubicBezTo>
                    <a:pt x="415314" y="376457"/>
                    <a:pt x="371463" y="401307"/>
                    <a:pt x="333375" y="409575"/>
                  </a:cubicBezTo>
                  <a:cubicBezTo>
                    <a:pt x="297464" y="418706"/>
                    <a:pt x="271537" y="424882"/>
                    <a:pt x="247650" y="434975"/>
                  </a:cubicBezTo>
                  <a:cubicBezTo>
                    <a:pt x="221913" y="443612"/>
                    <a:pt x="207955" y="454751"/>
                    <a:pt x="184150" y="468313"/>
                  </a:cubicBezTo>
                  <a:cubicBezTo>
                    <a:pt x="159177" y="479733"/>
                    <a:pt x="124341" y="486448"/>
                    <a:pt x="92075" y="503238"/>
                  </a:cubicBezTo>
                  <a:cubicBezTo>
                    <a:pt x="63038" y="519555"/>
                    <a:pt x="29201" y="529308"/>
                    <a:pt x="0" y="5334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44784945">
                    <a:custGeom>
                      <a:avLst/>
                      <a:gdLst>
                        <a:gd name="connsiteX0" fmla="*/ 1079500 w 1079500"/>
                        <a:gd name="connsiteY0" fmla="*/ 0 h 533400"/>
                        <a:gd name="connsiteX1" fmla="*/ 1025525 w 1079500"/>
                        <a:gd name="connsiteY1" fmla="*/ 47625 h 533400"/>
                        <a:gd name="connsiteX2" fmla="*/ 963612 w 1079500"/>
                        <a:gd name="connsiteY2" fmla="*/ 87313 h 533400"/>
                        <a:gd name="connsiteX3" fmla="*/ 871537 w 1079500"/>
                        <a:gd name="connsiteY3" fmla="*/ 152400 h 533400"/>
                        <a:gd name="connsiteX4" fmla="*/ 803275 w 1079500"/>
                        <a:gd name="connsiteY4" fmla="*/ 196850 h 533400"/>
                        <a:gd name="connsiteX5" fmla="*/ 723900 w 1079500"/>
                        <a:gd name="connsiteY5" fmla="*/ 244475 h 533400"/>
                        <a:gd name="connsiteX6" fmla="*/ 633412 w 1079500"/>
                        <a:gd name="connsiteY6" fmla="*/ 293688 h 533400"/>
                        <a:gd name="connsiteX7" fmla="*/ 539750 w 1079500"/>
                        <a:gd name="connsiteY7" fmla="*/ 331788 h 533400"/>
                        <a:gd name="connsiteX8" fmla="*/ 454025 w 1079500"/>
                        <a:gd name="connsiteY8" fmla="*/ 366713 h 533400"/>
                        <a:gd name="connsiteX9" fmla="*/ 333375 w 1079500"/>
                        <a:gd name="connsiteY9" fmla="*/ 409575 h 533400"/>
                        <a:gd name="connsiteX10" fmla="*/ 247650 w 1079500"/>
                        <a:gd name="connsiteY10" fmla="*/ 434975 h 533400"/>
                        <a:gd name="connsiteX11" fmla="*/ 184150 w 1079500"/>
                        <a:gd name="connsiteY11" fmla="*/ 468313 h 533400"/>
                        <a:gd name="connsiteX12" fmla="*/ 92075 w 1079500"/>
                        <a:gd name="connsiteY12" fmla="*/ 503238 h 533400"/>
                        <a:gd name="connsiteX13" fmla="*/ 0 w 1079500"/>
                        <a:gd name="connsiteY13" fmla="*/ 533400 h 53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79500" h="533400">
                          <a:moveTo>
                            <a:pt x="1079500" y="0"/>
                          </a:moveTo>
                          <a:cubicBezTo>
                            <a:pt x="1062170" y="16536"/>
                            <a:pt x="1044840" y="33073"/>
                            <a:pt x="1025525" y="47625"/>
                          </a:cubicBezTo>
                          <a:cubicBezTo>
                            <a:pt x="1006210" y="62177"/>
                            <a:pt x="989277" y="69851"/>
                            <a:pt x="963612" y="87313"/>
                          </a:cubicBezTo>
                          <a:cubicBezTo>
                            <a:pt x="937947" y="104775"/>
                            <a:pt x="898260" y="134144"/>
                            <a:pt x="871537" y="152400"/>
                          </a:cubicBezTo>
                          <a:cubicBezTo>
                            <a:pt x="844814" y="170656"/>
                            <a:pt x="827881" y="181504"/>
                            <a:pt x="803275" y="196850"/>
                          </a:cubicBezTo>
                          <a:cubicBezTo>
                            <a:pt x="778669" y="212196"/>
                            <a:pt x="752210" y="228335"/>
                            <a:pt x="723900" y="244475"/>
                          </a:cubicBezTo>
                          <a:cubicBezTo>
                            <a:pt x="695590" y="260615"/>
                            <a:pt x="664104" y="279136"/>
                            <a:pt x="633412" y="293688"/>
                          </a:cubicBezTo>
                          <a:cubicBezTo>
                            <a:pt x="602720" y="308240"/>
                            <a:pt x="539750" y="331788"/>
                            <a:pt x="539750" y="331788"/>
                          </a:cubicBezTo>
                          <a:cubicBezTo>
                            <a:pt x="509852" y="343959"/>
                            <a:pt x="488421" y="353749"/>
                            <a:pt x="454025" y="366713"/>
                          </a:cubicBezTo>
                          <a:cubicBezTo>
                            <a:pt x="419629" y="379677"/>
                            <a:pt x="367771" y="398198"/>
                            <a:pt x="333375" y="409575"/>
                          </a:cubicBezTo>
                          <a:cubicBezTo>
                            <a:pt x="298979" y="420952"/>
                            <a:pt x="272521" y="425185"/>
                            <a:pt x="247650" y="434975"/>
                          </a:cubicBezTo>
                          <a:cubicBezTo>
                            <a:pt x="222779" y="444765"/>
                            <a:pt x="210079" y="456936"/>
                            <a:pt x="184150" y="468313"/>
                          </a:cubicBezTo>
                          <a:cubicBezTo>
                            <a:pt x="158221" y="479690"/>
                            <a:pt x="122767" y="492390"/>
                            <a:pt x="92075" y="503238"/>
                          </a:cubicBezTo>
                          <a:cubicBezTo>
                            <a:pt x="61383" y="514086"/>
                            <a:pt x="30691" y="523743"/>
                            <a:pt x="0" y="5334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36130A0A-4A5E-443A-BD4A-078E01FC67E8}"/>
                </a:ext>
              </a:extLst>
            </p:cNvPr>
            <p:cNvSpPr/>
            <p:nvPr/>
          </p:nvSpPr>
          <p:spPr>
            <a:xfrm>
              <a:off x="4422775" y="4027488"/>
              <a:ext cx="388938" cy="125412"/>
            </a:xfrm>
            <a:custGeom>
              <a:avLst/>
              <a:gdLst>
                <a:gd name="connsiteX0" fmla="*/ 0 w 388938"/>
                <a:gd name="connsiteY0" fmla="*/ 125412 h 125412"/>
                <a:gd name="connsiteX1" fmla="*/ 87313 w 388938"/>
                <a:gd name="connsiteY1" fmla="*/ 95250 h 125412"/>
                <a:gd name="connsiteX2" fmla="*/ 174625 w 388938"/>
                <a:gd name="connsiteY2" fmla="*/ 76200 h 125412"/>
                <a:gd name="connsiteX3" fmla="*/ 233363 w 388938"/>
                <a:gd name="connsiteY3" fmla="*/ 53975 h 125412"/>
                <a:gd name="connsiteX4" fmla="*/ 312738 w 388938"/>
                <a:gd name="connsiteY4" fmla="*/ 26987 h 125412"/>
                <a:gd name="connsiteX5" fmla="*/ 388938 w 388938"/>
                <a:gd name="connsiteY5" fmla="*/ 0 h 1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938" h="125412" extrusionOk="0">
                  <a:moveTo>
                    <a:pt x="0" y="125412"/>
                  </a:moveTo>
                  <a:cubicBezTo>
                    <a:pt x="28565" y="114988"/>
                    <a:pt x="62125" y="98962"/>
                    <a:pt x="87313" y="95250"/>
                  </a:cubicBezTo>
                  <a:cubicBezTo>
                    <a:pt x="113070" y="87521"/>
                    <a:pt x="150887" y="81709"/>
                    <a:pt x="174625" y="76200"/>
                  </a:cubicBezTo>
                  <a:cubicBezTo>
                    <a:pt x="198607" y="68524"/>
                    <a:pt x="210473" y="62417"/>
                    <a:pt x="233363" y="53975"/>
                  </a:cubicBezTo>
                  <a:cubicBezTo>
                    <a:pt x="256382" y="45773"/>
                    <a:pt x="312738" y="26987"/>
                    <a:pt x="312738" y="26987"/>
                  </a:cubicBezTo>
                  <a:cubicBezTo>
                    <a:pt x="335392" y="12631"/>
                    <a:pt x="362854" y="12231"/>
                    <a:pt x="388938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27214490">
                    <a:custGeom>
                      <a:avLst/>
                      <a:gdLst>
                        <a:gd name="connsiteX0" fmla="*/ 0 w 388938"/>
                        <a:gd name="connsiteY0" fmla="*/ 125412 h 125412"/>
                        <a:gd name="connsiteX1" fmla="*/ 87313 w 388938"/>
                        <a:gd name="connsiteY1" fmla="*/ 95250 h 125412"/>
                        <a:gd name="connsiteX2" fmla="*/ 174625 w 388938"/>
                        <a:gd name="connsiteY2" fmla="*/ 76200 h 125412"/>
                        <a:gd name="connsiteX3" fmla="*/ 233363 w 388938"/>
                        <a:gd name="connsiteY3" fmla="*/ 53975 h 125412"/>
                        <a:gd name="connsiteX4" fmla="*/ 312738 w 388938"/>
                        <a:gd name="connsiteY4" fmla="*/ 26987 h 125412"/>
                        <a:gd name="connsiteX5" fmla="*/ 388938 w 388938"/>
                        <a:gd name="connsiteY5" fmla="*/ 0 h 125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8938" h="125412">
                          <a:moveTo>
                            <a:pt x="0" y="125412"/>
                          </a:moveTo>
                          <a:cubicBezTo>
                            <a:pt x="29104" y="114432"/>
                            <a:pt x="58209" y="103452"/>
                            <a:pt x="87313" y="95250"/>
                          </a:cubicBezTo>
                          <a:cubicBezTo>
                            <a:pt x="116417" y="87048"/>
                            <a:pt x="150283" y="83079"/>
                            <a:pt x="174625" y="76200"/>
                          </a:cubicBezTo>
                          <a:cubicBezTo>
                            <a:pt x="198967" y="69321"/>
                            <a:pt x="210344" y="62177"/>
                            <a:pt x="233363" y="53975"/>
                          </a:cubicBezTo>
                          <a:cubicBezTo>
                            <a:pt x="256382" y="45773"/>
                            <a:pt x="312738" y="26987"/>
                            <a:pt x="312738" y="26987"/>
                          </a:cubicBezTo>
                          <a:lnTo>
                            <a:pt x="388938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C2E8AA1E-E324-4606-9735-63B528A0BA8B}"/>
                </a:ext>
              </a:extLst>
            </p:cNvPr>
            <p:cNvSpPr/>
            <p:nvPr/>
          </p:nvSpPr>
          <p:spPr>
            <a:xfrm>
              <a:off x="3786188" y="4152900"/>
              <a:ext cx="635000" cy="442913"/>
            </a:xfrm>
            <a:custGeom>
              <a:avLst/>
              <a:gdLst>
                <a:gd name="connsiteX0" fmla="*/ 635000 w 635000"/>
                <a:gd name="connsiteY0" fmla="*/ 0 h 442913"/>
                <a:gd name="connsiteX1" fmla="*/ 547687 w 635000"/>
                <a:gd name="connsiteY1" fmla="*/ 23813 h 442913"/>
                <a:gd name="connsiteX2" fmla="*/ 465137 w 635000"/>
                <a:gd name="connsiteY2" fmla="*/ 61913 h 442913"/>
                <a:gd name="connsiteX3" fmla="*/ 403225 w 635000"/>
                <a:gd name="connsiteY3" fmla="*/ 93663 h 442913"/>
                <a:gd name="connsiteX4" fmla="*/ 342900 w 635000"/>
                <a:gd name="connsiteY4" fmla="*/ 117475 h 442913"/>
                <a:gd name="connsiteX5" fmla="*/ 307975 w 635000"/>
                <a:gd name="connsiteY5" fmla="*/ 139700 h 442913"/>
                <a:gd name="connsiteX6" fmla="*/ 230187 w 635000"/>
                <a:gd name="connsiteY6" fmla="*/ 196850 h 442913"/>
                <a:gd name="connsiteX7" fmla="*/ 163512 w 635000"/>
                <a:gd name="connsiteY7" fmla="*/ 269875 h 442913"/>
                <a:gd name="connsiteX8" fmla="*/ 100012 w 635000"/>
                <a:gd name="connsiteY8" fmla="*/ 333375 h 442913"/>
                <a:gd name="connsiteX9" fmla="*/ 66675 w 635000"/>
                <a:gd name="connsiteY9" fmla="*/ 363538 h 442913"/>
                <a:gd name="connsiteX10" fmla="*/ 25400 w 635000"/>
                <a:gd name="connsiteY10" fmla="*/ 407988 h 442913"/>
                <a:gd name="connsiteX11" fmla="*/ 0 w 635000"/>
                <a:gd name="connsiteY11" fmla="*/ 442913 h 4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5000" h="442913" extrusionOk="0">
                  <a:moveTo>
                    <a:pt x="635000" y="0"/>
                  </a:moveTo>
                  <a:cubicBezTo>
                    <a:pt x="604906" y="6672"/>
                    <a:pt x="579862" y="11886"/>
                    <a:pt x="547687" y="23813"/>
                  </a:cubicBezTo>
                  <a:cubicBezTo>
                    <a:pt x="519255" y="31119"/>
                    <a:pt x="491765" y="54539"/>
                    <a:pt x="465137" y="61913"/>
                  </a:cubicBezTo>
                  <a:cubicBezTo>
                    <a:pt x="439780" y="73659"/>
                    <a:pt x="426315" y="85873"/>
                    <a:pt x="403225" y="93663"/>
                  </a:cubicBezTo>
                  <a:cubicBezTo>
                    <a:pt x="380453" y="102404"/>
                    <a:pt x="360400" y="110327"/>
                    <a:pt x="342900" y="117475"/>
                  </a:cubicBezTo>
                  <a:cubicBezTo>
                    <a:pt x="327030" y="125187"/>
                    <a:pt x="326750" y="126456"/>
                    <a:pt x="307975" y="139700"/>
                  </a:cubicBezTo>
                  <a:cubicBezTo>
                    <a:pt x="291648" y="152040"/>
                    <a:pt x="256591" y="180421"/>
                    <a:pt x="230187" y="196850"/>
                  </a:cubicBezTo>
                  <a:cubicBezTo>
                    <a:pt x="205624" y="222686"/>
                    <a:pt x="184285" y="245728"/>
                    <a:pt x="163512" y="269875"/>
                  </a:cubicBezTo>
                  <a:cubicBezTo>
                    <a:pt x="143402" y="291594"/>
                    <a:pt x="114416" y="317820"/>
                    <a:pt x="100012" y="333375"/>
                  </a:cubicBezTo>
                  <a:cubicBezTo>
                    <a:pt x="84719" y="349407"/>
                    <a:pt x="79568" y="350358"/>
                    <a:pt x="66675" y="363538"/>
                  </a:cubicBezTo>
                  <a:cubicBezTo>
                    <a:pt x="54649" y="375427"/>
                    <a:pt x="38084" y="394429"/>
                    <a:pt x="25400" y="407988"/>
                  </a:cubicBezTo>
                  <a:cubicBezTo>
                    <a:pt x="15377" y="420799"/>
                    <a:pt x="6615" y="432054"/>
                    <a:pt x="0" y="4429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10802753">
                    <a:custGeom>
                      <a:avLst/>
                      <a:gdLst>
                        <a:gd name="connsiteX0" fmla="*/ 635000 w 635000"/>
                        <a:gd name="connsiteY0" fmla="*/ 0 h 442913"/>
                        <a:gd name="connsiteX1" fmla="*/ 547687 w 635000"/>
                        <a:gd name="connsiteY1" fmla="*/ 23813 h 442913"/>
                        <a:gd name="connsiteX2" fmla="*/ 465137 w 635000"/>
                        <a:gd name="connsiteY2" fmla="*/ 61913 h 442913"/>
                        <a:gd name="connsiteX3" fmla="*/ 403225 w 635000"/>
                        <a:gd name="connsiteY3" fmla="*/ 93663 h 442913"/>
                        <a:gd name="connsiteX4" fmla="*/ 342900 w 635000"/>
                        <a:gd name="connsiteY4" fmla="*/ 117475 h 442913"/>
                        <a:gd name="connsiteX5" fmla="*/ 307975 w 635000"/>
                        <a:gd name="connsiteY5" fmla="*/ 139700 h 442913"/>
                        <a:gd name="connsiteX6" fmla="*/ 230187 w 635000"/>
                        <a:gd name="connsiteY6" fmla="*/ 196850 h 442913"/>
                        <a:gd name="connsiteX7" fmla="*/ 163512 w 635000"/>
                        <a:gd name="connsiteY7" fmla="*/ 269875 h 442913"/>
                        <a:gd name="connsiteX8" fmla="*/ 100012 w 635000"/>
                        <a:gd name="connsiteY8" fmla="*/ 333375 h 442913"/>
                        <a:gd name="connsiteX9" fmla="*/ 66675 w 635000"/>
                        <a:gd name="connsiteY9" fmla="*/ 363538 h 442913"/>
                        <a:gd name="connsiteX10" fmla="*/ 25400 w 635000"/>
                        <a:gd name="connsiteY10" fmla="*/ 407988 h 442913"/>
                        <a:gd name="connsiteX11" fmla="*/ 0 w 635000"/>
                        <a:gd name="connsiteY11" fmla="*/ 442913 h 442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35000" h="442913">
                          <a:moveTo>
                            <a:pt x="635000" y="0"/>
                          </a:moveTo>
                          <a:cubicBezTo>
                            <a:pt x="605498" y="6747"/>
                            <a:pt x="575997" y="13494"/>
                            <a:pt x="547687" y="23813"/>
                          </a:cubicBezTo>
                          <a:cubicBezTo>
                            <a:pt x="519377" y="34132"/>
                            <a:pt x="489214" y="50271"/>
                            <a:pt x="465137" y="61913"/>
                          </a:cubicBezTo>
                          <a:cubicBezTo>
                            <a:pt x="441060" y="73555"/>
                            <a:pt x="423598" y="84403"/>
                            <a:pt x="403225" y="93663"/>
                          </a:cubicBezTo>
                          <a:cubicBezTo>
                            <a:pt x="382852" y="102923"/>
                            <a:pt x="358775" y="109802"/>
                            <a:pt x="342900" y="117475"/>
                          </a:cubicBezTo>
                          <a:cubicBezTo>
                            <a:pt x="327025" y="125148"/>
                            <a:pt x="326760" y="126471"/>
                            <a:pt x="307975" y="139700"/>
                          </a:cubicBezTo>
                          <a:cubicBezTo>
                            <a:pt x="289190" y="152929"/>
                            <a:pt x="254264" y="175154"/>
                            <a:pt x="230187" y="196850"/>
                          </a:cubicBezTo>
                          <a:cubicBezTo>
                            <a:pt x="206110" y="218546"/>
                            <a:pt x="185208" y="247121"/>
                            <a:pt x="163512" y="269875"/>
                          </a:cubicBezTo>
                          <a:cubicBezTo>
                            <a:pt x="141816" y="292629"/>
                            <a:pt x="116151" y="317765"/>
                            <a:pt x="100012" y="333375"/>
                          </a:cubicBezTo>
                          <a:cubicBezTo>
                            <a:pt x="83873" y="348985"/>
                            <a:pt x="79110" y="351103"/>
                            <a:pt x="66675" y="363538"/>
                          </a:cubicBezTo>
                          <a:cubicBezTo>
                            <a:pt x="54240" y="375973"/>
                            <a:pt x="36512" y="394759"/>
                            <a:pt x="25400" y="407988"/>
                          </a:cubicBezTo>
                          <a:cubicBezTo>
                            <a:pt x="14288" y="421217"/>
                            <a:pt x="7144" y="432065"/>
                            <a:pt x="0" y="4429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F14F22B2-E7F2-486C-B064-004141F29C5C}"/>
                </a:ext>
              </a:extLst>
            </p:cNvPr>
            <p:cNvSpPr/>
            <p:nvPr/>
          </p:nvSpPr>
          <p:spPr>
            <a:xfrm>
              <a:off x="3671192" y="4597400"/>
              <a:ext cx="281683" cy="863600"/>
            </a:xfrm>
            <a:custGeom>
              <a:avLst/>
              <a:gdLst>
                <a:gd name="connsiteX0" fmla="*/ 116583 w 281683"/>
                <a:gd name="connsiteY0" fmla="*/ 0 h 863600"/>
                <a:gd name="connsiteX1" fmla="*/ 86421 w 281683"/>
                <a:gd name="connsiteY1" fmla="*/ 44450 h 863600"/>
                <a:gd name="connsiteX2" fmla="*/ 65783 w 281683"/>
                <a:gd name="connsiteY2" fmla="*/ 84138 h 863600"/>
                <a:gd name="connsiteX3" fmla="*/ 46733 w 281683"/>
                <a:gd name="connsiteY3" fmla="*/ 149225 h 863600"/>
                <a:gd name="connsiteX4" fmla="*/ 24508 w 281683"/>
                <a:gd name="connsiteY4" fmla="*/ 215900 h 863600"/>
                <a:gd name="connsiteX5" fmla="*/ 5458 w 281683"/>
                <a:gd name="connsiteY5" fmla="*/ 304800 h 863600"/>
                <a:gd name="connsiteX6" fmla="*/ 696 w 281683"/>
                <a:gd name="connsiteY6" fmla="*/ 387350 h 863600"/>
                <a:gd name="connsiteX7" fmla="*/ 2283 w 281683"/>
                <a:gd name="connsiteY7" fmla="*/ 471488 h 863600"/>
                <a:gd name="connsiteX8" fmla="*/ 21333 w 281683"/>
                <a:gd name="connsiteY8" fmla="*/ 574675 h 863600"/>
                <a:gd name="connsiteX9" fmla="*/ 59433 w 281683"/>
                <a:gd name="connsiteY9" fmla="*/ 654050 h 863600"/>
                <a:gd name="connsiteX10" fmla="*/ 118171 w 281683"/>
                <a:gd name="connsiteY10" fmla="*/ 738188 h 863600"/>
                <a:gd name="connsiteX11" fmla="*/ 205483 w 281683"/>
                <a:gd name="connsiteY11" fmla="*/ 814388 h 863600"/>
                <a:gd name="connsiteX12" fmla="*/ 281683 w 281683"/>
                <a:gd name="connsiteY1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683" h="863600" extrusionOk="0">
                  <a:moveTo>
                    <a:pt x="116583" y="0"/>
                  </a:moveTo>
                  <a:cubicBezTo>
                    <a:pt x="107174" y="14566"/>
                    <a:pt x="94318" y="31698"/>
                    <a:pt x="86421" y="44450"/>
                  </a:cubicBezTo>
                  <a:cubicBezTo>
                    <a:pt x="78465" y="59263"/>
                    <a:pt x="72458" y="66867"/>
                    <a:pt x="65783" y="84138"/>
                  </a:cubicBezTo>
                  <a:cubicBezTo>
                    <a:pt x="57493" y="99104"/>
                    <a:pt x="53613" y="127736"/>
                    <a:pt x="46733" y="149225"/>
                  </a:cubicBezTo>
                  <a:cubicBezTo>
                    <a:pt x="43121" y="170895"/>
                    <a:pt x="34640" y="190530"/>
                    <a:pt x="24508" y="215900"/>
                  </a:cubicBezTo>
                  <a:cubicBezTo>
                    <a:pt x="17201" y="243747"/>
                    <a:pt x="12061" y="277705"/>
                    <a:pt x="5458" y="304800"/>
                  </a:cubicBezTo>
                  <a:cubicBezTo>
                    <a:pt x="-2938" y="330926"/>
                    <a:pt x="168" y="359795"/>
                    <a:pt x="696" y="387350"/>
                  </a:cubicBezTo>
                  <a:cubicBezTo>
                    <a:pt x="1386" y="414732"/>
                    <a:pt x="-4148" y="442625"/>
                    <a:pt x="2283" y="471488"/>
                  </a:cubicBezTo>
                  <a:cubicBezTo>
                    <a:pt x="3694" y="503580"/>
                    <a:pt x="13111" y="544271"/>
                    <a:pt x="21333" y="574675"/>
                  </a:cubicBezTo>
                  <a:cubicBezTo>
                    <a:pt x="28806" y="608647"/>
                    <a:pt x="42154" y="629025"/>
                    <a:pt x="59433" y="654050"/>
                  </a:cubicBezTo>
                  <a:cubicBezTo>
                    <a:pt x="72055" y="676064"/>
                    <a:pt x="89308" y="709618"/>
                    <a:pt x="118171" y="738188"/>
                  </a:cubicBezTo>
                  <a:cubicBezTo>
                    <a:pt x="146434" y="767679"/>
                    <a:pt x="180507" y="796493"/>
                    <a:pt x="205483" y="814388"/>
                  </a:cubicBezTo>
                  <a:cubicBezTo>
                    <a:pt x="233742" y="835013"/>
                    <a:pt x="251841" y="849762"/>
                    <a:pt x="281683" y="8636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41762972">
                    <a:custGeom>
                      <a:avLst/>
                      <a:gdLst>
                        <a:gd name="connsiteX0" fmla="*/ 116583 w 281683"/>
                        <a:gd name="connsiteY0" fmla="*/ 0 h 863600"/>
                        <a:gd name="connsiteX1" fmla="*/ 86421 w 281683"/>
                        <a:gd name="connsiteY1" fmla="*/ 44450 h 863600"/>
                        <a:gd name="connsiteX2" fmla="*/ 65783 w 281683"/>
                        <a:gd name="connsiteY2" fmla="*/ 84138 h 863600"/>
                        <a:gd name="connsiteX3" fmla="*/ 46733 w 281683"/>
                        <a:gd name="connsiteY3" fmla="*/ 149225 h 863600"/>
                        <a:gd name="connsiteX4" fmla="*/ 24508 w 281683"/>
                        <a:gd name="connsiteY4" fmla="*/ 215900 h 863600"/>
                        <a:gd name="connsiteX5" fmla="*/ 5458 w 281683"/>
                        <a:gd name="connsiteY5" fmla="*/ 304800 h 863600"/>
                        <a:gd name="connsiteX6" fmla="*/ 696 w 281683"/>
                        <a:gd name="connsiteY6" fmla="*/ 387350 h 863600"/>
                        <a:gd name="connsiteX7" fmla="*/ 2283 w 281683"/>
                        <a:gd name="connsiteY7" fmla="*/ 471488 h 863600"/>
                        <a:gd name="connsiteX8" fmla="*/ 21333 w 281683"/>
                        <a:gd name="connsiteY8" fmla="*/ 574675 h 863600"/>
                        <a:gd name="connsiteX9" fmla="*/ 59433 w 281683"/>
                        <a:gd name="connsiteY9" fmla="*/ 654050 h 863600"/>
                        <a:gd name="connsiteX10" fmla="*/ 118171 w 281683"/>
                        <a:gd name="connsiteY10" fmla="*/ 738188 h 863600"/>
                        <a:gd name="connsiteX11" fmla="*/ 205483 w 281683"/>
                        <a:gd name="connsiteY11" fmla="*/ 814388 h 863600"/>
                        <a:gd name="connsiteX12" fmla="*/ 281683 w 281683"/>
                        <a:gd name="connsiteY12" fmla="*/ 863600 h 863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81683" h="863600">
                          <a:moveTo>
                            <a:pt x="116583" y="0"/>
                          </a:moveTo>
                          <a:cubicBezTo>
                            <a:pt x="105735" y="15213"/>
                            <a:pt x="94888" y="30427"/>
                            <a:pt x="86421" y="44450"/>
                          </a:cubicBezTo>
                          <a:cubicBezTo>
                            <a:pt x="77954" y="58473"/>
                            <a:pt x="72398" y="66676"/>
                            <a:pt x="65783" y="84138"/>
                          </a:cubicBezTo>
                          <a:cubicBezTo>
                            <a:pt x="59168" y="101600"/>
                            <a:pt x="53612" y="127265"/>
                            <a:pt x="46733" y="149225"/>
                          </a:cubicBezTo>
                          <a:cubicBezTo>
                            <a:pt x="39854" y="171185"/>
                            <a:pt x="31387" y="189971"/>
                            <a:pt x="24508" y="215900"/>
                          </a:cubicBezTo>
                          <a:cubicBezTo>
                            <a:pt x="17629" y="241829"/>
                            <a:pt x="9427" y="276225"/>
                            <a:pt x="5458" y="304800"/>
                          </a:cubicBezTo>
                          <a:cubicBezTo>
                            <a:pt x="1489" y="333375"/>
                            <a:pt x="1225" y="359569"/>
                            <a:pt x="696" y="387350"/>
                          </a:cubicBezTo>
                          <a:cubicBezTo>
                            <a:pt x="167" y="415131"/>
                            <a:pt x="-1157" y="440267"/>
                            <a:pt x="2283" y="471488"/>
                          </a:cubicBezTo>
                          <a:cubicBezTo>
                            <a:pt x="5722" y="502709"/>
                            <a:pt x="11808" y="544248"/>
                            <a:pt x="21333" y="574675"/>
                          </a:cubicBezTo>
                          <a:cubicBezTo>
                            <a:pt x="30858" y="605102"/>
                            <a:pt x="43293" y="626798"/>
                            <a:pt x="59433" y="654050"/>
                          </a:cubicBezTo>
                          <a:cubicBezTo>
                            <a:pt x="75573" y="681302"/>
                            <a:pt x="93829" y="711465"/>
                            <a:pt x="118171" y="738188"/>
                          </a:cubicBezTo>
                          <a:cubicBezTo>
                            <a:pt x="142513" y="764911"/>
                            <a:pt x="178231" y="793486"/>
                            <a:pt x="205483" y="814388"/>
                          </a:cubicBezTo>
                          <a:cubicBezTo>
                            <a:pt x="232735" y="835290"/>
                            <a:pt x="257209" y="849445"/>
                            <a:pt x="281683" y="8636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D9FDB6E0-05DD-472E-A506-01668F920182}"/>
                </a:ext>
              </a:extLst>
            </p:cNvPr>
            <p:cNvSpPr/>
            <p:nvPr/>
          </p:nvSpPr>
          <p:spPr>
            <a:xfrm>
              <a:off x="3957638" y="5470525"/>
              <a:ext cx="355600" cy="114300"/>
            </a:xfrm>
            <a:custGeom>
              <a:avLst/>
              <a:gdLst>
                <a:gd name="connsiteX0" fmla="*/ 0 w 355600"/>
                <a:gd name="connsiteY0" fmla="*/ 0 h 114300"/>
                <a:gd name="connsiteX1" fmla="*/ 134937 w 355600"/>
                <a:gd name="connsiteY1" fmla="*/ 61913 h 114300"/>
                <a:gd name="connsiteX2" fmla="*/ 292100 w 355600"/>
                <a:gd name="connsiteY2" fmla="*/ 101600 h 114300"/>
                <a:gd name="connsiteX3" fmla="*/ 355600 w 355600"/>
                <a:gd name="connsiteY3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00" h="114300" extrusionOk="0">
                  <a:moveTo>
                    <a:pt x="0" y="0"/>
                  </a:moveTo>
                  <a:cubicBezTo>
                    <a:pt x="48347" y="14876"/>
                    <a:pt x="77999" y="45269"/>
                    <a:pt x="134937" y="61913"/>
                  </a:cubicBezTo>
                  <a:cubicBezTo>
                    <a:pt x="184092" y="82731"/>
                    <a:pt x="253189" y="96754"/>
                    <a:pt x="292100" y="101600"/>
                  </a:cubicBezTo>
                  <a:cubicBezTo>
                    <a:pt x="330559" y="110772"/>
                    <a:pt x="340424" y="111207"/>
                    <a:pt x="355600" y="1143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63769792">
                    <a:custGeom>
                      <a:avLst/>
                      <a:gdLst>
                        <a:gd name="connsiteX0" fmla="*/ 0 w 355600"/>
                        <a:gd name="connsiteY0" fmla="*/ 0 h 114300"/>
                        <a:gd name="connsiteX1" fmla="*/ 134937 w 355600"/>
                        <a:gd name="connsiteY1" fmla="*/ 61913 h 114300"/>
                        <a:gd name="connsiteX2" fmla="*/ 292100 w 355600"/>
                        <a:gd name="connsiteY2" fmla="*/ 101600 h 114300"/>
                        <a:gd name="connsiteX3" fmla="*/ 355600 w 355600"/>
                        <a:gd name="connsiteY3" fmla="*/ 114300 h 114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5600" h="114300">
                          <a:moveTo>
                            <a:pt x="0" y="0"/>
                          </a:moveTo>
                          <a:cubicBezTo>
                            <a:pt x="43127" y="22490"/>
                            <a:pt x="86254" y="44980"/>
                            <a:pt x="134937" y="61913"/>
                          </a:cubicBezTo>
                          <a:cubicBezTo>
                            <a:pt x="183620" y="78846"/>
                            <a:pt x="255323" y="92869"/>
                            <a:pt x="292100" y="101600"/>
                          </a:cubicBezTo>
                          <a:cubicBezTo>
                            <a:pt x="328877" y="110331"/>
                            <a:pt x="342238" y="112315"/>
                            <a:pt x="355600" y="1143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B19E3F1A-7CAD-4376-9FC5-B7CBF0435244}"/>
                </a:ext>
              </a:extLst>
            </p:cNvPr>
            <p:cNvSpPr/>
            <p:nvPr/>
          </p:nvSpPr>
          <p:spPr>
            <a:xfrm>
              <a:off x="4318000" y="5592763"/>
              <a:ext cx="88110" cy="995362"/>
            </a:xfrm>
            <a:custGeom>
              <a:avLst/>
              <a:gdLst>
                <a:gd name="connsiteX0" fmla="*/ 0 w 88110"/>
                <a:gd name="connsiteY0" fmla="*/ 0 h 995362"/>
                <a:gd name="connsiteX1" fmla="*/ 4763 w 88110"/>
                <a:gd name="connsiteY1" fmla="*/ 80962 h 995362"/>
                <a:gd name="connsiteX2" fmla="*/ 7938 w 88110"/>
                <a:gd name="connsiteY2" fmla="*/ 152400 h 995362"/>
                <a:gd name="connsiteX3" fmla="*/ 14288 w 88110"/>
                <a:gd name="connsiteY3" fmla="*/ 180975 h 995362"/>
                <a:gd name="connsiteX4" fmla="*/ 14288 w 88110"/>
                <a:gd name="connsiteY4" fmla="*/ 268287 h 995362"/>
                <a:gd name="connsiteX5" fmla="*/ 20638 w 88110"/>
                <a:gd name="connsiteY5" fmla="*/ 320675 h 995362"/>
                <a:gd name="connsiteX6" fmla="*/ 79375 w 88110"/>
                <a:gd name="connsiteY6" fmla="*/ 468312 h 995362"/>
                <a:gd name="connsiteX7" fmla="*/ 73025 w 88110"/>
                <a:gd name="connsiteY7" fmla="*/ 519112 h 995362"/>
                <a:gd name="connsiteX8" fmla="*/ 80963 w 88110"/>
                <a:gd name="connsiteY8" fmla="*/ 590550 h 995362"/>
                <a:gd name="connsiteX9" fmla="*/ 80963 w 88110"/>
                <a:gd name="connsiteY9" fmla="*/ 661987 h 995362"/>
                <a:gd name="connsiteX10" fmla="*/ 85725 w 88110"/>
                <a:gd name="connsiteY10" fmla="*/ 739775 h 995362"/>
                <a:gd name="connsiteX11" fmla="*/ 87313 w 88110"/>
                <a:gd name="connsiteY11" fmla="*/ 812800 h 995362"/>
                <a:gd name="connsiteX12" fmla="*/ 73025 w 88110"/>
                <a:gd name="connsiteY12" fmla="*/ 881062 h 995362"/>
                <a:gd name="connsiteX13" fmla="*/ 60325 w 88110"/>
                <a:gd name="connsiteY13" fmla="*/ 944562 h 995362"/>
                <a:gd name="connsiteX14" fmla="*/ 55563 w 88110"/>
                <a:gd name="connsiteY14" fmla="*/ 995362 h 9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110" h="995362" extrusionOk="0">
                  <a:moveTo>
                    <a:pt x="0" y="0"/>
                  </a:moveTo>
                  <a:cubicBezTo>
                    <a:pt x="1635" y="29715"/>
                    <a:pt x="5924" y="53530"/>
                    <a:pt x="4763" y="80962"/>
                  </a:cubicBezTo>
                  <a:cubicBezTo>
                    <a:pt x="6749" y="106378"/>
                    <a:pt x="7396" y="136659"/>
                    <a:pt x="7938" y="152400"/>
                  </a:cubicBezTo>
                  <a:cubicBezTo>
                    <a:pt x="8556" y="168485"/>
                    <a:pt x="14107" y="160928"/>
                    <a:pt x="14288" y="180975"/>
                  </a:cubicBezTo>
                  <a:cubicBezTo>
                    <a:pt x="14623" y="200727"/>
                    <a:pt x="13749" y="246063"/>
                    <a:pt x="14288" y="268287"/>
                  </a:cubicBezTo>
                  <a:cubicBezTo>
                    <a:pt x="15860" y="291439"/>
                    <a:pt x="10166" y="286598"/>
                    <a:pt x="20638" y="320675"/>
                  </a:cubicBezTo>
                  <a:cubicBezTo>
                    <a:pt x="33024" y="352575"/>
                    <a:pt x="64245" y="433263"/>
                    <a:pt x="79375" y="468312"/>
                  </a:cubicBezTo>
                  <a:cubicBezTo>
                    <a:pt x="88176" y="502085"/>
                    <a:pt x="74149" y="500609"/>
                    <a:pt x="73025" y="519112"/>
                  </a:cubicBezTo>
                  <a:cubicBezTo>
                    <a:pt x="77752" y="539378"/>
                    <a:pt x="84227" y="566279"/>
                    <a:pt x="80963" y="590550"/>
                  </a:cubicBezTo>
                  <a:cubicBezTo>
                    <a:pt x="85200" y="616940"/>
                    <a:pt x="81584" y="637613"/>
                    <a:pt x="80963" y="661987"/>
                  </a:cubicBezTo>
                  <a:cubicBezTo>
                    <a:pt x="83077" y="689970"/>
                    <a:pt x="85338" y="712884"/>
                    <a:pt x="85725" y="739775"/>
                  </a:cubicBezTo>
                  <a:cubicBezTo>
                    <a:pt x="86617" y="762922"/>
                    <a:pt x="88045" y="786009"/>
                    <a:pt x="87313" y="812800"/>
                  </a:cubicBezTo>
                  <a:cubicBezTo>
                    <a:pt x="84135" y="839901"/>
                    <a:pt x="77428" y="861019"/>
                    <a:pt x="73025" y="881062"/>
                  </a:cubicBezTo>
                  <a:cubicBezTo>
                    <a:pt x="70180" y="902166"/>
                    <a:pt x="63768" y="926224"/>
                    <a:pt x="60325" y="944562"/>
                  </a:cubicBezTo>
                  <a:cubicBezTo>
                    <a:pt x="55559" y="965320"/>
                    <a:pt x="60431" y="979708"/>
                    <a:pt x="55563" y="9953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39595008">
                    <a:custGeom>
                      <a:avLst/>
                      <a:gdLst>
                        <a:gd name="connsiteX0" fmla="*/ 0 w 88110"/>
                        <a:gd name="connsiteY0" fmla="*/ 0 h 995362"/>
                        <a:gd name="connsiteX1" fmla="*/ 4763 w 88110"/>
                        <a:gd name="connsiteY1" fmla="*/ 80962 h 995362"/>
                        <a:gd name="connsiteX2" fmla="*/ 7938 w 88110"/>
                        <a:gd name="connsiteY2" fmla="*/ 152400 h 995362"/>
                        <a:gd name="connsiteX3" fmla="*/ 14288 w 88110"/>
                        <a:gd name="connsiteY3" fmla="*/ 180975 h 995362"/>
                        <a:gd name="connsiteX4" fmla="*/ 14288 w 88110"/>
                        <a:gd name="connsiteY4" fmla="*/ 268287 h 995362"/>
                        <a:gd name="connsiteX5" fmla="*/ 20638 w 88110"/>
                        <a:gd name="connsiteY5" fmla="*/ 320675 h 995362"/>
                        <a:gd name="connsiteX6" fmla="*/ 79375 w 88110"/>
                        <a:gd name="connsiteY6" fmla="*/ 468312 h 995362"/>
                        <a:gd name="connsiteX7" fmla="*/ 73025 w 88110"/>
                        <a:gd name="connsiteY7" fmla="*/ 519112 h 995362"/>
                        <a:gd name="connsiteX8" fmla="*/ 80963 w 88110"/>
                        <a:gd name="connsiteY8" fmla="*/ 590550 h 995362"/>
                        <a:gd name="connsiteX9" fmla="*/ 80963 w 88110"/>
                        <a:gd name="connsiteY9" fmla="*/ 661987 h 995362"/>
                        <a:gd name="connsiteX10" fmla="*/ 85725 w 88110"/>
                        <a:gd name="connsiteY10" fmla="*/ 739775 h 995362"/>
                        <a:gd name="connsiteX11" fmla="*/ 87313 w 88110"/>
                        <a:gd name="connsiteY11" fmla="*/ 812800 h 995362"/>
                        <a:gd name="connsiteX12" fmla="*/ 73025 w 88110"/>
                        <a:gd name="connsiteY12" fmla="*/ 881062 h 995362"/>
                        <a:gd name="connsiteX13" fmla="*/ 60325 w 88110"/>
                        <a:gd name="connsiteY13" fmla="*/ 944562 h 995362"/>
                        <a:gd name="connsiteX14" fmla="*/ 55563 w 88110"/>
                        <a:gd name="connsiteY14" fmla="*/ 995362 h 995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88110" h="995362">
                          <a:moveTo>
                            <a:pt x="0" y="0"/>
                          </a:moveTo>
                          <a:cubicBezTo>
                            <a:pt x="1720" y="27781"/>
                            <a:pt x="3440" y="55562"/>
                            <a:pt x="4763" y="80962"/>
                          </a:cubicBezTo>
                          <a:cubicBezTo>
                            <a:pt x="6086" y="106362"/>
                            <a:pt x="6351" y="135731"/>
                            <a:pt x="7938" y="152400"/>
                          </a:cubicBezTo>
                          <a:cubicBezTo>
                            <a:pt x="9525" y="169069"/>
                            <a:pt x="13230" y="161661"/>
                            <a:pt x="14288" y="180975"/>
                          </a:cubicBezTo>
                          <a:cubicBezTo>
                            <a:pt x="15346" y="200289"/>
                            <a:pt x="13230" y="245004"/>
                            <a:pt x="14288" y="268287"/>
                          </a:cubicBezTo>
                          <a:cubicBezTo>
                            <a:pt x="15346" y="291570"/>
                            <a:pt x="9790" y="287338"/>
                            <a:pt x="20638" y="320675"/>
                          </a:cubicBezTo>
                          <a:cubicBezTo>
                            <a:pt x="31486" y="354012"/>
                            <a:pt x="70644" y="435239"/>
                            <a:pt x="79375" y="468312"/>
                          </a:cubicBezTo>
                          <a:cubicBezTo>
                            <a:pt x="88106" y="501385"/>
                            <a:pt x="72760" y="498739"/>
                            <a:pt x="73025" y="519112"/>
                          </a:cubicBezTo>
                          <a:cubicBezTo>
                            <a:pt x="73290" y="539485"/>
                            <a:pt x="79640" y="566738"/>
                            <a:pt x="80963" y="590550"/>
                          </a:cubicBezTo>
                          <a:cubicBezTo>
                            <a:pt x="82286" y="614362"/>
                            <a:pt x="80169" y="637116"/>
                            <a:pt x="80963" y="661987"/>
                          </a:cubicBezTo>
                          <a:cubicBezTo>
                            <a:pt x="81757" y="686858"/>
                            <a:pt x="84667" y="714640"/>
                            <a:pt x="85725" y="739775"/>
                          </a:cubicBezTo>
                          <a:cubicBezTo>
                            <a:pt x="86783" y="764910"/>
                            <a:pt x="89430" y="789252"/>
                            <a:pt x="87313" y="812800"/>
                          </a:cubicBezTo>
                          <a:cubicBezTo>
                            <a:pt x="85196" y="836348"/>
                            <a:pt x="77523" y="859102"/>
                            <a:pt x="73025" y="881062"/>
                          </a:cubicBezTo>
                          <a:cubicBezTo>
                            <a:pt x="68527" y="903022"/>
                            <a:pt x="63235" y="925512"/>
                            <a:pt x="60325" y="944562"/>
                          </a:cubicBezTo>
                          <a:cubicBezTo>
                            <a:pt x="57415" y="963612"/>
                            <a:pt x="59796" y="979222"/>
                            <a:pt x="55563" y="9953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0B613AF4-3EFB-484B-ADFE-ED4A6F1E1107}"/>
                </a:ext>
              </a:extLst>
            </p:cNvPr>
            <p:cNvSpPr/>
            <p:nvPr/>
          </p:nvSpPr>
          <p:spPr>
            <a:xfrm>
              <a:off x="4256088" y="6589713"/>
              <a:ext cx="119062" cy="266700"/>
            </a:xfrm>
            <a:custGeom>
              <a:avLst/>
              <a:gdLst>
                <a:gd name="connsiteX0" fmla="*/ 119062 w 119062"/>
                <a:gd name="connsiteY0" fmla="*/ 0 h 266700"/>
                <a:gd name="connsiteX1" fmla="*/ 76200 w 119062"/>
                <a:gd name="connsiteY1" fmla="*/ 112712 h 266700"/>
                <a:gd name="connsiteX2" fmla="*/ 61912 w 119062"/>
                <a:gd name="connsiteY2" fmla="*/ 152400 h 266700"/>
                <a:gd name="connsiteX3" fmla="*/ 52387 w 119062"/>
                <a:gd name="connsiteY3" fmla="*/ 203200 h 266700"/>
                <a:gd name="connsiteX4" fmla="*/ 0 w 119062"/>
                <a:gd name="connsiteY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2" h="266700" extrusionOk="0">
                  <a:moveTo>
                    <a:pt x="119062" y="0"/>
                  </a:moveTo>
                  <a:cubicBezTo>
                    <a:pt x="102266" y="40640"/>
                    <a:pt x="86272" y="87491"/>
                    <a:pt x="76200" y="112712"/>
                  </a:cubicBezTo>
                  <a:cubicBezTo>
                    <a:pt x="66655" y="138013"/>
                    <a:pt x="65925" y="137293"/>
                    <a:pt x="61912" y="152400"/>
                  </a:cubicBezTo>
                  <a:cubicBezTo>
                    <a:pt x="58142" y="167104"/>
                    <a:pt x="62042" y="182574"/>
                    <a:pt x="52387" y="203200"/>
                  </a:cubicBezTo>
                  <a:cubicBezTo>
                    <a:pt x="45941" y="225280"/>
                    <a:pt x="18884" y="241125"/>
                    <a:pt x="0" y="266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55226910">
                    <a:custGeom>
                      <a:avLst/>
                      <a:gdLst>
                        <a:gd name="connsiteX0" fmla="*/ 119062 w 119062"/>
                        <a:gd name="connsiteY0" fmla="*/ 0 h 266700"/>
                        <a:gd name="connsiteX1" fmla="*/ 76200 w 119062"/>
                        <a:gd name="connsiteY1" fmla="*/ 112712 h 266700"/>
                        <a:gd name="connsiteX2" fmla="*/ 61912 w 119062"/>
                        <a:gd name="connsiteY2" fmla="*/ 152400 h 266700"/>
                        <a:gd name="connsiteX3" fmla="*/ 52387 w 119062"/>
                        <a:gd name="connsiteY3" fmla="*/ 203200 h 266700"/>
                        <a:gd name="connsiteX4" fmla="*/ 0 w 119062"/>
                        <a:gd name="connsiteY4" fmla="*/ 266700 h 266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9062" h="266700">
                          <a:moveTo>
                            <a:pt x="119062" y="0"/>
                          </a:moveTo>
                          <a:cubicBezTo>
                            <a:pt x="102393" y="43656"/>
                            <a:pt x="85725" y="87312"/>
                            <a:pt x="76200" y="112712"/>
                          </a:cubicBezTo>
                          <a:cubicBezTo>
                            <a:pt x="66675" y="138112"/>
                            <a:pt x="65881" y="137319"/>
                            <a:pt x="61912" y="152400"/>
                          </a:cubicBezTo>
                          <a:cubicBezTo>
                            <a:pt x="57943" y="167481"/>
                            <a:pt x="62706" y="184150"/>
                            <a:pt x="52387" y="203200"/>
                          </a:cubicBezTo>
                          <a:cubicBezTo>
                            <a:pt x="42068" y="222250"/>
                            <a:pt x="21034" y="244475"/>
                            <a:pt x="0" y="266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350B428D-D8DE-49B7-940A-86F8E900CBE3}"/>
                </a:ext>
              </a:extLst>
            </p:cNvPr>
            <p:cNvSpPr/>
            <p:nvPr/>
          </p:nvSpPr>
          <p:spPr>
            <a:xfrm>
              <a:off x="6064250" y="3233534"/>
              <a:ext cx="842963" cy="692354"/>
            </a:xfrm>
            <a:custGeom>
              <a:avLst/>
              <a:gdLst>
                <a:gd name="connsiteX0" fmla="*/ 0 w 842963"/>
                <a:gd name="connsiteY0" fmla="*/ 176416 h 692354"/>
                <a:gd name="connsiteX1" fmla="*/ 55563 w 842963"/>
                <a:gd name="connsiteY1" fmla="*/ 125616 h 692354"/>
                <a:gd name="connsiteX2" fmla="*/ 84138 w 842963"/>
                <a:gd name="connsiteY2" fmla="*/ 89104 h 692354"/>
                <a:gd name="connsiteX3" fmla="*/ 158750 w 842963"/>
                <a:gd name="connsiteY3" fmla="*/ 49416 h 692354"/>
                <a:gd name="connsiteX4" fmla="*/ 195263 w 842963"/>
                <a:gd name="connsiteY4" fmla="*/ 17666 h 692354"/>
                <a:gd name="connsiteX5" fmla="*/ 260350 w 842963"/>
                <a:gd name="connsiteY5" fmla="*/ 204 h 692354"/>
                <a:gd name="connsiteX6" fmla="*/ 377825 w 842963"/>
                <a:gd name="connsiteY6" fmla="*/ 28779 h 692354"/>
                <a:gd name="connsiteX7" fmla="*/ 479425 w 842963"/>
                <a:gd name="connsiteY7" fmla="*/ 81166 h 692354"/>
                <a:gd name="connsiteX8" fmla="*/ 590550 w 842963"/>
                <a:gd name="connsiteY8" fmla="*/ 174829 h 692354"/>
                <a:gd name="connsiteX9" fmla="*/ 676275 w 842963"/>
                <a:gd name="connsiteY9" fmla="*/ 292304 h 692354"/>
                <a:gd name="connsiteX10" fmla="*/ 746125 w 842963"/>
                <a:gd name="connsiteY10" fmla="*/ 420891 h 692354"/>
                <a:gd name="connsiteX11" fmla="*/ 787400 w 842963"/>
                <a:gd name="connsiteY11" fmla="*/ 503441 h 692354"/>
                <a:gd name="connsiteX12" fmla="*/ 830263 w 842963"/>
                <a:gd name="connsiteY12" fmla="*/ 600279 h 692354"/>
                <a:gd name="connsiteX13" fmla="*/ 842963 w 842963"/>
                <a:gd name="connsiteY13" fmla="*/ 692354 h 69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2963" h="692354" extrusionOk="0">
                  <a:moveTo>
                    <a:pt x="0" y="176416"/>
                  </a:moveTo>
                  <a:cubicBezTo>
                    <a:pt x="23111" y="157604"/>
                    <a:pt x="41800" y="143647"/>
                    <a:pt x="55563" y="125616"/>
                  </a:cubicBezTo>
                  <a:cubicBezTo>
                    <a:pt x="69512" y="111528"/>
                    <a:pt x="67273" y="101910"/>
                    <a:pt x="84138" y="89104"/>
                  </a:cubicBezTo>
                  <a:cubicBezTo>
                    <a:pt x="102507" y="72317"/>
                    <a:pt x="142170" y="65047"/>
                    <a:pt x="158750" y="49416"/>
                  </a:cubicBezTo>
                  <a:cubicBezTo>
                    <a:pt x="175669" y="36403"/>
                    <a:pt x="178475" y="24503"/>
                    <a:pt x="195263" y="17666"/>
                  </a:cubicBezTo>
                  <a:cubicBezTo>
                    <a:pt x="210862" y="8280"/>
                    <a:pt x="231426" y="-823"/>
                    <a:pt x="260350" y="204"/>
                  </a:cubicBezTo>
                  <a:cubicBezTo>
                    <a:pt x="287539" y="304"/>
                    <a:pt x="341014" y="12407"/>
                    <a:pt x="377825" y="28779"/>
                  </a:cubicBezTo>
                  <a:cubicBezTo>
                    <a:pt x="415388" y="37221"/>
                    <a:pt x="438090" y="57367"/>
                    <a:pt x="479425" y="81166"/>
                  </a:cubicBezTo>
                  <a:cubicBezTo>
                    <a:pt x="522745" y="104547"/>
                    <a:pt x="559927" y="144868"/>
                    <a:pt x="590550" y="174829"/>
                  </a:cubicBezTo>
                  <a:cubicBezTo>
                    <a:pt x="619052" y="205316"/>
                    <a:pt x="658551" y="253296"/>
                    <a:pt x="676275" y="292304"/>
                  </a:cubicBezTo>
                  <a:cubicBezTo>
                    <a:pt x="706988" y="330811"/>
                    <a:pt x="730217" y="379828"/>
                    <a:pt x="746125" y="420891"/>
                  </a:cubicBezTo>
                  <a:cubicBezTo>
                    <a:pt x="765079" y="454521"/>
                    <a:pt x="771288" y="471828"/>
                    <a:pt x="787400" y="503441"/>
                  </a:cubicBezTo>
                  <a:cubicBezTo>
                    <a:pt x="803125" y="535147"/>
                    <a:pt x="824172" y="569932"/>
                    <a:pt x="830263" y="600279"/>
                  </a:cubicBezTo>
                  <a:cubicBezTo>
                    <a:pt x="845234" y="633166"/>
                    <a:pt x="836069" y="660603"/>
                    <a:pt x="842963" y="69235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56496203">
                    <a:custGeom>
                      <a:avLst/>
                      <a:gdLst>
                        <a:gd name="connsiteX0" fmla="*/ 0 w 842963"/>
                        <a:gd name="connsiteY0" fmla="*/ 176416 h 692354"/>
                        <a:gd name="connsiteX1" fmla="*/ 55563 w 842963"/>
                        <a:gd name="connsiteY1" fmla="*/ 125616 h 692354"/>
                        <a:gd name="connsiteX2" fmla="*/ 84138 w 842963"/>
                        <a:gd name="connsiteY2" fmla="*/ 89104 h 692354"/>
                        <a:gd name="connsiteX3" fmla="*/ 158750 w 842963"/>
                        <a:gd name="connsiteY3" fmla="*/ 49416 h 692354"/>
                        <a:gd name="connsiteX4" fmla="*/ 195263 w 842963"/>
                        <a:gd name="connsiteY4" fmla="*/ 17666 h 692354"/>
                        <a:gd name="connsiteX5" fmla="*/ 260350 w 842963"/>
                        <a:gd name="connsiteY5" fmla="*/ 204 h 692354"/>
                        <a:gd name="connsiteX6" fmla="*/ 377825 w 842963"/>
                        <a:gd name="connsiteY6" fmla="*/ 28779 h 692354"/>
                        <a:gd name="connsiteX7" fmla="*/ 479425 w 842963"/>
                        <a:gd name="connsiteY7" fmla="*/ 81166 h 692354"/>
                        <a:gd name="connsiteX8" fmla="*/ 590550 w 842963"/>
                        <a:gd name="connsiteY8" fmla="*/ 174829 h 692354"/>
                        <a:gd name="connsiteX9" fmla="*/ 676275 w 842963"/>
                        <a:gd name="connsiteY9" fmla="*/ 292304 h 692354"/>
                        <a:gd name="connsiteX10" fmla="*/ 746125 w 842963"/>
                        <a:gd name="connsiteY10" fmla="*/ 420891 h 692354"/>
                        <a:gd name="connsiteX11" fmla="*/ 787400 w 842963"/>
                        <a:gd name="connsiteY11" fmla="*/ 503441 h 692354"/>
                        <a:gd name="connsiteX12" fmla="*/ 830263 w 842963"/>
                        <a:gd name="connsiteY12" fmla="*/ 600279 h 692354"/>
                        <a:gd name="connsiteX13" fmla="*/ 842963 w 842963"/>
                        <a:gd name="connsiteY13" fmla="*/ 692354 h 692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42963" h="692354">
                          <a:moveTo>
                            <a:pt x="0" y="176416"/>
                          </a:moveTo>
                          <a:cubicBezTo>
                            <a:pt x="20770" y="158292"/>
                            <a:pt x="41540" y="140168"/>
                            <a:pt x="55563" y="125616"/>
                          </a:cubicBezTo>
                          <a:cubicBezTo>
                            <a:pt x="69586" y="111064"/>
                            <a:pt x="66940" y="101804"/>
                            <a:pt x="84138" y="89104"/>
                          </a:cubicBezTo>
                          <a:cubicBezTo>
                            <a:pt x="101336" y="76404"/>
                            <a:pt x="140229" y="61322"/>
                            <a:pt x="158750" y="49416"/>
                          </a:cubicBezTo>
                          <a:cubicBezTo>
                            <a:pt x="177271" y="37510"/>
                            <a:pt x="178330" y="25868"/>
                            <a:pt x="195263" y="17666"/>
                          </a:cubicBezTo>
                          <a:cubicBezTo>
                            <a:pt x="212196" y="9464"/>
                            <a:pt x="229923" y="-1648"/>
                            <a:pt x="260350" y="204"/>
                          </a:cubicBezTo>
                          <a:cubicBezTo>
                            <a:pt x="290777" y="2056"/>
                            <a:pt x="341313" y="15285"/>
                            <a:pt x="377825" y="28779"/>
                          </a:cubicBezTo>
                          <a:cubicBezTo>
                            <a:pt x="414338" y="42273"/>
                            <a:pt x="443971" y="56824"/>
                            <a:pt x="479425" y="81166"/>
                          </a:cubicBezTo>
                          <a:cubicBezTo>
                            <a:pt x="514879" y="105508"/>
                            <a:pt x="557742" y="139639"/>
                            <a:pt x="590550" y="174829"/>
                          </a:cubicBezTo>
                          <a:cubicBezTo>
                            <a:pt x="623358" y="210019"/>
                            <a:pt x="650346" y="251294"/>
                            <a:pt x="676275" y="292304"/>
                          </a:cubicBezTo>
                          <a:cubicBezTo>
                            <a:pt x="702204" y="333314"/>
                            <a:pt x="727604" y="385702"/>
                            <a:pt x="746125" y="420891"/>
                          </a:cubicBezTo>
                          <a:cubicBezTo>
                            <a:pt x="764646" y="456081"/>
                            <a:pt x="773377" y="473543"/>
                            <a:pt x="787400" y="503441"/>
                          </a:cubicBezTo>
                          <a:cubicBezTo>
                            <a:pt x="801423" y="533339"/>
                            <a:pt x="821003" y="568794"/>
                            <a:pt x="830263" y="600279"/>
                          </a:cubicBezTo>
                          <a:cubicBezTo>
                            <a:pt x="839523" y="631764"/>
                            <a:pt x="841243" y="662059"/>
                            <a:pt x="842963" y="69235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E8E42756-0FD6-4A03-A017-7BDC553F58FD}"/>
                </a:ext>
              </a:extLst>
            </p:cNvPr>
            <p:cNvSpPr/>
            <p:nvPr/>
          </p:nvSpPr>
          <p:spPr>
            <a:xfrm>
              <a:off x="6910388" y="3932238"/>
              <a:ext cx="193675" cy="785812"/>
            </a:xfrm>
            <a:custGeom>
              <a:avLst/>
              <a:gdLst>
                <a:gd name="connsiteX0" fmla="*/ 0 w 193675"/>
                <a:gd name="connsiteY0" fmla="*/ 0 h 785812"/>
                <a:gd name="connsiteX1" fmla="*/ 19050 w 193675"/>
                <a:gd name="connsiteY1" fmla="*/ 115887 h 785812"/>
                <a:gd name="connsiteX2" fmla="*/ 47625 w 193675"/>
                <a:gd name="connsiteY2" fmla="*/ 273050 h 785812"/>
                <a:gd name="connsiteX3" fmla="*/ 74612 w 193675"/>
                <a:gd name="connsiteY3" fmla="*/ 385762 h 785812"/>
                <a:gd name="connsiteX4" fmla="*/ 93662 w 193675"/>
                <a:gd name="connsiteY4" fmla="*/ 477837 h 785812"/>
                <a:gd name="connsiteX5" fmla="*/ 112712 w 193675"/>
                <a:gd name="connsiteY5" fmla="*/ 547687 h 785812"/>
                <a:gd name="connsiteX6" fmla="*/ 139700 w 193675"/>
                <a:gd name="connsiteY6" fmla="*/ 631825 h 785812"/>
                <a:gd name="connsiteX7" fmla="*/ 168275 w 193675"/>
                <a:gd name="connsiteY7" fmla="*/ 735012 h 785812"/>
                <a:gd name="connsiteX8" fmla="*/ 193675 w 193675"/>
                <a:gd name="connsiteY8" fmla="*/ 785812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75" h="785812" extrusionOk="0">
                  <a:moveTo>
                    <a:pt x="0" y="0"/>
                  </a:moveTo>
                  <a:cubicBezTo>
                    <a:pt x="7796" y="33271"/>
                    <a:pt x="9543" y="75334"/>
                    <a:pt x="19050" y="115887"/>
                  </a:cubicBezTo>
                  <a:cubicBezTo>
                    <a:pt x="26843" y="167598"/>
                    <a:pt x="34443" y="234658"/>
                    <a:pt x="47625" y="273050"/>
                  </a:cubicBezTo>
                  <a:cubicBezTo>
                    <a:pt x="58558" y="311929"/>
                    <a:pt x="66374" y="352973"/>
                    <a:pt x="74612" y="385762"/>
                  </a:cubicBezTo>
                  <a:cubicBezTo>
                    <a:pt x="79058" y="421814"/>
                    <a:pt x="87843" y="449091"/>
                    <a:pt x="93662" y="477837"/>
                  </a:cubicBezTo>
                  <a:cubicBezTo>
                    <a:pt x="102620" y="504900"/>
                    <a:pt x="105502" y="520069"/>
                    <a:pt x="112712" y="547687"/>
                  </a:cubicBezTo>
                  <a:cubicBezTo>
                    <a:pt x="119344" y="575994"/>
                    <a:pt x="128017" y="595922"/>
                    <a:pt x="139700" y="631825"/>
                  </a:cubicBezTo>
                  <a:cubicBezTo>
                    <a:pt x="143852" y="664757"/>
                    <a:pt x="161729" y="708442"/>
                    <a:pt x="168275" y="735012"/>
                  </a:cubicBezTo>
                  <a:cubicBezTo>
                    <a:pt x="175889" y="760439"/>
                    <a:pt x="185965" y="771266"/>
                    <a:pt x="193675" y="7858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625788574">
                    <a:custGeom>
                      <a:avLst/>
                      <a:gdLst>
                        <a:gd name="connsiteX0" fmla="*/ 0 w 193675"/>
                        <a:gd name="connsiteY0" fmla="*/ 0 h 785812"/>
                        <a:gd name="connsiteX1" fmla="*/ 19050 w 193675"/>
                        <a:gd name="connsiteY1" fmla="*/ 115887 h 785812"/>
                        <a:gd name="connsiteX2" fmla="*/ 47625 w 193675"/>
                        <a:gd name="connsiteY2" fmla="*/ 273050 h 785812"/>
                        <a:gd name="connsiteX3" fmla="*/ 74612 w 193675"/>
                        <a:gd name="connsiteY3" fmla="*/ 385762 h 785812"/>
                        <a:gd name="connsiteX4" fmla="*/ 93662 w 193675"/>
                        <a:gd name="connsiteY4" fmla="*/ 477837 h 785812"/>
                        <a:gd name="connsiteX5" fmla="*/ 112712 w 193675"/>
                        <a:gd name="connsiteY5" fmla="*/ 547687 h 785812"/>
                        <a:gd name="connsiteX6" fmla="*/ 139700 w 193675"/>
                        <a:gd name="connsiteY6" fmla="*/ 631825 h 785812"/>
                        <a:gd name="connsiteX7" fmla="*/ 168275 w 193675"/>
                        <a:gd name="connsiteY7" fmla="*/ 735012 h 785812"/>
                        <a:gd name="connsiteX8" fmla="*/ 193675 w 193675"/>
                        <a:gd name="connsiteY8" fmla="*/ 785812 h 785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675" h="785812">
                          <a:moveTo>
                            <a:pt x="0" y="0"/>
                          </a:moveTo>
                          <a:cubicBezTo>
                            <a:pt x="5556" y="35189"/>
                            <a:pt x="11113" y="70379"/>
                            <a:pt x="19050" y="115887"/>
                          </a:cubicBezTo>
                          <a:cubicBezTo>
                            <a:pt x="26987" y="161395"/>
                            <a:pt x="38365" y="228071"/>
                            <a:pt x="47625" y="273050"/>
                          </a:cubicBezTo>
                          <a:cubicBezTo>
                            <a:pt x="56885" y="318029"/>
                            <a:pt x="66939" y="351631"/>
                            <a:pt x="74612" y="385762"/>
                          </a:cubicBezTo>
                          <a:cubicBezTo>
                            <a:pt x="82285" y="419893"/>
                            <a:pt x="87312" y="450850"/>
                            <a:pt x="93662" y="477837"/>
                          </a:cubicBezTo>
                          <a:cubicBezTo>
                            <a:pt x="100012" y="504824"/>
                            <a:pt x="105039" y="522022"/>
                            <a:pt x="112712" y="547687"/>
                          </a:cubicBezTo>
                          <a:cubicBezTo>
                            <a:pt x="120385" y="573352"/>
                            <a:pt x="130440" y="600604"/>
                            <a:pt x="139700" y="631825"/>
                          </a:cubicBezTo>
                          <a:cubicBezTo>
                            <a:pt x="148960" y="663046"/>
                            <a:pt x="159279" y="709348"/>
                            <a:pt x="168275" y="735012"/>
                          </a:cubicBezTo>
                          <a:cubicBezTo>
                            <a:pt x="177271" y="760676"/>
                            <a:pt x="185473" y="773244"/>
                            <a:pt x="193675" y="7858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048EE147-DE2D-4F10-BA42-F283E77A1BA4}"/>
                </a:ext>
              </a:extLst>
            </p:cNvPr>
            <p:cNvSpPr/>
            <p:nvPr/>
          </p:nvSpPr>
          <p:spPr>
            <a:xfrm>
              <a:off x="7104063" y="4721225"/>
              <a:ext cx="176212" cy="850900"/>
            </a:xfrm>
            <a:custGeom>
              <a:avLst/>
              <a:gdLst>
                <a:gd name="connsiteX0" fmla="*/ 0 w 176212"/>
                <a:gd name="connsiteY0" fmla="*/ 0 h 850900"/>
                <a:gd name="connsiteX1" fmla="*/ 22225 w 176212"/>
                <a:gd name="connsiteY1" fmla="*/ 101600 h 850900"/>
                <a:gd name="connsiteX2" fmla="*/ 44450 w 176212"/>
                <a:gd name="connsiteY2" fmla="*/ 217488 h 850900"/>
                <a:gd name="connsiteX3" fmla="*/ 66675 w 176212"/>
                <a:gd name="connsiteY3" fmla="*/ 301625 h 850900"/>
                <a:gd name="connsiteX4" fmla="*/ 79375 w 176212"/>
                <a:gd name="connsiteY4" fmla="*/ 384175 h 850900"/>
                <a:gd name="connsiteX5" fmla="*/ 93662 w 176212"/>
                <a:gd name="connsiteY5" fmla="*/ 471488 h 850900"/>
                <a:gd name="connsiteX6" fmla="*/ 114300 w 176212"/>
                <a:gd name="connsiteY6" fmla="*/ 554038 h 850900"/>
                <a:gd name="connsiteX7" fmla="*/ 130175 w 176212"/>
                <a:gd name="connsiteY7" fmla="*/ 628650 h 850900"/>
                <a:gd name="connsiteX8" fmla="*/ 139700 w 176212"/>
                <a:gd name="connsiteY8" fmla="*/ 685800 h 850900"/>
                <a:gd name="connsiteX9" fmla="*/ 149225 w 176212"/>
                <a:gd name="connsiteY9" fmla="*/ 757238 h 850900"/>
                <a:gd name="connsiteX10" fmla="*/ 168275 w 176212"/>
                <a:gd name="connsiteY10" fmla="*/ 822325 h 850900"/>
                <a:gd name="connsiteX11" fmla="*/ 176212 w 176212"/>
                <a:gd name="connsiteY11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212" h="850900" extrusionOk="0">
                  <a:moveTo>
                    <a:pt x="0" y="0"/>
                  </a:moveTo>
                  <a:cubicBezTo>
                    <a:pt x="6320" y="33272"/>
                    <a:pt x="12210" y="64755"/>
                    <a:pt x="22225" y="101600"/>
                  </a:cubicBezTo>
                  <a:cubicBezTo>
                    <a:pt x="31014" y="135040"/>
                    <a:pt x="36081" y="182296"/>
                    <a:pt x="44450" y="217488"/>
                  </a:cubicBezTo>
                  <a:cubicBezTo>
                    <a:pt x="54577" y="247802"/>
                    <a:pt x="64302" y="275427"/>
                    <a:pt x="66675" y="301625"/>
                  </a:cubicBezTo>
                  <a:cubicBezTo>
                    <a:pt x="73456" y="328769"/>
                    <a:pt x="70587" y="357325"/>
                    <a:pt x="79375" y="384175"/>
                  </a:cubicBezTo>
                  <a:cubicBezTo>
                    <a:pt x="84844" y="412654"/>
                    <a:pt x="90131" y="441043"/>
                    <a:pt x="93662" y="471488"/>
                  </a:cubicBezTo>
                  <a:cubicBezTo>
                    <a:pt x="103352" y="499086"/>
                    <a:pt x="105729" y="523348"/>
                    <a:pt x="114300" y="554038"/>
                  </a:cubicBezTo>
                  <a:cubicBezTo>
                    <a:pt x="121738" y="580163"/>
                    <a:pt x="125417" y="607328"/>
                    <a:pt x="130175" y="628650"/>
                  </a:cubicBezTo>
                  <a:cubicBezTo>
                    <a:pt x="134220" y="651400"/>
                    <a:pt x="138254" y="666368"/>
                    <a:pt x="139700" y="685800"/>
                  </a:cubicBezTo>
                  <a:cubicBezTo>
                    <a:pt x="144191" y="711175"/>
                    <a:pt x="142110" y="734575"/>
                    <a:pt x="149225" y="757238"/>
                  </a:cubicBezTo>
                  <a:cubicBezTo>
                    <a:pt x="152026" y="780157"/>
                    <a:pt x="165380" y="806719"/>
                    <a:pt x="168275" y="822325"/>
                  </a:cubicBezTo>
                  <a:cubicBezTo>
                    <a:pt x="172932" y="837932"/>
                    <a:pt x="174246" y="844525"/>
                    <a:pt x="176212" y="8509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9171817">
                    <a:custGeom>
                      <a:avLst/>
                      <a:gdLst>
                        <a:gd name="connsiteX0" fmla="*/ 0 w 176212"/>
                        <a:gd name="connsiteY0" fmla="*/ 0 h 850900"/>
                        <a:gd name="connsiteX1" fmla="*/ 22225 w 176212"/>
                        <a:gd name="connsiteY1" fmla="*/ 101600 h 850900"/>
                        <a:gd name="connsiteX2" fmla="*/ 44450 w 176212"/>
                        <a:gd name="connsiteY2" fmla="*/ 217488 h 850900"/>
                        <a:gd name="connsiteX3" fmla="*/ 66675 w 176212"/>
                        <a:gd name="connsiteY3" fmla="*/ 301625 h 850900"/>
                        <a:gd name="connsiteX4" fmla="*/ 79375 w 176212"/>
                        <a:gd name="connsiteY4" fmla="*/ 384175 h 850900"/>
                        <a:gd name="connsiteX5" fmla="*/ 93662 w 176212"/>
                        <a:gd name="connsiteY5" fmla="*/ 471488 h 850900"/>
                        <a:gd name="connsiteX6" fmla="*/ 114300 w 176212"/>
                        <a:gd name="connsiteY6" fmla="*/ 554038 h 850900"/>
                        <a:gd name="connsiteX7" fmla="*/ 130175 w 176212"/>
                        <a:gd name="connsiteY7" fmla="*/ 628650 h 850900"/>
                        <a:gd name="connsiteX8" fmla="*/ 139700 w 176212"/>
                        <a:gd name="connsiteY8" fmla="*/ 685800 h 850900"/>
                        <a:gd name="connsiteX9" fmla="*/ 149225 w 176212"/>
                        <a:gd name="connsiteY9" fmla="*/ 757238 h 850900"/>
                        <a:gd name="connsiteX10" fmla="*/ 168275 w 176212"/>
                        <a:gd name="connsiteY10" fmla="*/ 822325 h 850900"/>
                        <a:gd name="connsiteX11" fmla="*/ 176212 w 176212"/>
                        <a:gd name="connsiteY11" fmla="*/ 850900 h 850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76212" h="850900">
                          <a:moveTo>
                            <a:pt x="0" y="0"/>
                          </a:moveTo>
                          <a:cubicBezTo>
                            <a:pt x="7408" y="32676"/>
                            <a:pt x="14817" y="65352"/>
                            <a:pt x="22225" y="101600"/>
                          </a:cubicBezTo>
                          <a:cubicBezTo>
                            <a:pt x="29633" y="137848"/>
                            <a:pt x="37042" y="184151"/>
                            <a:pt x="44450" y="217488"/>
                          </a:cubicBezTo>
                          <a:cubicBezTo>
                            <a:pt x="51858" y="250825"/>
                            <a:pt x="60854" y="273844"/>
                            <a:pt x="66675" y="301625"/>
                          </a:cubicBezTo>
                          <a:cubicBezTo>
                            <a:pt x="72496" y="329406"/>
                            <a:pt x="74877" y="355865"/>
                            <a:pt x="79375" y="384175"/>
                          </a:cubicBezTo>
                          <a:cubicBezTo>
                            <a:pt x="83873" y="412486"/>
                            <a:pt x="87841" y="443178"/>
                            <a:pt x="93662" y="471488"/>
                          </a:cubicBezTo>
                          <a:cubicBezTo>
                            <a:pt x="99483" y="499799"/>
                            <a:pt x="108215" y="527844"/>
                            <a:pt x="114300" y="554038"/>
                          </a:cubicBezTo>
                          <a:cubicBezTo>
                            <a:pt x="120385" y="580232"/>
                            <a:pt x="125942" y="606690"/>
                            <a:pt x="130175" y="628650"/>
                          </a:cubicBezTo>
                          <a:cubicBezTo>
                            <a:pt x="134408" y="650610"/>
                            <a:pt x="136525" y="664369"/>
                            <a:pt x="139700" y="685800"/>
                          </a:cubicBezTo>
                          <a:cubicBezTo>
                            <a:pt x="142875" y="707231"/>
                            <a:pt x="144462" y="734484"/>
                            <a:pt x="149225" y="757238"/>
                          </a:cubicBezTo>
                          <a:cubicBezTo>
                            <a:pt x="153988" y="779992"/>
                            <a:pt x="163777" y="806715"/>
                            <a:pt x="168275" y="822325"/>
                          </a:cubicBezTo>
                          <a:cubicBezTo>
                            <a:pt x="172773" y="837935"/>
                            <a:pt x="174492" y="844417"/>
                            <a:pt x="176212" y="8509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A8020604-B1A4-40E4-844C-C805E8FE45BF}"/>
                </a:ext>
              </a:extLst>
            </p:cNvPr>
            <p:cNvSpPr/>
            <p:nvPr/>
          </p:nvSpPr>
          <p:spPr>
            <a:xfrm>
              <a:off x="7281863" y="5581650"/>
              <a:ext cx="160337" cy="655638"/>
            </a:xfrm>
            <a:custGeom>
              <a:avLst/>
              <a:gdLst>
                <a:gd name="connsiteX0" fmla="*/ 0 w 160337"/>
                <a:gd name="connsiteY0" fmla="*/ 0 h 655638"/>
                <a:gd name="connsiteX1" fmla="*/ 9525 w 160337"/>
                <a:gd name="connsiteY1" fmla="*/ 55563 h 655638"/>
                <a:gd name="connsiteX2" fmla="*/ 30162 w 160337"/>
                <a:gd name="connsiteY2" fmla="*/ 136525 h 655638"/>
                <a:gd name="connsiteX3" fmla="*/ 41275 w 160337"/>
                <a:gd name="connsiteY3" fmla="*/ 212725 h 655638"/>
                <a:gd name="connsiteX4" fmla="*/ 60325 w 160337"/>
                <a:gd name="connsiteY4" fmla="*/ 280988 h 655638"/>
                <a:gd name="connsiteX5" fmla="*/ 68262 w 160337"/>
                <a:gd name="connsiteY5" fmla="*/ 357188 h 655638"/>
                <a:gd name="connsiteX6" fmla="*/ 80962 w 160337"/>
                <a:gd name="connsiteY6" fmla="*/ 404813 h 655638"/>
                <a:gd name="connsiteX7" fmla="*/ 117475 w 160337"/>
                <a:gd name="connsiteY7" fmla="*/ 487363 h 655638"/>
                <a:gd name="connsiteX8" fmla="*/ 152400 w 160337"/>
                <a:gd name="connsiteY8" fmla="*/ 608013 h 655638"/>
                <a:gd name="connsiteX9" fmla="*/ 160337 w 160337"/>
                <a:gd name="connsiteY9" fmla="*/ 655638 h 6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337" h="655638" extrusionOk="0">
                  <a:moveTo>
                    <a:pt x="0" y="0"/>
                  </a:moveTo>
                  <a:cubicBezTo>
                    <a:pt x="3191" y="14349"/>
                    <a:pt x="2651" y="34665"/>
                    <a:pt x="9525" y="55563"/>
                  </a:cubicBezTo>
                  <a:cubicBezTo>
                    <a:pt x="12643" y="75928"/>
                    <a:pt x="21574" y="109730"/>
                    <a:pt x="30162" y="136525"/>
                  </a:cubicBezTo>
                  <a:cubicBezTo>
                    <a:pt x="36145" y="166514"/>
                    <a:pt x="38258" y="191615"/>
                    <a:pt x="41275" y="212725"/>
                  </a:cubicBezTo>
                  <a:cubicBezTo>
                    <a:pt x="46724" y="235616"/>
                    <a:pt x="54210" y="253979"/>
                    <a:pt x="60325" y="280988"/>
                  </a:cubicBezTo>
                  <a:cubicBezTo>
                    <a:pt x="67353" y="305226"/>
                    <a:pt x="67760" y="338509"/>
                    <a:pt x="68262" y="357188"/>
                  </a:cubicBezTo>
                  <a:cubicBezTo>
                    <a:pt x="70864" y="377171"/>
                    <a:pt x="73326" y="383911"/>
                    <a:pt x="80962" y="404813"/>
                  </a:cubicBezTo>
                  <a:cubicBezTo>
                    <a:pt x="89724" y="432388"/>
                    <a:pt x="108168" y="450990"/>
                    <a:pt x="117475" y="487363"/>
                  </a:cubicBezTo>
                  <a:cubicBezTo>
                    <a:pt x="127197" y="521338"/>
                    <a:pt x="146457" y="579486"/>
                    <a:pt x="152400" y="608013"/>
                  </a:cubicBezTo>
                  <a:cubicBezTo>
                    <a:pt x="158310" y="635439"/>
                    <a:pt x="161084" y="644411"/>
                    <a:pt x="160337" y="65563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97850975">
                    <a:custGeom>
                      <a:avLst/>
                      <a:gdLst>
                        <a:gd name="connsiteX0" fmla="*/ 0 w 160337"/>
                        <a:gd name="connsiteY0" fmla="*/ 0 h 655638"/>
                        <a:gd name="connsiteX1" fmla="*/ 9525 w 160337"/>
                        <a:gd name="connsiteY1" fmla="*/ 55563 h 655638"/>
                        <a:gd name="connsiteX2" fmla="*/ 30162 w 160337"/>
                        <a:gd name="connsiteY2" fmla="*/ 136525 h 655638"/>
                        <a:gd name="connsiteX3" fmla="*/ 41275 w 160337"/>
                        <a:gd name="connsiteY3" fmla="*/ 212725 h 655638"/>
                        <a:gd name="connsiteX4" fmla="*/ 60325 w 160337"/>
                        <a:gd name="connsiteY4" fmla="*/ 280988 h 655638"/>
                        <a:gd name="connsiteX5" fmla="*/ 68262 w 160337"/>
                        <a:gd name="connsiteY5" fmla="*/ 357188 h 655638"/>
                        <a:gd name="connsiteX6" fmla="*/ 80962 w 160337"/>
                        <a:gd name="connsiteY6" fmla="*/ 404813 h 655638"/>
                        <a:gd name="connsiteX7" fmla="*/ 117475 w 160337"/>
                        <a:gd name="connsiteY7" fmla="*/ 487363 h 655638"/>
                        <a:gd name="connsiteX8" fmla="*/ 152400 w 160337"/>
                        <a:gd name="connsiteY8" fmla="*/ 608013 h 655638"/>
                        <a:gd name="connsiteX9" fmla="*/ 160337 w 160337"/>
                        <a:gd name="connsiteY9" fmla="*/ 655638 h 655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0337" h="655638">
                          <a:moveTo>
                            <a:pt x="0" y="0"/>
                          </a:moveTo>
                          <a:cubicBezTo>
                            <a:pt x="2249" y="16404"/>
                            <a:pt x="4498" y="32809"/>
                            <a:pt x="9525" y="55563"/>
                          </a:cubicBezTo>
                          <a:cubicBezTo>
                            <a:pt x="14552" y="78317"/>
                            <a:pt x="24870" y="110331"/>
                            <a:pt x="30162" y="136525"/>
                          </a:cubicBezTo>
                          <a:cubicBezTo>
                            <a:pt x="35454" y="162719"/>
                            <a:pt x="36248" y="188648"/>
                            <a:pt x="41275" y="212725"/>
                          </a:cubicBezTo>
                          <a:cubicBezTo>
                            <a:pt x="46302" y="236802"/>
                            <a:pt x="55827" y="256911"/>
                            <a:pt x="60325" y="280988"/>
                          </a:cubicBezTo>
                          <a:cubicBezTo>
                            <a:pt x="64823" y="305065"/>
                            <a:pt x="64823" y="336551"/>
                            <a:pt x="68262" y="357188"/>
                          </a:cubicBezTo>
                          <a:cubicBezTo>
                            <a:pt x="71701" y="377825"/>
                            <a:pt x="72760" y="383117"/>
                            <a:pt x="80962" y="404813"/>
                          </a:cubicBezTo>
                          <a:cubicBezTo>
                            <a:pt x="89164" y="426509"/>
                            <a:pt x="105569" y="453496"/>
                            <a:pt x="117475" y="487363"/>
                          </a:cubicBezTo>
                          <a:cubicBezTo>
                            <a:pt x="129381" y="521230"/>
                            <a:pt x="145256" y="579967"/>
                            <a:pt x="152400" y="608013"/>
                          </a:cubicBezTo>
                          <a:cubicBezTo>
                            <a:pt x="159544" y="636059"/>
                            <a:pt x="159940" y="645848"/>
                            <a:pt x="160337" y="65563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488C608D-E16E-4DE5-A0AC-7B4DC24348FF}"/>
                </a:ext>
              </a:extLst>
            </p:cNvPr>
            <p:cNvSpPr/>
            <p:nvPr/>
          </p:nvSpPr>
          <p:spPr>
            <a:xfrm>
              <a:off x="7186613" y="6248400"/>
              <a:ext cx="257175" cy="551396"/>
            </a:xfrm>
            <a:custGeom>
              <a:avLst/>
              <a:gdLst>
                <a:gd name="connsiteX0" fmla="*/ 257175 w 257175"/>
                <a:gd name="connsiteY0" fmla="*/ 0 h 551396"/>
                <a:gd name="connsiteX1" fmla="*/ 239712 w 257175"/>
                <a:gd name="connsiteY1" fmla="*/ 65088 h 551396"/>
                <a:gd name="connsiteX2" fmla="*/ 236537 w 257175"/>
                <a:gd name="connsiteY2" fmla="*/ 109538 h 551396"/>
                <a:gd name="connsiteX3" fmla="*/ 223837 w 257175"/>
                <a:gd name="connsiteY3" fmla="*/ 163513 h 551396"/>
                <a:gd name="connsiteX4" fmla="*/ 211137 w 257175"/>
                <a:gd name="connsiteY4" fmla="*/ 206375 h 551396"/>
                <a:gd name="connsiteX5" fmla="*/ 193675 w 257175"/>
                <a:gd name="connsiteY5" fmla="*/ 258763 h 551396"/>
                <a:gd name="connsiteX6" fmla="*/ 192087 w 257175"/>
                <a:gd name="connsiteY6" fmla="*/ 323850 h 551396"/>
                <a:gd name="connsiteX7" fmla="*/ 190500 w 257175"/>
                <a:gd name="connsiteY7" fmla="*/ 388938 h 551396"/>
                <a:gd name="connsiteX8" fmla="*/ 174625 w 257175"/>
                <a:gd name="connsiteY8" fmla="*/ 436563 h 551396"/>
                <a:gd name="connsiteX9" fmla="*/ 165100 w 257175"/>
                <a:gd name="connsiteY9" fmla="*/ 479425 h 551396"/>
                <a:gd name="connsiteX10" fmla="*/ 128587 w 257175"/>
                <a:gd name="connsiteY10" fmla="*/ 512763 h 551396"/>
                <a:gd name="connsiteX11" fmla="*/ 103187 w 257175"/>
                <a:gd name="connsiteY11" fmla="*/ 534988 h 551396"/>
                <a:gd name="connsiteX12" fmla="*/ 42862 w 257175"/>
                <a:gd name="connsiteY12" fmla="*/ 550863 h 551396"/>
                <a:gd name="connsiteX13" fmla="*/ 0 w 257175"/>
                <a:gd name="connsiteY13" fmla="*/ 546100 h 55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175" h="551396" extrusionOk="0">
                  <a:moveTo>
                    <a:pt x="257175" y="0"/>
                  </a:moveTo>
                  <a:cubicBezTo>
                    <a:pt x="250307" y="22299"/>
                    <a:pt x="243289" y="44733"/>
                    <a:pt x="239712" y="65088"/>
                  </a:cubicBezTo>
                  <a:cubicBezTo>
                    <a:pt x="236003" y="85177"/>
                    <a:pt x="239708" y="91935"/>
                    <a:pt x="236537" y="109538"/>
                  </a:cubicBezTo>
                  <a:cubicBezTo>
                    <a:pt x="236547" y="125066"/>
                    <a:pt x="226060" y="149356"/>
                    <a:pt x="223837" y="163513"/>
                  </a:cubicBezTo>
                  <a:cubicBezTo>
                    <a:pt x="220624" y="179596"/>
                    <a:pt x="214534" y="191921"/>
                    <a:pt x="211137" y="206375"/>
                  </a:cubicBezTo>
                  <a:cubicBezTo>
                    <a:pt x="205287" y="219026"/>
                    <a:pt x="196889" y="237278"/>
                    <a:pt x="193675" y="258763"/>
                  </a:cubicBezTo>
                  <a:cubicBezTo>
                    <a:pt x="190499" y="278342"/>
                    <a:pt x="192087" y="323850"/>
                    <a:pt x="192087" y="323850"/>
                  </a:cubicBezTo>
                  <a:cubicBezTo>
                    <a:pt x="191264" y="344161"/>
                    <a:pt x="193744" y="369315"/>
                    <a:pt x="190500" y="388938"/>
                  </a:cubicBezTo>
                  <a:cubicBezTo>
                    <a:pt x="187882" y="405199"/>
                    <a:pt x="177361" y="424099"/>
                    <a:pt x="174625" y="436563"/>
                  </a:cubicBezTo>
                  <a:cubicBezTo>
                    <a:pt x="169654" y="452754"/>
                    <a:pt x="172444" y="466720"/>
                    <a:pt x="165100" y="479425"/>
                  </a:cubicBezTo>
                  <a:cubicBezTo>
                    <a:pt x="158805" y="490238"/>
                    <a:pt x="139538" y="501357"/>
                    <a:pt x="128587" y="512763"/>
                  </a:cubicBezTo>
                  <a:cubicBezTo>
                    <a:pt x="118319" y="522479"/>
                    <a:pt x="117424" y="529101"/>
                    <a:pt x="103187" y="534988"/>
                  </a:cubicBezTo>
                  <a:cubicBezTo>
                    <a:pt x="91221" y="540116"/>
                    <a:pt x="61297" y="548659"/>
                    <a:pt x="42862" y="550863"/>
                  </a:cubicBezTo>
                  <a:cubicBezTo>
                    <a:pt x="25066" y="553232"/>
                    <a:pt x="12475" y="551442"/>
                    <a:pt x="0" y="5461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96964575">
                    <a:custGeom>
                      <a:avLst/>
                      <a:gdLst>
                        <a:gd name="connsiteX0" fmla="*/ 257175 w 257175"/>
                        <a:gd name="connsiteY0" fmla="*/ 0 h 551396"/>
                        <a:gd name="connsiteX1" fmla="*/ 239712 w 257175"/>
                        <a:gd name="connsiteY1" fmla="*/ 65088 h 551396"/>
                        <a:gd name="connsiteX2" fmla="*/ 236537 w 257175"/>
                        <a:gd name="connsiteY2" fmla="*/ 109538 h 551396"/>
                        <a:gd name="connsiteX3" fmla="*/ 223837 w 257175"/>
                        <a:gd name="connsiteY3" fmla="*/ 163513 h 551396"/>
                        <a:gd name="connsiteX4" fmla="*/ 211137 w 257175"/>
                        <a:gd name="connsiteY4" fmla="*/ 206375 h 551396"/>
                        <a:gd name="connsiteX5" fmla="*/ 193675 w 257175"/>
                        <a:gd name="connsiteY5" fmla="*/ 258763 h 551396"/>
                        <a:gd name="connsiteX6" fmla="*/ 192087 w 257175"/>
                        <a:gd name="connsiteY6" fmla="*/ 323850 h 551396"/>
                        <a:gd name="connsiteX7" fmla="*/ 190500 w 257175"/>
                        <a:gd name="connsiteY7" fmla="*/ 388938 h 551396"/>
                        <a:gd name="connsiteX8" fmla="*/ 174625 w 257175"/>
                        <a:gd name="connsiteY8" fmla="*/ 436563 h 551396"/>
                        <a:gd name="connsiteX9" fmla="*/ 165100 w 257175"/>
                        <a:gd name="connsiteY9" fmla="*/ 479425 h 551396"/>
                        <a:gd name="connsiteX10" fmla="*/ 128587 w 257175"/>
                        <a:gd name="connsiteY10" fmla="*/ 512763 h 551396"/>
                        <a:gd name="connsiteX11" fmla="*/ 103187 w 257175"/>
                        <a:gd name="connsiteY11" fmla="*/ 534988 h 551396"/>
                        <a:gd name="connsiteX12" fmla="*/ 42862 w 257175"/>
                        <a:gd name="connsiteY12" fmla="*/ 550863 h 551396"/>
                        <a:gd name="connsiteX13" fmla="*/ 0 w 257175"/>
                        <a:gd name="connsiteY13" fmla="*/ 546100 h 551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57175" h="551396">
                          <a:moveTo>
                            <a:pt x="257175" y="0"/>
                          </a:moveTo>
                          <a:cubicBezTo>
                            <a:pt x="250163" y="23416"/>
                            <a:pt x="243152" y="46832"/>
                            <a:pt x="239712" y="65088"/>
                          </a:cubicBezTo>
                          <a:cubicBezTo>
                            <a:pt x="236272" y="83344"/>
                            <a:pt x="239183" y="93134"/>
                            <a:pt x="236537" y="109538"/>
                          </a:cubicBezTo>
                          <a:cubicBezTo>
                            <a:pt x="233891" y="125942"/>
                            <a:pt x="228070" y="147374"/>
                            <a:pt x="223837" y="163513"/>
                          </a:cubicBezTo>
                          <a:cubicBezTo>
                            <a:pt x="219604" y="179652"/>
                            <a:pt x="216164" y="190500"/>
                            <a:pt x="211137" y="206375"/>
                          </a:cubicBezTo>
                          <a:cubicBezTo>
                            <a:pt x="206110" y="222250"/>
                            <a:pt x="196850" y="239184"/>
                            <a:pt x="193675" y="258763"/>
                          </a:cubicBezTo>
                          <a:cubicBezTo>
                            <a:pt x="190500" y="278342"/>
                            <a:pt x="192087" y="323850"/>
                            <a:pt x="192087" y="323850"/>
                          </a:cubicBezTo>
                          <a:cubicBezTo>
                            <a:pt x="191558" y="345546"/>
                            <a:pt x="193410" y="370153"/>
                            <a:pt x="190500" y="388938"/>
                          </a:cubicBezTo>
                          <a:cubicBezTo>
                            <a:pt x="187590" y="407724"/>
                            <a:pt x="178858" y="421482"/>
                            <a:pt x="174625" y="436563"/>
                          </a:cubicBezTo>
                          <a:cubicBezTo>
                            <a:pt x="170392" y="451644"/>
                            <a:pt x="172773" y="466725"/>
                            <a:pt x="165100" y="479425"/>
                          </a:cubicBezTo>
                          <a:cubicBezTo>
                            <a:pt x="157427" y="492125"/>
                            <a:pt x="138906" y="503503"/>
                            <a:pt x="128587" y="512763"/>
                          </a:cubicBezTo>
                          <a:cubicBezTo>
                            <a:pt x="118268" y="522023"/>
                            <a:pt x="117475" y="528638"/>
                            <a:pt x="103187" y="534988"/>
                          </a:cubicBezTo>
                          <a:cubicBezTo>
                            <a:pt x="88899" y="541338"/>
                            <a:pt x="60060" y="549011"/>
                            <a:pt x="42862" y="550863"/>
                          </a:cubicBezTo>
                          <a:cubicBezTo>
                            <a:pt x="25664" y="552715"/>
                            <a:pt x="12832" y="549407"/>
                            <a:pt x="0" y="5461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4090A5F9-5E2C-4636-A185-479B0D88E9C4}"/>
                </a:ext>
              </a:extLst>
            </p:cNvPr>
            <p:cNvSpPr/>
            <p:nvPr/>
          </p:nvSpPr>
          <p:spPr>
            <a:xfrm>
              <a:off x="6561138" y="6405563"/>
              <a:ext cx="620712" cy="385762"/>
            </a:xfrm>
            <a:custGeom>
              <a:avLst/>
              <a:gdLst>
                <a:gd name="connsiteX0" fmla="*/ 0 w 620712"/>
                <a:gd name="connsiteY0" fmla="*/ 0 h 385762"/>
                <a:gd name="connsiteX1" fmla="*/ 77787 w 620712"/>
                <a:gd name="connsiteY1" fmla="*/ 90487 h 385762"/>
                <a:gd name="connsiteX2" fmla="*/ 215900 w 620712"/>
                <a:gd name="connsiteY2" fmla="*/ 166687 h 385762"/>
                <a:gd name="connsiteX3" fmla="*/ 361950 w 620712"/>
                <a:gd name="connsiteY3" fmla="*/ 234950 h 385762"/>
                <a:gd name="connsiteX4" fmla="*/ 492125 w 620712"/>
                <a:gd name="connsiteY4" fmla="*/ 304800 h 385762"/>
                <a:gd name="connsiteX5" fmla="*/ 579437 w 620712"/>
                <a:gd name="connsiteY5" fmla="*/ 358775 h 385762"/>
                <a:gd name="connsiteX6" fmla="*/ 620712 w 620712"/>
                <a:gd name="connsiteY6" fmla="*/ 385762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712" h="385762" extrusionOk="0">
                  <a:moveTo>
                    <a:pt x="0" y="0"/>
                  </a:moveTo>
                  <a:cubicBezTo>
                    <a:pt x="21042" y="31813"/>
                    <a:pt x="36654" y="61211"/>
                    <a:pt x="77787" y="90487"/>
                  </a:cubicBezTo>
                  <a:cubicBezTo>
                    <a:pt x="116309" y="116375"/>
                    <a:pt x="170457" y="142643"/>
                    <a:pt x="215900" y="166687"/>
                  </a:cubicBezTo>
                  <a:cubicBezTo>
                    <a:pt x="259300" y="189618"/>
                    <a:pt x="317711" y="212887"/>
                    <a:pt x="361950" y="234950"/>
                  </a:cubicBezTo>
                  <a:cubicBezTo>
                    <a:pt x="405389" y="265616"/>
                    <a:pt x="450769" y="278104"/>
                    <a:pt x="492125" y="304800"/>
                  </a:cubicBezTo>
                  <a:cubicBezTo>
                    <a:pt x="527365" y="328851"/>
                    <a:pt x="557990" y="345594"/>
                    <a:pt x="579437" y="358775"/>
                  </a:cubicBezTo>
                  <a:cubicBezTo>
                    <a:pt x="601211" y="373005"/>
                    <a:pt x="610346" y="378595"/>
                    <a:pt x="620712" y="3857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10180329">
                    <a:custGeom>
                      <a:avLst/>
                      <a:gdLst>
                        <a:gd name="connsiteX0" fmla="*/ 0 w 620712"/>
                        <a:gd name="connsiteY0" fmla="*/ 0 h 385762"/>
                        <a:gd name="connsiteX1" fmla="*/ 77787 w 620712"/>
                        <a:gd name="connsiteY1" fmla="*/ 90487 h 385762"/>
                        <a:gd name="connsiteX2" fmla="*/ 215900 w 620712"/>
                        <a:gd name="connsiteY2" fmla="*/ 166687 h 385762"/>
                        <a:gd name="connsiteX3" fmla="*/ 361950 w 620712"/>
                        <a:gd name="connsiteY3" fmla="*/ 234950 h 385762"/>
                        <a:gd name="connsiteX4" fmla="*/ 492125 w 620712"/>
                        <a:gd name="connsiteY4" fmla="*/ 304800 h 385762"/>
                        <a:gd name="connsiteX5" fmla="*/ 579437 w 620712"/>
                        <a:gd name="connsiteY5" fmla="*/ 358775 h 385762"/>
                        <a:gd name="connsiteX6" fmla="*/ 620712 w 620712"/>
                        <a:gd name="connsiteY6" fmla="*/ 385762 h 3857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20712" h="385762">
                          <a:moveTo>
                            <a:pt x="0" y="0"/>
                          </a:moveTo>
                          <a:cubicBezTo>
                            <a:pt x="20902" y="31353"/>
                            <a:pt x="41804" y="62706"/>
                            <a:pt x="77787" y="90487"/>
                          </a:cubicBezTo>
                          <a:cubicBezTo>
                            <a:pt x="113770" y="118268"/>
                            <a:pt x="168540" y="142610"/>
                            <a:pt x="215900" y="166687"/>
                          </a:cubicBezTo>
                          <a:cubicBezTo>
                            <a:pt x="263260" y="190764"/>
                            <a:pt x="315912" y="211931"/>
                            <a:pt x="361950" y="234950"/>
                          </a:cubicBezTo>
                          <a:cubicBezTo>
                            <a:pt x="407988" y="257969"/>
                            <a:pt x="455877" y="284163"/>
                            <a:pt x="492125" y="304800"/>
                          </a:cubicBezTo>
                          <a:cubicBezTo>
                            <a:pt x="528373" y="325437"/>
                            <a:pt x="558006" y="345281"/>
                            <a:pt x="579437" y="358775"/>
                          </a:cubicBezTo>
                          <a:cubicBezTo>
                            <a:pt x="600868" y="372269"/>
                            <a:pt x="610790" y="379015"/>
                            <a:pt x="620712" y="3857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D7DE9DE0-7FCD-4DE2-B93D-D17B25B182C5}"/>
                </a:ext>
              </a:extLst>
            </p:cNvPr>
            <p:cNvSpPr/>
            <p:nvPr/>
          </p:nvSpPr>
          <p:spPr>
            <a:xfrm>
              <a:off x="6019800" y="5749925"/>
              <a:ext cx="557213" cy="665163"/>
            </a:xfrm>
            <a:custGeom>
              <a:avLst/>
              <a:gdLst>
                <a:gd name="connsiteX0" fmla="*/ 0 w 557213"/>
                <a:gd name="connsiteY0" fmla="*/ 0 h 665163"/>
                <a:gd name="connsiteX1" fmla="*/ 87313 w 557213"/>
                <a:gd name="connsiteY1" fmla="*/ 96838 h 665163"/>
                <a:gd name="connsiteX2" fmla="*/ 117475 w 557213"/>
                <a:gd name="connsiteY2" fmla="*/ 160338 h 665163"/>
                <a:gd name="connsiteX3" fmla="*/ 152400 w 557213"/>
                <a:gd name="connsiteY3" fmla="*/ 215900 h 665163"/>
                <a:gd name="connsiteX4" fmla="*/ 203200 w 557213"/>
                <a:gd name="connsiteY4" fmla="*/ 284163 h 665163"/>
                <a:gd name="connsiteX5" fmla="*/ 254000 w 557213"/>
                <a:gd name="connsiteY5" fmla="*/ 354013 h 665163"/>
                <a:gd name="connsiteX6" fmla="*/ 320675 w 557213"/>
                <a:gd name="connsiteY6" fmla="*/ 423863 h 665163"/>
                <a:gd name="connsiteX7" fmla="*/ 381000 w 557213"/>
                <a:gd name="connsiteY7" fmla="*/ 492125 h 665163"/>
                <a:gd name="connsiteX8" fmla="*/ 442913 w 557213"/>
                <a:gd name="connsiteY8" fmla="*/ 542925 h 665163"/>
                <a:gd name="connsiteX9" fmla="*/ 528638 w 557213"/>
                <a:gd name="connsiteY9" fmla="*/ 619125 h 665163"/>
                <a:gd name="connsiteX10" fmla="*/ 557213 w 557213"/>
                <a:gd name="connsiteY10" fmla="*/ 665163 h 6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213" h="665163" extrusionOk="0">
                  <a:moveTo>
                    <a:pt x="0" y="0"/>
                  </a:moveTo>
                  <a:cubicBezTo>
                    <a:pt x="29941" y="39162"/>
                    <a:pt x="67637" y="76435"/>
                    <a:pt x="87313" y="96838"/>
                  </a:cubicBezTo>
                  <a:cubicBezTo>
                    <a:pt x="108379" y="121146"/>
                    <a:pt x="103607" y="140062"/>
                    <a:pt x="117475" y="160338"/>
                  </a:cubicBezTo>
                  <a:cubicBezTo>
                    <a:pt x="129286" y="181007"/>
                    <a:pt x="136481" y="197702"/>
                    <a:pt x="152400" y="215900"/>
                  </a:cubicBezTo>
                  <a:cubicBezTo>
                    <a:pt x="167883" y="241691"/>
                    <a:pt x="183688" y="260803"/>
                    <a:pt x="203200" y="284163"/>
                  </a:cubicBezTo>
                  <a:cubicBezTo>
                    <a:pt x="218202" y="312232"/>
                    <a:pt x="234913" y="333186"/>
                    <a:pt x="254000" y="354013"/>
                  </a:cubicBezTo>
                  <a:cubicBezTo>
                    <a:pt x="273901" y="377492"/>
                    <a:pt x="299732" y="401253"/>
                    <a:pt x="320675" y="423863"/>
                  </a:cubicBezTo>
                  <a:cubicBezTo>
                    <a:pt x="340188" y="446289"/>
                    <a:pt x="365804" y="471331"/>
                    <a:pt x="381000" y="492125"/>
                  </a:cubicBezTo>
                  <a:cubicBezTo>
                    <a:pt x="402402" y="514507"/>
                    <a:pt x="417229" y="525139"/>
                    <a:pt x="442913" y="542925"/>
                  </a:cubicBezTo>
                  <a:cubicBezTo>
                    <a:pt x="466117" y="564076"/>
                    <a:pt x="510532" y="597347"/>
                    <a:pt x="528638" y="619125"/>
                  </a:cubicBezTo>
                  <a:cubicBezTo>
                    <a:pt x="546071" y="637961"/>
                    <a:pt x="554407" y="651608"/>
                    <a:pt x="557213" y="6651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87954749">
                    <a:custGeom>
                      <a:avLst/>
                      <a:gdLst>
                        <a:gd name="connsiteX0" fmla="*/ 0 w 557213"/>
                        <a:gd name="connsiteY0" fmla="*/ 0 h 665163"/>
                        <a:gd name="connsiteX1" fmla="*/ 87313 w 557213"/>
                        <a:gd name="connsiteY1" fmla="*/ 96838 h 665163"/>
                        <a:gd name="connsiteX2" fmla="*/ 117475 w 557213"/>
                        <a:gd name="connsiteY2" fmla="*/ 160338 h 665163"/>
                        <a:gd name="connsiteX3" fmla="*/ 152400 w 557213"/>
                        <a:gd name="connsiteY3" fmla="*/ 215900 h 665163"/>
                        <a:gd name="connsiteX4" fmla="*/ 203200 w 557213"/>
                        <a:gd name="connsiteY4" fmla="*/ 284163 h 665163"/>
                        <a:gd name="connsiteX5" fmla="*/ 254000 w 557213"/>
                        <a:gd name="connsiteY5" fmla="*/ 354013 h 665163"/>
                        <a:gd name="connsiteX6" fmla="*/ 320675 w 557213"/>
                        <a:gd name="connsiteY6" fmla="*/ 423863 h 665163"/>
                        <a:gd name="connsiteX7" fmla="*/ 381000 w 557213"/>
                        <a:gd name="connsiteY7" fmla="*/ 492125 h 665163"/>
                        <a:gd name="connsiteX8" fmla="*/ 442913 w 557213"/>
                        <a:gd name="connsiteY8" fmla="*/ 542925 h 665163"/>
                        <a:gd name="connsiteX9" fmla="*/ 528638 w 557213"/>
                        <a:gd name="connsiteY9" fmla="*/ 619125 h 665163"/>
                        <a:gd name="connsiteX10" fmla="*/ 557213 w 557213"/>
                        <a:gd name="connsiteY10" fmla="*/ 665163 h 6651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57213" h="665163">
                          <a:moveTo>
                            <a:pt x="0" y="0"/>
                          </a:moveTo>
                          <a:cubicBezTo>
                            <a:pt x="33867" y="35057"/>
                            <a:pt x="67734" y="70115"/>
                            <a:pt x="87313" y="96838"/>
                          </a:cubicBezTo>
                          <a:cubicBezTo>
                            <a:pt x="106892" y="123561"/>
                            <a:pt x="106627" y="140494"/>
                            <a:pt x="117475" y="160338"/>
                          </a:cubicBezTo>
                          <a:cubicBezTo>
                            <a:pt x="128323" y="180182"/>
                            <a:pt x="138113" y="195263"/>
                            <a:pt x="152400" y="215900"/>
                          </a:cubicBezTo>
                          <a:cubicBezTo>
                            <a:pt x="166687" y="236537"/>
                            <a:pt x="186267" y="261144"/>
                            <a:pt x="203200" y="284163"/>
                          </a:cubicBezTo>
                          <a:cubicBezTo>
                            <a:pt x="220133" y="307182"/>
                            <a:pt x="234421" y="330730"/>
                            <a:pt x="254000" y="354013"/>
                          </a:cubicBezTo>
                          <a:cubicBezTo>
                            <a:pt x="273579" y="377296"/>
                            <a:pt x="299508" y="400844"/>
                            <a:pt x="320675" y="423863"/>
                          </a:cubicBezTo>
                          <a:cubicBezTo>
                            <a:pt x="341842" y="446882"/>
                            <a:pt x="360627" y="472281"/>
                            <a:pt x="381000" y="492125"/>
                          </a:cubicBezTo>
                          <a:cubicBezTo>
                            <a:pt x="401373" y="511969"/>
                            <a:pt x="418307" y="521758"/>
                            <a:pt x="442913" y="542925"/>
                          </a:cubicBezTo>
                          <a:cubicBezTo>
                            <a:pt x="467519" y="564092"/>
                            <a:pt x="509588" y="598752"/>
                            <a:pt x="528638" y="619125"/>
                          </a:cubicBezTo>
                          <a:cubicBezTo>
                            <a:pt x="547688" y="639498"/>
                            <a:pt x="552450" y="652330"/>
                            <a:pt x="557213" y="6651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43891E85-DBBB-4AED-9AC8-7024D77F4BF0}"/>
                </a:ext>
              </a:extLst>
            </p:cNvPr>
            <p:cNvSpPr/>
            <p:nvPr/>
          </p:nvSpPr>
          <p:spPr>
            <a:xfrm>
              <a:off x="5565775" y="4997450"/>
              <a:ext cx="450850" cy="746125"/>
            </a:xfrm>
            <a:custGeom>
              <a:avLst/>
              <a:gdLst>
                <a:gd name="connsiteX0" fmla="*/ 0 w 450850"/>
                <a:gd name="connsiteY0" fmla="*/ 0 h 746125"/>
                <a:gd name="connsiteX1" fmla="*/ 50800 w 450850"/>
                <a:gd name="connsiteY1" fmla="*/ 63500 h 746125"/>
                <a:gd name="connsiteX2" fmla="*/ 74613 w 450850"/>
                <a:gd name="connsiteY2" fmla="*/ 114300 h 746125"/>
                <a:gd name="connsiteX3" fmla="*/ 106363 w 450850"/>
                <a:gd name="connsiteY3" fmla="*/ 173038 h 746125"/>
                <a:gd name="connsiteX4" fmla="*/ 144463 w 450850"/>
                <a:gd name="connsiteY4" fmla="*/ 241300 h 746125"/>
                <a:gd name="connsiteX5" fmla="*/ 187325 w 450850"/>
                <a:gd name="connsiteY5" fmla="*/ 303213 h 746125"/>
                <a:gd name="connsiteX6" fmla="*/ 227013 w 450850"/>
                <a:gd name="connsiteY6" fmla="*/ 377825 h 746125"/>
                <a:gd name="connsiteX7" fmla="*/ 265113 w 450850"/>
                <a:gd name="connsiteY7" fmla="*/ 449263 h 746125"/>
                <a:gd name="connsiteX8" fmla="*/ 301625 w 450850"/>
                <a:gd name="connsiteY8" fmla="*/ 503238 h 746125"/>
                <a:gd name="connsiteX9" fmla="*/ 344488 w 450850"/>
                <a:gd name="connsiteY9" fmla="*/ 573088 h 746125"/>
                <a:gd name="connsiteX10" fmla="*/ 396875 w 450850"/>
                <a:gd name="connsiteY10" fmla="*/ 649288 h 746125"/>
                <a:gd name="connsiteX11" fmla="*/ 430213 w 450850"/>
                <a:gd name="connsiteY11" fmla="*/ 703263 h 746125"/>
                <a:gd name="connsiteX12" fmla="*/ 450850 w 450850"/>
                <a:gd name="connsiteY12" fmla="*/ 746125 h 7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850" h="746125" extrusionOk="0">
                  <a:moveTo>
                    <a:pt x="0" y="0"/>
                  </a:moveTo>
                  <a:cubicBezTo>
                    <a:pt x="19730" y="20794"/>
                    <a:pt x="39324" y="42695"/>
                    <a:pt x="50800" y="63500"/>
                  </a:cubicBezTo>
                  <a:cubicBezTo>
                    <a:pt x="61335" y="82823"/>
                    <a:pt x="64765" y="98063"/>
                    <a:pt x="74613" y="114300"/>
                  </a:cubicBezTo>
                  <a:cubicBezTo>
                    <a:pt x="84351" y="133025"/>
                    <a:pt x="94964" y="151981"/>
                    <a:pt x="106363" y="173038"/>
                  </a:cubicBezTo>
                  <a:cubicBezTo>
                    <a:pt x="120658" y="191586"/>
                    <a:pt x="129910" y="216698"/>
                    <a:pt x="144463" y="241300"/>
                  </a:cubicBezTo>
                  <a:cubicBezTo>
                    <a:pt x="158694" y="264223"/>
                    <a:pt x="169792" y="279706"/>
                    <a:pt x="187325" y="303213"/>
                  </a:cubicBezTo>
                  <a:cubicBezTo>
                    <a:pt x="201083" y="325967"/>
                    <a:pt x="227014" y="377825"/>
                    <a:pt x="227013" y="377825"/>
                  </a:cubicBezTo>
                  <a:cubicBezTo>
                    <a:pt x="237536" y="398576"/>
                    <a:pt x="254696" y="424463"/>
                    <a:pt x="265113" y="449263"/>
                  </a:cubicBezTo>
                  <a:cubicBezTo>
                    <a:pt x="278050" y="467585"/>
                    <a:pt x="289789" y="481399"/>
                    <a:pt x="301625" y="503238"/>
                  </a:cubicBezTo>
                  <a:cubicBezTo>
                    <a:pt x="315702" y="521947"/>
                    <a:pt x="328388" y="549309"/>
                    <a:pt x="344488" y="573088"/>
                  </a:cubicBezTo>
                  <a:cubicBezTo>
                    <a:pt x="363707" y="598947"/>
                    <a:pt x="378823" y="628461"/>
                    <a:pt x="396875" y="649288"/>
                  </a:cubicBezTo>
                  <a:cubicBezTo>
                    <a:pt x="413027" y="670878"/>
                    <a:pt x="421463" y="688681"/>
                    <a:pt x="430213" y="703263"/>
                  </a:cubicBezTo>
                  <a:cubicBezTo>
                    <a:pt x="441248" y="717948"/>
                    <a:pt x="444856" y="732341"/>
                    <a:pt x="450850" y="7461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99931678">
                    <a:custGeom>
                      <a:avLst/>
                      <a:gdLst>
                        <a:gd name="connsiteX0" fmla="*/ 0 w 450850"/>
                        <a:gd name="connsiteY0" fmla="*/ 0 h 746125"/>
                        <a:gd name="connsiteX1" fmla="*/ 50800 w 450850"/>
                        <a:gd name="connsiteY1" fmla="*/ 63500 h 746125"/>
                        <a:gd name="connsiteX2" fmla="*/ 74613 w 450850"/>
                        <a:gd name="connsiteY2" fmla="*/ 114300 h 746125"/>
                        <a:gd name="connsiteX3" fmla="*/ 106363 w 450850"/>
                        <a:gd name="connsiteY3" fmla="*/ 173038 h 746125"/>
                        <a:gd name="connsiteX4" fmla="*/ 144463 w 450850"/>
                        <a:gd name="connsiteY4" fmla="*/ 241300 h 746125"/>
                        <a:gd name="connsiteX5" fmla="*/ 187325 w 450850"/>
                        <a:gd name="connsiteY5" fmla="*/ 303213 h 746125"/>
                        <a:gd name="connsiteX6" fmla="*/ 227013 w 450850"/>
                        <a:gd name="connsiteY6" fmla="*/ 377825 h 746125"/>
                        <a:gd name="connsiteX7" fmla="*/ 265113 w 450850"/>
                        <a:gd name="connsiteY7" fmla="*/ 449263 h 746125"/>
                        <a:gd name="connsiteX8" fmla="*/ 301625 w 450850"/>
                        <a:gd name="connsiteY8" fmla="*/ 503238 h 746125"/>
                        <a:gd name="connsiteX9" fmla="*/ 344488 w 450850"/>
                        <a:gd name="connsiteY9" fmla="*/ 573088 h 746125"/>
                        <a:gd name="connsiteX10" fmla="*/ 396875 w 450850"/>
                        <a:gd name="connsiteY10" fmla="*/ 649288 h 746125"/>
                        <a:gd name="connsiteX11" fmla="*/ 430213 w 450850"/>
                        <a:gd name="connsiteY11" fmla="*/ 703263 h 746125"/>
                        <a:gd name="connsiteX12" fmla="*/ 450850 w 450850"/>
                        <a:gd name="connsiteY12" fmla="*/ 746125 h 746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50850" h="746125">
                          <a:moveTo>
                            <a:pt x="0" y="0"/>
                          </a:moveTo>
                          <a:cubicBezTo>
                            <a:pt x="19182" y="22225"/>
                            <a:pt x="38365" y="44450"/>
                            <a:pt x="50800" y="63500"/>
                          </a:cubicBezTo>
                          <a:cubicBezTo>
                            <a:pt x="63235" y="82550"/>
                            <a:pt x="65352" y="96044"/>
                            <a:pt x="74613" y="114300"/>
                          </a:cubicBezTo>
                          <a:cubicBezTo>
                            <a:pt x="83874" y="132556"/>
                            <a:pt x="94721" y="151871"/>
                            <a:pt x="106363" y="173038"/>
                          </a:cubicBezTo>
                          <a:cubicBezTo>
                            <a:pt x="118005" y="194205"/>
                            <a:pt x="130969" y="219604"/>
                            <a:pt x="144463" y="241300"/>
                          </a:cubicBezTo>
                          <a:cubicBezTo>
                            <a:pt x="157957" y="262996"/>
                            <a:pt x="173567" y="280459"/>
                            <a:pt x="187325" y="303213"/>
                          </a:cubicBezTo>
                          <a:cubicBezTo>
                            <a:pt x="201083" y="325967"/>
                            <a:pt x="227013" y="377825"/>
                            <a:pt x="227013" y="377825"/>
                          </a:cubicBezTo>
                          <a:cubicBezTo>
                            <a:pt x="239978" y="402167"/>
                            <a:pt x="252678" y="428361"/>
                            <a:pt x="265113" y="449263"/>
                          </a:cubicBezTo>
                          <a:cubicBezTo>
                            <a:pt x="277548" y="470165"/>
                            <a:pt x="288396" y="482600"/>
                            <a:pt x="301625" y="503238"/>
                          </a:cubicBezTo>
                          <a:cubicBezTo>
                            <a:pt x="314854" y="523876"/>
                            <a:pt x="328613" y="548746"/>
                            <a:pt x="344488" y="573088"/>
                          </a:cubicBezTo>
                          <a:cubicBezTo>
                            <a:pt x="360363" y="597430"/>
                            <a:pt x="382588" y="627592"/>
                            <a:pt x="396875" y="649288"/>
                          </a:cubicBezTo>
                          <a:cubicBezTo>
                            <a:pt x="411163" y="670984"/>
                            <a:pt x="421217" y="687123"/>
                            <a:pt x="430213" y="703263"/>
                          </a:cubicBezTo>
                          <a:cubicBezTo>
                            <a:pt x="439209" y="719403"/>
                            <a:pt x="445029" y="732764"/>
                            <a:pt x="450850" y="7461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1D3E0B34-1E64-4BD7-B6F9-5607F747A05C}"/>
                </a:ext>
              </a:extLst>
            </p:cNvPr>
            <p:cNvSpPr/>
            <p:nvPr/>
          </p:nvSpPr>
          <p:spPr>
            <a:xfrm>
              <a:off x="5468933" y="4383088"/>
              <a:ext cx="180980" cy="611187"/>
            </a:xfrm>
            <a:custGeom>
              <a:avLst/>
              <a:gdLst>
                <a:gd name="connsiteX0" fmla="*/ 180980 w 180980"/>
                <a:gd name="connsiteY0" fmla="*/ 0 h 611187"/>
                <a:gd name="connsiteX1" fmla="*/ 163517 w 180980"/>
                <a:gd name="connsiteY1" fmla="*/ 57150 h 611187"/>
                <a:gd name="connsiteX2" fmla="*/ 134942 w 180980"/>
                <a:gd name="connsiteY2" fmla="*/ 127000 h 611187"/>
                <a:gd name="connsiteX3" fmla="*/ 112717 w 180980"/>
                <a:gd name="connsiteY3" fmla="*/ 188912 h 611187"/>
                <a:gd name="connsiteX4" fmla="*/ 88905 w 180980"/>
                <a:gd name="connsiteY4" fmla="*/ 252412 h 611187"/>
                <a:gd name="connsiteX5" fmla="*/ 65092 w 180980"/>
                <a:gd name="connsiteY5" fmla="*/ 311150 h 611187"/>
                <a:gd name="connsiteX6" fmla="*/ 31755 w 180980"/>
                <a:gd name="connsiteY6" fmla="*/ 376237 h 611187"/>
                <a:gd name="connsiteX7" fmla="*/ 17467 w 180980"/>
                <a:gd name="connsiteY7" fmla="*/ 428625 h 611187"/>
                <a:gd name="connsiteX8" fmla="*/ 5 w 180980"/>
                <a:gd name="connsiteY8" fmla="*/ 454025 h 611187"/>
                <a:gd name="connsiteX9" fmla="*/ 15880 w 180980"/>
                <a:gd name="connsiteY9" fmla="*/ 519112 h 611187"/>
                <a:gd name="connsiteX10" fmla="*/ 42867 w 180980"/>
                <a:gd name="connsiteY10" fmla="*/ 561975 h 611187"/>
                <a:gd name="connsiteX11" fmla="*/ 93667 w 180980"/>
                <a:gd name="connsiteY11" fmla="*/ 611187 h 61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80" h="611187" extrusionOk="0">
                  <a:moveTo>
                    <a:pt x="180980" y="0"/>
                  </a:moveTo>
                  <a:cubicBezTo>
                    <a:pt x="176362" y="18448"/>
                    <a:pt x="171814" y="35189"/>
                    <a:pt x="163517" y="57150"/>
                  </a:cubicBezTo>
                  <a:cubicBezTo>
                    <a:pt x="153546" y="79294"/>
                    <a:pt x="144825" y="102062"/>
                    <a:pt x="134942" y="127000"/>
                  </a:cubicBezTo>
                  <a:cubicBezTo>
                    <a:pt x="128419" y="149540"/>
                    <a:pt x="120438" y="170111"/>
                    <a:pt x="112717" y="188912"/>
                  </a:cubicBezTo>
                  <a:cubicBezTo>
                    <a:pt x="104166" y="213245"/>
                    <a:pt x="94282" y="233130"/>
                    <a:pt x="88905" y="252412"/>
                  </a:cubicBezTo>
                  <a:cubicBezTo>
                    <a:pt x="79136" y="271297"/>
                    <a:pt x="76693" y="289461"/>
                    <a:pt x="65092" y="311150"/>
                  </a:cubicBezTo>
                  <a:cubicBezTo>
                    <a:pt x="54198" y="330826"/>
                    <a:pt x="39345" y="356259"/>
                    <a:pt x="31755" y="376237"/>
                  </a:cubicBezTo>
                  <a:cubicBezTo>
                    <a:pt x="23659" y="397092"/>
                    <a:pt x="25306" y="416685"/>
                    <a:pt x="17467" y="428625"/>
                  </a:cubicBezTo>
                  <a:cubicBezTo>
                    <a:pt x="13010" y="442132"/>
                    <a:pt x="-899" y="440230"/>
                    <a:pt x="5" y="454025"/>
                  </a:cubicBezTo>
                  <a:cubicBezTo>
                    <a:pt x="983" y="469516"/>
                    <a:pt x="7911" y="502219"/>
                    <a:pt x="15880" y="519112"/>
                  </a:cubicBezTo>
                  <a:cubicBezTo>
                    <a:pt x="24091" y="535554"/>
                    <a:pt x="29099" y="545523"/>
                    <a:pt x="42867" y="561975"/>
                  </a:cubicBezTo>
                  <a:cubicBezTo>
                    <a:pt x="52607" y="575378"/>
                    <a:pt x="75632" y="591833"/>
                    <a:pt x="93667" y="61118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17557892">
                    <a:custGeom>
                      <a:avLst/>
                      <a:gdLst>
                        <a:gd name="connsiteX0" fmla="*/ 180980 w 180980"/>
                        <a:gd name="connsiteY0" fmla="*/ 0 h 611187"/>
                        <a:gd name="connsiteX1" fmla="*/ 163517 w 180980"/>
                        <a:gd name="connsiteY1" fmla="*/ 57150 h 611187"/>
                        <a:gd name="connsiteX2" fmla="*/ 134942 w 180980"/>
                        <a:gd name="connsiteY2" fmla="*/ 127000 h 611187"/>
                        <a:gd name="connsiteX3" fmla="*/ 112717 w 180980"/>
                        <a:gd name="connsiteY3" fmla="*/ 188912 h 611187"/>
                        <a:gd name="connsiteX4" fmla="*/ 88905 w 180980"/>
                        <a:gd name="connsiteY4" fmla="*/ 252412 h 611187"/>
                        <a:gd name="connsiteX5" fmla="*/ 65092 w 180980"/>
                        <a:gd name="connsiteY5" fmla="*/ 311150 h 611187"/>
                        <a:gd name="connsiteX6" fmla="*/ 31755 w 180980"/>
                        <a:gd name="connsiteY6" fmla="*/ 376237 h 611187"/>
                        <a:gd name="connsiteX7" fmla="*/ 17467 w 180980"/>
                        <a:gd name="connsiteY7" fmla="*/ 428625 h 611187"/>
                        <a:gd name="connsiteX8" fmla="*/ 5 w 180980"/>
                        <a:gd name="connsiteY8" fmla="*/ 454025 h 611187"/>
                        <a:gd name="connsiteX9" fmla="*/ 15880 w 180980"/>
                        <a:gd name="connsiteY9" fmla="*/ 519112 h 611187"/>
                        <a:gd name="connsiteX10" fmla="*/ 42867 w 180980"/>
                        <a:gd name="connsiteY10" fmla="*/ 561975 h 611187"/>
                        <a:gd name="connsiteX11" fmla="*/ 93667 w 180980"/>
                        <a:gd name="connsiteY11" fmla="*/ 611187 h 6111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0980" h="611187">
                          <a:moveTo>
                            <a:pt x="180980" y="0"/>
                          </a:moveTo>
                          <a:cubicBezTo>
                            <a:pt x="176085" y="17991"/>
                            <a:pt x="171190" y="35983"/>
                            <a:pt x="163517" y="57150"/>
                          </a:cubicBezTo>
                          <a:cubicBezTo>
                            <a:pt x="155844" y="78317"/>
                            <a:pt x="143409" y="105040"/>
                            <a:pt x="134942" y="127000"/>
                          </a:cubicBezTo>
                          <a:cubicBezTo>
                            <a:pt x="126475" y="148960"/>
                            <a:pt x="120390" y="168010"/>
                            <a:pt x="112717" y="188912"/>
                          </a:cubicBezTo>
                          <a:cubicBezTo>
                            <a:pt x="105044" y="209814"/>
                            <a:pt x="96842" y="232039"/>
                            <a:pt x="88905" y="252412"/>
                          </a:cubicBezTo>
                          <a:cubicBezTo>
                            <a:pt x="80968" y="272785"/>
                            <a:pt x="74617" y="290513"/>
                            <a:pt x="65092" y="311150"/>
                          </a:cubicBezTo>
                          <a:cubicBezTo>
                            <a:pt x="55567" y="331787"/>
                            <a:pt x="39693" y="356658"/>
                            <a:pt x="31755" y="376237"/>
                          </a:cubicBezTo>
                          <a:cubicBezTo>
                            <a:pt x="23817" y="395816"/>
                            <a:pt x="22759" y="415660"/>
                            <a:pt x="17467" y="428625"/>
                          </a:cubicBezTo>
                          <a:cubicBezTo>
                            <a:pt x="12175" y="441590"/>
                            <a:pt x="269" y="438944"/>
                            <a:pt x="5" y="454025"/>
                          </a:cubicBezTo>
                          <a:cubicBezTo>
                            <a:pt x="-259" y="469106"/>
                            <a:pt x="8736" y="501120"/>
                            <a:pt x="15880" y="519112"/>
                          </a:cubicBezTo>
                          <a:cubicBezTo>
                            <a:pt x="23024" y="537104"/>
                            <a:pt x="29903" y="546629"/>
                            <a:pt x="42867" y="561975"/>
                          </a:cubicBezTo>
                          <a:cubicBezTo>
                            <a:pt x="55831" y="577321"/>
                            <a:pt x="74749" y="594254"/>
                            <a:pt x="93667" y="61118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1682D816-2211-477B-844B-2EBE250860E4}"/>
                </a:ext>
              </a:extLst>
            </p:cNvPr>
            <p:cNvSpPr/>
            <p:nvPr/>
          </p:nvSpPr>
          <p:spPr>
            <a:xfrm>
              <a:off x="5853113" y="4327525"/>
              <a:ext cx="279400" cy="579438"/>
            </a:xfrm>
            <a:custGeom>
              <a:avLst/>
              <a:gdLst>
                <a:gd name="connsiteX0" fmla="*/ 279400 w 279400"/>
                <a:gd name="connsiteY0" fmla="*/ 0 h 579438"/>
                <a:gd name="connsiteX1" fmla="*/ 231775 w 279400"/>
                <a:gd name="connsiteY1" fmla="*/ 69850 h 579438"/>
                <a:gd name="connsiteX2" fmla="*/ 204787 w 279400"/>
                <a:gd name="connsiteY2" fmla="*/ 117475 h 579438"/>
                <a:gd name="connsiteX3" fmla="*/ 150812 w 279400"/>
                <a:gd name="connsiteY3" fmla="*/ 188913 h 579438"/>
                <a:gd name="connsiteX4" fmla="*/ 122237 w 279400"/>
                <a:gd name="connsiteY4" fmla="*/ 239713 h 579438"/>
                <a:gd name="connsiteX5" fmla="*/ 95250 w 279400"/>
                <a:gd name="connsiteY5" fmla="*/ 307975 h 579438"/>
                <a:gd name="connsiteX6" fmla="*/ 58737 w 279400"/>
                <a:gd name="connsiteY6" fmla="*/ 376238 h 579438"/>
                <a:gd name="connsiteX7" fmla="*/ 30162 w 279400"/>
                <a:gd name="connsiteY7" fmla="*/ 460375 h 579438"/>
                <a:gd name="connsiteX8" fmla="*/ 12700 w 279400"/>
                <a:gd name="connsiteY8" fmla="*/ 531813 h 579438"/>
                <a:gd name="connsiteX9" fmla="*/ 0 w 279400"/>
                <a:gd name="connsiteY9" fmla="*/ 579438 h 5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400" h="579438" extrusionOk="0">
                  <a:moveTo>
                    <a:pt x="279400" y="0"/>
                  </a:moveTo>
                  <a:cubicBezTo>
                    <a:pt x="260883" y="24994"/>
                    <a:pt x="241561" y="51333"/>
                    <a:pt x="231775" y="69850"/>
                  </a:cubicBezTo>
                  <a:cubicBezTo>
                    <a:pt x="218906" y="90010"/>
                    <a:pt x="217161" y="96478"/>
                    <a:pt x="204787" y="117475"/>
                  </a:cubicBezTo>
                  <a:cubicBezTo>
                    <a:pt x="195036" y="138879"/>
                    <a:pt x="165964" y="167876"/>
                    <a:pt x="150812" y="188913"/>
                  </a:cubicBezTo>
                  <a:cubicBezTo>
                    <a:pt x="137608" y="209040"/>
                    <a:pt x="130991" y="220243"/>
                    <a:pt x="122237" y="239713"/>
                  </a:cubicBezTo>
                  <a:cubicBezTo>
                    <a:pt x="111208" y="257610"/>
                    <a:pt x="103788" y="283354"/>
                    <a:pt x="95250" y="307975"/>
                  </a:cubicBezTo>
                  <a:cubicBezTo>
                    <a:pt x="84247" y="331198"/>
                    <a:pt x="67210" y="349980"/>
                    <a:pt x="58737" y="376238"/>
                  </a:cubicBezTo>
                  <a:cubicBezTo>
                    <a:pt x="49325" y="401858"/>
                    <a:pt x="37096" y="429264"/>
                    <a:pt x="30162" y="460375"/>
                  </a:cubicBezTo>
                  <a:cubicBezTo>
                    <a:pt x="22996" y="489586"/>
                    <a:pt x="16037" y="510291"/>
                    <a:pt x="12700" y="531813"/>
                  </a:cubicBezTo>
                  <a:cubicBezTo>
                    <a:pt x="9870" y="551747"/>
                    <a:pt x="2966" y="565886"/>
                    <a:pt x="0" y="57943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42930573">
                    <a:custGeom>
                      <a:avLst/>
                      <a:gdLst>
                        <a:gd name="connsiteX0" fmla="*/ 279400 w 279400"/>
                        <a:gd name="connsiteY0" fmla="*/ 0 h 579438"/>
                        <a:gd name="connsiteX1" fmla="*/ 231775 w 279400"/>
                        <a:gd name="connsiteY1" fmla="*/ 69850 h 579438"/>
                        <a:gd name="connsiteX2" fmla="*/ 204787 w 279400"/>
                        <a:gd name="connsiteY2" fmla="*/ 117475 h 579438"/>
                        <a:gd name="connsiteX3" fmla="*/ 150812 w 279400"/>
                        <a:gd name="connsiteY3" fmla="*/ 188913 h 579438"/>
                        <a:gd name="connsiteX4" fmla="*/ 122237 w 279400"/>
                        <a:gd name="connsiteY4" fmla="*/ 239713 h 579438"/>
                        <a:gd name="connsiteX5" fmla="*/ 95250 w 279400"/>
                        <a:gd name="connsiteY5" fmla="*/ 307975 h 579438"/>
                        <a:gd name="connsiteX6" fmla="*/ 58737 w 279400"/>
                        <a:gd name="connsiteY6" fmla="*/ 376238 h 579438"/>
                        <a:gd name="connsiteX7" fmla="*/ 30162 w 279400"/>
                        <a:gd name="connsiteY7" fmla="*/ 460375 h 579438"/>
                        <a:gd name="connsiteX8" fmla="*/ 12700 w 279400"/>
                        <a:gd name="connsiteY8" fmla="*/ 531813 h 579438"/>
                        <a:gd name="connsiteX9" fmla="*/ 0 w 279400"/>
                        <a:gd name="connsiteY9" fmla="*/ 579438 h 579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79400" h="579438">
                          <a:moveTo>
                            <a:pt x="279400" y="0"/>
                          </a:moveTo>
                          <a:cubicBezTo>
                            <a:pt x="261805" y="25135"/>
                            <a:pt x="244211" y="50271"/>
                            <a:pt x="231775" y="69850"/>
                          </a:cubicBezTo>
                          <a:cubicBezTo>
                            <a:pt x="219339" y="89429"/>
                            <a:pt x="218281" y="97631"/>
                            <a:pt x="204787" y="117475"/>
                          </a:cubicBezTo>
                          <a:cubicBezTo>
                            <a:pt x="191293" y="137319"/>
                            <a:pt x="164570" y="168540"/>
                            <a:pt x="150812" y="188913"/>
                          </a:cubicBezTo>
                          <a:cubicBezTo>
                            <a:pt x="137054" y="209286"/>
                            <a:pt x="131497" y="219869"/>
                            <a:pt x="122237" y="239713"/>
                          </a:cubicBezTo>
                          <a:cubicBezTo>
                            <a:pt x="112977" y="259557"/>
                            <a:pt x="105833" y="285221"/>
                            <a:pt x="95250" y="307975"/>
                          </a:cubicBezTo>
                          <a:cubicBezTo>
                            <a:pt x="84667" y="330729"/>
                            <a:pt x="69585" y="350838"/>
                            <a:pt x="58737" y="376238"/>
                          </a:cubicBezTo>
                          <a:cubicBezTo>
                            <a:pt x="47889" y="401638"/>
                            <a:pt x="37835" y="434446"/>
                            <a:pt x="30162" y="460375"/>
                          </a:cubicBezTo>
                          <a:cubicBezTo>
                            <a:pt x="22489" y="486304"/>
                            <a:pt x="17727" y="511969"/>
                            <a:pt x="12700" y="531813"/>
                          </a:cubicBezTo>
                          <a:cubicBezTo>
                            <a:pt x="7673" y="551657"/>
                            <a:pt x="3836" y="565547"/>
                            <a:pt x="0" y="57943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A19EBD2F-DDAE-4345-B464-077D52B323A2}"/>
                </a:ext>
              </a:extLst>
            </p:cNvPr>
            <p:cNvSpPr/>
            <p:nvPr/>
          </p:nvSpPr>
          <p:spPr>
            <a:xfrm>
              <a:off x="5848350" y="4918075"/>
              <a:ext cx="352425" cy="496888"/>
            </a:xfrm>
            <a:custGeom>
              <a:avLst/>
              <a:gdLst>
                <a:gd name="connsiteX0" fmla="*/ 0 w 352425"/>
                <a:gd name="connsiteY0" fmla="*/ 0 h 496888"/>
                <a:gd name="connsiteX1" fmla="*/ 20638 w 352425"/>
                <a:gd name="connsiteY1" fmla="*/ 82550 h 496888"/>
                <a:gd name="connsiteX2" fmla="*/ 66675 w 352425"/>
                <a:gd name="connsiteY2" fmla="*/ 141288 h 496888"/>
                <a:gd name="connsiteX3" fmla="*/ 114300 w 352425"/>
                <a:gd name="connsiteY3" fmla="*/ 200025 h 496888"/>
                <a:gd name="connsiteX4" fmla="*/ 161925 w 352425"/>
                <a:gd name="connsiteY4" fmla="*/ 277813 h 496888"/>
                <a:gd name="connsiteX5" fmla="*/ 234950 w 352425"/>
                <a:gd name="connsiteY5" fmla="*/ 368300 h 496888"/>
                <a:gd name="connsiteX6" fmla="*/ 317500 w 352425"/>
                <a:gd name="connsiteY6" fmla="*/ 454025 h 496888"/>
                <a:gd name="connsiteX7" fmla="*/ 352425 w 352425"/>
                <a:gd name="connsiteY7" fmla="*/ 496888 h 49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496888" extrusionOk="0">
                  <a:moveTo>
                    <a:pt x="0" y="0"/>
                  </a:moveTo>
                  <a:cubicBezTo>
                    <a:pt x="4184" y="26353"/>
                    <a:pt x="10425" y="58136"/>
                    <a:pt x="20638" y="82550"/>
                  </a:cubicBezTo>
                  <a:cubicBezTo>
                    <a:pt x="29074" y="108496"/>
                    <a:pt x="54512" y="120354"/>
                    <a:pt x="66675" y="141288"/>
                  </a:cubicBezTo>
                  <a:cubicBezTo>
                    <a:pt x="82815" y="161316"/>
                    <a:pt x="96685" y="181428"/>
                    <a:pt x="114300" y="200025"/>
                  </a:cubicBezTo>
                  <a:cubicBezTo>
                    <a:pt x="130826" y="227057"/>
                    <a:pt x="140246" y="250254"/>
                    <a:pt x="161925" y="277813"/>
                  </a:cubicBezTo>
                  <a:cubicBezTo>
                    <a:pt x="186917" y="301728"/>
                    <a:pt x="203573" y="344388"/>
                    <a:pt x="234950" y="368300"/>
                  </a:cubicBezTo>
                  <a:cubicBezTo>
                    <a:pt x="262520" y="399878"/>
                    <a:pt x="302716" y="435844"/>
                    <a:pt x="317500" y="454025"/>
                  </a:cubicBezTo>
                  <a:cubicBezTo>
                    <a:pt x="337079" y="475456"/>
                    <a:pt x="352425" y="496887"/>
                    <a:pt x="352425" y="4968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59673918">
                    <a:custGeom>
                      <a:avLst/>
                      <a:gdLst>
                        <a:gd name="connsiteX0" fmla="*/ 0 w 352425"/>
                        <a:gd name="connsiteY0" fmla="*/ 0 h 496888"/>
                        <a:gd name="connsiteX1" fmla="*/ 20638 w 352425"/>
                        <a:gd name="connsiteY1" fmla="*/ 82550 h 496888"/>
                        <a:gd name="connsiteX2" fmla="*/ 66675 w 352425"/>
                        <a:gd name="connsiteY2" fmla="*/ 141288 h 496888"/>
                        <a:gd name="connsiteX3" fmla="*/ 114300 w 352425"/>
                        <a:gd name="connsiteY3" fmla="*/ 200025 h 496888"/>
                        <a:gd name="connsiteX4" fmla="*/ 161925 w 352425"/>
                        <a:gd name="connsiteY4" fmla="*/ 277813 h 496888"/>
                        <a:gd name="connsiteX5" fmla="*/ 234950 w 352425"/>
                        <a:gd name="connsiteY5" fmla="*/ 368300 h 496888"/>
                        <a:gd name="connsiteX6" fmla="*/ 317500 w 352425"/>
                        <a:gd name="connsiteY6" fmla="*/ 454025 h 496888"/>
                        <a:gd name="connsiteX7" fmla="*/ 352425 w 352425"/>
                        <a:gd name="connsiteY7" fmla="*/ 496888 h 4968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2425" h="496888">
                          <a:moveTo>
                            <a:pt x="0" y="0"/>
                          </a:moveTo>
                          <a:cubicBezTo>
                            <a:pt x="4763" y="29501"/>
                            <a:pt x="9526" y="59002"/>
                            <a:pt x="20638" y="82550"/>
                          </a:cubicBezTo>
                          <a:cubicBezTo>
                            <a:pt x="31751" y="106098"/>
                            <a:pt x="51065" y="121709"/>
                            <a:pt x="66675" y="141288"/>
                          </a:cubicBezTo>
                          <a:cubicBezTo>
                            <a:pt x="82285" y="160867"/>
                            <a:pt x="98425" y="177271"/>
                            <a:pt x="114300" y="200025"/>
                          </a:cubicBezTo>
                          <a:cubicBezTo>
                            <a:pt x="130175" y="222779"/>
                            <a:pt x="141817" y="249767"/>
                            <a:pt x="161925" y="277813"/>
                          </a:cubicBezTo>
                          <a:cubicBezTo>
                            <a:pt x="182033" y="305859"/>
                            <a:pt x="209021" y="338931"/>
                            <a:pt x="234950" y="368300"/>
                          </a:cubicBezTo>
                          <a:cubicBezTo>
                            <a:pt x="260879" y="397669"/>
                            <a:pt x="297921" y="432594"/>
                            <a:pt x="317500" y="454025"/>
                          </a:cubicBezTo>
                          <a:cubicBezTo>
                            <a:pt x="337079" y="475456"/>
                            <a:pt x="352425" y="496888"/>
                            <a:pt x="352425" y="4968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B5CEE579-D5C1-41FB-8752-183A7B7B37BE}"/>
                </a:ext>
              </a:extLst>
            </p:cNvPr>
            <p:cNvSpPr/>
            <p:nvPr/>
          </p:nvSpPr>
          <p:spPr>
            <a:xfrm>
              <a:off x="6207125" y="5421313"/>
              <a:ext cx="618425" cy="381710"/>
            </a:xfrm>
            <a:custGeom>
              <a:avLst/>
              <a:gdLst>
                <a:gd name="connsiteX0" fmla="*/ 0 w 618425"/>
                <a:gd name="connsiteY0" fmla="*/ 0 h 381710"/>
                <a:gd name="connsiteX1" fmla="*/ 69850 w 618425"/>
                <a:gd name="connsiteY1" fmla="*/ 58737 h 381710"/>
                <a:gd name="connsiteX2" fmla="*/ 158750 w 618425"/>
                <a:gd name="connsiteY2" fmla="*/ 127000 h 381710"/>
                <a:gd name="connsiteX3" fmla="*/ 293688 w 618425"/>
                <a:gd name="connsiteY3" fmla="*/ 209550 h 381710"/>
                <a:gd name="connsiteX4" fmla="*/ 384175 w 618425"/>
                <a:gd name="connsiteY4" fmla="*/ 271462 h 381710"/>
                <a:gd name="connsiteX5" fmla="*/ 479425 w 618425"/>
                <a:gd name="connsiteY5" fmla="*/ 334962 h 381710"/>
                <a:gd name="connsiteX6" fmla="*/ 568325 w 618425"/>
                <a:gd name="connsiteY6" fmla="*/ 373062 h 381710"/>
                <a:gd name="connsiteX7" fmla="*/ 615950 w 618425"/>
                <a:gd name="connsiteY7" fmla="*/ 377825 h 3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425" h="381710" extrusionOk="0">
                  <a:moveTo>
                    <a:pt x="0" y="0"/>
                  </a:moveTo>
                  <a:cubicBezTo>
                    <a:pt x="21754" y="18431"/>
                    <a:pt x="43558" y="35148"/>
                    <a:pt x="69850" y="58737"/>
                  </a:cubicBezTo>
                  <a:cubicBezTo>
                    <a:pt x="93740" y="76544"/>
                    <a:pt x="116462" y="104667"/>
                    <a:pt x="158750" y="127000"/>
                  </a:cubicBezTo>
                  <a:cubicBezTo>
                    <a:pt x="195865" y="149043"/>
                    <a:pt x="261717" y="187927"/>
                    <a:pt x="293688" y="209550"/>
                  </a:cubicBezTo>
                  <a:cubicBezTo>
                    <a:pt x="331259" y="233627"/>
                    <a:pt x="384175" y="271462"/>
                    <a:pt x="384175" y="271462"/>
                  </a:cubicBezTo>
                  <a:cubicBezTo>
                    <a:pt x="414794" y="296513"/>
                    <a:pt x="447775" y="315988"/>
                    <a:pt x="479425" y="334962"/>
                  </a:cubicBezTo>
                  <a:cubicBezTo>
                    <a:pt x="509210" y="353379"/>
                    <a:pt x="545252" y="367359"/>
                    <a:pt x="568325" y="373062"/>
                  </a:cubicBezTo>
                  <a:cubicBezTo>
                    <a:pt x="592775" y="380162"/>
                    <a:pt x="630560" y="386628"/>
                    <a:pt x="615950" y="3778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2113287">
                    <a:custGeom>
                      <a:avLst/>
                      <a:gdLst>
                        <a:gd name="connsiteX0" fmla="*/ 0 w 618425"/>
                        <a:gd name="connsiteY0" fmla="*/ 0 h 381710"/>
                        <a:gd name="connsiteX1" fmla="*/ 69850 w 618425"/>
                        <a:gd name="connsiteY1" fmla="*/ 58737 h 381710"/>
                        <a:gd name="connsiteX2" fmla="*/ 158750 w 618425"/>
                        <a:gd name="connsiteY2" fmla="*/ 127000 h 381710"/>
                        <a:gd name="connsiteX3" fmla="*/ 293688 w 618425"/>
                        <a:gd name="connsiteY3" fmla="*/ 209550 h 381710"/>
                        <a:gd name="connsiteX4" fmla="*/ 384175 w 618425"/>
                        <a:gd name="connsiteY4" fmla="*/ 271462 h 381710"/>
                        <a:gd name="connsiteX5" fmla="*/ 479425 w 618425"/>
                        <a:gd name="connsiteY5" fmla="*/ 334962 h 381710"/>
                        <a:gd name="connsiteX6" fmla="*/ 568325 w 618425"/>
                        <a:gd name="connsiteY6" fmla="*/ 373062 h 381710"/>
                        <a:gd name="connsiteX7" fmla="*/ 615950 w 618425"/>
                        <a:gd name="connsiteY7" fmla="*/ 377825 h 3817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8425" h="381710">
                          <a:moveTo>
                            <a:pt x="0" y="0"/>
                          </a:moveTo>
                          <a:cubicBezTo>
                            <a:pt x="21696" y="18785"/>
                            <a:pt x="43392" y="37570"/>
                            <a:pt x="69850" y="58737"/>
                          </a:cubicBezTo>
                          <a:cubicBezTo>
                            <a:pt x="96308" y="79904"/>
                            <a:pt x="121444" y="101865"/>
                            <a:pt x="158750" y="127000"/>
                          </a:cubicBezTo>
                          <a:cubicBezTo>
                            <a:pt x="196056" y="152135"/>
                            <a:pt x="256117" y="185473"/>
                            <a:pt x="293688" y="209550"/>
                          </a:cubicBezTo>
                          <a:cubicBezTo>
                            <a:pt x="331259" y="233627"/>
                            <a:pt x="384175" y="271462"/>
                            <a:pt x="384175" y="271462"/>
                          </a:cubicBezTo>
                          <a:cubicBezTo>
                            <a:pt x="415131" y="292364"/>
                            <a:pt x="448733" y="318029"/>
                            <a:pt x="479425" y="334962"/>
                          </a:cubicBezTo>
                          <a:cubicBezTo>
                            <a:pt x="510117" y="351895"/>
                            <a:pt x="545571" y="365918"/>
                            <a:pt x="568325" y="373062"/>
                          </a:cubicBezTo>
                          <a:cubicBezTo>
                            <a:pt x="591079" y="380206"/>
                            <a:pt x="628385" y="385762"/>
                            <a:pt x="615950" y="3778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C202A246-3B59-49A1-BC16-DFA4D2BB734F}"/>
                </a:ext>
              </a:extLst>
            </p:cNvPr>
            <p:cNvSpPr/>
            <p:nvPr/>
          </p:nvSpPr>
          <p:spPr>
            <a:xfrm>
              <a:off x="6467475" y="4748213"/>
              <a:ext cx="309563" cy="854075"/>
            </a:xfrm>
            <a:custGeom>
              <a:avLst/>
              <a:gdLst>
                <a:gd name="connsiteX0" fmla="*/ 0 w 309563"/>
                <a:gd name="connsiteY0" fmla="*/ 0 h 854075"/>
                <a:gd name="connsiteX1" fmla="*/ 31750 w 309563"/>
                <a:gd name="connsiteY1" fmla="*/ 76200 h 854075"/>
                <a:gd name="connsiteX2" fmla="*/ 65088 w 309563"/>
                <a:gd name="connsiteY2" fmla="*/ 166687 h 854075"/>
                <a:gd name="connsiteX3" fmla="*/ 93663 w 309563"/>
                <a:gd name="connsiteY3" fmla="*/ 246062 h 854075"/>
                <a:gd name="connsiteX4" fmla="*/ 119063 w 309563"/>
                <a:gd name="connsiteY4" fmla="*/ 339725 h 854075"/>
                <a:gd name="connsiteX5" fmla="*/ 150813 w 309563"/>
                <a:gd name="connsiteY5" fmla="*/ 414337 h 854075"/>
                <a:gd name="connsiteX6" fmla="*/ 195263 w 309563"/>
                <a:gd name="connsiteY6" fmla="*/ 533400 h 854075"/>
                <a:gd name="connsiteX7" fmla="*/ 236538 w 309563"/>
                <a:gd name="connsiteY7" fmla="*/ 630237 h 854075"/>
                <a:gd name="connsiteX8" fmla="*/ 261938 w 309563"/>
                <a:gd name="connsiteY8" fmla="*/ 717550 h 854075"/>
                <a:gd name="connsiteX9" fmla="*/ 290513 w 309563"/>
                <a:gd name="connsiteY9" fmla="*/ 800100 h 854075"/>
                <a:gd name="connsiteX10" fmla="*/ 309563 w 309563"/>
                <a:gd name="connsiteY10" fmla="*/ 854075 h 8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563" h="854075" extrusionOk="0">
                  <a:moveTo>
                    <a:pt x="0" y="0"/>
                  </a:moveTo>
                  <a:cubicBezTo>
                    <a:pt x="8621" y="27336"/>
                    <a:pt x="24632" y="49818"/>
                    <a:pt x="31750" y="76200"/>
                  </a:cubicBezTo>
                  <a:cubicBezTo>
                    <a:pt x="45141" y="102809"/>
                    <a:pt x="51967" y="135161"/>
                    <a:pt x="65088" y="166687"/>
                  </a:cubicBezTo>
                  <a:cubicBezTo>
                    <a:pt x="73517" y="194474"/>
                    <a:pt x="82396" y="213011"/>
                    <a:pt x="93663" y="246062"/>
                  </a:cubicBezTo>
                  <a:cubicBezTo>
                    <a:pt x="100994" y="278345"/>
                    <a:pt x="107898" y="315300"/>
                    <a:pt x="119063" y="339725"/>
                  </a:cubicBezTo>
                  <a:cubicBezTo>
                    <a:pt x="127268" y="369527"/>
                    <a:pt x="140703" y="383267"/>
                    <a:pt x="150813" y="414337"/>
                  </a:cubicBezTo>
                  <a:cubicBezTo>
                    <a:pt x="165646" y="450894"/>
                    <a:pt x="178605" y="497526"/>
                    <a:pt x="195263" y="533400"/>
                  </a:cubicBezTo>
                  <a:cubicBezTo>
                    <a:pt x="213296" y="570391"/>
                    <a:pt x="226196" y="600788"/>
                    <a:pt x="236538" y="630237"/>
                  </a:cubicBezTo>
                  <a:cubicBezTo>
                    <a:pt x="251920" y="660238"/>
                    <a:pt x="258120" y="691275"/>
                    <a:pt x="261938" y="717550"/>
                  </a:cubicBezTo>
                  <a:cubicBezTo>
                    <a:pt x="268945" y="746289"/>
                    <a:pt x="286107" y="775004"/>
                    <a:pt x="290513" y="800100"/>
                  </a:cubicBezTo>
                  <a:cubicBezTo>
                    <a:pt x="298649" y="823721"/>
                    <a:pt x="302502" y="838591"/>
                    <a:pt x="309563" y="8540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858714454">
                    <a:custGeom>
                      <a:avLst/>
                      <a:gdLst>
                        <a:gd name="connsiteX0" fmla="*/ 0 w 309563"/>
                        <a:gd name="connsiteY0" fmla="*/ 0 h 854075"/>
                        <a:gd name="connsiteX1" fmla="*/ 31750 w 309563"/>
                        <a:gd name="connsiteY1" fmla="*/ 76200 h 854075"/>
                        <a:gd name="connsiteX2" fmla="*/ 65088 w 309563"/>
                        <a:gd name="connsiteY2" fmla="*/ 166687 h 854075"/>
                        <a:gd name="connsiteX3" fmla="*/ 93663 w 309563"/>
                        <a:gd name="connsiteY3" fmla="*/ 246062 h 854075"/>
                        <a:gd name="connsiteX4" fmla="*/ 119063 w 309563"/>
                        <a:gd name="connsiteY4" fmla="*/ 339725 h 854075"/>
                        <a:gd name="connsiteX5" fmla="*/ 150813 w 309563"/>
                        <a:gd name="connsiteY5" fmla="*/ 414337 h 854075"/>
                        <a:gd name="connsiteX6" fmla="*/ 195263 w 309563"/>
                        <a:gd name="connsiteY6" fmla="*/ 533400 h 854075"/>
                        <a:gd name="connsiteX7" fmla="*/ 236538 w 309563"/>
                        <a:gd name="connsiteY7" fmla="*/ 630237 h 854075"/>
                        <a:gd name="connsiteX8" fmla="*/ 261938 w 309563"/>
                        <a:gd name="connsiteY8" fmla="*/ 717550 h 854075"/>
                        <a:gd name="connsiteX9" fmla="*/ 290513 w 309563"/>
                        <a:gd name="connsiteY9" fmla="*/ 800100 h 854075"/>
                        <a:gd name="connsiteX10" fmla="*/ 309563 w 309563"/>
                        <a:gd name="connsiteY10" fmla="*/ 854075 h 854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09563" h="854075">
                          <a:moveTo>
                            <a:pt x="0" y="0"/>
                          </a:moveTo>
                          <a:cubicBezTo>
                            <a:pt x="10451" y="24209"/>
                            <a:pt x="20902" y="48419"/>
                            <a:pt x="31750" y="76200"/>
                          </a:cubicBezTo>
                          <a:cubicBezTo>
                            <a:pt x="42598" y="103981"/>
                            <a:pt x="54769" y="138377"/>
                            <a:pt x="65088" y="166687"/>
                          </a:cubicBezTo>
                          <a:cubicBezTo>
                            <a:pt x="75407" y="194997"/>
                            <a:pt x="84667" y="217222"/>
                            <a:pt x="93663" y="246062"/>
                          </a:cubicBezTo>
                          <a:cubicBezTo>
                            <a:pt x="102659" y="274902"/>
                            <a:pt x="109538" y="311679"/>
                            <a:pt x="119063" y="339725"/>
                          </a:cubicBezTo>
                          <a:cubicBezTo>
                            <a:pt x="128588" y="367771"/>
                            <a:pt x="138113" y="382058"/>
                            <a:pt x="150813" y="414337"/>
                          </a:cubicBezTo>
                          <a:cubicBezTo>
                            <a:pt x="163513" y="446616"/>
                            <a:pt x="180976" y="497417"/>
                            <a:pt x="195263" y="533400"/>
                          </a:cubicBezTo>
                          <a:cubicBezTo>
                            <a:pt x="209550" y="569383"/>
                            <a:pt x="225426" y="599545"/>
                            <a:pt x="236538" y="630237"/>
                          </a:cubicBezTo>
                          <a:cubicBezTo>
                            <a:pt x="247651" y="660929"/>
                            <a:pt x="252942" y="689240"/>
                            <a:pt x="261938" y="717550"/>
                          </a:cubicBezTo>
                          <a:cubicBezTo>
                            <a:pt x="270934" y="745860"/>
                            <a:pt x="282576" y="777346"/>
                            <a:pt x="290513" y="800100"/>
                          </a:cubicBezTo>
                          <a:cubicBezTo>
                            <a:pt x="298451" y="822854"/>
                            <a:pt x="304007" y="838464"/>
                            <a:pt x="309563" y="8540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F7DD684C-7117-43CD-BBB3-61F250EA2FB1}"/>
                </a:ext>
              </a:extLst>
            </p:cNvPr>
            <p:cNvSpPr/>
            <p:nvPr/>
          </p:nvSpPr>
          <p:spPr>
            <a:xfrm>
              <a:off x="6777038" y="5607050"/>
              <a:ext cx="42862" cy="192088"/>
            </a:xfrm>
            <a:custGeom>
              <a:avLst/>
              <a:gdLst>
                <a:gd name="connsiteX0" fmla="*/ 0 w 42862"/>
                <a:gd name="connsiteY0" fmla="*/ 0 h 192088"/>
                <a:gd name="connsiteX1" fmla="*/ 9525 w 42862"/>
                <a:gd name="connsiteY1" fmla="*/ 57150 h 192088"/>
                <a:gd name="connsiteX2" fmla="*/ 30162 w 42862"/>
                <a:gd name="connsiteY2" fmla="*/ 122238 h 192088"/>
                <a:gd name="connsiteX3" fmla="*/ 42862 w 42862"/>
                <a:gd name="connsiteY3" fmla="*/ 192088 h 1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" h="192088" extrusionOk="0">
                  <a:moveTo>
                    <a:pt x="0" y="0"/>
                  </a:moveTo>
                  <a:cubicBezTo>
                    <a:pt x="-171" y="16212"/>
                    <a:pt x="3942" y="35726"/>
                    <a:pt x="9525" y="57150"/>
                  </a:cubicBezTo>
                  <a:cubicBezTo>
                    <a:pt x="14673" y="80015"/>
                    <a:pt x="27799" y="97594"/>
                    <a:pt x="30162" y="122238"/>
                  </a:cubicBezTo>
                  <a:cubicBezTo>
                    <a:pt x="33953" y="145947"/>
                    <a:pt x="38017" y="179822"/>
                    <a:pt x="42862" y="1920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67001121">
                    <a:custGeom>
                      <a:avLst/>
                      <a:gdLst>
                        <a:gd name="connsiteX0" fmla="*/ 0 w 42862"/>
                        <a:gd name="connsiteY0" fmla="*/ 0 h 192088"/>
                        <a:gd name="connsiteX1" fmla="*/ 9525 w 42862"/>
                        <a:gd name="connsiteY1" fmla="*/ 57150 h 192088"/>
                        <a:gd name="connsiteX2" fmla="*/ 30162 w 42862"/>
                        <a:gd name="connsiteY2" fmla="*/ 122238 h 192088"/>
                        <a:gd name="connsiteX3" fmla="*/ 42862 w 42862"/>
                        <a:gd name="connsiteY3" fmla="*/ 192088 h 1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862" h="192088">
                          <a:moveTo>
                            <a:pt x="0" y="0"/>
                          </a:moveTo>
                          <a:cubicBezTo>
                            <a:pt x="2249" y="18388"/>
                            <a:pt x="4498" y="36777"/>
                            <a:pt x="9525" y="57150"/>
                          </a:cubicBezTo>
                          <a:cubicBezTo>
                            <a:pt x="14552" y="77523"/>
                            <a:pt x="24606" y="99748"/>
                            <a:pt x="30162" y="122238"/>
                          </a:cubicBezTo>
                          <a:cubicBezTo>
                            <a:pt x="35718" y="144728"/>
                            <a:pt x="39422" y="181240"/>
                            <a:pt x="42862" y="1920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8F37281E-D3B2-4F0D-8660-661956EB5E46}"/>
                </a:ext>
              </a:extLst>
            </p:cNvPr>
            <p:cNvSpPr/>
            <p:nvPr/>
          </p:nvSpPr>
          <p:spPr>
            <a:xfrm>
              <a:off x="6426200" y="4641850"/>
              <a:ext cx="40587" cy="107950"/>
            </a:xfrm>
            <a:custGeom>
              <a:avLst/>
              <a:gdLst>
                <a:gd name="connsiteX0" fmla="*/ 0 w 40587"/>
                <a:gd name="connsiteY0" fmla="*/ 0 h 107950"/>
                <a:gd name="connsiteX1" fmla="*/ 36513 w 40587"/>
                <a:gd name="connsiteY1" fmla="*/ 79375 h 107950"/>
                <a:gd name="connsiteX2" fmla="*/ 38100 w 40587"/>
                <a:gd name="connsiteY2" fmla="*/ 1079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87" h="107950" extrusionOk="0">
                  <a:moveTo>
                    <a:pt x="0" y="0"/>
                  </a:moveTo>
                  <a:cubicBezTo>
                    <a:pt x="17287" y="33504"/>
                    <a:pt x="33000" y="62767"/>
                    <a:pt x="36513" y="79375"/>
                  </a:cubicBezTo>
                  <a:cubicBezTo>
                    <a:pt x="43034" y="96419"/>
                    <a:pt x="39588" y="102637"/>
                    <a:pt x="38100" y="1079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11785863">
                    <a:custGeom>
                      <a:avLst/>
                      <a:gdLst>
                        <a:gd name="connsiteX0" fmla="*/ 0 w 40587"/>
                        <a:gd name="connsiteY0" fmla="*/ 0 h 107950"/>
                        <a:gd name="connsiteX1" fmla="*/ 36513 w 40587"/>
                        <a:gd name="connsiteY1" fmla="*/ 79375 h 107950"/>
                        <a:gd name="connsiteX2" fmla="*/ 38100 w 40587"/>
                        <a:gd name="connsiteY2" fmla="*/ 107950 h 107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587" h="107950">
                          <a:moveTo>
                            <a:pt x="0" y="0"/>
                          </a:moveTo>
                          <a:cubicBezTo>
                            <a:pt x="15081" y="30691"/>
                            <a:pt x="30163" y="61383"/>
                            <a:pt x="36513" y="79375"/>
                          </a:cubicBezTo>
                          <a:cubicBezTo>
                            <a:pt x="42863" y="97367"/>
                            <a:pt x="40481" y="102658"/>
                            <a:pt x="38100" y="1079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9D091DA9-9884-462F-B60B-1B80530B806B}"/>
                </a:ext>
              </a:extLst>
            </p:cNvPr>
            <p:cNvSpPr/>
            <p:nvPr/>
          </p:nvSpPr>
          <p:spPr>
            <a:xfrm>
              <a:off x="6176963" y="4645025"/>
              <a:ext cx="238125" cy="738188"/>
            </a:xfrm>
            <a:custGeom>
              <a:avLst/>
              <a:gdLst>
                <a:gd name="connsiteX0" fmla="*/ 238125 w 238125"/>
                <a:gd name="connsiteY0" fmla="*/ 0 h 738188"/>
                <a:gd name="connsiteX1" fmla="*/ 204787 w 238125"/>
                <a:gd name="connsiteY1" fmla="*/ 42863 h 738188"/>
                <a:gd name="connsiteX2" fmla="*/ 206375 w 238125"/>
                <a:gd name="connsiteY2" fmla="*/ 125413 h 738188"/>
                <a:gd name="connsiteX3" fmla="*/ 209550 w 238125"/>
                <a:gd name="connsiteY3" fmla="*/ 233363 h 738188"/>
                <a:gd name="connsiteX4" fmla="*/ 185737 w 238125"/>
                <a:gd name="connsiteY4" fmla="*/ 363538 h 738188"/>
                <a:gd name="connsiteX5" fmla="*/ 155575 w 238125"/>
                <a:gd name="connsiteY5" fmla="*/ 461963 h 738188"/>
                <a:gd name="connsiteX6" fmla="*/ 111125 w 238125"/>
                <a:gd name="connsiteY6" fmla="*/ 563563 h 738188"/>
                <a:gd name="connsiteX7" fmla="*/ 55562 w 238125"/>
                <a:gd name="connsiteY7" fmla="*/ 658813 h 738188"/>
                <a:gd name="connsiteX8" fmla="*/ 19050 w 238125"/>
                <a:gd name="connsiteY8" fmla="*/ 709613 h 738188"/>
                <a:gd name="connsiteX9" fmla="*/ 0 w 238125"/>
                <a:gd name="connsiteY9" fmla="*/ 738188 h 7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738188" extrusionOk="0">
                  <a:moveTo>
                    <a:pt x="238125" y="0"/>
                  </a:moveTo>
                  <a:cubicBezTo>
                    <a:pt x="225927" y="10924"/>
                    <a:pt x="211131" y="19959"/>
                    <a:pt x="204787" y="42863"/>
                  </a:cubicBezTo>
                  <a:cubicBezTo>
                    <a:pt x="197750" y="60605"/>
                    <a:pt x="206196" y="99233"/>
                    <a:pt x="206375" y="125413"/>
                  </a:cubicBezTo>
                  <a:cubicBezTo>
                    <a:pt x="204110" y="163129"/>
                    <a:pt x="211338" y="197523"/>
                    <a:pt x="209550" y="233363"/>
                  </a:cubicBezTo>
                  <a:cubicBezTo>
                    <a:pt x="205003" y="273098"/>
                    <a:pt x="194485" y="325021"/>
                    <a:pt x="185737" y="363538"/>
                  </a:cubicBezTo>
                  <a:cubicBezTo>
                    <a:pt x="177135" y="404942"/>
                    <a:pt x="165785" y="428258"/>
                    <a:pt x="155575" y="461963"/>
                  </a:cubicBezTo>
                  <a:cubicBezTo>
                    <a:pt x="142906" y="495709"/>
                    <a:pt x="132765" y="533460"/>
                    <a:pt x="111125" y="563563"/>
                  </a:cubicBezTo>
                  <a:cubicBezTo>
                    <a:pt x="89958" y="599116"/>
                    <a:pt x="71495" y="630523"/>
                    <a:pt x="55562" y="658813"/>
                  </a:cubicBezTo>
                  <a:cubicBezTo>
                    <a:pt x="42149" y="680998"/>
                    <a:pt x="27615" y="696287"/>
                    <a:pt x="19050" y="709613"/>
                  </a:cubicBezTo>
                  <a:cubicBezTo>
                    <a:pt x="8795" y="723480"/>
                    <a:pt x="2365" y="730909"/>
                    <a:pt x="0" y="7381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82512420">
                    <a:custGeom>
                      <a:avLst/>
                      <a:gdLst>
                        <a:gd name="connsiteX0" fmla="*/ 238125 w 238125"/>
                        <a:gd name="connsiteY0" fmla="*/ 0 h 738188"/>
                        <a:gd name="connsiteX1" fmla="*/ 204787 w 238125"/>
                        <a:gd name="connsiteY1" fmla="*/ 42863 h 738188"/>
                        <a:gd name="connsiteX2" fmla="*/ 206375 w 238125"/>
                        <a:gd name="connsiteY2" fmla="*/ 125413 h 738188"/>
                        <a:gd name="connsiteX3" fmla="*/ 209550 w 238125"/>
                        <a:gd name="connsiteY3" fmla="*/ 233363 h 738188"/>
                        <a:gd name="connsiteX4" fmla="*/ 185737 w 238125"/>
                        <a:gd name="connsiteY4" fmla="*/ 363538 h 738188"/>
                        <a:gd name="connsiteX5" fmla="*/ 155575 w 238125"/>
                        <a:gd name="connsiteY5" fmla="*/ 461963 h 738188"/>
                        <a:gd name="connsiteX6" fmla="*/ 111125 w 238125"/>
                        <a:gd name="connsiteY6" fmla="*/ 563563 h 738188"/>
                        <a:gd name="connsiteX7" fmla="*/ 55562 w 238125"/>
                        <a:gd name="connsiteY7" fmla="*/ 658813 h 738188"/>
                        <a:gd name="connsiteX8" fmla="*/ 19050 w 238125"/>
                        <a:gd name="connsiteY8" fmla="*/ 709613 h 738188"/>
                        <a:gd name="connsiteX9" fmla="*/ 0 w 238125"/>
                        <a:gd name="connsiteY9" fmla="*/ 738188 h 738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8125" h="738188">
                          <a:moveTo>
                            <a:pt x="238125" y="0"/>
                          </a:moveTo>
                          <a:cubicBezTo>
                            <a:pt x="224102" y="10980"/>
                            <a:pt x="210079" y="21961"/>
                            <a:pt x="204787" y="42863"/>
                          </a:cubicBezTo>
                          <a:cubicBezTo>
                            <a:pt x="199495" y="63765"/>
                            <a:pt x="205581" y="93663"/>
                            <a:pt x="206375" y="125413"/>
                          </a:cubicBezTo>
                          <a:cubicBezTo>
                            <a:pt x="207169" y="157163"/>
                            <a:pt x="212990" y="193676"/>
                            <a:pt x="209550" y="233363"/>
                          </a:cubicBezTo>
                          <a:cubicBezTo>
                            <a:pt x="206110" y="273050"/>
                            <a:pt x="194733" y="325438"/>
                            <a:pt x="185737" y="363538"/>
                          </a:cubicBezTo>
                          <a:cubicBezTo>
                            <a:pt x="176741" y="401638"/>
                            <a:pt x="168010" y="428626"/>
                            <a:pt x="155575" y="461963"/>
                          </a:cubicBezTo>
                          <a:cubicBezTo>
                            <a:pt x="143140" y="495300"/>
                            <a:pt x="127794" y="530755"/>
                            <a:pt x="111125" y="563563"/>
                          </a:cubicBezTo>
                          <a:cubicBezTo>
                            <a:pt x="94456" y="596371"/>
                            <a:pt x="70908" y="634471"/>
                            <a:pt x="55562" y="658813"/>
                          </a:cubicBezTo>
                          <a:cubicBezTo>
                            <a:pt x="40216" y="683155"/>
                            <a:pt x="28310" y="696384"/>
                            <a:pt x="19050" y="709613"/>
                          </a:cubicBezTo>
                          <a:cubicBezTo>
                            <a:pt x="9790" y="722842"/>
                            <a:pt x="3440" y="731838"/>
                            <a:pt x="0" y="7381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34A438F1-04A3-4CB7-AF10-2C4F0C0A1024}"/>
                </a:ext>
              </a:extLst>
            </p:cNvPr>
            <p:cNvSpPr/>
            <p:nvPr/>
          </p:nvSpPr>
          <p:spPr>
            <a:xfrm>
              <a:off x="6015173" y="5863167"/>
              <a:ext cx="482994" cy="1011766"/>
            </a:xfrm>
            <a:custGeom>
              <a:avLst/>
              <a:gdLst>
                <a:gd name="connsiteX0" fmla="*/ 80827 w 482994"/>
                <a:gd name="connsiteY0" fmla="*/ 0 h 1011766"/>
                <a:gd name="connsiteX1" fmla="*/ 32144 w 482994"/>
                <a:gd name="connsiteY1" fmla="*/ 25400 h 1011766"/>
                <a:gd name="connsiteX2" fmla="*/ 23677 w 482994"/>
                <a:gd name="connsiteY2" fmla="*/ 124883 h 1011766"/>
                <a:gd name="connsiteX3" fmla="*/ 394 w 482994"/>
                <a:gd name="connsiteY3" fmla="*/ 251883 h 1011766"/>
                <a:gd name="connsiteX4" fmla="*/ 8860 w 482994"/>
                <a:gd name="connsiteY4" fmla="*/ 364066 h 1011766"/>
                <a:gd name="connsiteX5" fmla="*/ 6744 w 482994"/>
                <a:gd name="connsiteY5" fmla="*/ 465666 h 1011766"/>
                <a:gd name="connsiteX6" fmla="*/ 30027 w 482994"/>
                <a:gd name="connsiteY6" fmla="*/ 556683 h 1011766"/>
                <a:gd name="connsiteX7" fmla="*/ 116810 w 482994"/>
                <a:gd name="connsiteY7" fmla="*/ 706966 h 1011766"/>
                <a:gd name="connsiteX8" fmla="*/ 235344 w 482994"/>
                <a:gd name="connsiteY8" fmla="*/ 808566 h 1011766"/>
                <a:gd name="connsiteX9" fmla="*/ 343294 w 482994"/>
                <a:gd name="connsiteY9" fmla="*/ 908050 h 1011766"/>
                <a:gd name="connsiteX10" fmla="*/ 482994 w 482994"/>
                <a:gd name="connsiteY10" fmla="*/ 1011766 h 10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994" h="1011766" extrusionOk="0">
                  <a:moveTo>
                    <a:pt x="80827" y="0"/>
                  </a:moveTo>
                  <a:cubicBezTo>
                    <a:pt x="61110" y="4249"/>
                    <a:pt x="41054" y="5379"/>
                    <a:pt x="32144" y="25400"/>
                  </a:cubicBezTo>
                  <a:cubicBezTo>
                    <a:pt x="23159" y="45897"/>
                    <a:pt x="28358" y="84323"/>
                    <a:pt x="23677" y="124883"/>
                  </a:cubicBezTo>
                  <a:cubicBezTo>
                    <a:pt x="16151" y="163715"/>
                    <a:pt x="-171" y="208066"/>
                    <a:pt x="394" y="251883"/>
                  </a:cubicBezTo>
                  <a:cubicBezTo>
                    <a:pt x="-5492" y="289424"/>
                    <a:pt x="14073" y="328358"/>
                    <a:pt x="8860" y="364066"/>
                  </a:cubicBezTo>
                  <a:cubicBezTo>
                    <a:pt x="13600" y="396723"/>
                    <a:pt x="4952" y="431610"/>
                    <a:pt x="6744" y="465666"/>
                  </a:cubicBezTo>
                  <a:cubicBezTo>
                    <a:pt x="7998" y="498352"/>
                    <a:pt x="11716" y="516795"/>
                    <a:pt x="30027" y="556683"/>
                  </a:cubicBezTo>
                  <a:cubicBezTo>
                    <a:pt x="47965" y="592624"/>
                    <a:pt x="89434" y="657017"/>
                    <a:pt x="116810" y="706966"/>
                  </a:cubicBezTo>
                  <a:cubicBezTo>
                    <a:pt x="159571" y="744310"/>
                    <a:pt x="202598" y="766778"/>
                    <a:pt x="235344" y="808566"/>
                  </a:cubicBezTo>
                  <a:cubicBezTo>
                    <a:pt x="271837" y="844678"/>
                    <a:pt x="297595" y="868178"/>
                    <a:pt x="343294" y="908050"/>
                  </a:cubicBezTo>
                  <a:cubicBezTo>
                    <a:pt x="383847" y="942296"/>
                    <a:pt x="429819" y="988107"/>
                    <a:pt x="482994" y="101176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28619034">
                    <a:custGeom>
                      <a:avLst/>
                      <a:gdLst>
                        <a:gd name="connsiteX0" fmla="*/ 80827 w 482994"/>
                        <a:gd name="connsiteY0" fmla="*/ 0 h 1011766"/>
                        <a:gd name="connsiteX1" fmla="*/ 32144 w 482994"/>
                        <a:gd name="connsiteY1" fmla="*/ 25400 h 1011766"/>
                        <a:gd name="connsiteX2" fmla="*/ 23677 w 482994"/>
                        <a:gd name="connsiteY2" fmla="*/ 124883 h 1011766"/>
                        <a:gd name="connsiteX3" fmla="*/ 394 w 482994"/>
                        <a:gd name="connsiteY3" fmla="*/ 251883 h 1011766"/>
                        <a:gd name="connsiteX4" fmla="*/ 8860 w 482994"/>
                        <a:gd name="connsiteY4" fmla="*/ 364066 h 1011766"/>
                        <a:gd name="connsiteX5" fmla="*/ 6744 w 482994"/>
                        <a:gd name="connsiteY5" fmla="*/ 465666 h 1011766"/>
                        <a:gd name="connsiteX6" fmla="*/ 30027 w 482994"/>
                        <a:gd name="connsiteY6" fmla="*/ 556683 h 1011766"/>
                        <a:gd name="connsiteX7" fmla="*/ 116810 w 482994"/>
                        <a:gd name="connsiteY7" fmla="*/ 706966 h 1011766"/>
                        <a:gd name="connsiteX8" fmla="*/ 235344 w 482994"/>
                        <a:gd name="connsiteY8" fmla="*/ 808566 h 1011766"/>
                        <a:gd name="connsiteX9" fmla="*/ 343294 w 482994"/>
                        <a:gd name="connsiteY9" fmla="*/ 908050 h 1011766"/>
                        <a:gd name="connsiteX10" fmla="*/ 482994 w 482994"/>
                        <a:gd name="connsiteY10" fmla="*/ 1011766 h 1011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82994" h="1011766">
                          <a:moveTo>
                            <a:pt x="80827" y="0"/>
                          </a:moveTo>
                          <a:cubicBezTo>
                            <a:pt x="61248" y="2293"/>
                            <a:pt x="41669" y="4586"/>
                            <a:pt x="32144" y="25400"/>
                          </a:cubicBezTo>
                          <a:cubicBezTo>
                            <a:pt x="22619" y="46214"/>
                            <a:pt x="28969" y="87136"/>
                            <a:pt x="23677" y="124883"/>
                          </a:cubicBezTo>
                          <a:cubicBezTo>
                            <a:pt x="18385" y="162630"/>
                            <a:pt x="2863" y="212019"/>
                            <a:pt x="394" y="251883"/>
                          </a:cubicBezTo>
                          <a:cubicBezTo>
                            <a:pt x="-2075" y="291747"/>
                            <a:pt x="7802" y="328436"/>
                            <a:pt x="8860" y="364066"/>
                          </a:cubicBezTo>
                          <a:cubicBezTo>
                            <a:pt x="9918" y="399696"/>
                            <a:pt x="3216" y="433563"/>
                            <a:pt x="6744" y="465666"/>
                          </a:cubicBezTo>
                          <a:cubicBezTo>
                            <a:pt x="10272" y="497769"/>
                            <a:pt x="11683" y="516466"/>
                            <a:pt x="30027" y="556683"/>
                          </a:cubicBezTo>
                          <a:cubicBezTo>
                            <a:pt x="48371" y="596900"/>
                            <a:pt x="82591" y="664986"/>
                            <a:pt x="116810" y="706966"/>
                          </a:cubicBezTo>
                          <a:cubicBezTo>
                            <a:pt x="151029" y="748946"/>
                            <a:pt x="197597" y="775052"/>
                            <a:pt x="235344" y="808566"/>
                          </a:cubicBezTo>
                          <a:cubicBezTo>
                            <a:pt x="273091" y="842080"/>
                            <a:pt x="302019" y="874183"/>
                            <a:pt x="343294" y="908050"/>
                          </a:cubicBezTo>
                          <a:cubicBezTo>
                            <a:pt x="384569" y="941917"/>
                            <a:pt x="433781" y="976841"/>
                            <a:pt x="482994" y="101176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EF7249DA-3978-45C9-9C15-1478A08DD263}"/>
                </a:ext>
              </a:extLst>
            </p:cNvPr>
            <p:cNvSpPr/>
            <p:nvPr/>
          </p:nvSpPr>
          <p:spPr>
            <a:xfrm>
              <a:off x="6373283" y="4773083"/>
              <a:ext cx="142040" cy="766234"/>
            </a:xfrm>
            <a:custGeom>
              <a:avLst/>
              <a:gdLst>
                <a:gd name="connsiteX0" fmla="*/ 86784 w 142040"/>
                <a:gd name="connsiteY0" fmla="*/ 0 h 766234"/>
                <a:gd name="connsiteX1" fmla="*/ 127000 w 142040"/>
                <a:gd name="connsiteY1" fmla="*/ 107950 h 766234"/>
                <a:gd name="connsiteX2" fmla="*/ 141817 w 142040"/>
                <a:gd name="connsiteY2" fmla="*/ 194734 h 766234"/>
                <a:gd name="connsiteX3" fmla="*/ 135467 w 142040"/>
                <a:gd name="connsiteY3" fmla="*/ 315384 h 766234"/>
                <a:gd name="connsiteX4" fmla="*/ 129117 w 142040"/>
                <a:gd name="connsiteY4" fmla="*/ 416984 h 766234"/>
                <a:gd name="connsiteX5" fmla="*/ 110067 w 142040"/>
                <a:gd name="connsiteY5" fmla="*/ 512234 h 766234"/>
                <a:gd name="connsiteX6" fmla="*/ 71967 w 142040"/>
                <a:gd name="connsiteY6" fmla="*/ 618067 h 766234"/>
                <a:gd name="connsiteX7" fmla="*/ 29634 w 142040"/>
                <a:gd name="connsiteY7" fmla="*/ 706967 h 766234"/>
                <a:gd name="connsiteX8" fmla="*/ 0 w 142040"/>
                <a:gd name="connsiteY8" fmla="*/ 766234 h 7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040" h="766234" extrusionOk="0">
                  <a:moveTo>
                    <a:pt x="86784" y="0"/>
                  </a:moveTo>
                  <a:cubicBezTo>
                    <a:pt x="105227" y="38069"/>
                    <a:pt x="115966" y="70890"/>
                    <a:pt x="127000" y="107950"/>
                  </a:cubicBezTo>
                  <a:cubicBezTo>
                    <a:pt x="136619" y="140786"/>
                    <a:pt x="141249" y="156997"/>
                    <a:pt x="141817" y="194734"/>
                  </a:cubicBezTo>
                  <a:cubicBezTo>
                    <a:pt x="147448" y="234845"/>
                    <a:pt x="144714" y="279567"/>
                    <a:pt x="135467" y="315384"/>
                  </a:cubicBezTo>
                  <a:cubicBezTo>
                    <a:pt x="136787" y="347750"/>
                    <a:pt x="133730" y="385120"/>
                    <a:pt x="129117" y="416984"/>
                  </a:cubicBezTo>
                  <a:cubicBezTo>
                    <a:pt x="125584" y="450280"/>
                    <a:pt x="118384" y="476221"/>
                    <a:pt x="110067" y="512234"/>
                  </a:cubicBezTo>
                  <a:cubicBezTo>
                    <a:pt x="105647" y="545524"/>
                    <a:pt x="82677" y="589137"/>
                    <a:pt x="71967" y="618067"/>
                  </a:cubicBezTo>
                  <a:cubicBezTo>
                    <a:pt x="58167" y="650435"/>
                    <a:pt x="40832" y="677238"/>
                    <a:pt x="29634" y="706967"/>
                  </a:cubicBezTo>
                  <a:cubicBezTo>
                    <a:pt x="17552" y="727932"/>
                    <a:pt x="9886" y="745667"/>
                    <a:pt x="0" y="76623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50693080">
                    <a:custGeom>
                      <a:avLst/>
                      <a:gdLst>
                        <a:gd name="connsiteX0" fmla="*/ 86784 w 142040"/>
                        <a:gd name="connsiteY0" fmla="*/ 0 h 766234"/>
                        <a:gd name="connsiteX1" fmla="*/ 127000 w 142040"/>
                        <a:gd name="connsiteY1" fmla="*/ 107950 h 766234"/>
                        <a:gd name="connsiteX2" fmla="*/ 141817 w 142040"/>
                        <a:gd name="connsiteY2" fmla="*/ 194734 h 766234"/>
                        <a:gd name="connsiteX3" fmla="*/ 135467 w 142040"/>
                        <a:gd name="connsiteY3" fmla="*/ 315384 h 766234"/>
                        <a:gd name="connsiteX4" fmla="*/ 129117 w 142040"/>
                        <a:gd name="connsiteY4" fmla="*/ 416984 h 766234"/>
                        <a:gd name="connsiteX5" fmla="*/ 110067 w 142040"/>
                        <a:gd name="connsiteY5" fmla="*/ 512234 h 766234"/>
                        <a:gd name="connsiteX6" fmla="*/ 71967 w 142040"/>
                        <a:gd name="connsiteY6" fmla="*/ 618067 h 766234"/>
                        <a:gd name="connsiteX7" fmla="*/ 29634 w 142040"/>
                        <a:gd name="connsiteY7" fmla="*/ 706967 h 766234"/>
                        <a:gd name="connsiteX8" fmla="*/ 0 w 142040"/>
                        <a:gd name="connsiteY8" fmla="*/ 766234 h 766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2040" h="766234">
                          <a:moveTo>
                            <a:pt x="86784" y="0"/>
                          </a:moveTo>
                          <a:cubicBezTo>
                            <a:pt x="102306" y="37747"/>
                            <a:pt x="117828" y="75494"/>
                            <a:pt x="127000" y="107950"/>
                          </a:cubicBezTo>
                          <a:cubicBezTo>
                            <a:pt x="136172" y="140406"/>
                            <a:pt x="140406" y="160162"/>
                            <a:pt x="141817" y="194734"/>
                          </a:cubicBezTo>
                          <a:cubicBezTo>
                            <a:pt x="143228" y="229306"/>
                            <a:pt x="137584" y="278342"/>
                            <a:pt x="135467" y="315384"/>
                          </a:cubicBezTo>
                          <a:cubicBezTo>
                            <a:pt x="133350" y="352426"/>
                            <a:pt x="133350" y="384176"/>
                            <a:pt x="129117" y="416984"/>
                          </a:cubicBezTo>
                          <a:cubicBezTo>
                            <a:pt x="124884" y="449792"/>
                            <a:pt x="119592" y="478720"/>
                            <a:pt x="110067" y="512234"/>
                          </a:cubicBezTo>
                          <a:cubicBezTo>
                            <a:pt x="100542" y="545748"/>
                            <a:pt x="85372" y="585612"/>
                            <a:pt x="71967" y="618067"/>
                          </a:cubicBezTo>
                          <a:cubicBezTo>
                            <a:pt x="58562" y="650522"/>
                            <a:pt x="41628" y="682273"/>
                            <a:pt x="29634" y="706967"/>
                          </a:cubicBezTo>
                          <a:cubicBezTo>
                            <a:pt x="17639" y="731662"/>
                            <a:pt x="8819" y="748948"/>
                            <a:pt x="0" y="76623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7F967A26-FB5E-4506-A231-065979A7106F}"/>
                </a:ext>
              </a:extLst>
            </p:cNvPr>
            <p:cNvSpPr/>
            <p:nvPr/>
          </p:nvSpPr>
          <p:spPr>
            <a:xfrm>
              <a:off x="6559550" y="5384800"/>
              <a:ext cx="141817" cy="281517"/>
            </a:xfrm>
            <a:custGeom>
              <a:avLst/>
              <a:gdLst>
                <a:gd name="connsiteX0" fmla="*/ 141817 w 141817"/>
                <a:gd name="connsiteY0" fmla="*/ 0 h 281517"/>
                <a:gd name="connsiteX1" fmla="*/ 107950 w 141817"/>
                <a:gd name="connsiteY1" fmla="*/ 61383 h 281517"/>
                <a:gd name="connsiteX2" fmla="*/ 86783 w 141817"/>
                <a:gd name="connsiteY2" fmla="*/ 127000 h 281517"/>
                <a:gd name="connsiteX3" fmla="*/ 46567 w 141817"/>
                <a:gd name="connsiteY3" fmla="*/ 203200 h 281517"/>
                <a:gd name="connsiteX4" fmla="*/ 16933 w 141817"/>
                <a:gd name="connsiteY4" fmla="*/ 251883 h 281517"/>
                <a:gd name="connsiteX5" fmla="*/ 0 w 141817"/>
                <a:gd name="connsiteY5" fmla="*/ 281517 h 2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817" h="281517" extrusionOk="0">
                  <a:moveTo>
                    <a:pt x="141817" y="0"/>
                  </a:moveTo>
                  <a:cubicBezTo>
                    <a:pt x="129135" y="21974"/>
                    <a:pt x="116995" y="36595"/>
                    <a:pt x="107950" y="61383"/>
                  </a:cubicBezTo>
                  <a:cubicBezTo>
                    <a:pt x="98582" y="82810"/>
                    <a:pt x="96650" y="103701"/>
                    <a:pt x="86783" y="127000"/>
                  </a:cubicBezTo>
                  <a:cubicBezTo>
                    <a:pt x="77370" y="147096"/>
                    <a:pt x="57386" y="183187"/>
                    <a:pt x="46567" y="203200"/>
                  </a:cubicBezTo>
                  <a:cubicBezTo>
                    <a:pt x="35063" y="225878"/>
                    <a:pt x="25395" y="238548"/>
                    <a:pt x="16933" y="251883"/>
                  </a:cubicBezTo>
                  <a:cubicBezTo>
                    <a:pt x="9283" y="265361"/>
                    <a:pt x="5838" y="272487"/>
                    <a:pt x="0" y="28151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65208837">
                    <a:custGeom>
                      <a:avLst/>
                      <a:gdLst>
                        <a:gd name="connsiteX0" fmla="*/ 141817 w 141817"/>
                        <a:gd name="connsiteY0" fmla="*/ 0 h 281517"/>
                        <a:gd name="connsiteX1" fmla="*/ 107950 w 141817"/>
                        <a:gd name="connsiteY1" fmla="*/ 61383 h 281517"/>
                        <a:gd name="connsiteX2" fmla="*/ 86783 w 141817"/>
                        <a:gd name="connsiteY2" fmla="*/ 127000 h 281517"/>
                        <a:gd name="connsiteX3" fmla="*/ 46567 w 141817"/>
                        <a:gd name="connsiteY3" fmla="*/ 203200 h 281517"/>
                        <a:gd name="connsiteX4" fmla="*/ 16933 w 141817"/>
                        <a:gd name="connsiteY4" fmla="*/ 251883 h 281517"/>
                        <a:gd name="connsiteX5" fmla="*/ 0 w 141817"/>
                        <a:gd name="connsiteY5" fmla="*/ 281517 h 2815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1817" h="281517">
                          <a:moveTo>
                            <a:pt x="141817" y="0"/>
                          </a:moveTo>
                          <a:cubicBezTo>
                            <a:pt x="129469" y="20108"/>
                            <a:pt x="117122" y="40216"/>
                            <a:pt x="107950" y="61383"/>
                          </a:cubicBezTo>
                          <a:cubicBezTo>
                            <a:pt x="98778" y="82550"/>
                            <a:pt x="97013" y="103364"/>
                            <a:pt x="86783" y="127000"/>
                          </a:cubicBezTo>
                          <a:cubicBezTo>
                            <a:pt x="76552" y="150636"/>
                            <a:pt x="58209" y="182386"/>
                            <a:pt x="46567" y="203200"/>
                          </a:cubicBezTo>
                          <a:cubicBezTo>
                            <a:pt x="34925" y="224014"/>
                            <a:pt x="24694" y="238830"/>
                            <a:pt x="16933" y="251883"/>
                          </a:cubicBezTo>
                          <a:cubicBezTo>
                            <a:pt x="9172" y="264936"/>
                            <a:pt x="4586" y="273226"/>
                            <a:pt x="0" y="28151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006A2A9B-4E16-4E47-A606-8EF50799C6AD}"/>
                </a:ext>
              </a:extLst>
            </p:cNvPr>
            <p:cNvSpPr/>
            <p:nvPr/>
          </p:nvSpPr>
          <p:spPr>
            <a:xfrm>
              <a:off x="6029325" y="699806"/>
              <a:ext cx="765935" cy="827369"/>
            </a:xfrm>
            <a:custGeom>
              <a:avLst/>
              <a:gdLst>
                <a:gd name="connsiteX0" fmla="*/ 0 w 765935"/>
                <a:gd name="connsiteY0" fmla="*/ 16157 h 827369"/>
                <a:gd name="connsiteX1" fmla="*/ 76200 w 765935"/>
                <a:gd name="connsiteY1" fmla="*/ 282 h 827369"/>
                <a:gd name="connsiteX2" fmla="*/ 133350 w 765935"/>
                <a:gd name="connsiteY2" fmla="*/ 8219 h 827369"/>
                <a:gd name="connsiteX3" fmla="*/ 209550 w 765935"/>
                <a:gd name="connsiteY3" fmla="*/ 35207 h 827369"/>
                <a:gd name="connsiteX4" fmla="*/ 288925 w 765935"/>
                <a:gd name="connsiteY4" fmla="*/ 79657 h 827369"/>
                <a:gd name="connsiteX5" fmla="*/ 354013 w 765935"/>
                <a:gd name="connsiteY5" fmla="*/ 108232 h 827369"/>
                <a:gd name="connsiteX6" fmla="*/ 450850 w 765935"/>
                <a:gd name="connsiteY6" fmla="*/ 187607 h 827369"/>
                <a:gd name="connsiteX7" fmla="*/ 530225 w 765935"/>
                <a:gd name="connsiteY7" fmla="*/ 265394 h 827369"/>
                <a:gd name="connsiteX8" fmla="*/ 585788 w 765935"/>
                <a:gd name="connsiteY8" fmla="*/ 330482 h 827369"/>
                <a:gd name="connsiteX9" fmla="*/ 631825 w 765935"/>
                <a:gd name="connsiteY9" fmla="*/ 393982 h 827369"/>
                <a:gd name="connsiteX10" fmla="*/ 677863 w 765935"/>
                <a:gd name="connsiteY10" fmla="*/ 473357 h 827369"/>
                <a:gd name="connsiteX11" fmla="*/ 731838 w 765935"/>
                <a:gd name="connsiteY11" fmla="*/ 581307 h 827369"/>
                <a:gd name="connsiteX12" fmla="*/ 749300 w 765935"/>
                <a:gd name="connsiteY12" fmla="*/ 651157 h 827369"/>
                <a:gd name="connsiteX13" fmla="*/ 765175 w 765935"/>
                <a:gd name="connsiteY13" fmla="*/ 732119 h 827369"/>
                <a:gd name="connsiteX14" fmla="*/ 763588 w 765935"/>
                <a:gd name="connsiteY14" fmla="*/ 794032 h 827369"/>
                <a:gd name="connsiteX15" fmla="*/ 765175 w 765935"/>
                <a:gd name="connsiteY15" fmla="*/ 827369 h 82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5935" h="827369" extrusionOk="0">
                  <a:moveTo>
                    <a:pt x="0" y="16157"/>
                  </a:moveTo>
                  <a:cubicBezTo>
                    <a:pt x="28785" y="11153"/>
                    <a:pt x="53073" y="1326"/>
                    <a:pt x="76200" y="282"/>
                  </a:cubicBezTo>
                  <a:cubicBezTo>
                    <a:pt x="99305" y="-965"/>
                    <a:pt x="112928" y="1032"/>
                    <a:pt x="133350" y="8219"/>
                  </a:cubicBezTo>
                  <a:cubicBezTo>
                    <a:pt x="155339" y="13387"/>
                    <a:pt x="178722" y="24948"/>
                    <a:pt x="209550" y="35207"/>
                  </a:cubicBezTo>
                  <a:cubicBezTo>
                    <a:pt x="231238" y="47792"/>
                    <a:pt x="266972" y="69864"/>
                    <a:pt x="288925" y="79657"/>
                  </a:cubicBezTo>
                  <a:cubicBezTo>
                    <a:pt x="313164" y="91752"/>
                    <a:pt x="328055" y="90865"/>
                    <a:pt x="354013" y="108232"/>
                  </a:cubicBezTo>
                  <a:cubicBezTo>
                    <a:pt x="380898" y="127664"/>
                    <a:pt x="421010" y="153793"/>
                    <a:pt x="450850" y="187607"/>
                  </a:cubicBezTo>
                  <a:cubicBezTo>
                    <a:pt x="476771" y="214379"/>
                    <a:pt x="512282" y="238451"/>
                    <a:pt x="530225" y="265394"/>
                  </a:cubicBezTo>
                  <a:cubicBezTo>
                    <a:pt x="553449" y="289110"/>
                    <a:pt x="569559" y="308713"/>
                    <a:pt x="585788" y="330482"/>
                  </a:cubicBezTo>
                  <a:cubicBezTo>
                    <a:pt x="602242" y="348890"/>
                    <a:pt x="614857" y="368908"/>
                    <a:pt x="631825" y="393982"/>
                  </a:cubicBezTo>
                  <a:cubicBezTo>
                    <a:pt x="645748" y="417014"/>
                    <a:pt x="659752" y="440136"/>
                    <a:pt x="677863" y="473357"/>
                  </a:cubicBezTo>
                  <a:cubicBezTo>
                    <a:pt x="695307" y="506183"/>
                    <a:pt x="719910" y="549941"/>
                    <a:pt x="731838" y="581307"/>
                  </a:cubicBezTo>
                  <a:cubicBezTo>
                    <a:pt x="743431" y="611055"/>
                    <a:pt x="743597" y="626131"/>
                    <a:pt x="749300" y="651157"/>
                  </a:cubicBezTo>
                  <a:cubicBezTo>
                    <a:pt x="750974" y="676812"/>
                    <a:pt x="761991" y="710043"/>
                    <a:pt x="765175" y="732119"/>
                  </a:cubicBezTo>
                  <a:cubicBezTo>
                    <a:pt x="766660" y="757244"/>
                    <a:pt x="764535" y="776569"/>
                    <a:pt x="763588" y="794032"/>
                  </a:cubicBezTo>
                  <a:cubicBezTo>
                    <a:pt x="764582" y="810786"/>
                    <a:pt x="764741" y="818810"/>
                    <a:pt x="765175" y="827369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58031090">
                    <a:custGeom>
                      <a:avLst/>
                      <a:gdLst>
                        <a:gd name="connsiteX0" fmla="*/ 0 w 765935"/>
                        <a:gd name="connsiteY0" fmla="*/ 16157 h 827369"/>
                        <a:gd name="connsiteX1" fmla="*/ 76200 w 765935"/>
                        <a:gd name="connsiteY1" fmla="*/ 282 h 827369"/>
                        <a:gd name="connsiteX2" fmla="*/ 133350 w 765935"/>
                        <a:gd name="connsiteY2" fmla="*/ 8219 h 827369"/>
                        <a:gd name="connsiteX3" fmla="*/ 209550 w 765935"/>
                        <a:gd name="connsiteY3" fmla="*/ 35207 h 827369"/>
                        <a:gd name="connsiteX4" fmla="*/ 288925 w 765935"/>
                        <a:gd name="connsiteY4" fmla="*/ 79657 h 827369"/>
                        <a:gd name="connsiteX5" fmla="*/ 354013 w 765935"/>
                        <a:gd name="connsiteY5" fmla="*/ 108232 h 827369"/>
                        <a:gd name="connsiteX6" fmla="*/ 450850 w 765935"/>
                        <a:gd name="connsiteY6" fmla="*/ 187607 h 827369"/>
                        <a:gd name="connsiteX7" fmla="*/ 530225 w 765935"/>
                        <a:gd name="connsiteY7" fmla="*/ 265394 h 827369"/>
                        <a:gd name="connsiteX8" fmla="*/ 585788 w 765935"/>
                        <a:gd name="connsiteY8" fmla="*/ 330482 h 827369"/>
                        <a:gd name="connsiteX9" fmla="*/ 631825 w 765935"/>
                        <a:gd name="connsiteY9" fmla="*/ 393982 h 827369"/>
                        <a:gd name="connsiteX10" fmla="*/ 677863 w 765935"/>
                        <a:gd name="connsiteY10" fmla="*/ 473357 h 827369"/>
                        <a:gd name="connsiteX11" fmla="*/ 731838 w 765935"/>
                        <a:gd name="connsiteY11" fmla="*/ 581307 h 827369"/>
                        <a:gd name="connsiteX12" fmla="*/ 749300 w 765935"/>
                        <a:gd name="connsiteY12" fmla="*/ 651157 h 827369"/>
                        <a:gd name="connsiteX13" fmla="*/ 765175 w 765935"/>
                        <a:gd name="connsiteY13" fmla="*/ 732119 h 827369"/>
                        <a:gd name="connsiteX14" fmla="*/ 763588 w 765935"/>
                        <a:gd name="connsiteY14" fmla="*/ 794032 h 827369"/>
                        <a:gd name="connsiteX15" fmla="*/ 765175 w 765935"/>
                        <a:gd name="connsiteY15" fmla="*/ 827369 h 827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765935" h="827369">
                          <a:moveTo>
                            <a:pt x="0" y="16157"/>
                          </a:moveTo>
                          <a:cubicBezTo>
                            <a:pt x="26987" y="8881"/>
                            <a:pt x="53975" y="1605"/>
                            <a:pt x="76200" y="282"/>
                          </a:cubicBezTo>
                          <a:cubicBezTo>
                            <a:pt x="98425" y="-1041"/>
                            <a:pt x="111125" y="2398"/>
                            <a:pt x="133350" y="8219"/>
                          </a:cubicBezTo>
                          <a:cubicBezTo>
                            <a:pt x="155575" y="14040"/>
                            <a:pt x="183621" y="23301"/>
                            <a:pt x="209550" y="35207"/>
                          </a:cubicBezTo>
                          <a:cubicBezTo>
                            <a:pt x="235479" y="47113"/>
                            <a:pt x="264848" y="67486"/>
                            <a:pt x="288925" y="79657"/>
                          </a:cubicBezTo>
                          <a:cubicBezTo>
                            <a:pt x="313002" y="91828"/>
                            <a:pt x="327026" y="90240"/>
                            <a:pt x="354013" y="108232"/>
                          </a:cubicBezTo>
                          <a:cubicBezTo>
                            <a:pt x="381000" y="126224"/>
                            <a:pt x="421481" y="161413"/>
                            <a:pt x="450850" y="187607"/>
                          </a:cubicBezTo>
                          <a:cubicBezTo>
                            <a:pt x="480219" y="213801"/>
                            <a:pt x="507735" y="241582"/>
                            <a:pt x="530225" y="265394"/>
                          </a:cubicBezTo>
                          <a:cubicBezTo>
                            <a:pt x="552715" y="289206"/>
                            <a:pt x="568855" y="309051"/>
                            <a:pt x="585788" y="330482"/>
                          </a:cubicBezTo>
                          <a:cubicBezTo>
                            <a:pt x="602721" y="351913"/>
                            <a:pt x="616479" y="370170"/>
                            <a:pt x="631825" y="393982"/>
                          </a:cubicBezTo>
                          <a:cubicBezTo>
                            <a:pt x="647171" y="417794"/>
                            <a:pt x="661194" y="442136"/>
                            <a:pt x="677863" y="473357"/>
                          </a:cubicBezTo>
                          <a:cubicBezTo>
                            <a:pt x="694532" y="504578"/>
                            <a:pt x="719932" y="551674"/>
                            <a:pt x="731838" y="581307"/>
                          </a:cubicBezTo>
                          <a:cubicBezTo>
                            <a:pt x="743744" y="610940"/>
                            <a:pt x="743744" y="626022"/>
                            <a:pt x="749300" y="651157"/>
                          </a:cubicBezTo>
                          <a:cubicBezTo>
                            <a:pt x="754856" y="676292"/>
                            <a:pt x="762794" y="708306"/>
                            <a:pt x="765175" y="732119"/>
                          </a:cubicBezTo>
                          <a:cubicBezTo>
                            <a:pt x="767556" y="755932"/>
                            <a:pt x="763588" y="778157"/>
                            <a:pt x="763588" y="794032"/>
                          </a:cubicBezTo>
                          <a:cubicBezTo>
                            <a:pt x="763588" y="809907"/>
                            <a:pt x="764381" y="818638"/>
                            <a:pt x="765175" y="82736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E61D2EFC-69BF-4C92-B6F8-68C206BC7CC6}"/>
                </a:ext>
              </a:extLst>
            </p:cNvPr>
            <p:cNvSpPr/>
            <p:nvPr/>
          </p:nvSpPr>
          <p:spPr>
            <a:xfrm>
              <a:off x="6673850" y="1530350"/>
              <a:ext cx="125413" cy="808038"/>
            </a:xfrm>
            <a:custGeom>
              <a:avLst/>
              <a:gdLst>
                <a:gd name="connsiteX0" fmla="*/ 125413 w 125413"/>
                <a:gd name="connsiteY0" fmla="*/ 0 h 808038"/>
                <a:gd name="connsiteX1" fmla="*/ 109538 w 125413"/>
                <a:gd name="connsiteY1" fmla="*/ 123825 h 808038"/>
                <a:gd name="connsiteX2" fmla="*/ 109538 w 125413"/>
                <a:gd name="connsiteY2" fmla="*/ 187325 h 808038"/>
                <a:gd name="connsiteX3" fmla="*/ 103188 w 125413"/>
                <a:gd name="connsiteY3" fmla="*/ 276225 h 808038"/>
                <a:gd name="connsiteX4" fmla="*/ 104775 w 125413"/>
                <a:gd name="connsiteY4" fmla="*/ 344488 h 808038"/>
                <a:gd name="connsiteX5" fmla="*/ 95250 w 125413"/>
                <a:gd name="connsiteY5" fmla="*/ 431800 h 808038"/>
                <a:gd name="connsiteX6" fmla="*/ 76200 w 125413"/>
                <a:gd name="connsiteY6" fmla="*/ 509588 h 808038"/>
                <a:gd name="connsiteX7" fmla="*/ 61913 w 125413"/>
                <a:gd name="connsiteY7" fmla="*/ 571500 h 808038"/>
                <a:gd name="connsiteX8" fmla="*/ 46038 w 125413"/>
                <a:gd name="connsiteY8" fmla="*/ 635000 h 808038"/>
                <a:gd name="connsiteX9" fmla="*/ 17463 w 125413"/>
                <a:gd name="connsiteY9" fmla="*/ 712788 h 808038"/>
                <a:gd name="connsiteX10" fmla="*/ 14288 w 125413"/>
                <a:gd name="connsiteY10" fmla="*/ 768350 h 808038"/>
                <a:gd name="connsiteX11" fmla="*/ 0 w 125413"/>
                <a:gd name="connsiteY11" fmla="*/ 808038 h 8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413" h="808038" extrusionOk="0">
                  <a:moveTo>
                    <a:pt x="125413" y="0"/>
                  </a:moveTo>
                  <a:cubicBezTo>
                    <a:pt x="123103" y="48572"/>
                    <a:pt x="115047" y="93106"/>
                    <a:pt x="109538" y="123825"/>
                  </a:cubicBezTo>
                  <a:cubicBezTo>
                    <a:pt x="107695" y="154361"/>
                    <a:pt x="109439" y="161634"/>
                    <a:pt x="109538" y="187325"/>
                  </a:cubicBezTo>
                  <a:cubicBezTo>
                    <a:pt x="105729" y="210144"/>
                    <a:pt x="104400" y="250011"/>
                    <a:pt x="103188" y="276225"/>
                  </a:cubicBezTo>
                  <a:cubicBezTo>
                    <a:pt x="100385" y="302679"/>
                    <a:pt x="107076" y="317815"/>
                    <a:pt x="104775" y="344488"/>
                  </a:cubicBezTo>
                  <a:cubicBezTo>
                    <a:pt x="99244" y="367175"/>
                    <a:pt x="97907" y="400074"/>
                    <a:pt x="95250" y="431800"/>
                  </a:cubicBezTo>
                  <a:cubicBezTo>
                    <a:pt x="92651" y="457605"/>
                    <a:pt x="86035" y="484604"/>
                    <a:pt x="76200" y="509588"/>
                  </a:cubicBezTo>
                  <a:cubicBezTo>
                    <a:pt x="69876" y="532870"/>
                    <a:pt x="66580" y="550003"/>
                    <a:pt x="61913" y="571500"/>
                  </a:cubicBezTo>
                  <a:cubicBezTo>
                    <a:pt x="58018" y="590884"/>
                    <a:pt x="52782" y="609121"/>
                    <a:pt x="46038" y="635000"/>
                  </a:cubicBezTo>
                  <a:cubicBezTo>
                    <a:pt x="34779" y="659880"/>
                    <a:pt x="21502" y="687324"/>
                    <a:pt x="17463" y="712788"/>
                  </a:cubicBezTo>
                  <a:cubicBezTo>
                    <a:pt x="10950" y="734063"/>
                    <a:pt x="16866" y="752488"/>
                    <a:pt x="14288" y="768350"/>
                  </a:cubicBezTo>
                  <a:cubicBezTo>
                    <a:pt x="11960" y="784112"/>
                    <a:pt x="5152" y="796409"/>
                    <a:pt x="0" y="80803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07169626">
                    <a:custGeom>
                      <a:avLst/>
                      <a:gdLst>
                        <a:gd name="connsiteX0" fmla="*/ 125413 w 125413"/>
                        <a:gd name="connsiteY0" fmla="*/ 0 h 808038"/>
                        <a:gd name="connsiteX1" fmla="*/ 109538 w 125413"/>
                        <a:gd name="connsiteY1" fmla="*/ 123825 h 808038"/>
                        <a:gd name="connsiteX2" fmla="*/ 109538 w 125413"/>
                        <a:gd name="connsiteY2" fmla="*/ 187325 h 808038"/>
                        <a:gd name="connsiteX3" fmla="*/ 103188 w 125413"/>
                        <a:gd name="connsiteY3" fmla="*/ 276225 h 808038"/>
                        <a:gd name="connsiteX4" fmla="*/ 104775 w 125413"/>
                        <a:gd name="connsiteY4" fmla="*/ 344488 h 808038"/>
                        <a:gd name="connsiteX5" fmla="*/ 95250 w 125413"/>
                        <a:gd name="connsiteY5" fmla="*/ 431800 h 808038"/>
                        <a:gd name="connsiteX6" fmla="*/ 76200 w 125413"/>
                        <a:gd name="connsiteY6" fmla="*/ 509588 h 808038"/>
                        <a:gd name="connsiteX7" fmla="*/ 61913 w 125413"/>
                        <a:gd name="connsiteY7" fmla="*/ 571500 h 808038"/>
                        <a:gd name="connsiteX8" fmla="*/ 46038 w 125413"/>
                        <a:gd name="connsiteY8" fmla="*/ 635000 h 808038"/>
                        <a:gd name="connsiteX9" fmla="*/ 17463 w 125413"/>
                        <a:gd name="connsiteY9" fmla="*/ 712788 h 808038"/>
                        <a:gd name="connsiteX10" fmla="*/ 14288 w 125413"/>
                        <a:gd name="connsiteY10" fmla="*/ 768350 h 808038"/>
                        <a:gd name="connsiteX11" fmla="*/ 0 w 125413"/>
                        <a:gd name="connsiteY11" fmla="*/ 808038 h 8080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5413" h="808038">
                          <a:moveTo>
                            <a:pt x="125413" y="0"/>
                          </a:moveTo>
                          <a:cubicBezTo>
                            <a:pt x="118798" y="46302"/>
                            <a:pt x="112184" y="92604"/>
                            <a:pt x="109538" y="123825"/>
                          </a:cubicBezTo>
                          <a:cubicBezTo>
                            <a:pt x="106892" y="155046"/>
                            <a:pt x="110596" y="161925"/>
                            <a:pt x="109538" y="187325"/>
                          </a:cubicBezTo>
                          <a:cubicBezTo>
                            <a:pt x="108480" y="212725"/>
                            <a:pt x="103982" y="250031"/>
                            <a:pt x="103188" y="276225"/>
                          </a:cubicBezTo>
                          <a:cubicBezTo>
                            <a:pt x="102394" y="302419"/>
                            <a:pt x="106098" y="318559"/>
                            <a:pt x="104775" y="344488"/>
                          </a:cubicBezTo>
                          <a:cubicBezTo>
                            <a:pt x="103452" y="370417"/>
                            <a:pt x="100012" y="404283"/>
                            <a:pt x="95250" y="431800"/>
                          </a:cubicBezTo>
                          <a:cubicBezTo>
                            <a:pt x="90488" y="459317"/>
                            <a:pt x="81756" y="486305"/>
                            <a:pt x="76200" y="509588"/>
                          </a:cubicBezTo>
                          <a:cubicBezTo>
                            <a:pt x="70644" y="532871"/>
                            <a:pt x="66940" y="550598"/>
                            <a:pt x="61913" y="571500"/>
                          </a:cubicBezTo>
                          <a:cubicBezTo>
                            <a:pt x="56886" y="592402"/>
                            <a:pt x="53446" y="611452"/>
                            <a:pt x="46038" y="635000"/>
                          </a:cubicBezTo>
                          <a:cubicBezTo>
                            <a:pt x="38630" y="658548"/>
                            <a:pt x="22755" y="690563"/>
                            <a:pt x="17463" y="712788"/>
                          </a:cubicBezTo>
                          <a:cubicBezTo>
                            <a:pt x="12171" y="735013"/>
                            <a:pt x="17198" y="752475"/>
                            <a:pt x="14288" y="768350"/>
                          </a:cubicBezTo>
                          <a:cubicBezTo>
                            <a:pt x="11378" y="784225"/>
                            <a:pt x="5689" y="796131"/>
                            <a:pt x="0" y="80803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2832A773-8228-4B9C-8AC6-8C98B25B2DF9}"/>
                </a:ext>
              </a:extLst>
            </p:cNvPr>
            <p:cNvSpPr/>
            <p:nvPr/>
          </p:nvSpPr>
          <p:spPr>
            <a:xfrm>
              <a:off x="6675438" y="2344738"/>
              <a:ext cx="652462" cy="460531"/>
            </a:xfrm>
            <a:custGeom>
              <a:avLst/>
              <a:gdLst>
                <a:gd name="connsiteX0" fmla="*/ 0 w 652462"/>
                <a:gd name="connsiteY0" fmla="*/ 0 h 460531"/>
                <a:gd name="connsiteX1" fmla="*/ 1587 w 652462"/>
                <a:gd name="connsiteY1" fmla="*/ 80962 h 460531"/>
                <a:gd name="connsiteX2" fmla="*/ 1587 w 652462"/>
                <a:gd name="connsiteY2" fmla="*/ 141287 h 460531"/>
                <a:gd name="connsiteX3" fmla="*/ 17462 w 652462"/>
                <a:gd name="connsiteY3" fmla="*/ 219075 h 460531"/>
                <a:gd name="connsiteX4" fmla="*/ 47625 w 652462"/>
                <a:gd name="connsiteY4" fmla="*/ 284162 h 460531"/>
                <a:gd name="connsiteX5" fmla="*/ 82550 w 652462"/>
                <a:gd name="connsiteY5" fmla="*/ 339725 h 460531"/>
                <a:gd name="connsiteX6" fmla="*/ 160337 w 652462"/>
                <a:gd name="connsiteY6" fmla="*/ 401637 h 460531"/>
                <a:gd name="connsiteX7" fmla="*/ 234950 w 652462"/>
                <a:gd name="connsiteY7" fmla="*/ 425450 h 460531"/>
                <a:gd name="connsiteX8" fmla="*/ 306387 w 652462"/>
                <a:gd name="connsiteY8" fmla="*/ 441325 h 460531"/>
                <a:gd name="connsiteX9" fmla="*/ 428625 w 652462"/>
                <a:gd name="connsiteY9" fmla="*/ 460375 h 460531"/>
                <a:gd name="connsiteX10" fmla="*/ 533400 w 652462"/>
                <a:gd name="connsiteY10" fmla="*/ 430212 h 460531"/>
                <a:gd name="connsiteX11" fmla="*/ 652462 w 652462"/>
                <a:gd name="connsiteY11" fmla="*/ 360362 h 46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2462" h="460531" extrusionOk="0">
                  <a:moveTo>
                    <a:pt x="0" y="0"/>
                  </a:moveTo>
                  <a:cubicBezTo>
                    <a:pt x="998" y="26374"/>
                    <a:pt x="-2172" y="58041"/>
                    <a:pt x="1587" y="80962"/>
                  </a:cubicBezTo>
                  <a:cubicBezTo>
                    <a:pt x="2545" y="106604"/>
                    <a:pt x="-2619" y="119235"/>
                    <a:pt x="1587" y="141287"/>
                  </a:cubicBezTo>
                  <a:cubicBezTo>
                    <a:pt x="6292" y="164512"/>
                    <a:pt x="11043" y="195177"/>
                    <a:pt x="17462" y="219075"/>
                  </a:cubicBezTo>
                  <a:cubicBezTo>
                    <a:pt x="26526" y="243355"/>
                    <a:pt x="37832" y="264951"/>
                    <a:pt x="47625" y="284162"/>
                  </a:cubicBezTo>
                  <a:cubicBezTo>
                    <a:pt x="56519" y="306280"/>
                    <a:pt x="60831" y="321607"/>
                    <a:pt x="82550" y="339725"/>
                  </a:cubicBezTo>
                  <a:cubicBezTo>
                    <a:pt x="98770" y="356721"/>
                    <a:pt x="131973" y="388660"/>
                    <a:pt x="160337" y="401637"/>
                  </a:cubicBezTo>
                  <a:cubicBezTo>
                    <a:pt x="182936" y="415542"/>
                    <a:pt x="206364" y="418359"/>
                    <a:pt x="234950" y="425450"/>
                  </a:cubicBezTo>
                  <a:cubicBezTo>
                    <a:pt x="259774" y="433508"/>
                    <a:pt x="272373" y="433818"/>
                    <a:pt x="306387" y="441325"/>
                  </a:cubicBezTo>
                  <a:cubicBezTo>
                    <a:pt x="337800" y="446602"/>
                    <a:pt x="391814" y="461527"/>
                    <a:pt x="428625" y="460375"/>
                  </a:cubicBezTo>
                  <a:cubicBezTo>
                    <a:pt x="467843" y="463080"/>
                    <a:pt x="496950" y="445674"/>
                    <a:pt x="533400" y="430212"/>
                  </a:cubicBezTo>
                  <a:cubicBezTo>
                    <a:pt x="570706" y="413542"/>
                    <a:pt x="652463" y="360362"/>
                    <a:pt x="652462" y="3603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48512855">
                    <a:custGeom>
                      <a:avLst/>
                      <a:gdLst>
                        <a:gd name="connsiteX0" fmla="*/ 0 w 652462"/>
                        <a:gd name="connsiteY0" fmla="*/ 0 h 460531"/>
                        <a:gd name="connsiteX1" fmla="*/ 1587 w 652462"/>
                        <a:gd name="connsiteY1" fmla="*/ 80962 h 460531"/>
                        <a:gd name="connsiteX2" fmla="*/ 1587 w 652462"/>
                        <a:gd name="connsiteY2" fmla="*/ 141287 h 460531"/>
                        <a:gd name="connsiteX3" fmla="*/ 17462 w 652462"/>
                        <a:gd name="connsiteY3" fmla="*/ 219075 h 460531"/>
                        <a:gd name="connsiteX4" fmla="*/ 47625 w 652462"/>
                        <a:gd name="connsiteY4" fmla="*/ 284162 h 460531"/>
                        <a:gd name="connsiteX5" fmla="*/ 82550 w 652462"/>
                        <a:gd name="connsiteY5" fmla="*/ 339725 h 460531"/>
                        <a:gd name="connsiteX6" fmla="*/ 160337 w 652462"/>
                        <a:gd name="connsiteY6" fmla="*/ 401637 h 460531"/>
                        <a:gd name="connsiteX7" fmla="*/ 234950 w 652462"/>
                        <a:gd name="connsiteY7" fmla="*/ 425450 h 460531"/>
                        <a:gd name="connsiteX8" fmla="*/ 306387 w 652462"/>
                        <a:gd name="connsiteY8" fmla="*/ 441325 h 460531"/>
                        <a:gd name="connsiteX9" fmla="*/ 428625 w 652462"/>
                        <a:gd name="connsiteY9" fmla="*/ 460375 h 460531"/>
                        <a:gd name="connsiteX10" fmla="*/ 533400 w 652462"/>
                        <a:gd name="connsiteY10" fmla="*/ 430212 h 460531"/>
                        <a:gd name="connsiteX11" fmla="*/ 652462 w 652462"/>
                        <a:gd name="connsiteY11" fmla="*/ 360362 h 460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52462" h="460531">
                          <a:moveTo>
                            <a:pt x="0" y="0"/>
                          </a:moveTo>
                          <a:cubicBezTo>
                            <a:pt x="661" y="28707"/>
                            <a:pt x="1323" y="57414"/>
                            <a:pt x="1587" y="80962"/>
                          </a:cubicBezTo>
                          <a:cubicBezTo>
                            <a:pt x="1851" y="104510"/>
                            <a:pt x="-1059" y="118268"/>
                            <a:pt x="1587" y="141287"/>
                          </a:cubicBezTo>
                          <a:cubicBezTo>
                            <a:pt x="4233" y="164306"/>
                            <a:pt x="9789" y="195263"/>
                            <a:pt x="17462" y="219075"/>
                          </a:cubicBezTo>
                          <a:cubicBezTo>
                            <a:pt x="25135" y="242887"/>
                            <a:pt x="36777" y="264054"/>
                            <a:pt x="47625" y="284162"/>
                          </a:cubicBezTo>
                          <a:cubicBezTo>
                            <a:pt x="58473" y="304270"/>
                            <a:pt x="63765" y="320146"/>
                            <a:pt x="82550" y="339725"/>
                          </a:cubicBezTo>
                          <a:cubicBezTo>
                            <a:pt x="101335" y="359304"/>
                            <a:pt x="134937" y="387350"/>
                            <a:pt x="160337" y="401637"/>
                          </a:cubicBezTo>
                          <a:cubicBezTo>
                            <a:pt x="185737" y="415924"/>
                            <a:pt x="210608" y="418835"/>
                            <a:pt x="234950" y="425450"/>
                          </a:cubicBezTo>
                          <a:cubicBezTo>
                            <a:pt x="259292" y="432065"/>
                            <a:pt x="274108" y="435504"/>
                            <a:pt x="306387" y="441325"/>
                          </a:cubicBezTo>
                          <a:cubicBezTo>
                            <a:pt x="338666" y="447146"/>
                            <a:pt x="390790" y="462227"/>
                            <a:pt x="428625" y="460375"/>
                          </a:cubicBezTo>
                          <a:cubicBezTo>
                            <a:pt x="466460" y="458523"/>
                            <a:pt x="496094" y="446881"/>
                            <a:pt x="533400" y="430212"/>
                          </a:cubicBezTo>
                          <a:cubicBezTo>
                            <a:pt x="570706" y="413543"/>
                            <a:pt x="652462" y="360362"/>
                            <a:pt x="652462" y="3603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3FEDA632-AE02-4792-BC54-9323480FBEAF}"/>
                </a:ext>
              </a:extLst>
            </p:cNvPr>
            <p:cNvSpPr/>
            <p:nvPr/>
          </p:nvSpPr>
          <p:spPr>
            <a:xfrm>
              <a:off x="7331075" y="2381250"/>
              <a:ext cx="215900" cy="323850"/>
            </a:xfrm>
            <a:custGeom>
              <a:avLst/>
              <a:gdLst>
                <a:gd name="connsiteX0" fmla="*/ 215900 w 215900"/>
                <a:gd name="connsiteY0" fmla="*/ 0 h 323850"/>
                <a:gd name="connsiteX1" fmla="*/ 192088 w 215900"/>
                <a:gd name="connsiteY1" fmla="*/ 80963 h 323850"/>
                <a:gd name="connsiteX2" fmla="*/ 153988 w 215900"/>
                <a:gd name="connsiteY2" fmla="*/ 149225 h 323850"/>
                <a:gd name="connsiteX3" fmla="*/ 117475 w 215900"/>
                <a:gd name="connsiteY3" fmla="*/ 209550 h 323850"/>
                <a:gd name="connsiteX4" fmla="*/ 61913 w 215900"/>
                <a:gd name="connsiteY4" fmla="*/ 277813 h 323850"/>
                <a:gd name="connsiteX5" fmla="*/ 0 w 215900"/>
                <a:gd name="connsiteY5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00" h="323850" extrusionOk="0">
                  <a:moveTo>
                    <a:pt x="215900" y="0"/>
                  </a:moveTo>
                  <a:cubicBezTo>
                    <a:pt x="208561" y="27526"/>
                    <a:pt x="199294" y="57059"/>
                    <a:pt x="192088" y="80963"/>
                  </a:cubicBezTo>
                  <a:cubicBezTo>
                    <a:pt x="179222" y="105989"/>
                    <a:pt x="170433" y="130070"/>
                    <a:pt x="153988" y="149225"/>
                  </a:cubicBezTo>
                  <a:cubicBezTo>
                    <a:pt x="141531" y="167717"/>
                    <a:pt x="131902" y="188896"/>
                    <a:pt x="117475" y="209550"/>
                  </a:cubicBezTo>
                  <a:cubicBezTo>
                    <a:pt x="99835" y="231552"/>
                    <a:pt x="85533" y="261858"/>
                    <a:pt x="61913" y="277813"/>
                  </a:cubicBezTo>
                  <a:cubicBezTo>
                    <a:pt x="41873" y="298792"/>
                    <a:pt x="24424" y="310086"/>
                    <a:pt x="0" y="3238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30090827">
                    <a:custGeom>
                      <a:avLst/>
                      <a:gdLst>
                        <a:gd name="connsiteX0" fmla="*/ 215900 w 215900"/>
                        <a:gd name="connsiteY0" fmla="*/ 0 h 323850"/>
                        <a:gd name="connsiteX1" fmla="*/ 192088 w 215900"/>
                        <a:gd name="connsiteY1" fmla="*/ 80963 h 323850"/>
                        <a:gd name="connsiteX2" fmla="*/ 153988 w 215900"/>
                        <a:gd name="connsiteY2" fmla="*/ 149225 h 323850"/>
                        <a:gd name="connsiteX3" fmla="*/ 117475 w 215900"/>
                        <a:gd name="connsiteY3" fmla="*/ 209550 h 323850"/>
                        <a:gd name="connsiteX4" fmla="*/ 61913 w 215900"/>
                        <a:gd name="connsiteY4" fmla="*/ 277813 h 323850"/>
                        <a:gd name="connsiteX5" fmla="*/ 0 w 215900"/>
                        <a:gd name="connsiteY5" fmla="*/ 323850 h 323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5900" h="323850">
                          <a:moveTo>
                            <a:pt x="215900" y="0"/>
                          </a:moveTo>
                          <a:cubicBezTo>
                            <a:pt x="209153" y="28046"/>
                            <a:pt x="202407" y="56092"/>
                            <a:pt x="192088" y="80963"/>
                          </a:cubicBezTo>
                          <a:cubicBezTo>
                            <a:pt x="181769" y="105834"/>
                            <a:pt x="166423" y="127794"/>
                            <a:pt x="153988" y="149225"/>
                          </a:cubicBezTo>
                          <a:cubicBezTo>
                            <a:pt x="141553" y="170656"/>
                            <a:pt x="132821" y="188119"/>
                            <a:pt x="117475" y="209550"/>
                          </a:cubicBezTo>
                          <a:cubicBezTo>
                            <a:pt x="102129" y="230981"/>
                            <a:pt x="81492" y="258763"/>
                            <a:pt x="61913" y="277813"/>
                          </a:cubicBezTo>
                          <a:cubicBezTo>
                            <a:pt x="42334" y="296863"/>
                            <a:pt x="21167" y="310356"/>
                            <a:pt x="0" y="3238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37264325-AA3F-4F96-A7D1-66F4A95C151D}"/>
                </a:ext>
              </a:extLst>
            </p:cNvPr>
            <p:cNvSpPr/>
            <p:nvPr/>
          </p:nvSpPr>
          <p:spPr>
            <a:xfrm>
              <a:off x="7537177" y="1846263"/>
              <a:ext cx="298723" cy="534987"/>
            </a:xfrm>
            <a:custGeom>
              <a:avLst/>
              <a:gdLst>
                <a:gd name="connsiteX0" fmla="*/ 298723 w 298723"/>
                <a:gd name="connsiteY0" fmla="*/ 0 h 534987"/>
                <a:gd name="connsiteX1" fmla="*/ 203473 w 298723"/>
                <a:gd name="connsiteY1" fmla="*/ 52387 h 534987"/>
                <a:gd name="connsiteX2" fmla="*/ 141561 w 298723"/>
                <a:gd name="connsiteY2" fmla="*/ 100012 h 534987"/>
                <a:gd name="connsiteX3" fmla="*/ 92348 w 298723"/>
                <a:gd name="connsiteY3" fmla="*/ 161925 h 534987"/>
                <a:gd name="connsiteX4" fmla="*/ 46311 w 298723"/>
                <a:gd name="connsiteY4" fmla="*/ 230187 h 534987"/>
                <a:gd name="connsiteX5" fmla="*/ 19323 w 298723"/>
                <a:gd name="connsiteY5" fmla="*/ 298450 h 534987"/>
                <a:gd name="connsiteX6" fmla="*/ 6623 w 298723"/>
                <a:gd name="connsiteY6" fmla="*/ 336550 h 534987"/>
                <a:gd name="connsiteX7" fmla="*/ 273 w 298723"/>
                <a:gd name="connsiteY7" fmla="*/ 404812 h 534987"/>
                <a:gd name="connsiteX8" fmla="*/ 1861 w 298723"/>
                <a:gd name="connsiteY8" fmla="*/ 454025 h 534987"/>
                <a:gd name="connsiteX9" fmla="*/ 8211 w 298723"/>
                <a:gd name="connsiteY9" fmla="*/ 500062 h 534987"/>
                <a:gd name="connsiteX10" fmla="*/ 8211 w 298723"/>
                <a:gd name="connsiteY10" fmla="*/ 534987 h 53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723" h="534987" extrusionOk="0">
                  <a:moveTo>
                    <a:pt x="298723" y="0"/>
                  </a:moveTo>
                  <a:cubicBezTo>
                    <a:pt x="259059" y="17483"/>
                    <a:pt x="225975" y="34840"/>
                    <a:pt x="203473" y="52387"/>
                  </a:cubicBezTo>
                  <a:cubicBezTo>
                    <a:pt x="176149" y="69716"/>
                    <a:pt x="160193" y="81499"/>
                    <a:pt x="141561" y="100012"/>
                  </a:cubicBezTo>
                  <a:cubicBezTo>
                    <a:pt x="125766" y="115297"/>
                    <a:pt x="109513" y="140208"/>
                    <a:pt x="92348" y="161925"/>
                  </a:cubicBezTo>
                  <a:cubicBezTo>
                    <a:pt x="79919" y="182638"/>
                    <a:pt x="58708" y="206648"/>
                    <a:pt x="46311" y="230187"/>
                  </a:cubicBezTo>
                  <a:cubicBezTo>
                    <a:pt x="32017" y="250793"/>
                    <a:pt x="24323" y="283982"/>
                    <a:pt x="19323" y="298450"/>
                  </a:cubicBezTo>
                  <a:cubicBezTo>
                    <a:pt x="12641" y="316218"/>
                    <a:pt x="9496" y="318408"/>
                    <a:pt x="6623" y="336550"/>
                  </a:cubicBezTo>
                  <a:cubicBezTo>
                    <a:pt x="754" y="355107"/>
                    <a:pt x="-565" y="386951"/>
                    <a:pt x="273" y="404812"/>
                  </a:cubicBezTo>
                  <a:cubicBezTo>
                    <a:pt x="175" y="425697"/>
                    <a:pt x="-327" y="438217"/>
                    <a:pt x="1861" y="454025"/>
                  </a:cubicBezTo>
                  <a:cubicBezTo>
                    <a:pt x="4482" y="470093"/>
                    <a:pt x="8150" y="484376"/>
                    <a:pt x="8211" y="500062"/>
                  </a:cubicBezTo>
                  <a:cubicBezTo>
                    <a:pt x="8797" y="513603"/>
                    <a:pt x="8473" y="525150"/>
                    <a:pt x="8211" y="53498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92639700">
                    <a:custGeom>
                      <a:avLst/>
                      <a:gdLst>
                        <a:gd name="connsiteX0" fmla="*/ 298723 w 298723"/>
                        <a:gd name="connsiteY0" fmla="*/ 0 h 534987"/>
                        <a:gd name="connsiteX1" fmla="*/ 203473 w 298723"/>
                        <a:gd name="connsiteY1" fmla="*/ 52387 h 534987"/>
                        <a:gd name="connsiteX2" fmla="*/ 141561 w 298723"/>
                        <a:gd name="connsiteY2" fmla="*/ 100012 h 534987"/>
                        <a:gd name="connsiteX3" fmla="*/ 92348 w 298723"/>
                        <a:gd name="connsiteY3" fmla="*/ 161925 h 534987"/>
                        <a:gd name="connsiteX4" fmla="*/ 46311 w 298723"/>
                        <a:gd name="connsiteY4" fmla="*/ 230187 h 534987"/>
                        <a:gd name="connsiteX5" fmla="*/ 19323 w 298723"/>
                        <a:gd name="connsiteY5" fmla="*/ 298450 h 534987"/>
                        <a:gd name="connsiteX6" fmla="*/ 6623 w 298723"/>
                        <a:gd name="connsiteY6" fmla="*/ 336550 h 534987"/>
                        <a:gd name="connsiteX7" fmla="*/ 273 w 298723"/>
                        <a:gd name="connsiteY7" fmla="*/ 404812 h 534987"/>
                        <a:gd name="connsiteX8" fmla="*/ 1861 w 298723"/>
                        <a:gd name="connsiteY8" fmla="*/ 454025 h 534987"/>
                        <a:gd name="connsiteX9" fmla="*/ 8211 w 298723"/>
                        <a:gd name="connsiteY9" fmla="*/ 500062 h 534987"/>
                        <a:gd name="connsiteX10" fmla="*/ 8211 w 298723"/>
                        <a:gd name="connsiteY10" fmla="*/ 534987 h 5349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98723" h="534987">
                          <a:moveTo>
                            <a:pt x="298723" y="0"/>
                          </a:moveTo>
                          <a:cubicBezTo>
                            <a:pt x="264195" y="17859"/>
                            <a:pt x="229667" y="35718"/>
                            <a:pt x="203473" y="52387"/>
                          </a:cubicBezTo>
                          <a:cubicBezTo>
                            <a:pt x="177279" y="69056"/>
                            <a:pt x="160082" y="81756"/>
                            <a:pt x="141561" y="100012"/>
                          </a:cubicBezTo>
                          <a:cubicBezTo>
                            <a:pt x="123040" y="118268"/>
                            <a:pt x="108223" y="140229"/>
                            <a:pt x="92348" y="161925"/>
                          </a:cubicBezTo>
                          <a:cubicBezTo>
                            <a:pt x="76473" y="183621"/>
                            <a:pt x="58482" y="207433"/>
                            <a:pt x="46311" y="230187"/>
                          </a:cubicBezTo>
                          <a:cubicBezTo>
                            <a:pt x="34140" y="252941"/>
                            <a:pt x="25938" y="280723"/>
                            <a:pt x="19323" y="298450"/>
                          </a:cubicBezTo>
                          <a:cubicBezTo>
                            <a:pt x="12708" y="316177"/>
                            <a:pt x="9798" y="318823"/>
                            <a:pt x="6623" y="336550"/>
                          </a:cubicBezTo>
                          <a:cubicBezTo>
                            <a:pt x="3448" y="354277"/>
                            <a:pt x="1067" y="385233"/>
                            <a:pt x="273" y="404812"/>
                          </a:cubicBezTo>
                          <a:cubicBezTo>
                            <a:pt x="-521" y="424391"/>
                            <a:pt x="538" y="438150"/>
                            <a:pt x="1861" y="454025"/>
                          </a:cubicBezTo>
                          <a:cubicBezTo>
                            <a:pt x="3184" y="469900"/>
                            <a:pt x="7153" y="486568"/>
                            <a:pt x="8211" y="500062"/>
                          </a:cubicBezTo>
                          <a:cubicBezTo>
                            <a:pt x="9269" y="513556"/>
                            <a:pt x="8740" y="524271"/>
                            <a:pt x="8211" y="53498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AE7F21D9-E715-48DD-9511-516EA0E424C6}"/>
                </a:ext>
              </a:extLst>
            </p:cNvPr>
            <p:cNvSpPr/>
            <p:nvPr/>
          </p:nvSpPr>
          <p:spPr>
            <a:xfrm>
              <a:off x="7831138" y="1829380"/>
              <a:ext cx="440029" cy="364545"/>
            </a:xfrm>
            <a:custGeom>
              <a:avLst/>
              <a:gdLst>
                <a:gd name="connsiteX0" fmla="*/ 0 w 440029"/>
                <a:gd name="connsiteY0" fmla="*/ 20058 h 364545"/>
                <a:gd name="connsiteX1" fmla="*/ 65087 w 440029"/>
                <a:gd name="connsiteY1" fmla="*/ 2595 h 364545"/>
                <a:gd name="connsiteX2" fmla="*/ 150812 w 440029"/>
                <a:gd name="connsiteY2" fmla="*/ 2595 h 364545"/>
                <a:gd name="connsiteX3" fmla="*/ 239712 w 440029"/>
                <a:gd name="connsiteY3" fmla="*/ 26408 h 364545"/>
                <a:gd name="connsiteX4" fmla="*/ 317500 w 440029"/>
                <a:gd name="connsiteY4" fmla="*/ 72445 h 364545"/>
                <a:gd name="connsiteX5" fmla="*/ 360362 w 440029"/>
                <a:gd name="connsiteY5" fmla="*/ 116895 h 364545"/>
                <a:gd name="connsiteX6" fmla="*/ 404812 w 440029"/>
                <a:gd name="connsiteY6" fmla="*/ 180395 h 364545"/>
                <a:gd name="connsiteX7" fmla="*/ 423862 w 440029"/>
                <a:gd name="connsiteY7" fmla="*/ 232783 h 364545"/>
                <a:gd name="connsiteX8" fmla="*/ 434975 w 440029"/>
                <a:gd name="connsiteY8" fmla="*/ 293108 h 364545"/>
                <a:gd name="connsiteX9" fmla="*/ 439737 w 440029"/>
                <a:gd name="connsiteY9" fmla="*/ 347083 h 364545"/>
                <a:gd name="connsiteX10" fmla="*/ 427037 w 440029"/>
                <a:gd name="connsiteY10" fmla="*/ 364545 h 36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0029" h="364545" extrusionOk="0">
                  <a:moveTo>
                    <a:pt x="0" y="20058"/>
                  </a:moveTo>
                  <a:cubicBezTo>
                    <a:pt x="22454" y="15086"/>
                    <a:pt x="38134" y="7884"/>
                    <a:pt x="65087" y="2595"/>
                  </a:cubicBezTo>
                  <a:cubicBezTo>
                    <a:pt x="89626" y="-1714"/>
                    <a:pt x="119659" y="1559"/>
                    <a:pt x="150812" y="2595"/>
                  </a:cubicBezTo>
                  <a:cubicBezTo>
                    <a:pt x="183071" y="2777"/>
                    <a:pt x="213906" y="13787"/>
                    <a:pt x="239712" y="26408"/>
                  </a:cubicBezTo>
                  <a:cubicBezTo>
                    <a:pt x="270562" y="34186"/>
                    <a:pt x="297483" y="60557"/>
                    <a:pt x="317500" y="72445"/>
                  </a:cubicBezTo>
                  <a:cubicBezTo>
                    <a:pt x="335359" y="87773"/>
                    <a:pt x="344762" y="99522"/>
                    <a:pt x="360362" y="116895"/>
                  </a:cubicBezTo>
                  <a:cubicBezTo>
                    <a:pt x="376331" y="132788"/>
                    <a:pt x="391645" y="157875"/>
                    <a:pt x="404812" y="180395"/>
                  </a:cubicBezTo>
                  <a:cubicBezTo>
                    <a:pt x="414684" y="199491"/>
                    <a:pt x="421538" y="213987"/>
                    <a:pt x="423862" y="232783"/>
                  </a:cubicBezTo>
                  <a:cubicBezTo>
                    <a:pt x="429414" y="248399"/>
                    <a:pt x="433724" y="274781"/>
                    <a:pt x="434975" y="293108"/>
                  </a:cubicBezTo>
                  <a:cubicBezTo>
                    <a:pt x="437736" y="313932"/>
                    <a:pt x="440334" y="335284"/>
                    <a:pt x="439737" y="347083"/>
                  </a:cubicBezTo>
                  <a:cubicBezTo>
                    <a:pt x="437734" y="358970"/>
                    <a:pt x="432637" y="361780"/>
                    <a:pt x="427037" y="36454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68989450">
                    <a:custGeom>
                      <a:avLst/>
                      <a:gdLst>
                        <a:gd name="connsiteX0" fmla="*/ 0 w 440029"/>
                        <a:gd name="connsiteY0" fmla="*/ 20058 h 364545"/>
                        <a:gd name="connsiteX1" fmla="*/ 65087 w 440029"/>
                        <a:gd name="connsiteY1" fmla="*/ 2595 h 364545"/>
                        <a:gd name="connsiteX2" fmla="*/ 150812 w 440029"/>
                        <a:gd name="connsiteY2" fmla="*/ 2595 h 364545"/>
                        <a:gd name="connsiteX3" fmla="*/ 239712 w 440029"/>
                        <a:gd name="connsiteY3" fmla="*/ 26408 h 364545"/>
                        <a:gd name="connsiteX4" fmla="*/ 317500 w 440029"/>
                        <a:gd name="connsiteY4" fmla="*/ 72445 h 364545"/>
                        <a:gd name="connsiteX5" fmla="*/ 360362 w 440029"/>
                        <a:gd name="connsiteY5" fmla="*/ 116895 h 364545"/>
                        <a:gd name="connsiteX6" fmla="*/ 404812 w 440029"/>
                        <a:gd name="connsiteY6" fmla="*/ 180395 h 364545"/>
                        <a:gd name="connsiteX7" fmla="*/ 423862 w 440029"/>
                        <a:gd name="connsiteY7" fmla="*/ 232783 h 364545"/>
                        <a:gd name="connsiteX8" fmla="*/ 434975 w 440029"/>
                        <a:gd name="connsiteY8" fmla="*/ 293108 h 364545"/>
                        <a:gd name="connsiteX9" fmla="*/ 439737 w 440029"/>
                        <a:gd name="connsiteY9" fmla="*/ 347083 h 364545"/>
                        <a:gd name="connsiteX10" fmla="*/ 427037 w 440029"/>
                        <a:gd name="connsiteY10" fmla="*/ 364545 h 3645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40029" h="364545">
                          <a:moveTo>
                            <a:pt x="0" y="20058"/>
                          </a:moveTo>
                          <a:cubicBezTo>
                            <a:pt x="19976" y="12781"/>
                            <a:pt x="39952" y="5505"/>
                            <a:pt x="65087" y="2595"/>
                          </a:cubicBezTo>
                          <a:cubicBezTo>
                            <a:pt x="90222" y="-316"/>
                            <a:pt x="121708" y="-1374"/>
                            <a:pt x="150812" y="2595"/>
                          </a:cubicBezTo>
                          <a:cubicBezTo>
                            <a:pt x="179916" y="6564"/>
                            <a:pt x="211931" y="14766"/>
                            <a:pt x="239712" y="26408"/>
                          </a:cubicBezTo>
                          <a:cubicBezTo>
                            <a:pt x="267493" y="38050"/>
                            <a:pt x="297392" y="57364"/>
                            <a:pt x="317500" y="72445"/>
                          </a:cubicBezTo>
                          <a:cubicBezTo>
                            <a:pt x="337608" y="87526"/>
                            <a:pt x="345810" y="98903"/>
                            <a:pt x="360362" y="116895"/>
                          </a:cubicBezTo>
                          <a:cubicBezTo>
                            <a:pt x="374914" y="134887"/>
                            <a:pt x="394229" y="161080"/>
                            <a:pt x="404812" y="180395"/>
                          </a:cubicBezTo>
                          <a:cubicBezTo>
                            <a:pt x="415395" y="199710"/>
                            <a:pt x="418835" y="213998"/>
                            <a:pt x="423862" y="232783"/>
                          </a:cubicBezTo>
                          <a:cubicBezTo>
                            <a:pt x="428889" y="251568"/>
                            <a:pt x="432329" y="274058"/>
                            <a:pt x="434975" y="293108"/>
                          </a:cubicBezTo>
                          <a:cubicBezTo>
                            <a:pt x="437621" y="312158"/>
                            <a:pt x="441060" y="335177"/>
                            <a:pt x="439737" y="347083"/>
                          </a:cubicBezTo>
                          <a:cubicBezTo>
                            <a:pt x="438414" y="358989"/>
                            <a:pt x="432725" y="361767"/>
                            <a:pt x="427037" y="36454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6168E0EE-9A98-484E-A0D1-A04EBB431002}"/>
                </a:ext>
              </a:extLst>
            </p:cNvPr>
            <p:cNvSpPr/>
            <p:nvPr/>
          </p:nvSpPr>
          <p:spPr>
            <a:xfrm>
              <a:off x="7657772" y="1928813"/>
              <a:ext cx="260678" cy="614362"/>
            </a:xfrm>
            <a:custGeom>
              <a:avLst/>
              <a:gdLst>
                <a:gd name="connsiteX0" fmla="*/ 260678 w 260678"/>
                <a:gd name="connsiteY0" fmla="*/ 0 h 614362"/>
                <a:gd name="connsiteX1" fmla="*/ 186066 w 260678"/>
                <a:gd name="connsiteY1" fmla="*/ 20637 h 614362"/>
                <a:gd name="connsiteX2" fmla="*/ 111453 w 260678"/>
                <a:gd name="connsiteY2" fmla="*/ 58737 h 614362"/>
                <a:gd name="connsiteX3" fmla="*/ 43191 w 260678"/>
                <a:gd name="connsiteY3" fmla="*/ 131762 h 614362"/>
                <a:gd name="connsiteX4" fmla="*/ 20966 w 260678"/>
                <a:gd name="connsiteY4" fmla="*/ 228600 h 614362"/>
                <a:gd name="connsiteX5" fmla="*/ 1916 w 260678"/>
                <a:gd name="connsiteY5" fmla="*/ 309562 h 614362"/>
                <a:gd name="connsiteX6" fmla="*/ 1916 w 260678"/>
                <a:gd name="connsiteY6" fmla="*/ 361950 h 614362"/>
                <a:gd name="connsiteX7" fmla="*/ 13028 w 260678"/>
                <a:gd name="connsiteY7" fmla="*/ 406400 h 614362"/>
                <a:gd name="connsiteX8" fmla="*/ 30491 w 260678"/>
                <a:gd name="connsiteY8" fmla="*/ 473075 h 614362"/>
                <a:gd name="connsiteX9" fmla="*/ 46366 w 260678"/>
                <a:gd name="connsiteY9" fmla="*/ 539750 h 614362"/>
                <a:gd name="connsiteX10" fmla="*/ 54303 w 260678"/>
                <a:gd name="connsiteY10" fmla="*/ 590550 h 614362"/>
                <a:gd name="connsiteX11" fmla="*/ 63828 w 260678"/>
                <a:gd name="connsiteY11" fmla="*/ 614362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678" h="614362" extrusionOk="0">
                  <a:moveTo>
                    <a:pt x="260678" y="0"/>
                  </a:moveTo>
                  <a:cubicBezTo>
                    <a:pt x="234210" y="2391"/>
                    <a:pt x="211709" y="9613"/>
                    <a:pt x="186066" y="20637"/>
                  </a:cubicBezTo>
                  <a:cubicBezTo>
                    <a:pt x="156311" y="30684"/>
                    <a:pt x="131909" y="40503"/>
                    <a:pt x="111453" y="58737"/>
                  </a:cubicBezTo>
                  <a:cubicBezTo>
                    <a:pt x="85006" y="76425"/>
                    <a:pt x="60927" y="105691"/>
                    <a:pt x="43191" y="131762"/>
                  </a:cubicBezTo>
                  <a:cubicBezTo>
                    <a:pt x="28147" y="160812"/>
                    <a:pt x="26395" y="199835"/>
                    <a:pt x="20966" y="228600"/>
                  </a:cubicBezTo>
                  <a:cubicBezTo>
                    <a:pt x="13751" y="258487"/>
                    <a:pt x="2654" y="288057"/>
                    <a:pt x="1916" y="309562"/>
                  </a:cubicBezTo>
                  <a:cubicBezTo>
                    <a:pt x="-1998" y="331724"/>
                    <a:pt x="-908" y="345497"/>
                    <a:pt x="1916" y="361950"/>
                  </a:cubicBezTo>
                  <a:cubicBezTo>
                    <a:pt x="3370" y="377604"/>
                    <a:pt x="6897" y="388564"/>
                    <a:pt x="13028" y="406400"/>
                  </a:cubicBezTo>
                  <a:cubicBezTo>
                    <a:pt x="18369" y="425369"/>
                    <a:pt x="23550" y="454641"/>
                    <a:pt x="30491" y="473075"/>
                  </a:cubicBezTo>
                  <a:cubicBezTo>
                    <a:pt x="35965" y="495815"/>
                    <a:pt x="43689" y="519343"/>
                    <a:pt x="46366" y="539750"/>
                  </a:cubicBezTo>
                  <a:cubicBezTo>
                    <a:pt x="51512" y="560766"/>
                    <a:pt x="50955" y="578680"/>
                    <a:pt x="54303" y="590550"/>
                  </a:cubicBezTo>
                  <a:cubicBezTo>
                    <a:pt x="56516" y="603161"/>
                    <a:pt x="59350" y="608320"/>
                    <a:pt x="63828" y="6143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22408646">
                    <a:custGeom>
                      <a:avLst/>
                      <a:gdLst>
                        <a:gd name="connsiteX0" fmla="*/ 260678 w 260678"/>
                        <a:gd name="connsiteY0" fmla="*/ 0 h 614362"/>
                        <a:gd name="connsiteX1" fmla="*/ 186066 w 260678"/>
                        <a:gd name="connsiteY1" fmla="*/ 20637 h 614362"/>
                        <a:gd name="connsiteX2" fmla="*/ 111453 w 260678"/>
                        <a:gd name="connsiteY2" fmla="*/ 58737 h 614362"/>
                        <a:gd name="connsiteX3" fmla="*/ 43191 w 260678"/>
                        <a:gd name="connsiteY3" fmla="*/ 131762 h 614362"/>
                        <a:gd name="connsiteX4" fmla="*/ 20966 w 260678"/>
                        <a:gd name="connsiteY4" fmla="*/ 228600 h 614362"/>
                        <a:gd name="connsiteX5" fmla="*/ 1916 w 260678"/>
                        <a:gd name="connsiteY5" fmla="*/ 309562 h 614362"/>
                        <a:gd name="connsiteX6" fmla="*/ 1916 w 260678"/>
                        <a:gd name="connsiteY6" fmla="*/ 361950 h 614362"/>
                        <a:gd name="connsiteX7" fmla="*/ 13028 w 260678"/>
                        <a:gd name="connsiteY7" fmla="*/ 406400 h 614362"/>
                        <a:gd name="connsiteX8" fmla="*/ 30491 w 260678"/>
                        <a:gd name="connsiteY8" fmla="*/ 473075 h 614362"/>
                        <a:gd name="connsiteX9" fmla="*/ 46366 w 260678"/>
                        <a:gd name="connsiteY9" fmla="*/ 539750 h 614362"/>
                        <a:gd name="connsiteX10" fmla="*/ 54303 w 260678"/>
                        <a:gd name="connsiteY10" fmla="*/ 590550 h 614362"/>
                        <a:gd name="connsiteX11" fmla="*/ 63828 w 260678"/>
                        <a:gd name="connsiteY11" fmla="*/ 614362 h 614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60678" h="614362">
                          <a:moveTo>
                            <a:pt x="260678" y="0"/>
                          </a:moveTo>
                          <a:cubicBezTo>
                            <a:pt x="235807" y="5423"/>
                            <a:pt x="210937" y="10847"/>
                            <a:pt x="186066" y="20637"/>
                          </a:cubicBezTo>
                          <a:cubicBezTo>
                            <a:pt x="161195" y="30427"/>
                            <a:pt x="135265" y="40216"/>
                            <a:pt x="111453" y="58737"/>
                          </a:cubicBezTo>
                          <a:cubicBezTo>
                            <a:pt x="87641" y="77258"/>
                            <a:pt x="58272" y="103452"/>
                            <a:pt x="43191" y="131762"/>
                          </a:cubicBezTo>
                          <a:cubicBezTo>
                            <a:pt x="28110" y="160072"/>
                            <a:pt x="27845" y="198967"/>
                            <a:pt x="20966" y="228600"/>
                          </a:cubicBezTo>
                          <a:cubicBezTo>
                            <a:pt x="14087" y="258233"/>
                            <a:pt x="5091" y="287337"/>
                            <a:pt x="1916" y="309562"/>
                          </a:cubicBezTo>
                          <a:cubicBezTo>
                            <a:pt x="-1259" y="331787"/>
                            <a:pt x="64" y="345810"/>
                            <a:pt x="1916" y="361950"/>
                          </a:cubicBezTo>
                          <a:cubicBezTo>
                            <a:pt x="3768" y="378090"/>
                            <a:pt x="8265" y="387879"/>
                            <a:pt x="13028" y="406400"/>
                          </a:cubicBezTo>
                          <a:cubicBezTo>
                            <a:pt x="17791" y="424921"/>
                            <a:pt x="24935" y="450850"/>
                            <a:pt x="30491" y="473075"/>
                          </a:cubicBezTo>
                          <a:cubicBezTo>
                            <a:pt x="36047" y="495300"/>
                            <a:pt x="42397" y="520171"/>
                            <a:pt x="46366" y="539750"/>
                          </a:cubicBezTo>
                          <a:cubicBezTo>
                            <a:pt x="50335" y="559329"/>
                            <a:pt x="51393" y="578115"/>
                            <a:pt x="54303" y="590550"/>
                          </a:cubicBezTo>
                          <a:cubicBezTo>
                            <a:pt x="57213" y="602985"/>
                            <a:pt x="60520" y="608673"/>
                            <a:pt x="63828" y="6143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2ACDE279-D587-4C9F-B927-D1BE96112EF9}"/>
                </a:ext>
              </a:extLst>
            </p:cNvPr>
            <p:cNvSpPr/>
            <p:nvPr/>
          </p:nvSpPr>
          <p:spPr>
            <a:xfrm>
              <a:off x="7920038" y="1926255"/>
              <a:ext cx="333375" cy="259733"/>
            </a:xfrm>
            <a:custGeom>
              <a:avLst/>
              <a:gdLst>
                <a:gd name="connsiteX0" fmla="*/ 0 w 333375"/>
                <a:gd name="connsiteY0" fmla="*/ 10495 h 259733"/>
                <a:gd name="connsiteX1" fmla="*/ 84137 w 333375"/>
                <a:gd name="connsiteY1" fmla="*/ 2558 h 259733"/>
                <a:gd name="connsiteX2" fmla="*/ 109537 w 333375"/>
                <a:gd name="connsiteY2" fmla="*/ 2558 h 259733"/>
                <a:gd name="connsiteX3" fmla="*/ 166687 w 333375"/>
                <a:gd name="connsiteY3" fmla="*/ 32720 h 259733"/>
                <a:gd name="connsiteX4" fmla="*/ 220662 w 333375"/>
                <a:gd name="connsiteY4" fmla="*/ 62883 h 259733"/>
                <a:gd name="connsiteX5" fmla="*/ 263525 w 333375"/>
                <a:gd name="connsiteY5" fmla="*/ 105745 h 259733"/>
                <a:gd name="connsiteX6" fmla="*/ 298450 w 333375"/>
                <a:gd name="connsiteY6" fmla="*/ 172420 h 259733"/>
                <a:gd name="connsiteX7" fmla="*/ 320675 w 333375"/>
                <a:gd name="connsiteY7" fmla="*/ 218458 h 259733"/>
                <a:gd name="connsiteX8" fmla="*/ 333375 w 333375"/>
                <a:gd name="connsiteY8" fmla="*/ 259733 h 25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59733" extrusionOk="0">
                  <a:moveTo>
                    <a:pt x="0" y="10495"/>
                  </a:moveTo>
                  <a:cubicBezTo>
                    <a:pt x="30128" y="3923"/>
                    <a:pt x="49531" y="1687"/>
                    <a:pt x="84137" y="2558"/>
                  </a:cubicBezTo>
                  <a:cubicBezTo>
                    <a:pt x="100993" y="949"/>
                    <a:pt x="95688" y="-1981"/>
                    <a:pt x="109537" y="2558"/>
                  </a:cubicBezTo>
                  <a:cubicBezTo>
                    <a:pt x="123106" y="6778"/>
                    <a:pt x="149540" y="25463"/>
                    <a:pt x="166687" y="32720"/>
                  </a:cubicBezTo>
                  <a:cubicBezTo>
                    <a:pt x="182649" y="41817"/>
                    <a:pt x="204707" y="51175"/>
                    <a:pt x="220662" y="62883"/>
                  </a:cubicBezTo>
                  <a:cubicBezTo>
                    <a:pt x="236734" y="75376"/>
                    <a:pt x="249688" y="85924"/>
                    <a:pt x="263525" y="105745"/>
                  </a:cubicBezTo>
                  <a:cubicBezTo>
                    <a:pt x="278928" y="126824"/>
                    <a:pt x="289475" y="155394"/>
                    <a:pt x="298450" y="172420"/>
                  </a:cubicBezTo>
                  <a:cubicBezTo>
                    <a:pt x="306782" y="190198"/>
                    <a:pt x="314655" y="203820"/>
                    <a:pt x="320675" y="218458"/>
                  </a:cubicBezTo>
                  <a:cubicBezTo>
                    <a:pt x="326585" y="231835"/>
                    <a:pt x="330198" y="246374"/>
                    <a:pt x="333375" y="25973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70752158">
                    <a:custGeom>
                      <a:avLst/>
                      <a:gdLst>
                        <a:gd name="connsiteX0" fmla="*/ 0 w 333375"/>
                        <a:gd name="connsiteY0" fmla="*/ 10495 h 259733"/>
                        <a:gd name="connsiteX1" fmla="*/ 84137 w 333375"/>
                        <a:gd name="connsiteY1" fmla="*/ 2558 h 259733"/>
                        <a:gd name="connsiteX2" fmla="*/ 109537 w 333375"/>
                        <a:gd name="connsiteY2" fmla="*/ 2558 h 259733"/>
                        <a:gd name="connsiteX3" fmla="*/ 166687 w 333375"/>
                        <a:gd name="connsiteY3" fmla="*/ 32720 h 259733"/>
                        <a:gd name="connsiteX4" fmla="*/ 220662 w 333375"/>
                        <a:gd name="connsiteY4" fmla="*/ 62883 h 259733"/>
                        <a:gd name="connsiteX5" fmla="*/ 263525 w 333375"/>
                        <a:gd name="connsiteY5" fmla="*/ 105745 h 259733"/>
                        <a:gd name="connsiteX6" fmla="*/ 298450 w 333375"/>
                        <a:gd name="connsiteY6" fmla="*/ 172420 h 259733"/>
                        <a:gd name="connsiteX7" fmla="*/ 320675 w 333375"/>
                        <a:gd name="connsiteY7" fmla="*/ 218458 h 259733"/>
                        <a:gd name="connsiteX8" fmla="*/ 333375 w 333375"/>
                        <a:gd name="connsiteY8" fmla="*/ 259733 h 2597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33375" h="259733">
                          <a:moveTo>
                            <a:pt x="0" y="10495"/>
                          </a:moveTo>
                          <a:lnTo>
                            <a:pt x="84137" y="2558"/>
                          </a:lnTo>
                          <a:cubicBezTo>
                            <a:pt x="102393" y="1235"/>
                            <a:pt x="95779" y="-2469"/>
                            <a:pt x="109537" y="2558"/>
                          </a:cubicBezTo>
                          <a:cubicBezTo>
                            <a:pt x="123295" y="7585"/>
                            <a:pt x="148166" y="22666"/>
                            <a:pt x="166687" y="32720"/>
                          </a:cubicBezTo>
                          <a:cubicBezTo>
                            <a:pt x="185208" y="42774"/>
                            <a:pt x="204522" y="50712"/>
                            <a:pt x="220662" y="62883"/>
                          </a:cubicBezTo>
                          <a:cubicBezTo>
                            <a:pt x="236802" y="75054"/>
                            <a:pt x="250560" y="87489"/>
                            <a:pt x="263525" y="105745"/>
                          </a:cubicBezTo>
                          <a:cubicBezTo>
                            <a:pt x="276490" y="124001"/>
                            <a:pt x="288925" y="153635"/>
                            <a:pt x="298450" y="172420"/>
                          </a:cubicBezTo>
                          <a:cubicBezTo>
                            <a:pt x="307975" y="191205"/>
                            <a:pt x="314854" y="203906"/>
                            <a:pt x="320675" y="218458"/>
                          </a:cubicBezTo>
                          <a:cubicBezTo>
                            <a:pt x="326496" y="233010"/>
                            <a:pt x="329935" y="246371"/>
                            <a:pt x="333375" y="25973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712BAB95-EB47-4DB7-8BBE-3F085A88B344}"/>
                </a:ext>
              </a:extLst>
            </p:cNvPr>
            <p:cNvSpPr/>
            <p:nvPr/>
          </p:nvSpPr>
          <p:spPr>
            <a:xfrm>
              <a:off x="7224713" y="2432050"/>
              <a:ext cx="411162" cy="501650"/>
            </a:xfrm>
            <a:custGeom>
              <a:avLst/>
              <a:gdLst>
                <a:gd name="connsiteX0" fmla="*/ 0 w 411162"/>
                <a:gd name="connsiteY0" fmla="*/ 501650 h 501650"/>
                <a:gd name="connsiteX1" fmla="*/ 98425 w 411162"/>
                <a:gd name="connsiteY1" fmla="*/ 460375 h 501650"/>
                <a:gd name="connsiteX2" fmla="*/ 184150 w 411162"/>
                <a:gd name="connsiteY2" fmla="*/ 388938 h 501650"/>
                <a:gd name="connsiteX3" fmla="*/ 266700 w 411162"/>
                <a:gd name="connsiteY3" fmla="*/ 314325 h 501650"/>
                <a:gd name="connsiteX4" fmla="*/ 317500 w 411162"/>
                <a:gd name="connsiteY4" fmla="*/ 242888 h 501650"/>
                <a:gd name="connsiteX5" fmla="*/ 358775 w 411162"/>
                <a:gd name="connsiteY5" fmla="*/ 150813 h 501650"/>
                <a:gd name="connsiteX6" fmla="*/ 392112 w 411162"/>
                <a:gd name="connsiteY6" fmla="*/ 71438 h 501650"/>
                <a:gd name="connsiteX7" fmla="*/ 411162 w 411162"/>
                <a:gd name="connsiteY7" fmla="*/ 0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162" h="501650" extrusionOk="0">
                  <a:moveTo>
                    <a:pt x="0" y="501650"/>
                  </a:moveTo>
                  <a:cubicBezTo>
                    <a:pt x="33020" y="495190"/>
                    <a:pt x="66749" y="481399"/>
                    <a:pt x="98425" y="460375"/>
                  </a:cubicBezTo>
                  <a:cubicBezTo>
                    <a:pt x="132540" y="445600"/>
                    <a:pt x="154222" y="411994"/>
                    <a:pt x="184150" y="388938"/>
                  </a:cubicBezTo>
                  <a:cubicBezTo>
                    <a:pt x="208162" y="359896"/>
                    <a:pt x="244275" y="345117"/>
                    <a:pt x="266700" y="314325"/>
                  </a:cubicBezTo>
                  <a:cubicBezTo>
                    <a:pt x="290412" y="289024"/>
                    <a:pt x="300273" y="270185"/>
                    <a:pt x="317500" y="242888"/>
                  </a:cubicBezTo>
                  <a:cubicBezTo>
                    <a:pt x="333414" y="217754"/>
                    <a:pt x="349759" y="180750"/>
                    <a:pt x="358775" y="150813"/>
                  </a:cubicBezTo>
                  <a:cubicBezTo>
                    <a:pt x="370803" y="124939"/>
                    <a:pt x="381610" y="97626"/>
                    <a:pt x="392112" y="71438"/>
                  </a:cubicBezTo>
                  <a:cubicBezTo>
                    <a:pt x="400776" y="48830"/>
                    <a:pt x="407819" y="12587"/>
                    <a:pt x="411162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4802941">
                    <a:custGeom>
                      <a:avLst/>
                      <a:gdLst>
                        <a:gd name="connsiteX0" fmla="*/ 0 w 411162"/>
                        <a:gd name="connsiteY0" fmla="*/ 501650 h 501650"/>
                        <a:gd name="connsiteX1" fmla="*/ 98425 w 411162"/>
                        <a:gd name="connsiteY1" fmla="*/ 460375 h 501650"/>
                        <a:gd name="connsiteX2" fmla="*/ 184150 w 411162"/>
                        <a:gd name="connsiteY2" fmla="*/ 388938 h 501650"/>
                        <a:gd name="connsiteX3" fmla="*/ 266700 w 411162"/>
                        <a:gd name="connsiteY3" fmla="*/ 314325 h 501650"/>
                        <a:gd name="connsiteX4" fmla="*/ 317500 w 411162"/>
                        <a:gd name="connsiteY4" fmla="*/ 242888 h 501650"/>
                        <a:gd name="connsiteX5" fmla="*/ 358775 w 411162"/>
                        <a:gd name="connsiteY5" fmla="*/ 150813 h 501650"/>
                        <a:gd name="connsiteX6" fmla="*/ 392112 w 411162"/>
                        <a:gd name="connsiteY6" fmla="*/ 71438 h 501650"/>
                        <a:gd name="connsiteX7" fmla="*/ 411162 w 411162"/>
                        <a:gd name="connsiteY7" fmla="*/ 0 h 501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11162" h="501650">
                          <a:moveTo>
                            <a:pt x="0" y="501650"/>
                          </a:moveTo>
                          <a:cubicBezTo>
                            <a:pt x="33866" y="490405"/>
                            <a:pt x="67733" y="479160"/>
                            <a:pt x="98425" y="460375"/>
                          </a:cubicBezTo>
                          <a:cubicBezTo>
                            <a:pt x="129117" y="441590"/>
                            <a:pt x="156104" y="413280"/>
                            <a:pt x="184150" y="388938"/>
                          </a:cubicBezTo>
                          <a:cubicBezTo>
                            <a:pt x="212196" y="364596"/>
                            <a:pt x="244475" y="338667"/>
                            <a:pt x="266700" y="314325"/>
                          </a:cubicBezTo>
                          <a:cubicBezTo>
                            <a:pt x="288925" y="289983"/>
                            <a:pt x="302154" y="270140"/>
                            <a:pt x="317500" y="242888"/>
                          </a:cubicBezTo>
                          <a:cubicBezTo>
                            <a:pt x="332846" y="215636"/>
                            <a:pt x="346340" y="179388"/>
                            <a:pt x="358775" y="150813"/>
                          </a:cubicBezTo>
                          <a:cubicBezTo>
                            <a:pt x="371210" y="122238"/>
                            <a:pt x="383381" y="96574"/>
                            <a:pt x="392112" y="71438"/>
                          </a:cubicBezTo>
                          <a:cubicBezTo>
                            <a:pt x="400843" y="46302"/>
                            <a:pt x="406664" y="14023"/>
                            <a:pt x="411162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CC7FD0E7-2453-4183-B004-C78BA8AEB4F8}"/>
                </a:ext>
              </a:extLst>
            </p:cNvPr>
            <p:cNvSpPr/>
            <p:nvPr/>
          </p:nvSpPr>
          <p:spPr>
            <a:xfrm>
              <a:off x="7218363" y="2432050"/>
              <a:ext cx="449322" cy="559623"/>
            </a:xfrm>
            <a:custGeom>
              <a:avLst/>
              <a:gdLst>
                <a:gd name="connsiteX0" fmla="*/ 0 w 449322"/>
                <a:gd name="connsiteY0" fmla="*/ 501650 h 559623"/>
                <a:gd name="connsiteX1" fmla="*/ 11112 w 449322"/>
                <a:gd name="connsiteY1" fmla="*/ 555625 h 559623"/>
                <a:gd name="connsiteX2" fmla="*/ 19050 w 449322"/>
                <a:gd name="connsiteY2" fmla="*/ 555625 h 559623"/>
                <a:gd name="connsiteX3" fmla="*/ 26987 w 449322"/>
                <a:gd name="connsiteY3" fmla="*/ 555625 h 559623"/>
                <a:gd name="connsiteX4" fmla="*/ 60325 w 449322"/>
                <a:gd name="connsiteY4" fmla="*/ 547688 h 559623"/>
                <a:gd name="connsiteX5" fmla="*/ 123825 w 449322"/>
                <a:gd name="connsiteY5" fmla="*/ 527050 h 559623"/>
                <a:gd name="connsiteX6" fmla="*/ 198437 w 449322"/>
                <a:gd name="connsiteY6" fmla="*/ 498475 h 559623"/>
                <a:gd name="connsiteX7" fmla="*/ 284162 w 449322"/>
                <a:gd name="connsiteY7" fmla="*/ 441325 h 559623"/>
                <a:gd name="connsiteX8" fmla="*/ 361950 w 449322"/>
                <a:gd name="connsiteY8" fmla="*/ 392113 h 559623"/>
                <a:gd name="connsiteX9" fmla="*/ 423862 w 449322"/>
                <a:gd name="connsiteY9" fmla="*/ 304800 h 559623"/>
                <a:gd name="connsiteX10" fmla="*/ 447675 w 449322"/>
                <a:gd name="connsiteY10" fmla="*/ 200025 h 559623"/>
                <a:gd name="connsiteX11" fmla="*/ 446087 w 449322"/>
                <a:gd name="connsiteY11" fmla="*/ 96838 h 559623"/>
                <a:gd name="connsiteX12" fmla="*/ 436562 w 449322"/>
                <a:gd name="connsiteY12" fmla="*/ 42863 h 559623"/>
                <a:gd name="connsiteX13" fmla="*/ 423862 w 449322"/>
                <a:gd name="connsiteY13" fmla="*/ 0 h 55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322" h="559623" extrusionOk="0">
                  <a:moveTo>
                    <a:pt x="0" y="501650"/>
                  </a:moveTo>
                  <a:cubicBezTo>
                    <a:pt x="3372" y="519622"/>
                    <a:pt x="7447" y="546191"/>
                    <a:pt x="11112" y="555625"/>
                  </a:cubicBezTo>
                  <a:cubicBezTo>
                    <a:pt x="14287" y="564622"/>
                    <a:pt x="19050" y="555625"/>
                    <a:pt x="19050" y="555625"/>
                  </a:cubicBezTo>
                  <a:cubicBezTo>
                    <a:pt x="21400" y="555893"/>
                    <a:pt x="20269" y="557068"/>
                    <a:pt x="26987" y="555625"/>
                  </a:cubicBezTo>
                  <a:cubicBezTo>
                    <a:pt x="34479" y="552323"/>
                    <a:pt x="42653" y="551848"/>
                    <a:pt x="60325" y="547688"/>
                  </a:cubicBezTo>
                  <a:cubicBezTo>
                    <a:pt x="76168" y="540774"/>
                    <a:pt x="101520" y="533373"/>
                    <a:pt x="123825" y="527050"/>
                  </a:cubicBezTo>
                  <a:cubicBezTo>
                    <a:pt x="143779" y="519162"/>
                    <a:pt x="170795" y="511179"/>
                    <a:pt x="198437" y="498475"/>
                  </a:cubicBezTo>
                  <a:cubicBezTo>
                    <a:pt x="222990" y="484056"/>
                    <a:pt x="253171" y="458725"/>
                    <a:pt x="284162" y="441325"/>
                  </a:cubicBezTo>
                  <a:cubicBezTo>
                    <a:pt x="315396" y="422126"/>
                    <a:pt x="341331" y="410809"/>
                    <a:pt x="361950" y="392113"/>
                  </a:cubicBezTo>
                  <a:cubicBezTo>
                    <a:pt x="387246" y="370949"/>
                    <a:pt x="407680" y="339634"/>
                    <a:pt x="423862" y="304800"/>
                  </a:cubicBezTo>
                  <a:cubicBezTo>
                    <a:pt x="437661" y="272711"/>
                    <a:pt x="447416" y="237967"/>
                    <a:pt x="447675" y="200025"/>
                  </a:cubicBezTo>
                  <a:cubicBezTo>
                    <a:pt x="452532" y="166985"/>
                    <a:pt x="443156" y="121931"/>
                    <a:pt x="446087" y="96838"/>
                  </a:cubicBezTo>
                  <a:cubicBezTo>
                    <a:pt x="445587" y="68758"/>
                    <a:pt x="438983" y="59227"/>
                    <a:pt x="436562" y="42863"/>
                  </a:cubicBezTo>
                  <a:cubicBezTo>
                    <a:pt x="431873" y="26887"/>
                    <a:pt x="430297" y="13948"/>
                    <a:pt x="423862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67382345">
                    <a:custGeom>
                      <a:avLst/>
                      <a:gdLst>
                        <a:gd name="connsiteX0" fmla="*/ 0 w 449322"/>
                        <a:gd name="connsiteY0" fmla="*/ 501650 h 559623"/>
                        <a:gd name="connsiteX1" fmla="*/ 11112 w 449322"/>
                        <a:gd name="connsiteY1" fmla="*/ 555625 h 559623"/>
                        <a:gd name="connsiteX2" fmla="*/ 19050 w 449322"/>
                        <a:gd name="connsiteY2" fmla="*/ 555625 h 559623"/>
                        <a:gd name="connsiteX3" fmla="*/ 26987 w 449322"/>
                        <a:gd name="connsiteY3" fmla="*/ 555625 h 559623"/>
                        <a:gd name="connsiteX4" fmla="*/ 60325 w 449322"/>
                        <a:gd name="connsiteY4" fmla="*/ 547688 h 559623"/>
                        <a:gd name="connsiteX5" fmla="*/ 123825 w 449322"/>
                        <a:gd name="connsiteY5" fmla="*/ 527050 h 559623"/>
                        <a:gd name="connsiteX6" fmla="*/ 198437 w 449322"/>
                        <a:gd name="connsiteY6" fmla="*/ 498475 h 559623"/>
                        <a:gd name="connsiteX7" fmla="*/ 284162 w 449322"/>
                        <a:gd name="connsiteY7" fmla="*/ 441325 h 559623"/>
                        <a:gd name="connsiteX8" fmla="*/ 361950 w 449322"/>
                        <a:gd name="connsiteY8" fmla="*/ 392113 h 559623"/>
                        <a:gd name="connsiteX9" fmla="*/ 423862 w 449322"/>
                        <a:gd name="connsiteY9" fmla="*/ 304800 h 559623"/>
                        <a:gd name="connsiteX10" fmla="*/ 447675 w 449322"/>
                        <a:gd name="connsiteY10" fmla="*/ 200025 h 559623"/>
                        <a:gd name="connsiteX11" fmla="*/ 446087 w 449322"/>
                        <a:gd name="connsiteY11" fmla="*/ 96838 h 559623"/>
                        <a:gd name="connsiteX12" fmla="*/ 436562 w 449322"/>
                        <a:gd name="connsiteY12" fmla="*/ 42863 h 559623"/>
                        <a:gd name="connsiteX13" fmla="*/ 423862 w 449322"/>
                        <a:gd name="connsiteY13" fmla="*/ 0 h 5596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49322" h="559623">
                          <a:moveTo>
                            <a:pt x="0" y="501650"/>
                          </a:moveTo>
                          <a:cubicBezTo>
                            <a:pt x="3704" y="519642"/>
                            <a:pt x="7937" y="546629"/>
                            <a:pt x="11112" y="555625"/>
                          </a:cubicBezTo>
                          <a:cubicBezTo>
                            <a:pt x="14287" y="564621"/>
                            <a:pt x="19050" y="555625"/>
                            <a:pt x="19050" y="555625"/>
                          </a:cubicBezTo>
                          <a:cubicBezTo>
                            <a:pt x="21696" y="555625"/>
                            <a:pt x="20108" y="556948"/>
                            <a:pt x="26987" y="555625"/>
                          </a:cubicBezTo>
                          <a:cubicBezTo>
                            <a:pt x="33866" y="554302"/>
                            <a:pt x="44185" y="552451"/>
                            <a:pt x="60325" y="547688"/>
                          </a:cubicBezTo>
                          <a:cubicBezTo>
                            <a:pt x="76465" y="542926"/>
                            <a:pt x="100806" y="535252"/>
                            <a:pt x="123825" y="527050"/>
                          </a:cubicBezTo>
                          <a:cubicBezTo>
                            <a:pt x="146844" y="518848"/>
                            <a:pt x="171714" y="512763"/>
                            <a:pt x="198437" y="498475"/>
                          </a:cubicBezTo>
                          <a:cubicBezTo>
                            <a:pt x="225160" y="484187"/>
                            <a:pt x="256910" y="459052"/>
                            <a:pt x="284162" y="441325"/>
                          </a:cubicBezTo>
                          <a:cubicBezTo>
                            <a:pt x="311414" y="423598"/>
                            <a:pt x="338667" y="414867"/>
                            <a:pt x="361950" y="392113"/>
                          </a:cubicBezTo>
                          <a:cubicBezTo>
                            <a:pt x="385233" y="369359"/>
                            <a:pt x="409575" y="336815"/>
                            <a:pt x="423862" y="304800"/>
                          </a:cubicBezTo>
                          <a:cubicBezTo>
                            <a:pt x="438150" y="272785"/>
                            <a:pt x="443971" y="234685"/>
                            <a:pt x="447675" y="200025"/>
                          </a:cubicBezTo>
                          <a:cubicBezTo>
                            <a:pt x="451379" y="165365"/>
                            <a:pt x="447939" y="123032"/>
                            <a:pt x="446087" y="96838"/>
                          </a:cubicBezTo>
                          <a:cubicBezTo>
                            <a:pt x="444235" y="70644"/>
                            <a:pt x="440266" y="59003"/>
                            <a:pt x="436562" y="42863"/>
                          </a:cubicBezTo>
                          <a:cubicBezTo>
                            <a:pt x="432858" y="26723"/>
                            <a:pt x="428360" y="13361"/>
                            <a:pt x="423862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150F911E-DE56-4297-81D4-248B918877B3}"/>
                </a:ext>
              </a:extLst>
            </p:cNvPr>
            <p:cNvSpPr/>
            <p:nvPr/>
          </p:nvSpPr>
          <p:spPr>
            <a:xfrm>
              <a:off x="7729538" y="2484426"/>
              <a:ext cx="692150" cy="242899"/>
            </a:xfrm>
            <a:custGeom>
              <a:avLst/>
              <a:gdLst>
                <a:gd name="connsiteX0" fmla="*/ 0 w 692150"/>
                <a:gd name="connsiteY0" fmla="*/ 65099 h 242899"/>
                <a:gd name="connsiteX1" fmla="*/ 33337 w 692150"/>
                <a:gd name="connsiteY1" fmla="*/ 123837 h 242899"/>
                <a:gd name="connsiteX2" fmla="*/ 103187 w 692150"/>
                <a:gd name="connsiteY2" fmla="*/ 73037 h 242899"/>
                <a:gd name="connsiteX3" fmla="*/ 196850 w 692150"/>
                <a:gd name="connsiteY3" fmla="*/ 28587 h 242899"/>
                <a:gd name="connsiteX4" fmla="*/ 312737 w 692150"/>
                <a:gd name="connsiteY4" fmla="*/ 12 h 242899"/>
                <a:gd name="connsiteX5" fmla="*/ 423862 w 692150"/>
                <a:gd name="connsiteY5" fmla="*/ 31762 h 242899"/>
                <a:gd name="connsiteX6" fmla="*/ 519112 w 692150"/>
                <a:gd name="connsiteY6" fmla="*/ 68274 h 242899"/>
                <a:gd name="connsiteX7" fmla="*/ 614362 w 692150"/>
                <a:gd name="connsiteY7" fmla="*/ 128599 h 242899"/>
                <a:gd name="connsiteX8" fmla="*/ 671512 w 692150"/>
                <a:gd name="connsiteY8" fmla="*/ 215912 h 242899"/>
                <a:gd name="connsiteX9" fmla="*/ 692150 w 692150"/>
                <a:gd name="connsiteY9" fmla="*/ 242899 h 2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2150" h="242899" extrusionOk="0">
                  <a:moveTo>
                    <a:pt x="0" y="65099"/>
                  </a:moveTo>
                  <a:cubicBezTo>
                    <a:pt x="5091" y="93076"/>
                    <a:pt x="12780" y="122332"/>
                    <a:pt x="33337" y="123837"/>
                  </a:cubicBezTo>
                  <a:cubicBezTo>
                    <a:pt x="50885" y="124837"/>
                    <a:pt x="77593" y="92287"/>
                    <a:pt x="103187" y="73037"/>
                  </a:cubicBezTo>
                  <a:cubicBezTo>
                    <a:pt x="124221" y="54741"/>
                    <a:pt x="158904" y="44582"/>
                    <a:pt x="196850" y="28587"/>
                  </a:cubicBezTo>
                  <a:cubicBezTo>
                    <a:pt x="228301" y="14647"/>
                    <a:pt x="274879" y="-4815"/>
                    <a:pt x="312737" y="12"/>
                  </a:cubicBezTo>
                  <a:cubicBezTo>
                    <a:pt x="351678" y="-531"/>
                    <a:pt x="395873" y="18631"/>
                    <a:pt x="423862" y="31762"/>
                  </a:cubicBezTo>
                  <a:cubicBezTo>
                    <a:pt x="458032" y="44559"/>
                    <a:pt x="492318" y="48698"/>
                    <a:pt x="519112" y="68274"/>
                  </a:cubicBezTo>
                  <a:cubicBezTo>
                    <a:pt x="547859" y="89896"/>
                    <a:pt x="588283" y="104995"/>
                    <a:pt x="614362" y="128599"/>
                  </a:cubicBezTo>
                  <a:cubicBezTo>
                    <a:pt x="638380" y="154217"/>
                    <a:pt x="658038" y="197392"/>
                    <a:pt x="671512" y="215912"/>
                  </a:cubicBezTo>
                  <a:cubicBezTo>
                    <a:pt x="684576" y="234743"/>
                    <a:pt x="688267" y="239597"/>
                    <a:pt x="692150" y="242899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92579">
                    <a:custGeom>
                      <a:avLst/>
                      <a:gdLst>
                        <a:gd name="connsiteX0" fmla="*/ 0 w 692150"/>
                        <a:gd name="connsiteY0" fmla="*/ 65099 h 242899"/>
                        <a:gd name="connsiteX1" fmla="*/ 33337 w 692150"/>
                        <a:gd name="connsiteY1" fmla="*/ 123837 h 242899"/>
                        <a:gd name="connsiteX2" fmla="*/ 103187 w 692150"/>
                        <a:gd name="connsiteY2" fmla="*/ 73037 h 242899"/>
                        <a:gd name="connsiteX3" fmla="*/ 196850 w 692150"/>
                        <a:gd name="connsiteY3" fmla="*/ 28587 h 242899"/>
                        <a:gd name="connsiteX4" fmla="*/ 312737 w 692150"/>
                        <a:gd name="connsiteY4" fmla="*/ 12 h 242899"/>
                        <a:gd name="connsiteX5" fmla="*/ 423862 w 692150"/>
                        <a:gd name="connsiteY5" fmla="*/ 31762 h 242899"/>
                        <a:gd name="connsiteX6" fmla="*/ 519112 w 692150"/>
                        <a:gd name="connsiteY6" fmla="*/ 68274 h 242899"/>
                        <a:gd name="connsiteX7" fmla="*/ 614362 w 692150"/>
                        <a:gd name="connsiteY7" fmla="*/ 128599 h 242899"/>
                        <a:gd name="connsiteX8" fmla="*/ 671512 w 692150"/>
                        <a:gd name="connsiteY8" fmla="*/ 215912 h 242899"/>
                        <a:gd name="connsiteX9" fmla="*/ 692150 w 692150"/>
                        <a:gd name="connsiteY9" fmla="*/ 242899 h 242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92150" h="242899">
                          <a:moveTo>
                            <a:pt x="0" y="65099"/>
                          </a:moveTo>
                          <a:cubicBezTo>
                            <a:pt x="8069" y="93806"/>
                            <a:pt x="16139" y="122514"/>
                            <a:pt x="33337" y="123837"/>
                          </a:cubicBezTo>
                          <a:cubicBezTo>
                            <a:pt x="50535" y="125160"/>
                            <a:pt x="75935" y="88912"/>
                            <a:pt x="103187" y="73037"/>
                          </a:cubicBezTo>
                          <a:cubicBezTo>
                            <a:pt x="130439" y="57162"/>
                            <a:pt x="161925" y="40758"/>
                            <a:pt x="196850" y="28587"/>
                          </a:cubicBezTo>
                          <a:cubicBezTo>
                            <a:pt x="231775" y="16416"/>
                            <a:pt x="274902" y="-517"/>
                            <a:pt x="312737" y="12"/>
                          </a:cubicBezTo>
                          <a:cubicBezTo>
                            <a:pt x="350572" y="541"/>
                            <a:pt x="389466" y="20385"/>
                            <a:pt x="423862" y="31762"/>
                          </a:cubicBezTo>
                          <a:cubicBezTo>
                            <a:pt x="458258" y="43139"/>
                            <a:pt x="487362" y="52134"/>
                            <a:pt x="519112" y="68274"/>
                          </a:cubicBezTo>
                          <a:cubicBezTo>
                            <a:pt x="550862" y="84414"/>
                            <a:pt x="588962" y="103993"/>
                            <a:pt x="614362" y="128599"/>
                          </a:cubicBezTo>
                          <a:cubicBezTo>
                            <a:pt x="639762" y="153205"/>
                            <a:pt x="658547" y="196862"/>
                            <a:pt x="671512" y="215912"/>
                          </a:cubicBezTo>
                          <a:cubicBezTo>
                            <a:pt x="684477" y="234962"/>
                            <a:pt x="688313" y="238930"/>
                            <a:pt x="692150" y="24289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561750DE-A443-4A6E-AE51-1C58E7CCE1DD}"/>
                </a:ext>
              </a:extLst>
            </p:cNvPr>
            <p:cNvSpPr/>
            <p:nvPr/>
          </p:nvSpPr>
          <p:spPr>
            <a:xfrm>
              <a:off x="7667625" y="2595494"/>
              <a:ext cx="744538" cy="433456"/>
            </a:xfrm>
            <a:custGeom>
              <a:avLst/>
              <a:gdLst>
                <a:gd name="connsiteX0" fmla="*/ 0 w 744538"/>
                <a:gd name="connsiteY0" fmla="*/ 433456 h 433456"/>
                <a:gd name="connsiteX1" fmla="*/ 73025 w 744538"/>
                <a:gd name="connsiteY1" fmla="*/ 346144 h 433456"/>
                <a:gd name="connsiteX2" fmla="*/ 106363 w 744538"/>
                <a:gd name="connsiteY2" fmla="*/ 284231 h 433456"/>
                <a:gd name="connsiteX3" fmla="*/ 144463 w 744538"/>
                <a:gd name="connsiteY3" fmla="*/ 198506 h 433456"/>
                <a:gd name="connsiteX4" fmla="*/ 161925 w 744538"/>
                <a:gd name="connsiteY4" fmla="*/ 128656 h 433456"/>
                <a:gd name="connsiteX5" fmla="*/ 219075 w 744538"/>
                <a:gd name="connsiteY5" fmla="*/ 54044 h 433456"/>
                <a:gd name="connsiteX6" fmla="*/ 330200 w 744538"/>
                <a:gd name="connsiteY6" fmla="*/ 14356 h 433456"/>
                <a:gd name="connsiteX7" fmla="*/ 441325 w 744538"/>
                <a:gd name="connsiteY7" fmla="*/ 69 h 433456"/>
                <a:gd name="connsiteX8" fmla="*/ 546100 w 744538"/>
                <a:gd name="connsiteY8" fmla="*/ 19119 h 433456"/>
                <a:gd name="connsiteX9" fmla="*/ 641350 w 744538"/>
                <a:gd name="connsiteY9" fmla="*/ 65156 h 433456"/>
                <a:gd name="connsiteX10" fmla="*/ 744538 w 744538"/>
                <a:gd name="connsiteY10" fmla="*/ 130244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4538" h="433456" extrusionOk="0">
                  <a:moveTo>
                    <a:pt x="0" y="433456"/>
                  </a:moveTo>
                  <a:cubicBezTo>
                    <a:pt x="28448" y="404638"/>
                    <a:pt x="51710" y="369624"/>
                    <a:pt x="73025" y="346144"/>
                  </a:cubicBezTo>
                  <a:cubicBezTo>
                    <a:pt x="91380" y="323578"/>
                    <a:pt x="95132" y="308635"/>
                    <a:pt x="106363" y="284231"/>
                  </a:cubicBezTo>
                  <a:cubicBezTo>
                    <a:pt x="118097" y="256074"/>
                    <a:pt x="137579" y="225200"/>
                    <a:pt x="144463" y="198506"/>
                  </a:cubicBezTo>
                  <a:cubicBezTo>
                    <a:pt x="151833" y="169304"/>
                    <a:pt x="147524" y="153401"/>
                    <a:pt x="161925" y="128656"/>
                  </a:cubicBezTo>
                  <a:cubicBezTo>
                    <a:pt x="171470" y="108788"/>
                    <a:pt x="191069" y="72434"/>
                    <a:pt x="219075" y="54044"/>
                  </a:cubicBezTo>
                  <a:cubicBezTo>
                    <a:pt x="242742" y="39515"/>
                    <a:pt x="293694" y="21319"/>
                    <a:pt x="330200" y="14356"/>
                  </a:cubicBezTo>
                  <a:cubicBezTo>
                    <a:pt x="374191" y="7032"/>
                    <a:pt x="404104" y="-1669"/>
                    <a:pt x="441325" y="69"/>
                  </a:cubicBezTo>
                  <a:cubicBezTo>
                    <a:pt x="477384" y="1821"/>
                    <a:pt x="515583" y="5372"/>
                    <a:pt x="546100" y="19119"/>
                  </a:cubicBezTo>
                  <a:cubicBezTo>
                    <a:pt x="577289" y="25630"/>
                    <a:pt x="614386" y="44587"/>
                    <a:pt x="641350" y="65156"/>
                  </a:cubicBezTo>
                  <a:cubicBezTo>
                    <a:pt x="676204" y="86129"/>
                    <a:pt x="709891" y="99065"/>
                    <a:pt x="744538" y="13024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94964830">
                    <a:custGeom>
                      <a:avLst/>
                      <a:gdLst>
                        <a:gd name="connsiteX0" fmla="*/ 0 w 744538"/>
                        <a:gd name="connsiteY0" fmla="*/ 433456 h 433456"/>
                        <a:gd name="connsiteX1" fmla="*/ 73025 w 744538"/>
                        <a:gd name="connsiteY1" fmla="*/ 346144 h 433456"/>
                        <a:gd name="connsiteX2" fmla="*/ 106363 w 744538"/>
                        <a:gd name="connsiteY2" fmla="*/ 284231 h 433456"/>
                        <a:gd name="connsiteX3" fmla="*/ 144463 w 744538"/>
                        <a:gd name="connsiteY3" fmla="*/ 198506 h 433456"/>
                        <a:gd name="connsiteX4" fmla="*/ 161925 w 744538"/>
                        <a:gd name="connsiteY4" fmla="*/ 128656 h 433456"/>
                        <a:gd name="connsiteX5" fmla="*/ 219075 w 744538"/>
                        <a:gd name="connsiteY5" fmla="*/ 54044 h 433456"/>
                        <a:gd name="connsiteX6" fmla="*/ 330200 w 744538"/>
                        <a:gd name="connsiteY6" fmla="*/ 14356 h 433456"/>
                        <a:gd name="connsiteX7" fmla="*/ 441325 w 744538"/>
                        <a:gd name="connsiteY7" fmla="*/ 69 h 433456"/>
                        <a:gd name="connsiteX8" fmla="*/ 546100 w 744538"/>
                        <a:gd name="connsiteY8" fmla="*/ 19119 h 433456"/>
                        <a:gd name="connsiteX9" fmla="*/ 641350 w 744538"/>
                        <a:gd name="connsiteY9" fmla="*/ 65156 h 433456"/>
                        <a:gd name="connsiteX10" fmla="*/ 744538 w 744538"/>
                        <a:gd name="connsiteY10" fmla="*/ 130244 h 4334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44538" h="433456">
                          <a:moveTo>
                            <a:pt x="0" y="433456"/>
                          </a:moveTo>
                          <a:cubicBezTo>
                            <a:pt x="27649" y="402235"/>
                            <a:pt x="55298" y="371015"/>
                            <a:pt x="73025" y="346144"/>
                          </a:cubicBezTo>
                          <a:cubicBezTo>
                            <a:pt x="90752" y="321273"/>
                            <a:pt x="94457" y="308837"/>
                            <a:pt x="106363" y="284231"/>
                          </a:cubicBezTo>
                          <a:cubicBezTo>
                            <a:pt x="118269" y="259625"/>
                            <a:pt x="135203" y="224435"/>
                            <a:pt x="144463" y="198506"/>
                          </a:cubicBezTo>
                          <a:cubicBezTo>
                            <a:pt x="153723" y="172577"/>
                            <a:pt x="149490" y="152733"/>
                            <a:pt x="161925" y="128656"/>
                          </a:cubicBezTo>
                          <a:cubicBezTo>
                            <a:pt x="174360" y="104579"/>
                            <a:pt x="191029" y="73094"/>
                            <a:pt x="219075" y="54044"/>
                          </a:cubicBezTo>
                          <a:cubicBezTo>
                            <a:pt x="247121" y="34994"/>
                            <a:pt x="293158" y="23352"/>
                            <a:pt x="330200" y="14356"/>
                          </a:cubicBezTo>
                          <a:cubicBezTo>
                            <a:pt x="367242" y="5360"/>
                            <a:pt x="405342" y="-725"/>
                            <a:pt x="441325" y="69"/>
                          </a:cubicBezTo>
                          <a:cubicBezTo>
                            <a:pt x="477308" y="863"/>
                            <a:pt x="512763" y="8271"/>
                            <a:pt x="546100" y="19119"/>
                          </a:cubicBezTo>
                          <a:cubicBezTo>
                            <a:pt x="579437" y="29967"/>
                            <a:pt x="608277" y="46635"/>
                            <a:pt x="641350" y="65156"/>
                          </a:cubicBezTo>
                          <a:cubicBezTo>
                            <a:pt x="674423" y="83677"/>
                            <a:pt x="709480" y="106960"/>
                            <a:pt x="744538" y="13024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9AFC6A90-36E0-4010-A760-D47B229F5682}"/>
                </a:ext>
              </a:extLst>
            </p:cNvPr>
            <p:cNvSpPr/>
            <p:nvPr/>
          </p:nvSpPr>
          <p:spPr>
            <a:xfrm>
              <a:off x="7677150" y="2934439"/>
              <a:ext cx="487363" cy="96099"/>
            </a:xfrm>
            <a:custGeom>
              <a:avLst/>
              <a:gdLst>
                <a:gd name="connsiteX0" fmla="*/ 0 w 487363"/>
                <a:gd name="connsiteY0" fmla="*/ 96099 h 96099"/>
                <a:gd name="connsiteX1" fmla="*/ 100013 w 487363"/>
                <a:gd name="connsiteY1" fmla="*/ 61174 h 96099"/>
                <a:gd name="connsiteX2" fmla="*/ 177800 w 487363"/>
                <a:gd name="connsiteY2" fmla="*/ 42124 h 96099"/>
                <a:gd name="connsiteX3" fmla="*/ 296863 w 487363"/>
                <a:gd name="connsiteY3" fmla="*/ 11961 h 96099"/>
                <a:gd name="connsiteX4" fmla="*/ 392113 w 487363"/>
                <a:gd name="connsiteY4" fmla="*/ 849 h 96099"/>
                <a:gd name="connsiteX5" fmla="*/ 455613 w 487363"/>
                <a:gd name="connsiteY5" fmla="*/ 32599 h 96099"/>
                <a:gd name="connsiteX6" fmla="*/ 487363 w 487363"/>
                <a:gd name="connsiteY6" fmla="*/ 51649 h 9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363" h="96099" extrusionOk="0">
                  <a:moveTo>
                    <a:pt x="0" y="96099"/>
                  </a:moveTo>
                  <a:cubicBezTo>
                    <a:pt x="36060" y="88148"/>
                    <a:pt x="71463" y="73448"/>
                    <a:pt x="100013" y="61174"/>
                  </a:cubicBezTo>
                  <a:cubicBezTo>
                    <a:pt x="129647" y="52179"/>
                    <a:pt x="177800" y="42123"/>
                    <a:pt x="177800" y="42124"/>
                  </a:cubicBezTo>
                  <a:cubicBezTo>
                    <a:pt x="212470" y="37985"/>
                    <a:pt x="265087" y="24164"/>
                    <a:pt x="296863" y="11961"/>
                  </a:cubicBezTo>
                  <a:cubicBezTo>
                    <a:pt x="333329" y="5057"/>
                    <a:pt x="366775" y="-805"/>
                    <a:pt x="392113" y="849"/>
                  </a:cubicBezTo>
                  <a:cubicBezTo>
                    <a:pt x="418935" y="4639"/>
                    <a:pt x="438280" y="22314"/>
                    <a:pt x="455613" y="32599"/>
                  </a:cubicBezTo>
                  <a:cubicBezTo>
                    <a:pt x="471387" y="42795"/>
                    <a:pt x="477838" y="49549"/>
                    <a:pt x="487363" y="51649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03786804">
                    <a:custGeom>
                      <a:avLst/>
                      <a:gdLst>
                        <a:gd name="connsiteX0" fmla="*/ 0 w 487363"/>
                        <a:gd name="connsiteY0" fmla="*/ 96099 h 96099"/>
                        <a:gd name="connsiteX1" fmla="*/ 100013 w 487363"/>
                        <a:gd name="connsiteY1" fmla="*/ 61174 h 96099"/>
                        <a:gd name="connsiteX2" fmla="*/ 177800 w 487363"/>
                        <a:gd name="connsiteY2" fmla="*/ 42124 h 96099"/>
                        <a:gd name="connsiteX3" fmla="*/ 296863 w 487363"/>
                        <a:gd name="connsiteY3" fmla="*/ 11961 h 96099"/>
                        <a:gd name="connsiteX4" fmla="*/ 392113 w 487363"/>
                        <a:gd name="connsiteY4" fmla="*/ 849 h 96099"/>
                        <a:gd name="connsiteX5" fmla="*/ 455613 w 487363"/>
                        <a:gd name="connsiteY5" fmla="*/ 32599 h 96099"/>
                        <a:gd name="connsiteX6" fmla="*/ 487363 w 487363"/>
                        <a:gd name="connsiteY6" fmla="*/ 51649 h 96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87363" h="96099">
                          <a:moveTo>
                            <a:pt x="0" y="96099"/>
                          </a:moveTo>
                          <a:cubicBezTo>
                            <a:pt x="35190" y="83134"/>
                            <a:pt x="70380" y="70170"/>
                            <a:pt x="100013" y="61174"/>
                          </a:cubicBezTo>
                          <a:cubicBezTo>
                            <a:pt x="129646" y="52178"/>
                            <a:pt x="177800" y="42124"/>
                            <a:pt x="177800" y="42124"/>
                          </a:cubicBezTo>
                          <a:cubicBezTo>
                            <a:pt x="210608" y="33922"/>
                            <a:pt x="261144" y="18840"/>
                            <a:pt x="296863" y="11961"/>
                          </a:cubicBezTo>
                          <a:cubicBezTo>
                            <a:pt x="332582" y="5082"/>
                            <a:pt x="365655" y="-2591"/>
                            <a:pt x="392113" y="849"/>
                          </a:cubicBezTo>
                          <a:cubicBezTo>
                            <a:pt x="418571" y="4289"/>
                            <a:pt x="439738" y="24132"/>
                            <a:pt x="455613" y="32599"/>
                          </a:cubicBezTo>
                          <a:cubicBezTo>
                            <a:pt x="471488" y="41066"/>
                            <a:pt x="477838" y="49268"/>
                            <a:pt x="487363" y="5164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0D79D013-E76F-4A6A-BBDF-E09DF6E2079B}"/>
                </a:ext>
              </a:extLst>
            </p:cNvPr>
            <p:cNvSpPr/>
            <p:nvPr/>
          </p:nvSpPr>
          <p:spPr>
            <a:xfrm>
              <a:off x="7419975" y="3077300"/>
              <a:ext cx="528638" cy="137388"/>
            </a:xfrm>
            <a:custGeom>
              <a:avLst/>
              <a:gdLst>
                <a:gd name="connsiteX0" fmla="*/ 0 w 528638"/>
                <a:gd name="connsiteY0" fmla="*/ 137388 h 137388"/>
                <a:gd name="connsiteX1" fmla="*/ 139700 w 528638"/>
                <a:gd name="connsiteY1" fmla="*/ 89763 h 137388"/>
                <a:gd name="connsiteX2" fmla="*/ 214313 w 528638"/>
                <a:gd name="connsiteY2" fmla="*/ 56425 h 137388"/>
                <a:gd name="connsiteX3" fmla="*/ 279400 w 528638"/>
                <a:gd name="connsiteY3" fmla="*/ 31025 h 137388"/>
                <a:gd name="connsiteX4" fmla="*/ 419100 w 528638"/>
                <a:gd name="connsiteY4" fmla="*/ 863 h 137388"/>
                <a:gd name="connsiteX5" fmla="*/ 528638 w 528638"/>
                <a:gd name="connsiteY5" fmla="*/ 8800 h 13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8" h="137388" extrusionOk="0">
                  <a:moveTo>
                    <a:pt x="0" y="137388"/>
                  </a:moveTo>
                  <a:cubicBezTo>
                    <a:pt x="51235" y="118255"/>
                    <a:pt x="101645" y="103353"/>
                    <a:pt x="139700" y="89763"/>
                  </a:cubicBezTo>
                  <a:cubicBezTo>
                    <a:pt x="177375" y="73471"/>
                    <a:pt x="187385" y="66675"/>
                    <a:pt x="214313" y="56425"/>
                  </a:cubicBezTo>
                  <a:cubicBezTo>
                    <a:pt x="238472" y="47825"/>
                    <a:pt x="245458" y="39210"/>
                    <a:pt x="279400" y="31025"/>
                  </a:cubicBezTo>
                  <a:cubicBezTo>
                    <a:pt x="315157" y="19969"/>
                    <a:pt x="378014" y="1130"/>
                    <a:pt x="419100" y="863"/>
                  </a:cubicBezTo>
                  <a:cubicBezTo>
                    <a:pt x="460298" y="-5835"/>
                    <a:pt x="507904" y="8458"/>
                    <a:pt x="528638" y="88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40442924">
                    <a:custGeom>
                      <a:avLst/>
                      <a:gdLst>
                        <a:gd name="connsiteX0" fmla="*/ 0 w 528638"/>
                        <a:gd name="connsiteY0" fmla="*/ 137388 h 137388"/>
                        <a:gd name="connsiteX1" fmla="*/ 139700 w 528638"/>
                        <a:gd name="connsiteY1" fmla="*/ 89763 h 137388"/>
                        <a:gd name="connsiteX2" fmla="*/ 214313 w 528638"/>
                        <a:gd name="connsiteY2" fmla="*/ 56425 h 137388"/>
                        <a:gd name="connsiteX3" fmla="*/ 279400 w 528638"/>
                        <a:gd name="connsiteY3" fmla="*/ 31025 h 137388"/>
                        <a:gd name="connsiteX4" fmla="*/ 419100 w 528638"/>
                        <a:gd name="connsiteY4" fmla="*/ 863 h 137388"/>
                        <a:gd name="connsiteX5" fmla="*/ 528638 w 528638"/>
                        <a:gd name="connsiteY5" fmla="*/ 8800 h 137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28638" h="137388">
                          <a:moveTo>
                            <a:pt x="0" y="137388"/>
                          </a:moveTo>
                          <a:cubicBezTo>
                            <a:pt x="51990" y="120322"/>
                            <a:pt x="103981" y="103257"/>
                            <a:pt x="139700" y="89763"/>
                          </a:cubicBezTo>
                          <a:cubicBezTo>
                            <a:pt x="175419" y="76269"/>
                            <a:pt x="191030" y="66215"/>
                            <a:pt x="214313" y="56425"/>
                          </a:cubicBezTo>
                          <a:cubicBezTo>
                            <a:pt x="237596" y="46635"/>
                            <a:pt x="245269" y="40285"/>
                            <a:pt x="279400" y="31025"/>
                          </a:cubicBezTo>
                          <a:cubicBezTo>
                            <a:pt x="313531" y="21765"/>
                            <a:pt x="377560" y="4567"/>
                            <a:pt x="419100" y="863"/>
                          </a:cubicBezTo>
                          <a:cubicBezTo>
                            <a:pt x="460640" y="-2841"/>
                            <a:pt x="506942" y="6419"/>
                            <a:pt x="528638" y="88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120CDF37-585B-44CD-9318-6EBF2011944E}"/>
                </a:ext>
              </a:extLst>
            </p:cNvPr>
            <p:cNvSpPr/>
            <p:nvPr/>
          </p:nvSpPr>
          <p:spPr>
            <a:xfrm>
              <a:off x="7427913" y="3086100"/>
              <a:ext cx="531812" cy="149399"/>
            </a:xfrm>
            <a:custGeom>
              <a:avLst/>
              <a:gdLst>
                <a:gd name="connsiteX0" fmla="*/ 0 w 531812"/>
                <a:gd name="connsiteY0" fmla="*/ 131763 h 149399"/>
                <a:gd name="connsiteX1" fmla="*/ 125412 w 531812"/>
                <a:gd name="connsiteY1" fmla="*/ 149225 h 149399"/>
                <a:gd name="connsiteX2" fmla="*/ 255587 w 531812"/>
                <a:gd name="connsiteY2" fmla="*/ 122238 h 149399"/>
                <a:gd name="connsiteX3" fmla="*/ 404812 w 531812"/>
                <a:gd name="connsiteY3" fmla="*/ 74613 h 149399"/>
                <a:gd name="connsiteX4" fmla="*/ 490537 w 531812"/>
                <a:gd name="connsiteY4" fmla="*/ 26988 h 149399"/>
                <a:gd name="connsiteX5" fmla="*/ 531812 w 531812"/>
                <a:gd name="connsiteY5" fmla="*/ 0 h 14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812" h="149399" extrusionOk="0">
                  <a:moveTo>
                    <a:pt x="0" y="131763"/>
                  </a:moveTo>
                  <a:cubicBezTo>
                    <a:pt x="47810" y="138900"/>
                    <a:pt x="89724" y="153773"/>
                    <a:pt x="125412" y="149225"/>
                  </a:cubicBezTo>
                  <a:cubicBezTo>
                    <a:pt x="165962" y="145376"/>
                    <a:pt x="213541" y="133114"/>
                    <a:pt x="255587" y="122238"/>
                  </a:cubicBezTo>
                  <a:cubicBezTo>
                    <a:pt x="308067" y="112752"/>
                    <a:pt x="362901" y="84968"/>
                    <a:pt x="404812" y="74613"/>
                  </a:cubicBezTo>
                  <a:cubicBezTo>
                    <a:pt x="444307" y="57888"/>
                    <a:pt x="468322" y="36226"/>
                    <a:pt x="490537" y="26988"/>
                  </a:cubicBezTo>
                  <a:cubicBezTo>
                    <a:pt x="512025" y="14648"/>
                    <a:pt x="523856" y="6629"/>
                    <a:pt x="531812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93243786">
                    <a:custGeom>
                      <a:avLst/>
                      <a:gdLst>
                        <a:gd name="connsiteX0" fmla="*/ 0 w 531812"/>
                        <a:gd name="connsiteY0" fmla="*/ 131763 h 149399"/>
                        <a:gd name="connsiteX1" fmla="*/ 125412 w 531812"/>
                        <a:gd name="connsiteY1" fmla="*/ 149225 h 149399"/>
                        <a:gd name="connsiteX2" fmla="*/ 255587 w 531812"/>
                        <a:gd name="connsiteY2" fmla="*/ 122238 h 149399"/>
                        <a:gd name="connsiteX3" fmla="*/ 404812 w 531812"/>
                        <a:gd name="connsiteY3" fmla="*/ 74613 h 149399"/>
                        <a:gd name="connsiteX4" fmla="*/ 490537 w 531812"/>
                        <a:gd name="connsiteY4" fmla="*/ 26988 h 149399"/>
                        <a:gd name="connsiteX5" fmla="*/ 531812 w 531812"/>
                        <a:gd name="connsiteY5" fmla="*/ 0 h 149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31812" h="149399">
                          <a:moveTo>
                            <a:pt x="0" y="131763"/>
                          </a:moveTo>
                          <a:cubicBezTo>
                            <a:pt x="41407" y="141287"/>
                            <a:pt x="82814" y="150812"/>
                            <a:pt x="125412" y="149225"/>
                          </a:cubicBezTo>
                          <a:cubicBezTo>
                            <a:pt x="168010" y="147638"/>
                            <a:pt x="209020" y="134673"/>
                            <a:pt x="255587" y="122238"/>
                          </a:cubicBezTo>
                          <a:cubicBezTo>
                            <a:pt x="302154" y="109803"/>
                            <a:pt x="365654" y="90488"/>
                            <a:pt x="404812" y="74613"/>
                          </a:cubicBezTo>
                          <a:cubicBezTo>
                            <a:pt x="443970" y="58738"/>
                            <a:pt x="469370" y="39423"/>
                            <a:pt x="490537" y="26988"/>
                          </a:cubicBezTo>
                          <a:cubicBezTo>
                            <a:pt x="511704" y="14553"/>
                            <a:pt x="523875" y="6085"/>
                            <a:pt x="531812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D28A22F9-A03E-448B-B1AD-41C6E7EFB4AE}"/>
                </a:ext>
              </a:extLst>
            </p:cNvPr>
            <p:cNvSpPr/>
            <p:nvPr/>
          </p:nvSpPr>
          <p:spPr>
            <a:xfrm>
              <a:off x="8162925" y="2581275"/>
              <a:ext cx="623888" cy="406400"/>
            </a:xfrm>
            <a:custGeom>
              <a:avLst/>
              <a:gdLst>
                <a:gd name="connsiteX0" fmla="*/ 0 w 623888"/>
                <a:gd name="connsiteY0" fmla="*/ 406400 h 406400"/>
                <a:gd name="connsiteX1" fmla="*/ 71438 w 623888"/>
                <a:gd name="connsiteY1" fmla="*/ 333375 h 406400"/>
                <a:gd name="connsiteX2" fmla="*/ 103188 w 623888"/>
                <a:gd name="connsiteY2" fmla="*/ 293688 h 406400"/>
                <a:gd name="connsiteX3" fmla="*/ 138113 w 623888"/>
                <a:gd name="connsiteY3" fmla="*/ 261938 h 406400"/>
                <a:gd name="connsiteX4" fmla="*/ 166688 w 623888"/>
                <a:gd name="connsiteY4" fmla="*/ 233363 h 406400"/>
                <a:gd name="connsiteX5" fmla="*/ 223838 w 623888"/>
                <a:gd name="connsiteY5" fmla="*/ 188913 h 406400"/>
                <a:gd name="connsiteX6" fmla="*/ 263525 w 623888"/>
                <a:gd name="connsiteY6" fmla="*/ 158750 h 406400"/>
                <a:gd name="connsiteX7" fmla="*/ 312738 w 623888"/>
                <a:gd name="connsiteY7" fmla="*/ 131763 h 406400"/>
                <a:gd name="connsiteX8" fmla="*/ 393700 w 623888"/>
                <a:gd name="connsiteY8" fmla="*/ 84138 h 406400"/>
                <a:gd name="connsiteX9" fmla="*/ 469900 w 623888"/>
                <a:gd name="connsiteY9" fmla="*/ 44450 h 406400"/>
                <a:gd name="connsiteX10" fmla="*/ 538163 w 623888"/>
                <a:gd name="connsiteY10" fmla="*/ 17463 h 406400"/>
                <a:gd name="connsiteX11" fmla="*/ 623888 w 623888"/>
                <a:gd name="connsiteY11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888" h="406400" extrusionOk="0">
                  <a:moveTo>
                    <a:pt x="0" y="406400"/>
                  </a:moveTo>
                  <a:cubicBezTo>
                    <a:pt x="24169" y="380084"/>
                    <a:pt x="56906" y="355674"/>
                    <a:pt x="71438" y="333375"/>
                  </a:cubicBezTo>
                  <a:cubicBezTo>
                    <a:pt x="88699" y="314252"/>
                    <a:pt x="91974" y="305929"/>
                    <a:pt x="103188" y="293688"/>
                  </a:cubicBezTo>
                  <a:cubicBezTo>
                    <a:pt x="114625" y="282217"/>
                    <a:pt x="127744" y="271586"/>
                    <a:pt x="138113" y="261938"/>
                  </a:cubicBezTo>
                  <a:cubicBezTo>
                    <a:pt x="148450" y="252011"/>
                    <a:pt x="152060" y="246475"/>
                    <a:pt x="166688" y="233363"/>
                  </a:cubicBezTo>
                  <a:cubicBezTo>
                    <a:pt x="181993" y="224746"/>
                    <a:pt x="207700" y="203868"/>
                    <a:pt x="223838" y="188913"/>
                  </a:cubicBezTo>
                  <a:cubicBezTo>
                    <a:pt x="241574" y="176440"/>
                    <a:pt x="250347" y="166876"/>
                    <a:pt x="263525" y="158750"/>
                  </a:cubicBezTo>
                  <a:cubicBezTo>
                    <a:pt x="277878" y="149718"/>
                    <a:pt x="290427" y="145010"/>
                    <a:pt x="312738" y="131763"/>
                  </a:cubicBezTo>
                  <a:cubicBezTo>
                    <a:pt x="330561" y="120367"/>
                    <a:pt x="366274" y="93441"/>
                    <a:pt x="393700" y="84138"/>
                  </a:cubicBezTo>
                  <a:cubicBezTo>
                    <a:pt x="415759" y="67918"/>
                    <a:pt x="444380" y="55283"/>
                    <a:pt x="469900" y="44450"/>
                  </a:cubicBezTo>
                  <a:cubicBezTo>
                    <a:pt x="493322" y="33620"/>
                    <a:pt x="512284" y="22864"/>
                    <a:pt x="538163" y="17463"/>
                  </a:cubicBezTo>
                  <a:cubicBezTo>
                    <a:pt x="564234" y="9820"/>
                    <a:pt x="605409" y="5477"/>
                    <a:pt x="623888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91362847">
                    <a:custGeom>
                      <a:avLst/>
                      <a:gdLst>
                        <a:gd name="connsiteX0" fmla="*/ 0 w 623888"/>
                        <a:gd name="connsiteY0" fmla="*/ 406400 h 406400"/>
                        <a:gd name="connsiteX1" fmla="*/ 71438 w 623888"/>
                        <a:gd name="connsiteY1" fmla="*/ 333375 h 406400"/>
                        <a:gd name="connsiteX2" fmla="*/ 103188 w 623888"/>
                        <a:gd name="connsiteY2" fmla="*/ 293688 h 406400"/>
                        <a:gd name="connsiteX3" fmla="*/ 138113 w 623888"/>
                        <a:gd name="connsiteY3" fmla="*/ 261938 h 406400"/>
                        <a:gd name="connsiteX4" fmla="*/ 166688 w 623888"/>
                        <a:gd name="connsiteY4" fmla="*/ 233363 h 406400"/>
                        <a:gd name="connsiteX5" fmla="*/ 223838 w 623888"/>
                        <a:gd name="connsiteY5" fmla="*/ 188913 h 406400"/>
                        <a:gd name="connsiteX6" fmla="*/ 263525 w 623888"/>
                        <a:gd name="connsiteY6" fmla="*/ 158750 h 406400"/>
                        <a:gd name="connsiteX7" fmla="*/ 312738 w 623888"/>
                        <a:gd name="connsiteY7" fmla="*/ 131763 h 406400"/>
                        <a:gd name="connsiteX8" fmla="*/ 393700 w 623888"/>
                        <a:gd name="connsiteY8" fmla="*/ 84138 h 406400"/>
                        <a:gd name="connsiteX9" fmla="*/ 469900 w 623888"/>
                        <a:gd name="connsiteY9" fmla="*/ 44450 h 406400"/>
                        <a:gd name="connsiteX10" fmla="*/ 538163 w 623888"/>
                        <a:gd name="connsiteY10" fmla="*/ 17463 h 406400"/>
                        <a:gd name="connsiteX11" fmla="*/ 623888 w 623888"/>
                        <a:gd name="connsiteY11" fmla="*/ 0 h 406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23888" h="406400">
                          <a:moveTo>
                            <a:pt x="0" y="406400"/>
                          </a:moveTo>
                          <a:cubicBezTo>
                            <a:pt x="27120" y="379280"/>
                            <a:pt x="54240" y="352160"/>
                            <a:pt x="71438" y="333375"/>
                          </a:cubicBezTo>
                          <a:cubicBezTo>
                            <a:pt x="88636" y="314590"/>
                            <a:pt x="92076" y="305594"/>
                            <a:pt x="103188" y="293688"/>
                          </a:cubicBezTo>
                          <a:cubicBezTo>
                            <a:pt x="114300" y="281782"/>
                            <a:pt x="127530" y="271992"/>
                            <a:pt x="138113" y="261938"/>
                          </a:cubicBezTo>
                          <a:cubicBezTo>
                            <a:pt x="148696" y="251884"/>
                            <a:pt x="152401" y="245534"/>
                            <a:pt x="166688" y="233363"/>
                          </a:cubicBezTo>
                          <a:cubicBezTo>
                            <a:pt x="180975" y="221192"/>
                            <a:pt x="207699" y="201348"/>
                            <a:pt x="223838" y="188913"/>
                          </a:cubicBezTo>
                          <a:cubicBezTo>
                            <a:pt x="239977" y="176478"/>
                            <a:pt x="248708" y="168275"/>
                            <a:pt x="263525" y="158750"/>
                          </a:cubicBezTo>
                          <a:cubicBezTo>
                            <a:pt x="278342" y="149225"/>
                            <a:pt x="291042" y="144198"/>
                            <a:pt x="312738" y="131763"/>
                          </a:cubicBezTo>
                          <a:cubicBezTo>
                            <a:pt x="334434" y="119328"/>
                            <a:pt x="367506" y="98690"/>
                            <a:pt x="393700" y="84138"/>
                          </a:cubicBezTo>
                          <a:cubicBezTo>
                            <a:pt x="419894" y="69586"/>
                            <a:pt x="445823" y="55562"/>
                            <a:pt x="469900" y="44450"/>
                          </a:cubicBezTo>
                          <a:cubicBezTo>
                            <a:pt x="493977" y="33338"/>
                            <a:pt x="512498" y="24871"/>
                            <a:pt x="538163" y="17463"/>
                          </a:cubicBezTo>
                          <a:cubicBezTo>
                            <a:pt x="563828" y="10055"/>
                            <a:pt x="608013" y="3704"/>
                            <a:pt x="623888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91461AD5-360E-4348-8499-02410AB0E565}"/>
                </a:ext>
              </a:extLst>
            </p:cNvPr>
            <p:cNvSpPr/>
            <p:nvPr/>
          </p:nvSpPr>
          <p:spPr>
            <a:xfrm>
              <a:off x="8785225" y="2573204"/>
              <a:ext cx="587500" cy="500196"/>
            </a:xfrm>
            <a:custGeom>
              <a:avLst/>
              <a:gdLst>
                <a:gd name="connsiteX0" fmla="*/ 0 w 587500"/>
                <a:gd name="connsiteY0" fmla="*/ 6484 h 500196"/>
                <a:gd name="connsiteX1" fmla="*/ 109538 w 587500"/>
                <a:gd name="connsiteY1" fmla="*/ 1721 h 500196"/>
                <a:gd name="connsiteX2" fmla="*/ 182563 w 587500"/>
                <a:gd name="connsiteY2" fmla="*/ 1721 h 500196"/>
                <a:gd name="connsiteX3" fmla="*/ 279400 w 587500"/>
                <a:gd name="connsiteY3" fmla="*/ 22359 h 500196"/>
                <a:gd name="connsiteX4" fmla="*/ 342900 w 587500"/>
                <a:gd name="connsiteY4" fmla="*/ 60459 h 500196"/>
                <a:gd name="connsiteX5" fmla="*/ 419100 w 587500"/>
                <a:gd name="connsiteY5" fmla="*/ 122371 h 500196"/>
                <a:gd name="connsiteX6" fmla="*/ 466725 w 587500"/>
                <a:gd name="connsiteY6" fmla="*/ 171584 h 500196"/>
                <a:gd name="connsiteX7" fmla="*/ 508000 w 587500"/>
                <a:gd name="connsiteY7" fmla="*/ 227146 h 500196"/>
                <a:gd name="connsiteX8" fmla="*/ 544513 w 587500"/>
                <a:gd name="connsiteY8" fmla="*/ 290646 h 500196"/>
                <a:gd name="connsiteX9" fmla="*/ 576263 w 587500"/>
                <a:gd name="connsiteY9" fmla="*/ 349384 h 500196"/>
                <a:gd name="connsiteX10" fmla="*/ 585788 w 587500"/>
                <a:gd name="connsiteY10" fmla="*/ 409709 h 500196"/>
                <a:gd name="connsiteX11" fmla="*/ 587375 w 587500"/>
                <a:gd name="connsiteY11" fmla="*/ 470034 h 500196"/>
                <a:gd name="connsiteX12" fmla="*/ 584200 w 587500"/>
                <a:gd name="connsiteY12" fmla="*/ 500196 h 50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7500" h="500196" extrusionOk="0">
                  <a:moveTo>
                    <a:pt x="0" y="6484"/>
                  </a:moveTo>
                  <a:cubicBezTo>
                    <a:pt x="45670" y="-700"/>
                    <a:pt x="58466" y="13569"/>
                    <a:pt x="109538" y="1721"/>
                  </a:cubicBezTo>
                  <a:cubicBezTo>
                    <a:pt x="138999" y="1698"/>
                    <a:pt x="155085" y="-2341"/>
                    <a:pt x="182563" y="1721"/>
                  </a:cubicBezTo>
                  <a:cubicBezTo>
                    <a:pt x="208966" y="2136"/>
                    <a:pt x="254863" y="15967"/>
                    <a:pt x="279400" y="22359"/>
                  </a:cubicBezTo>
                  <a:cubicBezTo>
                    <a:pt x="309046" y="32540"/>
                    <a:pt x="320984" y="44680"/>
                    <a:pt x="342900" y="60459"/>
                  </a:cubicBezTo>
                  <a:cubicBezTo>
                    <a:pt x="368725" y="77218"/>
                    <a:pt x="397510" y="100480"/>
                    <a:pt x="419100" y="122371"/>
                  </a:cubicBezTo>
                  <a:cubicBezTo>
                    <a:pt x="440254" y="141270"/>
                    <a:pt x="454278" y="153211"/>
                    <a:pt x="466725" y="171584"/>
                  </a:cubicBezTo>
                  <a:cubicBezTo>
                    <a:pt x="481641" y="191397"/>
                    <a:pt x="492745" y="208771"/>
                    <a:pt x="508000" y="227146"/>
                  </a:cubicBezTo>
                  <a:cubicBezTo>
                    <a:pt x="522180" y="246510"/>
                    <a:pt x="535339" y="270175"/>
                    <a:pt x="544513" y="290646"/>
                  </a:cubicBezTo>
                  <a:cubicBezTo>
                    <a:pt x="559007" y="308760"/>
                    <a:pt x="566077" y="327301"/>
                    <a:pt x="576263" y="349384"/>
                  </a:cubicBezTo>
                  <a:cubicBezTo>
                    <a:pt x="582880" y="369842"/>
                    <a:pt x="583495" y="392431"/>
                    <a:pt x="585788" y="409709"/>
                  </a:cubicBezTo>
                  <a:cubicBezTo>
                    <a:pt x="587756" y="430151"/>
                    <a:pt x="587461" y="457028"/>
                    <a:pt x="587375" y="470034"/>
                  </a:cubicBezTo>
                  <a:cubicBezTo>
                    <a:pt x="587694" y="484832"/>
                    <a:pt x="586554" y="492387"/>
                    <a:pt x="584200" y="50019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80000666">
                    <a:custGeom>
                      <a:avLst/>
                      <a:gdLst>
                        <a:gd name="connsiteX0" fmla="*/ 0 w 587500"/>
                        <a:gd name="connsiteY0" fmla="*/ 6484 h 500196"/>
                        <a:gd name="connsiteX1" fmla="*/ 109538 w 587500"/>
                        <a:gd name="connsiteY1" fmla="*/ 1721 h 500196"/>
                        <a:gd name="connsiteX2" fmla="*/ 182563 w 587500"/>
                        <a:gd name="connsiteY2" fmla="*/ 1721 h 500196"/>
                        <a:gd name="connsiteX3" fmla="*/ 279400 w 587500"/>
                        <a:gd name="connsiteY3" fmla="*/ 22359 h 500196"/>
                        <a:gd name="connsiteX4" fmla="*/ 342900 w 587500"/>
                        <a:gd name="connsiteY4" fmla="*/ 60459 h 500196"/>
                        <a:gd name="connsiteX5" fmla="*/ 419100 w 587500"/>
                        <a:gd name="connsiteY5" fmla="*/ 122371 h 500196"/>
                        <a:gd name="connsiteX6" fmla="*/ 466725 w 587500"/>
                        <a:gd name="connsiteY6" fmla="*/ 171584 h 500196"/>
                        <a:gd name="connsiteX7" fmla="*/ 508000 w 587500"/>
                        <a:gd name="connsiteY7" fmla="*/ 227146 h 500196"/>
                        <a:gd name="connsiteX8" fmla="*/ 544513 w 587500"/>
                        <a:gd name="connsiteY8" fmla="*/ 290646 h 500196"/>
                        <a:gd name="connsiteX9" fmla="*/ 576263 w 587500"/>
                        <a:gd name="connsiteY9" fmla="*/ 349384 h 500196"/>
                        <a:gd name="connsiteX10" fmla="*/ 585788 w 587500"/>
                        <a:gd name="connsiteY10" fmla="*/ 409709 h 500196"/>
                        <a:gd name="connsiteX11" fmla="*/ 587375 w 587500"/>
                        <a:gd name="connsiteY11" fmla="*/ 470034 h 500196"/>
                        <a:gd name="connsiteX12" fmla="*/ 584200 w 587500"/>
                        <a:gd name="connsiteY12" fmla="*/ 500196 h 500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87500" h="500196">
                          <a:moveTo>
                            <a:pt x="0" y="6484"/>
                          </a:moveTo>
                          <a:lnTo>
                            <a:pt x="109538" y="1721"/>
                          </a:lnTo>
                          <a:cubicBezTo>
                            <a:pt x="139965" y="927"/>
                            <a:pt x="154253" y="-1719"/>
                            <a:pt x="182563" y="1721"/>
                          </a:cubicBezTo>
                          <a:cubicBezTo>
                            <a:pt x="210873" y="5161"/>
                            <a:pt x="252677" y="12569"/>
                            <a:pt x="279400" y="22359"/>
                          </a:cubicBezTo>
                          <a:cubicBezTo>
                            <a:pt x="306123" y="32149"/>
                            <a:pt x="319617" y="43790"/>
                            <a:pt x="342900" y="60459"/>
                          </a:cubicBezTo>
                          <a:cubicBezTo>
                            <a:pt x="366183" y="77128"/>
                            <a:pt x="398463" y="103850"/>
                            <a:pt x="419100" y="122371"/>
                          </a:cubicBezTo>
                          <a:cubicBezTo>
                            <a:pt x="439737" y="140892"/>
                            <a:pt x="451908" y="154122"/>
                            <a:pt x="466725" y="171584"/>
                          </a:cubicBezTo>
                          <a:cubicBezTo>
                            <a:pt x="481542" y="189046"/>
                            <a:pt x="495035" y="207302"/>
                            <a:pt x="508000" y="227146"/>
                          </a:cubicBezTo>
                          <a:cubicBezTo>
                            <a:pt x="520965" y="246990"/>
                            <a:pt x="533136" y="270273"/>
                            <a:pt x="544513" y="290646"/>
                          </a:cubicBezTo>
                          <a:cubicBezTo>
                            <a:pt x="555890" y="311019"/>
                            <a:pt x="569384" y="329540"/>
                            <a:pt x="576263" y="349384"/>
                          </a:cubicBezTo>
                          <a:cubicBezTo>
                            <a:pt x="583142" y="369228"/>
                            <a:pt x="583936" y="389601"/>
                            <a:pt x="585788" y="409709"/>
                          </a:cubicBezTo>
                          <a:cubicBezTo>
                            <a:pt x="587640" y="429817"/>
                            <a:pt x="587640" y="454953"/>
                            <a:pt x="587375" y="470034"/>
                          </a:cubicBezTo>
                          <a:cubicBezTo>
                            <a:pt x="587110" y="485115"/>
                            <a:pt x="585655" y="492655"/>
                            <a:pt x="584200" y="50019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A52F049B-F323-45A1-8E07-AE3CC733FAA8}"/>
                </a:ext>
              </a:extLst>
            </p:cNvPr>
            <p:cNvSpPr/>
            <p:nvPr/>
          </p:nvSpPr>
          <p:spPr>
            <a:xfrm>
              <a:off x="8488363" y="2716207"/>
              <a:ext cx="876300" cy="354018"/>
            </a:xfrm>
            <a:custGeom>
              <a:avLst/>
              <a:gdLst>
                <a:gd name="connsiteX0" fmla="*/ 0 w 876300"/>
                <a:gd name="connsiteY0" fmla="*/ 173043 h 354018"/>
                <a:gd name="connsiteX1" fmla="*/ 69850 w 876300"/>
                <a:gd name="connsiteY1" fmla="*/ 111131 h 354018"/>
                <a:gd name="connsiteX2" fmla="*/ 117475 w 876300"/>
                <a:gd name="connsiteY2" fmla="*/ 85731 h 354018"/>
                <a:gd name="connsiteX3" fmla="*/ 169862 w 876300"/>
                <a:gd name="connsiteY3" fmla="*/ 52393 h 354018"/>
                <a:gd name="connsiteX4" fmla="*/ 273050 w 876300"/>
                <a:gd name="connsiteY4" fmla="*/ 23818 h 354018"/>
                <a:gd name="connsiteX5" fmla="*/ 366712 w 876300"/>
                <a:gd name="connsiteY5" fmla="*/ 12706 h 354018"/>
                <a:gd name="connsiteX6" fmla="*/ 444500 w 876300"/>
                <a:gd name="connsiteY6" fmla="*/ 1593 h 354018"/>
                <a:gd name="connsiteX7" fmla="*/ 558800 w 876300"/>
                <a:gd name="connsiteY7" fmla="*/ 1593 h 354018"/>
                <a:gd name="connsiteX8" fmla="*/ 636587 w 876300"/>
                <a:gd name="connsiteY8" fmla="*/ 15881 h 354018"/>
                <a:gd name="connsiteX9" fmla="*/ 704850 w 876300"/>
                <a:gd name="connsiteY9" fmla="*/ 69856 h 354018"/>
                <a:gd name="connsiteX10" fmla="*/ 774700 w 876300"/>
                <a:gd name="connsiteY10" fmla="*/ 130181 h 354018"/>
                <a:gd name="connsiteX11" fmla="*/ 822325 w 876300"/>
                <a:gd name="connsiteY11" fmla="*/ 217493 h 354018"/>
                <a:gd name="connsiteX12" fmla="*/ 842962 w 876300"/>
                <a:gd name="connsiteY12" fmla="*/ 276231 h 354018"/>
                <a:gd name="connsiteX13" fmla="*/ 862012 w 876300"/>
                <a:gd name="connsiteY13" fmla="*/ 330206 h 354018"/>
                <a:gd name="connsiteX14" fmla="*/ 876300 w 876300"/>
                <a:gd name="connsiteY14" fmla="*/ 354018 h 35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6300" h="354018" extrusionOk="0">
                  <a:moveTo>
                    <a:pt x="0" y="173043"/>
                  </a:moveTo>
                  <a:cubicBezTo>
                    <a:pt x="21527" y="151151"/>
                    <a:pt x="53194" y="124009"/>
                    <a:pt x="69850" y="111131"/>
                  </a:cubicBezTo>
                  <a:cubicBezTo>
                    <a:pt x="88624" y="96975"/>
                    <a:pt x="102142" y="96331"/>
                    <a:pt x="117475" y="85731"/>
                  </a:cubicBezTo>
                  <a:cubicBezTo>
                    <a:pt x="132540" y="73610"/>
                    <a:pt x="145821" y="62856"/>
                    <a:pt x="169862" y="52393"/>
                  </a:cubicBezTo>
                  <a:cubicBezTo>
                    <a:pt x="195249" y="42077"/>
                    <a:pt x="241626" y="32816"/>
                    <a:pt x="273050" y="23818"/>
                  </a:cubicBezTo>
                  <a:cubicBezTo>
                    <a:pt x="308240" y="20247"/>
                    <a:pt x="339019" y="15258"/>
                    <a:pt x="366712" y="12706"/>
                  </a:cubicBezTo>
                  <a:cubicBezTo>
                    <a:pt x="394696" y="10481"/>
                    <a:pt x="412217" y="1403"/>
                    <a:pt x="444500" y="1593"/>
                  </a:cubicBezTo>
                  <a:cubicBezTo>
                    <a:pt x="479291" y="4461"/>
                    <a:pt x="526308" y="-1432"/>
                    <a:pt x="558800" y="1593"/>
                  </a:cubicBezTo>
                  <a:cubicBezTo>
                    <a:pt x="590033" y="4816"/>
                    <a:pt x="612630" y="5453"/>
                    <a:pt x="636587" y="15881"/>
                  </a:cubicBezTo>
                  <a:cubicBezTo>
                    <a:pt x="662132" y="25989"/>
                    <a:pt x="677000" y="51265"/>
                    <a:pt x="704850" y="69856"/>
                  </a:cubicBezTo>
                  <a:cubicBezTo>
                    <a:pt x="728656" y="87132"/>
                    <a:pt x="749516" y="103477"/>
                    <a:pt x="774700" y="130181"/>
                  </a:cubicBezTo>
                  <a:cubicBezTo>
                    <a:pt x="793654" y="152130"/>
                    <a:pt x="807197" y="193214"/>
                    <a:pt x="822325" y="217493"/>
                  </a:cubicBezTo>
                  <a:cubicBezTo>
                    <a:pt x="833703" y="241835"/>
                    <a:pt x="842962" y="276231"/>
                    <a:pt x="842962" y="276231"/>
                  </a:cubicBezTo>
                  <a:cubicBezTo>
                    <a:pt x="850059" y="292690"/>
                    <a:pt x="854033" y="316279"/>
                    <a:pt x="862012" y="330206"/>
                  </a:cubicBezTo>
                  <a:cubicBezTo>
                    <a:pt x="867918" y="342039"/>
                    <a:pt x="872080" y="348340"/>
                    <a:pt x="876300" y="35401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118925534">
                    <a:custGeom>
                      <a:avLst/>
                      <a:gdLst>
                        <a:gd name="connsiteX0" fmla="*/ 0 w 876300"/>
                        <a:gd name="connsiteY0" fmla="*/ 173043 h 354018"/>
                        <a:gd name="connsiteX1" fmla="*/ 69850 w 876300"/>
                        <a:gd name="connsiteY1" fmla="*/ 111131 h 354018"/>
                        <a:gd name="connsiteX2" fmla="*/ 117475 w 876300"/>
                        <a:gd name="connsiteY2" fmla="*/ 85731 h 354018"/>
                        <a:gd name="connsiteX3" fmla="*/ 169862 w 876300"/>
                        <a:gd name="connsiteY3" fmla="*/ 52393 h 354018"/>
                        <a:gd name="connsiteX4" fmla="*/ 273050 w 876300"/>
                        <a:gd name="connsiteY4" fmla="*/ 23818 h 354018"/>
                        <a:gd name="connsiteX5" fmla="*/ 366712 w 876300"/>
                        <a:gd name="connsiteY5" fmla="*/ 12706 h 354018"/>
                        <a:gd name="connsiteX6" fmla="*/ 444500 w 876300"/>
                        <a:gd name="connsiteY6" fmla="*/ 1593 h 354018"/>
                        <a:gd name="connsiteX7" fmla="*/ 558800 w 876300"/>
                        <a:gd name="connsiteY7" fmla="*/ 1593 h 354018"/>
                        <a:gd name="connsiteX8" fmla="*/ 636587 w 876300"/>
                        <a:gd name="connsiteY8" fmla="*/ 15881 h 354018"/>
                        <a:gd name="connsiteX9" fmla="*/ 704850 w 876300"/>
                        <a:gd name="connsiteY9" fmla="*/ 69856 h 354018"/>
                        <a:gd name="connsiteX10" fmla="*/ 774700 w 876300"/>
                        <a:gd name="connsiteY10" fmla="*/ 130181 h 354018"/>
                        <a:gd name="connsiteX11" fmla="*/ 822325 w 876300"/>
                        <a:gd name="connsiteY11" fmla="*/ 217493 h 354018"/>
                        <a:gd name="connsiteX12" fmla="*/ 842962 w 876300"/>
                        <a:gd name="connsiteY12" fmla="*/ 276231 h 354018"/>
                        <a:gd name="connsiteX13" fmla="*/ 862012 w 876300"/>
                        <a:gd name="connsiteY13" fmla="*/ 330206 h 354018"/>
                        <a:gd name="connsiteX14" fmla="*/ 876300 w 876300"/>
                        <a:gd name="connsiteY14" fmla="*/ 354018 h 354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876300" h="354018">
                          <a:moveTo>
                            <a:pt x="0" y="173043"/>
                          </a:moveTo>
                          <a:cubicBezTo>
                            <a:pt x="25135" y="149363"/>
                            <a:pt x="50271" y="125683"/>
                            <a:pt x="69850" y="111131"/>
                          </a:cubicBezTo>
                          <a:cubicBezTo>
                            <a:pt x="89429" y="96579"/>
                            <a:pt x="100806" y="95521"/>
                            <a:pt x="117475" y="85731"/>
                          </a:cubicBezTo>
                          <a:cubicBezTo>
                            <a:pt x="134144" y="75941"/>
                            <a:pt x="143933" y="62712"/>
                            <a:pt x="169862" y="52393"/>
                          </a:cubicBezTo>
                          <a:cubicBezTo>
                            <a:pt x="195791" y="42074"/>
                            <a:pt x="240242" y="30433"/>
                            <a:pt x="273050" y="23818"/>
                          </a:cubicBezTo>
                          <a:cubicBezTo>
                            <a:pt x="305858" y="17203"/>
                            <a:pt x="338137" y="16410"/>
                            <a:pt x="366712" y="12706"/>
                          </a:cubicBezTo>
                          <a:cubicBezTo>
                            <a:pt x="395287" y="9002"/>
                            <a:pt x="412485" y="3445"/>
                            <a:pt x="444500" y="1593"/>
                          </a:cubicBezTo>
                          <a:cubicBezTo>
                            <a:pt x="476515" y="-259"/>
                            <a:pt x="526786" y="-788"/>
                            <a:pt x="558800" y="1593"/>
                          </a:cubicBezTo>
                          <a:cubicBezTo>
                            <a:pt x="590814" y="3974"/>
                            <a:pt x="612245" y="4504"/>
                            <a:pt x="636587" y="15881"/>
                          </a:cubicBezTo>
                          <a:cubicBezTo>
                            <a:pt x="660929" y="27258"/>
                            <a:pt x="681831" y="50806"/>
                            <a:pt x="704850" y="69856"/>
                          </a:cubicBezTo>
                          <a:cubicBezTo>
                            <a:pt x="727869" y="88906"/>
                            <a:pt x="755121" y="105575"/>
                            <a:pt x="774700" y="130181"/>
                          </a:cubicBezTo>
                          <a:cubicBezTo>
                            <a:pt x="794279" y="154787"/>
                            <a:pt x="810948" y="193151"/>
                            <a:pt x="822325" y="217493"/>
                          </a:cubicBezTo>
                          <a:cubicBezTo>
                            <a:pt x="833702" y="241835"/>
                            <a:pt x="842962" y="276231"/>
                            <a:pt x="842962" y="276231"/>
                          </a:cubicBezTo>
                          <a:cubicBezTo>
                            <a:pt x="849576" y="295016"/>
                            <a:pt x="856456" y="317242"/>
                            <a:pt x="862012" y="330206"/>
                          </a:cubicBezTo>
                          <a:cubicBezTo>
                            <a:pt x="867568" y="343170"/>
                            <a:pt x="871934" y="348594"/>
                            <a:pt x="876300" y="35401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6DCD5000-05D9-49A8-8911-34FA585B37C3}"/>
                </a:ext>
              </a:extLst>
            </p:cNvPr>
            <p:cNvSpPr/>
            <p:nvPr/>
          </p:nvSpPr>
          <p:spPr>
            <a:xfrm>
              <a:off x="8509000" y="2803854"/>
              <a:ext cx="822343" cy="563234"/>
            </a:xfrm>
            <a:custGeom>
              <a:avLst/>
              <a:gdLst>
                <a:gd name="connsiteX0" fmla="*/ 0 w 822343"/>
                <a:gd name="connsiteY0" fmla="*/ 90159 h 563234"/>
                <a:gd name="connsiteX1" fmla="*/ 63500 w 822343"/>
                <a:gd name="connsiteY1" fmla="*/ 56821 h 563234"/>
                <a:gd name="connsiteX2" fmla="*/ 136525 w 822343"/>
                <a:gd name="connsiteY2" fmla="*/ 21896 h 563234"/>
                <a:gd name="connsiteX3" fmla="*/ 214313 w 822343"/>
                <a:gd name="connsiteY3" fmla="*/ 1259 h 563234"/>
                <a:gd name="connsiteX4" fmla="*/ 320675 w 822343"/>
                <a:gd name="connsiteY4" fmla="*/ 2846 h 563234"/>
                <a:gd name="connsiteX5" fmla="*/ 433388 w 822343"/>
                <a:gd name="connsiteY5" fmla="*/ 7609 h 563234"/>
                <a:gd name="connsiteX6" fmla="*/ 509588 w 822343"/>
                <a:gd name="connsiteY6" fmla="*/ 29834 h 563234"/>
                <a:gd name="connsiteX7" fmla="*/ 604838 w 822343"/>
                <a:gd name="connsiteY7" fmla="*/ 77459 h 563234"/>
                <a:gd name="connsiteX8" fmla="*/ 700088 w 822343"/>
                <a:gd name="connsiteY8" fmla="*/ 152071 h 563234"/>
                <a:gd name="connsiteX9" fmla="*/ 747713 w 822343"/>
                <a:gd name="connsiteY9" fmla="*/ 213984 h 563234"/>
                <a:gd name="connsiteX10" fmla="*/ 788988 w 822343"/>
                <a:gd name="connsiteY10" fmla="*/ 291771 h 563234"/>
                <a:gd name="connsiteX11" fmla="*/ 815975 w 822343"/>
                <a:gd name="connsiteY11" fmla="*/ 353684 h 563234"/>
                <a:gd name="connsiteX12" fmla="*/ 822325 w 822343"/>
                <a:gd name="connsiteY12" fmla="*/ 415596 h 563234"/>
                <a:gd name="connsiteX13" fmla="*/ 817563 w 822343"/>
                <a:gd name="connsiteY13" fmla="*/ 487034 h 563234"/>
                <a:gd name="connsiteX14" fmla="*/ 808038 w 822343"/>
                <a:gd name="connsiteY14" fmla="*/ 526721 h 563234"/>
                <a:gd name="connsiteX15" fmla="*/ 787400 w 822343"/>
                <a:gd name="connsiteY15" fmla="*/ 563234 h 56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2343" h="563234" extrusionOk="0">
                  <a:moveTo>
                    <a:pt x="0" y="90159"/>
                  </a:moveTo>
                  <a:cubicBezTo>
                    <a:pt x="23421" y="77946"/>
                    <a:pt x="43436" y="67943"/>
                    <a:pt x="63500" y="56821"/>
                  </a:cubicBezTo>
                  <a:cubicBezTo>
                    <a:pt x="89483" y="49599"/>
                    <a:pt x="114392" y="28824"/>
                    <a:pt x="136525" y="21896"/>
                  </a:cubicBezTo>
                  <a:cubicBezTo>
                    <a:pt x="161689" y="11866"/>
                    <a:pt x="183828" y="5493"/>
                    <a:pt x="214313" y="1259"/>
                  </a:cubicBezTo>
                  <a:cubicBezTo>
                    <a:pt x="246150" y="-8845"/>
                    <a:pt x="284168" y="3914"/>
                    <a:pt x="320675" y="2846"/>
                  </a:cubicBezTo>
                  <a:cubicBezTo>
                    <a:pt x="356211" y="5144"/>
                    <a:pt x="402171" y="7001"/>
                    <a:pt x="433388" y="7609"/>
                  </a:cubicBezTo>
                  <a:cubicBezTo>
                    <a:pt x="467125" y="11044"/>
                    <a:pt x="479471" y="16890"/>
                    <a:pt x="509588" y="29834"/>
                  </a:cubicBezTo>
                  <a:cubicBezTo>
                    <a:pt x="538671" y="40744"/>
                    <a:pt x="579277" y="59416"/>
                    <a:pt x="604838" y="77459"/>
                  </a:cubicBezTo>
                  <a:cubicBezTo>
                    <a:pt x="635923" y="100920"/>
                    <a:pt x="677018" y="127312"/>
                    <a:pt x="700088" y="152071"/>
                  </a:cubicBezTo>
                  <a:cubicBezTo>
                    <a:pt x="724807" y="176429"/>
                    <a:pt x="732548" y="187653"/>
                    <a:pt x="747713" y="213984"/>
                  </a:cubicBezTo>
                  <a:cubicBezTo>
                    <a:pt x="761919" y="236587"/>
                    <a:pt x="774111" y="265710"/>
                    <a:pt x="788988" y="291771"/>
                  </a:cubicBezTo>
                  <a:cubicBezTo>
                    <a:pt x="800981" y="315381"/>
                    <a:pt x="811438" y="331231"/>
                    <a:pt x="815975" y="353684"/>
                  </a:cubicBezTo>
                  <a:cubicBezTo>
                    <a:pt x="819702" y="377201"/>
                    <a:pt x="820708" y="393796"/>
                    <a:pt x="822325" y="415596"/>
                  </a:cubicBezTo>
                  <a:cubicBezTo>
                    <a:pt x="824318" y="435701"/>
                    <a:pt x="822217" y="467744"/>
                    <a:pt x="817563" y="487034"/>
                  </a:cubicBezTo>
                  <a:cubicBezTo>
                    <a:pt x="815177" y="505295"/>
                    <a:pt x="811496" y="514662"/>
                    <a:pt x="808038" y="526721"/>
                  </a:cubicBezTo>
                  <a:cubicBezTo>
                    <a:pt x="803966" y="537223"/>
                    <a:pt x="797029" y="549748"/>
                    <a:pt x="787400" y="56323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2797269">
                    <a:custGeom>
                      <a:avLst/>
                      <a:gdLst>
                        <a:gd name="connsiteX0" fmla="*/ 0 w 822343"/>
                        <a:gd name="connsiteY0" fmla="*/ 90159 h 563234"/>
                        <a:gd name="connsiteX1" fmla="*/ 63500 w 822343"/>
                        <a:gd name="connsiteY1" fmla="*/ 56821 h 563234"/>
                        <a:gd name="connsiteX2" fmla="*/ 136525 w 822343"/>
                        <a:gd name="connsiteY2" fmla="*/ 21896 h 563234"/>
                        <a:gd name="connsiteX3" fmla="*/ 214313 w 822343"/>
                        <a:gd name="connsiteY3" fmla="*/ 1259 h 563234"/>
                        <a:gd name="connsiteX4" fmla="*/ 320675 w 822343"/>
                        <a:gd name="connsiteY4" fmla="*/ 2846 h 563234"/>
                        <a:gd name="connsiteX5" fmla="*/ 433388 w 822343"/>
                        <a:gd name="connsiteY5" fmla="*/ 7609 h 563234"/>
                        <a:gd name="connsiteX6" fmla="*/ 509588 w 822343"/>
                        <a:gd name="connsiteY6" fmla="*/ 29834 h 563234"/>
                        <a:gd name="connsiteX7" fmla="*/ 604838 w 822343"/>
                        <a:gd name="connsiteY7" fmla="*/ 77459 h 563234"/>
                        <a:gd name="connsiteX8" fmla="*/ 700088 w 822343"/>
                        <a:gd name="connsiteY8" fmla="*/ 152071 h 563234"/>
                        <a:gd name="connsiteX9" fmla="*/ 747713 w 822343"/>
                        <a:gd name="connsiteY9" fmla="*/ 213984 h 563234"/>
                        <a:gd name="connsiteX10" fmla="*/ 788988 w 822343"/>
                        <a:gd name="connsiteY10" fmla="*/ 291771 h 563234"/>
                        <a:gd name="connsiteX11" fmla="*/ 815975 w 822343"/>
                        <a:gd name="connsiteY11" fmla="*/ 353684 h 563234"/>
                        <a:gd name="connsiteX12" fmla="*/ 822325 w 822343"/>
                        <a:gd name="connsiteY12" fmla="*/ 415596 h 563234"/>
                        <a:gd name="connsiteX13" fmla="*/ 817563 w 822343"/>
                        <a:gd name="connsiteY13" fmla="*/ 487034 h 563234"/>
                        <a:gd name="connsiteX14" fmla="*/ 808038 w 822343"/>
                        <a:gd name="connsiteY14" fmla="*/ 526721 h 563234"/>
                        <a:gd name="connsiteX15" fmla="*/ 787400 w 822343"/>
                        <a:gd name="connsiteY15" fmla="*/ 563234 h 563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22343" h="563234">
                          <a:moveTo>
                            <a:pt x="0" y="90159"/>
                          </a:moveTo>
                          <a:cubicBezTo>
                            <a:pt x="20373" y="79178"/>
                            <a:pt x="40746" y="68198"/>
                            <a:pt x="63500" y="56821"/>
                          </a:cubicBezTo>
                          <a:cubicBezTo>
                            <a:pt x="86254" y="45444"/>
                            <a:pt x="111390" y="31156"/>
                            <a:pt x="136525" y="21896"/>
                          </a:cubicBezTo>
                          <a:cubicBezTo>
                            <a:pt x="161660" y="12636"/>
                            <a:pt x="183621" y="4434"/>
                            <a:pt x="214313" y="1259"/>
                          </a:cubicBezTo>
                          <a:cubicBezTo>
                            <a:pt x="245005" y="-1916"/>
                            <a:pt x="284163" y="1788"/>
                            <a:pt x="320675" y="2846"/>
                          </a:cubicBezTo>
                          <a:cubicBezTo>
                            <a:pt x="357187" y="3904"/>
                            <a:pt x="401903" y="3111"/>
                            <a:pt x="433388" y="7609"/>
                          </a:cubicBezTo>
                          <a:cubicBezTo>
                            <a:pt x="464873" y="12107"/>
                            <a:pt x="481013" y="18192"/>
                            <a:pt x="509588" y="29834"/>
                          </a:cubicBezTo>
                          <a:cubicBezTo>
                            <a:pt x="538163" y="41476"/>
                            <a:pt x="573088" y="57086"/>
                            <a:pt x="604838" y="77459"/>
                          </a:cubicBezTo>
                          <a:cubicBezTo>
                            <a:pt x="636588" y="97832"/>
                            <a:pt x="676276" y="129317"/>
                            <a:pt x="700088" y="152071"/>
                          </a:cubicBezTo>
                          <a:cubicBezTo>
                            <a:pt x="723900" y="174825"/>
                            <a:pt x="732896" y="190701"/>
                            <a:pt x="747713" y="213984"/>
                          </a:cubicBezTo>
                          <a:cubicBezTo>
                            <a:pt x="762530" y="237267"/>
                            <a:pt x="777611" y="268488"/>
                            <a:pt x="788988" y="291771"/>
                          </a:cubicBezTo>
                          <a:cubicBezTo>
                            <a:pt x="800365" y="315054"/>
                            <a:pt x="810419" y="333047"/>
                            <a:pt x="815975" y="353684"/>
                          </a:cubicBezTo>
                          <a:cubicBezTo>
                            <a:pt x="821531" y="374321"/>
                            <a:pt x="822060" y="393371"/>
                            <a:pt x="822325" y="415596"/>
                          </a:cubicBezTo>
                          <a:cubicBezTo>
                            <a:pt x="822590" y="437821"/>
                            <a:pt x="819944" y="468513"/>
                            <a:pt x="817563" y="487034"/>
                          </a:cubicBezTo>
                          <a:cubicBezTo>
                            <a:pt x="815182" y="505555"/>
                            <a:pt x="813065" y="514021"/>
                            <a:pt x="808038" y="526721"/>
                          </a:cubicBezTo>
                          <a:cubicBezTo>
                            <a:pt x="803011" y="539421"/>
                            <a:pt x="795205" y="551327"/>
                            <a:pt x="787400" y="56323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84F7B879-618E-47BD-8FE3-5AABFD382E7C}"/>
                </a:ext>
              </a:extLst>
            </p:cNvPr>
            <p:cNvSpPr/>
            <p:nvPr/>
          </p:nvSpPr>
          <p:spPr>
            <a:xfrm>
              <a:off x="8501063" y="2874358"/>
              <a:ext cx="808980" cy="486380"/>
            </a:xfrm>
            <a:custGeom>
              <a:avLst/>
              <a:gdLst>
                <a:gd name="connsiteX0" fmla="*/ 0 w 808980"/>
                <a:gd name="connsiteY0" fmla="*/ 172055 h 486380"/>
                <a:gd name="connsiteX1" fmla="*/ 57150 w 808980"/>
                <a:gd name="connsiteY1" fmla="*/ 116492 h 486380"/>
                <a:gd name="connsiteX2" fmla="*/ 112712 w 808980"/>
                <a:gd name="connsiteY2" fmla="*/ 67280 h 486380"/>
                <a:gd name="connsiteX3" fmla="*/ 193675 w 808980"/>
                <a:gd name="connsiteY3" fmla="*/ 30767 h 486380"/>
                <a:gd name="connsiteX4" fmla="*/ 276225 w 808980"/>
                <a:gd name="connsiteY4" fmla="*/ 3780 h 486380"/>
                <a:gd name="connsiteX5" fmla="*/ 406400 w 808980"/>
                <a:gd name="connsiteY5" fmla="*/ 3780 h 486380"/>
                <a:gd name="connsiteX6" fmla="*/ 533400 w 808980"/>
                <a:gd name="connsiteY6" fmla="*/ 37117 h 486380"/>
                <a:gd name="connsiteX7" fmla="*/ 620712 w 808980"/>
                <a:gd name="connsiteY7" fmla="*/ 64105 h 486380"/>
                <a:gd name="connsiteX8" fmla="*/ 690562 w 808980"/>
                <a:gd name="connsiteY8" fmla="*/ 121255 h 486380"/>
                <a:gd name="connsiteX9" fmla="*/ 766762 w 808980"/>
                <a:gd name="connsiteY9" fmla="*/ 206980 h 486380"/>
                <a:gd name="connsiteX10" fmla="*/ 790575 w 808980"/>
                <a:gd name="connsiteY10" fmla="*/ 291117 h 486380"/>
                <a:gd name="connsiteX11" fmla="*/ 808037 w 808980"/>
                <a:gd name="connsiteY11" fmla="*/ 370492 h 486380"/>
                <a:gd name="connsiteX12" fmla="*/ 806450 w 808980"/>
                <a:gd name="connsiteY12" fmla="*/ 427642 h 486380"/>
                <a:gd name="connsiteX13" fmla="*/ 804862 w 808980"/>
                <a:gd name="connsiteY13" fmla="*/ 486380 h 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8980" h="486380" extrusionOk="0">
                  <a:moveTo>
                    <a:pt x="0" y="172055"/>
                  </a:moveTo>
                  <a:cubicBezTo>
                    <a:pt x="19185" y="157314"/>
                    <a:pt x="36148" y="135055"/>
                    <a:pt x="57150" y="116492"/>
                  </a:cubicBezTo>
                  <a:cubicBezTo>
                    <a:pt x="76450" y="99672"/>
                    <a:pt x="88579" y="79558"/>
                    <a:pt x="112712" y="67280"/>
                  </a:cubicBezTo>
                  <a:cubicBezTo>
                    <a:pt x="138110" y="49858"/>
                    <a:pt x="169340" y="40575"/>
                    <a:pt x="193675" y="30767"/>
                  </a:cubicBezTo>
                  <a:cubicBezTo>
                    <a:pt x="217759" y="22517"/>
                    <a:pt x="238537" y="11047"/>
                    <a:pt x="276225" y="3780"/>
                  </a:cubicBezTo>
                  <a:cubicBezTo>
                    <a:pt x="313954" y="-7723"/>
                    <a:pt x="364163" y="-1551"/>
                    <a:pt x="406400" y="3780"/>
                  </a:cubicBezTo>
                  <a:cubicBezTo>
                    <a:pt x="450335" y="8511"/>
                    <a:pt x="503297" y="22676"/>
                    <a:pt x="533400" y="37117"/>
                  </a:cubicBezTo>
                  <a:cubicBezTo>
                    <a:pt x="568900" y="43389"/>
                    <a:pt x="591111" y="50168"/>
                    <a:pt x="620712" y="64105"/>
                  </a:cubicBezTo>
                  <a:cubicBezTo>
                    <a:pt x="648179" y="80130"/>
                    <a:pt x="664861" y="96887"/>
                    <a:pt x="690562" y="121255"/>
                  </a:cubicBezTo>
                  <a:cubicBezTo>
                    <a:pt x="715080" y="150878"/>
                    <a:pt x="747591" y="179486"/>
                    <a:pt x="766762" y="206980"/>
                  </a:cubicBezTo>
                  <a:cubicBezTo>
                    <a:pt x="782025" y="235044"/>
                    <a:pt x="784033" y="260060"/>
                    <a:pt x="790575" y="291117"/>
                  </a:cubicBezTo>
                  <a:cubicBezTo>
                    <a:pt x="796579" y="315203"/>
                    <a:pt x="806281" y="348618"/>
                    <a:pt x="808037" y="370492"/>
                  </a:cubicBezTo>
                  <a:cubicBezTo>
                    <a:pt x="813131" y="393138"/>
                    <a:pt x="808365" y="407378"/>
                    <a:pt x="806450" y="427642"/>
                  </a:cubicBezTo>
                  <a:cubicBezTo>
                    <a:pt x="805840" y="446217"/>
                    <a:pt x="804685" y="465799"/>
                    <a:pt x="804862" y="48638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93660501">
                    <a:custGeom>
                      <a:avLst/>
                      <a:gdLst>
                        <a:gd name="connsiteX0" fmla="*/ 0 w 808980"/>
                        <a:gd name="connsiteY0" fmla="*/ 172055 h 486380"/>
                        <a:gd name="connsiteX1" fmla="*/ 57150 w 808980"/>
                        <a:gd name="connsiteY1" fmla="*/ 116492 h 486380"/>
                        <a:gd name="connsiteX2" fmla="*/ 112712 w 808980"/>
                        <a:gd name="connsiteY2" fmla="*/ 67280 h 486380"/>
                        <a:gd name="connsiteX3" fmla="*/ 193675 w 808980"/>
                        <a:gd name="connsiteY3" fmla="*/ 30767 h 486380"/>
                        <a:gd name="connsiteX4" fmla="*/ 276225 w 808980"/>
                        <a:gd name="connsiteY4" fmla="*/ 3780 h 486380"/>
                        <a:gd name="connsiteX5" fmla="*/ 406400 w 808980"/>
                        <a:gd name="connsiteY5" fmla="*/ 3780 h 486380"/>
                        <a:gd name="connsiteX6" fmla="*/ 533400 w 808980"/>
                        <a:gd name="connsiteY6" fmla="*/ 37117 h 486380"/>
                        <a:gd name="connsiteX7" fmla="*/ 620712 w 808980"/>
                        <a:gd name="connsiteY7" fmla="*/ 64105 h 486380"/>
                        <a:gd name="connsiteX8" fmla="*/ 690562 w 808980"/>
                        <a:gd name="connsiteY8" fmla="*/ 121255 h 486380"/>
                        <a:gd name="connsiteX9" fmla="*/ 766762 w 808980"/>
                        <a:gd name="connsiteY9" fmla="*/ 206980 h 486380"/>
                        <a:gd name="connsiteX10" fmla="*/ 790575 w 808980"/>
                        <a:gd name="connsiteY10" fmla="*/ 291117 h 486380"/>
                        <a:gd name="connsiteX11" fmla="*/ 808037 w 808980"/>
                        <a:gd name="connsiteY11" fmla="*/ 370492 h 486380"/>
                        <a:gd name="connsiteX12" fmla="*/ 806450 w 808980"/>
                        <a:gd name="connsiteY12" fmla="*/ 427642 h 486380"/>
                        <a:gd name="connsiteX13" fmla="*/ 804862 w 808980"/>
                        <a:gd name="connsiteY13" fmla="*/ 486380 h 486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08980" h="486380">
                          <a:moveTo>
                            <a:pt x="0" y="172055"/>
                          </a:moveTo>
                          <a:cubicBezTo>
                            <a:pt x="19182" y="153005"/>
                            <a:pt x="38365" y="133955"/>
                            <a:pt x="57150" y="116492"/>
                          </a:cubicBezTo>
                          <a:cubicBezTo>
                            <a:pt x="75935" y="99029"/>
                            <a:pt x="89958" y="81567"/>
                            <a:pt x="112712" y="67280"/>
                          </a:cubicBezTo>
                          <a:cubicBezTo>
                            <a:pt x="135466" y="52992"/>
                            <a:pt x="166423" y="41350"/>
                            <a:pt x="193675" y="30767"/>
                          </a:cubicBezTo>
                          <a:cubicBezTo>
                            <a:pt x="220927" y="20184"/>
                            <a:pt x="240771" y="8278"/>
                            <a:pt x="276225" y="3780"/>
                          </a:cubicBezTo>
                          <a:cubicBezTo>
                            <a:pt x="311679" y="-718"/>
                            <a:pt x="363538" y="-1776"/>
                            <a:pt x="406400" y="3780"/>
                          </a:cubicBezTo>
                          <a:cubicBezTo>
                            <a:pt x="449263" y="9336"/>
                            <a:pt x="497681" y="27063"/>
                            <a:pt x="533400" y="37117"/>
                          </a:cubicBezTo>
                          <a:cubicBezTo>
                            <a:pt x="569119" y="47171"/>
                            <a:pt x="594518" y="50082"/>
                            <a:pt x="620712" y="64105"/>
                          </a:cubicBezTo>
                          <a:cubicBezTo>
                            <a:pt x="646906" y="78128"/>
                            <a:pt x="666220" y="97442"/>
                            <a:pt x="690562" y="121255"/>
                          </a:cubicBezTo>
                          <a:cubicBezTo>
                            <a:pt x="714904" y="145067"/>
                            <a:pt x="750093" y="178670"/>
                            <a:pt x="766762" y="206980"/>
                          </a:cubicBezTo>
                          <a:cubicBezTo>
                            <a:pt x="783431" y="235290"/>
                            <a:pt x="783696" y="263865"/>
                            <a:pt x="790575" y="291117"/>
                          </a:cubicBezTo>
                          <a:cubicBezTo>
                            <a:pt x="797454" y="318369"/>
                            <a:pt x="805391" y="347738"/>
                            <a:pt x="808037" y="370492"/>
                          </a:cubicBezTo>
                          <a:cubicBezTo>
                            <a:pt x="810683" y="393246"/>
                            <a:pt x="806979" y="408327"/>
                            <a:pt x="806450" y="427642"/>
                          </a:cubicBezTo>
                          <a:cubicBezTo>
                            <a:pt x="805921" y="446957"/>
                            <a:pt x="805391" y="466668"/>
                            <a:pt x="804862" y="48638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3776CD82-C72C-4186-A500-43EA003599E3}"/>
                </a:ext>
              </a:extLst>
            </p:cNvPr>
            <p:cNvSpPr/>
            <p:nvPr/>
          </p:nvSpPr>
          <p:spPr>
            <a:xfrm>
              <a:off x="8497888" y="3065463"/>
              <a:ext cx="874712" cy="658812"/>
            </a:xfrm>
            <a:custGeom>
              <a:avLst/>
              <a:gdLst>
                <a:gd name="connsiteX0" fmla="*/ 0 w 874712"/>
                <a:gd name="connsiteY0" fmla="*/ 0 h 658812"/>
                <a:gd name="connsiteX1" fmla="*/ 112712 w 874712"/>
                <a:gd name="connsiteY1" fmla="*/ 31750 h 658812"/>
                <a:gd name="connsiteX2" fmla="*/ 217487 w 874712"/>
                <a:gd name="connsiteY2" fmla="*/ 69850 h 658812"/>
                <a:gd name="connsiteX3" fmla="*/ 357187 w 874712"/>
                <a:gd name="connsiteY3" fmla="*/ 144462 h 658812"/>
                <a:gd name="connsiteX4" fmla="*/ 530225 w 874712"/>
                <a:gd name="connsiteY4" fmla="*/ 254000 h 658812"/>
                <a:gd name="connsiteX5" fmla="*/ 704850 w 874712"/>
                <a:gd name="connsiteY5" fmla="*/ 414337 h 658812"/>
                <a:gd name="connsiteX6" fmla="*/ 842962 w 874712"/>
                <a:gd name="connsiteY6" fmla="*/ 592137 h 658812"/>
                <a:gd name="connsiteX7" fmla="*/ 874712 w 874712"/>
                <a:gd name="connsiteY7" fmla="*/ 658812 h 65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712" h="658812" extrusionOk="0">
                  <a:moveTo>
                    <a:pt x="0" y="0"/>
                  </a:moveTo>
                  <a:cubicBezTo>
                    <a:pt x="40081" y="12645"/>
                    <a:pt x="77287" y="23874"/>
                    <a:pt x="112712" y="31750"/>
                  </a:cubicBezTo>
                  <a:cubicBezTo>
                    <a:pt x="146901" y="42564"/>
                    <a:pt x="181073" y="51293"/>
                    <a:pt x="217487" y="69850"/>
                  </a:cubicBezTo>
                  <a:cubicBezTo>
                    <a:pt x="267204" y="86304"/>
                    <a:pt x="295551" y="111549"/>
                    <a:pt x="357187" y="144462"/>
                  </a:cubicBezTo>
                  <a:cubicBezTo>
                    <a:pt x="398700" y="178399"/>
                    <a:pt x="473605" y="204179"/>
                    <a:pt x="530225" y="254000"/>
                  </a:cubicBezTo>
                  <a:cubicBezTo>
                    <a:pt x="583425" y="301070"/>
                    <a:pt x="661264" y="354323"/>
                    <a:pt x="704850" y="414337"/>
                  </a:cubicBezTo>
                  <a:cubicBezTo>
                    <a:pt x="759291" y="474972"/>
                    <a:pt x="810826" y="552094"/>
                    <a:pt x="842962" y="592137"/>
                  </a:cubicBezTo>
                  <a:cubicBezTo>
                    <a:pt x="869888" y="630894"/>
                    <a:pt x="874529" y="647261"/>
                    <a:pt x="874712" y="6588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607341777">
                    <a:custGeom>
                      <a:avLst/>
                      <a:gdLst>
                        <a:gd name="connsiteX0" fmla="*/ 0 w 874712"/>
                        <a:gd name="connsiteY0" fmla="*/ 0 h 658812"/>
                        <a:gd name="connsiteX1" fmla="*/ 112712 w 874712"/>
                        <a:gd name="connsiteY1" fmla="*/ 31750 h 658812"/>
                        <a:gd name="connsiteX2" fmla="*/ 217487 w 874712"/>
                        <a:gd name="connsiteY2" fmla="*/ 69850 h 658812"/>
                        <a:gd name="connsiteX3" fmla="*/ 357187 w 874712"/>
                        <a:gd name="connsiteY3" fmla="*/ 144462 h 658812"/>
                        <a:gd name="connsiteX4" fmla="*/ 530225 w 874712"/>
                        <a:gd name="connsiteY4" fmla="*/ 254000 h 658812"/>
                        <a:gd name="connsiteX5" fmla="*/ 704850 w 874712"/>
                        <a:gd name="connsiteY5" fmla="*/ 414337 h 658812"/>
                        <a:gd name="connsiteX6" fmla="*/ 842962 w 874712"/>
                        <a:gd name="connsiteY6" fmla="*/ 592137 h 658812"/>
                        <a:gd name="connsiteX7" fmla="*/ 874712 w 874712"/>
                        <a:gd name="connsiteY7" fmla="*/ 658812 h 658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74712" h="658812">
                          <a:moveTo>
                            <a:pt x="0" y="0"/>
                          </a:moveTo>
                          <a:cubicBezTo>
                            <a:pt x="38232" y="10054"/>
                            <a:pt x="76464" y="20108"/>
                            <a:pt x="112712" y="31750"/>
                          </a:cubicBezTo>
                          <a:cubicBezTo>
                            <a:pt x="148960" y="43392"/>
                            <a:pt x="176741" y="51065"/>
                            <a:pt x="217487" y="69850"/>
                          </a:cubicBezTo>
                          <a:cubicBezTo>
                            <a:pt x="258233" y="88635"/>
                            <a:pt x="305064" y="113770"/>
                            <a:pt x="357187" y="144462"/>
                          </a:cubicBezTo>
                          <a:cubicBezTo>
                            <a:pt x="409310" y="175154"/>
                            <a:pt x="472281" y="209021"/>
                            <a:pt x="530225" y="254000"/>
                          </a:cubicBezTo>
                          <a:cubicBezTo>
                            <a:pt x="588169" y="298979"/>
                            <a:pt x="652727" y="357981"/>
                            <a:pt x="704850" y="414337"/>
                          </a:cubicBezTo>
                          <a:cubicBezTo>
                            <a:pt x="756973" y="470693"/>
                            <a:pt x="814652" y="551391"/>
                            <a:pt x="842962" y="592137"/>
                          </a:cubicBezTo>
                          <a:cubicBezTo>
                            <a:pt x="871272" y="632883"/>
                            <a:pt x="872992" y="645847"/>
                            <a:pt x="874712" y="6588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54AC979B-54B2-402E-B6EB-4FFD3000505B}"/>
                </a:ext>
              </a:extLst>
            </p:cNvPr>
            <p:cNvSpPr/>
            <p:nvPr/>
          </p:nvSpPr>
          <p:spPr>
            <a:xfrm>
              <a:off x="9350375" y="3732213"/>
              <a:ext cx="106832" cy="650875"/>
            </a:xfrm>
            <a:custGeom>
              <a:avLst/>
              <a:gdLst>
                <a:gd name="connsiteX0" fmla="*/ 25400 w 106832"/>
                <a:gd name="connsiteY0" fmla="*/ 0 h 650875"/>
                <a:gd name="connsiteX1" fmla="*/ 60325 w 106832"/>
                <a:gd name="connsiteY1" fmla="*/ 85725 h 650875"/>
                <a:gd name="connsiteX2" fmla="*/ 92075 w 106832"/>
                <a:gd name="connsiteY2" fmla="*/ 184150 h 650875"/>
                <a:gd name="connsiteX3" fmla="*/ 106363 w 106832"/>
                <a:gd name="connsiteY3" fmla="*/ 257175 h 650875"/>
                <a:gd name="connsiteX4" fmla="*/ 101600 w 106832"/>
                <a:gd name="connsiteY4" fmla="*/ 319087 h 650875"/>
                <a:gd name="connsiteX5" fmla="*/ 84138 w 106832"/>
                <a:gd name="connsiteY5" fmla="*/ 396875 h 650875"/>
                <a:gd name="connsiteX6" fmla="*/ 63500 w 106832"/>
                <a:gd name="connsiteY6" fmla="*/ 482600 h 650875"/>
                <a:gd name="connsiteX7" fmla="*/ 36513 w 106832"/>
                <a:gd name="connsiteY7" fmla="*/ 560387 h 650875"/>
                <a:gd name="connsiteX8" fmla="*/ 11113 w 106832"/>
                <a:gd name="connsiteY8" fmla="*/ 625475 h 650875"/>
                <a:gd name="connsiteX9" fmla="*/ 0 w 106832"/>
                <a:gd name="connsiteY9" fmla="*/ 650875 h 65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832" h="650875" extrusionOk="0">
                  <a:moveTo>
                    <a:pt x="25400" y="0"/>
                  </a:moveTo>
                  <a:cubicBezTo>
                    <a:pt x="37460" y="22321"/>
                    <a:pt x="49789" y="59533"/>
                    <a:pt x="60325" y="85725"/>
                  </a:cubicBezTo>
                  <a:cubicBezTo>
                    <a:pt x="70719" y="117467"/>
                    <a:pt x="84639" y="152141"/>
                    <a:pt x="92075" y="184150"/>
                  </a:cubicBezTo>
                  <a:cubicBezTo>
                    <a:pt x="101045" y="215248"/>
                    <a:pt x="101818" y="232686"/>
                    <a:pt x="106363" y="257175"/>
                  </a:cubicBezTo>
                  <a:cubicBezTo>
                    <a:pt x="105937" y="278770"/>
                    <a:pt x="106274" y="294427"/>
                    <a:pt x="101600" y="319087"/>
                  </a:cubicBezTo>
                  <a:cubicBezTo>
                    <a:pt x="95900" y="342268"/>
                    <a:pt x="88940" y="368874"/>
                    <a:pt x="84138" y="396875"/>
                  </a:cubicBezTo>
                  <a:cubicBezTo>
                    <a:pt x="77560" y="425484"/>
                    <a:pt x="68187" y="451302"/>
                    <a:pt x="63500" y="482600"/>
                  </a:cubicBezTo>
                  <a:cubicBezTo>
                    <a:pt x="55777" y="509289"/>
                    <a:pt x="46335" y="537094"/>
                    <a:pt x="36513" y="560387"/>
                  </a:cubicBezTo>
                  <a:cubicBezTo>
                    <a:pt x="29413" y="582325"/>
                    <a:pt x="15647" y="611871"/>
                    <a:pt x="11113" y="625475"/>
                  </a:cubicBezTo>
                  <a:cubicBezTo>
                    <a:pt x="5150" y="640692"/>
                    <a:pt x="2296" y="646395"/>
                    <a:pt x="0" y="6508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79274795">
                    <a:custGeom>
                      <a:avLst/>
                      <a:gdLst>
                        <a:gd name="connsiteX0" fmla="*/ 25400 w 106832"/>
                        <a:gd name="connsiteY0" fmla="*/ 0 h 650875"/>
                        <a:gd name="connsiteX1" fmla="*/ 60325 w 106832"/>
                        <a:gd name="connsiteY1" fmla="*/ 85725 h 650875"/>
                        <a:gd name="connsiteX2" fmla="*/ 92075 w 106832"/>
                        <a:gd name="connsiteY2" fmla="*/ 184150 h 650875"/>
                        <a:gd name="connsiteX3" fmla="*/ 106363 w 106832"/>
                        <a:gd name="connsiteY3" fmla="*/ 257175 h 650875"/>
                        <a:gd name="connsiteX4" fmla="*/ 101600 w 106832"/>
                        <a:gd name="connsiteY4" fmla="*/ 319087 h 650875"/>
                        <a:gd name="connsiteX5" fmla="*/ 84138 w 106832"/>
                        <a:gd name="connsiteY5" fmla="*/ 396875 h 650875"/>
                        <a:gd name="connsiteX6" fmla="*/ 63500 w 106832"/>
                        <a:gd name="connsiteY6" fmla="*/ 482600 h 650875"/>
                        <a:gd name="connsiteX7" fmla="*/ 36513 w 106832"/>
                        <a:gd name="connsiteY7" fmla="*/ 560387 h 650875"/>
                        <a:gd name="connsiteX8" fmla="*/ 11113 w 106832"/>
                        <a:gd name="connsiteY8" fmla="*/ 625475 h 650875"/>
                        <a:gd name="connsiteX9" fmla="*/ 0 w 106832"/>
                        <a:gd name="connsiteY9" fmla="*/ 650875 h 650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6832" h="650875">
                          <a:moveTo>
                            <a:pt x="25400" y="0"/>
                          </a:moveTo>
                          <a:cubicBezTo>
                            <a:pt x="37306" y="27516"/>
                            <a:pt x="49213" y="55033"/>
                            <a:pt x="60325" y="85725"/>
                          </a:cubicBezTo>
                          <a:cubicBezTo>
                            <a:pt x="71438" y="116417"/>
                            <a:pt x="84402" y="155575"/>
                            <a:pt x="92075" y="184150"/>
                          </a:cubicBezTo>
                          <a:cubicBezTo>
                            <a:pt x="99748" y="212725"/>
                            <a:pt x="104776" y="234686"/>
                            <a:pt x="106363" y="257175"/>
                          </a:cubicBezTo>
                          <a:cubicBezTo>
                            <a:pt x="107950" y="279664"/>
                            <a:pt x="105304" y="295804"/>
                            <a:pt x="101600" y="319087"/>
                          </a:cubicBezTo>
                          <a:cubicBezTo>
                            <a:pt x="97896" y="342370"/>
                            <a:pt x="90488" y="369623"/>
                            <a:pt x="84138" y="396875"/>
                          </a:cubicBezTo>
                          <a:cubicBezTo>
                            <a:pt x="77788" y="424127"/>
                            <a:pt x="71437" y="455348"/>
                            <a:pt x="63500" y="482600"/>
                          </a:cubicBezTo>
                          <a:cubicBezTo>
                            <a:pt x="55563" y="509852"/>
                            <a:pt x="45244" y="536575"/>
                            <a:pt x="36513" y="560387"/>
                          </a:cubicBezTo>
                          <a:cubicBezTo>
                            <a:pt x="27782" y="584199"/>
                            <a:pt x="17198" y="610394"/>
                            <a:pt x="11113" y="625475"/>
                          </a:cubicBezTo>
                          <a:cubicBezTo>
                            <a:pt x="5027" y="640556"/>
                            <a:pt x="2513" y="645715"/>
                            <a:pt x="0" y="6508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E19E425D-84A7-4C52-836E-86CCA6DF1F20}"/>
                </a:ext>
              </a:extLst>
            </p:cNvPr>
            <p:cNvSpPr/>
            <p:nvPr/>
          </p:nvSpPr>
          <p:spPr>
            <a:xfrm>
              <a:off x="7126288" y="3557430"/>
              <a:ext cx="1547812" cy="190965"/>
            </a:xfrm>
            <a:custGeom>
              <a:avLst/>
              <a:gdLst>
                <a:gd name="connsiteX0" fmla="*/ 0 w 1547812"/>
                <a:gd name="connsiteY0" fmla="*/ 104933 h 190965"/>
                <a:gd name="connsiteX1" fmla="*/ 133350 w 1547812"/>
                <a:gd name="connsiteY1" fmla="*/ 152558 h 190965"/>
                <a:gd name="connsiteX2" fmla="*/ 261937 w 1547812"/>
                <a:gd name="connsiteY2" fmla="*/ 181133 h 190965"/>
                <a:gd name="connsiteX3" fmla="*/ 425450 w 1547812"/>
                <a:gd name="connsiteY3" fmla="*/ 190658 h 190965"/>
                <a:gd name="connsiteX4" fmla="*/ 593725 w 1547812"/>
                <a:gd name="connsiteY4" fmla="*/ 171608 h 190965"/>
                <a:gd name="connsiteX5" fmla="*/ 687387 w 1547812"/>
                <a:gd name="connsiteY5" fmla="*/ 131920 h 190965"/>
                <a:gd name="connsiteX6" fmla="*/ 777875 w 1547812"/>
                <a:gd name="connsiteY6" fmla="*/ 81120 h 190965"/>
                <a:gd name="connsiteX7" fmla="*/ 879475 w 1547812"/>
                <a:gd name="connsiteY7" fmla="*/ 57308 h 190965"/>
                <a:gd name="connsiteX8" fmla="*/ 952500 w 1547812"/>
                <a:gd name="connsiteY8" fmla="*/ 33495 h 190965"/>
                <a:gd name="connsiteX9" fmla="*/ 1047750 w 1547812"/>
                <a:gd name="connsiteY9" fmla="*/ 14445 h 190965"/>
                <a:gd name="connsiteX10" fmla="*/ 1141412 w 1547812"/>
                <a:gd name="connsiteY10" fmla="*/ 158 h 190965"/>
                <a:gd name="connsiteX11" fmla="*/ 1266825 w 1547812"/>
                <a:gd name="connsiteY11" fmla="*/ 6508 h 190965"/>
                <a:gd name="connsiteX12" fmla="*/ 1341437 w 1547812"/>
                <a:gd name="connsiteY12" fmla="*/ 1745 h 190965"/>
                <a:gd name="connsiteX13" fmla="*/ 1492250 w 1547812"/>
                <a:gd name="connsiteY13" fmla="*/ 16033 h 190965"/>
                <a:gd name="connsiteX14" fmla="*/ 1547812 w 1547812"/>
                <a:gd name="connsiteY14" fmla="*/ 25558 h 19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7812" h="190965" extrusionOk="0">
                  <a:moveTo>
                    <a:pt x="0" y="104933"/>
                  </a:moveTo>
                  <a:cubicBezTo>
                    <a:pt x="43591" y="124905"/>
                    <a:pt x="92259" y="137828"/>
                    <a:pt x="133350" y="152558"/>
                  </a:cubicBezTo>
                  <a:cubicBezTo>
                    <a:pt x="183225" y="167019"/>
                    <a:pt x="214933" y="173470"/>
                    <a:pt x="261937" y="181133"/>
                  </a:cubicBezTo>
                  <a:cubicBezTo>
                    <a:pt x="319145" y="184882"/>
                    <a:pt x="372105" y="196283"/>
                    <a:pt x="425450" y="190658"/>
                  </a:cubicBezTo>
                  <a:cubicBezTo>
                    <a:pt x="474583" y="195005"/>
                    <a:pt x="548331" y="184413"/>
                    <a:pt x="593725" y="171608"/>
                  </a:cubicBezTo>
                  <a:cubicBezTo>
                    <a:pt x="636567" y="162741"/>
                    <a:pt x="652062" y="147704"/>
                    <a:pt x="687387" y="131920"/>
                  </a:cubicBezTo>
                  <a:cubicBezTo>
                    <a:pt x="719264" y="118251"/>
                    <a:pt x="741494" y="92874"/>
                    <a:pt x="777875" y="81120"/>
                  </a:cubicBezTo>
                  <a:cubicBezTo>
                    <a:pt x="813020" y="69342"/>
                    <a:pt x="852534" y="65809"/>
                    <a:pt x="879475" y="57308"/>
                  </a:cubicBezTo>
                  <a:cubicBezTo>
                    <a:pt x="909399" y="48428"/>
                    <a:pt x="926741" y="42342"/>
                    <a:pt x="952500" y="33495"/>
                  </a:cubicBezTo>
                  <a:cubicBezTo>
                    <a:pt x="980449" y="24432"/>
                    <a:pt x="1017495" y="17650"/>
                    <a:pt x="1047750" y="14445"/>
                  </a:cubicBezTo>
                  <a:cubicBezTo>
                    <a:pt x="1081532" y="4275"/>
                    <a:pt x="1107790" y="2799"/>
                    <a:pt x="1141412" y="158"/>
                  </a:cubicBezTo>
                  <a:cubicBezTo>
                    <a:pt x="1174087" y="-5625"/>
                    <a:pt x="1238893" y="9665"/>
                    <a:pt x="1266825" y="6508"/>
                  </a:cubicBezTo>
                  <a:cubicBezTo>
                    <a:pt x="1299578" y="6676"/>
                    <a:pt x="1304109" y="858"/>
                    <a:pt x="1341437" y="1745"/>
                  </a:cubicBezTo>
                  <a:cubicBezTo>
                    <a:pt x="1382946" y="3422"/>
                    <a:pt x="1457162" y="12243"/>
                    <a:pt x="1492250" y="16033"/>
                  </a:cubicBezTo>
                  <a:cubicBezTo>
                    <a:pt x="1525465" y="21121"/>
                    <a:pt x="1536244" y="22848"/>
                    <a:pt x="1547812" y="2555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2838482">
                    <a:custGeom>
                      <a:avLst/>
                      <a:gdLst>
                        <a:gd name="connsiteX0" fmla="*/ 0 w 1547812"/>
                        <a:gd name="connsiteY0" fmla="*/ 104933 h 190965"/>
                        <a:gd name="connsiteX1" fmla="*/ 133350 w 1547812"/>
                        <a:gd name="connsiteY1" fmla="*/ 152558 h 190965"/>
                        <a:gd name="connsiteX2" fmla="*/ 261937 w 1547812"/>
                        <a:gd name="connsiteY2" fmla="*/ 181133 h 190965"/>
                        <a:gd name="connsiteX3" fmla="*/ 425450 w 1547812"/>
                        <a:gd name="connsiteY3" fmla="*/ 190658 h 190965"/>
                        <a:gd name="connsiteX4" fmla="*/ 593725 w 1547812"/>
                        <a:gd name="connsiteY4" fmla="*/ 171608 h 190965"/>
                        <a:gd name="connsiteX5" fmla="*/ 687387 w 1547812"/>
                        <a:gd name="connsiteY5" fmla="*/ 131920 h 190965"/>
                        <a:gd name="connsiteX6" fmla="*/ 777875 w 1547812"/>
                        <a:gd name="connsiteY6" fmla="*/ 81120 h 190965"/>
                        <a:gd name="connsiteX7" fmla="*/ 879475 w 1547812"/>
                        <a:gd name="connsiteY7" fmla="*/ 57308 h 190965"/>
                        <a:gd name="connsiteX8" fmla="*/ 952500 w 1547812"/>
                        <a:gd name="connsiteY8" fmla="*/ 33495 h 190965"/>
                        <a:gd name="connsiteX9" fmla="*/ 1047750 w 1547812"/>
                        <a:gd name="connsiteY9" fmla="*/ 14445 h 190965"/>
                        <a:gd name="connsiteX10" fmla="*/ 1141412 w 1547812"/>
                        <a:gd name="connsiteY10" fmla="*/ 158 h 190965"/>
                        <a:gd name="connsiteX11" fmla="*/ 1266825 w 1547812"/>
                        <a:gd name="connsiteY11" fmla="*/ 6508 h 190965"/>
                        <a:gd name="connsiteX12" fmla="*/ 1341437 w 1547812"/>
                        <a:gd name="connsiteY12" fmla="*/ 1745 h 190965"/>
                        <a:gd name="connsiteX13" fmla="*/ 1492250 w 1547812"/>
                        <a:gd name="connsiteY13" fmla="*/ 16033 h 190965"/>
                        <a:gd name="connsiteX14" fmla="*/ 1547812 w 1547812"/>
                        <a:gd name="connsiteY14" fmla="*/ 25558 h 190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547812" h="190965">
                          <a:moveTo>
                            <a:pt x="0" y="104933"/>
                          </a:moveTo>
                          <a:cubicBezTo>
                            <a:pt x="44847" y="122395"/>
                            <a:pt x="89694" y="139858"/>
                            <a:pt x="133350" y="152558"/>
                          </a:cubicBezTo>
                          <a:cubicBezTo>
                            <a:pt x="177006" y="165258"/>
                            <a:pt x="213254" y="174783"/>
                            <a:pt x="261937" y="181133"/>
                          </a:cubicBezTo>
                          <a:cubicBezTo>
                            <a:pt x="310620" y="187483"/>
                            <a:pt x="370152" y="192246"/>
                            <a:pt x="425450" y="190658"/>
                          </a:cubicBezTo>
                          <a:cubicBezTo>
                            <a:pt x="480748" y="189071"/>
                            <a:pt x="550069" y="181398"/>
                            <a:pt x="593725" y="171608"/>
                          </a:cubicBezTo>
                          <a:cubicBezTo>
                            <a:pt x="637381" y="161818"/>
                            <a:pt x="656695" y="147001"/>
                            <a:pt x="687387" y="131920"/>
                          </a:cubicBezTo>
                          <a:cubicBezTo>
                            <a:pt x="718079" y="116839"/>
                            <a:pt x="745860" y="93555"/>
                            <a:pt x="777875" y="81120"/>
                          </a:cubicBezTo>
                          <a:cubicBezTo>
                            <a:pt x="809890" y="68685"/>
                            <a:pt x="850371" y="65245"/>
                            <a:pt x="879475" y="57308"/>
                          </a:cubicBezTo>
                          <a:cubicBezTo>
                            <a:pt x="908579" y="49371"/>
                            <a:pt x="924454" y="40639"/>
                            <a:pt x="952500" y="33495"/>
                          </a:cubicBezTo>
                          <a:cubicBezTo>
                            <a:pt x="980546" y="26351"/>
                            <a:pt x="1016265" y="20001"/>
                            <a:pt x="1047750" y="14445"/>
                          </a:cubicBezTo>
                          <a:cubicBezTo>
                            <a:pt x="1079235" y="8889"/>
                            <a:pt x="1104900" y="1481"/>
                            <a:pt x="1141412" y="158"/>
                          </a:cubicBezTo>
                          <a:cubicBezTo>
                            <a:pt x="1177925" y="-1165"/>
                            <a:pt x="1233488" y="6244"/>
                            <a:pt x="1266825" y="6508"/>
                          </a:cubicBezTo>
                          <a:cubicBezTo>
                            <a:pt x="1300162" y="6772"/>
                            <a:pt x="1303866" y="158"/>
                            <a:pt x="1341437" y="1745"/>
                          </a:cubicBezTo>
                          <a:cubicBezTo>
                            <a:pt x="1379008" y="3332"/>
                            <a:pt x="1457854" y="12064"/>
                            <a:pt x="1492250" y="16033"/>
                          </a:cubicBezTo>
                          <a:cubicBezTo>
                            <a:pt x="1526646" y="20002"/>
                            <a:pt x="1535641" y="23971"/>
                            <a:pt x="1547812" y="2555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8E634C66-8DF4-48DB-B00E-835D02F5915D}"/>
                </a:ext>
              </a:extLst>
            </p:cNvPr>
            <p:cNvSpPr/>
            <p:nvPr/>
          </p:nvSpPr>
          <p:spPr>
            <a:xfrm>
              <a:off x="8675688" y="3581400"/>
              <a:ext cx="490127" cy="554038"/>
            </a:xfrm>
            <a:custGeom>
              <a:avLst/>
              <a:gdLst>
                <a:gd name="connsiteX0" fmla="*/ 0 w 490127"/>
                <a:gd name="connsiteY0" fmla="*/ 0 h 554038"/>
                <a:gd name="connsiteX1" fmla="*/ 127000 w 490127"/>
                <a:gd name="connsiteY1" fmla="*/ 39688 h 554038"/>
                <a:gd name="connsiteX2" fmla="*/ 214312 w 490127"/>
                <a:gd name="connsiteY2" fmla="*/ 77788 h 554038"/>
                <a:gd name="connsiteX3" fmla="*/ 303212 w 490127"/>
                <a:gd name="connsiteY3" fmla="*/ 136525 h 554038"/>
                <a:gd name="connsiteX4" fmla="*/ 361950 w 490127"/>
                <a:gd name="connsiteY4" fmla="*/ 193675 h 554038"/>
                <a:gd name="connsiteX5" fmla="*/ 442912 w 490127"/>
                <a:gd name="connsiteY5" fmla="*/ 288925 h 554038"/>
                <a:gd name="connsiteX6" fmla="*/ 473075 w 490127"/>
                <a:gd name="connsiteY6" fmla="*/ 347663 h 554038"/>
                <a:gd name="connsiteX7" fmla="*/ 488950 w 490127"/>
                <a:gd name="connsiteY7" fmla="*/ 427038 h 554038"/>
                <a:gd name="connsiteX8" fmla="*/ 487362 w 490127"/>
                <a:gd name="connsiteY8" fmla="*/ 490538 h 554038"/>
                <a:gd name="connsiteX9" fmla="*/ 474662 w 490127"/>
                <a:gd name="connsiteY9" fmla="*/ 554038 h 55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127" h="554038" extrusionOk="0">
                  <a:moveTo>
                    <a:pt x="0" y="0"/>
                  </a:moveTo>
                  <a:cubicBezTo>
                    <a:pt x="41965" y="11399"/>
                    <a:pt x="91634" y="28609"/>
                    <a:pt x="127000" y="39688"/>
                  </a:cubicBezTo>
                  <a:cubicBezTo>
                    <a:pt x="159614" y="52514"/>
                    <a:pt x="183908" y="61100"/>
                    <a:pt x="214312" y="77788"/>
                  </a:cubicBezTo>
                  <a:cubicBezTo>
                    <a:pt x="246091" y="96942"/>
                    <a:pt x="282792" y="119485"/>
                    <a:pt x="303212" y="136525"/>
                  </a:cubicBezTo>
                  <a:cubicBezTo>
                    <a:pt x="328154" y="156347"/>
                    <a:pt x="338159" y="168143"/>
                    <a:pt x="361950" y="193675"/>
                  </a:cubicBezTo>
                  <a:cubicBezTo>
                    <a:pt x="386009" y="220996"/>
                    <a:pt x="425954" y="268153"/>
                    <a:pt x="442912" y="288925"/>
                  </a:cubicBezTo>
                  <a:cubicBezTo>
                    <a:pt x="461041" y="314165"/>
                    <a:pt x="466298" y="323981"/>
                    <a:pt x="473075" y="347663"/>
                  </a:cubicBezTo>
                  <a:cubicBezTo>
                    <a:pt x="481357" y="368513"/>
                    <a:pt x="490522" y="401367"/>
                    <a:pt x="488950" y="427038"/>
                  </a:cubicBezTo>
                  <a:cubicBezTo>
                    <a:pt x="491476" y="451693"/>
                    <a:pt x="488708" y="469542"/>
                    <a:pt x="487362" y="490538"/>
                  </a:cubicBezTo>
                  <a:cubicBezTo>
                    <a:pt x="485222" y="510992"/>
                    <a:pt x="477499" y="544413"/>
                    <a:pt x="474662" y="55403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73160069">
                    <a:custGeom>
                      <a:avLst/>
                      <a:gdLst>
                        <a:gd name="connsiteX0" fmla="*/ 0 w 490127"/>
                        <a:gd name="connsiteY0" fmla="*/ 0 h 554038"/>
                        <a:gd name="connsiteX1" fmla="*/ 127000 w 490127"/>
                        <a:gd name="connsiteY1" fmla="*/ 39688 h 554038"/>
                        <a:gd name="connsiteX2" fmla="*/ 214312 w 490127"/>
                        <a:gd name="connsiteY2" fmla="*/ 77788 h 554038"/>
                        <a:gd name="connsiteX3" fmla="*/ 303212 w 490127"/>
                        <a:gd name="connsiteY3" fmla="*/ 136525 h 554038"/>
                        <a:gd name="connsiteX4" fmla="*/ 361950 w 490127"/>
                        <a:gd name="connsiteY4" fmla="*/ 193675 h 554038"/>
                        <a:gd name="connsiteX5" fmla="*/ 442912 w 490127"/>
                        <a:gd name="connsiteY5" fmla="*/ 288925 h 554038"/>
                        <a:gd name="connsiteX6" fmla="*/ 473075 w 490127"/>
                        <a:gd name="connsiteY6" fmla="*/ 347663 h 554038"/>
                        <a:gd name="connsiteX7" fmla="*/ 488950 w 490127"/>
                        <a:gd name="connsiteY7" fmla="*/ 427038 h 554038"/>
                        <a:gd name="connsiteX8" fmla="*/ 487362 w 490127"/>
                        <a:gd name="connsiteY8" fmla="*/ 490538 h 554038"/>
                        <a:gd name="connsiteX9" fmla="*/ 474662 w 490127"/>
                        <a:gd name="connsiteY9" fmla="*/ 554038 h 5540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127" h="554038">
                          <a:moveTo>
                            <a:pt x="0" y="0"/>
                          </a:moveTo>
                          <a:cubicBezTo>
                            <a:pt x="45640" y="13361"/>
                            <a:pt x="91281" y="26723"/>
                            <a:pt x="127000" y="39688"/>
                          </a:cubicBezTo>
                          <a:cubicBezTo>
                            <a:pt x="162719" y="52653"/>
                            <a:pt x="184943" y="61649"/>
                            <a:pt x="214312" y="77788"/>
                          </a:cubicBezTo>
                          <a:cubicBezTo>
                            <a:pt x="243681" y="93927"/>
                            <a:pt x="278606" y="117211"/>
                            <a:pt x="303212" y="136525"/>
                          </a:cubicBezTo>
                          <a:cubicBezTo>
                            <a:pt x="327818" y="155840"/>
                            <a:pt x="338667" y="168275"/>
                            <a:pt x="361950" y="193675"/>
                          </a:cubicBezTo>
                          <a:cubicBezTo>
                            <a:pt x="385233" y="219075"/>
                            <a:pt x="424391" y="263260"/>
                            <a:pt x="442912" y="288925"/>
                          </a:cubicBezTo>
                          <a:cubicBezTo>
                            <a:pt x="461433" y="314590"/>
                            <a:pt x="465402" y="324644"/>
                            <a:pt x="473075" y="347663"/>
                          </a:cubicBezTo>
                          <a:cubicBezTo>
                            <a:pt x="480748" y="370682"/>
                            <a:pt x="486569" y="403225"/>
                            <a:pt x="488950" y="427038"/>
                          </a:cubicBezTo>
                          <a:cubicBezTo>
                            <a:pt x="491331" y="450851"/>
                            <a:pt x="489743" y="469371"/>
                            <a:pt x="487362" y="490538"/>
                          </a:cubicBezTo>
                          <a:cubicBezTo>
                            <a:pt x="484981" y="511705"/>
                            <a:pt x="478366" y="543455"/>
                            <a:pt x="474662" y="55403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F9EC4494-1724-425B-8BB9-1108CCB6B429}"/>
                </a:ext>
              </a:extLst>
            </p:cNvPr>
            <p:cNvSpPr/>
            <p:nvPr/>
          </p:nvSpPr>
          <p:spPr>
            <a:xfrm>
              <a:off x="7123113" y="3671888"/>
              <a:ext cx="1298575" cy="308188"/>
            </a:xfrm>
            <a:custGeom>
              <a:avLst/>
              <a:gdLst>
                <a:gd name="connsiteX0" fmla="*/ 0 w 1298575"/>
                <a:gd name="connsiteY0" fmla="*/ 0 h 308188"/>
                <a:gd name="connsiteX1" fmla="*/ 71437 w 1298575"/>
                <a:gd name="connsiteY1" fmla="*/ 92075 h 308188"/>
                <a:gd name="connsiteX2" fmla="*/ 165100 w 1298575"/>
                <a:gd name="connsiteY2" fmla="*/ 138112 h 308188"/>
                <a:gd name="connsiteX3" fmla="*/ 360362 w 1298575"/>
                <a:gd name="connsiteY3" fmla="*/ 204787 h 308188"/>
                <a:gd name="connsiteX4" fmla="*/ 550862 w 1298575"/>
                <a:gd name="connsiteY4" fmla="*/ 246062 h 308188"/>
                <a:gd name="connsiteX5" fmla="*/ 731837 w 1298575"/>
                <a:gd name="connsiteY5" fmla="*/ 249237 h 308188"/>
                <a:gd name="connsiteX6" fmla="*/ 936625 w 1298575"/>
                <a:gd name="connsiteY6" fmla="*/ 255587 h 308188"/>
                <a:gd name="connsiteX7" fmla="*/ 1058862 w 1298575"/>
                <a:gd name="connsiteY7" fmla="*/ 290512 h 308188"/>
                <a:gd name="connsiteX8" fmla="*/ 1162050 w 1298575"/>
                <a:gd name="connsiteY8" fmla="*/ 307975 h 308188"/>
                <a:gd name="connsiteX9" fmla="*/ 1298575 w 1298575"/>
                <a:gd name="connsiteY9" fmla="*/ 279400 h 30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8575" h="308188" extrusionOk="0">
                  <a:moveTo>
                    <a:pt x="0" y="0"/>
                  </a:moveTo>
                  <a:cubicBezTo>
                    <a:pt x="21755" y="35732"/>
                    <a:pt x="40719" y="69651"/>
                    <a:pt x="71437" y="92075"/>
                  </a:cubicBezTo>
                  <a:cubicBezTo>
                    <a:pt x="100449" y="112368"/>
                    <a:pt x="116457" y="119959"/>
                    <a:pt x="165100" y="138112"/>
                  </a:cubicBezTo>
                  <a:cubicBezTo>
                    <a:pt x="222753" y="149700"/>
                    <a:pt x="294551" y="195331"/>
                    <a:pt x="360362" y="204787"/>
                  </a:cubicBezTo>
                  <a:cubicBezTo>
                    <a:pt x="423553" y="224367"/>
                    <a:pt x="489260" y="235204"/>
                    <a:pt x="550862" y="246062"/>
                  </a:cubicBezTo>
                  <a:cubicBezTo>
                    <a:pt x="612774" y="253470"/>
                    <a:pt x="731837" y="249237"/>
                    <a:pt x="731837" y="249237"/>
                  </a:cubicBezTo>
                  <a:cubicBezTo>
                    <a:pt x="799326" y="244697"/>
                    <a:pt x="881743" y="245317"/>
                    <a:pt x="936625" y="255587"/>
                  </a:cubicBezTo>
                  <a:cubicBezTo>
                    <a:pt x="987901" y="263583"/>
                    <a:pt x="1014492" y="280659"/>
                    <a:pt x="1058862" y="290512"/>
                  </a:cubicBezTo>
                  <a:cubicBezTo>
                    <a:pt x="1101601" y="300575"/>
                    <a:pt x="1121286" y="311778"/>
                    <a:pt x="1162050" y="307975"/>
                  </a:cubicBezTo>
                  <a:cubicBezTo>
                    <a:pt x="1202227" y="302117"/>
                    <a:pt x="1249801" y="290440"/>
                    <a:pt x="1298575" y="2794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70855251">
                    <a:custGeom>
                      <a:avLst/>
                      <a:gdLst>
                        <a:gd name="connsiteX0" fmla="*/ 0 w 1298575"/>
                        <a:gd name="connsiteY0" fmla="*/ 0 h 308188"/>
                        <a:gd name="connsiteX1" fmla="*/ 71437 w 1298575"/>
                        <a:gd name="connsiteY1" fmla="*/ 92075 h 308188"/>
                        <a:gd name="connsiteX2" fmla="*/ 165100 w 1298575"/>
                        <a:gd name="connsiteY2" fmla="*/ 138112 h 308188"/>
                        <a:gd name="connsiteX3" fmla="*/ 360362 w 1298575"/>
                        <a:gd name="connsiteY3" fmla="*/ 204787 h 308188"/>
                        <a:gd name="connsiteX4" fmla="*/ 550862 w 1298575"/>
                        <a:gd name="connsiteY4" fmla="*/ 246062 h 308188"/>
                        <a:gd name="connsiteX5" fmla="*/ 731837 w 1298575"/>
                        <a:gd name="connsiteY5" fmla="*/ 249237 h 308188"/>
                        <a:gd name="connsiteX6" fmla="*/ 936625 w 1298575"/>
                        <a:gd name="connsiteY6" fmla="*/ 255587 h 308188"/>
                        <a:gd name="connsiteX7" fmla="*/ 1058862 w 1298575"/>
                        <a:gd name="connsiteY7" fmla="*/ 290512 h 308188"/>
                        <a:gd name="connsiteX8" fmla="*/ 1162050 w 1298575"/>
                        <a:gd name="connsiteY8" fmla="*/ 307975 h 308188"/>
                        <a:gd name="connsiteX9" fmla="*/ 1298575 w 1298575"/>
                        <a:gd name="connsiteY9" fmla="*/ 279400 h 308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98575" h="308188">
                          <a:moveTo>
                            <a:pt x="0" y="0"/>
                          </a:moveTo>
                          <a:cubicBezTo>
                            <a:pt x="21960" y="34528"/>
                            <a:pt x="43920" y="69056"/>
                            <a:pt x="71437" y="92075"/>
                          </a:cubicBezTo>
                          <a:cubicBezTo>
                            <a:pt x="98954" y="115094"/>
                            <a:pt x="116946" y="119327"/>
                            <a:pt x="165100" y="138112"/>
                          </a:cubicBezTo>
                          <a:cubicBezTo>
                            <a:pt x="213254" y="156897"/>
                            <a:pt x="296068" y="186795"/>
                            <a:pt x="360362" y="204787"/>
                          </a:cubicBezTo>
                          <a:cubicBezTo>
                            <a:pt x="424656" y="222779"/>
                            <a:pt x="488950" y="238654"/>
                            <a:pt x="550862" y="246062"/>
                          </a:cubicBezTo>
                          <a:cubicBezTo>
                            <a:pt x="612774" y="253470"/>
                            <a:pt x="731837" y="249237"/>
                            <a:pt x="731837" y="249237"/>
                          </a:cubicBezTo>
                          <a:cubicBezTo>
                            <a:pt x="796131" y="250824"/>
                            <a:pt x="882121" y="248708"/>
                            <a:pt x="936625" y="255587"/>
                          </a:cubicBezTo>
                          <a:cubicBezTo>
                            <a:pt x="991129" y="262466"/>
                            <a:pt x="1021291" y="281781"/>
                            <a:pt x="1058862" y="290512"/>
                          </a:cubicBezTo>
                          <a:cubicBezTo>
                            <a:pt x="1096433" y="299243"/>
                            <a:pt x="1122098" y="309827"/>
                            <a:pt x="1162050" y="307975"/>
                          </a:cubicBezTo>
                          <a:cubicBezTo>
                            <a:pt x="1202002" y="306123"/>
                            <a:pt x="1250288" y="292761"/>
                            <a:pt x="1298575" y="2794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CD2B975A-7FED-4123-A689-769A91E39202}"/>
                </a:ext>
              </a:extLst>
            </p:cNvPr>
            <p:cNvSpPr/>
            <p:nvPr/>
          </p:nvSpPr>
          <p:spPr>
            <a:xfrm>
              <a:off x="8426450" y="3926478"/>
              <a:ext cx="720725" cy="207372"/>
            </a:xfrm>
            <a:custGeom>
              <a:avLst/>
              <a:gdLst>
                <a:gd name="connsiteX0" fmla="*/ 0 w 720725"/>
                <a:gd name="connsiteY0" fmla="*/ 27985 h 207372"/>
                <a:gd name="connsiteX1" fmla="*/ 141288 w 720725"/>
                <a:gd name="connsiteY1" fmla="*/ 7347 h 207372"/>
                <a:gd name="connsiteX2" fmla="*/ 265113 w 720725"/>
                <a:gd name="connsiteY2" fmla="*/ 997 h 207372"/>
                <a:gd name="connsiteX3" fmla="*/ 423863 w 720725"/>
                <a:gd name="connsiteY3" fmla="*/ 26397 h 207372"/>
                <a:gd name="connsiteX4" fmla="*/ 590550 w 720725"/>
                <a:gd name="connsiteY4" fmla="*/ 88310 h 207372"/>
                <a:gd name="connsiteX5" fmla="*/ 663575 w 720725"/>
                <a:gd name="connsiteY5" fmla="*/ 154985 h 207372"/>
                <a:gd name="connsiteX6" fmla="*/ 720725 w 720725"/>
                <a:gd name="connsiteY6" fmla="*/ 207372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725" h="207372" extrusionOk="0">
                  <a:moveTo>
                    <a:pt x="0" y="27985"/>
                  </a:moveTo>
                  <a:cubicBezTo>
                    <a:pt x="50997" y="22253"/>
                    <a:pt x="97535" y="16896"/>
                    <a:pt x="141288" y="7347"/>
                  </a:cubicBezTo>
                  <a:cubicBezTo>
                    <a:pt x="180414" y="-1091"/>
                    <a:pt x="214549" y="-6973"/>
                    <a:pt x="265113" y="997"/>
                  </a:cubicBezTo>
                  <a:cubicBezTo>
                    <a:pt x="308693" y="7352"/>
                    <a:pt x="376084" y="20667"/>
                    <a:pt x="423863" y="26397"/>
                  </a:cubicBezTo>
                  <a:cubicBezTo>
                    <a:pt x="477473" y="41143"/>
                    <a:pt x="549976" y="73039"/>
                    <a:pt x="590550" y="88310"/>
                  </a:cubicBezTo>
                  <a:cubicBezTo>
                    <a:pt x="630502" y="109742"/>
                    <a:pt x="663574" y="154985"/>
                    <a:pt x="663575" y="154985"/>
                  </a:cubicBezTo>
                  <a:cubicBezTo>
                    <a:pt x="691176" y="172021"/>
                    <a:pt x="699653" y="197044"/>
                    <a:pt x="720725" y="20737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160192999">
                    <a:custGeom>
                      <a:avLst/>
                      <a:gdLst>
                        <a:gd name="connsiteX0" fmla="*/ 0 w 720725"/>
                        <a:gd name="connsiteY0" fmla="*/ 27985 h 207372"/>
                        <a:gd name="connsiteX1" fmla="*/ 141288 w 720725"/>
                        <a:gd name="connsiteY1" fmla="*/ 7347 h 207372"/>
                        <a:gd name="connsiteX2" fmla="*/ 265113 w 720725"/>
                        <a:gd name="connsiteY2" fmla="*/ 997 h 207372"/>
                        <a:gd name="connsiteX3" fmla="*/ 423863 w 720725"/>
                        <a:gd name="connsiteY3" fmla="*/ 26397 h 207372"/>
                        <a:gd name="connsiteX4" fmla="*/ 590550 w 720725"/>
                        <a:gd name="connsiteY4" fmla="*/ 88310 h 207372"/>
                        <a:gd name="connsiteX5" fmla="*/ 663575 w 720725"/>
                        <a:gd name="connsiteY5" fmla="*/ 154985 h 207372"/>
                        <a:gd name="connsiteX6" fmla="*/ 720725 w 720725"/>
                        <a:gd name="connsiteY6" fmla="*/ 207372 h 2073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20725" h="207372">
                          <a:moveTo>
                            <a:pt x="0" y="27985"/>
                          </a:moveTo>
                          <a:cubicBezTo>
                            <a:pt x="48551" y="19915"/>
                            <a:pt x="97103" y="11845"/>
                            <a:pt x="141288" y="7347"/>
                          </a:cubicBezTo>
                          <a:cubicBezTo>
                            <a:pt x="185473" y="2849"/>
                            <a:pt x="218017" y="-2178"/>
                            <a:pt x="265113" y="997"/>
                          </a:cubicBezTo>
                          <a:cubicBezTo>
                            <a:pt x="312209" y="4172"/>
                            <a:pt x="369624" y="11845"/>
                            <a:pt x="423863" y="26397"/>
                          </a:cubicBezTo>
                          <a:cubicBezTo>
                            <a:pt x="478103" y="40949"/>
                            <a:pt x="550598" y="66879"/>
                            <a:pt x="590550" y="88310"/>
                          </a:cubicBezTo>
                          <a:cubicBezTo>
                            <a:pt x="630502" y="109741"/>
                            <a:pt x="663575" y="154985"/>
                            <a:pt x="663575" y="154985"/>
                          </a:cubicBezTo>
                          <a:lnTo>
                            <a:pt x="720725" y="207372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C59D4A96-92FC-421D-BA5F-EA4B3BAB2D9F}"/>
                </a:ext>
              </a:extLst>
            </p:cNvPr>
            <p:cNvSpPr/>
            <p:nvPr/>
          </p:nvSpPr>
          <p:spPr>
            <a:xfrm>
              <a:off x="8107363" y="4371975"/>
              <a:ext cx="307975" cy="200025"/>
            </a:xfrm>
            <a:custGeom>
              <a:avLst/>
              <a:gdLst>
                <a:gd name="connsiteX0" fmla="*/ 0 w 307975"/>
                <a:gd name="connsiteY0" fmla="*/ 200025 h 200025"/>
                <a:gd name="connsiteX1" fmla="*/ 111125 w 307975"/>
                <a:gd name="connsiteY1" fmla="*/ 134938 h 200025"/>
                <a:gd name="connsiteX2" fmla="*/ 219075 w 307975"/>
                <a:gd name="connsiteY2" fmla="*/ 84138 h 200025"/>
                <a:gd name="connsiteX3" fmla="*/ 273050 w 307975"/>
                <a:gd name="connsiteY3" fmla="*/ 36513 h 200025"/>
                <a:gd name="connsiteX4" fmla="*/ 307975 w 307975"/>
                <a:gd name="connsiteY4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75" h="200025" extrusionOk="0">
                  <a:moveTo>
                    <a:pt x="0" y="200025"/>
                  </a:moveTo>
                  <a:cubicBezTo>
                    <a:pt x="40584" y="177812"/>
                    <a:pt x="74923" y="153619"/>
                    <a:pt x="111125" y="134938"/>
                  </a:cubicBezTo>
                  <a:cubicBezTo>
                    <a:pt x="145775" y="116510"/>
                    <a:pt x="189844" y="99787"/>
                    <a:pt x="219075" y="84138"/>
                  </a:cubicBezTo>
                  <a:cubicBezTo>
                    <a:pt x="247208" y="68148"/>
                    <a:pt x="255827" y="50020"/>
                    <a:pt x="273050" y="36513"/>
                  </a:cubicBezTo>
                  <a:cubicBezTo>
                    <a:pt x="287867" y="22490"/>
                    <a:pt x="307974" y="1"/>
                    <a:pt x="307975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14618798">
                    <a:custGeom>
                      <a:avLst/>
                      <a:gdLst>
                        <a:gd name="connsiteX0" fmla="*/ 0 w 307975"/>
                        <a:gd name="connsiteY0" fmla="*/ 200025 h 200025"/>
                        <a:gd name="connsiteX1" fmla="*/ 111125 w 307975"/>
                        <a:gd name="connsiteY1" fmla="*/ 134938 h 200025"/>
                        <a:gd name="connsiteX2" fmla="*/ 219075 w 307975"/>
                        <a:gd name="connsiteY2" fmla="*/ 84138 h 200025"/>
                        <a:gd name="connsiteX3" fmla="*/ 273050 w 307975"/>
                        <a:gd name="connsiteY3" fmla="*/ 36513 h 200025"/>
                        <a:gd name="connsiteX4" fmla="*/ 307975 w 307975"/>
                        <a:gd name="connsiteY4" fmla="*/ 0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7975" h="200025">
                          <a:moveTo>
                            <a:pt x="0" y="200025"/>
                          </a:moveTo>
                          <a:cubicBezTo>
                            <a:pt x="37306" y="177138"/>
                            <a:pt x="74613" y="154252"/>
                            <a:pt x="111125" y="134938"/>
                          </a:cubicBezTo>
                          <a:cubicBezTo>
                            <a:pt x="147637" y="115624"/>
                            <a:pt x="192088" y="100542"/>
                            <a:pt x="219075" y="84138"/>
                          </a:cubicBezTo>
                          <a:cubicBezTo>
                            <a:pt x="246062" y="67734"/>
                            <a:pt x="258233" y="50536"/>
                            <a:pt x="273050" y="36513"/>
                          </a:cubicBezTo>
                          <a:cubicBezTo>
                            <a:pt x="287867" y="22490"/>
                            <a:pt x="307975" y="0"/>
                            <a:pt x="307975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241797F9-9712-41FE-B45D-8473A6BC945B}"/>
                </a:ext>
              </a:extLst>
            </p:cNvPr>
            <p:cNvSpPr/>
            <p:nvPr/>
          </p:nvSpPr>
          <p:spPr>
            <a:xfrm>
              <a:off x="8882063" y="4284663"/>
              <a:ext cx="331856" cy="560387"/>
            </a:xfrm>
            <a:custGeom>
              <a:avLst/>
              <a:gdLst>
                <a:gd name="connsiteX0" fmla="*/ 0 w 331856"/>
                <a:gd name="connsiteY0" fmla="*/ 0 h 560387"/>
                <a:gd name="connsiteX1" fmla="*/ 82550 w 331856"/>
                <a:gd name="connsiteY1" fmla="*/ 17462 h 560387"/>
                <a:gd name="connsiteX2" fmla="*/ 152400 w 331856"/>
                <a:gd name="connsiteY2" fmla="*/ 63500 h 560387"/>
                <a:gd name="connsiteX3" fmla="*/ 227012 w 331856"/>
                <a:gd name="connsiteY3" fmla="*/ 98425 h 560387"/>
                <a:gd name="connsiteX4" fmla="*/ 263525 w 331856"/>
                <a:gd name="connsiteY4" fmla="*/ 180975 h 560387"/>
                <a:gd name="connsiteX5" fmla="*/ 296862 w 331856"/>
                <a:gd name="connsiteY5" fmla="*/ 249237 h 560387"/>
                <a:gd name="connsiteX6" fmla="*/ 319087 w 331856"/>
                <a:gd name="connsiteY6" fmla="*/ 309562 h 560387"/>
                <a:gd name="connsiteX7" fmla="*/ 325437 w 331856"/>
                <a:gd name="connsiteY7" fmla="*/ 390525 h 560387"/>
                <a:gd name="connsiteX8" fmla="*/ 331787 w 331856"/>
                <a:gd name="connsiteY8" fmla="*/ 454025 h 560387"/>
                <a:gd name="connsiteX9" fmla="*/ 328612 w 331856"/>
                <a:gd name="connsiteY9" fmla="*/ 519112 h 560387"/>
                <a:gd name="connsiteX10" fmla="*/ 325437 w 331856"/>
                <a:gd name="connsiteY10" fmla="*/ 560387 h 56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856" h="560387" extrusionOk="0">
                  <a:moveTo>
                    <a:pt x="0" y="0"/>
                  </a:moveTo>
                  <a:cubicBezTo>
                    <a:pt x="28403" y="4157"/>
                    <a:pt x="59862" y="9178"/>
                    <a:pt x="82550" y="17462"/>
                  </a:cubicBezTo>
                  <a:cubicBezTo>
                    <a:pt x="107495" y="25909"/>
                    <a:pt x="127328" y="46388"/>
                    <a:pt x="152400" y="63500"/>
                  </a:cubicBezTo>
                  <a:cubicBezTo>
                    <a:pt x="179640" y="76762"/>
                    <a:pt x="204255" y="79119"/>
                    <a:pt x="227012" y="98425"/>
                  </a:cubicBezTo>
                  <a:cubicBezTo>
                    <a:pt x="243138" y="119784"/>
                    <a:pt x="251526" y="156309"/>
                    <a:pt x="263525" y="180975"/>
                  </a:cubicBezTo>
                  <a:cubicBezTo>
                    <a:pt x="274950" y="207711"/>
                    <a:pt x="288414" y="227491"/>
                    <a:pt x="296862" y="249237"/>
                  </a:cubicBezTo>
                  <a:cubicBezTo>
                    <a:pt x="308815" y="269603"/>
                    <a:pt x="312955" y="285600"/>
                    <a:pt x="319087" y="309562"/>
                  </a:cubicBezTo>
                  <a:cubicBezTo>
                    <a:pt x="324855" y="332249"/>
                    <a:pt x="320899" y="363451"/>
                    <a:pt x="325437" y="390525"/>
                  </a:cubicBezTo>
                  <a:cubicBezTo>
                    <a:pt x="326007" y="413810"/>
                    <a:pt x="332860" y="431131"/>
                    <a:pt x="331787" y="454025"/>
                  </a:cubicBezTo>
                  <a:cubicBezTo>
                    <a:pt x="332379" y="472919"/>
                    <a:pt x="329333" y="502124"/>
                    <a:pt x="328612" y="519112"/>
                  </a:cubicBezTo>
                  <a:cubicBezTo>
                    <a:pt x="327111" y="537525"/>
                    <a:pt x="327620" y="551042"/>
                    <a:pt x="325437" y="56038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496441288">
                    <a:custGeom>
                      <a:avLst/>
                      <a:gdLst>
                        <a:gd name="connsiteX0" fmla="*/ 0 w 331856"/>
                        <a:gd name="connsiteY0" fmla="*/ 0 h 560387"/>
                        <a:gd name="connsiteX1" fmla="*/ 82550 w 331856"/>
                        <a:gd name="connsiteY1" fmla="*/ 17462 h 560387"/>
                        <a:gd name="connsiteX2" fmla="*/ 152400 w 331856"/>
                        <a:gd name="connsiteY2" fmla="*/ 63500 h 560387"/>
                        <a:gd name="connsiteX3" fmla="*/ 227012 w 331856"/>
                        <a:gd name="connsiteY3" fmla="*/ 98425 h 560387"/>
                        <a:gd name="connsiteX4" fmla="*/ 263525 w 331856"/>
                        <a:gd name="connsiteY4" fmla="*/ 180975 h 560387"/>
                        <a:gd name="connsiteX5" fmla="*/ 296862 w 331856"/>
                        <a:gd name="connsiteY5" fmla="*/ 249237 h 560387"/>
                        <a:gd name="connsiteX6" fmla="*/ 319087 w 331856"/>
                        <a:gd name="connsiteY6" fmla="*/ 309562 h 560387"/>
                        <a:gd name="connsiteX7" fmla="*/ 325437 w 331856"/>
                        <a:gd name="connsiteY7" fmla="*/ 390525 h 560387"/>
                        <a:gd name="connsiteX8" fmla="*/ 331787 w 331856"/>
                        <a:gd name="connsiteY8" fmla="*/ 454025 h 560387"/>
                        <a:gd name="connsiteX9" fmla="*/ 328612 w 331856"/>
                        <a:gd name="connsiteY9" fmla="*/ 519112 h 560387"/>
                        <a:gd name="connsiteX10" fmla="*/ 325437 w 331856"/>
                        <a:gd name="connsiteY10" fmla="*/ 560387 h 560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31856" h="560387">
                          <a:moveTo>
                            <a:pt x="0" y="0"/>
                          </a:moveTo>
                          <a:cubicBezTo>
                            <a:pt x="28575" y="3439"/>
                            <a:pt x="57150" y="6879"/>
                            <a:pt x="82550" y="17462"/>
                          </a:cubicBezTo>
                          <a:cubicBezTo>
                            <a:pt x="107950" y="28045"/>
                            <a:pt x="128323" y="50006"/>
                            <a:pt x="152400" y="63500"/>
                          </a:cubicBezTo>
                          <a:cubicBezTo>
                            <a:pt x="176477" y="76994"/>
                            <a:pt x="208491" y="78846"/>
                            <a:pt x="227012" y="98425"/>
                          </a:cubicBezTo>
                          <a:cubicBezTo>
                            <a:pt x="245533" y="118004"/>
                            <a:pt x="251883" y="155840"/>
                            <a:pt x="263525" y="180975"/>
                          </a:cubicBezTo>
                          <a:cubicBezTo>
                            <a:pt x="275167" y="206110"/>
                            <a:pt x="287602" y="227806"/>
                            <a:pt x="296862" y="249237"/>
                          </a:cubicBezTo>
                          <a:cubicBezTo>
                            <a:pt x="306122" y="270668"/>
                            <a:pt x="314325" y="286014"/>
                            <a:pt x="319087" y="309562"/>
                          </a:cubicBezTo>
                          <a:cubicBezTo>
                            <a:pt x="323849" y="333110"/>
                            <a:pt x="323320" y="366448"/>
                            <a:pt x="325437" y="390525"/>
                          </a:cubicBezTo>
                          <a:cubicBezTo>
                            <a:pt x="327554" y="414602"/>
                            <a:pt x="331258" y="432594"/>
                            <a:pt x="331787" y="454025"/>
                          </a:cubicBezTo>
                          <a:cubicBezTo>
                            <a:pt x="332316" y="475456"/>
                            <a:pt x="329670" y="501385"/>
                            <a:pt x="328612" y="519112"/>
                          </a:cubicBezTo>
                          <a:cubicBezTo>
                            <a:pt x="327554" y="536839"/>
                            <a:pt x="326760" y="552185"/>
                            <a:pt x="325437" y="56038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9B97375B-95FF-4822-858A-3810371EF78D}"/>
                </a:ext>
              </a:extLst>
            </p:cNvPr>
            <p:cNvSpPr/>
            <p:nvPr/>
          </p:nvSpPr>
          <p:spPr>
            <a:xfrm>
              <a:off x="9051925" y="4392613"/>
              <a:ext cx="348431" cy="727075"/>
            </a:xfrm>
            <a:custGeom>
              <a:avLst/>
              <a:gdLst>
                <a:gd name="connsiteX0" fmla="*/ 298450 w 348431"/>
                <a:gd name="connsiteY0" fmla="*/ 0 h 727075"/>
                <a:gd name="connsiteX1" fmla="*/ 311150 w 348431"/>
                <a:gd name="connsiteY1" fmla="*/ 85725 h 727075"/>
                <a:gd name="connsiteX2" fmla="*/ 342900 w 348431"/>
                <a:gd name="connsiteY2" fmla="*/ 163512 h 727075"/>
                <a:gd name="connsiteX3" fmla="*/ 346075 w 348431"/>
                <a:gd name="connsiteY3" fmla="*/ 265112 h 727075"/>
                <a:gd name="connsiteX4" fmla="*/ 346075 w 348431"/>
                <a:gd name="connsiteY4" fmla="*/ 363537 h 727075"/>
                <a:gd name="connsiteX5" fmla="*/ 315913 w 348431"/>
                <a:gd name="connsiteY5" fmla="*/ 428625 h 727075"/>
                <a:gd name="connsiteX6" fmla="*/ 280988 w 348431"/>
                <a:gd name="connsiteY6" fmla="*/ 517525 h 727075"/>
                <a:gd name="connsiteX7" fmla="*/ 274638 w 348431"/>
                <a:gd name="connsiteY7" fmla="*/ 561975 h 727075"/>
                <a:gd name="connsiteX8" fmla="*/ 239713 w 348431"/>
                <a:gd name="connsiteY8" fmla="*/ 619125 h 727075"/>
                <a:gd name="connsiteX9" fmla="*/ 207963 w 348431"/>
                <a:gd name="connsiteY9" fmla="*/ 642937 h 727075"/>
                <a:gd name="connsiteX10" fmla="*/ 165100 w 348431"/>
                <a:gd name="connsiteY10" fmla="*/ 669925 h 727075"/>
                <a:gd name="connsiteX11" fmla="*/ 103188 w 348431"/>
                <a:gd name="connsiteY11" fmla="*/ 704850 h 727075"/>
                <a:gd name="connsiteX12" fmla="*/ 47625 w 348431"/>
                <a:gd name="connsiteY12" fmla="*/ 722312 h 727075"/>
                <a:gd name="connsiteX13" fmla="*/ 0 w 348431"/>
                <a:gd name="connsiteY13" fmla="*/ 727075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8431" h="727075" extrusionOk="0">
                  <a:moveTo>
                    <a:pt x="298450" y="0"/>
                  </a:moveTo>
                  <a:cubicBezTo>
                    <a:pt x="305884" y="29039"/>
                    <a:pt x="303278" y="56694"/>
                    <a:pt x="311150" y="85725"/>
                  </a:cubicBezTo>
                  <a:cubicBezTo>
                    <a:pt x="320852" y="110974"/>
                    <a:pt x="331924" y="131710"/>
                    <a:pt x="342900" y="163512"/>
                  </a:cubicBezTo>
                  <a:cubicBezTo>
                    <a:pt x="343257" y="191726"/>
                    <a:pt x="343864" y="235905"/>
                    <a:pt x="346075" y="265112"/>
                  </a:cubicBezTo>
                  <a:cubicBezTo>
                    <a:pt x="349855" y="298899"/>
                    <a:pt x="353860" y="335196"/>
                    <a:pt x="346075" y="363537"/>
                  </a:cubicBezTo>
                  <a:cubicBezTo>
                    <a:pt x="341471" y="392150"/>
                    <a:pt x="326527" y="404341"/>
                    <a:pt x="315913" y="428625"/>
                  </a:cubicBezTo>
                  <a:cubicBezTo>
                    <a:pt x="303290" y="452645"/>
                    <a:pt x="288705" y="494611"/>
                    <a:pt x="280988" y="517525"/>
                  </a:cubicBezTo>
                  <a:cubicBezTo>
                    <a:pt x="273029" y="540086"/>
                    <a:pt x="281007" y="544019"/>
                    <a:pt x="274638" y="561975"/>
                  </a:cubicBezTo>
                  <a:cubicBezTo>
                    <a:pt x="268684" y="576974"/>
                    <a:pt x="251603" y="604990"/>
                    <a:pt x="239713" y="619125"/>
                  </a:cubicBezTo>
                  <a:cubicBezTo>
                    <a:pt x="228579" y="632181"/>
                    <a:pt x="220427" y="633662"/>
                    <a:pt x="207963" y="642937"/>
                  </a:cubicBezTo>
                  <a:cubicBezTo>
                    <a:pt x="195836" y="653671"/>
                    <a:pt x="181599" y="658554"/>
                    <a:pt x="165100" y="669925"/>
                  </a:cubicBezTo>
                  <a:cubicBezTo>
                    <a:pt x="148051" y="681631"/>
                    <a:pt x="121051" y="697732"/>
                    <a:pt x="103188" y="704850"/>
                  </a:cubicBezTo>
                  <a:cubicBezTo>
                    <a:pt x="84261" y="712275"/>
                    <a:pt x="66458" y="721608"/>
                    <a:pt x="47625" y="722312"/>
                  </a:cubicBezTo>
                  <a:cubicBezTo>
                    <a:pt x="30427" y="726016"/>
                    <a:pt x="0" y="727074"/>
                    <a:pt x="0" y="7270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38992323">
                    <a:custGeom>
                      <a:avLst/>
                      <a:gdLst>
                        <a:gd name="connsiteX0" fmla="*/ 298450 w 348431"/>
                        <a:gd name="connsiteY0" fmla="*/ 0 h 727075"/>
                        <a:gd name="connsiteX1" fmla="*/ 311150 w 348431"/>
                        <a:gd name="connsiteY1" fmla="*/ 85725 h 727075"/>
                        <a:gd name="connsiteX2" fmla="*/ 342900 w 348431"/>
                        <a:gd name="connsiteY2" fmla="*/ 163512 h 727075"/>
                        <a:gd name="connsiteX3" fmla="*/ 346075 w 348431"/>
                        <a:gd name="connsiteY3" fmla="*/ 265112 h 727075"/>
                        <a:gd name="connsiteX4" fmla="*/ 346075 w 348431"/>
                        <a:gd name="connsiteY4" fmla="*/ 363537 h 727075"/>
                        <a:gd name="connsiteX5" fmla="*/ 315913 w 348431"/>
                        <a:gd name="connsiteY5" fmla="*/ 428625 h 727075"/>
                        <a:gd name="connsiteX6" fmla="*/ 280988 w 348431"/>
                        <a:gd name="connsiteY6" fmla="*/ 517525 h 727075"/>
                        <a:gd name="connsiteX7" fmla="*/ 274638 w 348431"/>
                        <a:gd name="connsiteY7" fmla="*/ 561975 h 727075"/>
                        <a:gd name="connsiteX8" fmla="*/ 239713 w 348431"/>
                        <a:gd name="connsiteY8" fmla="*/ 619125 h 727075"/>
                        <a:gd name="connsiteX9" fmla="*/ 207963 w 348431"/>
                        <a:gd name="connsiteY9" fmla="*/ 642937 h 727075"/>
                        <a:gd name="connsiteX10" fmla="*/ 165100 w 348431"/>
                        <a:gd name="connsiteY10" fmla="*/ 669925 h 727075"/>
                        <a:gd name="connsiteX11" fmla="*/ 103188 w 348431"/>
                        <a:gd name="connsiteY11" fmla="*/ 704850 h 727075"/>
                        <a:gd name="connsiteX12" fmla="*/ 47625 w 348431"/>
                        <a:gd name="connsiteY12" fmla="*/ 722312 h 727075"/>
                        <a:gd name="connsiteX13" fmla="*/ 0 w 348431"/>
                        <a:gd name="connsiteY13" fmla="*/ 727075 h 727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48431" h="727075">
                          <a:moveTo>
                            <a:pt x="298450" y="0"/>
                          </a:moveTo>
                          <a:cubicBezTo>
                            <a:pt x="301096" y="29236"/>
                            <a:pt x="303742" y="58473"/>
                            <a:pt x="311150" y="85725"/>
                          </a:cubicBezTo>
                          <a:cubicBezTo>
                            <a:pt x="318558" y="112977"/>
                            <a:pt x="337079" y="133614"/>
                            <a:pt x="342900" y="163512"/>
                          </a:cubicBezTo>
                          <a:cubicBezTo>
                            <a:pt x="348721" y="193410"/>
                            <a:pt x="345546" y="231775"/>
                            <a:pt x="346075" y="265112"/>
                          </a:cubicBezTo>
                          <a:cubicBezTo>
                            <a:pt x="346604" y="298449"/>
                            <a:pt x="351102" y="336285"/>
                            <a:pt x="346075" y="363537"/>
                          </a:cubicBezTo>
                          <a:cubicBezTo>
                            <a:pt x="341048" y="390789"/>
                            <a:pt x="326761" y="402961"/>
                            <a:pt x="315913" y="428625"/>
                          </a:cubicBezTo>
                          <a:cubicBezTo>
                            <a:pt x="305065" y="454289"/>
                            <a:pt x="287867" y="495300"/>
                            <a:pt x="280988" y="517525"/>
                          </a:cubicBezTo>
                          <a:cubicBezTo>
                            <a:pt x="274109" y="539750"/>
                            <a:pt x="281517" y="545042"/>
                            <a:pt x="274638" y="561975"/>
                          </a:cubicBezTo>
                          <a:cubicBezTo>
                            <a:pt x="267759" y="578908"/>
                            <a:pt x="250825" y="605631"/>
                            <a:pt x="239713" y="619125"/>
                          </a:cubicBezTo>
                          <a:cubicBezTo>
                            <a:pt x="228600" y="632619"/>
                            <a:pt x="220398" y="634470"/>
                            <a:pt x="207963" y="642937"/>
                          </a:cubicBezTo>
                          <a:cubicBezTo>
                            <a:pt x="195528" y="651404"/>
                            <a:pt x="182563" y="659606"/>
                            <a:pt x="165100" y="669925"/>
                          </a:cubicBezTo>
                          <a:cubicBezTo>
                            <a:pt x="147637" y="680244"/>
                            <a:pt x="122767" y="696119"/>
                            <a:pt x="103188" y="704850"/>
                          </a:cubicBezTo>
                          <a:cubicBezTo>
                            <a:pt x="83609" y="713581"/>
                            <a:pt x="64823" y="718608"/>
                            <a:pt x="47625" y="722312"/>
                          </a:cubicBezTo>
                          <a:cubicBezTo>
                            <a:pt x="30427" y="726016"/>
                            <a:pt x="0" y="727075"/>
                            <a:pt x="0" y="7270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EBCEED70-9153-42EC-ADDE-44FF55894AF1}"/>
                </a:ext>
              </a:extLst>
            </p:cNvPr>
            <p:cNvSpPr/>
            <p:nvPr/>
          </p:nvSpPr>
          <p:spPr>
            <a:xfrm>
              <a:off x="8869363" y="4281488"/>
              <a:ext cx="251263" cy="839787"/>
            </a:xfrm>
            <a:custGeom>
              <a:avLst/>
              <a:gdLst>
                <a:gd name="connsiteX0" fmla="*/ 0 w 251263"/>
                <a:gd name="connsiteY0" fmla="*/ 0 h 839787"/>
                <a:gd name="connsiteX1" fmla="*/ 30162 w 251263"/>
                <a:gd name="connsiteY1" fmla="*/ 52387 h 839787"/>
                <a:gd name="connsiteX2" fmla="*/ 85725 w 251263"/>
                <a:gd name="connsiteY2" fmla="*/ 101600 h 839787"/>
                <a:gd name="connsiteX3" fmla="*/ 141287 w 251263"/>
                <a:gd name="connsiteY3" fmla="*/ 182562 h 839787"/>
                <a:gd name="connsiteX4" fmla="*/ 185737 w 251263"/>
                <a:gd name="connsiteY4" fmla="*/ 269875 h 839787"/>
                <a:gd name="connsiteX5" fmla="*/ 206375 w 251263"/>
                <a:gd name="connsiteY5" fmla="*/ 338137 h 839787"/>
                <a:gd name="connsiteX6" fmla="*/ 231775 w 251263"/>
                <a:gd name="connsiteY6" fmla="*/ 363537 h 839787"/>
                <a:gd name="connsiteX7" fmla="*/ 238125 w 251263"/>
                <a:gd name="connsiteY7" fmla="*/ 431800 h 839787"/>
                <a:gd name="connsiteX8" fmla="*/ 249237 w 251263"/>
                <a:gd name="connsiteY8" fmla="*/ 476250 h 839787"/>
                <a:gd name="connsiteX9" fmla="*/ 249237 w 251263"/>
                <a:gd name="connsiteY9" fmla="*/ 558800 h 839787"/>
                <a:gd name="connsiteX10" fmla="*/ 228600 w 251263"/>
                <a:gd name="connsiteY10" fmla="*/ 661987 h 839787"/>
                <a:gd name="connsiteX11" fmla="*/ 217487 w 251263"/>
                <a:gd name="connsiteY11" fmla="*/ 703262 h 839787"/>
                <a:gd name="connsiteX12" fmla="*/ 204787 w 251263"/>
                <a:gd name="connsiteY12" fmla="*/ 769937 h 839787"/>
                <a:gd name="connsiteX13" fmla="*/ 174625 w 251263"/>
                <a:gd name="connsiteY13" fmla="*/ 839787 h 83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1263" h="839787" extrusionOk="0">
                  <a:moveTo>
                    <a:pt x="0" y="0"/>
                  </a:moveTo>
                  <a:cubicBezTo>
                    <a:pt x="7865" y="19834"/>
                    <a:pt x="15518" y="35654"/>
                    <a:pt x="30162" y="52387"/>
                  </a:cubicBezTo>
                  <a:cubicBezTo>
                    <a:pt x="41000" y="69382"/>
                    <a:pt x="62787" y="79813"/>
                    <a:pt x="85725" y="101600"/>
                  </a:cubicBezTo>
                  <a:cubicBezTo>
                    <a:pt x="103617" y="121667"/>
                    <a:pt x="121123" y="159489"/>
                    <a:pt x="141287" y="182562"/>
                  </a:cubicBezTo>
                  <a:cubicBezTo>
                    <a:pt x="157999" y="211208"/>
                    <a:pt x="174518" y="243276"/>
                    <a:pt x="185737" y="269875"/>
                  </a:cubicBezTo>
                  <a:cubicBezTo>
                    <a:pt x="193259" y="295246"/>
                    <a:pt x="198319" y="323364"/>
                    <a:pt x="206375" y="338137"/>
                  </a:cubicBezTo>
                  <a:cubicBezTo>
                    <a:pt x="212849" y="354041"/>
                    <a:pt x="227784" y="348556"/>
                    <a:pt x="231775" y="363537"/>
                  </a:cubicBezTo>
                  <a:cubicBezTo>
                    <a:pt x="236477" y="376138"/>
                    <a:pt x="238765" y="413952"/>
                    <a:pt x="238125" y="431800"/>
                  </a:cubicBezTo>
                  <a:cubicBezTo>
                    <a:pt x="240848" y="449218"/>
                    <a:pt x="247289" y="455014"/>
                    <a:pt x="249237" y="476250"/>
                  </a:cubicBezTo>
                  <a:cubicBezTo>
                    <a:pt x="248412" y="499188"/>
                    <a:pt x="257376" y="530658"/>
                    <a:pt x="249237" y="558800"/>
                  </a:cubicBezTo>
                  <a:cubicBezTo>
                    <a:pt x="245961" y="587819"/>
                    <a:pt x="235111" y="636119"/>
                    <a:pt x="228600" y="661987"/>
                  </a:cubicBezTo>
                  <a:cubicBezTo>
                    <a:pt x="223312" y="686028"/>
                    <a:pt x="221517" y="685458"/>
                    <a:pt x="217487" y="703262"/>
                  </a:cubicBezTo>
                  <a:cubicBezTo>
                    <a:pt x="217622" y="720673"/>
                    <a:pt x="215158" y="748744"/>
                    <a:pt x="204787" y="769937"/>
                  </a:cubicBezTo>
                  <a:cubicBezTo>
                    <a:pt x="198686" y="790333"/>
                    <a:pt x="179475" y="826436"/>
                    <a:pt x="174625" y="83978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78931576">
                    <a:custGeom>
                      <a:avLst/>
                      <a:gdLst>
                        <a:gd name="connsiteX0" fmla="*/ 0 w 251263"/>
                        <a:gd name="connsiteY0" fmla="*/ 0 h 839787"/>
                        <a:gd name="connsiteX1" fmla="*/ 30162 w 251263"/>
                        <a:gd name="connsiteY1" fmla="*/ 52387 h 839787"/>
                        <a:gd name="connsiteX2" fmla="*/ 85725 w 251263"/>
                        <a:gd name="connsiteY2" fmla="*/ 101600 h 839787"/>
                        <a:gd name="connsiteX3" fmla="*/ 141287 w 251263"/>
                        <a:gd name="connsiteY3" fmla="*/ 182562 h 839787"/>
                        <a:gd name="connsiteX4" fmla="*/ 185737 w 251263"/>
                        <a:gd name="connsiteY4" fmla="*/ 269875 h 839787"/>
                        <a:gd name="connsiteX5" fmla="*/ 206375 w 251263"/>
                        <a:gd name="connsiteY5" fmla="*/ 338137 h 839787"/>
                        <a:gd name="connsiteX6" fmla="*/ 231775 w 251263"/>
                        <a:gd name="connsiteY6" fmla="*/ 363537 h 839787"/>
                        <a:gd name="connsiteX7" fmla="*/ 238125 w 251263"/>
                        <a:gd name="connsiteY7" fmla="*/ 431800 h 839787"/>
                        <a:gd name="connsiteX8" fmla="*/ 249237 w 251263"/>
                        <a:gd name="connsiteY8" fmla="*/ 476250 h 839787"/>
                        <a:gd name="connsiteX9" fmla="*/ 249237 w 251263"/>
                        <a:gd name="connsiteY9" fmla="*/ 558800 h 839787"/>
                        <a:gd name="connsiteX10" fmla="*/ 228600 w 251263"/>
                        <a:gd name="connsiteY10" fmla="*/ 661987 h 839787"/>
                        <a:gd name="connsiteX11" fmla="*/ 217487 w 251263"/>
                        <a:gd name="connsiteY11" fmla="*/ 703262 h 839787"/>
                        <a:gd name="connsiteX12" fmla="*/ 204787 w 251263"/>
                        <a:gd name="connsiteY12" fmla="*/ 769937 h 839787"/>
                        <a:gd name="connsiteX13" fmla="*/ 174625 w 251263"/>
                        <a:gd name="connsiteY13" fmla="*/ 839787 h 839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51263" h="839787">
                          <a:moveTo>
                            <a:pt x="0" y="0"/>
                          </a:moveTo>
                          <a:cubicBezTo>
                            <a:pt x="7937" y="17727"/>
                            <a:pt x="15875" y="35454"/>
                            <a:pt x="30162" y="52387"/>
                          </a:cubicBezTo>
                          <a:cubicBezTo>
                            <a:pt x="44449" y="69320"/>
                            <a:pt x="67204" y="79904"/>
                            <a:pt x="85725" y="101600"/>
                          </a:cubicBezTo>
                          <a:cubicBezTo>
                            <a:pt x="104246" y="123296"/>
                            <a:pt x="124618" y="154516"/>
                            <a:pt x="141287" y="182562"/>
                          </a:cubicBezTo>
                          <a:cubicBezTo>
                            <a:pt x="157956" y="210608"/>
                            <a:pt x="174889" y="243946"/>
                            <a:pt x="185737" y="269875"/>
                          </a:cubicBezTo>
                          <a:cubicBezTo>
                            <a:pt x="196585" y="295804"/>
                            <a:pt x="198702" y="322527"/>
                            <a:pt x="206375" y="338137"/>
                          </a:cubicBezTo>
                          <a:cubicBezTo>
                            <a:pt x="214048" y="353747"/>
                            <a:pt x="226483" y="347927"/>
                            <a:pt x="231775" y="363537"/>
                          </a:cubicBezTo>
                          <a:cubicBezTo>
                            <a:pt x="237067" y="379147"/>
                            <a:pt x="235215" y="413015"/>
                            <a:pt x="238125" y="431800"/>
                          </a:cubicBezTo>
                          <a:cubicBezTo>
                            <a:pt x="241035" y="450586"/>
                            <a:pt x="247385" y="455083"/>
                            <a:pt x="249237" y="476250"/>
                          </a:cubicBezTo>
                          <a:cubicBezTo>
                            <a:pt x="251089" y="497417"/>
                            <a:pt x="252676" y="527844"/>
                            <a:pt x="249237" y="558800"/>
                          </a:cubicBezTo>
                          <a:cubicBezTo>
                            <a:pt x="245798" y="589756"/>
                            <a:pt x="233892" y="637910"/>
                            <a:pt x="228600" y="661987"/>
                          </a:cubicBezTo>
                          <a:cubicBezTo>
                            <a:pt x="223308" y="686064"/>
                            <a:pt x="221456" y="685270"/>
                            <a:pt x="217487" y="703262"/>
                          </a:cubicBezTo>
                          <a:cubicBezTo>
                            <a:pt x="213518" y="721254"/>
                            <a:pt x="211931" y="747183"/>
                            <a:pt x="204787" y="769937"/>
                          </a:cubicBezTo>
                          <a:cubicBezTo>
                            <a:pt x="197643" y="792691"/>
                            <a:pt x="181240" y="826293"/>
                            <a:pt x="174625" y="83978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377FD11E-6F8F-4174-B55D-043FA5116F00}"/>
                </a:ext>
              </a:extLst>
            </p:cNvPr>
            <p:cNvSpPr/>
            <p:nvPr/>
          </p:nvSpPr>
          <p:spPr>
            <a:xfrm>
              <a:off x="8420100" y="4378325"/>
              <a:ext cx="590271" cy="982663"/>
            </a:xfrm>
            <a:custGeom>
              <a:avLst/>
              <a:gdLst>
                <a:gd name="connsiteX0" fmla="*/ 0 w 590271"/>
                <a:gd name="connsiteY0" fmla="*/ 0 h 982663"/>
                <a:gd name="connsiteX1" fmla="*/ 111125 w 590271"/>
                <a:gd name="connsiteY1" fmla="*/ 3175 h 982663"/>
                <a:gd name="connsiteX2" fmla="*/ 219075 w 590271"/>
                <a:gd name="connsiteY2" fmla="*/ 12700 h 982663"/>
                <a:gd name="connsiteX3" fmla="*/ 339725 w 590271"/>
                <a:gd name="connsiteY3" fmla="*/ 55563 h 982663"/>
                <a:gd name="connsiteX4" fmla="*/ 436563 w 590271"/>
                <a:gd name="connsiteY4" fmla="*/ 120650 h 982663"/>
                <a:gd name="connsiteX5" fmla="*/ 511175 w 590271"/>
                <a:gd name="connsiteY5" fmla="*/ 233363 h 982663"/>
                <a:gd name="connsiteX6" fmla="*/ 555625 w 590271"/>
                <a:gd name="connsiteY6" fmla="*/ 301625 h 982663"/>
                <a:gd name="connsiteX7" fmla="*/ 587375 w 590271"/>
                <a:gd name="connsiteY7" fmla="*/ 401638 h 982663"/>
                <a:gd name="connsiteX8" fmla="*/ 587375 w 590271"/>
                <a:gd name="connsiteY8" fmla="*/ 523875 h 982663"/>
                <a:gd name="connsiteX9" fmla="*/ 574675 w 590271"/>
                <a:gd name="connsiteY9" fmla="*/ 617538 h 982663"/>
                <a:gd name="connsiteX10" fmla="*/ 552450 w 590271"/>
                <a:gd name="connsiteY10" fmla="*/ 698500 h 982663"/>
                <a:gd name="connsiteX11" fmla="*/ 530225 w 590271"/>
                <a:gd name="connsiteY11" fmla="*/ 769938 h 982663"/>
                <a:gd name="connsiteX12" fmla="*/ 493713 w 590271"/>
                <a:gd name="connsiteY12" fmla="*/ 831850 h 982663"/>
                <a:gd name="connsiteX13" fmla="*/ 423863 w 590271"/>
                <a:gd name="connsiteY13" fmla="*/ 904875 h 982663"/>
                <a:gd name="connsiteX14" fmla="*/ 352425 w 590271"/>
                <a:gd name="connsiteY14" fmla="*/ 958850 h 982663"/>
                <a:gd name="connsiteX15" fmla="*/ 288925 w 590271"/>
                <a:gd name="connsiteY15" fmla="*/ 982663 h 9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271" h="982663" extrusionOk="0">
                  <a:moveTo>
                    <a:pt x="0" y="0"/>
                  </a:moveTo>
                  <a:cubicBezTo>
                    <a:pt x="37002" y="-759"/>
                    <a:pt x="75319" y="-400"/>
                    <a:pt x="111125" y="3175"/>
                  </a:cubicBezTo>
                  <a:cubicBezTo>
                    <a:pt x="150130" y="1421"/>
                    <a:pt x="180947" y="7599"/>
                    <a:pt x="219075" y="12700"/>
                  </a:cubicBezTo>
                  <a:cubicBezTo>
                    <a:pt x="257379" y="25283"/>
                    <a:pt x="308244" y="41235"/>
                    <a:pt x="339725" y="55563"/>
                  </a:cubicBezTo>
                  <a:cubicBezTo>
                    <a:pt x="378421" y="76510"/>
                    <a:pt x="406196" y="91189"/>
                    <a:pt x="436563" y="120650"/>
                  </a:cubicBezTo>
                  <a:cubicBezTo>
                    <a:pt x="465770" y="150205"/>
                    <a:pt x="494857" y="203196"/>
                    <a:pt x="511175" y="233363"/>
                  </a:cubicBezTo>
                  <a:cubicBezTo>
                    <a:pt x="528673" y="262402"/>
                    <a:pt x="543350" y="275841"/>
                    <a:pt x="555625" y="301625"/>
                  </a:cubicBezTo>
                  <a:cubicBezTo>
                    <a:pt x="561409" y="332032"/>
                    <a:pt x="581626" y="366800"/>
                    <a:pt x="587375" y="401638"/>
                  </a:cubicBezTo>
                  <a:cubicBezTo>
                    <a:pt x="591113" y="442489"/>
                    <a:pt x="583538" y="491687"/>
                    <a:pt x="587375" y="523875"/>
                  </a:cubicBezTo>
                  <a:cubicBezTo>
                    <a:pt x="583753" y="556637"/>
                    <a:pt x="581751" y="592315"/>
                    <a:pt x="574675" y="617538"/>
                  </a:cubicBezTo>
                  <a:cubicBezTo>
                    <a:pt x="568883" y="650019"/>
                    <a:pt x="561449" y="670031"/>
                    <a:pt x="552450" y="698500"/>
                  </a:cubicBezTo>
                  <a:cubicBezTo>
                    <a:pt x="541928" y="726057"/>
                    <a:pt x="537767" y="747691"/>
                    <a:pt x="530225" y="769938"/>
                  </a:cubicBezTo>
                  <a:cubicBezTo>
                    <a:pt x="518705" y="790612"/>
                    <a:pt x="515154" y="808833"/>
                    <a:pt x="493713" y="831850"/>
                  </a:cubicBezTo>
                  <a:cubicBezTo>
                    <a:pt x="475031" y="855065"/>
                    <a:pt x="444749" y="881005"/>
                    <a:pt x="423863" y="904875"/>
                  </a:cubicBezTo>
                  <a:cubicBezTo>
                    <a:pt x="402443" y="927377"/>
                    <a:pt x="373927" y="947239"/>
                    <a:pt x="352425" y="958850"/>
                  </a:cubicBezTo>
                  <a:cubicBezTo>
                    <a:pt x="330269" y="972027"/>
                    <a:pt x="302160" y="978449"/>
                    <a:pt x="288925" y="9826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692855265">
                    <a:custGeom>
                      <a:avLst/>
                      <a:gdLst>
                        <a:gd name="connsiteX0" fmla="*/ 0 w 590271"/>
                        <a:gd name="connsiteY0" fmla="*/ 0 h 982663"/>
                        <a:gd name="connsiteX1" fmla="*/ 111125 w 590271"/>
                        <a:gd name="connsiteY1" fmla="*/ 3175 h 982663"/>
                        <a:gd name="connsiteX2" fmla="*/ 219075 w 590271"/>
                        <a:gd name="connsiteY2" fmla="*/ 12700 h 982663"/>
                        <a:gd name="connsiteX3" fmla="*/ 339725 w 590271"/>
                        <a:gd name="connsiteY3" fmla="*/ 55563 h 982663"/>
                        <a:gd name="connsiteX4" fmla="*/ 436563 w 590271"/>
                        <a:gd name="connsiteY4" fmla="*/ 120650 h 982663"/>
                        <a:gd name="connsiteX5" fmla="*/ 511175 w 590271"/>
                        <a:gd name="connsiteY5" fmla="*/ 233363 h 982663"/>
                        <a:gd name="connsiteX6" fmla="*/ 555625 w 590271"/>
                        <a:gd name="connsiteY6" fmla="*/ 301625 h 982663"/>
                        <a:gd name="connsiteX7" fmla="*/ 587375 w 590271"/>
                        <a:gd name="connsiteY7" fmla="*/ 401638 h 982663"/>
                        <a:gd name="connsiteX8" fmla="*/ 587375 w 590271"/>
                        <a:gd name="connsiteY8" fmla="*/ 523875 h 982663"/>
                        <a:gd name="connsiteX9" fmla="*/ 574675 w 590271"/>
                        <a:gd name="connsiteY9" fmla="*/ 617538 h 982663"/>
                        <a:gd name="connsiteX10" fmla="*/ 552450 w 590271"/>
                        <a:gd name="connsiteY10" fmla="*/ 698500 h 982663"/>
                        <a:gd name="connsiteX11" fmla="*/ 530225 w 590271"/>
                        <a:gd name="connsiteY11" fmla="*/ 769938 h 982663"/>
                        <a:gd name="connsiteX12" fmla="*/ 493713 w 590271"/>
                        <a:gd name="connsiteY12" fmla="*/ 831850 h 982663"/>
                        <a:gd name="connsiteX13" fmla="*/ 423863 w 590271"/>
                        <a:gd name="connsiteY13" fmla="*/ 904875 h 982663"/>
                        <a:gd name="connsiteX14" fmla="*/ 352425 w 590271"/>
                        <a:gd name="connsiteY14" fmla="*/ 958850 h 982663"/>
                        <a:gd name="connsiteX15" fmla="*/ 288925 w 590271"/>
                        <a:gd name="connsiteY15" fmla="*/ 982663 h 9826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90271" h="982663">
                          <a:moveTo>
                            <a:pt x="0" y="0"/>
                          </a:moveTo>
                          <a:cubicBezTo>
                            <a:pt x="37306" y="529"/>
                            <a:pt x="74613" y="1058"/>
                            <a:pt x="111125" y="3175"/>
                          </a:cubicBezTo>
                          <a:cubicBezTo>
                            <a:pt x="147637" y="5292"/>
                            <a:pt x="180975" y="3969"/>
                            <a:pt x="219075" y="12700"/>
                          </a:cubicBezTo>
                          <a:cubicBezTo>
                            <a:pt x="257175" y="21431"/>
                            <a:pt x="303477" y="37571"/>
                            <a:pt x="339725" y="55563"/>
                          </a:cubicBezTo>
                          <a:cubicBezTo>
                            <a:pt x="375973" y="73555"/>
                            <a:pt x="407988" y="91017"/>
                            <a:pt x="436563" y="120650"/>
                          </a:cubicBezTo>
                          <a:cubicBezTo>
                            <a:pt x="465138" y="150283"/>
                            <a:pt x="491331" y="203201"/>
                            <a:pt x="511175" y="233363"/>
                          </a:cubicBezTo>
                          <a:cubicBezTo>
                            <a:pt x="531019" y="263525"/>
                            <a:pt x="542925" y="273579"/>
                            <a:pt x="555625" y="301625"/>
                          </a:cubicBezTo>
                          <a:cubicBezTo>
                            <a:pt x="568325" y="329671"/>
                            <a:pt x="582083" y="364596"/>
                            <a:pt x="587375" y="401638"/>
                          </a:cubicBezTo>
                          <a:cubicBezTo>
                            <a:pt x="592667" y="438680"/>
                            <a:pt x="589492" y="487892"/>
                            <a:pt x="587375" y="523875"/>
                          </a:cubicBezTo>
                          <a:cubicBezTo>
                            <a:pt x="585258" y="559858"/>
                            <a:pt x="580496" y="588434"/>
                            <a:pt x="574675" y="617538"/>
                          </a:cubicBezTo>
                          <a:cubicBezTo>
                            <a:pt x="568854" y="646642"/>
                            <a:pt x="559858" y="673100"/>
                            <a:pt x="552450" y="698500"/>
                          </a:cubicBezTo>
                          <a:cubicBezTo>
                            <a:pt x="545042" y="723900"/>
                            <a:pt x="540015" y="747713"/>
                            <a:pt x="530225" y="769938"/>
                          </a:cubicBezTo>
                          <a:cubicBezTo>
                            <a:pt x="520436" y="792163"/>
                            <a:pt x="511440" y="809361"/>
                            <a:pt x="493713" y="831850"/>
                          </a:cubicBezTo>
                          <a:cubicBezTo>
                            <a:pt x="475986" y="854339"/>
                            <a:pt x="447411" y="883708"/>
                            <a:pt x="423863" y="904875"/>
                          </a:cubicBezTo>
                          <a:cubicBezTo>
                            <a:pt x="400315" y="926042"/>
                            <a:pt x="374915" y="945885"/>
                            <a:pt x="352425" y="958850"/>
                          </a:cubicBezTo>
                          <a:cubicBezTo>
                            <a:pt x="329935" y="971815"/>
                            <a:pt x="301625" y="977900"/>
                            <a:pt x="288925" y="9826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9214511B-FF89-43E7-9837-A48A17CA18AC}"/>
                </a:ext>
              </a:extLst>
            </p:cNvPr>
            <p:cNvSpPr/>
            <p:nvPr/>
          </p:nvSpPr>
          <p:spPr>
            <a:xfrm>
              <a:off x="8713788" y="5126038"/>
              <a:ext cx="334962" cy="241300"/>
            </a:xfrm>
            <a:custGeom>
              <a:avLst/>
              <a:gdLst>
                <a:gd name="connsiteX0" fmla="*/ 334962 w 334962"/>
                <a:gd name="connsiteY0" fmla="*/ 0 h 241300"/>
                <a:gd name="connsiteX1" fmla="*/ 298450 w 334962"/>
                <a:gd name="connsiteY1" fmla="*/ 73025 h 241300"/>
                <a:gd name="connsiteX2" fmla="*/ 220662 w 334962"/>
                <a:gd name="connsiteY2" fmla="*/ 142875 h 241300"/>
                <a:gd name="connsiteX3" fmla="*/ 133350 w 334962"/>
                <a:gd name="connsiteY3" fmla="*/ 207962 h 241300"/>
                <a:gd name="connsiteX4" fmla="*/ 0 w 334962"/>
                <a:gd name="connsiteY4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962" h="241300" extrusionOk="0">
                  <a:moveTo>
                    <a:pt x="334962" y="0"/>
                  </a:moveTo>
                  <a:cubicBezTo>
                    <a:pt x="327736" y="27303"/>
                    <a:pt x="318643" y="47173"/>
                    <a:pt x="298450" y="73025"/>
                  </a:cubicBezTo>
                  <a:cubicBezTo>
                    <a:pt x="278120" y="91000"/>
                    <a:pt x="251121" y="115127"/>
                    <a:pt x="220662" y="142875"/>
                  </a:cubicBezTo>
                  <a:cubicBezTo>
                    <a:pt x="192078" y="159917"/>
                    <a:pt x="168184" y="189152"/>
                    <a:pt x="133350" y="207962"/>
                  </a:cubicBezTo>
                  <a:cubicBezTo>
                    <a:pt x="100329" y="224058"/>
                    <a:pt x="25337" y="235672"/>
                    <a:pt x="0" y="2413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92119291">
                    <a:custGeom>
                      <a:avLst/>
                      <a:gdLst>
                        <a:gd name="connsiteX0" fmla="*/ 334962 w 334962"/>
                        <a:gd name="connsiteY0" fmla="*/ 0 h 241300"/>
                        <a:gd name="connsiteX1" fmla="*/ 298450 w 334962"/>
                        <a:gd name="connsiteY1" fmla="*/ 73025 h 241300"/>
                        <a:gd name="connsiteX2" fmla="*/ 220662 w 334962"/>
                        <a:gd name="connsiteY2" fmla="*/ 142875 h 241300"/>
                        <a:gd name="connsiteX3" fmla="*/ 133350 w 334962"/>
                        <a:gd name="connsiteY3" fmla="*/ 207962 h 241300"/>
                        <a:gd name="connsiteX4" fmla="*/ 0 w 334962"/>
                        <a:gd name="connsiteY4" fmla="*/ 241300 h 241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34962" h="241300">
                          <a:moveTo>
                            <a:pt x="334962" y="0"/>
                          </a:moveTo>
                          <a:cubicBezTo>
                            <a:pt x="326231" y="24606"/>
                            <a:pt x="317500" y="49213"/>
                            <a:pt x="298450" y="73025"/>
                          </a:cubicBezTo>
                          <a:cubicBezTo>
                            <a:pt x="279400" y="96837"/>
                            <a:pt x="248179" y="120386"/>
                            <a:pt x="220662" y="142875"/>
                          </a:cubicBezTo>
                          <a:cubicBezTo>
                            <a:pt x="193145" y="165365"/>
                            <a:pt x="170127" y="191558"/>
                            <a:pt x="133350" y="207962"/>
                          </a:cubicBezTo>
                          <a:cubicBezTo>
                            <a:pt x="96573" y="224366"/>
                            <a:pt x="26988" y="234685"/>
                            <a:pt x="0" y="2413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F9D80F26-CB67-4148-92C0-9D1B5B213E66}"/>
                </a:ext>
              </a:extLst>
            </p:cNvPr>
            <p:cNvSpPr/>
            <p:nvPr/>
          </p:nvSpPr>
          <p:spPr>
            <a:xfrm>
              <a:off x="8111067" y="4563533"/>
              <a:ext cx="463611" cy="1386417"/>
            </a:xfrm>
            <a:custGeom>
              <a:avLst/>
              <a:gdLst>
                <a:gd name="connsiteX0" fmla="*/ 0 w 463611"/>
                <a:gd name="connsiteY0" fmla="*/ 0 h 1386417"/>
                <a:gd name="connsiteX1" fmla="*/ 120650 w 463611"/>
                <a:gd name="connsiteY1" fmla="*/ 88900 h 1386417"/>
                <a:gd name="connsiteX2" fmla="*/ 165100 w 463611"/>
                <a:gd name="connsiteY2" fmla="*/ 131234 h 1386417"/>
                <a:gd name="connsiteX3" fmla="*/ 230716 w 463611"/>
                <a:gd name="connsiteY3" fmla="*/ 194734 h 1386417"/>
                <a:gd name="connsiteX4" fmla="*/ 285750 w 463611"/>
                <a:gd name="connsiteY4" fmla="*/ 256117 h 1386417"/>
                <a:gd name="connsiteX5" fmla="*/ 351366 w 463611"/>
                <a:gd name="connsiteY5" fmla="*/ 366184 h 1386417"/>
                <a:gd name="connsiteX6" fmla="*/ 400050 w 463611"/>
                <a:gd name="connsiteY6" fmla="*/ 472017 h 1386417"/>
                <a:gd name="connsiteX7" fmla="*/ 433916 w 463611"/>
                <a:gd name="connsiteY7" fmla="*/ 613834 h 1386417"/>
                <a:gd name="connsiteX8" fmla="*/ 455083 w 463611"/>
                <a:gd name="connsiteY8" fmla="*/ 715434 h 1386417"/>
                <a:gd name="connsiteX9" fmla="*/ 463550 w 463611"/>
                <a:gd name="connsiteY9" fmla="*/ 829734 h 1386417"/>
                <a:gd name="connsiteX10" fmla="*/ 457200 w 463611"/>
                <a:gd name="connsiteY10" fmla="*/ 971550 h 1386417"/>
                <a:gd name="connsiteX11" fmla="*/ 429683 w 463611"/>
                <a:gd name="connsiteY11" fmla="*/ 1094317 h 1386417"/>
                <a:gd name="connsiteX12" fmla="*/ 387350 w 463611"/>
                <a:gd name="connsiteY12" fmla="*/ 1189567 h 1386417"/>
                <a:gd name="connsiteX13" fmla="*/ 315383 w 463611"/>
                <a:gd name="connsiteY13" fmla="*/ 1284817 h 1386417"/>
                <a:gd name="connsiteX14" fmla="*/ 241300 w 463611"/>
                <a:gd name="connsiteY14" fmla="*/ 1363134 h 1386417"/>
                <a:gd name="connsiteX15" fmla="*/ 215900 w 463611"/>
                <a:gd name="connsiteY15" fmla="*/ 1386417 h 138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3611" h="1386417" extrusionOk="0">
                  <a:moveTo>
                    <a:pt x="0" y="0"/>
                  </a:moveTo>
                  <a:cubicBezTo>
                    <a:pt x="43454" y="29123"/>
                    <a:pt x="95342" y="66100"/>
                    <a:pt x="120650" y="88900"/>
                  </a:cubicBezTo>
                  <a:cubicBezTo>
                    <a:pt x="148167" y="110772"/>
                    <a:pt x="165099" y="131234"/>
                    <a:pt x="165100" y="131234"/>
                  </a:cubicBezTo>
                  <a:cubicBezTo>
                    <a:pt x="186441" y="146333"/>
                    <a:pt x="213606" y="173995"/>
                    <a:pt x="230716" y="194734"/>
                  </a:cubicBezTo>
                  <a:cubicBezTo>
                    <a:pt x="251759" y="216750"/>
                    <a:pt x="265942" y="225664"/>
                    <a:pt x="285750" y="256117"/>
                  </a:cubicBezTo>
                  <a:cubicBezTo>
                    <a:pt x="311686" y="284738"/>
                    <a:pt x="334204" y="328180"/>
                    <a:pt x="351366" y="366184"/>
                  </a:cubicBezTo>
                  <a:cubicBezTo>
                    <a:pt x="364245" y="404136"/>
                    <a:pt x="390865" y="429024"/>
                    <a:pt x="400050" y="472017"/>
                  </a:cubicBezTo>
                  <a:cubicBezTo>
                    <a:pt x="411387" y="515840"/>
                    <a:pt x="420493" y="569835"/>
                    <a:pt x="433916" y="613834"/>
                  </a:cubicBezTo>
                  <a:cubicBezTo>
                    <a:pt x="442090" y="650961"/>
                    <a:pt x="450155" y="680131"/>
                    <a:pt x="455083" y="715434"/>
                  </a:cubicBezTo>
                  <a:cubicBezTo>
                    <a:pt x="459396" y="747028"/>
                    <a:pt x="460157" y="788210"/>
                    <a:pt x="463550" y="829734"/>
                  </a:cubicBezTo>
                  <a:cubicBezTo>
                    <a:pt x="463892" y="878157"/>
                    <a:pt x="460661" y="926623"/>
                    <a:pt x="457200" y="971550"/>
                  </a:cubicBezTo>
                  <a:cubicBezTo>
                    <a:pt x="451062" y="1015320"/>
                    <a:pt x="437534" y="1058926"/>
                    <a:pt x="429683" y="1094317"/>
                  </a:cubicBezTo>
                  <a:cubicBezTo>
                    <a:pt x="417633" y="1132653"/>
                    <a:pt x="401419" y="1155787"/>
                    <a:pt x="387350" y="1189567"/>
                  </a:cubicBezTo>
                  <a:cubicBezTo>
                    <a:pt x="371437" y="1221572"/>
                    <a:pt x="334029" y="1255689"/>
                    <a:pt x="315383" y="1284817"/>
                  </a:cubicBezTo>
                  <a:cubicBezTo>
                    <a:pt x="288878" y="1313847"/>
                    <a:pt x="258288" y="1347216"/>
                    <a:pt x="241300" y="1363134"/>
                  </a:cubicBezTo>
                  <a:cubicBezTo>
                    <a:pt x="224653" y="1380135"/>
                    <a:pt x="223022" y="1382512"/>
                    <a:pt x="215900" y="138641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66546736">
                    <a:custGeom>
                      <a:avLst/>
                      <a:gdLst>
                        <a:gd name="connsiteX0" fmla="*/ 0 w 463611"/>
                        <a:gd name="connsiteY0" fmla="*/ 0 h 1386417"/>
                        <a:gd name="connsiteX1" fmla="*/ 120650 w 463611"/>
                        <a:gd name="connsiteY1" fmla="*/ 88900 h 1386417"/>
                        <a:gd name="connsiteX2" fmla="*/ 165100 w 463611"/>
                        <a:gd name="connsiteY2" fmla="*/ 131234 h 1386417"/>
                        <a:gd name="connsiteX3" fmla="*/ 230716 w 463611"/>
                        <a:gd name="connsiteY3" fmla="*/ 194734 h 1386417"/>
                        <a:gd name="connsiteX4" fmla="*/ 285750 w 463611"/>
                        <a:gd name="connsiteY4" fmla="*/ 256117 h 1386417"/>
                        <a:gd name="connsiteX5" fmla="*/ 351366 w 463611"/>
                        <a:gd name="connsiteY5" fmla="*/ 366184 h 1386417"/>
                        <a:gd name="connsiteX6" fmla="*/ 400050 w 463611"/>
                        <a:gd name="connsiteY6" fmla="*/ 472017 h 1386417"/>
                        <a:gd name="connsiteX7" fmla="*/ 433916 w 463611"/>
                        <a:gd name="connsiteY7" fmla="*/ 613834 h 1386417"/>
                        <a:gd name="connsiteX8" fmla="*/ 455083 w 463611"/>
                        <a:gd name="connsiteY8" fmla="*/ 715434 h 1386417"/>
                        <a:gd name="connsiteX9" fmla="*/ 463550 w 463611"/>
                        <a:gd name="connsiteY9" fmla="*/ 829734 h 1386417"/>
                        <a:gd name="connsiteX10" fmla="*/ 457200 w 463611"/>
                        <a:gd name="connsiteY10" fmla="*/ 971550 h 1386417"/>
                        <a:gd name="connsiteX11" fmla="*/ 429683 w 463611"/>
                        <a:gd name="connsiteY11" fmla="*/ 1094317 h 1386417"/>
                        <a:gd name="connsiteX12" fmla="*/ 387350 w 463611"/>
                        <a:gd name="connsiteY12" fmla="*/ 1189567 h 1386417"/>
                        <a:gd name="connsiteX13" fmla="*/ 315383 w 463611"/>
                        <a:gd name="connsiteY13" fmla="*/ 1284817 h 1386417"/>
                        <a:gd name="connsiteX14" fmla="*/ 241300 w 463611"/>
                        <a:gd name="connsiteY14" fmla="*/ 1363134 h 1386417"/>
                        <a:gd name="connsiteX15" fmla="*/ 215900 w 463611"/>
                        <a:gd name="connsiteY15" fmla="*/ 1386417 h 1386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463611" h="1386417">
                          <a:moveTo>
                            <a:pt x="0" y="0"/>
                          </a:moveTo>
                          <a:cubicBezTo>
                            <a:pt x="46566" y="33514"/>
                            <a:pt x="93133" y="67028"/>
                            <a:pt x="120650" y="88900"/>
                          </a:cubicBezTo>
                          <a:cubicBezTo>
                            <a:pt x="148167" y="110772"/>
                            <a:pt x="165100" y="131234"/>
                            <a:pt x="165100" y="131234"/>
                          </a:cubicBezTo>
                          <a:cubicBezTo>
                            <a:pt x="183444" y="148873"/>
                            <a:pt x="210608" y="173920"/>
                            <a:pt x="230716" y="194734"/>
                          </a:cubicBezTo>
                          <a:cubicBezTo>
                            <a:pt x="250824" y="215548"/>
                            <a:pt x="265642" y="227542"/>
                            <a:pt x="285750" y="256117"/>
                          </a:cubicBezTo>
                          <a:cubicBezTo>
                            <a:pt x="305858" y="284692"/>
                            <a:pt x="332316" y="330201"/>
                            <a:pt x="351366" y="366184"/>
                          </a:cubicBezTo>
                          <a:cubicBezTo>
                            <a:pt x="370416" y="402167"/>
                            <a:pt x="386292" y="430742"/>
                            <a:pt x="400050" y="472017"/>
                          </a:cubicBezTo>
                          <a:cubicBezTo>
                            <a:pt x="413808" y="513292"/>
                            <a:pt x="424744" y="573265"/>
                            <a:pt x="433916" y="613834"/>
                          </a:cubicBezTo>
                          <a:cubicBezTo>
                            <a:pt x="443088" y="654403"/>
                            <a:pt x="450144" y="679451"/>
                            <a:pt x="455083" y="715434"/>
                          </a:cubicBezTo>
                          <a:cubicBezTo>
                            <a:pt x="460022" y="751417"/>
                            <a:pt x="463197" y="787048"/>
                            <a:pt x="463550" y="829734"/>
                          </a:cubicBezTo>
                          <a:cubicBezTo>
                            <a:pt x="463903" y="872420"/>
                            <a:pt x="462844" y="927453"/>
                            <a:pt x="457200" y="971550"/>
                          </a:cubicBezTo>
                          <a:cubicBezTo>
                            <a:pt x="451556" y="1015647"/>
                            <a:pt x="441325" y="1057981"/>
                            <a:pt x="429683" y="1094317"/>
                          </a:cubicBezTo>
                          <a:cubicBezTo>
                            <a:pt x="418041" y="1130653"/>
                            <a:pt x="406400" y="1157817"/>
                            <a:pt x="387350" y="1189567"/>
                          </a:cubicBezTo>
                          <a:cubicBezTo>
                            <a:pt x="368300" y="1221317"/>
                            <a:pt x="339725" y="1255889"/>
                            <a:pt x="315383" y="1284817"/>
                          </a:cubicBezTo>
                          <a:cubicBezTo>
                            <a:pt x="291041" y="1313745"/>
                            <a:pt x="257880" y="1346201"/>
                            <a:pt x="241300" y="1363134"/>
                          </a:cubicBezTo>
                          <a:cubicBezTo>
                            <a:pt x="224720" y="1380067"/>
                            <a:pt x="222956" y="1382537"/>
                            <a:pt x="215900" y="138641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A64DDF17-A51E-4B9A-B520-18316CF62C2E}"/>
                </a:ext>
              </a:extLst>
            </p:cNvPr>
            <p:cNvSpPr/>
            <p:nvPr/>
          </p:nvSpPr>
          <p:spPr>
            <a:xfrm>
              <a:off x="8130117" y="4868333"/>
              <a:ext cx="395973" cy="1104616"/>
            </a:xfrm>
            <a:custGeom>
              <a:avLst/>
              <a:gdLst>
                <a:gd name="connsiteX0" fmla="*/ 192616 w 395973"/>
                <a:gd name="connsiteY0" fmla="*/ 0 h 1104616"/>
                <a:gd name="connsiteX1" fmla="*/ 268816 w 395973"/>
                <a:gd name="connsiteY1" fmla="*/ 95250 h 1104616"/>
                <a:gd name="connsiteX2" fmla="*/ 300566 w 395973"/>
                <a:gd name="connsiteY2" fmla="*/ 148167 h 1104616"/>
                <a:gd name="connsiteX3" fmla="*/ 342900 w 395973"/>
                <a:gd name="connsiteY3" fmla="*/ 254000 h 1104616"/>
                <a:gd name="connsiteX4" fmla="*/ 370416 w 395973"/>
                <a:gd name="connsiteY4" fmla="*/ 336550 h 1104616"/>
                <a:gd name="connsiteX5" fmla="*/ 385233 w 395973"/>
                <a:gd name="connsiteY5" fmla="*/ 416984 h 1104616"/>
                <a:gd name="connsiteX6" fmla="*/ 395816 w 395973"/>
                <a:gd name="connsiteY6" fmla="*/ 493184 h 1104616"/>
                <a:gd name="connsiteX7" fmla="*/ 391583 w 395973"/>
                <a:gd name="connsiteY7" fmla="*/ 599017 h 1104616"/>
                <a:gd name="connsiteX8" fmla="*/ 391583 w 395973"/>
                <a:gd name="connsiteY8" fmla="*/ 696384 h 1104616"/>
                <a:gd name="connsiteX9" fmla="*/ 383116 w 395973"/>
                <a:gd name="connsiteY9" fmla="*/ 762000 h 1104616"/>
                <a:gd name="connsiteX10" fmla="*/ 347133 w 395973"/>
                <a:gd name="connsiteY10" fmla="*/ 850900 h 1104616"/>
                <a:gd name="connsiteX11" fmla="*/ 311150 w 395973"/>
                <a:gd name="connsiteY11" fmla="*/ 914400 h 1104616"/>
                <a:gd name="connsiteX12" fmla="*/ 260350 w 395973"/>
                <a:gd name="connsiteY12" fmla="*/ 984250 h 1104616"/>
                <a:gd name="connsiteX13" fmla="*/ 232833 w 395973"/>
                <a:gd name="connsiteY13" fmla="*/ 1026584 h 1104616"/>
                <a:gd name="connsiteX14" fmla="*/ 186266 w 395973"/>
                <a:gd name="connsiteY14" fmla="*/ 1058334 h 1104616"/>
                <a:gd name="connsiteX15" fmla="*/ 114300 w 395973"/>
                <a:gd name="connsiteY15" fmla="*/ 1083734 h 1104616"/>
                <a:gd name="connsiteX16" fmla="*/ 27516 w 395973"/>
                <a:gd name="connsiteY16" fmla="*/ 1102784 h 1104616"/>
                <a:gd name="connsiteX17" fmla="*/ 0 w 395973"/>
                <a:gd name="connsiteY17" fmla="*/ 1102784 h 110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973" h="1104616" extrusionOk="0">
                  <a:moveTo>
                    <a:pt x="192616" y="0"/>
                  </a:moveTo>
                  <a:cubicBezTo>
                    <a:pt x="219531" y="31976"/>
                    <a:pt x="249146" y="74863"/>
                    <a:pt x="268816" y="95250"/>
                  </a:cubicBezTo>
                  <a:cubicBezTo>
                    <a:pt x="286813" y="120008"/>
                    <a:pt x="288644" y="121660"/>
                    <a:pt x="300566" y="148167"/>
                  </a:cubicBezTo>
                  <a:cubicBezTo>
                    <a:pt x="309773" y="172976"/>
                    <a:pt x="332643" y="226120"/>
                    <a:pt x="342900" y="254000"/>
                  </a:cubicBezTo>
                  <a:cubicBezTo>
                    <a:pt x="355154" y="283871"/>
                    <a:pt x="361949" y="305575"/>
                    <a:pt x="370416" y="336550"/>
                  </a:cubicBezTo>
                  <a:cubicBezTo>
                    <a:pt x="375011" y="362671"/>
                    <a:pt x="378412" y="392322"/>
                    <a:pt x="385233" y="416984"/>
                  </a:cubicBezTo>
                  <a:cubicBezTo>
                    <a:pt x="392658" y="443883"/>
                    <a:pt x="396356" y="463641"/>
                    <a:pt x="395816" y="493184"/>
                  </a:cubicBezTo>
                  <a:cubicBezTo>
                    <a:pt x="395908" y="522386"/>
                    <a:pt x="395929" y="564064"/>
                    <a:pt x="391583" y="599017"/>
                  </a:cubicBezTo>
                  <a:cubicBezTo>
                    <a:pt x="389508" y="633912"/>
                    <a:pt x="391800" y="668911"/>
                    <a:pt x="391583" y="696384"/>
                  </a:cubicBezTo>
                  <a:cubicBezTo>
                    <a:pt x="389657" y="722830"/>
                    <a:pt x="389424" y="736912"/>
                    <a:pt x="383116" y="762000"/>
                  </a:cubicBezTo>
                  <a:cubicBezTo>
                    <a:pt x="379983" y="791262"/>
                    <a:pt x="357025" y="827013"/>
                    <a:pt x="347133" y="850900"/>
                  </a:cubicBezTo>
                  <a:cubicBezTo>
                    <a:pt x="334619" y="875916"/>
                    <a:pt x="324838" y="892579"/>
                    <a:pt x="311150" y="914400"/>
                  </a:cubicBezTo>
                  <a:cubicBezTo>
                    <a:pt x="299208" y="936276"/>
                    <a:pt x="270651" y="965921"/>
                    <a:pt x="260350" y="984250"/>
                  </a:cubicBezTo>
                  <a:cubicBezTo>
                    <a:pt x="245902" y="1003068"/>
                    <a:pt x="245094" y="1015238"/>
                    <a:pt x="232833" y="1026584"/>
                  </a:cubicBezTo>
                  <a:cubicBezTo>
                    <a:pt x="219358" y="1040689"/>
                    <a:pt x="205467" y="1049735"/>
                    <a:pt x="186266" y="1058334"/>
                  </a:cubicBezTo>
                  <a:cubicBezTo>
                    <a:pt x="166045" y="1068337"/>
                    <a:pt x="141152" y="1076648"/>
                    <a:pt x="114300" y="1083734"/>
                  </a:cubicBezTo>
                  <a:cubicBezTo>
                    <a:pt x="86233" y="1094175"/>
                    <a:pt x="45193" y="1102120"/>
                    <a:pt x="27516" y="1102784"/>
                  </a:cubicBezTo>
                  <a:cubicBezTo>
                    <a:pt x="7624" y="1105803"/>
                    <a:pt x="4023" y="1103768"/>
                    <a:pt x="0" y="110278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81815405">
                    <a:custGeom>
                      <a:avLst/>
                      <a:gdLst>
                        <a:gd name="connsiteX0" fmla="*/ 192616 w 395973"/>
                        <a:gd name="connsiteY0" fmla="*/ 0 h 1104616"/>
                        <a:gd name="connsiteX1" fmla="*/ 268816 w 395973"/>
                        <a:gd name="connsiteY1" fmla="*/ 95250 h 1104616"/>
                        <a:gd name="connsiteX2" fmla="*/ 300566 w 395973"/>
                        <a:gd name="connsiteY2" fmla="*/ 148167 h 1104616"/>
                        <a:gd name="connsiteX3" fmla="*/ 342900 w 395973"/>
                        <a:gd name="connsiteY3" fmla="*/ 254000 h 1104616"/>
                        <a:gd name="connsiteX4" fmla="*/ 370416 w 395973"/>
                        <a:gd name="connsiteY4" fmla="*/ 336550 h 1104616"/>
                        <a:gd name="connsiteX5" fmla="*/ 385233 w 395973"/>
                        <a:gd name="connsiteY5" fmla="*/ 416984 h 1104616"/>
                        <a:gd name="connsiteX6" fmla="*/ 395816 w 395973"/>
                        <a:gd name="connsiteY6" fmla="*/ 493184 h 1104616"/>
                        <a:gd name="connsiteX7" fmla="*/ 391583 w 395973"/>
                        <a:gd name="connsiteY7" fmla="*/ 599017 h 1104616"/>
                        <a:gd name="connsiteX8" fmla="*/ 391583 w 395973"/>
                        <a:gd name="connsiteY8" fmla="*/ 696384 h 1104616"/>
                        <a:gd name="connsiteX9" fmla="*/ 383116 w 395973"/>
                        <a:gd name="connsiteY9" fmla="*/ 762000 h 1104616"/>
                        <a:gd name="connsiteX10" fmla="*/ 347133 w 395973"/>
                        <a:gd name="connsiteY10" fmla="*/ 850900 h 1104616"/>
                        <a:gd name="connsiteX11" fmla="*/ 311150 w 395973"/>
                        <a:gd name="connsiteY11" fmla="*/ 914400 h 1104616"/>
                        <a:gd name="connsiteX12" fmla="*/ 260350 w 395973"/>
                        <a:gd name="connsiteY12" fmla="*/ 984250 h 1104616"/>
                        <a:gd name="connsiteX13" fmla="*/ 232833 w 395973"/>
                        <a:gd name="connsiteY13" fmla="*/ 1026584 h 1104616"/>
                        <a:gd name="connsiteX14" fmla="*/ 186266 w 395973"/>
                        <a:gd name="connsiteY14" fmla="*/ 1058334 h 1104616"/>
                        <a:gd name="connsiteX15" fmla="*/ 114300 w 395973"/>
                        <a:gd name="connsiteY15" fmla="*/ 1083734 h 1104616"/>
                        <a:gd name="connsiteX16" fmla="*/ 27516 w 395973"/>
                        <a:gd name="connsiteY16" fmla="*/ 1102784 h 1104616"/>
                        <a:gd name="connsiteX17" fmla="*/ 0 w 395973"/>
                        <a:gd name="connsiteY17" fmla="*/ 1102784 h 11046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95973" h="1104616">
                          <a:moveTo>
                            <a:pt x="192616" y="0"/>
                          </a:moveTo>
                          <a:cubicBezTo>
                            <a:pt x="221720" y="35278"/>
                            <a:pt x="250824" y="70556"/>
                            <a:pt x="268816" y="95250"/>
                          </a:cubicBezTo>
                          <a:cubicBezTo>
                            <a:pt x="286808" y="119945"/>
                            <a:pt x="288219" y="121709"/>
                            <a:pt x="300566" y="148167"/>
                          </a:cubicBezTo>
                          <a:cubicBezTo>
                            <a:pt x="312913" y="174625"/>
                            <a:pt x="331258" y="222603"/>
                            <a:pt x="342900" y="254000"/>
                          </a:cubicBezTo>
                          <a:cubicBezTo>
                            <a:pt x="354542" y="285397"/>
                            <a:pt x="363361" y="309386"/>
                            <a:pt x="370416" y="336550"/>
                          </a:cubicBezTo>
                          <a:cubicBezTo>
                            <a:pt x="377471" y="363714"/>
                            <a:pt x="381000" y="390878"/>
                            <a:pt x="385233" y="416984"/>
                          </a:cubicBezTo>
                          <a:cubicBezTo>
                            <a:pt x="389466" y="443090"/>
                            <a:pt x="394758" y="462845"/>
                            <a:pt x="395816" y="493184"/>
                          </a:cubicBezTo>
                          <a:cubicBezTo>
                            <a:pt x="396874" y="523523"/>
                            <a:pt x="392289" y="565150"/>
                            <a:pt x="391583" y="599017"/>
                          </a:cubicBezTo>
                          <a:cubicBezTo>
                            <a:pt x="390878" y="632884"/>
                            <a:pt x="392994" y="669220"/>
                            <a:pt x="391583" y="696384"/>
                          </a:cubicBezTo>
                          <a:cubicBezTo>
                            <a:pt x="390172" y="723548"/>
                            <a:pt x="390524" y="736247"/>
                            <a:pt x="383116" y="762000"/>
                          </a:cubicBezTo>
                          <a:cubicBezTo>
                            <a:pt x="375708" y="787753"/>
                            <a:pt x="359127" y="825500"/>
                            <a:pt x="347133" y="850900"/>
                          </a:cubicBezTo>
                          <a:cubicBezTo>
                            <a:pt x="335139" y="876300"/>
                            <a:pt x="325614" y="892175"/>
                            <a:pt x="311150" y="914400"/>
                          </a:cubicBezTo>
                          <a:cubicBezTo>
                            <a:pt x="296686" y="936625"/>
                            <a:pt x="273403" y="965553"/>
                            <a:pt x="260350" y="984250"/>
                          </a:cubicBezTo>
                          <a:cubicBezTo>
                            <a:pt x="247297" y="1002947"/>
                            <a:pt x="245180" y="1014237"/>
                            <a:pt x="232833" y="1026584"/>
                          </a:cubicBezTo>
                          <a:cubicBezTo>
                            <a:pt x="220486" y="1038931"/>
                            <a:pt x="206021" y="1048809"/>
                            <a:pt x="186266" y="1058334"/>
                          </a:cubicBezTo>
                          <a:cubicBezTo>
                            <a:pt x="166511" y="1067859"/>
                            <a:pt x="140758" y="1076326"/>
                            <a:pt x="114300" y="1083734"/>
                          </a:cubicBezTo>
                          <a:cubicBezTo>
                            <a:pt x="87842" y="1091142"/>
                            <a:pt x="46566" y="1099609"/>
                            <a:pt x="27516" y="1102784"/>
                          </a:cubicBezTo>
                          <a:cubicBezTo>
                            <a:pt x="8466" y="1105959"/>
                            <a:pt x="4233" y="1104371"/>
                            <a:pt x="0" y="110278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9C92AA59-966F-4795-A3DD-45A7A8921383}"/>
                </a:ext>
              </a:extLst>
            </p:cNvPr>
            <p:cNvSpPr/>
            <p:nvPr/>
          </p:nvSpPr>
          <p:spPr>
            <a:xfrm>
              <a:off x="8111067" y="4906433"/>
              <a:ext cx="279811" cy="1062567"/>
            </a:xfrm>
            <a:custGeom>
              <a:avLst/>
              <a:gdLst>
                <a:gd name="connsiteX0" fmla="*/ 201083 w 279811"/>
                <a:gd name="connsiteY0" fmla="*/ 0 h 1062567"/>
                <a:gd name="connsiteX1" fmla="*/ 254000 w 279811"/>
                <a:gd name="connsiteY1" fmla="*/ 146050 h 1062567"/>
                <a:gd name="connsiteX2" fmla="*/ 277283 w 279811"/>
                <a:gd name="connsiteY2" fmla="*/ 207434 h 1062567"/>
                <a:gd name="connsiteX3" fmla="*/ 277283 w 279811"/>
                <a:gd name="connsiteY3" fmla="*/ 321734 h 1062567"/>
                <a:gd name="connsiteX4" fmla="*/ 260350 w 279811"/>
                <a:gd name="connsiteY4" fmla="*/ 416984 h 1062567"/>
                <a:gd name="connsiteX5" fmla="*/ 251883 w 279811"/>
                <a:gd name="connsiteY5" fmla="*/ 556684 h 1062567"/>
                <a:gd name="connsiteX6" fmla="*/ 232833 w 279811"/>
                <a:gd name="connsiteY6" fmla="*/ 630767 h 1062567"/>
                <a:gd name="connsiteX7" fmla="*/ 203200 w 279811"/>
                <a:gd name="connsiteY7" fmla="*/ 734484 h 1062567"/>
                <a:gd name="connsiteX8" fmla="*/ 150283 w 279811"/>
                <a:gd name="connsiteY8" fmla="*/ 861484 h 1062567"/>
                <a:gd name="connsiteX9" fmla="*/ 86783 w 279811"/>
                <a:gd name="connsiteY9" fmla="*/ 950384 h 1062567"/>
                <a:gd name="connsiteX10" fmla="*/ 46566 w 279811"/>
                <a:gd name="connsiteY10" fmla="*/ 1022350 h 1062567"/>
                <a:gd name="connsiteX11" fmla="*/ 0 w 279811"/>
                <a:gd name="connsiteY11" fmla="*/ 1062567 h 106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811" h="1062567" extrusionOk="0">
                  <a:moveTo>
                    <a:pt x="201083" y="0"/>
                  </a:moveTo>
                  <a:cubicBezTo>
                    <a:pt x="224268" y="52666"/>
                    <a:pt x="245144" y="109404"/>
                    <a:pt x="254000" y="146050"/>
                  </a:cubicBezTo>
                  <a:cubicBezTo>
                    <a:pt x="266787" y="181658"/>
                    <a:pt x="273288" y="178045"/>
                    <a:pt x="277283" y="207434"/>
                  </a:cubicBezTo>
                  <a:cubicBezTo>
                    <a:pt x="282271" y="241919"/>
                    <a:pt x="280755" y="288553"/>
                    <a:pt x="277283" y="321734"/>
                  </a:cubicBezTo>
                  <a:cubicBezTo>
                    <a:pt x="272769" y="355569"/>
                    <a:pt x="267624" y="378323"/>
                    <a:pt x="260350" y="416984"/>
                  </a:cubicBezTo>
                  <a:cubicBezTo>
                    <a:pt x="257882" y="452051"/>
                    <a:pt x="262821" y="519318"/>
                    <a:pt x="251883" y="556684"/>
                  </a:cubicBezTo>
                  <a:cubicBezTo>
                    <a:pt x="246438" y="592743"/>
                    <a:pt x="238970" y="601268"/>
                    <a:pt x="232833" y="630767"/>
                  </a:cubicBezTo>
                  <a:cubicBezTo>
                    <a:pt x="230601" y="660050"/>
                    <a:pt x="213985" y="695074"/>
                    <a:pt x="203200" y="734484"/>
                  </a:cubicBezTo>
                  <a:cubicBezTo>
                    <a:pt x="191807" y="766327"/>
                    <a:pt x="165371" y="822458"/>
                    <a:pt x="150283" y="861484"/>
                  </a:cubicBezTo>
                  <a:cubicBezTo>
                    <a:pt x="132776" y="892715"/>
                    <a:pt x="105554" y="922237"/>
                    <a:pt x="86783" y="950384"/>
                  </a:cubicBezTo>
                  <a:cubicBezTo>
                    <a:pt x="71654" y="981138"/>
                    <a:pt x="62119" y="1002265"/>
                    <a:pt x="46566" y="1022350"/>
                  </a:cubicBezTo>
                  <a:cubicBezTo>
                    <a:pt x="32191" y="1041622"/>
                    <a:pt x="17753" y="1053542"/>
                    <a:pt x="0" y="106256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86537406">
                    <a:custGeom>
                      <a:avLst/>
                      <a:gdLst>
                        <a:gd name="connsiteX0" fmla="*/ 201083 w 279811"/>
                        <a:gd name="connsiteY0" fmla="*/ 0 h 1062567"/>
                        <a:gd name="connsiteX1" fmla="*/ 254000 w 279811"/>
                        <a:gd name="connsiteY1" fmla="*/ 146050 h 1062567"/>
                        <a:gd name="connsiteX2" fmla="*/ 277283 w 279811"/>
                        <a:gd name="connsiteY2" fmla="*/ 207434 h 1062567"/>
                        <a:gd name="connsiteX3" fmla="*/ 277283 w 279811"/>
                        <a:gd name="connsiteY3" fmla="*/ 321734 h 1062567"/>
                        <a:gd name="connsiteX4" fmla="*/ 260350 w 279811"/>
                        <a:gd name="connsiteY4" fmla="*/ 416984 h 1062567"/>
                        <a:gd name="connsiteX5" fmla="*/ 251883 w 279811"/>
                        <a:gd name="connsiteY5" fmla="*/ 556684 h 1062567"/>
                        <a:gd name="connsiteX6" fmla="*/ 232833 w 279811"/>
                        <a:gd name="connsiteY6" fmla="*/ 630767 h 1062567"/>
                        <a:gd name="connsiteX7" fmla="*/ 203200 w 279811"/>
                        <a:gd name="connsiteY7" fmla="*/ 734484 h 1062567"/>
                        <a:gd name="connsiteX8" fmla="*/ 150283 w 279811"/>
                        <a:gd name="connsiteY8" fmla="*/ 861484 h 1062567"/>
                        <a:gd name="connsiteX9" fmla="*/ 86783 w 279811"/>
                        <a:gd name="connsiteY9" fmla="*/ 950384 h 1062567"/>
                        <a:gd name="connsiteX10" fmla="*/ 46566 w 279811"/>
                        <a:gd name="connsiteY10" fmla="*/ 1022350 h 1062567"/>
                        <a:gd name="connsiteX11" fmla="*/ 0 w 279811"/>
                        <a:gd name="connsiteY11" fmla="*/ 1062567 h 1062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9811" h="1062567">
                          <a:moveTo>
                            <a:pt x="201083" y="0"/>
                          </a:moveTo>
                          <a:cubicBezTo>
                            <a:pt x="221191" y="55739"/>
                            <a:pt x="241300" y="111478"/>
                            <a:pt x="254000" y="146050"/>
                          </a:cubicBezTo>
                          <a:cubicBezTo>
                            <a:pt x="266700" y="180622"/>
                            <a:pt x="273403" y="178153"/>
                            <a:pt x="277283" y="207434"/>
                          </a:cubicBezTo>
                          <a:cubicBezTo>
                            <a:pt x="281163" y="236715"/>
                            <a:pt x="280105" y="286809"/>
                            <a:pt x="277283" y="321734"/>
                          </a:cubicBezTo>
                          <a:cubicBezTo>
                            <a:pt x="274461" y="356659"/>
                            <a:pt x="264583" y="377826"/>
                            <a:pt x="260350" y="416984"/>
                          </a:cubicBezTo>
                          <a:cubicBezTo>
                            <a:pt x="256117" y="456142"/>
                            <a:pt x="256469" y="521054"/>
                            <a:pt x="251883" y="556684"/>
                          </a:cubicBezTo>
                          <a:cubicBezTo>
                            <a:pt x="247297" y="592315"/>
                            <a:pt x="240947" y="601134"/>
                            <a:pt x="232833" y="630767"/>
                          </a:cubicBezTo>
                          <a:cubicBezTo>
                            <a:pt x="224719" y="660400"/>
                            <a:pt x="216958" y="696031"/>
                            <a:pt x="203200" y="734484"/>
                          </a:cubicBezTo>
                          <a:cubicBezTo>
                            <a:pt x="189442" y="772937"/>
                            <a:pt x="169686" y="825501"/>
                            <a:pt x="150283" y="861484"/>
                          </a:cubicBezTo>
                          <a:cubicBezTo>
                            <a:pt x="130880" y="897467"/>
                            <a:pt x="104069" y="923573"/>
                            <a:pt x="86783" y="950384"/>
                          </a:cubicBezTo>
                          <a:cubicBezTo>
                            <a:pt x="69497" y="977195"/>
                            <a:pt x="61030" y="1003653"/>
                            <a:pt x="46566" y="1022350"/>
                          </a:cubicBezTo>
                          <a:cubicBezTo>
                            <a:pt x="32102" y="1041047"/>
                            <a:pt x="16051" y="1051807"/>
                            <a:pt x="0" y="106256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F2F3E618-D57D-4C51-B567-B2D05A7FB8C9}"/>
                </a:ext>
              </a:extLst>
            </p:cNvPr>
            <p:cNvSpPr/>
            <p:nvPr/>
          </p:nvSpPr>
          <p:spPr>
            <a:xfrm>
              <a:off x="7535333" y="4931833"/>
              <a:ext cx="601211" cy="1184010"/>
            </a:xfrm>
            <a:custGeom>
              <a:avLst/>
              <a:gdLst>
                <a:gd name="connsiteX0" fmla="*/ 391584 w 601211"/>
                <a:gd name="connsiteY0" fmla="*/ 0 h 1184010"/>
                <a:gd name="connsiteX1" fmla="*/ 440267 w 601211"/>
                <a:gd name="connsiteY1" fmla="*/ 63500 h 1184010"/>
                <a:gd name="connsiteX2" fmla="*/ 484717 w 601211"/>
                <a:gd name="connsiteY2" fmla="*/ 137584 h 1184010"/>
                <a:gd name="connsiteX3" fmla="*/ 539750 w 601211"/>
                <a:gd name="connsiteY3" fmla="*/ 232834 h 1184010"/>
                <a:gd name="connsiteX4" fmla="*/ 571500 w 601211"/>
                <a:gd name="connsiteY4" fmla="*/ 321734 h 1184010"/>
                <a:gd name="connsiteX5" fmla="*/ 592667 w 601211"/>
                <a:gd name="connsiteY5" fmla="*/ 438150 h 1184010"/>
                <a:gd name="connsiteX6" fmla="*/ 601134 w 601211"/>
                <a:gd name="connsiteY6" fmla="*/ 573617 h 1184010"/>
                <a:gd name="connsiteX7" fmla="*/ 588434 w 601211"/>
                <a:gd name="connsiteY7" fmla="*/ 704850 h 1184010"/>
                <a:gd name="connsiteX8" fmla="*/ 556684 w 601211"/>
                <a:gd name="connsiteY8" fmla="*/ 838200 h 1184010"/>
                <a:gd name="connsiteX9" fmla="*/ 488950 w 601211"/>
                <a:gd name="connsiteY9" fmla="*/ 958850 h 1184010"/>
                <a:gd name="connsiteX10" fmla="*/ 397934 w 601211"/>
                <a:gd name="connsiteY10" fmla="*/ 1068917 h 1184010"/>
                <a:gd name="connsiteX11" fmla="*/ 294217 w 601211"/>
                <a:gd name="connsiteY11" fmla="*/ 1136650 h 1184010"/>
                <a:gd name="connsiteX12" fmla="*/ 169334 w 601211"/>
                <a:gd name="connsiteY12" fmla="*/ 1178984 h 1184010"/>
                <a:gd name="connsiteX13" fmla="*/ 99484 w 601211"/>
                <a:gd name="connsiteY13" fmla="*/ 1181100 h 1184010"/>
                <a:gd name="connsiteX14" fmla="*/ 0 w 601211"/>
                <a:gd name="connsiteY14" fmla="*/ 1159934 h 118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1211" h="1184010" extrusionOk="0">
                  <a:moveTo>
                    <a:pt x="391584" y="0"/>
                  </a:moveTo>
                  <a:cubicBezTo>
                    <a:pt x="409811" y="15844"/>
                    <a:pt x="421649" y="43047"/>
                    <a:pt x="440267" y="63500"/>
                  </a:cubicBezTo>
                  <a:cubicBezTo>
                    <a:pt x="456506" y="86188"/>
                    <a:pt x="465491" y="111379"/>
                    <a:pt x="484717" y="137584"/>
                  </a:cubicBezTo>
                  <a:cubicBezTo>
                    <a:pt x="500873" y="164451"/>
                    <a:pt x="519801" y="200201"/>
                    <a:pt x="539750" y="232834"/>
                  </a:cubicBezTo>
                  <a:cubicBezTo>
                    <a:pt x="553508" y="265949"/>
                    <a:pt x="558666" y="284636"/>
                    <a:pt x="571500" y="321734"/>
                  </a:cubicBezTo>
                  <a:cubicBezTo>
                    <a:pt x="573501" y="353298"/>
                    <a:pt x="587971" y="402239"/>
                    <a:pt x="592667" y="438150"/>
                  </a:cubicBezTo>
                  <a:cubicBezTo>
                    <a:pt x="604155" y="484834"/>
                    <a:pt x="600460" y="523035"/>
                    <a:pt x="601134" y="573617"/>
                  </a:cubicBezTo>
                  <a:cubicBezTo>
                    <a:pt x="605655" y="621842"/>
                    <a:pt x="600268" y="660244"/>
                    <a:pt x="588434" y="704850"/>
                  </a:cubicBezTo>
                  <a:cubicBezTo>
                    <a:pt x="578607" y="749364"/>
                    <a:pt x="570885" y="799746"/>
                    <a:pt x="556684" y="838200"/>
                  </a:cubicBezTo>
                  <a:cubicBezTo>
                    <a:pt x="535702" y="882578"/>
                    <a:pt x="517016" y="924256"/>
                    <a:pt x="488950" y="958850"/>
                  </a:cubicBezTo>
                  <a:cubicBezTo>
                    <a:pt x="466541" y="1003312"/>
                    <a:pt x="434057" y="1042696"/>
                    <a:pt x="397934" y="1068917"/>
                  </a:cubicBezTo>
                  <a:cubicBezTo>
                    <a:pt x="363755" y="1104165"/>
                    <a:pt x="336268" y="1121931"/>
                    <a:pt x="294217" y="1136650"/>
                  </a:cubicBezTo>
                  <a:cubicBezTo>
                    <a:pt x="253315" y="1158553"/>
                    <a:pt x="202414" y="1176277"/>
                    <a:pt x="169334" y="1178984"/>
                  </a:cubicBezTo>
                  <a:cubicBezTo>
                    <a:pt x="135141" y="1187085"/>
                    <a:pt x="128783" y="1185707"/>
                    <a:pt x="99484" y="1181100"/>
                  </a:cubicBezTo>
                  <a:cubicBezTo>
                    <a:pt x="73250" y="1176955"/>
                    <a:pt x="16053" y="1165037"/>
                    <a:pt x="0" y="115993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4256721">
                    <a:custGeom>
                      <a:avLst/>
                      <a:gdLst>
                        <a:gd name="connsiteX0" fmla="*/ 391584 w 601211"/>
                        <a:gd name="connsiteY0" fmla="*/ 0 h 1184010"/>
                        <a:gd name="connsiteX1" fmla="*/ 440267 w 601211"/>
                        <a:gd name="connsiteY1" fmla="*/ 63500 h 1184010"/>
                        <a:gd name="connsiteX2" fmla="*/ 484717 w 601211"/>
                        <a:gd name="connsiteY2" fmla="*/ 137584 h 1184010"/>
                        <a:gd name="connsiteX3" fmla="*/ 539750 w 601211"/>
                        <a:gd name="connsiteY3" fmla="*/ 232834 h 1184010"/>
                        <a:gd name="connsiteX4" fmla="*/ 571500 w 601211"/>
                        <a:gd name="connsiteY4" fmla="*/ 321734 h 1184010"/>
                        <a:gd name="connsiteX5" fmla="*/ 592667 w 601211"/>
                        <a:gd name="connsiteY5" fmla="*/ 438150 h 1184010"/>
                        <a:gd name="connsiteX6" fmla="*/ 601134 w 601211"/>
                        <a:gd name="connsiteY6" fmla="*/ 573617 h 1184010"/>
                        <a:gd name="connsiteX7" fmla="*/ 588434 w 601211"/>
                        <a:gd name="connsiteY7" fmla="*/ 704850 h 1184010"/>
                        <a:gd name="connsiteX8" fmla="*/ 556684 w 601211"/>
                        <a:gd name="connsiteY8" fmla="*/ 838200 h 1184010"/>
                        <a:gd name="connsiteX9" fmla="*/ 488950 w 601211"/>
                        <a:gd name="connsiteY9" fmla="*/ 958850 h 1184010"/>
                        <a:gd name="connsiteX10" fmla="*/ 397934 w 601211"/>
                        <a:gd name="connsiteY10" fmla="*/ 1068917 h 1184010"/>
                        <a:gd name="connsiteX11" fmla="*/ 294217 w 601211"/>
                        <a:gd name="connsiteY11" fmla="*/ 1136650 h 1184010"/>
                        <a:gd name="connsiteX12" fmla="*/ 169334 w 601211"/>
                        <a:gd name="connsiteY12" fmla="*/ 1178984 h 1184010"/>
                        <a:gd name="connsiteX13" fmla="*/ 99484 w 601211"/>
                        <a:gd name="connsiteY13" fmla="*/ 1181100 h 1184010"/>
                        <a:gd name="connsiteX14" fmla="*/ 0 w 601211"/>
                        <a:gd name="connsiteY14" fmla="*/ 1159934 h 1184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601211" h="1184010">
                          <a:moveTo>
                            <a:pt x="391584" y="0"/>
                          </a:moveTo>
                          <a:cubicBezTo>
                            <a:pt x="408164" y="20284"/>
                            <a:pt x="424745" y="40569"/>
                            <a:pt x="440267" y="63500"/>
                          </a:cubicBezTo>
                          <a:cubicBezTo>
                            <a:pt x="455789" y="86431"/>
                            <a:pt x="468137" y="109362"/>
                            <a:pt x="484717" y="137584"/>
                          </a:cubicBezTo>
                          <a:cubicBezTo>
                            <a:pt x="501297" y="165806"/>
                            <a:pt x="525286" y="202142"/>
                            <a:pt x="539750" y="232834"/>
                          </a:cubicBezTo>
                          <a:cubicBezTo>
                            <a:pt x="554214" y="263526"/>
                            <a:pt x="562681" y="287515"/>
                            <a:pt x="571500" y="321734"/>
                          </a:cubicBezTo>
                          <a:cubicBezTo>
                            <a:pt x="580319" y="355953"/>
                            <a:pt x="587728" y="396170"/>
                            <a:pt x="592667" y="438150"/>
                          </a:cubicBezTo>
                          <a:cubicBezTo>
                            <a:pt x="597606" y="480130"/>
                            <a:pt x="601839" y="529167"/>
                            <a:pt x="601134" y="573617"/>
                          </a:cubicBezTo>
                          <a:cubicBezTo>
                            <a:pt x="600429" y="618067"/>
                            <a:pt x="595842" y="660753"/>
                            <a:pt x="588434" y="704850"/>
                          </a:cubicBezTo>
                          <a:cubicBezTo>
                            <a:pt x="581026" y="748947"/>
                            <a:pt x="573265" y="795867"/>
                            <a:pt x="556684" y="838200"/>
                          </a:cubicBezTo>
                          <a:cubicBezTo>
                            <a:pt x="540103" y="880533"/>
                            <a:pt x="515408" y="920397"/>
                            <a:pt x="488950" y="958850"/>
                          </a:cubicBezTo>
                          <a:cubicBezTo>
                            <a:pt x="462492" y="997303"/>
                            <a:pt x="430389" y="1039284"/>
                            <a:pt x="397934" y="1068917"/>
                          </a:cubicBezTo>
                          <a:cubicBezTo>
                            <a:pt x="365479" y="1098550"/>
                            <a:pt x="332317" y="1118306"/>
                            <a:pt x="294217" y="1136650"/>
                          </a:cubicBezTo>
                          <a:cubicBezTo>
                            <a:pt x="256117" y="1154994"/>
                            <a:pt x="201789" y="1171576"/>
                            <a:pt x="169334" y="1178984"/>
                          </a:cubicBezTo>
                          <a:cubicBezTo>
                            <a:pt x="136879" y="1186392"/>
                            <a:pt x="127706" y="1184275"/>
                            <a:pt x="99484" y="1181100"/>
                          </a:cubicBezTo>
                          <a:cubicBezTo>
                            <a:pt x="71262" y="1177925"/>
                            <a:pt x="18697" y="1163462"/>
                            <a:pt x="0" y="115993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2E79A6EF-773E-4D8C-AF13-7C009AD4B57C}"/>
                </a:ext>
              </a:extLst>
            </p:cNvPr>
            <p:cNvSpPr/>
            <p:nvPr/>
          </p:nvSpPr>
          <p:spPr>
            <a:xfrm>
              <a:off x="7535333" y="4946650"/>
              <a:ext cx="454897" cy="1143000"/>
            </a:xfrm>
            <a:custGeom>
              <a:avLst/>
              <a:gdLst>
                <a:gd name="connsiteX0" fmla="*/ 361950 w 454897"/>
                <a:gd name="connsiteY0" fmla="*/ 0 h 1143000"/>
                <a:gd name="connsiteX1" fmla="*/ 404284 w 454897"/>
                <a:gd name="connsiteY1" fmla="*/ 99483 h 1143000"/>
                <a:gd name="connsiteX2" fmla="*/ 427567 w 454897"/>
                <a:gd name="connsiteY2" fmla="*/ 154517 h 1143000"/>
                <a:gd name="connsiteX3" fmla="*/ 444500 w 454897"/>
                <a:gd name="connsiteY3" fmla="*/ 220133 h 1143000"/>
                <a:gd name="connsiteX4" fmla="*/ 452967 w 454897"/>
                <a:gd name="connsiteY4" fmla="*/ 287867 h 1143000"/>
                <a:gd name="connsiteX5" fmla="*/ 452967 w 454897"/>
                <a:gd name="connsiteY5" fmla="*/ 391583 h 1143000"/>
                <a:gd name="connsiteX6" fmla="*/ 431800 w 454897"/>
                <a:gd name="connsiteY6" fmla="*/ 488950 h 1143000"/>
                <a:gd name="connsiteX7" fmla="*/ 383117 w 454897"/>
                <a:gd name="connsiteY7" fmla="*/ 592667 h 1143000"/>
                <a:gd name="connsiteX8" fmla="*/ 334434 w 454897"/>
                <a:gd name="connsiteY8" fmla="*/ 690033 h 1143000"/>
                <a:gd name="connsiteX9" fmla="*/ 262467 w 454897"/>
                <a:gd name="connsiteY9" fmla="*/ 776817 h 1143000"/>
                <a:gd name="connsiteX10" fmla="*/ 192617 w 454897"/>
                <a:gd name="connsiteY10" fmla="*/ 878417 h 1143000"/>
                <a:gd name="connsiteX11" fmla="*/ 129117 w 454897"/>
                <a:gd name="connsiteY11" fmla="*/ 975783 h 1143000"/>
                <a:gd name="connsiteX12" fmla="*/ 67734 w 454897"/>
                <a:gd name="connsiteY12" fmla="*/ 1039283 h 1143000"/>
                <a:gd name="connsiteX13" fmla="*/ 16934 w 454897"/>
                <a:gd name="connsiteY13" fmla="*/ 1104900 h 1143000"/>
                <a:gd name="connsiteX14" fmla="*/ 0 w 454897"/>
                <a:gd name="connsiteY14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4897" h="1143000" extrusionOk="0">
                  <a:moveTo>
                    <a:pt x="361950" y="0"/>
                  </a:moveTo>
                  <a:cubicBezTo>
                    <a:pt x="381366" y="36361"/>
                    <a:pt x="391197" y="72961"/>
                    <a:pt x="404284" y="99483"/>
                  </a:cubicBezTo>
                  <a:cubicBezTo>
                    <a:pt x="415950" y="126382"/>
                    <a:pt x="420747" y="134533"/>
                    <a:pt x="427567" y="154517"/>
                  </a:cubicBezTo>
                  <a:cubicBezTo>
                    <a:pt x="434004" y="174855"/>
                    <a:pt x="440397" y="197612"/>
                    <a:pt x="444500" y="220133"/>
                  </a:cubicBezTo>
                  <a:cubicBezTo>
                    <a:pt x="451448" y="240311"/>
                    <a:pt x="449109" y="259924"/>
                    <a:pt x="452967" y="287867"/>
                  </a:cubicBezTo>
                  <a:cubicBezTo>
                    <a:pt x="454888" y="316439"/>
                    <a:pt x="456757" y="357102"/>
                    <a:pt x="452967" y="391583"/>
                  </a:cubicBezTo>
                  <a:cubicBezTo>
                    <a:pt x="450610" y="425123"/>
                    <a:pt x="440819" y="458367"/>
                    <a:pt x="431800" y="488950"/>
                  </a:cubicBezTo>
                  <a:cubicBezTo>
                    <a:pt x="423382" y="524540"/>
                    <a:pt x="401104" y="559459"/>
                    <a:pt x="383117" y="592667"/>
                  </a:cubicBezTo>
                  <a:cubicBezTo>
                    <a:pt x="367584" y="620231"/>
                    <a:pt x="348618" y="661949"/>
                    <a:pt x="334434" y="690033"/>
                  </a:cubicBezTo>
                  <a:cubicBezTo>
                    <a:pt x="313129" y="721562"/>
                    <a:pt x="284146" y="739125"/>
                    <a:pt x="262467" y="776817"/>
                  </a:cubicBezTo>
                  <a:cubicBezTo>
                    <a:pt x="239227" y="807777"/>
                    <a:pt x="213329" y="839021"/>
                    <a:pt x="192617" y="878417"/>
                  </a:cubicBezTo>
                  <a:cubicBezTo>
                    <a:pt x="170351" y="910658"/>
                    <a:pt x="152481" y="946011"/>
                    <a:pt x="129117" y="975783"/>
                  </a:cubicBezTo>
                  <a:cubicBezTo>
                    <a:pt x="111617" y="1006483"/>
                    <a:pt x="87493" y="1017231"/>
                    <a:pt x="67734" y="1039283"/>
                  </a:cubicBezTo>
                  <a:cubicBezTo>
                    <a:pt x="46801" y="1060121"/>
                    <a:pt x="28084" y="1086630"/>
                    <a:pt x="16934" y="1104900"/>
                  </a:cubicBezTo>
                  <a:cubicBezTo>
                    <a:pt x="3801" y="1122570"/>
                    <a:pt x="7918" y="1134836"/>
                    <a:pt x="0" y="11430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2941930">
                    <a:custGeom>
                      <a:avLst/>
                      <a:gdLst>
                        <a:gd name="connsiteX0" fmla="*/ 361950 w 454897"/>
                        <a:gd name="connsiteY0" fmla="*/ 0 h 1143000"/>
                        <a:gd name="connsiteX1" fmla="*/ 404284 w 454897"/>
                        <a:gd name="connsiteY1" fmla="*/ 99483 h 1143000"/>
                        <a:gd name="connsiteX2" fmla="*/ 427567 w 454897"/>
                        <a:gd name="connsiteY2" fmla="*/ 154517 h 1143000"/>
                        <a:gd name="connsiteX3" fmla="*/ 444500 w 454897"/>
                        <a:gd name="connsiteY3" fmla="*/ 220133 h 1143000"/>
                        <a:gd name="connsiteX4" fmla="*/ 452967 w 454897"/>
                        <a:gd name="connsiteY4" fmla="*/ 287867 h 1143000"/>
                        <a:gd name="connsiteX5" fmla="*/ 452967 w 454897"/>
                        <a:gd name="connsiteY5" fmla="*/ 391583 h 1143000"/>
                        <a:gd name="connsiteX6" fmla="*/ 431800 w 454897"/>
                        <a:gd name="connsiteY6" fmla="*/ 488950 h 1143000"/>
                        <a:gd name="connsiteX7" fmla="*/ 383117 w 454897"/>
                        <a:gd name="connsiteY7" fmla="*/ 592667 h 1143000"/>
                        <a:gd name="connsiteX8" fmla="*/ 334434 w 454897"/>
                        <a:gd name="connsiteY8" fmla="*/ 690033 h 1143000"/>
                        <a:gd name="connsiteX9" fmla="*/ 262467 w 454897"/>
                        <a:gd name="connsiteY9" fmla="*/ 776817 h 1143000"/>
                        <a:gd name="connsiteX10" fmla="*/ 192617 w 454897"/>
                        <a:gd name="connsiteY10" fmla="*/ 878417 h 1143000"/>
                        <a:gd name="connsiteX11" fmla="*/ 129117 w 454897"/>
                        <a:gd name="connsiteY11" fmla="*/ 975783 h 1143000"/>
                        <a:gd name="connsiteX12" fmla="*/ 67734 w 454897"/>
                        <a:gd name="connsiteY12" fmla="*/ 1039283 h 1143000"/>
                        <a:gd name="connsiteX13" fmla="*/ 16934 w 454897"/>
                        <a:gd name="connsiteY13" fmla="*/ 1104900 h 1143000"/>
                        <a:gd name="connsiteX14" fmla="*/ 0 w 454897"/>
                        <a:gd name="connsiteY14" fmla="*/ 1143000 h 1143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54897" h="1143000">
                          <a:moveTo>
                            <a:pt x="361950" y="0"/>
                          </a:moveTo>
                          <a:lnTo>
                            <a:pt x="404284" y="99483"/>
                          </a:lnTo>
                          <a:cubicBezTo>
                            <a:pt x="415220" y="125236"/>
                            <a:pt x="420864" y="134409"/>
                            <a:pt x="427567" y="154517"/>
                          </a:cubicBezTo>
                          <a:cubicBezTo>
                            <a:pt x="434270" y="174625"/>
                            <a:pt x="440267" y="197908"/>
                            <a:pt x="444500" y="220133"/>
                          </a:cubicBezTo>
                          <a:cubicBezTo>
                            <a:pt x="448733" y="242358"/>
                            <a:pt x="451556" y="259292"/>
                            <a:pt x="452967" y="287867"/>
                          </a:cubicBezTo>
                          <a:cubicBezTo>
                            <a:pt x="454378" y="316442"/>
                            <a:pt x="456495" y="358069"/>
                            <a:pt x="452967" y="391583"/>
                          </a:cubicBezTo>
                          <a:cubicBezTo>
                            <a:pt x="449439" y="425097"/>
                            <a:pt x="443442" y="455436"/>
                            <a:pt x="431800" y="488950"/>
                          </a:cubicBezTo>
                          <a:cubicBezTo>
                            <a:pt x="420158" y="522464"/>
                            <a:pt x="399345" y="559153"/>
                            <a:pt x="383117" y="592667"/>
                          </a:cubicBezTo>
                          <a:cubicBezTo>
                            <a:pt x="366889" y="626181"/>
                            <a:pt x="354542" y="659341"/>
                            <a:pt x="334434" y="690033"/>
                          </a:cubicBezTo>
                          <a:cubicBezTo>
                            <a:pt x="314326" y="720725"/>
                            <a:pt x="286103" y="745420"/>
                            <a:pt x="262467" y="776817"/>
                          </a:cubicBezTo>
                          <a:cubicBezTo>
                            <a:pt x="238831" y="808214"/>
                            <a:pt x="214842" y="845256"/>
                            <a:pt x="192617" y="878417"/>
                          </a:cubicBezTo>
                          <a:cubicBezTo>
                            <a:pt x="170392" y="911578"/>
                            <a:pt x="149931" y="948972"/>
                            <a:pt x="129117" y="975783"/>
                          </a:cubicBezTo>
                          <a:cubicBezTo>
                            <a:pt x="108303" y="1002594"/>
                            <a:pt x="86431" y="1017764"/>
                            <a:pt x="67734" y="1039283"/>
                          </a:cubicBezTo>
                          <a:cubicBezTo>
                            <a:pt x="49037" y="1060802"/>
                            <a:pt x="28223" y="1087614"/>
                            <a:pt x="16934" y="1104900"/>
                          </a:cubicBezTo>
                          <a:cubicBezTo>
                            <a:pt x="5645" y="1122186"/>
                            <a:pt x="7408" y="1134533"/>
                            <a:pt x="0" y="11430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CA194034-7844-45A0-BF0B-C37F16BBF4DC}"/>
                </a:ext>
              </a:extLst>
            </p:cNvPr>
            <p:cNvSpPr/>
            <p:nvPr/>
          </p:nvSpPr>
          <p:spPr>
            <a:xfrm>
              <a:off x="7507817" y="5998633"/>
              <a:ext cx="603250" cy="201948"/>
            </a:xfrm>
            <a:custGeom>
              <a:avLst/>
              <a:gdLst>
                <a:gd name="connsiteX0" fmla="*/ 603250 w 603250"/>
                <a:gd name="connsiteY0" fmla="*/ 0 h 201948"/>
                <a:gd name="connsiteX1" fmla="*/ 543983 w 603250"/>
                <a:gd name="connsiteY1" fmla="*/ 80434 h 201948"/>
                <a:gd name="connsiteX2" fmla="*/ 431800 w 603250"/>
                <a:gd name="connsiteY2" fmla="*/ 152400 h 201948"/>
                <a:gd name="connsiteX3" fmla="*/ 306916 w 603250"/>
                <a:gd name="connsiteY3" fmla="*/ 192617 h 201948"/>
                <a:gd name="connsiteX4" fmla="*/ 188383 w 603250"/>
                <a:gd name="connsiteY4" fmla="*/ 201084 h 201948"/>
                <a:gd name="connsiteX5" fmla="*/ 86783 w 603250"/>
                <a:gd name="connsiteY5" fmla="*/ 177800 h 201948"/>
                <a:gd name="connsiteX6" fmla="*/ 0 w 603250"/>
                <a:gd name="connsiteY6" fmla="*/ 148167 h 20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250" h="201948" extrusionOk="0">
                  <a:moveTo>
                    <a:pt x="603250" y="0"/>
                  </a:moveTo>
                  <a:cubicBezTo>
                    <a:pt x="592926" y="25611"/>
                    <a:pt x="572491" y="57061"/>
                    <a:pt x="543983" y="80434"/>
                  </a:cubicBezTo>
                  <a:cubicBezTo>
                    <a:pt x="519053" y="112530"/>
                    <a:pt x="471702" y="136386"/>
                    <a:pt x="431800" y="152400"/>
                  </a:cubicBezTo>
                  <a:cubicBezTo>
                    <a:pt x="391084" y="172179"/>
                    <a:pt x="347456" y="185898"/>
                    <a:pt x="306916" y="192617"/>
                  </a:cubicBezTo>
                  <a:cubicBezTo>
                    <a:pt x="269310" y="205026"/>
                    <a:pt x="221054" y="200875"/>
                    <a:pt x="188383" y="201084"/>
                  </a:cubicBezTo>
                  <a:cubicBezTo>
                    <a:pt x="152563" y="204972"/>
                    <a:pt x="118749" y="190654"/>
                    <a:pt x="86783" y="177800"/>
                  </a:cubicBezTo>
                  <a:cubicBezTo>
                    <a:pt x="55430" y="168572"/>
                    <a:pt x="17781" y="154384"/>
                    <a:pt x="0" y="14816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92386593">
                    <a:custGeom>
                      <a:avLst/>
                      <a:gdLst>
                        <a:gd name="connsiteX0" fmla="*/ 603250 w 603250"/>
                        <a:gd name="connsiteY0" fmla="*/ 0 h 201948"/>
                        <a:gd name="connsiteX1" fmla="*/ 543983 w 603250"/>
                        <a:gd name="connsiteY1" fmla="*/ 80434 h 201948"/>
                        <a:gd name="connsiteX2" fmla="*/ 431800 w 603250"/>
                        <a:gd name="connsiteY2" fmla="*/ 152400 h 201948"/>
                        <a:gd name="connsiteX3" fmla="*/ 306916 w 603250"/>
                        <a:gd name="connsiteY3" fmla="*/ 192617 h 201948"/>
                        <a:gd name="connsiteX4" fmla="*/ 188383 w 603250"/>
                        <a:gd name="connsiteY4" fmla="*/ 201084 h 201948"/>
                        <a:gd name="connsiteX5" fmla="*/ 86783 w 603250"/>
                        <a:gd name="connsiteY5" fmla="*/ 177800 h 201948"/>
                        <a:gd name="connsiteX6" fmla="*/ 0 w 603250"/>
                        <a:gd name="connsiteY6" fmla="*/ 148167 h 2019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03250" h="201948">
                          <a:moveTo>
                            <a:pt x="603250" y="0"/>
                          </a:moveTo>
                          <a:cubicBezTo>
                            <a:pt x="587904" y="27517"/>
                            <a:pt x="572558" y="55034"/>
                            <a:pt x="543983" y="80434"/>
                          </a:cubicBezTo>
                          <a:cubicBezTo>
                            <a:pt x="515408" y="105834"/>
                            <a:pt x="471311" y="133703"/>
                            <a:pt x="431800" y="152400"/>
                          </a:cubicBezTo>
                          <a:cubicBezTo>
                            <a:pt x="392289" y="171097"/>
                            <a:pt x="347485" y="184503"/>
                            <a:pt x="306916" y="192617"/>
                          </a:cubicBezTo>
                          <a:cubicBezTo>
                            <a:pt x="266347" y="200731"/>
                            <a:pt x="225072" y="203553"/>
                            <a:pt x="188383" y="201084"/>
                          </a:cubicBezTo>
                          <a:cubicBezTo>
                            <a:pt x="151694" y="198615"/>
                            <a:pt x="118180" y="186620"/>
                            <a:pt x="86783" y="177800"/>
                          </a:cubicBezTo>
                          <a:cubicBezTo>
                            <a:pt x="55386" y="168981"/>
                            <a:pt x="17992" y="153811"/>
                            <a:pt x="0" y="14816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EAA26B04-F182-4394-92C4-769F098B454F}"/>
                </a:ext>
              </a:extLst>
            </p:cNvPr>
            <p:cNvSpPr/>
            <p:nvPr/>
          </p:nvSpPr>
          <p:spPr>
            <a:xfrm>
              <a:off x="7112000" y="4775200"/>
              <a:ext cx="407979" cy="1016000"/>
            </a:xfrm>
            <a:custGeom>
              <a:avLst/>
              <a:gdLst>
                <a:gd name="connsiteX0" fmla="*/ 0 w 407979"/>
                <a:gd name="connsiteY0" fmla="*/ 0 h 1016000"/>
                <a:gd name="connsiteX1" fmla="*/ 69850 w 407979"/>
                <a:gd name="connsiteY1" fmla="*/ 29633 h 1016000"/>
                <a:gd name="connsiteX2" fmla="*/ 146050 w 407979"/>
                <a:gd name="connsiteY2" fmla="*/ 74083 h 1016000"/>
                <a:gd name="connsiteX3" fmla="*/ 209550 w 407979"/>
                <a:gd name="connsiteY3" fmla="*/ 120650 h 1016000"/>
                <a:gd name="connsiteX4" fmla="*/ 256117 w 407979"/>
                <a:gd name="connsiteY4" fmla="*/ 177800 h 1016000"/>
                <a:gd name="connsiteX5" fmla="*/ 321733 w 407979"/>
                <a:gd name="connsiteY5" fmla="*/ 258233 h 1016000"/>
                <a:gd name="connsiteX6" fmla="*/ 357717 w 407979"/>
                <a:gd name="connsiteY6" fmla="*/ 309033 h 1016000"/>
                <a:gd name="connsiteX7" fmla="*/ 381000 w 407979"/>
                <a:gd name="connsiteY7" fmla="*/ 385233 h 1016000"/>
                <a:gd name="connsiteX8" fmla="*/ 393700 w 407979"/>
                <a:gd name="connsiteY8" fmla="*/ 497417 h 1016000"/>
                <a:gd name="connsiteX9" fmla="*/ 400050 w 407979"/>
                <a:gd name="connsiteY9" fmla="*/ 590550 h 1016000"/>
                <a:gd name="connsiteX10" fmla="*/ 406400 w 407979"/>
                <a:gd name="connsiteY10" fmla="*/ 675217 h 1016000"/>
                <a:gd name="connsiteX11" fmla="*/ 368300 w 407979"/>
                <a:gd name="connsiteY11" fmla="*/ 808567 h 1016000"/>
                <a:gd name="connsiteX12" fmla="*/ 349250 w 407979"/>
                <a:gd name="connsiteY12" fmla="*/ 882650 h 1016000"/>
                <a:gd name="connsiteX13" fmla="*/ 315383 w 407979"/>
                <a:gd name="connsiteY13" fmla="*/ 931333 h 1016000"/>
                <a:gd name="connsiteX14" fmla="*/ 275167 w 407979"/>
                <a:gd name="connsiteY14" fmla="*/ 973667 h 1016000"/>
                <a:gd name="connsiteX15" fmla="*/ 241300 w 407979"/>
                <a:gd name="connsiteY15" fmla="*/ 1003300 h 1016000"/>
                <a:gd name="connsiteX16" fmla="*/ 215900 w 407979"/>
                <a:gd name="connsiteY16" fmla="*/ 10160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7979" h="1016000" extrusionOk="0">
                  <a:moveTo>
                    <a:pt x="0" y="0"/>
                  </a:moveTo>
                  <a:cubicBezTo>
                    <a:pt x="21922" y="9220"/>
                    <a:pt x="45723" y="17571"/>
                    <a:pt x="69850" y="29633"/>
                  </a:cubicBezTo>
                  <a:cubicBezTo>
                    <a:pt x="94829" y="44500"/>
                    <a:pt x="122289" y="58125"/>
                    <a:pt x="146050" y="74083"/>
                  </a:cubicBezTo>
                  <a:cubicBezTo>
                    <a:pt x="167092" y="90709"/>
                    <a:pt x="190823" y="103909"/>
                    <a:pt x="209550" y="120650"/>
                  </a:cubicBezTo>
                  <a:cubicBezTo>
                    <a:pt x="227895" y="137936"/>
                    <a:pt x="256117" y="177800"/>
                    <a:pt x="256117" y="177800"/>
                  </a:cubicBezTo>
                  <a:cubicBezTo>
                    <a:pt x="270442" y="204062"/>
                    <a:pt x="306070" y="235052"/>
                    <a:pt x="321733" y="258233"/>
                  </a:cubicBezTo>
                  <a:cubicBezTo>
                    <a:pt x="338284" y="280998"/>
                    <a:pt x="347751" y="286838"/>
                    <a:pt x="357717" y="309033"/>
                  </a:cubicBezTo>
                  <a:cubicBezTo>
                    <a:pt x="371270" y="328207"/>
                    <a:pt x="377086" y="351585"/>
                    <a:pt x="381000" y="385233"/>
                  </a:cubicBezTo>
                  <a:cubicBezTo>
                    <a:pt x="386594" y="416914"/>
                    <a:pt x="390700" y="462060"/>
                    <a:pt x="393700" y="497417"/>
                  </a:cubicBezTo>
                  <a:cubicBezTo>
                    <a:pt x="394568" y="531412"/>
                    <a:pt x="396339" y="560588"/>
                    <a:pt x="400050" y="590550"/>
                  </a:cubicBezTo>
                  <a:cubicBezTo>
                    <a:pt x="401147" y="623394"/>
                    <a:pt x="413372" y="638102"/>
                    <a:pt x="406400" y="675217"/>
                  </a:cubicBezTo>
                  <a:cubicBezTo>
                    <a:pt x="407127" y="709438"/>
                    <a:pt x="376658" y="773645"/>
                    <a:pt x="368300" y="808567"/>
                  </a:cubicBezTo>
                  <a:cubicBezTo>
                    <a:pt x="355517" y="841866"/>
                    <a:pt x="359765" y="861403"/>
                    <a:pt x="349250" y="882650"/>
                  </a:cubicBezTo>
                  <a:cubicBezTo>
                    <a:pt x="341118" y="903403"/>
                    <a:pt x="326242" y="913715"/>
                    <a:pt x="315383" y="931333"/>
                  </a:cubicBezTo>
                  <a:cubicBezTo>
                    <a:pt x="301856" y="945977"/>
                    <a:pt x="289297" y="959232"/>
                    <a:pt x="275167" y="973667"/>
                  </a:cubicBezTo>
                  <a:cubicBezTo>
                    <a:pt x="263357" y="985599"/>
                    <a:pt x="252878" y="994648"/>
                    <a:pt x="241300" y="1003300"/>
                  </a:cubicBezTo>
                  <a:cubicBezTo>
                    <a:pt x="231229" y="1010597"/>
                    <a:pt x="223020" y="1011968"/>
                    <a:pt x="215900" y="10160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903958692">
                    <a:custGeom>
                      <a:avLst/>
                      <a:gdLst>
                        <a:gd name="connsiteX0" fmla="*/ 0 w 407979"/>
                        <a:gd name="connsiteY0" fmla="*/ 0 h 1016000"/>
                        <a:gd name="connsiteX1" fmla="*/ 69850 w 407979"/>
                        <a:gd name="connsiteY1" fmla="*/ 29633 h 1016000"/>
                        <a:gd name="connsiteX2" fmla="*/ 146050 w 407979"/>
                        <a:gd name="connsiteY2" fmla="*/ 74083 h 1016000"/>
                        <a:gd name="connsiteX3" fmla="*/ 209550 w 407979"/>
                        <a:gd name="connsiteY3" fmla="*/ 120650 h 1016000"/>
                        <a:gd name="connsiteX4" fmla="*/ 256117 w 407979"/>
                        <a:gd name="connsiteY4" fmla="*/ 177800 h 1016000"/>
                        <a:gd name="connsiteX5" fmla="*/ 321733 w 407979"/>
                        <a:gd name="connsiteY5" fmla="*/ 258233 h 1016000"/>
                        <a:gd name="connsiteX6" fmla="*/ 357717 w 407979"/>
                        <a:gd name="connsiteY6" fmla="*/ 309033 h 1016000"/>
                        <a:gd name="connsiteX7" fmla="*/ 381000 w 407979"/>
                        <a:gd name="connsiteY7" fmla="*/ 385233 h 1016000"/>
                        <a:gd name="connsiteX8" fmla="*/ 393700 w 407979"/>
                        <a:gd name="connsiteY8" fmla="*/ 497417 h 1016000"/>
                        <a:gd name="connsiteX9" fmla="*/ 400050 w 407979"/>
                        <a:gd name="connsiteY9" fmla="*/ 590550 h 1016000"/>
                        <a:gd name="connsiteX10" fmla="*/ 406400 w 407979"/>
                        <a:gd name="connsiteY10" fmla="*/ 675217 h 1016000"/>
                        <a:gd name="connsiteX11" fmla="*/ 368300 w 407979"/>
                        <a:gd name="connsiteY11" fmla="*/ 808567 h 1016000"/>
                        <a:gd name="connsiteX12" fmla="*/ 349250 w 407979"/>
                        <a:gd name="connsiteY12" fmla="*/ 882650 h 1016000"/>
                        <a:gd name="connsiteX13" fmla="*/ 315383 w 407979"/>
                        <a:gd name="connsiteY13" fmla="*/ 931333 h 1016000"/>
                        <a:gd name="connsiteX14" fmla="*/ 275167 w 407979"/>
                        <a:gd name="connsiteY14" fmla="*/ 973667 h 1016000"/>
                        <a:gd name="connsiteX15" fmla="*/ 241300 w 407979"/>
                        <a:gd name="connsiteY15" fmla="*/ 1003300 h 1016000"/>
                        <a:gd name="connsiteX16" fmla="*/ 215900 w 407979"/>
                        <a:gd name="connsiteY16" fmla="*/ 1016000 h 1016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07979" h="1016000">
                          <a:moveTo>
                            <a:pt x="0" y="0"/>
                          </a:moveTo>
                          <a:cubicBezTo>
                            <a:pt x="22754" y="8643"/>
                            <a:pt x="45508" y="17286"/>
                            <a:pt x="69850" y="29633"/>
                          </a:cubicBezTo>
                          <a:cubicBezTo>
                            <a:pt x="94192" y="41980"/>
                            <a:pt x="122767" y="58914"/>
                            <a:pt x="146050" y="74083"/>
                          </a:cubicBezTo>
                          <a:cubicBezTo>
                            <a:pt x="169333" y="89252"/>
                            <a:pt x="191206" y="103364"/>
                            <a:pt x="209550" y="120650"/>
                          </a:cubicBezTo>
                          <a:cubicBezTo>
                            <a:pt x="227895" y="137936"/>
                            <a:pt x="256117" y="177800"/>
                            <a:pt x="256117" y="177800"/>
                          </a:cubicBezTo>
                          <a:cubicBezTo>
                            <a:pt x="274814" y="200730"/>
                            <a:pt x="304800" y="236361"/>
                            <a:pt x="321733" y="258233"/>
                          </a:cubicBezTo>
                          <a:cubicBezTo>
                            <a:pt x="338666" y="280105"/>
                            <a:pt x="347839" y="287866"/>
                            <a:pt x="357717" y="309033"/>
                          </a:cubicBezTo>
                          <a:cubicBezTo>
                            <a:pt x="367595" y="330200"/>
                            <a:pt x="375003" y="353836"/>
                            <a:pt x="381000" y="385233"/>
                          </a:cubicBezTo>
                          <a:cubicBezTo>
                            <a:pt x="386997" y="416630"/>
                            <a:pt x="390525" y="463197"/>
                            <a:pt x="393700" y="497417"/>
                          </a:cubicBezTo>
                          <a:cubicBezTo>
                            <a:pt x="396875" y="531637"/>
                            <a:pt x="397933" y="560917"/>
                            <a:pt x="400050" y="590550"/>
                          </a:cubicBezTo>
                          <a:cubicBezTo>
                            <a:pt x="402167" y="620183"/>
                            <a:pt x="411692" y="638881"/>
                            <a:pt x="406400" y="675217"/>
                          </a:cubicBezTo>
                          <a:cubicBezTo>
                            <a:pt x="401108" y="711553"/>
                            <a:pt x="377825" y="773995"/>
                            <a:pt x="368300" y="808567"/>
                          </a:cubicBezTo>
                          <a:cubicBezTo>
                            <a:pt x="358775" y="843139"/>
                            <a:pt x="358069" y="862189"/>
                            <a:pt x="349250" y="882650"/>
                          </a:cubicBezTo>
                          <a:cubicBezTo>
                            <a:pt x="340431" y="903111"/>
                            <a:pt x="327730" y="916163"/>
                            <a:pt x="315383" y="931333"/>
                          </a:cubicBezTo>
                          <a:cubicBezTo>
                            <a:pt x="303036" y="946503"/>
                            <a:pt x="287514" y="961673"/>
                            <a:pt x="275167" y="973667"/>
                          </a:cubicBezTo>
                          <a:cubicBezTo>
                            <a:pt x="262820" y="985662"/>
                            <a:pt x="251178" y="996245"/>
                            <a:pt x="241300" y="1003300"/>
                          </a:cubicBezTo>
                          <a:cubicBezTo>
                            <a:pt x="231422" y="1010356"/>
                            <a:pt x="223661" y="1011767"/>
                            <a:pt x="215900" y="10160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9A0ED5EE-0F41-440F-9756-7237956C5011}"/>
                </a:ext>
              </a:extLst>
            </p:cNvPr>
            <p:cNvSpPr/>
            <p:nvPr/>
          </p:nvSpPr>
          <p:spPr>
            <a:xfrm>
              <a:off x="7444317" y="4974167"/>
              <a:ext cx="100196" cy="497416"/>
            </a:xfrm>
            <a:custGeom>
              <a:avLst/>
              <a:gdLst>
                <a:gd name="connsiteX0" fmla="*/ 0 w 100196"/>
                <a:gd name="connsiteY0" fmla="*/ 0 h 497416"/>
                <a:gd name="connsiteX1" fmla="*/ 50800 w 100196"/>
                <a:gd name="connsiteY1" fmla="*/ 88900 h 497416"/>
                <a:gd name="connsiteX2" fmla="*/ 76200 w 100196"/>
                <a:gd name="connsiteY2" fmla="*/ 150283 h 497416"/>
                <a:gd name="connsiteX3" fmla="*/ 97366 w 100196"/>
                <a:gd name="connsiteY3" fmla="*/ 247650 h 497416"/>
                <a:gd name="connsiteX4" fmla="*/ 99483 w 100196"/>
                <a:gd name="connsiteY4" fmla="*/ 340783 h 497416"/>
                <a:gd name="connsiteX5" fmla="*/ 99483 w 100196"/>
                <a:gd name="connsiteY5" fmla="*/ 442383 h 497416"/>
                <a:gd name="connsiteX6" fmla="*/ 91016 w 100196"/>
                <a:gd name="connsiteY6" fmla="*/ 497416 h 4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96" h="497416" extrusionOk="0">
                  <a:moveTo>
                    <a:pt x="0" y="0"/>
                  </a:moveTo>
                  <a:cubicBezTo>
                    <a:pt x="18350" y="32424"/>
                    <a:pt x="33103" y="66114"/>
                    <a:pt x="50800" y="88900"/>
                  </a:cubicBezTo>
                  <a:cubicBezTo>
                    <a:pt x="63654" y="113873"/>
                    <a:pt x="68128" y="124129"/>
                    <a:pt x="76200" y="150283"/>
                  </a:cubicBezTo>
                  <a:cubicBezTo>
                    <a:pt x="83915" y="172346"/>
                    <a:pt x="92353" y="215282"/>
                    <a:pt x="97366" y="247650"/>
                  </a:cubicBezTo>
                  <a:cubicBezTo>
                    <a:pt x="100197" y="281157"/>
                    <a:pt x="99490" y="307745"/>
                    <a:pt x="99483" y="340783"/>
                  </a:cubicBezTo>
                  <a:cubicBezTo>
                    <a:pt x="101528" y="372135"/>
                    <a:pt x="100096" y="416367"/>
                    <a:pt x="99483" y="442383"/>
                  </a:cubicBezTo>
                  <a:cubicBezTo>
                    <a:pt x="99384" y="470793"/>
                    <a:pt x="94269" y="484433"/>
                    <a:pt x="91016" y="49741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617703247">
                    <a:custGeom>
                      <a:avLst/>
                      <a:gdLst>
                        <a:gd name="connsiteX0" fmla="*/ 0 w 100196"/>
                        <a:gd name="connsiteY0" fmla="*/ 0 h 497416"/>
                        <a:gd name="connsiteX1" fmla="*/ 50800 w 100196"/>
                        <a:gd name="connsiteY1" fmla="*/ 88900 h 497416"/>
                        <a:gd name="connsiteX2" fmla="*/ 76200 w 100196"/>
                        <a:gd name="connsiteY2" fmla="*/ 150283 h 497416"/>
                        <a:gd name="connsiteX3" fmla="*/ 97366 w 100196"/>
                        <a:gd name="connsiteY3" fmla="*/ 247650 h 497416"/>
                        <a:gd name="connsiteX4" fmla="*/ 99483 w 100196"/>
                        <a:gd name="connsiteY4" fmla="*/ 340783 h 497416"/>
                        <a:gd name="connsiteX5" fmla="*/ 99483 w 100196"/>
                        <a:gd name="connsiteY5" fmla="*/ 442383 h 497416"/>
                        <a:gd name="connsiteX6" fmla="*/ 91016 w 100196"/>
                        <a:gd name="connsiteY6" fmla="*/ 497416 h 497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0196" h="497416">
                          <a:moveTo>
                            <a:pt x="0" y="0"/>
                          </a:moveTo>
                          <a:cubicBezTo>
                            <a:pt x="19050" y="31926"/>
                            <a:pt x="38100" y="63853"/>
                            <a:pt x="50800" y="88900"/>
                          </a:cubicBezTo>
                          <a:cubicBezTo>
                            <a:pt x="63500" y="113947"/>
                            <a:pt x="68439" y="123825"/>
                            <a:pt x="76200" y="150283"/>
                          </a:cubicBezTo>
                          <a:cubicBezTo>
                            <a:pt x="83961" y="176741"/>
                            <a:pt x="93486" y="215900"/>
                            <a:pt x="97366" y="247650"/>
                          </a:cubicBezTo>
                          <a:cubicBezTo>
                            <a:pt x="101247" y="279400"/>
                            <a:pt x="99130" y="308328"/>
                            <a:pt x="99483" y="340783"/>
                          </a:cubicBezTo>
                          <a:cubicBezTo>
                            <a:pt x="99836" y="373238"/>
                            <a:pt x="100894" y="416278"/>
                            <a:pt x="99483" y="442383"/>
                          </a:cubicBezTo>
                          <a:cubicBezTo>
                            <a:pt x="98072" y="468488"/>
                            <a:pt x="94544" y="482952"/>
                            <a:pt x="91016" y="49741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344ADCC7-5761-4553-834F-3B87E3F782B2}"/>
                </a:ext>
              </a:extLst>
            </p:cNvPr>
            <p:cNvSpPr/>
            <p:nvPr/>
          </p:nvSpPr>
          <p:spPr>
            <a:xfrm>
              <a:off x="7461250" y="4986867"/>
              <a:ext cx="151380" cy="520700"/>
            </a:xfrm>
            <a:custGeom>
              <a:avLst/>
              <a:gdLst>
                <a:gd name="connsiteX0" fmla="*/ 0 w 151380"/>
                <a:gd name="connsiteY0" fmla="*/ 0 h 520700"/>
                <a:gd name="connsiteX1" fmla="*/ 59267 w 151380"/>
                <a:gd name="connsiteY1" fmla="*/ 50800 h 520700"/>
                <a:gd name="connsiteX2" fmla="*/ 78317 w 151380"/>
                <a:gd name="connsiteY2" fmla="*/ 80433 h 520700"/>
                <a:gd name="connsiteX3" fmla="*/ 97367 w 151380"/>
                <a:gd name="connsiteY3" fmla="*/ 107950 h 520700"/>
                <a:gd name="connsiteX4" fmla="*/ 114300 w 151380"/>
                <a:gd name="connsiteY4" fmla="*/ 146050 h 520700"/>
                <a:gd name="connsiteX5" fmla="*/ 122767 w 151380"/>
                <a:gd name="connsiteY5" fmla="*/ 184150 h 520700"/>
                <a:gd name="connsiteX6" fmla="*/ 135467 w 151380"/>
                <a:gd name="connsiteY6" fmla="*/ 213783 h 520700"/>
                <a:gd name="connsiteX7" fmla="*/ 150283 w 151380"/>
                <a:gd name="connsiteY7" fmla="*/ 247650 h 520700"/>
                <a:gd name="connsiteX8" fmla="*/ 150283 w 151380"/>
                <a:gd name="connsiteY8" fmla="*/ 292100 h 520700"/>
                <a:gd name="connsiteX9" fmla="*/ 150283 w 151380"/>
                <a:gd name="connsiteY9" fmla="*/ 334433 h 520700"/>
                <a:gd name="connsiteX10" fmla="*/ 150283 w 151380"/>
                <a:gd name="connsiteY10" fmla="*/ 376766 h 520700"/>
                <a:gd name="connsiteX11" fmla="*/ 141817 w 151380"/>
                <a:gd name="connsiteY11" fmla="*/ 421216 h 520700"/>
                <a:gd name="connsiteX12" fmla="*/ 129117 w 151380"/>
                <a:gd name="connsiteY12" fmla="*/ 457200 h 520700"/>
                <a:gd name="connsiteX13" fmla="*/ 93133 w 151380"/>
                <a:gd name="connsiteY13" fmla="*/ 501650 h 520700"/>
                <a:gd name="connsiteX14" fmla="*/ 82550 w 151380"/>
                <a:gd name="connsiteY14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380" h="520700" extrusionOk="0">
                  <a:moveTo>
                    <a:pt x="0" y="0"/>
                  </a:moveTo>
                  <a:cubicBezTo>
                    <a:pt x="22866" y="18523"/>
                    <a:pt x="43698" y="39377"/>
                    <a:pt x="59267" y="50800"/>
                  </a:cubicBezTo>
                  <a:cubicBezTo>
                    <a:pt x="72220" y="64282"/>
                    <a:pt x="72108" y="71231"/>
                    <a:pt x="78317" y="80433"/>
                  </a:cubicBezTo>
                  <a:cubicBezTo>
                    <a:pt x="84987" y="89464"/>
                    <a:pt x="90415" y="97715"/>
                    <a:pt x="97367" y="107950"/>
                  </a:cubicBezTo>
                  <a:cubicBezTo>
                    <a:pt x="105455" y="120283"/>
                    <a:pt x="111602" y="133344"/>
                    <a:pt x="114300" y="146050"/>
                  </a:cubicBezTo>
                  <a:cubicBezTo>
                    <a:pt x="119597" y="159892"/>
                    <a:pt x="119697" y="171432"/>
                    <a:pt x="122767" y="184150"/>
                  </a:cubicBezTo>
                  <a:cubicBezTo>
                    <a:pt x="125704" y="196288"/>
                    <a:pt x="132041" y="202081"/>
                    <a:pt x="135467" y="213783"/>
                  </a:cubicBezTo>
                  <a:cubicBezTo>
                    <a:pt x="138973" y="223893"/>
                    <a:pt x="150197" y="234438"/>
                    <a:pt x="150283" y="247650"/>
                  </a:cubicBezTo>
                  <a:cubicBezTo>
                    <a:pt x="152751" y="260703"/>
                    <a:pt x="150283" y="292100"/>
                    <a:pt x="150283" y="292100"/>
                  </a:cubicBezTo>
                  <a:cubicBezTo>
                    <a:pt x="147994" y="310604"/>
                    <a:pt x="152100" y="323533"/>
                    <a:pt x="150283" y="334433"/>
                  </a:cubicBezTo>
                  <a:cubicBezTo>
                    <a:pt x="149811" y="347701"/>
                    <a:pt x="151937" y="363059"/>
                    <a:pt x="150283" y="376766"/>
                  </a:cubicBezTo>
                  <a:cubicBezTo>
                    <a:pt x="147997" y="389355"/>
                    <a:pt x="146348" y="407801"/>
                    <a:pt x="141817" y="421216"/>
                  </a:cubicBezTo>
                  <a:cubicBezTo>
                    <a:pt x="138645" y="436391"/>
                    <a:pt x="136635" y="442149"/>
                    <a:pt x="129117" y="457200"/>
                  </a:cubicBezTo>
                  <a:cubicBezTo>
                    <a:pt x="121323" y="471076"/>
                    <a:pt x="100910" y="490290"/>
                    <a:pt x="93133" y="501650"/>
                  </a:cubicBezTo>
                  <a:cubicBezTo>
                    <a:pt x="85766" y="513018"/>
                    <a:pt x="83893" y="516968"/>
                    <a:pt x="82550" y="520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66191618">
                    <a:custGeom>
                      <a:avLst/>
                      <a:gdLst>
                        <a:gd name="connsiteX0" fmla="*/ 0 w 151380"/>
                        <a:gd name="connsiteY0" fmla="*/ 0 h 520700"/>
                        <a:gd name="connsiteX1" fmla="*/ 59267 w 151380"/>
                        <a:gd name="connsiteY1" fmla="*/ 50800 h 520700"/>
                        <a:gd name="connsiteX2" fmla="*/ 78317 w 151380"/>
                        <a:gd name="connsiteY2" fmla="*/ 80433 h 520700"/>
                        <a:gd name="connsiteX3" fmla="*/ 97367 w 151380"/>
                        <a:gd name="connsiteY3" fmla="*/ 107950 h 520700"/>
                        <a:gd name="connsiteX4" fmla="*/ 114300 w 151380"/>
                        <a:gd name="connsiteY4" fmla="*/ 146050 h 520700"/>
                        <a:gd name="connsiteX5" fmla="*/ 122767 w 151380"/>
                        <a:gd name="connsiteY5" fmla="*/ 184150 h 520700"/>
                        <a:gd name="connsiteX6" fmla="*/ 135467 w 151380"/>
                        <a:gd name="connsiteY6" fmla="*/ 213783 h 520700"/>
                        <a:gd name="connsiteX7" fmla="*/ 150283 w 151380"/>
                        <a:gd name="connsiteY7" fmla="*/ 247650 h 520700"/>
                        <a:gd name="connsiteX8" fmla="*/ 150283 w 151380"/>
                        <a:gd name="connsiteY8" fmla="*/ 292100 h 520700"/>
                        <a:gd name="connsiteX9" fmla="*/ 150283 w 151380"/>
                        <a:gd name="connsiteY9" fmla="*/ 334433 h 520700"/>
                        <a:gd name="connsiteX10" fmla="*/ 150283 w 151380"/>
                        <a:gd name="connsiteY10" fmla="*/ 376766 h 520700"/>
                        <a:gd name="connsiteX11" fmla="*/ 141817 w 151380"/>
                        <a:gd name="connsiteY11" fmla="*/ 421216 h 520700"/>
                        <a:gd name="connsiteX12" fmla="*/ 129117 w 151380"/>
                        <a:gd name="connsiteY12" fmla="*/ 457200 h 520700"/>
                        <a:gd name="connsiteX13" fmla="*/ 93133 w 151380"/>
                        <a:gd name="connsiteY13" fmla="*/ 501650 h 520700"/>
                        <a:gd name="connsiteX14" fmla="*/ 82550 w 151380"/>
                        <a:gd name="connsiteY14" fmla="*/ 520700 h 520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51380" h="520700">
                          <a:moveTo>
                            <a:pt x="0" y="0"/>
                          </a:moveTo>
                          <a:cubicBezTo>
                            <a:pt x="23107" y="18697"/>
                            <a:pt x="46214" y="37395"/>
                            <a:pt x="59267" y="50800"/>
                          </a:cubicBezTo>
                          <a:cubicBezTo>
                            <a:pt x="72320" y="64206"/>
                            <a:pt x="71967" y="70908"/>
                            <a:pt x="78317" y="80433"/>
                          </a:cubicBezTo>
                          <a:cubicBezTo>
                            <a:pt x="84667" y="89958"/>
                            <a:pt x="91370" y="97014"/>
                            <a:pt x="97367" y="107950"/>
                          </a:cubicBezTo>
                          <a:cubicBezTo>
                            <a:pt x="103364" y="118886"/>
                            <a:pt x="110067" y="133350"/>
                            <a:pt x="114300" y="146050"/>
                          </a:cubicBezTo>
                          <a:cubicBezTo>
                            <a:pt x="118533" y="158750"/>
                            <a:pt x="119239" y="172861"/>
                            <a:pt x="122767" y="184150"/>
                          </a:cubicBezTo>
                          <a:cubicBezTo>
                            <a:pt x="126295" y="195439"/>
                            <a:pt x="130881" y="203200"/>
                            <a:pt x="135467" y="213783"/>
                          </a:cubicBezTo>
                          <a:cubicBezTo>
                            <a:pt x="140053" y="224366"/>
                            <a:pt x="147814" y="234597"/>
                            <a:pt x="150283" y="247650"/>
                          </a:cubicBezTo>
                          <a:cubicBezTo>
                            <a:pt x="152752" y="260703"/>
                            <a:pt x="150283" y="292100"/>
                            <a:pt x="150283" y="292100"/>
                          </a:cubicBezTo>
                          <a:lnTo>
                            <a:pt x="150283" y="334433"/>
                          </a:lnTo>
                          <a:cubicBezTo>
                            <a:pt x="150283" y="348544"/>
                            <a:pt x="151694" y="362302"/>
                            <a:pt x="150283" y="376766"/>
                          </a:cubicBezTo>
                          <a:cubicBezTo>
                            <a:pt x="148872" y="391230"/>
                            <a:pt x="145345" y="407810"/>
                            <a:pt x="141817" y="421216"/>
                          </a:cubicBezTo>
                          <a:cubicBezTo>
                            <a:pt x="138289" y="434622"/>
                            <a:pt x="137231" y="443794"/>
                            <a:pt x="129117" y="457200"/>
                          </a:cubicBezTo>
                          <a:cubicBezTo>
                            <a:pt x="121003" y="470606"/>
                            <a:pt x="100894" y="491067"/>
                            <a:pt x="93133" y="501650"/>
                          </a:cubicBezTo>
                          <a:cubicBezTo>
                            <a:pt x="85372" y="512233"/>
                            <a:pt x="83961" y="516466"/>
                            <a:pt x="82550" y="520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51820B28-D77E-4AD6-9030-ADDA0B95D9BE}"/>
                </a:ext>
              </a:extLst>
            </p:cNvPr>
            <p:cNvSpPr/>
            <p:nvPr/>
          </p:nvSpPr>
          <p:spPr>
            <a:xfrm>
              <a:off x="7353300" y="5518150"/>
              <a:ext cx="400050" cy="419100"/>
            </a:xfrm>
            <a:custGeom>
              <a:avLst/>
              <a:gdLst>
                <a:gd name="connsiteX0" fmla="*/ 400050 w 400050"/>
                <a:gd name="connsiteY0" fmla="*/ 0 h 419100"/>
                <a:gd name="connsiteX1" fmla="*/ 351367 w 400050"/>
                <a:gd name="connsiteY1" fmla="*/ 71967 h 419100"/>
                <a:gd name="connsiteX2" fmla="*/ 313267 w 400050"/>
                <a:gd name="connsiteY2" fmla="*/ 141817 h 419100"/>
                <a:gd name="connsiteX3" fmla="*/ 251883 w 400050"/>
                <a:gd name="connsiteY3" fmla="*/ 209550 h 419100"/>
                <a:gd name="connsiteX4" fmla="*/ 198967 w 400050"/>
                <a:gd name="connsiteY4" fmla="*/ 254000 h 419100"/>
                <a:gd name="connsiteX5" fmla="*/ 129117 w 400050"/>
                <a:gd name="connsiteY5" fmla="*/ 315383 h 419100"/>
                <a:gd name="connsiteX6" fmla="*/ 71967 w 400050"/>
                <a:gd name="connsiteY6" fmla="*/ 368300 h 419100"/>
                <a:gd name="connsiteX7" fmla="*/ 25400 w 400050"/>
                <a:gd name="connsiteY7" fmla="*/ 404283 h 419100"/>
                <a:gd name="connsiteX8" fmla="*/ 0 w 400050"/>
                <a:gd name="connsiteY8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419100" extrusionOk="0">
                  <a:moveTo>
                    <a:pt x="400050" y="0"/>
                  </a:moveTo>
                  <a:cubicBezTo>
                    <a:pt x="379620" y="27222"/>
                    <a:pt x="360745" y="46777"/>
                    <a:pt x="351367" y="71967"/>
                  </a:cubicBezTo>
                  <a:cubicBezTo>
                    <a:pt x="338758" y="94768"/>
                    <a:pt x="329504" y="120541"/>
                    <a:pt x="313267" y="141817"/>
                  </a:cubicBezTo>
                  <a:cubicBezTo>
                    <a:pt x="294702" y="167711"/>
                    <a:pt x="269018" y="189811"/>
                    <a:pt x="251883" y="209550"/>
                  </a:cubicBezTo>
                  <a:cubicBezTo>
                    <a:pt x="233755" y="228659"/>
                    <a:pt x="217123" y="238453"/>
                    <a:pt x="198967" y="254000"/>
                  </a:cubicBezTo>
                  <a:cubicBezTo>
                    <a:pt x="178552" y="273003"/>
                    <a:pt x="150956" y="300559"/>
                    <a:pt x="129117" y="315383"/>
                  </a:cubicBezTo>
                  <a:cubicBezTo>
                    <a:pt x="110421" y="334793"/>
                    <a:pt x="85047" y="353088"/>
                    <a:pt x="71967" y="368300"/>
                  </a:cubicBezTo>
                  <a:cubicBezTo>
                    <a:pt x="53664" y="380948"/>
                    <a:pt x="37870" y="395841"/>
                    <a:pt x="25400" y="404283"/>
                  </a:cubicBezTo>
                  <a:cubicBezTo>
                    <a:pt x="14607" y="413099"/>
                    <a:pt x="6774" y="414508"/>
                    <a:pt x="0" y="4191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46786317">
                    <a:custGeom>
                      <a:avLst/>
                      <a:gdLst>
                        <a:gd name="connsiteX0" fmla="*/ 400050 w 400050"/>
                        <a:gd name="connsiteY0" fmla="*/ 0 h 419100"/>
                        <a:gd name="connsiteX1" fmla="*/ 351367 w 400050"/>
                        <a:gd name="connsiteY1" fmla="*/ 71967 h 419100"/>
                        <a:gd name="connsiteX2" fmla="*/ 313267 w 400050"/>
                        <a:gd name="connsiteY2" fmla="*/ 141817 h 419100"/>
                        <a:gd name="connsiteX3" fmla="*/ 251883 w 400050"/>
                        <a:gd name="connsiteY3" fmla="*/ 209550 h 419100"/>
                        <a:gd name="connsiteX4" fmla="*/ 198967 w 400050"/>
                        <a:gd name="connsiteY4" fmla="*/ 254000 h 419100"/>
                        <a:gd name="connsiteX5" fmla="*/ 129117 w 400050"/>
                        <a:gd name="connsiteY5" fmla="*/ 315383 h 419100"/>
                        <a:gd name="connsiteX6" fmla="*/ 71967 w 400050"/>
                        <a:gd name="connsiteY6" fmla="*/ 368300 h 419100"/>
                        <a:gd name="connsiteX7" fmla="*/ 25400 w 400050"/>
                        <a:gd name="connsiteY7" fmla="*/ 404283 h 419100"/>
                        <a:gd name="connsiteX8" fmla="*/ 0 w 400050"/>
                        <a:gd name="connsiteY8" fmla="*/ 419100 h 419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00050" h="419100">
                          <a:moveTo>
                            <a:pt x="400050" y="0"/>
                          </a:moveTo>
                          <a:cubicBezTo>
                            <a:pt x="382940" y="24165"/>
                            <a:pt x="365831" y="48331"/>
                            <a:pt x="351367" y="71967"/>
                          </a:cubicBezTo>
                          <a:cubicBezTo>
                            <a:pt x="336903" y="95603"/>
                            <a:pt x="329848" y="118887"/>
                            <a:pt x="313267" y="141817"/>
                          </a:cubicBezTo>
                          <a:cubicBezTo>
                            <a:pt x="296686" y="164748"/>
                            <a:pt x="270933" y="190853"/>
                            <a:pt x="251883" y="209550"/>
                          </a:cubicBezTo>
                          <a:cubicBezTo>
                            <a:pt x="232833" y="228247"/>
                            <a:pt x="219428" y="236361"/>
                            <a:pt x="198967" y="254000"/>
                          </a:cubicBezTo>
                          <a:cubicBezTo>
                            <a:pt x="178506" y="271639"/>
                            <a:pt x="150283" y="296333"/>
                            <a:pt x="129117" y="315383"/>
                          </a:cubicBezTo>
                          <a:cubicBezTo>
                            <a:pt x="107951" y="334433"/>
                            <a:pt x="89253" y="353483"/>
                            <a:pt x="71967" y="368300"/>
                          </a:cubicBezTo>
                          <a:cubicBezTo>
                            <a:pt x="54681" y="383117"/>
                            <a:pt x="37394" y="395816"/>
                            <a:pt x="25400" y="404283"/>
                          </a:cubicBezTo>
                          <a:cubicBezTo>
                            <a:pt x="13406" y="412750"/>
                            <a:pt x="6703" y="415925"/>
                            <a:pt x="0" y="4191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855FBF4F-68A6-46E5-B33C-723C23F34C0D}"/>
                </a:ext>
              </a:extLst>
            </p:cNvPr>
            <p:cNvSpPr/>
            <p:nvPr/>
          </p:nvSpPr>
          <p:spPr>
            <a:xfrm>
              <a:off x="7401983" y="5522383"/>
              <a:ext cx="364067" cy="563034"/>
            </a:xfrm>
            <a:custGeom>
              <a:avLst/>
              <a:gdLst>
                <a:gd name="connsiteX0" fmla="*/ 364067 w 364067"/>
                <a:gd name="connsiteY0" fmla="*/ 0 h 563034"/>
                <a:gd name="connsiteX1" fmla="*/ 345017 w 364067"/>
                <a:gd name="connsiteY1" fmla="*/ 95250 h 563034"/>
                <a:gd name="connsiteX2" fmla="*/ 302684 w 364067"/>
                <a:gd name="connsiteY2" fmla="*/ 175684 h 563034"/>
                <a:gd name="connsiteX3" fmla="*/ 268817 w 364067"/>
                <a:gd name="connsiteY3" fmla="*/ 245534 h 563034"/>
                <a:gd name="connsiteX4" fmla="*/ 218017 w 364067"/>
                <a:gd name="connsiteY4" fmla="*/ 317500 h 563034"/>
                <a:gd name="connsiteX5" fmla="*/ 160867 w 364067"/>
                <a:gd name="connsiteY5" fmla="*/ 374650 h 563034"/>
                <a:gd name="connsiteX6" fmla="*/ 84667 w 364067"/>
                <a:gd name="connsiteY6" fmla="*/ 446617 h 563034"/>
                <a:gd name="connsiteX7" fmla="*/ 31750 w 364067"/>
                <a:gd name="connsiteY7" fmla="*/ 512234 h 563034"/>
                <a:gd name="connsiteX8" fmla="*/ 0 w 364067"/>
                <a:gd name="connsiteY8" fmla="*/ 563034 h 56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067" h="563034" extrusionOk="0">
                  <a:moveTo>
                    <a:pt x="364067" y="0"/>
                  </a:moveTo>
                  <a:cubicBezTo>
                    <a:pt x="361215" y="32780"/>
                    <a:pt x="355010" y="64773"/>
                    <a:pt x="345017" y="95250"/>
                  </a:cubicBezTo>
                  <a:cubicBezTo>
                    <a:pt x="337819" y="120034"/>
                    <a:pt x="310265" y="149710"/>
                    <a:pt x="302684" y="175684"/>
                  </a:cubicBezTo>
                  <a:cubicBezTo>
                    <a:pt x="288915" y="200175"/>
                    <a:pt x="283665" y="222124"/>
                    <a:pt x="268817" y="245534"/>
                  </a:cubicBezTo>
                  <a:cubicBezTo>
                    <a:pt x="255596" y="270882"/>
                    <a:pt x="236282" y="295543"/>
                    <a:pt x="218017" y="317500"/>
                  </a:cubicBezTo>
                  <a:cubicBezTo>
                    <a:pt x="201267" y="339549"/>
                    <a:pt x="182704" y="349699"/>
                    <a:pt x="160867" y="374650"/>
                  </a:cubicBezTo>
                  <a:cubicBezTo>
                    <a:pt x="132597" y="395444"/>
                    <a:pt x="102606" y="422913"/>
                    <a:pt x="84667" y="446617"/>
                  </a:cubicBezTo>
                  <a:cubicBezTo>
                    <a:pt x="64311" y="465978"/>
                    <a:pt x="48426" y="490126"/>
                    <a:pt x="31750" y="512234"/>
                  </a:cubicBezTo>
                  <a:cubicBezTo>
                    <a:pt x="17301" y="531265"/>
                    <a:pt x="7162" y="547906"/>
                    <a:pt x="0" y="56303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74164211">
                    <a:custGeom>
                      <a:avLst/>
                      <a:gdLst>
                        <a:gd name="connsiteX0" fmla="*/ 364067 w 364067"/>
                        <a:gd name="connsiteY0" fmla="*/ 0 h 563034"/>
                        <a:gd name="connsiteX1" fmla="*/ 345017 w 364067"/>
                        <a:gd name="connsiteY1" fmla="*/ 95250 h 563034"/>
                        <a:gd name="connsiteX2" fmla="*/ 302684 w 364067"/>
                        <a:gd name="connsiteY2" fmla="*/ 175684 h 563034"/>
                        <a:gd name="connsiteX3" fmla="*/ 268817 w 364067"/>
                        <a:gd name="connsiteY3" fmla="*/ 245534 h 563034"/>
                        <a:gd name="connsiteX4" fmla="*/ 218017 w 364067"/>
                        <a:gd name="connsiteY4" fmla="*/ 317500 h 563034"/>
                        <a:gd name="connsiteX5" fmla="*/ 160867 w 364067"/>
                        <a:gd name="connsiteY5" fmla="*/ 374650 h 563034"/>
                        <a:gd name="connsiteX6" fmla="*/ 84667 w 364067"/>
                        <a:gd name="connsiteY6" fmla="*/ 446617 h 563034"/>
                        <a:gd name="connsiteX7" fmla="*/ 31750 w 364067"/>
                        <a:gd name="connsiteY7" fmla="*/ 512234 h 563034"/>
                        <a:gd name="connsiteX8" fmla="*/ 0 w 364067"/>
                        <a:gd name="connsiteY8" fmla="*/ 563034 h 563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64067" h="563034">
                          <a:moveTo>
                            <a:pt x="364067" y="0"/>
                          </a:moveTo>
                          <a:cubicBezTo>
                            <a:pt x="359657" y="32984"/>
                            <a:pt x="355247" y="65969"/>
                            <a:pt x="345017" y="95250"/>
                          </a:cubicBezTo>
                          <a:cubicBezTo>
                            <a:pt x="334787" y="124531"/>
                            <a:pt x="315384" y="150637"/>
                            <a:pt x="302684" y="175684"/>
                          </a:cubicBezTo>
                          <a:cubicBezTo>
                            <a:pt x="289984" y="200731"/>
                            <a:pt x="282928" y="221898"/>
                            <a:pt x="268817" y="245534"/>
                          </a:cubicBezTo>
                          <a:cubicBezTo>
                            <a:pt x="254706" y="269170"/>
                            <a:pt x="236009" y="295981"/>
                            <a:pt x="218017" y="317500"/>
                          </a:cubicBezTo>
                          <a:cubicBezTo>
                            <a:pt x="200025" y="339019"/>
                            <a:pt x="183092" y="353131"/>
                            <a:pt x="160867" y="374650"/>
                          </a:cubicBezTo>
                          <a:cubicBezTo>
                            <a:pt x="138642" y="396169"/>
                            <a:pt x="106186" y="423686"/>
                            <a:pt x="84667" y="446617"/>
                          </a:cubicBezTo>
                          <a:cubicBezTo>
                            <a:pt x="63148" y="469548"/>
                            <a:pt x="45861" y="492831"/>
                            <a:pt x="31750" y="512234"/>
                          </a:cubicBezTo>
                          <a:cubicBezTo>
                            <a:pt x="17639" y="531637"/>
                            <a:pt x="8819" y="547335"/>
                            <a:pt x="0" y="56303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04B2393E-7A87-4C26-AFE2-C15744F0B479}"/>
                </a:ext>
              </a:extLst>
            </p:cNvPr>
            <p:cNvSpPr/>
            <p:nvPr/>
          </p:nvSpPr>
          <p:spPr>
            <a:xfrm>
              <a:off x="6062924" y="5953125"/>
              <a:ext cx="350576" cy="736600"/>
            </a:xfrm>
            <a:custGeom>
              <a:avLst/>
              <a:gdLst>
                <a:gd name="connsiteX0" fmla="*/ 91814 w 350576"/>
                <a:gd name="connsiteY0" fmla="*/ 0 h 736600"/>
                <a:gd name="connsiteX1" fmla="*/ 58476 w 350576"/>
                <a:gd name="connsiteY1" fmla="*/ 60325 h 736600"/>
                <a:gd name="connsiteX2" fmla="*/ 36251 w 350576"/>
                <a:gd name="connsiteY2" fmla="*/ 128588 h 736600"/>
                <a:gd name="connsiteX3" fmla="*/ 17201 w 350576"/>
                <a:gd name="connsiteY3" fmla="*/ 238125 h 736600"/>
                <a:gd name="connsiteX4" fmla="*/ 6089 w 350576"/>
                <a:gd name="connsiteY4" fmla="*/ 384175 h 736600"/>
                <a:gd name="connsiteX5" fmla="*/ 2914 w 350576"/>
                <a:gd name="connsiteY5" fmla="*/ 461963 h 736600"/>
                <a:gd name="connsiteX6" fmla="*/ 48951 w 350576"/>
                <a:gd name="connsiteY6" fmla="*/ 561975 h 736600"/>
                <a:gd name="connsiteX7" fmla="*/ 131501 w 350576"/>
                <a:gd name="connsiteY7" fmla="*/ 638175 h 736600"/>
                <a:gd name="connsiteX8" fmla="*/ 266439 w 350576"/>
                <a:gd name="connsiteY8" fmla="*/ 711200 h 736600"/>
                <a:gd name="connsiteX9" fmla="*/ 350576 w 350576"/>
                <a:gd name="connsiteY9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576" h="736600" extrusionOk="0">
                  <a:moveTo>
                    <a:pt x="91814" y="0"/>
                  </a:moveTo>
                  <a:cubicBezTo>
                    <a:pt x="83807" y="17902"/>
                    <a:pt x="65171" y="36109"/>
                    <a:pt x="58476" y="60325"/>
                  </a:cubicBezTo>
                  <a:cubicBezTo>
                    <a:pt x="51881" y="79271"/>
                    <a:pt x="42669" y="98552"/>
                    <a:pt x="36251" y="128588"/>
                  </a:cubicBezTo>
                  <a:cubicBezTo>
                    <a:pt x="27019" y="156721"/>
                    <a:pt x="21506" y="188576"/>
                    <a:pt x="17201" y="238125"/>
                  </a:cubicBezTo>
                  <a:cubicBezTo>
                    <a:pt x="18101" y="282863"/>
                    <a:pt x="14146" y="350476"/>
                    <a:pt x="6089" y="384175"/>
                  </a:cubicBezTo>
                  <a:cubicBezTo>
                    <a:pt x="4576" y="422454"/>
                    <a:pt x="-1994" y="431219"/>
                    <a:pt x="2914" y="461963"/>
                  </a:cubicBezTo>
                  <a:cubicBezTo>
                    <a:pt x="10381" y="492050"/>
                    <a:pt x="26464" y="537604"/>
                    <a:pt x="48951" y="561975"/>
                  </a:cubicBezTo>
                  <a:cubicBezTo>
                    <a:pt x="70630" y="590396"/>
                    <a:pt x="95306" y="614717"/>
                    <a:pt x="131501" y="638175"/>
                  </a:cubicBezTo>
                  <a:cubicBezTo>
                    <a:pt x="170969" y="669831"/>
                    <a:pt x="232899" y="694886"/>
                    <a:pt x="266439" y="711200"/>
                  </a:cubicBezTo>
                  <a:cubicBezTo>
                    <a:pt x="304037" y="727505"/>
                    <a:pt x="331068" y="733196"/>
                    <a:pt x="350576" y="7366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87800047">
                    <a:custGeom>
                      <a:avLst/>
                      <a:gdLst>
                        <a:gd name="connsiteX0" fmla="*/ 91814 w 350576"/>
                        <a:gd name="connsiteY0" fmla="*/ 0 h 736600"/>
                        <a:gd name="connsiteX1" fmla="*/ 58476 w 350576"/>
                        <a:gd name="connsiteY1" fmla="*/ 60325 h 736600"/>
                        <a:gd name="connsiteX2" fmla="*/ 36251 w 350576"/>
                        <a:gd name="connsiteY2" fmla="*/ 128588 h 736600"/>
                        <a:gd name="connsiteX3" fmla="*/ 17201 w 350576"/>
                        <a:gd name="connsiteY3" fmla="*/ 238125 h 736600"/>
                        <a:gd name="connsiteX4" fmla="*/ 6089 w 350576"/>
                        <a:gd name="connsiteY4" fmla="*/ 384175 h 736600"/>
                        <a:gd name="connsiteX5" fmla="*/ 2914 w 350576"/>
                        <a:gd name="connsiteY5" fmla="*/ 461963 h 736600"/>
                        <a:gd name="connsiteX6" fmla="*/ 48951 w 350576"/>
                        <a:gd name="connsiteY6" fmla="*/ 561975 h 736600"/>
                        <a:gd name="connsiteX7" fmla="*/ 131501 w 350576"/>
                        <a:gd name="connsiteY7" fmla="*/ 638175 h 736600"/>
                        <a:gd name="connsiteX8" fmla="*/ 266439 w 350576"/>
                        <a:gd name="connsiteY8" fmla="*/ 711200 h 736600"/>
                        <a:gd name="connsiteX9" fmla="*/ 350576 w 350576"/>
                        <a:gd name="connsiteY9" fmla="*/ 736600 h 736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50576" h="736600">
                          <a:moveTo>
                            <a:pt x="91814" y="0"/>
                          </a:moveTo>
                          <a:cubicBezTo>
                            <a:pt x="79775" y="19447"/>
                            <a:pt x="67736" y="38894"/>
                            <a:pt x="58476" y="60325"/>
                          </a:cubicBezTo>
                          <a:cubicBezTo>
                            <a:pt x="49216" y="81756"/>
                            <a:pt x="43130" y="98955"/>
                            <a:pt x="36251" y="128588"/>
                          </a:cubicBezTo>
                          <a:cubicBezTo>
                            <a:pt x="29372" y="158221"/>
                            <a:pt x="22228" y="195527"/>
                            <a:pt x="17201" y="238125"/>
                          </a:cubicBezTo>
                          <a:cubicBezTo>
                            <a:pt x="12174" y="280723"/>
                            <a:pt x="8470" y="346869"/>
                            <a:pt x="6089" y="384175"/>
                          </a:cubicBezTo>
                          <a:cubicBezTo>
                            <a:pt x="3708" y="421481"/>
                            <a:pt x="-4230" y="432330"/>
                            <a:pt x="2914" y="461963"/>
                          </a:cubicBezTo>
                          <a:cubicBezTo>
                            <a:pt x="10058" y="491596"/>
                            <a:pt x="27520" y="532606"/>
                            <a:pt x="48951" y="561975"/>
                          </a:cubicBezTo>
                          <a:cubicBezTo>
                            <a:pt x="70382" y="591344"/>
                            <a:pt x="95253" y="613304"/>
                            <a:pt x="131501" y="638175"/>
                          </a:cubicBezTo>
                          <a:cubicBezTo>
                            <a:pt x="167749" y="663046"/>
                            <a:pt x="229927" y="694796"/>
                            <a:pt x="266439" y="711200"/>
                          </a:cubicBezTo>
                          <a:cubicBezTo>
                            <a:pt x="302951" y="727604"/>
                            <a:pt x="326763" y="732102"/>
                            <a:pt x="350576" y="7366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F3971633-20D3-4594-A9E4-E7F893E48A3C}"/>
                </a:ext>
              </a:extLst>
            </p:cNvPr>
            <p:cNvSpPr/>
            <p:nvPr/>
          </p:nvSpPr>
          <p:spPr>
            <a:xfrm>
              <a:off x="6217006" y="6137275"/>
              <a:ext cx="284865" cy="471165"/>
            </a:xfrm>
            <a:custGeom>
              <a:avLst/>
              <a:gdLst>
                <a:gd name="connsiteX0" fmla="*/ 77432 w 284865"/>
                <a:gd name="connsiteY0" fmla="*/ 0 h 471165"/>
                <a:gd name="connsiteX1" fmla="*/ 39332 w 284865"/>
                <a:gd name="connsiteY1" fmla="*/ 49213 h 471165"/>
                <a:gd name="connsiteX2" fmla="*/ 17107 w 284865"/>
                <a:gd name="connsiteY2" fmla="*/ 106363 h 471165"/>
                <a:gd name="connsiteX3" fmla="*/ 2819 w 284865"/>
                <a:gd name="connsiteY3" fmla="*/ 184150 h 471165"/>
                <a:gd name="connsiteX4" fmla="*/ 4407 w 284865"/>
                <a:gd name="connsiteY4" fmla="*/ 277813 h 471165"/>
                <a:gd name="connsiteX5" fmla="*/ 47269 w 284865"/>
                <a:gd name="connsiteY5" fmla="*/ 368300 h 471165"/>
                <a:gd name="connsiteX6" fmla="*/ 79019 w 284865"/>
                <a:gd name="connsiteY6" fmla="*/ 414338 h 471165"/>
                <a:gd name="connsiteX7" fmla="*/ 140932 w 284865"/>
                <a:gd name="connsiteY7" fmla="*/ 460375 h 471165"/>
                <a:gd name="connsiteX8" fmla="*/ 207607 w 284865"/>
                <a:gd name="connsiteY8" fmla="*/ 469900 h 471165"/>
                <a:gd name="connsiteX9" fmla="*/ 274282 w 284865"/>
                <a:gd name="connsiteY9" fmla="*/ 439738 h 471165"/>
                <a:gd name="connsiteX10" fmla="*/ 283807 w 284865"/>
                <a:gd name="connsiteY10" fmla="*/ 420688 h 47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865" h="471165" extrusionOk="0">
                  <a:moveTo>
                    <a:pt x="77432" y="0"/>
                  </a:moveTo>
                  <a:cubicBezTo>
                    <a:pt x="63331" y="12976"/>
                    <a:pt x="46870" y="30168"/>
                    <a:pt x="39332" y="49213"/>
                  </a:cubicBezTo>
                  <a:cubicBezTo>
                    <a:pt x="27072" y="68733"/>
                    <a:pt x="24663" y="83815"/>
                    <a:pt x="17107" y="106363"/>
                  </a:cubicBezTo>
                  <a:cubicBezTo>
                    <a:pt x="7933" y="128373"/>
                    <a:pt x="6884" y="154375"/>
                    <a:pt x="2819" y="184150"/>
                  </a:cubicBezTo>
                  <a:cubicBezTo>
                    <a:pt x="1612" y="216208"/>
                    <a:pt x="-8788" y="245982"/>
                    <a:pt x="4407" y="277813"/>
                  </a:cubicBezTo>
                  <a:cubicBezTo>
                    <a:pt x="12159" y="311007"/>
                    <a:pt x="33397" y="342604"/>
                    <a:pt x="47269" y="368300"/>
                  </a:cubicBezTo>
                  <a:cubicBezTo>
                    <a:pt x="58315" y="391837"/>
                    <a:pt x="63206" y="399267"/>
                    <a:pt x="79019" y="414338"/>
                  </a:cubicBezTo>
                  <a:cubicBezTo>
                    <a:pt x="95324" y="429665"/>
                    <a:pt x="121209" y="447388"/>
                    <a:pt x="140932" y="460375"/>
                  </a:cubicBezTo>
                  <a:cubicBezTo>
                    <a:pt x="162544" y="469951"/>
                    <a:pt x="185526" y="477005"/>
                    <a:pt x="207607" y="469900"/>
                  </a:cubicBezTo>
                  <a:cubicBezTo>
                    <a:pt x="228677" y="465782"/>
                    <a:pt x="261400" y="446988"/>
                    <a:pt x="274282" y="439738"/>
                  </a:cubicBezTo>
                  <a:cubicBezTo>
                    <a:pt x="286728" y="430956"/>
                    <a:pt x="284749" y="426049"/>
                    <a:pt x="283807" y="4206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03251582">
                    <a:custGeom>
                      <a:avLst/>
                      <a:gdLst>
                        <a:gd name="connsiteX0" fmla="*/ 77432 w 284865"/>
                        <a:gd name="connsiteY0" fmla="*/ 0 h 471165"/>
                        <a:gd name="connsiteX1" fmla="*/ 39332 w 284865"/>
                        <a:gd name="connsiteY1" fmla="*/ 49213 h 471165"/>
                        <a:gd name="connsiteX2" fmla="*/ 17107 w 284865"/>
                        <a:gd name="connsiteY2" fmla="*/ 106363 h 471165"/>
                        <a:gd name="connsiteX3" fmla="*/ 2819 w 284865"/>
                        <a:gd name="connsiteY3" fmla="*/ 184150 h 471165"/>
                        <a:gd name="connsiteX4" fmla="*/ 4407 w 284865"/>
                        <a:gd name="connsiteY4" fmla="*/ 277813 h 471165"/>
                        <a:gd name="connsiteX5" fmla="*/ 47269 w 284865"/>
                        <a:gd name="connsiteY5" fmla="*/ 368300 h 471165"/>
                        <a:gd name="connsiteX6" fmla="*/ 79019 w 284865"/>
                        <a:gd name="connsiteY6" fmla="*/ 414338 h 471165"/>
                        <a:gd name="connsiteX7" fmla="*/ 140932 w 284865"/>
                        <a:gd name="connsiteY7" fmla="*/ 460375 h 471165"/>
                        <a:gd name="connsiteX8" fmla="*/ 207607 w 284865"/>
                        <a:gd name="connsiteY8" fmla="*/ 469900 h 471165"/>
                        <a:gd name="connsiteX9" fmla="*/ 274282 w 284865"/>
                        <a:gd name="connsiteY9" fmla="*/ 439738 h 471165"/>
                        <a:gd name="connsiteX10" fmla="*/ 283807 w 284865"/>
                        <a:gd name="connsiteY10" fmla="*/ 420688 h 4711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4865" h="471165">
                          <a:moveTo>
                            <a:pt x="77432" y="0"/>
                          </a:moveTo>
                          <a:cubicBezTo>
                            <a:pt x="63409" y="15743"/>
                            <a:pt x="49386" y="31486"/>
                            <a:pt x="39332" y="49213"/>
                          </a:cubicBezTo>
                          <a:cubicBezTo>
                            <a:pt x="29278" y="66940"/>
                            <a:pt x="23192" y="83874"/>
                            <a:pt x="17107" y="106363"/>
                          </a:cubicBezTo>
                          <a:cubicBezTo>
                            <a:pt x="11022" y="128852"/>
                            <a:pt x="4936" y="155575"/>
                            <a:pt x="2819" y="184150"/>
                          </a:cubicBezTo>
                          <a:cubicBezTo>
                            <a:pt x="702" y="212725"/>
                            <a:pt x="-3001" y="247121"/>
                            <a:pt x="4407" y="277813"/>
                          </a:cubicBezTo>
                          <a:cubicBezTo>
                            <a:pt x="11815" y="308505"/>
                            <a:pt x="34834" y="345546"/>
                            <a:pt x="47269" y="368300"/>
                          </a:cubicBezTo>
                          <a:cubicBezTo>
                            <a:pt x="59704" y="391054"/>
                            <a:pt x="63409" y="398992"/>
                            <a:pt x="79019" y="414338"/>
                          </a:cubicBezTo>
                          <a:cubicBezTo>
                            <a:pt x="94629" y="429684"/>
                            <a:pt x="119501" y="451115"/>
                            <a:pt x="140932" y="460375"/>
                          </a:cubicBezTo>
                          <a:cubicBezTo>
                            <a:pt x="162363" y="469635"/>
                            <a:pt x="185382" y="473340"/>
                            <a:pt x="207607" y="469900"/>
                          </a:cubicBezTo>
                          <a:cubicBezTo>
                            <a:pt x="229832" y="466461"/>
                            <a:pt x="261582" y="447940"/>
                            <a:pt x="274282" y="439738"/>
                          </a:cubicBezTo>
                          <a:cubicBezTo>
                            <a:pt x="286982" y="431536"/>
                            <a:pt x="285394" y="426112"/>
                            <a:pt x="283807" y="4206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16651D2C-2DAB-4CC0-AC9D-0AF57205FDE3}"/>
                </a:ext>
              </a:extLst>
            </p:cNvPr>
            <p:cNvSpPr/>
            <p:nvPr/>
          </p:nvSpPr>
          <p:spPr>
            <a:xfrm>
              <a:off x="6423025" y="6564313"/>
              <a:ext cx="83352" cy="128587"/>
            </a:xfrm>
            <a:custGeom>
              <a:avLst/>
              <a:gdLst>
                <a:gd name="connsiteX0" fmla="*/ 0 w 83352"/>
                <a:gd name="connsiteY0" fmla="*/ 128587 h 128587"/>
                <a:gd name="connsiteX1" fmla="*/ 61913 w 83352"/>
                <a:gd name="connsiteY1" fmla="*/ 63500 h 128587"/>
                <a:gd name="connsiteX2" fmla="*/ 82550 w 83352"/>
                <a:gd name="connsiteY2" fmla="*/ 46037 h 128587"/>
                <a:gd name="connsiteX3" fmla="*/ 77788 w 83352"/>
                <a:gd name="connsiteY3" fmla="*/ 0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52" h="128587" extrusionOk="0">
                  <a:moveTo>
                    <a:pt x="0" y="128587"/>
                  </a:moveTo>
                  <a:cubicBezTo>
                    <a:pt x="22907" y="104625"/>
                    <a:pt x="45730" y="74750"/>
                    <a:pt x="61913" y="63500"/>
                  </a:cubicBezTo>
                  <a:cubicBezTo>
                    <a:pt x="75066" y="49699"/>
                    <a:pt x="79928" y="56435"/>
                    <a:pt x="82550" y="46037"/>
                  </a:cubicBezTo>
                  <a:cubicBezTo>
                    <a:pt x="84151" y="36131"/>
                    <a:pt x="80450" y="8027"/>
                    <a:pt x="77788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940081892">
                    <a:custGeom>
                      <a:avLst/>
                      <a:gdLst>
                        <a:gd name="connsiteX0" fmla="*/ 0 w 83352"/>
                        <a:gd name="connsiteY0" fmla="*/ 128587 h 128587"/>
                        <a:gd name="connsiteX1" fmla="*/ 61913 w 83352"/>
                        <a:gd name="connsiteY1" fmla="*/ 63500 h 128587"/>
                        <a:gd name="connsiteX2" fmla="*/ 82550 w 83352"/>
                        <a:gd name="connsiteY2" fmla="*/ 46037 h 128587"/>
                        <a:gd name="connsiteX3" fmla="*/ 77788 w 83352"/>
                        <a:gd name="connsiteY3" fmla="*/ 0 h 128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3352" h="128587">
                          <a:moveTo>
                            <a:pt x="0" y="128587"/>
                          </a:moveTo>
                          <a:cubicBezTo>
                            <a:pt x="24077" y="102922"/>
                            <a:pt x="48155" y="77258"/>
                            <a:pt x="61913" y="63500"/>
                          </a:cubicBezTo>
                          <a:cubicBezTo>
                            <a:pt x="75671" y="49742"/>
                            <a:pt x="79904" y="56620"/>
                            <a:pt x="82550" y="46037"/>
                          </a:cubicBezTo>
                          <a:cubicBezTo>
                            <a:pt x="85196" y="35454"/>
                            <a:pt x="80698" y="8202"/>
                            <a:pt x="77788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1BCE8E0D-1F1D-4615-9C2F-FF80CDB26261}"/>
                </a:ext>
              </a:extLst>
            </p:cNvPr>
            <p:cNvSpPr/>
            <p:nvPr/>
          </p:nvSpPr>
          <p:spPr>
            <a:xfrm>
              <a:off x="5844382" y="2838450"/>
              <a:ext cx="76993" cy="635000"/>
            </a:xfrm>
            <a:custGeom>
              <a:avLst/>
              <a:gdLst>
                <a:gd name="connsiteX0" fmla="*/ 76993 w 76993"/>
                <a:gd name="connsiteY0" fmla="*/ 0 h 635000"/>
                <a:gd name="connsiteX1" fmla="*/ 48418 w 76993"/>
                <a:gd name="connsiteY1" fmla="*/ 44450 h 635000"/>
                <a:gd name="connsiteX2" fmla="*/ 26193 w 76993"/>
                <a:gd name="connsiteY2" fmla="*/ 95250 h 635000"/>
                <a:gd name="connsiteX3" fmla="*/ 15081 w 76993"/>
                <a:gd name="connsiteY3" fmla="*/ 138113 h 635000"/>
                <a:gd name="connsiteX4" fmla="*/ 8731 w 76993"/>
                <a:gd name="connsiteY4" fmla="*/ 204788 h 635000"/>
                <a:gd name="connsiteX5" fmla="*/ 7143 w 76993"/>
                <a:gd name="connsiteY5" fmla="*/ 268288 h 635000"/>
                <a:gd name="connsiteX6" fmla="*/ 793 w 76993"/>
                <a:gd name="connsiteY6" fmla="*/ 328613 h 635000"/>
                <a:gd name="connsiteX7" fmla="*/ 793 w 76993"/>
                <a:gd name="connsiteY7" fmla="*/ 396875 h 635000"/>
                <a:gd name="connsiteX8" fmla="*/ 7143 w 76993"/>
                <a:gd name="connsiteY8" fmla="*/ 465138 h 635000"/>
                <a:gd name="connsiteX9" fmla="*/ 19843 w 76993"/>
                <a:gd name="connsiteY9" fmla="*/ 511175 h 635000"/>
                <a:gd name="connsiteX10" fmla="*/ 46831 w 76993"/>
                <a:gd name="connsiteY10" fmla="*/ 558800 h 635000"/>
                <a:gd name="connsiteX11" fmla="*/ 54768 w 76993"/>
                <a:gd name="connsiteY11" fmla="*/ 585788 h 635000"/>
                <a:gd name="connsiteX12" fmla="*/ 50006 w 76993"/>
                <a:gd name="connsiteY12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993" h="635000" extrusionOk="0">
                  <a:moveTo>
                    <a:pt x="76993" y="0"/>
                  </a:moveTo>
                  <a:cubicBezTo>
                    <a:pt x="66198" y="13665"/>
                    <a:pt x="57506" y="29785"/>
                    <a:pt x="48418" y="44450"/>
                  </a:cubicBezTo>
                  <a:cubicBezTo>
                    <a:pt x="38513" y="60337"/>
                    <a:pt x="34574" y="78685"/>
                    <a:pt x="26193" y="95250"/>
                  </a:cubicBezTo>
                  <a:cubicBezTo>
                    <a:pt x="21194" y="111678"/>
                    <a:pt x="17365" y="119518"/>
                    <a:pt x="15081" y="138113"/>
                  </a:cubicBezTo>
                  <a:cubicBezTo>
                    <a:pt x="14121" y="154564"/>
                    <a:pt x="10320" y="180789"/>
                    <a:pt x="8731" y="204788"/>
                  </a:cubicBezTo>
                  <a:cubicBezTo>
                    <a:pt x="9659" y="224784"/>
                    <a:pt x="7678" y="247400"/>
                    <a:pt x="7143" y="268288"/>
                  </a:cubicBezTo>
                  <a:cubicBezTo>
                    <a:pt x="8006" y="287485"/>
                    <a:pt x="1580" y="309697"/>
                    <a:pt x="793" y="328613"/>
                  </a:cubicBezTo>
                  <a:cubicBezTo>
                    <a:pt x="-4572" y="350997"/>
                    <a:pt x="-157" y="371238"/>
                    <a:pt x="793" y="396875"/>
                  </a:cubicBezTo>
                  <a:cubicBezTo>
                    <a:pt x="2060" y="419477"/>
                    <a:pt x="2798" y="448960"/>
                    <a:pt x="7143" y="465138"/>
                  </a:cubicBezTo>
                  <a:cubicBezTo>
                    <a:pt x="11044" y="482491"/>
                    <a:pt x="12453" y="495989"/>
                    <a:pt x="19843" y="511175"/>
                  </a:cubicBezTo>
                  <a:cubicBezTo>
                    <a:pt x="27765" y="526351"/>
                    <a:pt x="41572" y="545836"/>
                    <a:pt x="46831" y="558800"/>
                  </a:cubicBezTo>
                  <a:cubicBezTo>
                    <a:pt x="52671" y="571149"/>
                    <a:pt x="54143" y="573013"/>
                    <a:pt x="54768" y="585788"/>
                  </a:cubicBezTo>
                  <a:cubicBezTo>
                    <a:pt x="54782" y="599496"/>
                    <a:pt x="50694" y="614001"/>
                    <a:pt x="50006" y="6350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85280244">
                    <a:custGeom>
                      <a:avLst/>
                      <a:gdLst>
                        <a:gd name="connsiteX0" fmla="*/ 76993 w 76993"/>
                        <a:gd name="connsiteY0" fmla="*/ 0 h 635000"/>
                        <a:gd name="connsiteX1" fmla="*/ 48418 w 76993"/>
                        <a:gd name="connsiteY1" fmla="*/ 44450 h 635000"/>
                        <a:gd name="connsiteX2" fmla="*/ 26193 w 76993"/>
                        <a:gd name="connsiteY2" fmla="*/ 95250 h 635000"/>
                        <a:gd name="connsiteX3" fmla="*/ 15081 w 76993"/>
                        <a:gd name="connsiteY3" fmla="*/ 138113 h 635000"/>
                        <a:gd name="connsiteX4" fmla="*/ 8731 w 76993"/>
                        <a:gd name="connsiteY4" fmla="*/ 204788 h 635000"/>
                        <a:gd name="connsiteX5" fmla="*/ 7143 w 76993"/>
                        <a:gd name="connsiteY5" fmla="*/ 268288 h 635000"/>
                        <a:gd name="connsiteX6" fmla="*/ 793 w 76993"/>
                        <a:gd name="connsiteY6" fmla="*/ 328613 h 635000"/>
                        <a:gd name="connsiteX7" fmla="*/ 793 w 76993"/>
                        <a:gd name="connsiteY7" fmla="*/ 396875 h 635000"/>
                        <a:gd name="connsiteX8" fmla="*/ 7143 w 76993"/>
                        <a:gd name="connsiteY8" fmla="*/ 465138 h 635000"/>
                        <a:gd name="connsiteX9" fmla="*/ 19843 w 76993"/>
                        <a:gd name="connsiteY9" fmla="*/ 511175 h 635000"/>
                        <a:gd name="connsiteX10" fmla="*/ 46831 w 76993"/>
                        <a:gd name="connsiteY10" fmla="*/ 558800 h 635000"/>
                        <a:gd name="connsiteX11" fmla="*/ 54768 w 76993"/>
                        <a:gd name="connsiteY11" fmla="*/ 585788 h 635000"/>
                        <a:gd name="connsiteX12" fmla="*/ 50006 w 76993"/>
                        <a:gd name="connsiteY12" fmla="*/ 635000 h 635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6993" h="635000">
                          <a:moveTo>
                            <a:pt x="76993" y="0"/>
                          </a:moveTo>
                          <a:cubicBezTo>
                            <a:pt x="66939" y="14287"/>
                            <a:pt x="56885" y="28575"/>
                            <a:pt x="48418" y="44450"/>
                          </a:cubicBezTo>
                          <a:cubicBezTo>
                            <a:pt x="39951" y="60325"/>
                            <a:pt x="31749" y="79640"/>
                            <a:pt x="26193" y="95250"/>
                          </a:cubicBezTo>
                          <a:cubicBezTo>
                            <a:pt x="20637" y="110860"/>
                            <a:pt x="17991" y="119857"/>
                            <a:pt x="15081" y="138113"/>
                          </a:cubicBezTo>
                          <a:cubicBezTo>
                            <a:pt x="12171" y="156369"/>
                            <a:pt x="10054" y="183092"/>
                            <a:pt x="8731" y="204788"/>
                          </a:cubicBezTo>
                          <a:cubicBezTo>
                            <a:pt x="7408" y="226484"/>
                            <a:pt x="8466" y="247651"/>
                            <a:pt x="7143" y="268288"/>
                          </a:cubicBezTo>
                          <a:cubicBezTo>
                            <a:pt x="5820" y="288926"/>
                            <a:pt x="1851" y="307182"/>
                            <a:pt x="793" y="328613"/>
                          </a:cubicBezTo>
                          <a:cubicBezTo>
                            <a:pt x="-265" y="350044"/>
                            <a:pt x="-265" y="374121"/>
                            <a:pt x="793" y="396875"/>
                          </a:cubicBezTo>
                          <a:cubicBezTo>
                            <a:pt x="1851" y="419629"/>
                            <a:pt x="3968" y="446088"/>
                            <a:pt x="7143" y="465138"/>
                          </a:cubicBezTo>
                          <a:cubicBezTo>
                            <a:pt x="10318" y="484188"/>
                            <a:pt x="13228" y="495565"/>
                            <a:pt x="19843" y="511175"/>
                          </a:cubicBezTo>
                          <a:cubicBezTo>
                            <a:pt x="26458" y="526785"/>
                            <a:pt x="41010" y="546365"/>
                            <a:pt x="46831" y="558800"/>
                          </a:cubicBezTo>
                          <a:cubicBezTo>
                            <a:pt x="52652" y="571236"/>
                            <a:pt x="54239" y="573088"/>
                            <a:pt x="54768" y="585788"/>
                          </a:cubicBezTo>
                          <a:cubicBezTo>
                            <a:pt x="55297" y="598488"/>
                            <a:pt x="52651" y="616744"/>
                            <a:pt x="50006" y="6350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D95BE4C0-C68B-4B9E-BB66-73942C25070B}"/>
                </a:ext>
              </a:extLst>
            </p:cNvPr>
            <p:cNvSpPr/>
            <p:nvPr/>
          </p:nvSpPr>
          <p:spPr>
            <a:xfrm>
              <a:off x="5250534" y="2197100"/>
              <a:ext cx="78032" cy="877888"/>
            </a:xfrm>
            <a:custGeom>
              <a:avLst/>
              <a:gdLst>
                <a:gd name="connsiteX0" fmla="*/ 77116 w 78032"/>
                <a:gd name="connsiteY0" fmla="*/ 0 h 877888"/>
                <a:gd name="connsiteX1" fmla="*/ 77116 w 78032"/>
                <a:gd name="connsiteY1" fmla="*/ 82550 h 877888"/>
                <a:gd name="connsiteX2" fmla="*/ 67591 w 78032"/>
                <a:gd name="connsiteY2" fmla="*/ 160338 h 877888"/>
                <a:gd name="connsiteX3" fmla="*/ 70766 w 78032"/>
                <a:gd name="connsiteY3" fmla="*/ 257175 h 877888"/>
                <a:gd name="connsiteX4" fmla="*/ 62829 w 78032"/>
                <a:gd name="connsiteY4" fmla="*/ 350838 h 877888"/>
                <a:gd name="connsiteX5" fmla="*/ 62829 w 78032"/>
                <a:gd name="connsiteY5" fmla="*/ 420688 h 877888"/>
                <a:gd name="connsiteX6" fmla="*/ 37429 w 78032"/>
                <a:gd name="connsiteY6" fmla="*/ 525463 h 877888"/>
                <a:gd name="connsiteX7" fmla="*/ 40604 w 78032"/>
                <a:gd name="connsiteY7" fmla="*/ 611188 h 877888"/>
                <a:gd name="connsiteX8" fmla="*/ 27904 w 78032"/>
                <a:gd name="connsiteY8" fmla="*/ 663575 h 877888"/>
                <a:gd name="connsiteX9" fmla="*/ 10441 w 78032"/>
                <a:gd name="connsiteY9" fmla="*/ 747713 h 877888"/>
                <a:gd name="connsiteX10" fmla="*/ 916 w 78032"/>
                <a:gd name="connsiteY10" fmla="*/ 835025 h 877888"/>
                <a:gd name="connsiteX11" fmla="*/ 916 w 78032"/>
                <a:gd name="connsiteY11" fmla="*/ 877888 h 87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032" h="877888" extrusionOk="0">
                  <a:moveTo>
                    <a:pt x="77116" y="0"/>
                  </a:moveTo>
                  <a:cubicBezTo>
                    <a:pt x="78163" y="27271"/>
                    <a:pt x="82241" y="57151"/>
                    <a:pt x="77116" y="82550"/>
                  </a:cubicBezTo>
                  <a:cubicBezTo>
                    <a:pt x="76007" y="108750"/>
                    <a:pt x="65244" y="132577"/>
                    <a:pt x="67591" y="160338"/>
                  </a:cubicBezTo>
                  <a:cubicBezTo>
                    <a:pt x="63293" y="190130"/>
                    <a:pt x="70008" y="227149"/>
                    <a:pt x="70766" y="257175"/>
                  </a:cubicBezTo>
                  <a:cubicBezTo>
                    <a:pt x="69052" y="290302"/>
                    <a:pt x="64119" y="326662"/>
                    <a:pt x="62829" y="350838"/>
                  </a:cubicBezTo>
                  <a:cubicBezTo>
                    <a:pt x="62310" y="378288"/>
                    <a:pt x="66120" y="393429"/>
                    <a:pt x="62829" y="420688"/>
                  </a:cubicBezTo>
                  <a:cubicBezTo>
                    <a:pt x="52833" y="452489"/>
                    <a:pt x="46463" y="491686"/>
                    <a:pt x="37429" y="525463"/>
                  </a:cubicBezTo>
                  <a:cubicBezTo>
                    <a:pt x="31913" y="555954"/>
                    <a:pt x="43334" y="588859"/>
                    <a:pt x="40604" y="611188"/>
                  </a:cubicBezTo>
                  <a:cubicBezTo>
                    <a:pt x="38411" y="633164"/>
                    <a:pt x="33803" y="641831"/>
                    <a:pt x="27904" y="663575"/>
                  </a:cubicBezTo>
                  <a:cubicBezTo>
                    <a:pt x="23759" y="685392"/>
                    <a:pt x="16845" y="720681"/>
                    <a:pt x="10441" y="747713"/>
                  </a:cubicBezTo>
                  <a:cubicBezTo>
                    <a:pt x="8258" y="772859"/>
                    <a:pt x="-64" y="814299"/>
                    <a:pt x="916" y="835025"/>
                  </a:cubicBezTo>
                  <a:cubicBezTo>
                    <a:pt x="-955" y="856397"/>
                    <a:pt x="75" y="865423"/>
                    <a:pt x="916" y="8778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87983154">
                    <a:custGeom>
                      <a:avLst/>
                      <a:gdLst>
                        <a:gd name="connsiteX0" fmla="*/ 77116 w 78032"/>
                        <a:gd name="connsiteY0" fmla="*/ 0 h 877888"/>
                        <a:gd name="connsiteX1" fmla="*/ 77116 w 78032"/>
                        <a:gd name="connsiteY1" fmla="*/ 82550 h 877888"/>
                        <a:gd name="connsiteX2" fmla="*/ 67591 w 78032"/>
                        <a:gd name="connsiteY2" fmla="*/ 160338 h 877888"/>
                        <a:gd name="connsiteX3" fmla="*/ 70766 w 78032"/>
                        <a:gd name="connsiteY3" fmla="*/ 257175 h 877888"/>
                        <a:gd name="connsiteX4" fmla="*/ 62829 w 78032"/>
                        <a:gd name="connsiteY4" fmla="*/ 350838 h 877888"/>
                        <a:gd name="connsiteX5" fmla="*/ 62829 w 78032"/>
                        <a:gd name="connsiteY5" fmla="*/ 420688 h 877888"/>
                        <a:gd name="connsiteX6" fmla="*/ 37429 w 78032"/>
                        <a:gd name="connsiteY6" fmla="*/ 525463 h 877888"/>
                        <a:gd name="connsiteX7" fmla="*/ 40604 w 78032"/>
                        <a:gd name="connsiteY7" fmla="*/ 611188 h 877888"/>
                        <a:gd name="connsiteX8" fmla="*/ 27904 w 78032"/>
                        <a:gd name="connsiteY8" fmla="*/ 663575 h 877888"/>
                        <a:gd name="connsiteX9" fmla="*/ 10441 w 78032"/>
                        <a:gd name="connsiteY9" fmla="*/ 747713 h 877888"/>
                        <a:gd name="connsiteX10" fmla="*/ 916 w 78032"/>
                        <a:gd name="connsiteY10" fmla="*/ 835025 h 877888"/>
                        <a:gd name="connsiteX11" fmla="*/ 916 w 78032"/>
                        <a:gd name="connsiteY11" fmla="*/ 877888 h 8778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8032" h="877888">
                          <a:moveTo>
                            <a:pt x="77116" y="0"/>
                          </a:moveTo>
                          <a:cubicBezTo>
                            <a:pt x="77909" y="27913"/>
                            <a:pt x="78703" y="55827"/>
                            <a:pt x="77116" y="82550"/>
                          </a:cubicBezTo>
                          <a:cubicBezTo>
                            <a:pt x="75529" y="109273"/>
                            <a:pt x="68649" y="131234"/>
                            <a:pt x="67591" y="160338"/>
                          </a:cubicBezTo>
                          <a:cubicBezTo>
                            <a:pt x="66533" y="189442"/>
                            <a:pt x="71560" y="225425"/>
                            <a:pt x="70766" y="257175"/>
                          </a:cubicBezTo>
                          <a:cubicBezTo>
                            <a:pt x="69972" y="288925"/>
                            <a:pt x="64152" y="323586"/>
                            <a:pt x="62829" y="350838"/>
                          </a:cubicBezTo>
                          <a:cubicBezTo>
                            <a:pt x="61506" y="378090"/>
                            <a:pt x="67062" y="391584"/>
                            <a:pt x="62829" y="420688"/>
                          </a:cubicBezTo>
                          <a:cubicBezTo>
                            <a:pt x="58596" y="449792"/>
                            <a:pt x="41133" y="493713"/>
                            <a:pt x="37429" y="525463"/>
                          </a:cubicBezTo>
                          <a:cubicBezTo>
                            <a:pt x="33725" y="557213"/>
                            <a:pt x="42191" y="588169"/>
                            <a:pt x="40604" y="611188"/>
                          </a:cubicBezTo>
                          <a:cubicBezTo>
                            <a:pt x="39017" y="634207"/>
                            <a:pt x="32931" y="640821"/>
                            <a:pt x="27904" y="663575"/>
                          </a:cubicBezTo>
                          <a:cubicBezTo>
                            <a:pt x="22877" y="686329"/>
                            <a:pt x="14939" y="719138"/>
                            <a:pt x="10441" y="747713"/>
                          </a:cubicBezTo>
                          <a:cubicBezTo>
                            <a:pt x="5943" y="776288"/>
                            <a:pt x="2503" y="813329"/>
                            <a:pt x="916" y="835025"/>
                          </a:cubicBezTo>
                          <a:cubicBezTo>
                            <a:pt x="-671" y="856721"/>
                            <a:pt x="122" y="867304"/>
                            <a:pt x="916" y="8778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ED905227-3444-4CEF-AF26-C0B41F13DA60}"/>
                </a:ext>
              </a:extLst>
            </p:cNvPr>
            <p:cNvSpPr/>
            <p:nvPr/>
          </p:nvSpPr>
          <p:spPr>
            <a:xfrm>
              <a:off x="5013325" y="3082925"/>
              <a:ext cx="233363" cy="414338"/>
            </a:xfrm>
            <a:custGeom>
              <a:avLst/>
              <a:gdLst>
                <a:gd name="connsiteX0" fmla="*/ 233363 w 233363"/>
                <a:gd name="connsiteY0" fmla="*/ 0 h 414338"/>
                <a:gd name="connsiteX1" fmla="*/ 212725 w 233363"/>
                <a:gd name="connsiteY1" fmla="*/ 76200 h 414338"/>
                <a:gd name="connsiteX2" fmla="*/ 185738 w 233363"/>
                <a:gd name="connsiteY2" fmla="*/ 169863 h 414338"/>
                <a:gd name="connsiteX3" fmla="*/ 166688 w 233363"/>
                <a:gd name="connsiteY3" fmla="*/ 222250 h 414338"/>
                <a:gd name="connsiteX4" fmla="*/ 136525 w 233363"/>
                <a:gd name="connsiteY4" fmla="*/ 285750 h 414338"/>
                <a:gd name="connsiteX5" fmla="*/ 98425 w 233363"/>
                <a:gd name="connsiteY5" fmla="*/ 320675 h 414338"/>
                <a:gd name="connsiteX6" fmla="*/ 60325 w 233363"/>
                <a:gd name="connsiteY6" fmla="*/ 358775 h 414338"/>
                <a:gd name="connsiteX7" fmla="*/ 31750 w 233363"/>
                <a:gd name="connsiteY7" fmla="*/ 395288 h 414338"/>
                <a:gd name="connsiteX8" fmla="*/ 0 w 233363"/>
                <a:gd name="connsiteY8" fmla="*/ 414338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363" h="414338" extrusionOk="0">
                  <a:moveTo>
                    <a:pt x="233363" y="0"/>
                  </a:moveTo>
                  <a:cubicBezTo>
                    <a:pt x="225233" y="25251"/>
                    <a:pt x="216950" y="47258"/>
                    <a:pt x="212725" y="76200"/>
                  </a:cubicBezTo>
                  <a:cubicBezTo>
                    <a:pt x="205070" y="107890"/>
                    <a:pt x="196573" y="146664"/>
                    <a:pt x="185738" y="169863"/>
                  </a:cubicBezTo>
                  <a:cubicBezTo>
                    <a:pt x="177879" y="195400"/>
                    <a:pt x="176158" y="203127"/>
                    <a:pt x="166688" y="222250"/>
                  </a:cubicBezTo>
                  <a:cubicBezTo>
                    <a:pt x="156477" y="244060"/>
                    <a:pt x="148108" y="269505"/>
                    <a:pt x="136525" y="285750"/>
                  </a:cubicBezTo>
                  <a:cubicBezTo>
                    <a:pt x="126542" y="304667"/>
                    <a:pt x="111294" y="309377"/>
                    <a:pt x="98425" y="320675"/>
                  </a:cubicBezTo>
                  <a:cubicBezTo>
                    <a:pt x="85933" y="333298"/>
                    <a:pt x="71755" y="345913"/>
                    <a:pt x="60325" y="358775"/>
                  </a:cubicBezTo>
                  <a:cubicBezTo>
                    <a:pt x="49241" y="371809"/>
                    <a:pt x="41486" y="387085"/>
                    <a:pt x="31750" y="395288"/>
                  </a:cubicBezTo>
                  <a:cubicBezTo>
                    <a:pt x="21380" y="405357"/>
                    <a:pt x="10459" y="409306"/>
                    <a:pt x="0" y="41433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14650132">
                    <a:custGeom>
                      <a:avLst/>
                      <a:gdLst>
                        <a:gd name="connsiteX0" fmla="*/ 233363 w 233363"/>
                        <a:gd name="connsiteY0" fmla="*/ 0 h 414338"/>
                        <a:gd name="connsiteX1" fmla="*/ 212725 w 233363"/>
                        <a:gd name="connsiteY1" fmla="*/ 76200 h 414338"/>
                        <a:gd name="connsiteX2" fmla="*/ 185738 w 233363"/>
                        <a:gd name="connsiteY2" fmla="*/ 169863 h 414338"/>
                        <a:gd name="connsiteX3" fmla="*/ 166688 w 233363"/>
                        <a:gd name="connsiteY3" fmla="*/ 222250 h 414338"/>
                        <a:gd name="connsiteX4" fmla="*/ 136525 w 233363"/>
                        <a:gd name="connsiteY4" fmla="*/ 285750 h 414338"/>
                        <a:gd name="connsiteX5" fmla="*/ 98425 w 233363"/>
                        <a:gd name="connsiteY5" fmla="*/ 320675 h 414338"/>
                        <a:gd name="connsiteX6" fmla="*/ 60325 w 233363"/>
                        <a:gd name="connsiteY6" fmla="*/ 358775 h 414338"/>
                        <a:gd name="connsiteX7" fmla="*/ 31750 w 233363"/>
                        <a:gd name="connsiteY7" fmla="*/ 395288 h 414338"/>
                        <a:gd name="connsiteX8" fmla="*/ 0 w 233363"/>
                        <a:gd name="connsiteY8" fmla="*/ 414338 h 4143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3363" h="414338">
                          <a:moveTo>
                            <a:pt x="233363" y="0"/>
                          </a:moveTo>
                          <a:cubicBezTo>
                            <a:pt x="227012" y="23945"/>
                            <a:pt x="220662" y="47890"/>
                            <a:pt x="212725" y="76200"/>
                          </a:cubicBezTo>
                          <a:cubicBezTo>
                            <a:pt x="204787" y="104511"/>
                            <a:pt x="193411" y="145521"/>
                            <a:pt x="185738" y="169863"/>
                          </a:cubicBezTo>
                          <a:cubicBezTo>
                            <a:pt x="178065" y="194205"/>
                            <a:pt x="174890" y="202936"/>
                            <a:pt x="166688" y="222250"/>
                          </a:cubicBezTo>
                          <a:cubicBezTo>
                            <a:pt x="158486" y="241564"/>
                            <a:pt x="147902" y="269346"/>
                            <a:pt x="136525" y="285750"/>
                          </a:cubicBezTo>
                          <a:cubicBezTo>
                            <a:pt x="125148" y="302154"/>
                            <a:pt x="111125" y="308504"/>
                            <a:pt x="98425" y="320675"/>
                          </a:cubicBezTo>
                          <a:cubicBezTo>
                            <a:pt x="85725" y="332846"/>
                            <a:pt x="71437" y="346340"/>
                            <a:pt x="60325" y="358775"/>
                          </a:cubicBezTo>
                          <a:cubicBezTo>
                            <a:pt x="49213" y="371210"/>
                            <a:pt x="41804" y="386028"/>
                            <a:pt x="31750" y="395288"/>
                          </a:cubicBezTo>
                          <a:cubicBezTo>
                            <a:pt x="21696" y="404548"/>
                            <a:pt x="10848" y="409443"/>
                            <a:pt x="0" y="41433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91A4BA50-A0E7-4C5D-9C55-A445658862FE}"/>
                </a:ext>
              </a:extLst>
            </p:cNvPr>
            <p:cNvSpPr/>
            <p:nvPr/>
          </p:nvSpPr>
          <p:spPr>
            <a:xfrm>
              <a:off x="4296742" y="3522663"/>
              <a:ext cx="621333" cy="527050"/>
            </a:xfrm>
            <a:custGeom>
              <a:avLst/>
              <a:gdLst>
                <a:gd name="connsiteX0" fmla="*/ 621333 w 621333"/>
                <a:gd name="connsiteY0" fmla="*/ 0 h 527050"/>
                <a:gd name="connsiteX1" fmla="*/ 564183 w 621333"/>
                <a:gd name="connsiteY1" fmla="*/ 17462 h 527050"/>
                <a:gd name="connsiteX2" fmla="*/ 494333 w 621333"/>
                <a:gd name="connsiteY2" fmla="*/ 26987 h 527050"/>
                <a:gd name="connsiteX3" fmla="*/ 432421 w 621333"/>
                <a:gd name="connsiteY3" fmla="*/ 26987 h 527050"/>
                <a:gd name="connsiteX4" fmla="*/ 341933 w 621333"/>
                <a:gd name="connsiteY4" fmla="*/ 34925 h 527050"/>
                <a:gd name="connsiteX5" fmla="*/ 276846 w 621333"/>
                <a:gd name="connsiteY5" fmla="*/ 47625 h 527050"/>
                <a:gd name="connsiteX6" fmla="*/ 195883 w 621333"/>
                <a:gd name="connsiteY6" fmla="*/ 76200 h 527050"/>
                <a:gd name="connsiteX7" fmla="*/ 148258 w 621333"/>
                <a:gd name="connsiteY7" fmla="*/ 104775 h 527050"/>
                <a:gd name="connsiteX8" fmla="*/ 100633 w 621333"/>
                <a:gd name="connsiteY8" fmla="*/ 150812 h 527050"/>
                <a:gd name="connsiteX9" fmla="*/ 70471 w 621333"/>
                <a:gd name="connsiteY9" fmla="*/ 220662 h 527050"/>
                <a:gd name="connsiteX10" fmla="*/ 51421 w 621333"/>
                <a:gd name="connsiteY10" fmla="*/ 293687 h 527050"/>
                <a:gd name="connsiteX11" fmla="*/ 24433 w 621333"/>
                <a:gd name="connsiteY11" fmla="*/ 381000 h 527050"/>
                <a:gd name="connsiteX12" fmla="*/ 2208 w 621333"/>
                <a:gd name="connsiteY12" fmla="*/ 449262 h 527050"/>
                <a:gd name="connsiteX13" fmla="*/ 621 w 621333"/>
                <a:gd name="connsiteY13" fmla="*/ 512762 h 527050"/>
                <a:gd name="connsiteX14" fmla="*/ 621 w 621333"/>
                <a:gd name="connsiteY14" fmla="*/ 527050 h 52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333" h="527050" extrusionOk="0">
                  <a:moveTo>
                    <a:pt x="621333" y="0"/>
                  </a:moveTo>
                  <a:cubicBezTo>
                    <a:pt x="605069" y="9327"/>
                    <a:pt x="587334" y="11027"/>
                    <a:pt x="564183" y="17462"/>
                  </a:cubicBezTo>
                  <a:cubicBezTo>
                    <a:pt x="545312" y="20805"/>
                    <a:pt x="515140" y="24947"/>
                    <a:pt x="494333" y="26987"/>
                  </a:cubicBezTo>
                  <a:cubicBezTo>
                    <a:pt x="473751" y="26305"/>
                    <a:pt x="457032" y="25063"/>
                    <a:pt x="432421" y="26987"/>
                  </a:cubicBezTo>
                  <a:cubicBezTo>
                    <a:pt x="406422" y="28447"/>
                    <a:pt x="366577" y="31448"/>
                    <a:pt x="341933" y="34925"/>
                  </a:cubicBezTo>
                  <a:cubicBezTo>
                    <a:pt x="316145" y="38682"/>
                    <a:pt x="300040" y="40846"/>
                    <a:pt x="276846" y="47625"/>
                  </a:cubicBezTo>
                  <a:cubicBezTo>
                    <a:pt x="250685" y="52553"/>
                    <a:pt x="213389" y="69133"/>
                    <a:pt x="195883" y="76200"/>
                  </a:cubicBezTo>
                  <a:cubicBezTo>
                    <a:pt x="175926" y="85845"/>
                    <a:pt x="163409" y="92954"/>
                    <a:pt x="148258" y="104775"/>
                  </a:cubicBezTo>
                  <a:cubicBezTo>
                    <a:pt x="132817" y="117967"/>
                    <a:pt x="112480" y="131350"/>
                    <a:pt x="100633" y="150812"/>
                  </a:cubicBezTo>
                  <a:cubicBezTo>
                    <a:pt x="87185" y="167572"/>
                    <a:pt x="79170" y="196317"/>
                    <a:pt x="70471" y="220662"/>
                  </a:cubicBezTo>
                  <a:cubicBezTo>
                    <a:pt x="64587" y="244814"/>
                    <a:pt x="57045" y="264964"/>
                    <a:pt x="51421" y="293687"/>
                  </a:cubicBezTo>
                  <a:cubicBezTo>
                    <a:pt x="42760" y="323830"/>
                    <a:pt x="33515" y="352157"/>
                    <a:pt x="24433" y="381000"/>
                  </a:cubicBezTo>
                  <a:cubicBezTo>
                    <a:pt x="15876" y="406999"/>
                    <a:pt x="5144" y="426698"/>
                    <a:pt x="2208" y="449262"/>
                  </a:cubicBezTo>
                  <a:cubicBezTo>
                    <a:pt x="-1622" y="470950"/>
                    <a:pt x="1253" y="499718"/>
                    <a:pt x="621" y="512762"/>
                  </a:cubicBezTo>
                  <a:cubicBezTo>
                    <a:pt x="325" y="525736"/>
                    <a:pt x="556" y="526376"/>
                    <a:pt x="621" y="5270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690295166">
                    <a:custGeom>
                      <a:avLst/>
                      <a:gdLst>
                        <a:gd name="connsiteX0" fmla="*/ 621333 w 621333"/>
                        <a:gd name="connsiteY0" fmla="*/ 0 h 527050"/>
                        <a:gd name="connsiteX1" fmla="*/ 564183 w 621333"/>
                        <a:gd name="connsiteY1" fmla="*/ 17462 h 527050"/>
                        <a:gd name="connsiteX2" fmla="*/ 494333 w 621333"/>
                        <a:gd name="connsiteY2" fmla="*/ 26987 h 527050"/>
                        <a:gd name="connsiteX3" fmla="*/ 432421 w 621333"/>
                        <a:gd name="connsiteY3" fmla="*/ 26987 h 527050"/>
                        <a:gd name="connsiteX4" fmla="*/ 341933 w 621333"/>
                        <a:gd name="connsiteY4" fmla="*/ 34925 h 527050"/>
                        <a:gd name="connsiteX5" fmla="*/ 276846 w 621333"/>
                        <a:gd name="connsiteY5" fmla="*/ 47625 h 527050"/>
                        <a:gd name="connsiteX6" fmla="*/ 195883 w 621333"/>
                        <a:gd name="connsiteY6" fmla="*/ 76200 h 527050"/>
                        <a:gd name="connsiteX7" fmla="*/ 148258 w 621333"/>
                        <a:gd name="connsiteY7" fmla="*/ 104775 h 527050"/>
                        <a:gd name="connsiteX8" fmla="*/ 100633 w 621333"/>
                        <a:gd name="connsiteY8" fmla="*/ 150812 h 527050"/>
                        <a:gd name="connsiteX9" fmla="*/ 70471 w 621333"/>
                        <a:gd name="connsiteY9" fmla="*/ 220662 h 527050"/>
                        <a:gd name="connsiteX10" fmla="*/ 51421 w 621333"/>
                        <a:gd name="connsiteY10" fmla="*/ 293687 h 527050"/>
                        <a:gd name="connsiteX11" fmla="*/ 24433 w 621333"/>
                        <a:gd name="connsiteY11" fmla="*/ 381000 h 527050"/>
                        <a:gd name="connsiteX12" fmla="*/ 2208 w 621333"/>
                        <a:gd name="connsiteY12" fmla="*/ 449262 h 527050"/>
                        <a:gd name="connsiteX13" fmla="*/ 621 w 621333"/>
                        <a:gd name="connsiteY13" fmla="*/ 512762 h 527050"/>
                        <a:gd name="connsiteX14" fmla="*/ 621 w 621333"/>
                        <a:gd name="connsiteY14" fmla="*/ 527050 h 527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621333" h="527050">
                          <a:moveTo>
                            <a:pt x="621333" y="0"/>
                          </a:moveTo>
                          <a:cubicBezTo>
                            <a:pt x="603341" y="6482"/>
                            <a:pt x="585350" y="12964"/>
                            <a:pt x="564183" y="17462"/>
                          </a:cubicBezTo>
                          <a:cubicBezTo>
                            <a:pt x="543016" y="21960"/>
                            <a:pt x="516293" y="25400"/>
                            <a:pt x="494333" y="26987"/>
                          </a:cubicBezTo>
                          <a:cubicBezTo>
                            <a:pt x="472373" y="28574"/>
                            <a:pt x="457821" y="25664"/>
                            <a:pt x="432421" y="26987"/>
                          </a:cubicBezTo>
                          <a:cubicBezTo>
                            <a:pt x="407021" y="28310"/>
                            <a:pt x="367862" y="31485"/>
                            <a:pt x="341933" y="34925"/>
                          </a:cubicBezTo>
                          <a:cubicBezTo>
                            <a:pt x="316004" y="38365"/>
                            <a:pt x="301188" y="40746"/>
                            <a:pt x="276846" y="47625"/>
                          </a:cubicBezTo>
                          <a:cubicBezTo>
                            <a:pt x="252504" y="54504"/>
                            <a:pt x="217314" y="66675"/>
                            <a:pt x="195883" y="76200"/>
                          </a:cubicBezTo>
                          <a:cubicBezTo>
                            <a:pt x="174452" y="85725"/>
                            <a:pt x="164133" y="92340"/>
                            <a:pt x="148258" y="104775"/>
                          </a:cubicBezTo>
                          <a:cubicBezTo>
                            <a:pt x="132383" y="117210"/>
                            <a:pt x="113597" y="131498"/>
                            <a:pt x="100633" y="150812"/>
                          </a:cubicBezTo>
                          <a:cubicBezTo>
                            <a:pt x="87668" y="170127"/>
                            <a:pt x="78673" y="196850"/>
                            <a:pt x="70471" y="220662"/>
                          </a:cubicBezTo>
                          <a:cubicBezTo>
                            <a:pt x="62269" y="244474"/>
                            <a:pt x="59094" y="266964"/>
                            <a:pt x="51421" y="293687"/>
                          </a:cubicBezTo>
                          <a:cubicBezTo>
                            <a:pt x="43748" y="320410"/>
                            <a:pt x="32635" y="355071"/>
                            <a:pt x="24433" y="381000"/>
                          </a:cubicBezTo>
                          <a:cubicBezTo>
                            <a:pt x="16231" y="406929"/>
                            <a:pt x="6177" y="427302"/>
                            <a:pt x="2208" y="449262"/>
                          </a:cubicBezTo>
                          <a:cubicBezTo>
                            <a:pt x="-1761" y="471222"/>
                            <a:pt x="885" y="499797"/>
                            <a:pt x="621" y="512762"/>
                          </a:cubicBezTo>
                          <a:cubicBezTo>
                            <a:pt x="356" y="525727"/>
                            <a:pt x="488" y="526388"/>
                            <a:pt x="621" y="5270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96DB0BE2-690D-4842-81AD-637112D02F92}"/>
                </a:ext>
              </a:extLst>
            </p:cNvPr>
            <p:cNvSpPr/>
            <p:nvPr/>
          </p:nvSpPr>
          <p:spPr>
            <a:xfrm>
              <a:off x="4294188" y="4051300"/>
              <a:ext cx="146050" cy="90488"/>
            </a:xfrm>
            <a:custGeom>
              <a:avLst/>
              <a:gdLst>
                <a:gd name="connsiteX0" fmla="*/ 146050 w 146050"/>
                <a:gd name="connsiteY0" fmla="*/ 90488 h 90488"/>
                <a:gd name="connsiteX1" fmla="*/ 93662 w 146050"/>
                <a:gd name="connsiteY1" fmla="*/ 69850 h 90488"/>
                <a:gd name="connsiteX2" fmla="*/ 47625 w 146050"/>
                <a:gd name="connsiteY2" fmla="*/ 39688 h 90488"/>
                <a:gd name="connsiteX3" fmla="*/ 0 w 146050"/>
                <a:gd name="connsiteY3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90488" extrusionOk="0">
                  <a:moveTo>
                    <a:pt x="146050" y="90488"/>
                  </a:moveTo>
                  <a:cubicBezTo>
                    <a:pt x="126727" y="86817"/>
                    <a:pt x="107002" y="77860"/>
                    <a:pt x="93662" y="69850"/>
                  </a:cubicBezTo>
                  <a:cubicBezTo>
                    <a:pt x="76971" y="62867"/>
                    <a:pt x="64344" y="48124"/>
                    <a:pt x="47625" y="39688"/>
                  </a:cubicBezTo>
                  <a:cubicBezTo>
                    <a:pt x="29436" y="29211"/>
                    <a:pt x="16932" y="13289"/>
                    <a:pt x="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52099089">
                    <a:custGeom>
                      <a:avLst/>
                      <a:gdLst>
                        <a:gd name="connsiteX0" fmla="*/ 146050 w 146050"/>
                        <a:gd name="connsiteY0" fmla="*/ 90488 h 90488"/>
                        <a:gd name="connsiteX1" fmla="*/ 93662 w 146050"/>
                        <a:gd name="connsiteY1" fmla="*/ 69850 h 90488"/>
                        <a:gd name="connsiteX2" fmla="*/ 47625 w 146050"/>
                        <a:gd name="connsiteY2" fmla="*/ 39688 h 90488"/>
                        <a:gd name="connsiteX3" fmla="*/ 0 w 146050"/>
                        <a:gd name="connsiteY3" fmla="*/ 0 h 90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6050" h="90488">
                          <a:moveTo>
                            <a:pt x="146050" y="90488"/>
                          </a:moveTo>
                          <a:cubicBezTo>
                            <a:pt x="128058" y="84402"/>
                            <a:pt x="110066" y="78317"/>
                            <a:pt x="93662" y="69850"/>
                          </a:cubicBezTo>
                          <a:cubicBezTo>
                            <a:pt x="77258" y="61383"/>
                            <a:pt x="63235" y="51330"/>
                            <a:pt x="47625" y="39688"/>
                          </a:cubicBezTo>
                          <a:cubicBezTo>
                            <a:pt x="32015" y="28046"/>
                            <a:pt x="16007" y="14023"/>
                            <a:pt x="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354D967E-BEEF-4891-A6DC-9873EF1A1E95}"/>
                </a:ext>
              </a:extLst>
            </p:cNvPr>
            <p:cNvSpPr/>
            <p:nvPr/>
          </p:nvSpPr>
          <p:spPr>
            <a:xfrm>
              <a:off x="4270375" y="4056063"/>
              <a:ext cx="20638" cy="138112"/>
            </a:xfrm>
            <a:custGeom>
              <a:avLst/>
              <a:gdLst>
                <a:gd name="connsiteX0" fmla="*/ 20638 w 20638"/>
                <a:gd name="connsiteY0" fmla="*/ 0 h 138112"/>
                <a:gd name="connsiteX1" fmla="*/ 12700 w 20638"/>
                <a:gd name="connsiteY1" fmla="*/ 57150 h 138112"/>
                <a:gd name="connsiteX2" fmla="*/ 3175 w 20638"/>
                <a:gd name="connsiteY2" fmla="*/ 106362 h 138112"/>
                <a:gd name="connsiteX3" fmla="*/ 0 w 20638"/>
                <a:gd name="connsiteY3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8" h="138112" extrusionOk="0">
                  <a:moveTo>
                    <a:pt x="20638" y="0"/>
                  </a:moveTo>
                  <a:cubicBezTo>
                    <a:pt x="17630" y="18780"/>
                    <a:pt x="16737" y="38950"/>
                    <a:pt x="12700" y="57150"/>
                  </a:cubicBezTo>
                  <a:cubicBezTo>
                    <a:pt x="10184" y="75445"/>
                    <a:pt x="4979" y="95019"/>
                    <a:pt x="3175" y="106362"/>
                  </a:cubicBezTo>
                  <a:cubicBezTo>
                    <a:pt x="1423" y="120128"/>
                    <a:pt x="-492" y="127667"/>
                    <a:pt x="0" y="1381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6909792">
                    <a:custGeom>
                      <a:avLst/>
                      <a:gdLst>
                        <a:gd name="connsiteX0" fmla="*/ 20638 w 20638"/>
                        <a:gd name="connsiteY0" fmla="*/ 0 h 138112"/>
                        <a:gd name="connsiteX1" fmla="*/ 12700 w 20638"/>
                        <a:gd name="connsiteY1" fmla="*/ 57150 h 138112"/>
                        <a:gd name="connsiteX2" fmla="*/ 3175 w 20638"/>
                        <a:gd name="connsiteY2" fmla="*/ 106362 h 138112"/>
                        <a:gd name="connsiteX3" fmla="*/ 0 w 20638"/>
                        <a:gd name="connsiteY3" fmla="*/ 138112 h 1381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638" h="138112">
                          <a:moveTo>
                            <a:pt x="20638" y="0"/>
                          </a:moveTo>
                          <a:cubicBezTo>
                            <a:pt x="18124" y="19711"/>
                            <a:pt x="15610" y="39423"/>
                            <a:pt x="12700" y="57150"/>
                          </a:cubicBezTo>
                          <a:cubicBezTo>
                            <a:pt x="9790" y="74877"/>
                            <a:pt x="5292" y="92868"/>
                            <a:pt x="3175" y="106362"/>
                          </a:cubicBezTo>
                          <a:cubicBezTo>
                            <a:pt x="1058" y="119856"/>
                            <a:pt x="529" y="128984"/>
                            <a:pt x="0" y="1381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8E8E74EF-BBA3-49D0-9D6C-44BEAC37C581}"/>
                </a:ext>
              </a:extLst>
            </p:cNvPr>
            <p:cNvSpPr/>
            <p:nvPr/>
          </p:nvSpPr>
          <p:spPr>
            <a:xfrm>
              <a:off x="4487863" y="3919538"/>
              <a:ext cx="60325" cy="201612"/>
            </a:xfrm>
            <a:custGeom>
              <a:avLst/>
              <a:gdLst>
                <a:gd name="connsiteX0" fmla="*/ 60325 w 60325"/>
                <a:gd name="connsiteY0" fmla="*/ 0 h 201612"/>
                <a:gd name="connsiteX1" fmla="*/ 25400 w 60325"/>
                <a:gd name="connsiteY1" fmla="*/ 88900 h 201612"/>
                <a:gd name="connsiteX2" fmla="*/ 11112 w 60325"/>
                <a:gd name="connsiteY2" fmla="*/ 136525 h 201612"/>
                <a:gd name="connsiteX3" fmla="*/ 3175 w 60325"/>
                <a:gd name="connsiteY3" fmla="*/ 176212 h 201612"/>
                <a:gd name="connsiteX4" fmla="*/ 0 w 60325"/>
                <a:gd name="connsiteY4" fmla="*/ 201612 h 2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25" h="201612" extrusionOk="0">
                  <a:moveTo>
                    <a:pt x="60325" y="0"/>
                  </a:moveTo>
                  <a:cubicBezTo>
                    <a:pt x="46679" y="36717"/>
                    <a:pt x="37453" y="63926"/>
                    <a:pt x="25400" y="88900"/>
                  </a:cubicBezTo>
                  <a:cubicBezTo>
                    <a:pt x="16124" y="111761"/>
                    <a:pt x="13483" y="120991"/>
                    <a:pt x="11112" y="136525"/>
                  </a:cubicBezTo>
                  <a:cubicBezTo>
                    <a:pt x="7477" y="151535"/>
                    <a:pt x="6805" y="164170"/>
                    <a:pt x="3175" y="176212"/>
                  </a:cubicBezTo>
                  <a:cubicBezTo>
                    <a:pt x="1627" y="187637"/>
                    <a:pt x="714" y="195038"/>
                    <a:pt x="0" y="2016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52848645">
                    <a:custGeom>
                      <a:avLst/>
                      <a:gdLst>
                        <a:gd name="connsiteX0" fmla="*/ 60325 w 60325"/>
                        <a:gd name="connsiteY0" fmla="*/ 0 h 201612"/>
                        <a:gd name="connsiteX1" fmla="*/ 25400 w 60325"/>
                        <a:gd name="connsiteY1" fmla="*/ 88900 h 201612"/>
                        <a:gd name="connsiteX2" fmla="*/ 11112 w 60325"/>
                        <a:gd name="connsiteY2" fmla="*/ 136525 h 201612"/>
                        <a:gd name="connsiteX3" fmla="*/ 3175 w 60325"/>
                        <a:gd name="connsiteY3" fmla="*/ 176212 h 201612"/>
                        <a:gd name="connsiteX4" fmla="*/ 0 w 60325"/>
                        <a:gd name="connsiteY4" fmla="*/ 201612 h 201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325" h="201612">
                          <a:moveTo>
                            <a:pt x="60325" y="0"/>
                          </a:moveTo>
                          <a:cubicBezTo>
                            <a:pt x="46963" y="33073"/>
                            <a:pt x="33602" y="66146"/>
                            <a:pt x="25400" y="88900"/>
                          </a:cubicBezTo>
                          <a:cubicBezTo>
                            <a:pt x="17198" y="111654"/>
                            <a:pt x="14816" y="121973"/>
                            <a:pt x="11112" y="136525"/>
                          </a:cubicBezTo>
                          <a:cubicBezTo>
                            <a:pt x="7408" y="151077"/>
                            <a:pt x="5027" y="165364"/>
                            <a:pt x="3175" y="176212"/>
                          </a:cubicBezTo>
                          <a:cubicBezTo>
                            <a:pt x="1323" y="187060"/>
                            <a:pt x="661" y="194336"/>
                            <a:pt x="0" y="2016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47912459-F4E1-4D04-AC66-DCCAB1FAAF8B}"/>
                </a:ext>
              </a:extLst>
            </p:cNvPr>
            <p:cNvSpPr/>
            <p:nvPr/>
          </p:nvSpPr>
          <p:spPr>
            <a:xfrm>
              <a:off x="5899150" y="3496733"/>
              <a:ext cx="86783" cy="215900"/>
            </a:xfrm>
            <a:custGeom>
              <a:avLst/>
              <a:gdLst>
                <a:gd name="connsiteX0" fmla="*/ 0 w 86783"/>
                <a:gd name="connsiteY0" fmla="*/ 0 h 215900"/>
                <a:gd name="connsiteX1" fmla="*/ 14817 w 86783"/>
                <a:gd name="connsiteY1" fmla="*/ 65617 h 215900"/>
                <a:gd name="connsiteX2" fmla="*/ 46567 w 86783"/>
                <a:gd name="connsiteY2" fmla="*/ 137584 h 215900"/>
                <a:gd name="connsiteX3" fmla="*/ 86783 w 86783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3" h="215900" extrusionOk="0">
                  <a:moveTo>
                    <a:pt x="0" y="0"/>
                  </a:moveTo>
                  <a:cubicBezTo>
                    <a:pt x="2805" y="20894"/>
                    <a:pt x="6601" y="43050"/>
                    <a:pt x="14817" y="65617"/>
                  </a:cubicBezTo>
                  <a:cubicBezTo>
                    <a:pt x="22294" y="93010"/>
                    <a:pt x="31580" y="108699"/>
                    <a:pt x="46567" y="137584"/>
                  </a:cubicBezTo>
                  <a:cubicBezTo>
                    <a:pt x="56457" y="161431"/>
                    <a:pt x="73327" y="187115"/>
                    <a:pt x="86783" y="2159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82608439">
                    <a:custGeom>
                      <a:avLst/>
                      <a:gdLst>
                        <a:gd name="connsiteX0" fmla="*/ 0 w 86783"/>
                        <a:gd name="connsiteY0" fmla="*/ 0 h 215900"/>
                        <a:gd name="connsiteX1" fmla="*/ 14817 w 86783"/>
                        <a:gd name="connsiteY1" fmla="*/ 65617 h 215900"/>
                        <a:gd name="connsiteX2" fmla="*/ 46567 w 86783"/>
                        <a:gd name="connsiteY2" fmla="*/ 137584 h 215900"/>
                        <a:gd name="connsiteX3" fmla="*/ 86783 w 86783"/>
                        <a:gd name="connsiteY3" fmla="*/ 215900 h 21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783" h="215900">
                          <a:moveTo>
                            <a:pt x="0" y="0"/>
                          </a:moveTo>
                          <a:cubicBezTo>
                            <a:pt x="3528" y="21343"/>
                            <a:pt x="7056" y="42686"/>
                            <a:pt x="14817" y="65617"/>
                          </a:cubicBezTo>
                          <a:cubicBezTo>
                            <a:pt x="22578" y="88548"/>
                            <a:pt x="34573" y="112537"/>
                            <a:pt x="46567" y="137584"/>
                          </a:cubicBezTo>
                          <a:cubicBezTo>
                            <a:pt x="58561" y="162631"/>
                            <a:pt x="72672" y="189265"/>
                            <a:pt x="86783" y="2159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9BE951F3-4155-4F2F-A24C-2A9C8B776D87}"/>
                </a:ext>
              </a:extLst>
            </p:cNvPr>
            <p:cNvSpPr/>
            <p:nvPr/>
          </p:nvSpPr>
          <p:spPr>
            <a:xfrm>
              <a:off x="6059182" y="3421063"/>
              <a:ext cx="359081" cy="444500"/>
            </a:xfrm>
            <a:custGeom>
              <a:avLst/>
              <a:gdLst>
                <a:gd name="connsiteX0" fmla="*/ 306 w 359081"/>
                <a:gd name="connsiteY0" fmla="*/ 0 h 444500"/>
                <a:gd name="connsiteX1" fmla="*/ 5068 w 359081"/>
                <a:gd name="connsiteY1" fmla="*/ 123825 h 444500"/>
                <a:gd name="connsiteX2" fmla="*/ 35231 w 359081"/>
                <a:gd name="connsiteY2" fmla="*/ 177800 h 444500"/>
                <a:gd name="connsiteX3" fmla="*/ 130481 w 359081"/>
                <a:gd name="connsiteY3" fmla="*/ 287337 h 444500"/>
                <a:gd name="connsiteX4" fmla="*/ 241606 w 359081"/>
                <a:gd name="connsiteY4" fmla="*/ 382587 h 444500"/>
                <a:gd name="connsiteX5" fmla="*/ 359081 w 359081"/>
                <a:gd name="connsiteY5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081" h="444500" extrusionOk="0">
                  <a:moveTo>
                    <a:pt x="306" y="0"/>
                  </a:moveTo>
                  <a:cubicBezTo>
                    <a:pt x="-1626" y="49804"/>
                    <a:pt x="-1964" y="94707"/>
                    <a:pt x="5068" y="123825"/>
                  </a:cubicBezTo>
                  <a:cubicBezTo>
                    <a:pt x="11540" y="153967"/>
                    <a:pt x="14477" y="150456"/>
                    <a:pt x="35231" y="177800"/>
                  </a:cubicBezTo>
                  <a:cubicBezTo>
                    <a:pt x="50618" y="207209"/>
                    <a:pt x="91670" y="261631"/>
                    <a:pt x="130481" y="287337"/>
                  </a:cubicBezTo>
                  <a:cubicBezTo>
                    <a:pt x="158311" y="325805"/>
                    <a:pt x="197415" y="357009"/>
                    <a:pt x="241606" y="382587"/>
                  </a:cubicBezTo>
                  <a:cubicBezTo>
                    <a:pt x="279043" y="411009"/>
                    <a:pt x="318984" y="431461"/>
                    <a:pt x="359081" y="4445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79942455">
                    <a:custGeom>
                      <a:avLst/>
                      <a:gdLst>
                        <a:gd name="connsiteX0" fmla="*/ 306 w 359081"/>
                        <a:gd name="connsiteY0" fmla="*/ 0 h 444500"/>
                        <a:gd name="connsiteX1" fmla="*/ 5068 w 359081"/>
                        <a:gd name="connsiteY1" fmla="*/ 123825 h 444500"/>
                        <a:gd name="connsiteX2" fmla="*/ 35231 w 359081"/>
                        <a:gd name="connsiteY2" fmla="*/ 177800 h 444500"/>
                        <a:gd name="connsiteX3" fmla="*/ 130481 w 359081"/>
                        <a:gd name="connsiteY3" fmla="*/ 287337 h 444500"/>
                        <a:gd name="connsiteX4" fmla="*/ 241606 w 359081"/>
                        <a:gd name="connsiteY4" fmla="*/ 382587 h 444500"/>
                        <a:gd name="connsiteX5" fmla="*/ 359081 w 359081"/>
                        <a:gd name="connsiteY5" fmla="*/ 444500 h 44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9081" h="444500">
                          <a:moveTo>
                            <a:pt x="306" y="0"/>
                          </a:moveTo>
                          <a:cubicBezTo>
                            <a:pt x="-224" y="47096"/>
                            <a:pt x="-753" y="94192"/>
                            <a:pt x="5068" y="123825"/>
                          </a:cubicBezTo>
                          <a:cubicBezTo>
                            <a:pt x="10889" y="153458"/>
                            <a:pt x="14329" y="150548"/>
                            <a:pt x="35231" y="177800"/>
                          </a:cubicBezTo>
                          <a:cubicBezTo>
                            <a:pt x="56133" y="205052"/>
                            <a:pt x="96085" y="253206"/>
                            <a:pt x="130481" y="287337"/>
                          </a:cubicBezTo>
                          <a:cubicBezTo>
                            <a:pt x="164877" y="321468"/>
                            <a:pt x="203506" y="356393"/>
                            <a:pt x="241606" y="382587"/>
                          </a:cubicBezTo>
                          <a:cubicBezTo>
                            <a:pt x="279706" y="408781"/>
                            <a:pt x="319393" y="426640"/>
                            <a:pt x="359081" y="4445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C086FCC9-BB24-4D5B-8C8E-A2B34CAEB6E7}"/>
                </a:ext>
              </a:extLst>
            </p:cNvPr>
            <p:cNvSpPr/>
            <p:nvPr/>
          </p:nvSpPr>
          <p:spPr>
            <a:xfrm>
              <a:off x="6419850" y="3873500"/>
              <a:ext cx="439483" cy="900113"/>
            </a:xfrm>
            <a:custGeom>
              <a:avLst/>
              <a:gdLst>
                <a:gd name="connsiteX0" fmla="*/ 0 w 439483"/>
                <a:gd name="connsiteY0" fmla="*/ 0 h 900113"/>
                <a:gd name="connsiteX1" fmla="*/ 90488 w 439483"/>
                <a:gd name="connsiteY1" fmla="*/ 52388 h 900113"/>
                <a:gd name="connsiteX2" fmla="*/ 157163 w 439483"/>
                <a:gd name="connsiteY2" fmla="*/ 96838 h 900113"/>
                <a:gd name="connsiteX3" fmla="*/ 242888 w 439483"/>
                <a:gd name="connsiteY3" fmla="*/ 198438 h 900113"/>
                <a:gd name="connsiteX4" fmla="*/ 303213 w 439483"/>
                <a:gd name="connsiteY4" fmla="*/ 293688 h 900113"/>
                <a:gd name="connsiteX5" fmla="*/ 374650 w 439483"/>
                <a:gd name="connsiteY5" fmla="*/ 406400 h 900113"/>
                <a:gd name="connsiteX6" fmla="*/ 430213 w 439483"/>
                <a:gd name="connsiteY6" fmla="*/ 544513 h 900113"/>
                <a:gd name="connsiteX7" fmla="*/ 436563 w 439483"/>
                <a:gd name="connsiteY7" fmla="*/ 657225 h 900113"/>
                <a:gd name="connsiteX8" fmla="*/ 400050 w 439483"/>
                <a:gd name="connsiteY8" fmla="*/ 754063 h 900113"/>
                <a:gd name="connsiteX9" fmla="*/ 374650 w 439483"/>
                <a:gd name="connsiteY9" fmla="*/ 801688 h 900113"/>
                <a:gd name="connsiteX10" fmla="*/ 339725 w 439483"/>
                <a:gd name="connsiteY10" fmla="*/ 900113 h 90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483" h="900113" extrusionOk="0">
                  <a:moveTo>
                    <a:pt x="0" y="0"/>
                  </a:moveTo>
                  <a:cubicBezTo>
                    <a:pt x="28729" y="16517"/>
                    <a:pt x="65152" y="41848"/>
                    <a:pt x="90488" y="52388"/>
                  </a:cubicBezTo>
                  <a:cubicBezTo>
                    <a:pt x="118265" y="66697"/>
                    <a:pt x="131223" y="72544"/>
                    <a:pt x="157163" y="96838"/>
                  </a:cubicBezTo>
                  <a:cubicBezTo>
                    <a:pt x="176993" y="122185"/>
                    <a:pt x="219393" y="167911"/>
                    <a:pt x="242888" y="198438"/>
                  </a:cubicBezTo>
                  <a:cubicBezTo>
                    <a:pt x="267230" y="231245"/>
                    <a:pt x="303213" y="293688"/>
                    <a:pt x="303213" y="293688"/>
                  </a:cubicBezTo>
                  <a:cubicBezTo>
                    <a:pt x="325693" y="331217"/>
                    <a:pt x="350261" y="365309"/>
                    <a:pt x="374650" y="406400"/>
                  </a:cubicBezTo>
                  <a:cubicBezTo>
                    <a:pt x="395156" y="448999"/>
                    <a:pt x="417561" y="505299"/>
                    <a:pt x="430213" y="544513"/>
                  </a:cubicBezTo>
                  <a:cubicBezTo>
                    <a:pt x="439161" y="588652"/>
                    <a:pt x="441193" y="621523"/>
                    <a:pt x="436563" y="657225"/>
                  </a:cubicBezTo>
                  <a:cubicBezTo>
                    <a:pt x="433739" y="690977"/>
                    <a:pt x="409112" y="730141"/>
                    <a:pt x="400050" y="754063"/>
                  </a:cubicBezTo>
                  <a:cubicBezTo>
                    <a:pt x="389974" y="778570"/>
                    <a:pt x="384532" y="777052"/>
                    <a:pt x="374650" y="801688"/>
                  </a:cubicBezTo>
                  <a:cubicBezTo>
                    <a:pt x="368890" y="825927"/>
                    <a:pt x="351160" y="877226"/>
                    <a:pt x="339725" y="9001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813848798">
                    <a:custGeom>
                      <a:avLst/>
                      <a:gdLst>
                        <a:gd name="connsiteX0" fmla="*/ 0 w 439483"/>
                        <a:gd name="connsiteY0" fmla="*/ 0 h 900113"/>
                        <a:gd name="connsiteX1" fmla="*/ 90488 w 439483"/>
                        <a:gd name="connsiteY1" fmla="*/ 52388 h 900113"/>
                        <a:gd name="connsiteX2" fmla="*/ 157163 w 439483"/>
                        <a:gd name="connsiteY2" fmla="*/ 96838 h 900113"/>
                        <a:gd name="connsiteX3" fmla="*/ 242888 w 439483"/>
                        <a:gd name="connsiteY3" fmla="*/ 198438 h 900113"/>
                        <a:gd name="connsiteX4" fmla="*/ 303213 w 439483"/>
                        <a:gd name="connsiteY4" fmla="*/ 293688 h 900113"/>
                        <a:gd name="connsiteX5" fmla="*/ 374650 w 439483"/>
                        <a:gd name="connsiteY5" fmla="*/ 406400 h 900113"/>
                        <a:gd name="connsiteX6" fmla="*/ 430213 w 439483"/>
                        <a:gd name="connsiteY6" fmla="*/ 544513 h 900113"/>
                        <a:gd name="connsiteX7" fmla="*/ 436563 w 439483"/>
                        <a:gd name="connsiteY7" fmla="*/ 657225 h 900113"/>
                        <a:gd name="connsiteX8" fmla="*/ 400050 w 439483"/>
                        <a:gd name="connsiteY8" fmla="*/ 754063 h 900113"/>
                        <a:gd name="connsiteX9" fmla="*/ 374650 w 439483"/>
                        <a:gd name="connsiteY9" fmla="*/ 801688 h 900113"/>
                        <a:gd name="connsiteX10" fmla="*/ 339725 w 439483"/>
                        <a:gd name="connsiteY10" fmla="*/ 900113 h 900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39483" h="900113">
                          <a:moveTo>
                            <a:pt x="0" y="0"/>
                          </a:moveTo>
                          <a:cubicBezTo>
                            <a:pt x="32147" y="18124"/>
                            <a:pt x="64294" y="36248"/>
                            <a:pt x="90488" y="52388"/>
                          </a:cubicBezTo>
                          <a:cubicBezTo>
                            <a:pt x="116682" y="68528"/>
                            <a:pt x="131763" y="72496"/>
                            <a:pt x="157163" y="96838"/>
                          </a:cubicBezTo>
                          <a:cubicBezTo>
                            <a:pt x="182563" y="121180"/>
                            <a:pt x="218546" y="165630"/>
                            <a:pt x="242888" y="198438"/>
                          </a:cubicBezTo>
                          <a:cubicBezTo>
                            <a:pt x="267230" y="231246"/>
                            <a:pt x="303213" y="293688"/>
                            <a:pt x="303213" y="293688"/>
                          </a:cubicBezTo>
                          <a:cubicBezTo>
                            <a:pt x="325173" y="328348"/>
                            <a:pt x="353483" y="364596"/>
                            <a:pt x="374650" y="406400"/>
                          </a:cubicBezTo>
                          <a:cubicBezTo>
                            <a:pt x="395817" y="448204"/>
                            <a:pt x="419894" y="502709"/>
                            <a:pt x="430213" y="544513"/>
                          </a:cubicBezTo>
                          <a:cubicBezTo>
                            <a:pt x="440532" y="586317"/>
                            <a:pt x="441590" y="622300"/>
                            <a:pt x="436563" y="657225"/>
                          </a:cubicBezTo>
                          <a:cubicBezTo>
                            <a:pt x="431536" y="692150"/>
                            <a:pt x="410369" y="729986"/>
                            <a:pt x="400050" y="754063"/>
                          </a:cubicBezTo>
                          <a:cubicBezTo>
                            <a:pt x="389731" y="778140"/>
                            <a:pt x="384704" y="777346"/>
                            <a:pt x="374650" y="801688"/>
                          </a:cubicBezTo>
                          <a:cubicBezTo>
                            <a:pt x="364596" y="826030"/>
                            <a:pt x="350044" y="876830"/>
                            <a:pt x="339725" y="9001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90D4ADDC-3122-47D4-B697-9405782E672E}"/>
                </a:ext>
              </a:extLst>
            </p:cNvPr>
            <p:cNvSpPr/>
            <p:nvPr/>
          </p:nvSpPr>
          <p:spPr>
            <a:xfrm>
              <a:off x="6169025" y="4057650"/>
              <a:ext cx="349250" cy="336550"/>
            </a:xfrm>
            <a:custGeom>
              <a:avLst/>
              <a:gdLst>
                <a:gd name="connsiteX0" fmla="*/ 0 w 349250"/>
                <a:gd name="connsiteY0" fmla="*/ 0 h 336550"/>
                <a:gd name="connsiteX1" fmla="*/ 85725 w 349250"/>
                <a:gd name="connsiteY1" fmla="*/ 76200 h 336550"/>
                <a:gd name="connsiteX2" fmla="*/ 179388 w 349250"/>
                <a:gd name="connsiteY2" fmla="*/ 147638 h 336550"/>
                <a:gd name="connsiteX3" fmla="*/ 254000 w 349250"/>
                <a:gd name="connsiteY3" fmla="*/ 227013 h 336550"/>
                <a:gd name="connsiteX4" fmla="*/ 320675 w 349250"/>
                <a:gd name="connsiteY4" fmla="*/ 309563 h 336550"/>
                <a:gd name="connsiteX5" fmla="*/ 349250 w 349250"/>
                <a:gd name="connsiteY5" fmla="*/ 33655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250" h="336550" extrusionOk="0">
                  <a:moveTo>
                    <a:pt x="0" y="0"/>
                  </a:moveTo>
                  <a:cubicBezTo>
                    <a:pt x="28353" y="26654"/>
                    <a:pt x="55036" y="50686"/>
                    <a:pt x="85725" y="76200"/>
                  </a:cubicBezTo>
                  <a:cubicBezTo>
                    <a:pt x="113055" y="104607"/>
                    <a:pt x="158332" y="121556"/>
                    <a:pt x="179388" y="147638"/>
                  </a:cubicBezTo>
                  <a:cubicBezTo>
                    <a:pt x="209318" y="171281"/>
                    <a:pt x="226782" y="197463"/>
                    <a:pt x="254000" y="227013"/>
                  </a:cubicBezTo>
                  <a:cubicBezTo>
                    <a:pt x="277952" y="258370"/>
                    <a:pt x="307983" y="289145"/>
                    <a:pt x="320675" y="309563"/>
                  </a:cubicBezTo>
                  <a:cubicBezTo>
                    <a:pt x="336358" y="327783"/>
                    <a:pt x="341726" y="333177"/>
                    <a:pt x="349250" y="3365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21702446">
                    <a:custGeom>
                      <a:avLst/>
                      <a:gdLst>
                        <a:gd name="connsiteX0" fmla="*/ 0 w 349250"/>
                        <a:gd name="connsiteY0" fmla="*/ 0 h 336550"/>
                        <a:gd name="connsiteX1" fmla="*/ 85725 w 349250"/>
                        <a:gd name="connsiteY1" fmla="*/ 76200 h 336550"/>
                        <a:gd name="connsiteX2" fmla="*/ 179388 w 349250"/>
                        <a:gd name="connsiteY2" fmla="*/ 147638 h 336550"/>
                        <a:gd name="connsiteX3" fmla="*/ 254000 w 349250"/>
                        <a:gd name="connsiteY3" fmla="*/ 227013 h 336550"/>
                        <a:gd name="connsiteX4" fmla="*/ 320675 w 349250"/>
                        <a:gd name="connsiteY4" fmla="*/ 309563 h 336550"/>
                        <a:gd name="connsiteX5" fmla="*/ 349250 w 349250"/>
                        <a:gd name="connsiteY5" fmla="*/ 336550 h 33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49250" h="336550">
                          <a:moveTo>
                            <a:pt x="0" y="0"/>
                          </a:moveTo>
                          <a:cubicBezTo>
                            <a:pt x="27913" y="25797"/>
                            <a:pt x="55827" y="51594"/>
                            <a:pt x="85725" y="76200"/>
                          </a:cubicBezTo>
                          <a:cubicBezTo>
                            <a:pt x="115623" y="100806"/>
                            <a:pt x="151342" y="122503"/>
                            <a:pt x="179388" y="147638"/>
                          </a:cubicBezTo>
                          <a:cubicBezTo>
                            <a:pt x="207434" y="172773"/>
                            <a:pt x="230452" y="200026"/>
                            <a:pt x="254000" y="227013"/>
                          </a:cubicBezTo>
                          <a:cubicBezTo>
                            <a:pt x="277548" y="254000"/>
                            <a:pt x="304800" y="291307"/>
                            <a:pt x="320675" y="309563"/>
                          </a:cubicBezTo>
                          <a:cubicBezTo>
                            <a:pt x="336550" y="327819"/>
                            <a:pt x="342900" y="332184"/>
                            <a:pt x="349250" y="3365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B30A0B59-E55A-44D4-A367-E9B8EAE993E9}"/>
                </a:ext>
              </a:extLst>
            </p:cNvPr>
            <p:cNvSpPr/>
            <p:nvPr/>
          </p:nvSpPr>
          <p:spPr>
            <a:xfrm>
              <a:off x="6446838" y="3862245"/>
              <a:ext cx="452437" cy="81105"/>
            </a:xfrm>
            <a:custGeom>
              <a:avLst/>
              <a:gdLst>
                <a:gd name="connsiteX0" fmla="*/ 0 w 452437"/>
                <a:gd name="connsiteY0" fmla="*/ 8080 h 81105"/>
                <a:gd name="connsiteX1" fmla="*/ 100012 w 452437"/>
                <a:gd name="connsiteY1" fmla="*/ 143 h 81105"/>
                <a:gd name="connsiteX2" fmla="*/ 219075 w 452437"/>
                <a:gd name="connsiteY2" fmla="*/ 4905 h 81105"/>
                <a:gd name="connsiteX3" fmla="*/ 336550 w 452437"/>
                <a:gd name="connsiteY3" fmla="*/ 27130 h 81105"/>
                <a:gd name="connsiteX4" fmla="*/ 412750 w 452437"/>
                <a:gd name="connsiteY4" fmla="*/ 57293 h 81105"/>
                <a:gd name="connsiteX5" fmla="*/ 452437 w 452437"/>
                <a:gd name="connsiteY5" fmla="*/ 81105 h 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37" h="81105" extrusionOk="0">
                  <a:moveTo>
                    <a:pt x="0" y="8080"/>
                  </a:moveTo>
                  <a:cubicBezTo>
                    <a:pt x="27567" y="7275"/>
                    <a:pt x="60255" y="2222"/>
                    <a:pt x="100012" y="143"/>
                  </a:cubicBezTo>
                  <a:cubicBezTo>
                    <a:pt x="131964" y="-6754"/>
                    <a:pt x="176603" y="-128"/>
                    <a:pt x="219075" y="4905"/>
                  </a:cubicBezTo>
                  <a:cubicBezTo>
                    <a:pt x="258417" y="3890"/>
                    <a:pt x="309664" y="19635"/>
                    <a:pt x="336550" y="27130"/>
                  </a:cubicBezTo>
                  <a:cubicBezTo>
                    <a:pt x="368240" y="34898"/>
                    <a:pt x="392057" y="50273"/>
                    <a:pt x="412750" y="57293"/>
                  </a:cubicBezTo>
                  <a:cubicBezTo>
                    <a:pt x="431700" y="66558"/>
                    <a:pt x="436221" y="75315"/>
                    <a:pt x="452437" y="8110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444695426">
                    <a:custGeom>
                      <a:avLst/>
                      <a:gdLst>
                        <a:gd name="connsiteX0" fmla="*/ 0 w 452437"/>
                        <a:gd name="connsiteY0" fmla="*/ 8080 h 81105"/>
                        <a:gd name="connsiteX1" fmla="*/ 100012 w 452437"/>
                        <a:gd name="connsiteY1" fmla="*/ 143 h 81105"/>
                        <a:gd name="connsiteX2" fmla="*/ 219075 w 452437"/>
                        <a:gd name="connsiteY2" fmla="*/ 4905 h 81105"/>
                        <a:gd name="connsiteX3" fmla="*/ 336550 w 452437"/>
                        <a:gd name="connsiteY3" fmla="*/ 27130 h 81105"/>
                        <a:gd name="connsiteX4" fmla="*/ 412750 w 452437"/>
                        <a:gd name="connsiteY4" fmla="*/ 57293 h 81105"/>
                        <a:gd name="connsiteX5" fmla="*/ 452437 w 452437"/>
                        <a:gd name="connsiteY5" fmla="*/ 81105 h 81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2437" h="81105">
                          <a:moveTo>
                            <a:pt x="0" y="8080"/>
                          </a:moveTo>
                          <a:cubicBezTo>
                            <a:pt x="31750" y="4376"/>
                            <a:pt x="63500" y="672"/>
                            <a:pt x="100012" y="143"/>
                          </a:cubicBezTo>
                          <a:cubicBezTo>
                            <a:pt x="136524" y="-386"/>
                            <a:pt x="179652" y="407"/>
                            <a:pt x="219075" y="4905"/>
                          </a:cubicBezTo>
                          <a:cubicBezTo>
                            <a:pt x="258498" y="9403"/>
                            <a:pt x="304271" y="18399"/>
                            <a:pt x="336550" y="27130"/>
                          </a:cubicBezTo>
                          <a:cubicBezTo>
                            <a:pt x="368829" y="35861"/>
                            <a:pt x="393436" y="48297"/>
                            <a:pt x="412750" y="57293"/>
                          </a:cubicBezTo>
                          <a:cubicBezTo>
                            <a:pt x="432065" y="66289"/>
                            <a:pt x="436298" y="75020"/>
                            <a:pt x="452437" y="8110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FB690C2F-1662-4152-ADFC-282F128AD991}"/>
                </a:ext>
              </a:extLst>
            </p:cNvPr>
            <p:cNvSpPr/>
            <p:nvPr/>
          </p:nvSpPr>
          <p:spPr>
            <a:xfrm>
              <a:off x="6043283" y="2638425"/>
              <a:ext cx="489280" cy="769938"/>
            </a:xfrm>
            <a:custGeom>
              <a:avLst/>
              <a:gdLst>
                <a:gd name="connsiteX0" fmla="*/ 489280 w 489280"/>
                <a:gd name="connsiteY0" fmla="*/ 0 h 769938"/>
                <a:gd name="connsiteX1" fmla="*/ 414667 w 489280"/>
                <a:gd name="connsiteY1" fmla="*/ 63500 h 769938"/>
                <a:gd name="connsiteX2" fmla="*/ 341642 w 489280"/>
                <a:gd name="connsiteY2" fmla="*/ 150813 h 769938"/>
                <a:gd name="connsiteX3" fmla="*/ 274967 w 489280"/>
                <a:gd name="connsiteY3" fmla="*/ 215900 h 769938"/>
                <a:gd name="connsiteX4" fmla="*/ 228930 w 489280"/>
                <a:gd name="connsiteY4" fmla="*/ 255588 h 769938"/>
                <a:gd name="connsiteX5" fmla="*/ 182892 w 489280"/>
                <a:gd name="connsiteY5" fmla="*/ 319088 h 769938"/>
                <a:gd name="connsiteX6" fmla="*/ 122567 w 489280"/>
                <a:gd name="connsiteY6" fmla="*/ 396875 h 769938"/>
                <a:gd name="connsiteX7" fmla="*/ 76530 w 489280"/>
                <a:gd name="connsiteY7" fmla="*/ 466725 h 769938"/>
                <a:gd name="connsiteX8" fmla="*/ 40017 w 489280"/>
                <a:gd name="connsiteY8" fmla="*/ 546100 h 769938"/>
                <a:gd name="connsiteX9" fmla="*/ 8267 w 489280"/>
                <a:gd name="connsiteY9" fmla="*/ 627063 h 769938"/>
                <a:gd name="connsiteX10" fmla="*/ 330 w 489280"/>
                <a:gd name="connsiteY10" fmla="*/ 703263 h 769938"/>
                <a:gd name="connsiteX11" fmla="*/ 16205 w 489280"/>
                <a:gd name="connsiteY11" fmla="*/ 769938 h 76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280" h="769938" extrusionOk="0">
                  <a:moveTo>
                    <a:pt x="489280" y="0"/>
                  </a:moveTo>
                  <a:cubicBezTo>
                    <a:pt x="468721" y="16599"/>
                    <a:pt x="435117" y="39761"/>
                    <a:pt x="414667" y="63500"/>
                  </a:cubicBezTo>
                  <a:cubicBezTo>
                    <a:pt x="386003" y="93959"/>
                    <a:pt x="365439" y="124366"/>
                    <a:pt x="341642" y="150813"/>
                  </a:cubicBezTo>
                  <a:cubicBezTo>
                    <a:pt x="319265" y="177816"/>
                    <a:pt x="291088" y="199956"/>
                    <a:pt x="274967" y="215900"/>
                  </a:cubicBezTo>
                  <a:cubicBezTo>
                    <a:pt x="255837" y="233673"/>
                    <a:pt x="244478" y="238324"/>
                    <a:pt x="228930" y="255588"/>
                  </a:cubicBezTo>
                  <a:cubicBezTo>
                    <a:pt x="212202" y="269043"/>
                    <a:pt x="199263" y="296346"/>
                    <a:pt x="182892" y="319088"/>
                  </a:cubicBezTo>
                  <a:cubicBezTo>
                    <a:pt x="165636" y="342564"/>
                    <a:pt x="137130" y="376511"/>
                    <a:pt x="122567" y="396875"/>
                  </a:cubicBezTo>
                  <a:cubicBezTo>
                    <a:pt x="107567" y="423231"/>
                    <a:pt x="92025" y="441239"/>
                    <a:pt x="76530" y="466725"/>
                  </a:cubicBezTo>
                  <a:cubicBezTo>
                    <a:pt x="61606" y="488214"/>
                    <a:pt x="45977" y="518060"/>
                    <a:pt x="40017" y="546100"/>
                  </a:cubicBezTo>
                  <a:cubicBezTo>
                    <a:pt x="29452" y="574434"/>
                    <a:pt x="10354" y="601555"/>
                    <a:pt x="8267" y="627063"/>
                  </a:cubicBezTo>
                  <a:cubicBezTo>
                    <a:pt x="2608" y="652881"/>
                    <a:pt x="-1129" y="677207"/>
                    <a:pt x="330" y="703263"/>
                  </a:cubicBezTo>
                  <a:cubicBezTo>
                    <a:pt x="490" y="725030"/>
                    <a:pt x="10707" y="751142"/>
                    <a:pt x="16205" y="76993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1853902">
                    <a:custGeom>
                      <a:avLst/>
                      <a:gdLst>
                        <a:gd name="connsiteX0" fmla="*/ 489280 w 489280"/>
                        <a:gd name="connsiteY0" fmla="*/ 0 h 769938"/>
                        <a:gd name="connsiteX1" fmla="*/ 414667 w 489280"/>
                        <a:gd name="connsiteY1" fmla="*/ 63500 h 769938"/>
                        <a:gd name="connsiteX2" fmla="*/ 341642 w 489280"/>
                        <a:gd name="connsiteY2" fmla="*/ 150813 h 769938"/>
                        <a:gd name="connsiteX3" fmla="*/ 274967 w 489280"/>
                        <a:gd name="connsiteY3" fmla="*/ 215900 h 769938"/>
                        <a:gd name="connsiteX4" fmla="*/ 228930 w 489280"/>
                        <a:gd name="connsiteY4" fmla="*/ 255588 h 769938"/>
                        <a:gd name="connsiteX5" fmla="*/ 182892 w 489280"/>
                        <a:gd name="connsiteY5" fmla="*/ 319088 h 769938"/>
                        <a:gd name="connsiteX6" fmla="*/ 122567 w 489280"/>
                        <a:gd name="connsiteY6" fmla="*/ 396875 h 769938"/>
                        <a:gd name="connsiteX7" fmla="*/ 76530 w 489280"/>
                        <a:gd name="connsiteY7" fmla="*/ 466725 h 769938"/>
                        <a:gd name="connsiteX8" fmla="*/ 40017 w 489280"/>
                        <a:gd name="connsiteY8" fmla="*/ 546100 h 769938"/>
                        <a:gd name="connsiteX9" fmla="*/ 8267 w 489280"/>
                        <a:gd name="connsiteY9" fmla="*/ 627063 h 769938"/>
                        <a:gd name="connsiteX10" fmla="*/ 330 w 489280"/>
                        <a:gd name="connsiteY10" fmla="*/ 703263 h 769938"/>
                        <a:gd name="connsiteX11" fmla="*/ 16205 w 489280"/>
                        <a:gd name="connsiteY11" fmla="*/ 769938 h 7699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89280" h="769938">
                          <a:moveTo>
                            <a:pt x="489280" y="0"/>
                          </a:moveTo>
                          <a:cubicBezTo>
                            <a:pt x="464276" y="19182"/>
                            <a:pt x="439273" y="38365"/>
                            <a:pt x="414667" y="63500"/>
                          </a:cubicBezTo>
                          <a:cubicBezTo>
                            <a:pt x="390061" y="88635"/>
                            <a:pt x="364925" y="125413"/>
                            <a:pt x="341642" y="150813"/>
                          </a:cubicBezTo>
                          <a:cubicBezTo>
                            <a:pt x="318359" y="176213"/>
                            <a:pt x="293752" y="198437"/>
                            <a:pt x="274967" y="215900"/>
                          </a:cubicBezTo>
                          <a:cubicBezTo>
                            <a:pt x="256182" y="233363"/>
                            <a:pt x="244276" y="238390"/>
                            <a:pt x="228930" y="255588"/>
                          </a:cubicBezTo>
                          <a:cubicBezTo>
                            <a:pt x="213584" y="272786"/>
                            <a:pt x="200619" y="295540"/>
                            <a:pt x="182892" y="319088"/>
                          </a:cubicBezTo>
                          <a:cubicBezTo>
                            <a:pt x="165165" y="342636"/>
                            <a:pt x="140294" y="372269"/>
                            <a:pt x="122567" y="396875"/>
                          </a:cubicBezTo>
                          <a:cubicBezTo>
                            <a:pt x="104840" y="421481"/>
                            <a:pt x="90288" y="441854"/>
                            <a:pt x="76530" y="466725"/>
                          </a:cubicBezTo>
                          <a:cubicBezTo>
                            <a:pt x="62772" y="491596"/>
                            <a:pt x="51394" y="519377"/>
                            <a:pt x="40017" y="546100"/>
                          </a:cubicBezTo>
                          <a:cubicBezTo>
                            <a:pt x="28640" y="572823"/>
                            <a:pt x="14881" y="600869"/>
                            <a:pt x="8267" y="627063"/>
                          </a:cubicBezTo>
                          <a:cubicBezTo>
                            <a:pt x="1653" y="653257"/>
                            <a:pt x="-993" y="679451"/>
                            <a:pt x="330" y="703263"/>
                          </a:cubicBezTo>
                          <a:cubicBezTo>
                            <a:pt x="1653" y="727075"/>
                            <a:pt x="8929" y="748506"/>
                            <a:pt x="16205" y="76993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A3BD1708-6201-43DB-A288-51833ADE8DB5}"/>
                </a:ext>
              </a:extLst>
            </p:cNvPr>
            <p:cNvSpPr/>
            <p:nvPr/>
          </p:nvSpPr>
          <p:spPr>
            <a:xfrm>
              <a:off x="6103938" y="3814763"/>
              <a:ext cx="54969" cy="504825"/>
            </a:xfrm>
            <a:custGeom>
              <a:avLst/>
              <a:gdLst>
                <a:gd name="connsiteX0" fmla="*/ 0 w 54969"/>
                <a:gd name="connsiteY0" fmla="*/ 0 h 504825"/>
                <a:gd name="connsiteX1" fmla="*/ 49212 w 54969"/>
                <a:gd name="connsiteY1" fmla="*/ 101600 h 504825"/>
                <a:gd name="connsiteX2" fmla="*/ 53975 w 54969"/>
                <a:gd name="connsiteY2" fmla="*/ 161925 h 504825"/>
                <a:gd name="connsiteX3" fmla="*/ 49212 w 54969"/>
                <a:gd name="connsiteY3" fmla="*/ 215900 h 504825"/>
                <a:gd name="connsiteX4" fmla="*/ 47625 w 54969"/>
                <a:gd name="connsiteY4" fmla="*/ 263525 h 504825"/>
                <a:gd name="connsiteX5" fmla="*/ 47625 w 54969"/>
                <a:gd name="connsiteY5" fmla="*/ 304800 h 504825"/>
                <a:gd name="connsiteX6" fmla="*/ 49212 w 54969"/>
                <a:gd name="connsiteY6" fmla="*/ 358775 h 504825"/>
                <a:gd name="connsiteX7" fmla="*/ 46037 w 54969"/>
                <a:gd name="connsiteY7" fmla="*/ 414337 h 504825"/>
                <a:gd name="connsiteX8" fmla="*/ 46037 w 54969"/>
                <a:gd name="connsiteY8" fmla="*/ 466725 h 504825"/>
                <a:gd name="connsiteX9" fmla="*/ 28575 w 54969"/>
                <a:gd name="connsiteY9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969" h="504825" extrusionOk="0">
                  <a:moveTo>
                    <a:pt x="0" y="0"/>
                  </a:moveTo>
                  <a:cubicBezTo>
                    <a:pt x="17719" y="36654"/>
                    <a:pt x="41615" y="74802"/>
                    <a:pt x="49212" y="101600"/>
                  </a:cubicBezTo>
                  <a:cubicBezTo>
                    <a:pt x="56239" y="126802"/>
                    <a:pt x="52479" y="143148"/>
                    <a:pt x="53975" y="161925"/>
                  </a:cubicBezTo>
                  <a:cubicBezTo>
                    <a:pt x="54086" y="180732"/>
                    <a:pt x="49786" y="199270"/>
                    <a:pt x="49212" y="215900"/>
                  </a:cubicBezTo>
                  <a:cubicBezTo>
                    <a:pt x="47617" y="232302"/>
                    <a:pt x="47880" y="249367"/>
                    <a:pt x="47625" y="263525"/>
                  </a:cubicBezTo>
                  <a:cubicBezTo>
                    <a:pt x="48843" y="278609"/>
                    <a:pt x="47972" y="288878"/>
                    <a:pt x="47625" y="304800"/>
                  </a:cubicBezTo>
                  <a:cubicBezTo>
                    <a:pt x="46483" y="320016"/>
                    <a:pt x="47129" y="342792"/>
                    <a:pt x="49212" y="358775"/>
                  </a:cubicBezTo>
                  <a:cubicBezTo>
                    <a:pt x="47954" y="378524"/>
                    <a:pt x="45421" y="397378"/>
                    <a:pt x="46037" y="414337"/>
                  </a:cubicBezTo>
                  <a:cubicBezTo>
                    <a:pt x="44127" y="430531"/>
                    <a:pt x="48839" y="451854"/>
                    <a:pt x="46037" y="466725"/>
                  </a:cubicBezTo>
                  <a:cubicBezTo>
                    <a:pt x="44508" y="482284"/>
                    <a:pt x="34529" y="492603"/>
                    <a:pt x="28575" y="5048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83997086">
                    <a:custGeom>
                      <a:avLst/>
                      <a:gdLst>
                        <a:gd name="connsiteX0" fmla="*/ 0 w 54969"/>
                        <a:gd name="connsiteY0" fmla="*/ 0 h 504825"/>
                        <a:gd name="connsiteX1" fmla="*/ 49212 w 54969"/>
                        <a:gd name="connsiteY1" fmla="*/ 101600 h 504825"/>
                        <a:gd name="connsiteX2" fmla="*/ 53975 w 54969"/>
                        <a:gd name="connsiteY2" fmla="*/ 161925 h 504825"/>
                        <a:gd name="connsiteX3" fmla="*/ 49212 w 54969"/>
                        <a:gd name="connsiteY3" fmla="*/ 215900 h 504825"/>
                        <a:gd name="connsiteX4" fmla="*/ 47625 w 54969"/>
                        <a:gd name="connsiteY4" fmla="*/ 263525 h 504825"/>
                        <a:gd name="connsiteX5" fmla="*/ 47625 w 54969"/>
                        <a:gd name="connsiteY5" fmla="*/ 304800 h 504825"/>
                        <a:gd name="connsiteX6" fmla="*/ 49212 w 54969"/>
                        <a:gd name="connsiteY6" fmla="*/ 358775 h 504825"/>
                        <a:gd name="connsiteX7" fmla="*/ 46037 w 54969"/>
                        <a:gd name="connsiteY7" fmla="*/ 414337 h 504825"/>
                        <a:gd name="connsiteX8" fmla="*/ 46037 w 54969"/>
                        <a:gd name="connsiteY8" fmla="*/ 466725 h 504825"/>
                        <a:gd name="connsiteX9" fmla="*/ 28575 w 54969"/>
                        <a:gd name="connsiteY9" fmla="*/ 504825 h 504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4969" h="504825">
                          <a:moveTo>
                            <a:pt x="0" y="0"/>
                          </a:moveTo>
                          <a:cubicBezTo>
                            <a:pt x="20108" y="37306"/>
                            <a:pt x="40216" y="74613"/>
                            <a:pt x="49212" y="101600"/>
                          </a:cubicBezTo>
                          <a:cubicBezTo>
                            <a:pt x="58208" y="128587"/>
                            <a:pt x="53975" y="142875"/>
                            <a:pt x="53975" y="161925"/>
                          </a:cubicBezTo>
                          <a:cubicBezTo>
                            <a:pt x="53975" y="180975"/>
                            <a:pt x="50270" y="198967"/>
                            <a:pt x="49212" y="215900"/>
                          </a:cubicBezTo>
                          <a:cubicBezTo>
                            <a:pt x="48154" y="232833"/>
                            <a:pt x="47890" y="248708"/>
                            <a:pt x="47625" y="263525"/>
                          </a:cubicBezTo>
                          <a:cubicBezTo>
                            <a:pt x="47361" y="278342"/>
                            <a:pt x="47361" y="288925"/>
                            <a:pt x="47625" y="304800"/>
                          </a:cubicBezTo>
                          <a:cubicBezTo>
                            <a:pt x="47889" y="320675"/>
                            <a:pt x="49477" y="340519"/>
                            <a:pt x="49212" y="358775"/>
                          </a:cubicBezTo>
                          <a:cubicBezTo>
                            <a:pt x="48947" y="377031"/>
                            <a:pt x="46566" y="396345"/>
                            <a:pt x="46037" y="414337"/>
                          </a:cubicBezTo>
                          <a:cubicBezTo>
                            <a:pt x="45508" y="432329"/>
                            <a:pt x="48947" y="451644"/>
                            <a:pt x="46037" y="466725"/>
                          </a:cubicBezTo>
                          <a:cubicBezTo>
                            <a:pt x="43127" y="481806"/>
                            <a:pt x="35851" y="493315"/>
                            <a:pt x="28575" y="5048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BB352D85-B144-4B12-A9CB-37F6609BB131}"/>
                </a:ext>
              </a:extLst>
            </p:cNvPr>
            <p:cNvSpPr/>
            <p:nvPr/>
          </p:nvSpPr>
          <p:spPr>
            <a:xfrm>
              <a:off x="5891213" y="3698875"/>
              <a:ext cx="211137" cy="115888"/>
            </a:xfrm>
            <a:custGeom>
              <a:avLst/>
              <a:gdLst>
                <a:gd name="connsiteX0" fmla="*/ 0 w 211137"/>
                <a:gd name="connsiteY0" fmla="*/ 0 h 115888"/>
                <a:gd name="connsiteX1" fmla="*/ 50800 w 211137"/>
                <a:gd name="connsiteY1" fmla="*/ 26988 h 115888"/>
                <a:gd name="connsiteX2" fmla="*/ 107950 w 211137"/>
                <a:gd name="connsiteY2" fmla="*/ 55563 h 115888"/>
                <a:gd name="connsiteX3" fmla="*/ 166687 w 211137"/>
                <a:gd name="connsiteY3" fmla="*/ 84138 h 115888"/>
                <a:gd name="connsiteX4" fmla="*/ 211137 w 211137"/>
                <a:gd name="connsiteY4" fmla="*/ 115888 h 11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137" h="115888" extrusionOk="0">
                  <a:moveTo>
                    <a:pt x="0" y="0"/>
                  </a:moveTo>
                  <a:cubicBezTo>
                    <a:pt x="22155" y="16802"/>
                    <a:pt x="32426" y="15179"/>
                    <a:pt x="50800" y="26988"/>
                  </a:cubicBezTo>
                  <a:cubicBezTo>
                    <a:pt x="68792" y="36248"/>
                    <a:pt x="107951" y="55563"/>
                    <a:pt x="107950" y="55563"/>
                  </a:cubicBezTo>
                  <a:cubicBezTo>
                    <a:pt x="128094" y="64755"/>
                    <a:pt x="149709" y="74553"/>
                    <a:pt x="166687" y="84138"/>
                  </a:cubicBezTo>
                  <a:cubicBezTo>
                    <a:pt x="185370" y="94157"/>
                    <a:pt x="195900" y="107544"/>
                    <a:pt x="211137" y="1158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5141271">
                    <a:custGeom>
                      <a:avLst/>
                      <a:gdLst>
                        <a:gd name="connsiteX0" fmla="*/ 0 w 211137"/>
                        <a:gd name="connsiteY0" fmla="*/ 0 h 115888"/>
                        <a:gd name="connsiteX1" fmla="*/ 50800 w 211137"/>
                        <a:gd name="connsiteY1" fmla="*/ 26988 h 115888"/>
                        <a:gd name="connsiteX2" fmla="*/ 107950 w 211137"/>
                        <a:gd name="connsiteY2" fmla="*/ 55563 h 115888"/>
                        <a:gd name="connsiteX3" fmla="*/ 166687 w 211137"/>
                        <a:gd name="connsiteY3" fmla="*/ 84138 h 115888"/>
                        <a:gd name="connsiteX4" fmla="*/ 211137 w 211137"/>
                        <a:gd name="connsiteY4" fmla="*/ 115888 h 1158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1137" h="115888">
                          <a:moveTo>
                            <a:pt x="0" y="0"/>
                          </a:moveTo>
                          <a:lnTo>
                            <a:pt x="50800" y="26988"/>
                          </a:lnTo>
                          <a:cubicBezTo>
                            <a:pt x="68792" y="36248"/>
                            <a:pt x="107950" y="55563"/>
                            <a:pt x="107950" y="55563"/>
                          </a:cubicBezTo>
                          <a:cubicBezTo>
                            <a:pt x="127265" y="65088"/>
                            <a:pt x="149489" y="74084"/>
                            <a:pt x="166687" y="84138"/>
                          </a:cubicBezTo>
                          <a:cubicBezTo>
                            <a:pt x="183885" y="94192"/>
                            <a:pt x="197511" y="105040"/>
                            <a:pt x="211137" y="1158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4152EFDE-F328-4CFA-ABE5-53D3C6281D11}"/>
                </a:ext>
              </a:extLst>
            </p:cNvPr>
            <p:cNvSpPr/>
            <p:nvPr/>
          </p:nvSpPr>
          <p:spPr>
            <a:xfrm>
              <a:off x="5873750" y="3700463"/>
              <a:ext cx="142875" cy="150812"/>
            </a:xfrm>
            <a:custGeom>
              <a:avLst/>
              <a:gdLst>
                <a:gd name="connsiteX0" fmla="*/ 0 w 142875"/>
                <a:gd name="connsiteY0" fmla="*/ 0 h 150812"/>
                <a:gd name="connsiteX1" fmla="*/ 11113 w 142875"/>
                <a:gd name="connsiteY1" fmla="*/ 55562 h 150812"/>
                <a:gd name="connsiteX2" fmla="*/ 25400 w 142875"/>
                <a:gd name="connsiteY2" fmla="*/ 68262 h 150812"/>
                <a:gd name="connsiteX3" fmla="*/ 52388 w 142875"/>
                <a:gd name="connsiteY3" fmla="*/ 90487 h 150812"/>
                <a:gd name="connsiteX4" fmla="*/ 90488 w 142875"/>
                <a:gd name="connsiteY4" fmla="*/ 117475 h 150812"/>
                <a:gd name="connsiteX5" fmla="*/ 123825 w 142875"/>
                <a:gd name="connsiteY5" fmla="*/ 138112 h 150812"/>
                <a:gd name="connsiteX6" fmla="*/ 142875 w 142875"/>
                <a:gd name="connsiteY6" fmla="*/ 150812 h 1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50812" extrusionOk="0">
                  <a:moveTo>
                    <a:pt x="0" y="0"/>
                  </a:moveTo>
                  <a:cubicBezTo>
                    <a:pt x="4482" y="20842"/>
                    <a:pt x="7457" y="44190"/>
                    <a:pt x="11113" y="55562"/>
                  </a:cubicBezTo>
                  <a:cubicBezTo>
                    <a:pt x="15348" y="66848"/>
                    <a:pt x="18811" y="61411"/>
                    <a:pt x="25400" y="68262"/>
                  </a:cubicBezTo>
                  <a:cubicBezTo>
                    <a:pt x="32271" y="75282"/>
                    <a:pt x="43180" y="80462"/>
                    <a:pt x="52388" y="90487"/>
                  </a:cubicBezTo>
                  <a:cubicBezTo>
                    <a:pt x="63230" y="99286"/>
                    <a:pt x="79471" y="107579"/>
                    <a:pt x="90488" y="117475"/>
                  </a:cubicBezTo>
                  <a:cubicBezTo>
                    <a:pt x="101757" y="126044"/>
                    <a:pt x="114214" y="133254"/>
                    <a:pt x="123825" y="138112"/>
                  </a:cubicBezTo>
                  <a:cubicBezTo>
                    <a:pt x="132345" y="143247"/>
                    <a:pt x="137864" y="147194"/>
                    <a:pt x="142875" y="1508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38419978">
                    <a:custGeom>
                      <a:avLst/>
                      <a:gdLst>
                        <a:gd name="connsiteX0" fmla="*/ 0 w 142875"/>
                        <a:gd name="connsiteY0" fmla="*/ 0 h 150812"/>
                        <a:gd name="connsiteX1" fmla="*/ 11113 w 142875"/>
                        <a:gd name="connsiteY1" fmla="*/ 55562 h 150812"/>
                        <a:gd name="connsiteX2" fmla="*/ 25400 w 142875"/>
                        <a:gd name="connsiteY2" fmla="*/ 68262 h 150812"/>
                        <a:gd name="connsiteX3" fmla="*/ 52388 w 142875"/>
                        <a:gd name="connsiteY3" fmla="*/ 90487 h 150812"/>
                        <a:gd name="connsiteX4" fmla="*/ 90488 w 142875"/>
                        <a:gd name="connsiteY4" fmla="*/ 117475 h 150812"/>
                        <a:gd name="connsiteX5" fmla="*/ 123825 w 142875"/>
                        <a:gd name="connsiteY5" fmla="*/ 138112 h 150812"/>
                        <a:gd name="connsiteX6" fmla="*/ 142875 w 142875"/>
                        <a:gd name="connsiteY6" fmla="*/ 150812 h 150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2875" h="150812">
                          <a:moveTo>
                            <a:pt x="0" y="0"/>
                          </a:moveTo>
                          <a:cubicBezTo>
                            <a:pt x="3440" y="22092"/>
                            <a:pt x="6880" y="44185"/>
                            <a:pt x="11113" y="55562"/>
                          </a:cubicBezTo>
                          <a:cubicBezTo>
                            <a:pt x="15346" y="66939"/>
                            <a:pt x="18521" y="62441"/>
                            <a:pt x="25400" y="68262"/>
                          </a:cubicBezTo>
                          <a:cubicBezTo>
                            <a:pt x="32279" y="74083"/>
                            <a:pt x="41540" y="82285"/>
                            <a:pt x="52388" y="90487"/>
                          </a:cubicBezTo>
                          <a:cubicBezTo>
                            <a:pt x="63236" y="98689"/>
                            <a:pt x="78582" y="109538"/>
                            <a:pt x="90488" y="117475"/>
                          </a:cubicBezTo>
                          <a:cubicBezTo>
                            <a:pt x="102394" y="125412"/>
                            <a:pt x="115094" y="132556"/>
                            <a:pt x="123825" y="138112"/>
                          </a:cubicBezTo>
                          <a:cubicBezTo>
                            <a:pt x="132556" y="143668"/>
                            <a:pt x="137715" y="147240"/>
                            <a:pt x="142875" y="1508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CB983229-0641-4495-8EDC-825FA6EFFC3B}"/>
                </a:ext>
              </a:extLst>
            </p:cNvPr>
            <p:cNvSpPr/>
            <p:nvPr/>
          </p:nvSpPr>
          <p:spPr>
            <a:xfrm>
              <a:off x="6019800" y="3860800"/>
              <a:ext cx="25441" cy="303213"/>
            </a:xfrm>
            <a:custGeom>
              <a:avLst/>
              <a:gdLst>
                <a:gd name="connsiteX0" fmla="*/ 0 w 25441"/>
                <a:gd name="connsiteY0" fmla="*/ 0 h 303213"/>
                <a:gd name="connsiteX1" fmla="*/ 20638 w 25441"/>
                <a:gd name="connsiteY1" fmla="*/ 77788 h 303213"/>
                <a:gd name="connsiteX2" fmla="*/ 20638 w 25441"/>
                <a:gd name="connsiteY2" fmla="*/ 115888 h 303213"/>
                <a:gd name="connsiteX3" fmla="*/ 22225 w 25441"/>
                <a:gd name="connsiteY3" fmla="*/ 152400 h 303213"/>
                <a:gd name="connsiteX4" fmla="*/ 22225 w 25441"/>
                <a:gd name="connsiteY4" fmla="*/ 185738 h 303213"/>
                <a:gd name="connsiteX5" fmla="*/ 25400 w 25441"/>
                <a:gd name="connsiteY5" fmla="*/ 222250 h 303213"/>
                <a:gd name="connsiteX6" fmla="*/ 23813 w 25441"/>
                <a:gd name="connsiteY6" fmla="*/ 258763 h 303213"/>
                <a:gd name="connsiteX7" fmla="*/ 20638 w 25441"/>
                <a:gd name="connsiteY7" fmla="*/ 303213 h 30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41" h="303213" extrusionOk="0">
                  <a:moveTo>
                    <a:pt x="0" y="0"/>
                  </a:moveTo>
                  <a:cubicBezTo>
                    <a:pt x="8286" y="29980"/>
                    <a:pt x="15208" y="59499"/>
                    <a:pt x="20638" y="77788"/>
                  </a:cubicBezTo>
                  <a:cubicBezTo>
                    <a:pt x="23977" y="97166"/>
                    <a:pt x="21392" y="103993"/>
                    <a:pt x="20638" y="115888"/>
                  </a:cubicBezTo>
                  <a:cubicBezTo>
                    <a:pt x="18946" y="129394"/>
                    <a:pt x="22115" y="140690"/>
                    <a:pt x="22225" y="152400"/>
                  </a:cubicBezTo>
                  <a:cubicBezTo>
                    <a:pt x="22407" y="163844"/>
                    <a:pt x="20519" y="175070"/>
                    <a:pt x="22225" y="185738"/>
                  </a:cubicBezTo>
                  <a:cubicBezTo>
                    <a:pt x="21967" y="197521"/>
                    <a:pt x="25778" y="211115"/>
                    <a:pt x="25400" y="222250"/>
                  </a:cubicBezTo>
                  <a:cubicBezTo>
                    <a:pt x="25606" y="236242"/>
                    <a:pt x="25670" y="246446"/>
                    <a:pt x="23813" y="258763"/>
                  </a:cubicBezTo>
                  <a:cubicBezTo>
                    <a:pt x="23041" y="272461"/>
                    <a:pt x="22185" y="288219"/>
                    <a:pt x="20638" y="3032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102285250">
                    <a:custGeom>
                      <a:avLst/>
                      <a:gdLst>
                        <a:gd name="connsiteX0" fmla="*/ 0 w 25441"/>
                        <a:gd name="connsiteY0" fmla="*/ 0 h 303213"/>
                        <a:gd name="connsiteX1" fmla="*/ 20638 w 25441"/>
                        <a:gd name="connsiteY1" fmla="*/ 77788 h 303213"/>
                        <a:gd name="connsiteX2" fmla="*/ 20638 w 25441"/>
                        <a:gd name="connsiteY2" fmla="*/ 115888 h 303213"/>
                        <a:gd name="connsiteX3" fmla="*/ 22225 w 25441"/>
                        <a:gd name="connsiteY3" fmla="*/ 152400 h 303213"/>
                        <a:gd name="connsiteX4" fmla="*/ 22225 w 25441"/>
                        <a:gd name="connsiteY4" fmla="*/ 185738 h 303213"/>
                        <a:gd name="connsiteX5" fmla="*/ 25400 w 25441"/>
                        <a:gd name="connsiteY5" fmla="*/ 222250 h 303213"/>
                        <a:gd name="connsiteX6" fmla="*/ 23813 w 25441"/>
                        <a:gd name="connsiteY6" fmla="*/ 258763 h 303213"/>
                        <a:gd name="connsiteX7" fmla="*/ 20638 w 25441"/>
                        <a:gd name="connsiteY7" fmla="*/ 303213 h 3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5441" h="303213">
                          <a:moveTo>
                            <a:pt x="0" y="0"/>
                          </a:moveTo>
                          <a:cubicBezTo>
                            <a:pt x="8599" y="29236"/>
                            <a:pt x="17198" y="58473"/>
                            <a:pt x="20638" y="77788"/>
                          </a:cubicBezTo>
                          <a:cubicBezTo>
                            <a:pt x="24078" y="97103"/>
                            <a:pt x="20374" y="103453"/>
                            <a:pt x="20638" y="115888"/>
                          </a:cubicBezTo>
                          <a:cubicBezTo>
                            <a:pt x="20902" y="128323"/>
                            <a:pt x="21961" y="140758"/>
                            <a:pt x="22225" y="152400"/>
                          </a:cubicBezTo>
                          <a:cubicBezTo>
                            <a:pt x="22490" y="164042"/>
                            <a:pt x="21696" y="174096"/>
                            <a:pt x="22225" y="185738"/>
                          </a:cubicBezTo>
                          <a:cubicBezTo>
                            <a:pt x="22754" y="197380"/>
                            <a:pt x="25135" y="210079"/>
                            <a:pt x="25400" y="222250"/>
                          </a:cubicBezTo>
                          <a:cubicBezTo>
                            <a:pt x="25665" y="234421"/>
                            <a:pt x="24607" y="245269"/>
                            <a:pt x="23813" y="258763"/>
                          </a:cubicBezTo>
                          <a:cubicBezTo>
                            <a:pt x="23019" y="272257"/>
                            <a:pt x="21828" y="287735"/>
                            <a:pt x="20638" y="3032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798D1CCD-3317-44ED-94EE-2FDBDAFF4787}"/>
                </a:ext>
              </a:extLst>
            </p:cNvPr>
            <p:cNvSpPr/>
            <p:nvPr/>
          </p:nvSpPr>
          <p:spPr>
            <a:xfrm>
              <a:off x="5937250" y="3892550"/>
              <a:ext cx="101600" cy="190500"/>
            </a:xfrm>
            <a:custGeom>
              <a:avLst/>
              <a:gdLst>
                <a:gd name="connsiteX0" fmla="*/ 0 w 101600"/>
                <a:gd name="connsiteY0" fmla="*/ 0 h 190500"/>
                <a:gd name="connsiteX1" fmla="*/ 52388 w 101600"/>
                <a:gd name="connsiteY1" fmla="*/ 60325 h 190500"/>
                <a:gd name="connsiteX2" fmla="*/ 50800 w 101600"/>
                <a:gd name="connsiteY2" fmla="*/ 111125 h 190500"/>
                <a:gd name="connsiteX3" fmla="*/ 55563 w 101600"/>
                <a:gd name="connsiteY3" fmla="*/ 150813 h 190500"/>
                <a:gd name="connsiteX4" fmla="*/ 82550 w 101600"/>
                <a:gd name="connsiteY4" fmla="*/ 173038 h 190500"/>
                <a:gd name="connsiteX5" fmla="*/ 101600 w 101600"/>
                <a:gd name="connsiteY5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00" h="190500" extrusionOk="0">
                  <a:moveTo>
                    <a:pt x="0" y="0"/>
                  </a:moveTo>
                  <a:cubicBezTo>
                    <a:pt x="22683" y="22986"/>
                    <a:pt x="44205" y="45579"/>
                    <a:pt x="52388" y="60325"/>
                  </a:cubicBezTo>
                  <a:cubicBezTo>
                    <a:pt x="59398" y="79608"/>
                    <a:pt x="49471" y="97304"/>
                    <a:pt x="50800" y="111125"/>
                  </a:cubicBezTo>
                  <a:cubicBezTo>
                    <a:pt x="50796" y="126925"/>
                    <a:pt x="50030" y="140340"/>
                    <a:pt x="55563" y="150813"/>
                  </a:cubicBezTo>
                  <a:cubicBezTo>
                    <a:pt x="61991" y="160275"/>
                    <a:pt x="73880" y="165736"/>
                    <a:pt x="82550" y="173038"/>
                  </a:cubicBezTo>
                  <a:cubicBezTo>
                    <a:pt x="89931" y="178376"/>
                    <a:pt x="95888" y="184233"/>
                    <a:pt x="101600" y="1905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95130720">
                    <a:custGeom>
                      <a:avLst/>
                      <a:gdLst>
                        <a:gd name="connsiteX0" fmla="*/ 0 w 101600"/>
                        <a:gd name="connsiteY0" fmla="*/ 0 h 190500"/>
                        <a:gd name="connsiteX1" fmla="*/ 52388 w 101600"/>
                        <a:gd name="connsiteY1" fmla="*/ 60325 h 190500"/>
                        <a:gd name="connsiteX2" fmla="*/ 50800 w 101600"/>
                        <a:gd name="connsiteY2" fmla="*/ 111125 h 190500"/>
                        <a:gd name="connsiteX3" fmla="*/ 55563 w 101600"/>
                        <a:gd name="connsiteY3" fmla="*/ 150813 h 190500"/>
                        <a:gd name="connsiteX4" fmla="*/ 82550 w 101600"/>
                        <a:gd name="connsiteY4" fmla="*/ 173038 h 190500"/>
                        <a:gd name="connsiteX5" fmla="*/ 101600 w 101600"/>
                        <a:gd name="connsiteY5" fmla="*/ 190500 h 190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1600" h="190500">
                          <a:moveTo>
                            <a:pt x="0" y="0"/>
                          </a:moveTo>
                          <a:cubicBezTo>
                            <a:pt x="21960" y="20902"/>
                            <a:pt x="43921" y="41804"/>
                            <a:pt x="52388" y="60325"/>
                          </a:cubicBezTo>
                          <a:cubicBezTo>
                            <a:pt x="60855" y="78846"/>
                            <a:pt x="50271" y="96044"/>
                            <a:pt x="50800" y="111125"/>
                          </a:cubicBezTo>
                          <a:cubicBezTo>
                            <a:pt x="51329" y="126206"/>
                            <a:pt x="50271" y="140494"/>
                            <a:pt x="55563" y="150813"/>
                          </a:cubicBezTo>
                          <a:cubicBezTo>
                            <a:pt x="60855" y="161132"/>
                            <a:pt x="74877" y="166424"/>
                            <a:pt x="82550" y="173038"/>
                          </a:cubicBezTo>
                          <a:cubicBezTo>
                            <a:pt x="90223" y="179653"/>
                            <a:pt x="95911" y="185076"/>
                            <a:pt x="101600" y="1905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31890EB1-3D41-4251-9EA1-60EB87271ECD}"/>
                </a:ext>
              </a:extLst>
            </p:cNvPr>
            <p:cNvSpPr/>
            <p:nvPr/>
          </p:nvSpPr>
          <p:spPr>
            <a:xfrm>
              <a:off x="5745163" y="3887788"/>
              <a:ext cx="187325" cy="90487"/>
            </a:xfrm>
            <a:custGeom>
              <a:avLst/>
              <a:gdLst>
                <a:gd name="connsiteX0" fmla="*/ 0 w 187325"/>
                <a:gd name="connsiteY0" fmla="*/ 90487 h 90487"/>
                <a:gd name="connsiteX1" fmla="*/ 92075 w 187325"/>
                <a:gd name="connsiteY1" fmla="*/ 47625 h 90487"/>
                <a:gd name="connsiteX2" fmla="*/ 125412 w 187325"/>
                <a:gd name="connsiteY2" fmla="*/ 26987 h 90487"/>
                <a:gd name="connsiteX3" fmla="*/ 166687 w 187325"/>
                <a:gd name="connsiteY3" fmla="*/ 14287 h 90487"/>
                <a:gd name="connsiteX4" fmla="*/ 187325 w 187325"/>
                <a:gd name="connsiteY4" fmla="*/ 0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25" h="90487" extrusionOk="0">
                  <a:moveTo>
                    <a:pt x="0" y="90487"/>
                  </a:moveTo>
                  <a:cubicBezTo>
                    <a:pt x="37588" y="73432"/>
                    <a:pt x="72521" y="60831"/>
                    <a:pt x="92075" y="47625"/>
                  </a:cubicBezTo>
                  <a:cubicBezTo>
                    <a:pt x="112876" y="37140"/>
                    <a:pt x="113011" y="31922"/>
                    <a:pt x="125412" y="26987"/>
                  </a:cubicBezTo>
                  <a:cubicBezTo>
                    <a:pt x="138071" y="21157"/>
                    <a:pt x="158351" y="19624"/>
                    <a:pt x="166687" y="14287"/>
                  </a:cubicBezTo>
                  <a:cubicBezTo>
                    <a:pt x="176746" y="9314"/>
                    <a:pt x="182883" y="4079"/>
                    <a:pt x="187325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32087884">
                    <a:custGeom>
                      <a:avLst/>
                      <a:gdLst>
                        <a:gd name="connsiteX0" fmla="*/ 0 w 187325"/>
                        <a:gd name="connsiteY0" fmla="*/ 90487 h 90487"/>
                        <a:gd name="connsiteX1" fmla="*/ 92075 w 187325"/>
                        <a:gd name="connsiteY1" fmla="*/ 47625 h 90487"/>
                        <a:gd name="connsiteX2" fmla="*/ 125412 w 187325"/>
                        <a:gd name="connsiteY2" fmla="*/ 26987 h 90487"/>
                        <a:gd name="connsiteX3" fmla="*/ 166687 w 187325"/>
                        <a:gd name="connsiteY3" fmla="*/ 14287 h 90487"/>
                        <a:gd name="connsiteX4" fmla="*/ 187325 w 187325"/>
                        <a:gd name="connsiteY4" fmla="*/ 0 h 90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7325" h="90487">
                          <a:moveTo>
                            <a:pt x="0" y="90487"/>
                          </a:moveTo>
                          <a:cubicBezTo>
                            <a:pt x="35586" y="74347"/>
                            <a:pt x="71173" y="58208"/>
                            <a:pt x="92075" y="47625"/>
                          </a:cubicBezTo>
                          <a:cubicBezTo>
                            <a:pt x="112977" y="37042"/>
                            <a:pt x="112977" y="32543"/>
                            <a:pt x="125412" y="26987"/>
                          </a:cubicBezTo>
                          <a:cubicBezTo>
                            <a:pt x="137847" y="21431"/>
                            <a:pt x="156368" y="18785"/>
                            <a:pt x="166687" y="14287"/>
                          </a:cubicBezTo>
                          <a:cubicBezTo>
                            <a:pt x="177006" y="9789"/>
                            <a:pt x="182165" y="4894"/>
                            <a:pt x="187325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33C997BB-4E77-419C-90F2-4B7636869E3B}"/>
                </a:ext>
              </a:extLst>
            </p:cNvPr>
            <p:cNvSpPr/>
            <p:nvPr/>
          </p:nvSpPr>
          <p:spPr>
            <a:xfrm>
              <a:off x="5888038" y="3976688"/>
              <a:ext cx="27597" cy="173037"/>
            </a:xfrm>
            <a:custGeom>
              <a:avLst/>
              <a:gdLst>
                <a:gd name="connsiteX0" fmla="*/ 0 w 27597"/>
                <a:gd name="connsiteY0" fmla="*/ 0 h 173037"/>
                <a:gd name="connsiteX1" fmla="*/ 9525 w 27597"/>
                <a:gd name="connsiteY1" fmla="*/ 66675 h 173037"/>
                <a:gd name="connsiteX2" fmla="*/ 17462 w 27597"/>
                <a:gd name="connsiteY2" fmla="*/ 95250 h 173037"/>
                <a:gd name="connsiteX3" fmla="*/ 20637 w 27597"/>
                <a:gd name="connsiteY3" fmla="*/ 127000 h 173037"/>
                <a:gd name="connsiteX4" fmla="*/ 26987 w 27597"/>
                <a:gd name="connsiteY4" fmla="*/ 146050 h 173037"/>
                <a:gd name="connsiteX5" fmla="*/ 26987 w 27597"/>
                <a:gd name="connsiteY5" fmla="*/ 173037 h 17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7" h="173037" extrusionOk="0">
                  <a:moveTo>
                    <a:pt x="0" y="0"/>
                  </a:moveTo>
                  <a:cubicBezTo>
                    <a:pt x="6032" y="25077"/>
                    <a:pt x="6839" y="50967"/>
                    <a:pt x="9525" y="66675"/>
                  </a:cubicBezTo>
                  <a:cubicBezTo>
                    <a:pt x="12594" y="83065"/>
                    <a:pt x="15965" y="85329"/>
                    <a:pt x="17462" y="95250"/>
                  </a:cubicBezTo>
                  <a:cubicBezTo>
                    <a:pt x="20497" y="104931"/>
                    <a:pt x="19003" y="118346"/>
                    <a:pt x="20637" y="127000"/>
                  </a:cubicBezTo>
                  <a:cubicBezTo>
                    <a:pt x="22555" y="135669"/>
                    <a:pt x="26095" y="138253"/>
                    <a:pt x="26987" y="146050"/>
                  </a:cubicBezTo>
                  <a:cubicBezTo>
                    <a:pt x="27574" y="153199"/>
                    <a:pt x="28637" y="162860"/>
                    <a:pt x="26987" y="1730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12821924">
                    <a:custGeom>
                      <a:avLst/>
                      <a:gdLst>
                        <a:gd name="connsiteX0" fmla="*/ 0 w 27597"/>
                        <a:gd name="connsiteY0" fmla="*/ 0 h 173037"/>
                        <a:gd name="connsiteX1" fmla="*/ 9525 w 27597"/>
                        <a:gd name="connsiteY1" fmla="*/ 66675 h 173037"/>
                        <a:gd name="connsiteX2" fmla="*/ 17462 w 27597"/>
                        <a:gd name="connsiteY2" fmla="*/ 95250 h 173037"/>
                        <a:gd name="connsiteX3" fmla="*/ 20637 w 27597"/>
                        <a:gd name="connsiteY3" fmla="*/ 127000 h 173037"/>
                        <a:gd name="connsiteX4" fmla="*/ 26987 w 27597"/>
                        <a:gd name="connsiteY4" fmla="*/ 146050 h 173037"/>
                        <a:gd name="connsiteX5" fmla="*/ 26987 w 27597"/>
                        <a:gd name="connsiteY5" fmla="*/ 173037 h 173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7597" h="173037">
                          <a:moveTo>
                            <a:pt x="0" y="0"/>
                          </a:moveTo>
                          <a:cubicBezTo>
                            <a:pt x="3307" y="25400"/>
                            <a:pt x="6615" y="50800"/>
                            <a:pt x="9525" y="66675"/>
                          </a:cubicBezTo>
                          <a:cubicBezTo>
                            <a:pt x="12435" y="82550"/>
                            <a:pt x="15610" y="85196"/>
                            <a:pt x="17462" y="95250"/>
                          </a:cubicBezTo>
                          <a:cubicBezTo>
                            <a:pt x="19314" y="105304"/>
                            <a:pt x="19050" y="118533"/>
                            <a:pt x="20637" y="127000"/>
                          </a:cubicBezTo>
                          <a:cubicBezTo>
                            <a:pt x="22224" y="135467"/>
                            <a:pt x="25929" y="138377"/>
                            <a:pt x="26987" y="146050"/>
                          </a:cubicBezTo>
                          <a:cubicBezTo>
                            <a:pt x="28045" y="153723"/>
                            <a:pt x="27516" y="163380"/>
                            <a:pt x="26987" y="1730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802E6365-7151-46E4-867B-DB41CB06195C}"/>
                </a:ext>
              </a:extLst>
            </p:cNvPr>
            <p:cNvSpPr/>
            <p:nvPr/>
          </p:nvSpPr>
          <p:spPr>
            <a:xfrm rot="751499">
              <a:off x="5783263" y="3995711"/>
              <a:ext cx="104775" cy="54001"/>
            </a:xfrm>
            <a:custGeom>
              <a:avLst/>
              <a:gdLst>
                <a:gd name="connsiteX0" fmla="*/ 0 w 104775"/>
                <a:gd name="connsiteY0" fmla="*/ 54001 h 54001"/>
                <a:gd name="connsiteX1" fmla="*/ 71437 w 104775"/>
                <a:gd name="connsiteY1" fmla="*/ 15901 h 54001"/>
                <a:gd name="connsiteX2" fmla="*/ 104775 w 104775"/>
                <a:gd name="connsiteY2" fmla="*/ 26 h 5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4001" extrusionOk="0">
                  <a:moveTo>
                    <a:pt x="0" y="54001"/>
                  </a:moveTo>
                  <a:cubicBezTo>
                    <a:pt x="16175" y="41195"/>
                    <a:pt x="38882" y="36192"/>
                    <a:pt x="71437" y="15901"/>
                  </a:cubicBezTo>
                  <a:cubicBezTo>
                    <a:pt x="89143" y="6994"/>
                    <a:pt x="97937" y="-1472"/>
                    <a:pt x="104775" y="2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62148154">
                    <a:custGeom>
                      <a:avLst/>
                      <a:gdLst>
                        <a:gd name="connsiteX0" fmla="*/ 0 w 104775"/>
                        <a:gd name="connsiteY0" fmla="*/ 54001 h 54001"/>
                        <a:gd name="connsiteX1" fmla="*/ 71437 w 104775"/>
                        <a:gd name="connsiteY1" fmla="*/ 15901 h 54001"/>
                        <a:gd name="connsiteX2" fmla="*/ 104775 w 104775"/>
                        <a:gd name="connsiteY2" fmla="*/ 26 h 54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4775" h="54001">
                          <a:moveTo>
                            <a:pt x="0" y="54001"/>
                          </a:moveTo>
                          <a:lnTo>
                            <a:pt x="71437" y="15901"/>
                          </a:lnTo>
                          <a:cubicBezTo>
                            <a:pt x="88900" y="6905"/>
                            <a:pt x="98425" y="-503"/>
                            <a:pt x="104775" y="2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8E72BA0E-46B6-4CD7-895E-6DF4B2D16A66}"/>
                </a:ext>
              </a:extLst>
            </p:cNvPr>
            <p:cNvSpPr/>
            <p:nvPr/>
          </p:nvSpPr>
          <p:spPr>
            <a:xfrm>
              <a:off x="5662613" y="4086225"/>
              <a:ext cx="173037" cy="176213"/>
            </a:xfrm>
            <a:custGeom>
              <a:avLst/>
              <a:gdLst>
                <a:gd name="connsiteX0" fmla="*/ 0 w 173037"/>
                <a:gd name="connsiteY0" fmla="*/ 0 h 176213"/>
                <a:gd name="connsiteX1" fmla="*/ 44450 w 173037"/>
                <a:gd name="connsiteY1" fmla="*/ 39688 h 176213"/>
                <a:gd name="connsiteX2" fmla="*/ 77787 w 173037"/>
                <a:gd name="connsiteY2" fmla="*/ 74613 h 176213"/>
                <a:gd name="connsiteX3" fmla="*/ 119062 w 173037"/>
                <a:gd name="connsiteY3" fmla="*/ 111125 h 176213"/>
                <a:gd name="connsiteX4" fmla="*/ 157162 w 173037"/>
                <a:gd name="connsiteY4" fmla="*/ 150813 h 176213"/>
                <a:gd name="connsiteX5" fmla="*/ 173037 w 173037"/>
                <a:gd name="connsiteY5" fmla="*/ 176213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37" h="176213" extrusionOk="0">
                  <a:moveTo>
                    <a:pt x="0" y="0"/>
                  </a:moveTo>
                  <a:cubicBezTo>
                    <a:pt x="14066" y="12691"/>
                    <a:pt x="29191" y="29605"/>
                    <a:pt x="44450" y="39688"/>
                  </a:cubicBezTo>
                  <a:cubicBezTo>
                    <a:pt x="56941" y="51576"/>
                    <a:pt x="64917" y="61178"/>
                    <a:pt x="77787" y="74613"/>
                  </a:cubicBezTo>
                  <a:cubicBezTo>
                    <a:pt x="92491" y="87427"/>
                    <a:pt x="105137" y="102016"/>
                    <a:pt x="119062" y="111125"/>
                  </a:cubicBezTo>
                  <a:cubicBezTo>
                    <a:pt x="131686" y="123947"/>
                    <a:pt x="147836" y="139704"/>
                    <a:pt x="157162" y="150813"/>
                  </a:cubicBezTo>
                  <a:cubicBezTo>
                    <a:pt x="167216" y="161086"/>
                    <a:pt x="169821" y="169350"/>
                    <a:pt x="173037" y="1762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75701854">
                    <a:custGeom>
                      <a:avLst/>
                      <a:gdLst>
                        <a:gd name="connsiteX0" fmla="*/ 0 w 173037"/>
                        <a:gd name="connsiteY0" fmla="*/ 0 h 176213"/>
                        <a:gd name="connsiteX1" fmla="*/ 44450 w 173037"/>
                        <a:gd name="connsiteY1" fmla="*/ 39688 h 176213"/>
                        <a:gd name="connsiteX2" fmla="*/ 77787 w 173037"/>
                        <a:gd name="connsiteY2" fmla="*/ 74613 h 176213"/>
                        <a:gd name="connsiteX3" fmla="*/ 119062 w 173037"/>
                        <a:gd name="connsiteY3" fmla="*/ 111125 h 176213"/>
                        <a:gd name="connsiteX4" fmla="*/ 157162 w 173037"/>
                        <a:gd name="connsiteY4" fmla="*/ 150813 h 176213"/>
                        <a:gd name="connsiteX5" fmla="*/ 173037 w 173037"/>
                        <a:gd name="connsiteY5" fmla="*/ 176213 h 176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3037" h="176213">
                          <a:moveTo>
                            <a:pt x="0" y="0"/>
                          </a:moveTo>
                          <a:cubicBezTo>
                            <a:pt x="15743" y="13626"/>
                            <a:pt x="31486" y="27253"/>
                            <a:pt x="44450" y="39688"/>
                          </a:cubicBezTo>
                          <a:cubicBezTo>
                            <a:pt x="57414" y="52123"/>
                            <a:pt x="65352" y="62707"/>
                            <a:pt x="77787" y="74613"/>
                          </a:cubicBezTo>
                          <a:cubicBezTo>
                            <a:pt x="90222" y="86519"/>
                            <a:pt x="105833" y="98425"/>
                            <a:pt x="119062" y="111125"/>
                          </a:cubicBezTo>
                          <a:cubicBezTo>
                            <a:pt x="132291" y="123825"/>
                            <a:pt x="148166" y="139965"/>
                            <a:pt x="157162" y="150813"/>
                          </a:cubicBezTo>
                          <a:cubicBezTo>
                            <a:pt x="166158" y="161661"/>
                            <a:pt x="169597" y="168937"/>
                            <a:pt x="173037" y="1762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73AB9313-E0E7-4939-AB0C-E798A2FE749E}"/>
                </a:ext>
              </a:extLst>
            </p:cNvPr>
            <p:cNvSpPr/>
            <p:nvPr/>
          </p:nvSpPr>
          <p:spPr>
            <a:xfrm>
              <a:off x="5632450" y="4198938"/>
              <a:ext cx="71872" cy="180975"/>
            </a:xfrm>
            <a:custGeom>
              <a:avLst/>
              <a:gdLst>
                <a:gd name="connsiteX0" fmla="*/ 0 w 71872"/>
                <a:gd name="connsiteY0" fmla="*/ 0 h 180975"/>
                <a:gd name="connsiteX1" fmla="*/ 41275 w 71872"/>
                <a:gd name="connsiteY1" fmla="*/ 60325 h 180975"/>
                <a:gd name="connsiteX2" fmla="*/ 65088 w 71872"/>
                <a:gd name="connsiteY2" fmla="*/ 95250 h 180975"/>
                <a:gd name="connsiteX3" fmla="*/ 71438 w 71872"/>
                <a:gd name="connsiteY3" fmla="*/ 120650 h 180975"/>
                <a:gd name="connsiteX4" fmla="*/ 55563 w 71872"/>
                <a:gd name="connsiteY4" fmla="*/ 127000 h 180975"/>
                <a:gd name="connsiteX5" fmla="*/ 38100 w 71872"/>
                <a:gd name="connsiteY5" fmla="*/ 147637 h 180975"/>
                <a:gd name="connsiteX6" fmla="*/ 19050 w 71872"/>
                <a:gd name="connsiteY6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72" h="180975" extrusionOk="0">
                  <a:moveTo>
                    <a:pt x="0" y="0"/>
                  </a:moveTo>
                  <a:cubicBezTo>
                    <a:pt x="16219" y="16527"/>
                    <a:pt x="26355" y="48202"/>
                    <a:pt x="41275" y="60325"/>
                  </a:cubicBezTo>
                  <a:cubicBezTo>
                    <a:pt x="50818" y="77236"/>
                    <a:pt x="60332" y="83762"/>
                    <a:pt x="65088" y="95250"/>
                  </a:cubicBezTo>
                  <a:cubicBezTo>
                    <a:pt x="69402" y="104925"/>
                    <a:pt x="72694" y="115957"/>
                    <a:pt x="71438" y="120650"/>
                  </a:cubicBezTo>
                  <a:cubicBezTo>
                    <a:pt x="70063" y="126193"/>
                    <a:pt x="61485" y="122747"/>
                    <a:pt x="55563" y="127000"/>
                  </a:cubicBezTo>
                  <a:cubicBezTo>
                    <a:pt x="50796" y="130072"/>
                    <a:pt x="43678" y="138035"/>
                    <a:pt x="38100" y="147637"/>
                  </a:cubicBezTo>
                  <a:cubicBezTo>
                    <a:pt x="32797" y="155840"/>
                    <a:pt x="25233" y="168632"/>
                    <a:pt x="19050" y="1809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91315536">
                    <a:custGeom>
                      <a:avLst/>
                      <a:gdLst>
                        <a:gd name="connsiteX0" fmla="*/ 0 w 71872"/>
                        <a:gd name="connsiteY0" fmla="*/ 0 h 180975"/>
                        <a:gd name="connsiteX1" fmla="*/ 41275 w 71872"/>
                        <a:gd name="connsiteY1" fmla="*/ 60325 h 180975"/>
                        <a:gd name="connsiteX2" fmla="*/ 65088 w 71872"/>
                        <a:gd name="connsiteY2" fmla="*/ 95250 h 180975"/>
                        <a:gd name="connsiteX3" fmla="*/ 71438 w 71872"/>
                        <a:gd name="connsiteY3" fmla="*/ 120650 h 180975"/>
                        <a:gd name="connsiteX4" fmla="*/ 55563 w 71872"/>
                        <a:gd name="connsiteY4" fmla="*/ 127000 h 180975"/>
                        <a:gd name="connsiteX5" fmla="*/ 38100 w 71872"/>
                        <a:gd name="connsiteY5" fmla="*/ 147637 h 180975"/>
                        <a:gd name="connsiteX6" fmla="*/ 19050 w 71872"/>
                        <a:gd name="connsiteY6" fmla="*/ 180975 h 180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1872" h="180975">
                          <a:moveTo>
                            <a:pt x="0" y="0"/>
                          </a:moveTo>
                          <a:lnTo>
                            <a:pt x="41275" y="60325"/>
                          </a:lnTo>
                          <a:cubicBezTo>
                            <a:pt x="52123" y="76200"/>
                            <a:pt x="60061" y="85196"/>
                            <a:pt x="65088" y="95250"/>
                          </a:cubicBezTo>
                          <a:cubicBezTo>
                            <a:pt x="70115" y="105304"/>
                            <a:pt x="73025" y="115358"/>
                            <a:pt x="71438" y="120650"/>
                          </a:cubicBezTo>
                          <a:cubicBezTo>
                            <a:pt x="69851" y="125942"/>
                            <a:pt x="61119" y="122502"/>
                            <a:pt x="55563" y="127000"/>
                          </a:cubicBezTo>
                          <a:cubicBezTo>
                            <a:pt x="50007" y="131498"/>
                            <a:pt x="44185" y="138641"/>
                            <a:pt x="38100" y="147637"/>
                          </a:cubicBezTo>
                          <a:cubicBezTo>
                            <a:pt x="32015" y="156633"/>
                            <a:pt x="25532" y="168804"/>
                            <a:pt x="19050" y="1809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287BB342-4AAE-4B90-9EEE-708C1488A453}"/>
                </a:ext>
              </a:extLst>
            </p:cNvPr>
            <p:cNvSpPr/>
            <p:nvPr/>
          </p:nvSpPr>
          <p:spPr>
            <a:xfrm>
              <a:off x="5583238" y="4205288"/>
              <a:ext cx="41275" cy="55562"/>
            </a:xfrm>
            <a:custGeom>
              <a:avLst/>
              <a:gdLst>
                <a:gd name="connsiteX0" fmla="*/ 41275 w 41275"/>
                <a:gd name="connsiteY0" fmla="*/ 0 h 55562"/>
                <a:gd name="connsiteX1" fmla="*/ 7937 w 41275"/>
                <a:gd name="connsiteY1" fmla="*/ 46037 h 55562"/>
                <a:gd name="connsiteX2" fmla="*/ 0 w 41275"/>
                <a:gd name="connsiteY2" fmla="*/ 55562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5" h="55562" extrusionOk="0">
                  <a:moveTo>
                    <a:pt x="41275" y="0"/>
                  </a:moveTo>
                  <a:cubicBezTo>
                    <a:pt x="36188" y="14505"/>
                    <a:pt x="21616" y="26401"/>
                    <a:pt x="7937" y="46037"/>
                  </a:cubicBezTo>
                  <a:cubicBezTo>
                    <a:pt x="1062" y="55335"/>
                    <a:pt x="561" y="55440"/>
                    <a:pt x="0" y="555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28515580">
                    <a:custGeom>
                      <a:avLst/>
                      <a:gdLst>
                        <a:gd name="connsiteX0" fmla="*/ 41275 w 41275"/>
                        <a:gd name="connsiteY0" fmla="*/ 0 h 55562"/>
                        <a:gd name="connsiteX1" fmla="*/ 7937 w 41275"/>
                        <a:gd name="connsiteY1" fmla="*/ 46037 h 55562"/>
                        <a:gd name="connsiteX2" fmla="*/ 0 w 41275"/>
                        <a:gd name="connsiteY2" fmla="*/ 55562 h 555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1275" h="55562">
                          <a:moveTo>
                            <a:pt x="41275" y="0"/>
                          </a:moveTo>
                          <a:lnTo>
                            <a:pt x="7937" y="46037"/>
                          </a:lnTo>
                          <a:cubicBezTo>
                            <a:pt x="1058" y="55297"/>
                            <a:pt x="529" y="55429"/>
                            <a:pt x="0" y="555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3D0FC489-A812-4321-B09E-47F6231D1CDC}"/>
                </a:ext>
              </a:extLst>
            </p:cNvPr>
            <p:cNvSpPr/>
            <p:nvPr/>
          </p:nvSpPr>
          <p:spPr>
            <a:xfrm>
              <a:off x="5583238" y="4265613"/>
              <a:ext cx="51301" cy="103187"/>
            </a:xfrm>
            <a:custGeom>
              <a:avLst/>
              <a:gdLst>
                <a:gd name="connsiteX0" fmla="*/ 0 w 51301"/>
                <a:gd name="connsiteY0" fmla="*/ 0 h 103187"/>
                <a:gd name="connsiteX1" fmla="*/ 44450 w 51301"/>
                <a:gd name="connsiteY1" fmla="*/ 39687 h 103187"/>
                <a:gd name="connsiteX2" fmla="*/ 47625 w 51301"/>
                <a:gd name="connsiteY2" fmla="*/ 47625 h 103187"/>
                <a:gd name="connsiteX3" fmla="*/ 50800 w 51301"/>
                <a:gd name="connsiteY3" fmla="*/ 73025 h 103187"/>
                <a:gd name="connsiteX4" fmla="*/ 50800 w 51301"/>
                <a:gd name="connsiteY4" fmla="*/ 93662 h 103187"/>
                <a:gd name="connsiteX5" fmla="*/ 46037 w 51301"/>
                <a:gd name="connsiteY5" fmla="*/ 103187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01" h="103187" extrusionOk="0">
                  <a:moveTo>
                    <a:pt x="0" y="0"/>
                  </a:moveTo>
                  <a:cubicBezTo>
                    <a:pt x="16425" y="15911"/>
                    <a:pt x="37292" y="31475"/>
                    <a:pt x="44450" y="39687"/>
                  </a:cubicBezTo>
                  <a:cubicBezTo>
                    <a:pt x="52127" y="47796"/>
                    <a:pt x="46464" y="42032"/>
                    <a:pt x="47625" y="47625"/>
                  </a:cubicBezTo>
                  <a:cubicBezTo>
                    <a:pt x="49975" y="53416"/>
                    <a:pt x="50529" y="66205"/>
                    <a:pt x="50800" y="73025"/>
                  </a:cubicBezTo>
                  <a:cubicBezTo>
                    <a:pt x="51193" y="80352"/>
                    <a:pt x="52069" y="88429"/>
                    <a:pt x="50800" y="93662"/>
                  </a:cubicBezTo>
                  <a:cubicBezTo>
                    <a:pt x="49941" y="99045"/>
                    <a:pt x="47748" y="100916"/>
                    <a:pt x="46037" y="10318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62288246">
                    <a:custGeom>
                      <a:avLst/>
                      <a:gdLst>
                        <a:gd name="connsiteX0" fmla="*/ 0 w 51301"/>
                        <a:gd name="connsiteY0" fmla="*/ 0 h 103187"/>
                        <a:gd name="connsiteX1" fmla="*/ 44450 w 51301"/>
                        <a:gd name="connsiteY1" fmla="*/ 39687 h 103187"/>
                        <a:gd name="connsiteX2" fmla="*/ 47625 w 51301"/>
                        <a:gd name="connsiteY2" fmla="*/ 47625 h 103187"/>
                        <a:gd name="connsiteX3" fmla="*/ 50800 w 51301"/>
                        <a:gd name="connsiteY3" fmla="*/ 73025 h 103187"/>
                        <a:gd name="connsiteX4" fmla="*/ 50800 w 51301"/>
                        <a:gd name="connsiteY4" fmla="*/ 93662 h 103187"/>
                        <a:gd name="connsiteX5" fmla="*/ 46037 w 51301"/>
                        <a:gd name="connsiteY5" fmla="*/ 103187 h 1031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301" h="103187">
                          <a:moveTo>
                            <a:pt x="0" y="0"/>
                          </a:moveTo>
                          <a:cubicBezTo>
                            <a:pt x="18256" y="15875"/>
                            <a:pt x="36513" y="31750"/>
                            <a:pt x="44450" y="39687"/>
                          </a:cubicBezTo>
                          <a:cubicBezTo>
                            <a:pt x="52387" y="47624"/>
                            <a:pt x="46567" y="42069"/>
                            <a:pt x="47625" y="47625"/>
                          </a:cubicBezTo>
                          <a:cubicBezTo>
                            <a:pt x="48683" y="53181"/>
                            <a:pt x="50271" y="65352"/>
                            <a:pt x="50800" y="73025"/>
                          </a:cubicBezTo>
                          <a:cubicBezTo>
                            <a:pt x="51329" y="80698"/>
                            <a:pt x="51594" y="88635"/>
                            <a:pt x="50800" y="93662"/>
                          </a:cubicBezTo>
                          <a:cubicBezTo>
                            <a:pt x="50006" y="98689"/>
                            <a:pt x="48021" y="100938"/>
                            <a:pt x="46037" y="10318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8C51616C-5CED-4C95-95B6-23AB3A11EADD}"/>
                </a:ext>
              </a:extLst>
            </p:cNvPr>
            <p:cNvSpPr/>
            <p:nvPr/>
          </p:nvSpPr>
          <p:spPr>
            <a:xfrm>
              <a:off x="5519611" y="4108450"/>
              <a:ext cx="139827" cy="250825"/>
            </a:xfrm>
            <a:custGeom>
              <a:avLst/>
              <a:gdLst>
                <a:gd name="connsiteX0" fmla="*/ 139827 w 139827"/>
                <a:gd name="connsiteY0" fmla="*/ 0 h 250825"/>
                <a:gd name="connsiteX1" fmla="*/ 79502 w 139827"/>
                <a:gd name="connsiteY1" fmla="*/ 4763 h 250825"/>
                <a:gd name="connsiteX2" fmla="*/ 73152 w 139827"/>
                <a:gd name="connsiteY2" fmla="*/ 12700 h 250825"/>
                <a:gd name="connsiteX3" fmla="*/ 63627 w 139827"/>
                <a:gd name="connsiteY3" fmla="*/ 31750 h 250825"/>
                <a:gd name="connsiteX4" fmla="*/ 50927 w 139827"/>
                <a:gd name="connsiteY4" fmla="*/ 53975 h 250825"/>
                <a:gd name="connsiteX5" fmla="*/ 36639 w 139827"/>
                <a:gd name="connsiteY5" fmla="*/ 69850 h 250825"/>
                <a:gd name="connsiteX6" fmla="*/ 27114 w 139827"/>
                <a:gd name="connsiteY6" fmla="*/ 90488 h 250825"/>
                <a:gd name="connsiteX7" fmla="*/ 14414 w 139827"/>
                <a:gd name="connsiteY7" fmla="*/ 112713 h 250825"/>
                <a:gd name="connsiteX8" fmla="*/ 1714 w 139827"/>
                <a:gd name="connsiteY8" fmla="*/ 133350 h 250825"/>
                <a:gd name="connsiteX9" fmla="*/ 127 w 139827"/>
                <a:gd name="connsiteY9" fmla="*/ 142875 h 250825"/>
                <a:gd name="connsiteX10" fmla="*/ 1714 w 139827"/>
                <a:gd name="connsiteY10" fmla="*/ 163513 h 250825"/>
                <a:gd name="connsiteX11" fmla="*/ 14414 w 139827"/>
                <a:gd name="connsiteY11" fmla="*/ 185738 h 250825"/>
                <a:gd name="connsiteX12" fmla="*/ 35052 w 139827"/>
                <a:gd name="connsiteY12" fmla="*/ 196850 h 250825"/>
                <a:gd name="connsiteX13" fmla="*/ 60452 w 139827"/>
                <a:gd name="connsiteY13" fmla="*/ 222250 h 250825"/>
                <a:gd name="connsiteX14" fmla="*/ 90614 w 139827"/>
                <a:gd name="connsiteY14" fmla="*/ 246063 h 250825"/>
                <a:gd name="connsiteX15" fmla="*/ 111252 w 139827"/>
                <a:gd name="connsiteY15" fmla="*/ 2508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827" h="250825" extrusionOk="0">
                  <a:moveTo>
                    <a:pt x="139827" y="0"/>
                  </a:moveTo>
                  <a:cubicBezTo>
                    <a:pt x="120161" y="2106"/>
                    <a:pt x="89773" y="2313"/>
                    <a:pt x="79502" y="4763"/>
                  </a:cubicBezTo>
                  <a:cubicBezTo>
                    <a:pt x="68150" y="6129"/>
                    <a:pt x="75273" y="8119"/>
                    <a:pt x="73152" y="12700"/>
                  </a:cubicBezTo>
                  <a:cubicBezTo>
                    <a:pt x="70424" y="17441"/>
                    <a:pt x="67233" y="24922"/>
                    <a:pt x="63627" y="31750"/>
                  </a:cubicBezTo>
                  <a:cubicBezTo>
                    <a:pt x="60902" y="39180"/>
                    <a:pt x="55874" y="46999"/>
                    <a:pt x="50927" y="53975"/>
                  </a:cubicBezTo>
                  <a:cubicBezTo>
                    <a:pt x="45655" y="61100"/>
                    <a:pt x="39692" y="63212"/>
                    <a:pt x="36639" y="69850"/>
                  </a:cubicBezTo>
                  <a:cubicBezTo>
                    <a:pt x="31601" y="75511"/>
                    <a:pt x="29892" y="83434"/>
                    <a:pt x="27114" y="90488"/>
                  </a:cubicBezTo>
                  <a:cubicBezTo>
                    <a:pt x="22434" y="97101"/>
                    <a:pt x="18567" y="105645"/>
                    <a:pt x="14414" y="112713"/>
                  </a:cubicBezTo>
                  <a:cubicBezTo>
                    <a:pt x="10263" y="120816"/>
                    <a:pt x="4287" y="127355"/>
                    <a:pt x="1714" y="133350"/>
                  </a:cubicBezTo>
                  <a:cubicBezTo>
                    <a:pt x="-655" y="138363"/>
                    <a:pt x="104" y="137805"/>
                    <a:pt x="127" y="142875"/>
                  </a:cubicBezTo>
                  <a:cubicBezTo>
                    <a:pt x="434" y="147130"/>
                    <a:pt x="-1367" y="157675"/>
                    <a:pt x="1714" y="163513"/>
                  </a:cubicBezTo>
                  <a:cubicBezTo>
                    <a:pt x="3822" y="172136"/>
                    <a:pt x="8518" y="179035"/>
                    <a:pt x="14414" y="185738"/>
                  </a:cubicBezTo>
                  <a:cubicBezTo>
                    <a:pt x="20412" y="191524"/>
                    <a:pt x="27632" y="189701"/>
                    <a:pt x="35052" y="196850"/>
                  </a:cubicBezTo>
                  <a:cubicBezTo>
                    <a:pt x="44876" y="202046"/>
                    <a:pt x="50188" y="213135"/>
                    <a:pt x="60452" y="222250"/>
                  </a:cubicBezTo>
                  <a:cubicBezTo>
                    <a:pt x="69500" y="231777"/>
                    <a:pt x="82814" y="240236"/>
                    <a:pt x="90614" y="246063"/>
                  </a:cubicBezTo>
                  <a:cubicBezTo>
                    <a:pt x="99374" y="250565"/>
                    <a:pt x="109546" y="249307"/>
                    <a:pt x="111252" y="2508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38662816">
                    <a:custGeom>
                      <a:avLst/>
                      <a:gdLst>
                        <a:gd name="connsiteX0" fmla="*/ 139827 w 139827"/>
                        <a:gd name="connsiteY0" fmla="*/ 0 h 250825"/>
                        <a:gd name="connsiteX1" fmla="*/ 79502 w 139827"/>
                        <a:gd name="connsiteY1" fmla="*/ 4763 h 250825"/>
                        <a:gd name="connsiteX2" fmla="*/ 73152 w 139827"/>
                        <a:gd name="connsiteY2" fmla="*/ 12700 h 250825"/>
                        <a:gd name="connsiteX3" fmla="*/ 63627 w 139827"/>
                        <a:gd name="connsiteY3" fmla="*/ 31750 h 250825"/>
                        <a:gd name="connsiteX4" fmla="*/ 50927 w 139827"/>
                        <a:gd name="connsiteY4" fmla="*/ 53975 h 250825"/>
                        <a:gd name="connsiteX5" fmla="*/ 36639 w 139827"/>
                        <a:gd name="connsiteY5" fmla="*/ 69850 h 250825"/>
                        <a:gd name="connsiteX6" fmla="*/ 27114 w 139827"/>
                        <a:gd name="connsiteY6" fmla="*/ 90488 h 250825"/>
                        <a:gd name="connsiteX7" fmla="*/ 14414 w 139827"/>
                        <a:gd name="connsiteY7" fmla="*/ 112713 h 250825"/>
                        <a:gd name="connsiteX8" fmla="*/ 1714 w 139827"/>
                        <a:gd name="connsiteY8" fmla="*/ 133350 h 250825"/>
                        <a:gd name="connsiteX9" fmla="*/ 127 w 139827"/>
                        <a:gd name="connsiteY9" fmla="*/ 142875 h 250825"/>
                        <a:gd name="connsiteX10" fmla="*/ 1714 w 139827"/>
                        <a:gd name="connsiteY10" fmla="*/ 163513 h 250825"/>
                        <a:gd name="connsiteX11" fmla="*/ 14414 w 139827"/>
                        <a:gd name="connsiteY11" fmla="*/ 185738 h 250825"/>
                        <a:gd name="connsiteX12" fmla="*/ 35052 w 139827"/>
                        <a:gd name="connsiteY12" fmla="*/ 196850 h 250825"/>
                        <a:gd name="connsiteX13" fmla="*/ 60452 w 139827"/>
                        <a:gd name="connsiteY13" fmla="*/ 222250 h 250825"/>
                        <a:gd name="connsiteX14" fmla="*/ 90614 w 139827"/>
                        <a:gd name="connsiteY14" fmla="*/ 246063 h 250825"/>
                        <a:gd name="connsiteX15" fmla="*/ 111252 w 139827"/>
                        <a:gd name="connsiteY15" fmla="*/ 250825 h 250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39827" h="250825">
                          <a:moveTo>
                            <a:pt x="139827" y="0"/>
                          </a:moveTo>
                          <a:cubicBezTo>
                            <a:pt x="119719" y="1588"/>
                            <a:pt x="90614" y="2646"/>
                            <a:pt x="79502" y="4763"/>
                          </a:cubicBezTo>
                          <a:cubicBezTo>
                            <a:pt x="68390" y="6880"/>
                            <a:pt x="75798" y="8202"/>
                            <a:pt x="73152" y="12700"/>
                          </a:cubicBezTo>
                          <a:cubicBezTo>
                            <a:pt x="70506" y="17198"/>
                            <a:pt x="67331" y="24871"/>
                            <a:pt x="63627" y="31750"/>
                          </a:cubicBezTo>
                          <a:cubicBezTo>
                            <a:pt x="59923" y="38629"/>
                            <a:pt x="55425" y="47625"/>
                            <a:pt x="50927" y="53975"/>
                          </a:cubicBezTo>
                          <a:cubicBezTo>
                            <a:pt x="46429" y="60325"/>
                            <a:pt x="40608" y="63765"/>
                            <a:pt x="36639" y="69850"/>
                          </a:cubicBezTo>
                          <a:cubicBezTo>
                            <a:pt x="32670" y="75935"/>
                            <a:pt x="30818" y="83344"/>
                            <a:pt x="27114" y="90488"/>
                          </a:cubicBezTo>
                          <a:cubicBezTo>
                            <a:pt x="23410" y="97632"/>
                            <a:pt x="18647" y="105569"/>
                            <a:pt x="14414" y="112713"/>
                          </a:cubicBezTo>
                          <a:cubicBezTo>
                            <a:pt x="10181" y="119857"/>
                            <a:pt x="4095" y="128323"/>
                            <a:pt x="1714" y="133350"/>
                          </a:cubicBezTo>
                          <a:cubicBezTo>
                            <a:pt x="-667" y="138377"/>
                            <a:pt x="127" y="137848"/>
                            <a:pt x="127" y="142875"/>
                          </a:cubicBezTo>
                          <a:cubicBezTo>
                            <a:pt x="127" y="147902"/>
                            <a:pt x="-667" y="156369"/>
                            <a:pt x="1714" y="163513"/>
                          </a:cubicBezTo>
                          <a:cubicBezTo>
                            <a:pt x="4095" y="170657"/>
                            <a:pt x="8858" y="180182"/>
                            <a:pt x="14414" y="185738"/>
                          </a:cubicBezTo>
                          <a:cubicBezTo>
                            <a:pt x="19970" y="191294"/>
                            <a:pt x="27379" y="190765"/>
                            <a:pt x="35052" y="196850"/>
                          </a:cubicBezTo>
                          <a:cubicBezTo>
                            <a:pt x="42725" y="202935"/>
                            <a:pt x="51192" y="214048"/>
                            <a:pt x="60452" y="222250"/>
                          </a:cubicBezTo>
                          <a:cubicBezTo>
                            <a:pt x="69712" y="230452"/>
                            <a:pt x="82147" y="241300"/>
                            <a:pt x="90614" y="246063"/>
                          </a:cubicBezTo>
                          <a:cubicBezTo>
                            <a:pt x="99081" y="250826"/>
                            <a:pt x="109665" y="249238"/>
                            <a:pt x="111252" y="2508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82A2AC99-C4F4-4CB7-B8AA-7DBCB3A670F1}"/>
                </a:ext>
              </a:extLst>
            </p:cNvPr>
            <p:cNvSpPr/>
            <p:nvPr/>
          </p:nvSpPr>
          <p:spPr>
            <a:xfrm>
              <a:off x="5662613" y="4106863"/>
              <a:ext cx="155575" cy="152400"/>
            </a:xfrm>
            <a:custGeom>
              <a:avLst/>
              <a:gdLst>
                <a:gd name="connsiteX0" fmla="*/ 0 w 155575"/>
                <a:gd name="connsiteY0" fmla="*/ 0 h 152400"/>
                <a:gd name="connsiteX1" fmla="*/ 52387 w 155575"/>
                <a:gd name="connsiteY1" fmla="*/ 36512 h 152400"/>
                <a:gd name="connsiteX2" fmla="*/ 61912 w 155575"/>
                <a:gd name="connsiteY2" fmla="*/ 52387 h 152400"/>
                <a:gd name="connsiteX3" fmla="*/ 68262 w 155575"/>
                <a:gd name="connsiteY3" fmla="*/ 63500 h 152400"/>
                <a:gd name="connsiteX4" fmla="*/ 80962 w 155575"/>
                <a:gd name="connsiteY4" fmla="*/ 73025 h 152400"/>
                <a:gd name="connsiteX5" fmla="*/ 93662 w 155575"/>
                <a:gd name="connsiteY5" fmla="*/ 96837 h 152400"/>
                <a:gd name="connsiteX6" fmla="*/ 117475 w 155575"/>
                <a:gd name="connsiteY6" fmla="*/ 104775 h 152400"/>
                <a:gd name="connsiteX7" fmla="*/ 128587 w 155575"/>
                <a:gd name="connsiteY7" fmla="*/ 114300 h 152400"/>
                <a:gd name="connsiteX8" fmla="*/ 139700 w 155575"/>
                <a:gd name="connsiteY8" fmla="*/ 133350 h 152400"/>
                <a:gd name="connsiteX9" fmla="*/ 155575 w 155575"/>
                <a:gd name="connsiteY9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575" h="152400" extrusionOk="0">
                  <a:moveTo>
                    <a:pt x="0" y="0"/>
                  </a:moveTo>
                  <a:cubicBezTo>
                    <a:pt x="20030" y="14375"/>
                    <a:pt x="41681" y="26493"/>
                    <a:pt x="52387" y="36512"/>
                  </a:cubicBezTo>
                  <a:cubicBezTo>
                    <a:pt x="62655" y="44558"/>
                    <a:pt x="59284" y="47623"/>
                    <a:pt x="61912" y="52387"/>
                  </a:cubicBezTo>
                  <a:cubicBezTo>
                    <a:pt x="64739" y="57051"/>
                    <a:pt x="65174" y="60022"/>
                    <a:pt x="68262" y="63500"/>
                  </a:cubicBezTo>
                  <a:cubicBezTo>
                    <a:pt x="71299" y="66580"/>
                    <a:pt x="77454" y="66958"/>
                    <a:pt x="80962" y="73025"/>
                  </a:cubicBezTo>
                  <a:cubicBezTo>
                    <a:pt x="85452" y="79295"/>
                    <a:pt x="86273" y="90621"/>
                    <a:pt x="93662" y="96837"/>
                  </a:cubicBezTo>
                  <a:cubicBezTo>
                    <a:pt x="99455" y="102821"/>
                    <a:pt x="112458" y="100843"/>
                    <a:pt x="117475" y="104775"/>
                  </a:cubicBezTo>
                  <a:cubicBezTo>
                    <a:pt x="123096" y="107854"/>
                    <a:pt x="124968" y="109468"/>
                    <a:pt x="128587" y="114300"/>
                  </a:cubicBezTo>
                  <a:cubicBezTo>
                    <a:pt x="132772" y="118723"/>
                    <a:pt x="135300" y="126764"/>
                    <a:pt x="139700" y="133350"/>
                  </a:cubicBezTo>
                  <a:cubicBezTo>
                    <a:pt x="143358" y="138963"/>
                    <a:pt x="150049" y="147509"/>
                    <a:pt x="155575" y="1524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6839394">
                    <a:custGeom>
                      <a:avLst/>
                      <a:gdLst>
                        <a:gd name="connsiteX0" fmla="*/ 0 w 155575"/>
                        <a:gd name="connsiteY0" fmla="*/ 0 h 152400"/>
                        <a:gd name="connsiteX1" fmla="*/ 52387 w 155575"/>
                        <a:gd name="connsiteY1" fmla="*/ 36512 h 152400"/>
                        <a:gd name="connsiteX2" fmla="*/ 61912 w 155575"/>
                        <a:gd name="connsiteY2" fmla="*/ 52387 h 152400"/>
                        <a:gd name="connsiteX3" fmla="*/ 68262 w 155575"/>
                        <a:gd name="connsiteY3" fmla="*/ 63500 h 152400"/>
                        <a:gd name="connsiteX4" fmla="*/ 80962 w 155575"/>
                        <a:gd name="connsiteY4" fmla="*/ 73025 h 152400"/>
                        <a:gd name="connsiteX5" fmla="*/ 93662 w 155575"/>
                        <a:gd name="connsiteY5" fmla="*/ 96837 h 152400"/>
                        <a:gd name="connsiteX6" fmla="*/ 117475 w 155575"/>
                        <a:gd name="connsiteY6" fmla="*/ 104775 h 152400"/>
                        <a:gd name="connsiteX7" fmla="*/ 128587 w 155575"/>
                        <a:gd name="connsiteY7" fmla="*/ 114300 h 152400"/>
                        <a:gd name="connsiteX8" fmla="*/ 139700 w 155575"/>
                        <a:gd name="connsiteY8" fmla="*/ 133350 h 152400"/>
                        <a:gd name="connsiteX9" fmla="*/ 155575 w 155575"/>
                        <a:gd name="connsiteY9" fmla="*/ 152400 h 152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55575" h="152400">
                          <a:moveTo>
                            <a:pt x="0" y="0"/>
                          </a:moveTo>
                          <a:cubicBezTo>
                            <a:pt x="21034" y="13890"/>
                            <a:pt x="42068" y="27781"/>
                            <a:pt x="52387" y="36512"/>
                          </a:cubicBezTo>
                          <a:cubicBezTo>
                            <a:pt x="62706" y="45243"/>
                            <a:pt x="59266" y="47889"/>
                            <a:pt x="61912" y="52387"/>
                          </a:cubicBezTo>
                          <a:cubicBezTo>
                            <a:pt x="64558" y="56885"/>
                            <a:pt x="65087" y="60060"/>
                            <a:pt x="68262" y="63500"/>
                          </a:cubicBezTo>
                          <a:cubicBezTo>
                            <a:pt x="71437" y="66940"/>
                            <a:pt x="76729" y="67469"/>
                            <a:pt x="80962" y="73025"/>
                          </a:cubicBezTo>
                          <a:cubicBezTo>
                            <a:pt x="85195" y="78581"/>
                            <a:pt x="87577" y="91545"/>
                            <a:pt x="93662" y="96837"/>
                          </a:cubicBezTo>
                          <a:cubicBezTo>
                            <a:pt x="99747" y="102129"/>
                            <a:pt x="111654" y="101865"/>
                            <a:pt x="117475" y="104775"/>
                          </a:cubicBezTo>
                          <a:cubicBezTo>
                            <a:pt x="123296" y="107686"/>
                            <a:pt x="124883" y="109538"/>
                            <a:pt x="128587" y="114300"/>
                          </a:cubicBezTo>
                          <a:cubicBezTo>
                            <a:pt x="132291" y="119062"/>
                            <a:pt x="135202" y="127000"/>
                            <a:pt x="139700" y="133350"/>
                          </a:cubicBezTo>
                          <a:cubicBezTo>
                            <a:pt x="144198" y="139700"/>
                            <a:pt x="149886" y="146050"/>
                            <a:pt x="155575" y="1524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6E205064-C407-4A6C-AEE6-9FF22AB64487}"/>
                </a:ext>
              </a:extLst>
            </p:cNvPr>
            <p:cNvSpPr/>
            <p:nvPr/>
          </p:nvSpPr>
          <p:spPr>
            <a:xfrm>
              <a:off x="5556250" y="4233863"/>
              <a:ext cx="436638" cy="747712"/>
            </a:xfrm>
            <a:custGeom>
              <a:avLst/>
              <a:gdLst>
                <a:gd name="connsiteX0" fmla="*/ 414338 w 436638"/>
                <a:gd name="connsiteY0" fmla="*/ 0 h 747712"/>
                <a:gd name="connsiteX1" fmla="*/ 436563 w 436638"/>
                <a:gd name="connsiteY1" fmla="*/ 50800 h 747712"/>
                <a:gd name="connsiteX2" fmla="*/ 420688 w 436638"/>
                <a:gd name="connsiteY2" fmla="*/ 88900 h 747712"/>
                <a:gd name="connsiteX3" fmla="*/ 396875 w 436638"/>
                <a:gd name="connsiteY3" fmla="*/ 120650 h 747712"/>
                <a:gd name="connsiteX4" fmla="*/ 373063 w 436638"/>
                <a:gd name="connsiteY4" fmla="*/ 171450 h 747712"/>
                <a:gd name="connsiteX5" fmla="*/ 354013 w 436638"/>
                <a:gd name="connsiteY5" fmla="*/ 217487 h 747712"/>
                <a:gd name="connsiteX6" fmla="*/ 330200 w 436638"/>
                <a:gd name="connsiteY6" fmla="*/ 268287 h 747712"/>
                <a:gd name="connsiteX7" fmla="*/ 309563 w 436638"/>
                <a:gd name="connsiteY7" fmla="*/ 311150 h 747712"/>
                <a:gd name="connsiteX8" fmla="*/ 279400 w 436638"/>
                <a:gd name="connsiteY8" fmla="*/ 360362 h 747712"/>
                <a:gd name="connsiteX9" fmla="*/ 249238 w 436638"/>
                <a:gd name="connsiteY9" fmla="*/ 415925 h 747712"/>
                <a:gd name="connsiteX10" fmla="*/ 222250 w 436638"/>
                <a:gd name="connsiteY10" fmla="*/ 477837 h 747712"/>
                <a:gd name="connsiteX11" fmla="*/ 180975 w 436638"/>
                <a:gd name="connsiteY11" fmla="*/ 525462 h 747712"/>
                <a:gd name="connsiteX12" fmla="*/ 127000 w 436638"/>
                <a:gd name="connsiteY12" fmla="*/ 579437 h 747712"/>
                <a:gd name="connsiteX13" fmla="*/ 80963 w 436638"/>
                <a:gd name="connsiteY13" fmla="*/ 642937 h 747712"/>
                <a:gd name="connsiteX14" fmla="*/ 42863 w 436638"/>
                <a:gd name="connsiteY14" fmla="*/ 700087 h 747712"/>
                <a:gd name="connsiteX15" fmla="*/ 17463 w 436638"/>
                <a:gd name="connsiteY15" fmla="*/ 731837 h 747712"/>
                <a:gd name="connsiteX16" fmla="*/ 0 w 436638"/>
                <a:gd name="connsiteY16" fmla="*/ 747712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6638" h="747712" extrusionOk="0">
                  <a:moveTo>
                    <a:pt x="414338" y="0"/>
                  </a:moveTo>
                  <a:cubicBezTo>
                    <a:pt x="423519" y="17864"/>
                    <a:pt x="435973" y="35535"/>
                    <a:pt x="436563" y="50800"/>
                  </a:cubicBezTo>
                  <a:cubicBezTo>
                    <a:pt x="437491" y="66843"/>
                    <a:pt x="428071" y="79021"/>
                    <a:pt x="420688" y="88900"/>
                  </a:cubicBezTo>
                  <a:cubicBezTo>
                    <a:pt x="414508" y="100281"/>
                    <a:pt x="404882" y="107208"/>
                    <a:pt x="396875" y="120650"/>
                  </a:cubicBezTo>
                  <a:cubicBezTo>
                    <a:pt x="386603" y="132700"/>
                    <a:pt x="378780" y="155168"/>
                    <a:pt x="373063" y="171450"/>
                  </a:cubicBezTo>
                  <a:cubicBezTo>
                    <a:pt x="363428" y="187117"/>
                    <a:pt x="359213" y="201461"/>
                    <a:pt x="354013" y="217487"/>
                  </a:cubicBezTo>
                  <a:cubicBezTo>
                    <a:pt x="346083" y="234316"/>
                    <a:pt x="338847" y="252585"/>
                    <a:pt x="330200" y="268287"/>
                  </a:cubicBezTo>
                  <a:cubicBezTo>
                    <a:pt x="322269" y="283325"/>
                    <a:pt x="318937" y="295552"/>
                    <a:pt x="309563" y="311150"/>
                  </a:cubicBezTo>
                  <a:cubicBezTo>
                    <a:pt x="301009" y="325548"/>
                    <a:pt x="292573" y="341450"/>
                    <a:pt x="279400" y="360362"/>
                  </a:cubicBezTo>
                  <a:cubicBezTo>
                    <a:pt x="269731" y="374200"/>
                    <a:pt x="259717" y="398676"/>
                    <a:pt x="249238" y="415925"/>
                  </a:cubicBezTo>
                  <a:cubicBezTo>
                    <a:pt x="238815" y="435653"/>
                    <a:pt x="233373" y="459872"/>
                    <a:pt x="222250" y="477837"/>
                  </a:cubicBezTo>
                  <a:cubicBezTo>
                    <a:pt x="211402" y="499673"/>
                    <a:pt x="195252" y="510860"/>
                    <a:pt x="180975" y="525462"/>
                  </a:cubicBezTo>
                  <a:cubicBezTo>
                    <a:pt x="166767" y="542711"/>
                    <a:pt x="145016" y="558964"/>
                    <a:pt x="127000" y="579437"/>
                  </a:cubicBezTo>
                  <a:cubicBezTo>
                    <a:pt x="114062" y="599074"/>
                    <a:pt x="95543" y="619142"/>
                    <a:pt x="80963" y="642937"/>
                  </a:cubicBezTo>
                  <a:cubicBezTo>
                    <a:pt x="67423" y="661269"/>
                    <a:pt x="52755" y="685685"/>
                    <a:pt x="42863" y="700087"/>
                  </a:cubicBezTo>
                  <a:cubicBezTo>
                    <a:pt x="32732" y="715131"/>
                    <a:pt x="24498" y="723760"/>
                    <a:pt x="17463" y="731837"/>
                  </a:cubicBezTo>
                  <a:cubicBezTo>
                    <a:pt x="10262" y="738892"/>
                    <a:pt x="5176" y="744681"/>
                    <a:pt x="0" y="7477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323132192">
                    <a:custGeom>
                      <a:avLst/>
                      <a:gdLst>
                        <a:gd name="connsiteX0" fmla="*/ 414338 w 436638"/>
                        <a:gd name="connsiteY0" fmla="*/ 0 h 747712"/>
                        <a:gd name="connsiteX1" fmla="*/ 436563 w 436638"/>
                        <a:gd name="connsiteY1" fmla="*/ 50800 h 747712"/>
                        <a:gd name="connsiteX2" fmla="*/ 420688 w 436638"/>
                        <a:gd name="connsiteY2" fmla="*/ 88900 h 747712"/>
                        <a:gd name="connsiteX3" fmla="*/ 396875 w 436638"/>
                        <a:gd name="connsiteY3" fmla="*/ 120650 h 747712"/>
                        <a:gd name="connsiteX4" fmla="*/ 373063 w 436638"/>
                        <a:gd name="connsiteY4" fmla="*/ 171450 h 747712"/>
                        <a:gd name="connsiteX5" fmla="*/ 354013 w 436638"/>
                        <a:gd name="connsiteY5" fmla="*/ 217487 h 747712"/>
                        <a:gd name="connsiteX6" fmla="*/ 330200 w 436638"/>
                        <a:gd name="connsiteY6" fmla="*/ 268287 h 747712"/>
                        <a:gd name="connsiteX7" fmla="*/ 309563 w 436638"/>
                        <a:gd name="connsiteY7" fmla="*/ 311150 h 747712"/>
                        <a:gd name="connsiteX8" fmla="*/ 279400 w 436638"/>
                        <a:gd name="connsiteY8" fmla="*/ 360362 h 747712"/>
                        <a:gd name="connsiteX9" fmla="*/ 249238 w 436638"/>
                        <a:gd name="connsiteY9" fmla="*/ 415925 h 747712"/>
                        <a:gd name="connsiteX10" fmla="*/ 222250 w 436638"/>
                        <a:gd name="connsiteY10" fmla="*/ 477837 h 747712"/>
                        <a:gd name="connsiteX11" fmla="*/ 180975 w 436638"/>
                        <a:gd name="connsiteY11" fmla="*/ 525462 h 747712"/>
                        <a:gd name="connsiteX12" fmla="*/ 127000 w 436638"/>
                        <a:gd name="connsiteY12" fmla="*/ 579437 h 747712"/>
                        <a:gd name="connsiteX13" fmla="*/ 80963 w 436638"/>
                        <a:gd name="connsiteY13" fmla="*/ 642937 h 747712"/>
                        <a:gd name="connsiteX14" fmla="*/ 42863 w 436638"/>
                        <a:gd name="connsiteY14" fmla="*/ 700087 h 747712"/>
                        <a:gd name="connsiteX15" fmla="*/ 17463 w 436638"/>
                        <a:gd name="connsiteY15" fmla="*/ 731837 h 747712"/>
                        <a:gd name="connsiteX16" fmla="*/ 0 w 436638"/>
                        <a:gd name="connsiteY16" fmla="*/ 747712 h 7477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36638" h="747712">
                          <a:moveTo>
                            <a:pt x="414338" y="0"/>
                          </a:moveTo>
                          <a:cubicBezTo>
                            <a:pt x="424921" y="17991"/>
                            <a:pt x="435505" y="35983"/>
                            <a:pt x="436563" y="50800"/>
                          </a:cubicBezTo>
                          <a:cubicBezTo>
                            <a:pt x="437621" y="65617"/>
                            <a:pt x="427303" y="77258"/>
                            <a:pt x="420688" y="88900"/>
                          </a:cubicBezTo>
                          <a:cubicBezTo>
                            <a:pt x="414073" y="100542"/>
                            <a:pt x="404812" y="106892"/>
                            <a:pt x="396875" y="120650"/>
                          </a:cubicBezTo>
                          <a:cubicBezTo>
                            <a:pt x="388937" y="134408"/>
                            <a:pt x="380207" y="155311"/>
                            <a:pt x="373063" y="171450"/>
                          </a:cubicBezTo>
                          <a:cubicBezTo>
                            <a:pt x="365919" y="187590"/>
                            <a:pt x="361157" y="201348"/>
                            <a:pt x="354013" y="217487"/>
                          </a:cubicBezTo>
                          <a:cubicBezTo>
                            <a:pt x="346869" y="233627"/>
                            <a:pt x="337608" y="252677"/>
                            <a:pt x="330200" y="268287"/>
                          </a:cubicBezTo>
                          <a:cubicBezTo>
                            <a:pt x="322792" y="283898"/>
                            <a:pt x="318030" y="295804"/>
                            <a:pt x="309563" y="311150"/>
                          </a:cubicBezTo>
                          <a:cubicBezTo>
                            <a:pt x="301096" y="326496"/>
                            <a:pt x="289454" y="342900"/>
                            <a:pt x="279400" y="360362"/>
                          </a:cubicBezTo>
                          <a:cubicBezTo>
                            <a:pt x="269346" y="377824"/>
                            <a:pt x="258763" y="396346"/>
                            <a:pt x="249238" y="415925"/>
                          </a:cubicBezTo>
                          <a:cubicBezTo>
                            <a:pt x="239713" y="435504"/>
                            <a:pt x="233627" y="459581"/>
                            <a:pt x="222250" y="477837"/>
                          </a:cubicBezTo>
                          <a:cubicBezTo>
                            <a:pt x="210873" y="496093"/>
                            <a:pt x="196850" y="508529"/>
                            <a:pt x="180975" y="525462"/>
                          </a:cubicBezTo>
                          <a:cubicBezTo>
                            <a:pt x="165100" y="542395"/>
                            <a:pt x="143669" y="559858"/>
                            <a:pt x="127000" y="579437"/>
                          </a:cubicBezTo>
                          <a:cubicBezTo>
                            <a:pt x="110331" y="599016"/>
                            <a:pt x="94986" y="622829"/>
                            <a:pt x="80963" y="642937"/>
                          </a:cubicBezTo>
                          <a:cubicBezTo>
                            <a:pt x="66940" y="663045"/>
                            <a:pt x="53446" y="685270"/>
                            <a:pt x="42863" y="700087"/>
                          </a:cubicBezTo>
                          <a:cubicBezTo>
                            <a:pt x="32280" y="714904"/>
                            <a:pt x="24607" y="723900"/>
                            <a:pt x="17463" y="731837"/>
                          </a:cubicBezTo>
                          <a:cubicBezTo>
                            <a:pt x="10319" y="739775"/>
                            <a:pt x="5556" y="744802"/>
                            <a:pt x="0" y="7477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181E3B8C-6C6D-46E2-BAA8-5A8C8F420A8A}"/>
                </a:ext>
              </a:extLst>
            </p:cNvPr>
            <p:cNvSpPr/>
            <p:nvPr/>
          </p:nvSpPr>
          <p:spPr>
            <a:xfrm>
              <a:off x="5653088" y="4365625"/>
              <a:ext cx="111125" cy="165100"/>
            </a:xfrm>
            <a:custGeom>
              <a:avLst/>
              <a:gdLst>
                <a:gd name="connsiteX0" fmla="*/ 111125 w 111125"/>
                <a:gd name="connsiteY0" fmla="*/ 0 h 165100"/>
                <a:gd name="connsiteX1" fmla="*/ 71437 w 111125"/>
                <a:gd name="connsiteY1" fmla="*/ 34925 h 165100"/>
                <a:gd name="connsiteX2" fmla="*/ 55562 w 111125"/>
                <a:gd name="connsiteY2" fmla="*/ 60325 h 165100"/>
                <a:gd name="connsiteX3" fmla="*/ 28575 w 111125"/>
                <a:gd name="connsiteY3" fmla="*/ 96838 h 165100"/>
                <a:gd name="connsiteX4" fmla="*/ 17462 w 111125"/>
                <a:gd name="connsiteY4" fmla="*/ 131763 h 165100"/>
                <a:gd name="connsiteX5" fmla="*/ 0 w 111125"/>
                <a:gd name="connsiteY5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25" h="165100" extrusionOk="0">
                  <a:moveTo>
                    <a:pt x="111125" y="0"/>
                  </a:moveTo>
                  <a:cubicBezTo>
                    <a:pt x="97426" y="13919"/>
                    <a:pt x="80471" y="24470"/>
                    <a:pt x="71437" y="34925"/>
                  </a:cubicBezTo>
                  <a:cubicBezTo>
                    <a:pt x="61817" y="44476"/>
                    <a:pt x="62964" y="49313"/>
                    <a:pt x="55562" y="60325"/>
                  </a:cubicBezTo>
                  <a:cubicBezTo>
                    <a:pt x="47901" y="73012"/>
                    <a:pt x="36757" y="85237"/>
                    <a:pt x="28575" y="96838"/>
                  </a:cubicBezTo>
                  <a:cubicBezTo>
                    <a:pt x="22287" y="109520"/>
                    <a:pt x="23366" y="120364"/>
                    <a:pt x="17462" y="131763"/>
                  </a:cubicBezTo>
                  <a:cubicBezTo>
                    <a:pt x="13208" y="141505"/>
                    <a:pt x="6452" y="151711"/>
                    <a:pt x="0" y="1651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837078609">
                    <a:custGeom>
                      <a:avLst/>
                      <a:gdLst>
                        <a:gd name="connsiteX0" fmla="*/ 111125 w 111125"/>
                        <a:gd name="connsiteY0" fmla="*/ 0 h 165100"/>
                        <a:gd name="connsiteX1" fmla="*/ 71437 w 111125"/>
                        <a:gd name="connsiteY1" fmla="*/ 34925 h 165100"/>
                        <a:gd name="connsiteX2" fmla="*/ 55562 w 111125"/>
                        <a:gd name="connsiteY2" fmla="*/ 60325 h 165100"/>
                        <a:gd name="connsiteX3" fmla="*/ 28575 w 111125"/>
                        <a:gd name="connsiteY3" fmla="*/ 96838 h 165100"/>
                        <a:gd name="connsiteX4" fmla="*/ 17462 w 111125"/>
                        <a:gd name="connsiteY4" fmla="*/ 131763 h 165100"/>
                        <a:gd name="connsiteX5" fmla="*/ 0 w 111125"/>
                        <a:gd name="connsiteY5" fmla="*/ 165100 h 165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1125" h="165100">
                          <a:moveTo>
                            <a:pt x="111125" y="0"/>
                          </a:moveTo>
                          <a:cubicBezTo>
                            <a:pt x="95911" y="12435"/>
                            <a:pt x="80697" y="24871"/>
                            <a:pt x="71437" y="34925"/>
                          </a:cubicBezTo>
                          <a:cubicBezTo>
                            <a:pt x="62177" y="44979"/>
                            <a:pt x="62706" y="50006"/>
                            <a:pt x="55562" y="60325"/>
                          </a:cubicBezTo>
                          <a:cubicBezTo>
                            <a:pt x="48418" y="70644"/>
                            <a:pt x="34925" y="84932"/>
                            <a:pt x="28575" y="96838"/>
                          </a:cubicBezTo>
                          <a:cubicBezTo>
                            <a:pt x="22225" y="108744"/>
                            <a:pt x="22224" y="120386"/>
                            <a:pt x="17462" y="131763"/>
                          </a:cubicBezTo>
                          <a:cubicBezTo>
                            <a:pt x="12700" y="143140"/>
                            <a:pt x="6350" y="154120"/>
                            <a:pt x="0" y="1651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D1BB3655-475D-4089-93AB-7036867C854C}"/>
                </a:ext>
              </a:extLst>
            </p:cNvPr>
            <p:cNvSpPr/>
            <p:nvPr/>
          </p:nvSpPr>
          <p:spPr>
            <a:xfrm>
              <a:off x="5592763" y="4586288"/>
              <a:ext cx="50800" cy="101600"/>
            </a:xfrm>
            <a:custGeom>
              <a:avLst/>
              <a:gdLst>
                <a:gd name="connsiteX0" fmla="*/ 50800 w 50800"/>
                <a:gd name="connsiteY0" fmla="*/ 0 h 101600"/>
                <a:gd name="connsiteX1" fmla="*/ 23812 w 50800"/>
                <a:gd name="connsiteY1" fmla="*/ 57150 h 101600"/>
                <a:gd name="connsiteX2" fmla="*/ 0 w 50800"/>
                <a:gd name="connsiteY2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101600" extrusionOk="0">
                  <a:moveTo>
                    <a:pt x="50800" y="0"/>
                  </a:moveTo>
                  <a:cubicBezTo>
                    <a:pt x="43339" y="21659"/>
                    <a:pt x="32984" y="40419"/>
                    <a:pt x="23812" y="57150"/>
                  </a:cubicBezTo>
                  <a:cubicBezTo>
                    <a:pt x="15591" y="71384"/>
                    <a:pt x="8380" y="87974"/>
                    <a:pt x="0" y="1016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352558675">
                    <a:custGeom>
                      <a:avLst/>
                      <a:gdLst>
                        <a:gd name="connsiteX0" fmla="*/ 50800 w 50800"/>
                        <a:gd name="connsiteY0" fmla="*/ 0 h 101600"/>
                        <a:gd name="connsiteX1" fmla="*/ 23812 w 50800"/>
                        <a:gd name="connsiteY1" fmla="*/ 57150 h 101600"/>
                        <a:gd name="connsiteX2" fmla="*/ 0 w 5080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800" h="101600">
                          <a:moveTo>
                            <a:pt x="50800" y="0"/>
                          </a:moveTo>
                          <a:cubicBezTo>
                            <a:pt x="41539" y="20108"/>
                            <a:pt x="32279" y="40217"/>
                            <a:pt x="23812" y="57150"/>
                          </a:cubicBezTo>
                          <a:cubicBezTo>
                            <a:pt x="15345" y="74083"/>
                            <a:pt x="7672" y="87841"/>
                            <a:pt x="0" y="1016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9F3483AF-CCB3-4005-85C5-E51C693FC5F4}"/>
                </a:ext>
              </a:extLst>
            </p:cNvPr>
            <p:cNvSpPr/>
            <p:nvPr/>
          </p:nvSpPr>
          <p:spPr>
            <a:xfrm>
              <a:off x="5840413" y="4308475"/>
              <a:ext cx="47645" cy="123825"/>
            </a:xfrm>
            <a:custGeom>
              <a:avLst/>
              <a:gdLst>
                <a:gd name="connsiteX0" fmla="*/ 28575 w 47645"/>
                <a:gd name="connsiteY0" fmla="*/ 0 h 123825"/>
                <a:gd name="connsiteX1" fmla="*/ 47625 w 47645"/>
                <a:gd name="connsiteY1" fmla="*/ 55563 h 123825"/>
                <a:gd name="connsiteX2" fmla="*/ 25400 w 47645"/>
                <a:gd name="connsiteY2" fmla="*/ 77788 h 123825"/>
                <a:gd name="connsiteX3" fmla="*/ 12700 w 47645"/>
                <a:gd name="connsiteY3" fmla="*/ 96838 h 123825"/>
                <a:gd name="connsiteX4" fmla="*/ 11112 w 47645"/>
                <a:gd name="connsiteY4" fmla="*/ 111125 h 123825"/>
                <a:gd name="connsiteX5" fmla="*/ 0 w 47645"/>
                <a:gd name="connsiteY5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45" h="123825" extrusionOk="0">
                  <a:moveTo>
                    <a:pt x="28575" y="0"/>
                  </a:moveTo>
                  <a:cubicBezTo>
                    <a:pt x="38440" y="21532"/>
                    <a:pt x="47365" y="44576"/>
                    <a:pt x="47625" y="55563"/>
                  </a:cubicBezTo>
                  <a:cubicBezTo>
                    <a:pt x="46883" y="69074"/>
                    <a:pt x="32033" y="69877"/>
                    <a:pt x="25400" y="77788"/>
                  </a:cubicBezTo>
                  <a:cubicBezTo>
                    <a:pt x="19573" y="84754"/>
                    <a:pt x="14732" y="91672"/>
                    <a:pt x="12700" y="96838"/>
                  </a:cubicBezTo>
                  <a:cubicBezTo>
                    <a:pt x="10597" y="101805"/>
                    <a:pt x="13401" y="106486"/>
                    <a:pt x="11112" y="111125"/>
                  </a:cubicBezTo>
                  <a:cubicBezTo>
                    <a:pt x="8393" y="115624"/>
                    <a:pt x="4692" y="120237"/>
                    <a:pt x="0" y="1238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665996072">
                    <a:custGeom>
                      <a:avLst/>
                      <a:gdLst>
                        <a:gd name="connsiteX0" fmla="*/ 28575 w 47645"/>
                        <a:gd name="connsiteY0" fmla="*/ 0 h 123825"/>
                        <a:gd name="connsiteX1" fmla="*/ 47625 w 47645"/>
                        <a:gd name="connsiteY1" fmla="*/ 55563 h 123825"/>
                        <a:gd name="connsiteX2" fmla="*/ 25400 w 47645"/>
                        <a:gd name="connsiteY2" fmla="*/ 77788 h 123825"/>
                        <a:gd name="connsiteX3" fmla="*/ 12700 w 47645"/>
                        <a:gd name="connsiteY3" fmla="*/ 96838 h 123825"/>
                        <a:gd name="connsiteX4" fmla="*/ 11112 w 47645"/>
                        <a:gd name="connsiteY4" fmla="*/ 111125 h 123825"/>
                        <a:gd name="connsiteX5" fmla="*/ 0 w 47645"/>
                        <a:gd name="connsiteY5" fmla="*/ 123825 h 123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7645" h="123825">
                          <a:moveTo>
                            <a:pt x="28575" y="0"/>
                          </a:moveTo>
                          <a:cubicBezTo>
                            <a:pt x="38364" y="21299"/>
                            <a:pt x="48154" y="42598"/>
                            <a:pt x="47625" y="55563"/>
                          </a:cubicBezTo>
                          <a:cubicBezTo>
                            <a:pt x="47096" y="68528"/>
                            <a:pt x="31221" y="70909"/>
                            <a:pt x="25400" y="77788"/>
                          </a:cubicBezTo>
                          <a:cubicBezTo>
                            <a:pt x="19579" y="84667"/>
                            <a:pt x="15081" y="91282"/>
                            <a:pt x="12700" y="96838"/>
                          </a:cubicBezTo>
                          <a:cubicBezTo>
                            <a:pt x="10319" y="102394"/>
                            <a:pt x="13229" y="106627"/>
                            <a:pt x="11112" y="111125"/>
                          </a:cubicBezTo>
                          <a:cubicBezTo>
                            <a:pt x="8995" y="115623"/>
                            <a:pt x="4497" y="119724"/>
                            <a:pt x="0" y="1238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D7A98CC5-21E6-43EB-9337-C1DB38466F1F}"/>
                </a:ext>
              </a:extLst>
            </p:cNvPr>
            <p:cNvSpPr/>
            <p:nvPr/>
          </p:nvSpPr>
          <p:spPr>
            <a:xfrm>
              <a:off x="5921375" y="4275138"/>
              <a:ext cx="1588" cy="63500"/>
            </a:xfrm>
            <a:custGeom>
              <a:avLst/>
              <a:gdLst>
                <a:gd name="connsiteX0" fmla="*/ 0 w 1588"/>
                <a:gd name="connsiteY0" fmla="*/ 0 h 63500"/>
                <a:gd name="connsiteX1" fmla="*/ 1588 w 1588"/>
                <a:gd name="connsiteY1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" h="63500" extrusionOk="0">
                  <a:moveTo>
                    <a:pt x="0" y="0"/>
                  </a:moveTo>
                  <a:cubicBezTo>
                    <a:pt x="2133" y="20185"/>
                    <a:pt x="743" y="40802"/>
                    <a:pt x="1588" y="635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02632573">
                    <a:custGeom>
                      <a:avLst/>
                      <a:gdLst>
                        <a:gd name="connsiteX0" fmla="*/ 0 w 1588"/>
                        <a:gd name="connsiteY0" fmla="*/ 0 h 63500"/>
                        <a:gd name="connsiteX1" fmla="*/ 1588 w 1588"/>
                        <a:gd name="connsiteY1" fmla="*/ 63500 h 63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88" h="63500">
                          <a:moveTo>
                            <a:pt x="0" y="0"/>
                          </a:moveTo>
                          <a:cubicBezTo>
                            <a:pt x="529" y="21167"/>
                            <a:pt x="1058" y="42333"/>
                            <a:pt x="1588" y="635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DA6D0E86-F007-4665-BC56-69EB621F3F6B}"/>
                </a:ext>
              </a:extLst>
            </p:cNvPr>
            <p:cNvSpPr/>
            <p:nvPr/>
          </p:nvSpPr>
          <p:spPr>
            <a:xfrm>
              <a:off x="6054725" y="4202113"/>
              <a:ext cx="34925" cy="114300"/>
            </a:xfrm>
            <a:custGeom>
              <a:avLst/>
              <a:gdLst>
                <a:gd name="connsiteX0" fmla="*/ 0 w 34925"/>
                <a:gd name="connsiteY0" fmla="*/ 0 h 114300"/>
                <a:gd name="connsiteX1" fmla="*/ 28575 w 34925"/>
                <a:gd name="connsiteY1" fmla="*/ 85725 h 114300"/>
                <a:gd name="connsiteX2" fmla="*/ 34925 w 34925"/>
                <a:gd name="connsiteY2" fmla="*/ 103187 h 114300"/>
                <a:gd name="connsiteX3" fmla="*/ 28575 w 34925"/>
                <a:gd name="connsiteY3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5" h="114300" extrusionOk="0">
                  <a:moveTo>
                    <a:pt x="0" y="0"/>
                  </a:moveTo>
                  <a:cubicBezTo>
                    <a:pt x="10506" y="35292"/>
                    <a:pt x="22889" y="68173"/>
                    <a:pt x="28575" y="85725"/>
                  </a:cubicBezTo>
                  <a:cubicBezTo>
                    <a:pt x="33979" y="102935"/>
                    <a:pt x="34919" y="98539"/>
                    <a:pt x="34925" y="103187"/>
                  </a:cubicBezTo>
                  <a:cubicBezTo>
                    <a:pt x="35043" y="107680"/>
                    <a:pt x="31651" y="111102"/>
                    <a:pt x="28575" y="1143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86978836">
                    <a:custGeom>
                      <a:avLst/>
                      <a:gdLst>
                        <a:gd name="connsiteX0" fmla="*/ 0 w 34925"/>
                        <a:gd name="connsiteY0" fmla="*/ 0 h 114300"/>
                        <a:gd name="connsiteX1" fmla="*/ 28575 w 34925"/>
                        <a:gd name="connsiteY1" fmla="*/ 85725 h 114300"/>
                        <a:gd name="connsiteX2" fmla="*/ 34925 w 34925"/>
                        <a:gd name="connsiteY2" fmla="*/ 103187 h 114300"/>
                        <a:gd name="connsiteX3" fmla="*/ 28575 w 34925"/>
                        <a:gd name="connsiteY3" fmla="*/ 114300 h 114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925" h="114300">
                          <a:moveTo>
                            <a:pt x="0" y="0"/>
                          </a:moveTo>
                          <a:cubicBezTo>
                            <a:pt x="11377" y="34263"/>
                            <a:pt x="22754" y="68527"/>
                            <a:pt x="28575" y="85725"/>
                          </a:cubicBezTo>
                          <a:cubicBezTo>
                            <a:pt x="34396" y="102923"/>
                            <a:pt x="34925" y="98425"/>
                            <a:pt x="34925" y="103187"/>
                          </a:cubicBezTo>
                          <a:cubicBezTo>
                            <a:pt x="34925" y="107949"/>
                            <a:pt x="31750" y="111124"/>
                            <a:pt x="28575" y="1143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947D98AB-600C-4D9A-9D67-CECD4AE9B199}"/>
                </a:ext>
              </a:extLst>
            </p:cNvPr>
            <p:cNvSpPr/>
            <p:nvPr/>
          </p:nvSpPr>
          <p:spPr>
            <a:xfrm>
              <a:off x="6024563" y="4349750"/>
              <a:ext cx="46037" cy="87313"/>
            </a:xfrm>
            <a:custGeom>
              <a:avLst/>
              <a:gdLst>
                <a:gd name="connsiteX0" fmla="*/ 46037 w 46037"/>
                <a:gd name="connsiteY0" fmla="*/ 0 h 87313"/>
                <a:gd name="connsiteX1" fmla="*/ 26987 w 46037"/>
                <a:gd name="connsiteY1" fmla="*/ 49213 h 87313"/>
                <a:gd name="connsiteX2" fmla="*/ 11112 w 46037"/>
                <a:gd name="connsiteY2" fmla="*/ 66675 h 87313"/>
                <a:gd name="connsiteX3" fmla="*/ 0 w 46037"/>
                <a:gd name="connsiteY3" fmla="*/ 87313 h 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37" h="87313" extrusionOk="0">
                  <a:moveTo>
                    <a:pt x="46037" y="0"/>
                  </a:moveTo>
                  <a:cubicBezTo>
                    <a:pt x="39252" y="19225"/>
                    <a:pt x="30849" y="37258"/>
                    <a:pt x="26987" y="49213"/>
                  </a:cubicBezTo>
                  <a:cubicBezTo>
                    <a:pt x="21471" y="59521"/>
                    <a:pt x="16299" y="60003"/>
                    <a:pt x="11112" y="66675"/>
                  </a:cubicBezTo>
                  <a:cubicBezTo>
                    <a:pt x="7513" y="72570"/>
                    <a:pt x="2742" y="79621"/>
                    <a:pt x="0" y="873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16344710">
                    <a:custGeom>
                      <a:avLst/>
                      <a:gdLst>
                        <a:gd name="connsiteX0" fmla="*/ 46037 w 46037"/>
                        <a:gd name="connsiteY0" fmla="*/ 0 h 87313"/>
                        <a:gd name="connsiteX1" fmla="*/ 26987 w 46037"/>
                        <a:gd name="connsiteY1" fmla="*/ 49213 h 87313"/>
                        <a:gd name="connsiteX2" fmla="*/ 11112 w 46037"/>
                        <a:gd name="connsiteY2" fmla="*/ 66675 h 87313"/>
                        <a:gd name="connsiteX3" fmla="*/ 0 w 46037"/>
                        <a:gd name="connsiteY3" fmla="*/ 87313 h 873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037" h="87313">
                          <a:moveTo>
                            <a:pt x="46037" y="0"/>
                          </a:moveTo>
                          <a:cubicBezTo>
                            <a:pt x="39422" y="19050"/>
                            <a:pt x="32808" y="38101"/>
                            <a:pt x="26987" y="49213"/>
                          </a:cubicBezTo>
                          <a:cubicBezTo>
                            <a:pt x="21166" y="60325"/>
                            <a:pt x="15610" y="60325"/>
                            <a:pt x="11112" y="66675"/>
                          </a:cubicBezTo>
                          <a:cubicBezTo>
                            <a:pt x="6614" y="73025"/>
                            <a:pt x="3307" y="80169"/>
                            <a:pt x="0" y="873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1E7BDB98-9F82-4337-A588-3D389A5C33E7}"/>
                </a:ext>
              </a:extLst>
            </p:cNvPr>
            <p:cNvSpPr/>
            <p:nvPr/>
          </p:nvSpPr>
          <p:spPr>
            <a:xfrm>
              <a:off x="5624513" y="2916238"/>
              <a:ext cx="196850" cy="287337"/>
            </a:xfrm>
            <a:custGeom>
              <a:avLst/>
              <a:gdLst>
                <a:gd name="connsiteX0" fmla="*/ 196850 w 196850"/>
                <a:gd name="connsiteY0" fmla="*/ 0 h 287337"/>
                <a:gd name="connsiteX1" fmla="*/ 127000 w 196850"/>
                <a:gd name="connsiteY1" fmla="*/ 90487 h 287337"/>
                <a:gd name="connsiteX2" fmla="*/ 98425 w 196850"/>
                <a:gd name="connsiteY2" fmla="*/ 120650 h 287337"/>
                <a:gd name="connsiteX3" fmla="*/ 69850 w 196850"/>
                <a:gd name="connsiteY3" fmla="*/ 150812 h 287337"/>
                <a:gd name="connsiteX4" fmla="*/ 44450 w 196850"/>
                <a:gd name="connsiteY4" fmla="*/ 198437 h 287337"/>
                <a:gd name="connsiteX5" fmla="*/ 15875 w 196850"/>
                <a:gd name="connsiteY5" fmla="*/ 258762 h 287337"/>
                <a:gd name="connsiteX6" fmla="*/ 0 w 196850"/>
                <a:gd name="connsiteY6" fmla="*/ 287337 h 2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87337" extrusionOk="0">
                  <a:moveTo>
                    <a:pt x="196850" y="0"/>
                  </a:moveTo>
                  <a:cubicBezTo>
                    <a:pt x="169073" y="30362"/>
                    <a:pt x="145871" y="71642"/>
                    <a:pt x="127000" y="90487"/>
                  </a:cubicBezTo>
                  <a:cubicBezTo>
                    <a:pt x="110597" y="110596"/>
                    <a:pt x="98425" y="120651"/>
                    <a:pt x="98425" y="120650"/>
                  </a:cubicBezTo>
                  <a:cubicBezTo>
                    <a:pt x="88573" y="131879"/>
                    <a:pt x="79004" y="137389"/>
                    <a:pt x="69850" y="150812"/>
                  </a:cubicBezTo>
                  <a:cubicBezTo>
                    <a:pt x="60283" y="163303"/>
                    <a:pt x="54755" y="181160"/>
                    <a:pt x="44450" y="198437"/>
                  </a:cubicBezTo>
                  <a:cubicBezTo>
                    <a:pt x="33983" y="217929"/>
                    <a:pt x="23049" y="242893"/>
                    <a:pt x="15875" y="258762"/>
                  </a:cubicBezTo>
                  <a:cubicBezTo>
                    <a:pt x="7690" y="274153"/>
                    <a:pt x="3670" y="279370"/>
                    <a:pt x="0" y="2873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52163043">
                    <a:custGeom>
                      <a:avLst/>
                      <a:gdLst>
                        <a:gd name="connsiteX0" fmla="*/ 196850 w 196850"/>
                        <a:gd name="connsiteY0" fmla="*/ 0 h 287337"/>
                        <a:gd name="connsiteX1" fmla="*/ 127000 w 196850"/>
                        <a:gd name="connsiteY1" fmla="*/ 90487 h 287337"/>
                        <a:gd name="connsiteX2" fmla="*/ 98425 w 196850"/>
                        <a:gd name="connsiteY2" fmla="*/ 120650 h 287337"/>
                        <a:gd name="connsiteX3" fmla="*/ 69850 w 196850"/>
                        <a:gd name="connsiteY3" fmla="*/ 150812 h 287337"/>
                        <a:gd name="connsiteX4" fmla="*/ 44450 w 196850"/>
                        <a:gd name="connsiteY4" fmla="*/ 198437 h 287337"/>
                        <a:gd name="connsiteX5" fmla="*/ 15875 w 196850"/>
                        <a:gd name="connsiteY5" fmla="*/ 258762 h 287337"/>
                        <a:gd name="connsiteX6" fmla="*/ 0 w 196850"/>
                        <a:gd name="connsiteY6" fmla="*/ 287337 h 287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6850" h="287337">
                          <a:moveTo>
                            <a:pt x="196850" y="0"/>
                          </a:moveTo>
                          <a:cubicBezTo>
                            <a:pt x="170127" y="35189"/>
                            <a:pt x="143404" y="70379"/>
                            <a:pt x="127000" y="90487"/>
                          </a:cubicBezTo>
                          <a:cubicBezTo>
                            <a:pt x="110596" y="110595"/>
                            <a:pt x="98425" y="120650"/>
                            <a:pt x="98425" y="120650"/>
                          </a:cubicBezTo>
                          <a:cubicBezTo>
                            <a:pt x="88900" y="130704"/>
                            <a:pt x="78846" y="137848"/>
                            <a:pt x="69850" y="150812"/>
                          </a:cubicBezTo>
                          <a:cubicBezTo>
                            <a:pt x="60854" y="163777"/>
                            <a:pt x="53446" y="180445"/>
                            <a:pt x="44450" y="198437"/>
                          </a:cubicBezTo>
                          <a:cubicBezTo>
                            <a:pt x="35454" y="216429"/>
                            <a:pt x="23283" y="243945"/>
                            <a:pt x="15875" y="258762"/>
                          </a:cubicBezTo>
                          <a:cubicBezTo>
                            <a:pt x="8467" y="273579"/>
                            <a:pt x="4233" y="280458"/>
                            <a:pt x="0" y="2873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1AC2608B-3521-4AD7-A495-C39CA9604EFC}"/>
                </a:ext>
              </a:extLst>
            </p:cNvPr>
            <p:cNvSpPr/>
            <p:nvPr/>
          </p:nvSpPr>
          <p:spPr>
            <a:xfrm>
              <a:off x="5384800" y="2816225"/>
              <a:ext cx="395288" cy="258763"/>
            </a:xfrm>
            <a:custGeom>
              <a:avLst/>
              <a:gdLst>
                <a:gd name="connsiteX0" fmla="*/ 395288 w 395288"/>
                <a:gd name="connsiteY0" fmla="*/ 0 h 258763"/>
                <a:gd name="connsiteX1" fmla="*/ 307975 w 395288"/>
                <a:gd name="connsiteY1" fmla="*/ 34925 h 258763"/>
                <a:gd name="connsiteX2" fmla="*/ 255588 w 395288"/>
                <a:gd name="connsiteY2" fmla="*/ 69850 h 258763"/>
                <a:gd name="connsiteX3" fmla="*/ 200025 w 395288"/>
                <a:gd name="connsiteY3" fmla="*/ 96838 h 258763"/>
                <a:gd name="connsiteX4" fmla="*/ 131763 w 395288"/>
                <a:gd name="connsiteY4" fmla="*/ 147638 h 258763"/>
                <a:gd name="connsiteX5" fmla="*/ 77788 w 395288"/>
                <a:gd name="connsiteY5" fmla="*/ 177800 h 258763"/>
                <a:gd name="connsiteX6" fmla="*/ 23813 w 395288"/>
                <a:gd name="connsiteY6" fmla="*/ 238125 h 258763"/>
                <a:gd name="connsiteX7" fmla="*/ 0 w 395288"/>
                <a:gd name="connsiteY7" fmla="*/ 258763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288" h="258763" extrusionOk="0">
                  <a:moveTo>
                    <a:pt x="395288" y="0"/>
                  </a:moveTo>
                  <a:cubicBezTo>
                    <a:pt x="361652" y="11070"/>
                    <a:pt x="331933" y="22623"/>
                    <a:pt x="307975" y="34925"/>
                  </a:cubicBezTo>
                  <a:cubicBezTo>
                    <a:pt x="285943" y="44704"/>
                    <a:pt x="273234" y="59776"/>
                    <a:pt x="255588" y="69850"/>
                  </a:cubicBezTo>
                  <a:cubicBezTo>
                    <a:pt x="234751" y="79341"/>
                    <a:pt x="219862" y="84330"/>
                    <a:pt x="200025" y="96838"/>
                  </a:cubicBezTo>
                  <a:cubicBezTo>
                    <a:pt x="179687" y="109778"/>
                    <a:pt x="148457" y="135134"/>
                    <a:pt x="131763" y="147638"/>
                  </a:cubicBezTo>
                  <a:cubicBezTo>
                    <a:pt x="110751" y="159535"/>
                    <a:pt x="96400" y="161668"/>
                    <a:pt x="77788" y="177800"/>
                  </a:cubicBezTo>
                  <a:cubicBezTo>
                    <a:pt x="59302" y="192431"/>
                    <a:pt x="37087" y="226982"/>
                    <a:pt x="23813" y="238125"/>
                  </a:cubicBezTo>
                  <a:cubicBezTo>
                    <a:pt x="11012" y="252715"/>
                    <a:pt x="4249" y="255630"/>
                    <a:pt x="0" y="2587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35042998">
                    <a:custGeom>
                      <a:avLst/>
                      <a:gdLst>
                        <a:gd name="connsiteX0" fmla="*/ 395288 w 395288"/>
                        <a:gd name="connsiteY0" fmla="*/ 0 h 258763"/>
                        <a:gd name="connsiteX1" fmla="*/ 307975 w 395288"/>
                        <a:gd name="connsiteY1" fmla="*/ 34925 h 258763"/>
                        <a:gd name="connsiteX2" fmla="*/ 255588 w 395288"/>
                        <a:gd name="connsiteY2" fmla="*/ 69850 h 258763"/>
                        <a:gd name="connsiteX3" fmla="*/ 200025 w 395288"/>
                        <a:gd name="connsiteY3" fmla="*/ 96838 h 258763"/>
                        <a:gd name="connsiteX4" fmla="*/ 131763 w 395288"/>
                        <a:gd name="connsiteY4" fmla="*/ 147638 h 258763"/>
                        <a:gd name="connsiteX5" fmla="*/ 77788 w 395288"/>
                        <a:gd name="connsiteY5" fmla="*/ 177800 h 258763"/>
                        <a:gd name="connsiteX6" fmla="*/ 23813 w 395288"/>
                        <a:gd name="connsiteY6" fmla="*/ 238125 h 258763"/>
                        <a:gd name="connsiteX7" fmla="*/ 0 w 395288"/>
                        <a:gd name="connsiteY7" fmla="*/ 258763 h 2587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5288" h="258763">
                          <a:moveTo>
                            <a:pt x="395288" y="0"/>
                          </a:moveTo>
                          <a:cubicBezTo>
                            <a:pt x="363273" y="11641"/>
                            <a:pt x="331258" y="23283"/>
                            <a:pt x="307975" y="34925"/>
                          </a:cubicBezTo>
                          <a:cubicBezTo>
                            <a:pt x="284692" y="46567"/>
                            <a:pt x="273580" y="59531"/>
                            <a:pt x="255588" y="69850"/>
                          </a:cubicBezTo>
                          <a:cubicBezTo>
                            <a:pt x="237596" y="80169"/>
                            <a:pt x="220662" y="83873"/>
                            <a:pt x="200025" y="96838"/>
                          </a:cubicBezTo>
                          <a:cubicBezTo>
                            <a:pt x="179388" y="109803"/>
                            <a:pt x="152136" y="134144"/>
                            <a:pt x="131763" y="147638"/>
                          </a:cubicBezTo>
                          <a:cubicBezTo>
                            <a:pt x="111390" y="161132"/>
                            <a:pt x="95780" y="162719"/>
                            <a:pt x="77788" y="177800"/>
                          </a:cubicBezTo>
                          <a:cubicBezTo>
                            <a:pt x="59796" y="192881"/>
                            <a:pt x="36778" y="224631"/>
                            <a:pt x="23813" y="238125"/>
                          </a:cubicBezTo>
                          <a:cubicBezTo>
                            <a:pt x="10848" y="251619"/>
                            <a:pt x="5424" y="255191"/>
                            <a:pt x="0" y="2587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B37F83C8-FAD6-4A5F-939F-894BC3454319}"/>
                </a:ext>
              </a:extLst>
            </p:cNvPr>
            <p:cNvSpPr/>
            <p:nvPr/>
          </p:nvSpPr>
          <p:spPr>
            <a:xfrm>
              <a:off x="5495925" y="2882900"/>
              <a:ext cx="255588" cy="387350"/>
            </a:xfrm>
            <a:custGeom>
              <a:avLst/>
              <a:gdLst>
                <a:gd name="connsiteX0" fmla="*/ 255588 w 255588"/>
                <a:gd name="connsiteY0" fmla="*/ 0 h 387350"/>
                <a:gd name="connsiteX1" fmla="*/ 207963 w 255588"/>
                <a:gd name="connsiteY1" fmla="*/ 38100 h 387350"/>
                <a:gd name="connsiteX2" fmla="*/ 161925 w 255588"/>
                <a:gd name="connsiteY2" fmla="*/ 100013 h 387350"/>
                <a:gd name="connsiteX3" fmla="*/ 131763 w 255588"/>
                <a:gd name="connsiteY3" fmla="*/ 142875 h 387350"/>
                <a:gd name="connsiteX4" fmla="*/ 104775 w 255588"/>
                <a:gd name="connsiteY4" fmla="*/ 198438 h 387350"/>
                <a:gd name="connsiteX5" fmla="*/ 90488 w 255588"/>
                <a:gd name="connsiteY5" fmla="*/ 228600 h 387350"/>
                <a:gd name="connsiteX6" fmla="*/ 47625 w 255588"/>
                <a:gd name="connsiteY6" fmla="*/ 298450 h 387350"/>
                <a:gd name="connsiteX7" fmla="*/ 15875 w 255588"/>
                <a:gd name="connsiteY7" fmla="*/ 349250 h 387350"/>
                <a:gd name="connsiteX8" fmla="*/ 0 w 255588"/>
                <a:gd name="connsiteY8" fmla="*/ 387350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88" h="387350" extrusionOk="0">
                  <a:moveTo>
                    <a:pt x="255588" y="0"/>
                  </a:moveTo>
                  <a:cubicBezTo>
                    <a:pt x="237683" y="10914"/>
                    <a:pt x="223277" y="19533"/>
                    <a:pt x="207963" y="38100"/>
                  </a:cubicBezTo>
                  <a:cubicBezTo>
                    <a:pt x="191242" y="52891"/>
                    <a:pt x="173665" y="83821"/>
                    <a:pt x="161925" y="100013"/>
                  </a:cubicBezTo>
                  <a:cubicBezTo>
                    <a:pt x="149380" y="117883"/>
                    <a:pt x="142621" y="126917"/>
                    <a:pt x="131763" y="142875"/>
                  </a:cubicBezTo>
                  <a:cubicBezTo>
                    <a:pt x="121742" y="158055"/>
                    <a:pt x="111628" y="184516"/>
                    <a:pt x="104775" y="198438"/>
                  </a:cubicBezTo>
                  <a:cubicBezTo>
                    <a:pt x="98039" y="212442"/>
                    <a:pt x="99610" y="212023"/>
                    <a:pt x="90488" y="228600"/>
                  </a:cubicBezTo>
                  <a:cubicBezTo>
                    <a:pt x="80254" y="247481"/>
                    <a:pt x="62873" y="275078"/>
                    <a:pt x="47625" y="298450"/>
                  </a:cubicBezTo>
                  <a:cubicBezTo>
                    <a:pt x="33972" y="320943"/>
                    <a:pt x="20784" y="335345"/>
                    <a:pt x="15875" y="349250"/>
                  </a:cubicBezTo>
                  <a:cubicBezTo>
                    <a:pt x="7814" y="363735"/>
                    <a:pt x="3396" y="376164"/>
                    <a:pt x="0" y="3873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35036080">
                    <a:custGeom>
                      <a:avLst/>
                      <a:gdLst>
                        <a:gd name="connsiteX0" fmla="*/ 255588 w 255588"/>
                        <a:gd name="connsiteY0" fmla="*/ 0 h 387350"/>
                        <a:gd name="connsiteX1" fmla="*/ 207963 w 255588"/>
                        <a:gd name="connsiteY1" fmla="*/ 38100 h 387350"/>
                        <a:gd name="connsiteX2" fmla="*/ 161925 w 255588"/>
                        <a:gd name="connsiteY2" fmla="*/ 100013 h 387350"/>
                        <a:gd name="connsiteX3" fmla="*/ 131763 w 255588"/>
                        <a:gd name="connsiteY3" fmla="*/ 142875 h 387350"/>
                        <a:gd name="connsiteX4" fmla="*/ 104775 w 255588"/>
                        <a:gd name="connsiteY4" fmla="*/ 198438 h 387350"/>
                        <a:gd name="connsiteX5" fmla="*/ 90488 w 255588"/>
                        <a:gd name="connsiteY5" fmla="*/ 228600 h 387350"/>
                        <a:gd name="connsiteX6" fmla="*/ 47625 w 255588"/>
                        <a:gd name="connsiteY6" fmla="*/ 298450 h 387350"/>
                        <a:gd name="connsiteX7" fmla="*/ 15875 w 255588"/>
                        <a:gd name="connsiteY7" fmla="*/ 349250 h 387350"/>
                        <a:gd name="connsiteX8" fmla="*/ 0 w 255588"/>
                        <a:gd name="connsiteY8" fmla="*/ 387350 h 387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5588" h="387350">
                          <a:moveTo>
                            <a:pt x="255588" y="0"/>
                          </a:moveTo>
                          <a:cubicBezTo>
                            <a:pt x="239580" y="10715"/>
                            <a:pt x="223573" y="21431"/>
                            <a:pt x="207963" y="38100"/>
                          </a:cubicBezTo>
                          <a:cubicBezTo>
                            <a:pt x="192353" y="54769"/>
                            <a:pt x="174625" y="82551"/>
                            <a:pt x="161925" y="100013"/>
                          </a:cubicBezTo>
                          <a:cubicBezTo>
                            <a:pt x="149225" y="117476"/>
                            <a:pt x="141288" y="126471"/>
                            <a:pt x="131763" y="142875"/>
                          </a:cubicBezTo>
                          <a:cubicBezTo>
                            <a:pt x="122238" y="159279"/>
                            <a:pt x="111654" y="184151"/>
                            <a:pt x="104775" y="198438"/>
                          </a:cubicBezTo>
                          <a:cubicBezTo>
                            <a:pt x="97896" y="212726"/>
                            <a:pt x="100013" y="211931"/>
                            <a:pt x="90488" y="228600"/>
                          </a:cubicBezTo>
                          <a:cubicBezTo>
                            <a:pt x="80963" y="245269"/>
                            <a:pt x="60060" y="278342"/>
                            <a:pt x="47625" y="298450"/>
                          </a:cubicBezTo>
                          <a:cubicBezTo>
                            <a:pt x="35190" y="318558"/>
                            <a:pt x="23812" y="334433"/>
                            <a:pt x="15875" y="349250"/>
                          </a:cubicBezTo>
                          <a:cubicBezTo>
                            <a:pt x="7937" y="364067"/>
                            <a:pt x="3968" y="375708"/>
                            <a:pt x="0" y="3873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18F68F13-EAB7-4610-A15E-3E4D8E5FE7B0}"/>
                </a:ext>
              </a:extLst>
            </p:cNvPr>
            <p:cNvSpPr/>
            <p:nvPr/>
          </p:nvSpPr>
          <p:spPr>
            <a:xfrm>
              <a:off x="5327650" y="2557463"/>
              <a:ext cx="61913" cy="706437"/>
            </a:xfrm>
            <a:custGeom>
              <a:avLst/>
              <a:gdLst>
                <a:gd name="connsiteX0" fmla="*/ 61913 w 61913"/>
                <a:gd name="connsiteY0" fmla="*/ 0 h 706437"/>
                <a:gd name="connsiteX1" fmla="*/ 53975 w 61913"/>
                <a:gd name="connsiteY1" fmla="*/ 130175 h 706437"/>
                <a:gd name="connsiteX2" fmla="*/ 44450 w 61913"/>
                <a:gd name="connsiteY2" fmla="*/ 176212 h 706437"/>
                <a:gd name="connsiteX3" fmla="*/ 34925 w 61913"/>
                <a:gd name="connsiteY3" fmla="*/ 257175 h 706437"/>
                <a:gd name="connsiteX4" fmla="*/ 25400 w 61913"/>
                <a:gd name="connsiteY4" fmla="*/ 354012 h 706437"/>
                <a:gd name="connsiteX5" fmla="*/ 14288 w 61913"/>
                <a:gd name="connsiteY5" fmla="*/ 436562 h 706437"/>
                <a:gd name="connsiteX6" fmla="*/ 22225 w 61913"/>
                <a:gd name="connsiteY6" fmla="*/ 568325 h 706437"/>
                <a:gd name="connsiteX7" fmla="*/ 22225 w 61913"/>
                <a:gd name="connsiteY7" fmla="*/ 615950 h 706437"/>
                <a:gd name="connsiteX8" fmla="*/ 9525 w 61913"/>
                <a:gd name="connsiteY8" fmla="*/ 669925 h 706437"/>
                <a:gd name="connsiteX9" fmla="*/ 0 w 61913"/>
                <a:gd name="connsiteY9" fmla="*/ 706437 h 7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3" h="706437" extrusionOk="0">
                  <a:moveTo>
                    <a:pt x="61913" y="0"/>
                  </a:moveTo>
                  <a:cubicBezTo>
                    <a:pt x="64260" y="53284"/>
                    <a:pt x="57781" y="101735"/>
                    <a:pt x="53975" y="130175"/>
                  </a:cubicBezTo>
                  <a:cubicBezTo>
                    <a:pt x="50821" y="159108"/>
                    <a:pt x="47821" y="155009"/>
                    <a:pt x="44450" y="176212"/>
                  </a:cubicBezTo>
                  <a:cubicBezTo>
                    <a:pt x="43559" y="194212"/>
                    <a:pt x="40099" y="222318"/>
                    <a:pt x="34925" y="257175"/>
                  </a:cubicBezTo>
                  <a:cubicBezTo>
                    <a:pt x="26337" y="287883"/>
                    <a:pt x="28593" y="321824"/>
                    <a:pt x="25400" y="354012"/>
                  </a:cubicBezTo>
                  <a:cubicBezTo>
                    <a:pt x="23399" y="385748"/>
                    <a:pt x="13950" y="398761"/>
                    <a:pt x="14288" y="436562"/>
                  </a:cubicBezTo>
                  <a:cubicBezTo>
                    <a:pt x="16771" y="471693"/>
                    <a:pt x="24649" y="539460"/>
                    <a:pt x="22225" y="568325"/>
                  </a:cubicBezTo>
                  <a:cubicBezTo>
                    <a:pt x="23539" y="598164"/>
                    <a:pt x="24303" y="599009"/>
                    <a:pt x="22225" y="615950"/>
                  </a:cubicBezTo>
                  <a:cubicBezTo>
                    <a:pt x="19941" y="633227"/>
                    <a:pt x="11177" y="655802"/>
                    <a:pt x="9525" y="669925"/>
                  </a:cubicBezTo>
                  <a:cubicBezTo>
                    <a:pt x="5711" y="684453"/>
                    <a:pt x="2721" y="697778"/>
                    <a:pt x="0" y="7064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31978200">
                    <a:custGeom>
                      <a:avLst/>
                      <a:gdLst>
                        <a:gd name="connsiteX0" fmla="*/ 61913 w 61913"/>
                        <a:gd name="connsiteY0" fmla="*/ 0 h 706437"/>
                        <a:gd name="connsiteX1" fmla="*/ 53975 w 61913"/>
                        <a:gd name="connsiteY1" fmla="*/ 130175 h 706437"/>
                        <a:gd name="connsiteX2" fmla="*/ 44450 w 61913"/>
                        <a:gd name="connsiteY2" fmla="*/ 176212 h 706437"/>
                        <a:gd name="connsiteX3" fmla="*/ 34925 w 61913"/>
                        <a:gd name="connsiteY3" fmla="*/ 257175 h 706437"/>
                        <a:gd name="connsiteX4" fmla="*/ 25400 w 61913"/>
                        <a:gd name="connsiteY4" fmla="*/ 354012 h 706437"/>
                        <a:gd name="connsiteX5" fmla="*/ 14288 w 61913"/>
                        <a:gd name="connsiteY5" fmla="*/ 436562 h 706437"/>
                        <a:gd name="connsiteX6" fmla="*/ 22225 w 61913"/>
                        <a:gd name="connsiteY6" fmla="*/ 568325 h 706437"/>
                        <a:gd name="connsiteX7" fmla="*/ 22225 w 61913"/>
                        <a:gd name="connsiteY7" fmla="*/ 615950 h 706437"/>
                        <a:gd name="connsiteX8" fmla="*/ 9525 w 61913"/>
                        <a:gd name="connsiteY8" fmla="*/ 669925 h 706437"/>
                        <a:gd name="connsiteX9" fmla="*/ 0 w 61913"/>
                        <a:gd name="connsiteY9" fmla="*/ 706437 h 70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1913" h="706437">
                          <a:moveTo>
                            <a:pt x="61913" y="0"/>
                          </a:moveTo>
                          <a:cubicBezTo>
                            <a:pt x="59399" y="50403"/>
                            <a:pt x="56885" y="100806"/>
                            <a:pt x="53975" y="130175"/>
                          </a:cubicBezTo>
                          <a:cubicBezTo>
                            <a:pt x="51065" y="159544"/>
                            <a:pt x="47625" y="155045"/>
                            <a:pt x="44450" y="176212"/>
                          </a:cubicBezTo>
                          <a:cubicBezTo>
                            <a:pt x="41275" y="197379"/>
                            <a:pt x="38100" y="227542"/>
                            <a:pt x="34925" y="257175"/>
                          </a:cubicBezTo>
                          <a:cubicBezTo>
                            <a:pt x="31750" y="286808"/>
                            <a:pt x="28839" y="324114"/>
                            <a:pt x="25400" y="354012"/>
                          </a:cubicBezTo>
                          <a:cubicBezTo>
                            <a:pt x="21961" y="383910"/>
                            <a:pt x="14817" y="400843"/>
                            <a:pt x="14288" y="436562"/>
                          </a:cubicBezTo>
                          <a:cubicBezTo>
                            <a:pt x="13759" y="472281"/>
                            <a:pt x="20902" y="538427"/>
                            <a:pt x="22225" y="568325"/>
                          </a:cubicBezTo>
                          <a:cubicBezTo>
                            <a:pt x="23548" y="598223"/>
                            <a:pt x="24342" y="599017"/>
                            <a:pt x="22225" y="615950"/>
                          </a:cubicBezTo>
                          <a:cubicBezTo>
                            <a:pt x="20108" y="632883"/>
                            <a:pt x="13229" y="654844"/>
                            <a:pt x="9525" y="669925"/>
                          </a:cubicBezTo>
                          <a:cubicBezTo>
                            <a:pt x="5821" y="685006"/>
                            <a:pt x="2117" y="698500"/>
                            <a:pt x="0" y="7064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6470C052-78C6-4CB5-B071-17BA4379007C}"/>
                </a:ext>
              </a:extLst>
            </p:cNvPr>
            <p:cNvSpPr/>
            <p:nvPr/>
          </p:nvSpPr>
          <p:spPr>
            <a:xfrm>
              <a:off x="5265728" y="3006725"/>
              <a:ext cx="21005" cy="360363"/>
            </a:xfrm>
            <a:custGeom>
              <a:avLst/>
              <a:gdLst>
                <a:gd name="connsiteX0" fmla="*/ 15885 w 21005"/>
                <a:gd name="connsiteY0" fmla="*/ 0 h 360363"/>
                <a:gd name="connsiteX1" fmla="*/ 20647 w 21005"/>
                <a:gd name="connsiteY1" fmla="*/ 80963 h 360363"/>
                <a:gd name="connsiteX2" fmla="*/ 19060 w 21005"/>
                <a:gd name="connsiteY2" fmla="*/ 146050 h 360363"/>
                <a:gd name="connsiteX3" fmla="*/ 6360 w 21005"/>
                <a:gd name="connsiteY3" fmla="*/ 200025 h 360363"/>
                <a:gd name="connsiteX4" fmla="*/ 10 w 21005"/>
                <a:gd name="connsiteY4" fmla="*/ 261938 h 360363"/>
                <a:gd name="connsiteX5" fmla="*/ 4772 w 21005"/>
                <a:gd name="connsiteY5" fmla="*/ 295275 h 360363"/>
                <a:gd name="connsiteX6" fmla="*/ 10 w 21005"/>
                <a:gd name="connsiteY6" fmla="*/ 360363 h 36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5" h="360363" extrusionOk="0">
                  <a:moveTo>
                    <a:pt x="15885" y="0"/>
                  </a:moveTo>
                  <a:cubicBezTo>
                    <a:pt x="19637" y="23879"/>
                    <a:pt x="18926" y="52093"/>
                    <a:pt x="20647" y="80963"/>
                  </a:cubicBezTo>
                  <a:cubicBezTo>
                    <a:pt x="24196" y="103662"/>
                    <a:pt x="21489" y="126766"/>
                    <a:pt x="19060" y="146050"/>
                  </a:cubicBezTo>
                  <a:cubicBezTo>
                    <a:pt x="19617" y="167224"/>
                    <a:pt x="10927" y="178168"/>
                    <a:pt x="6360" y="200025"/>
                  </a:cubicBezTo>
                  <a:cubicBezTo>
                    <a:pt x="1299" y="220610"/>
                    <a:pt x="-1476" y="248528"/>
                    <a:pt x="10" y="261938"/>
                  </a:cubicBezTo>
                  <a:cubicBezTo>
                    <a:pt x="-806" y="277773"/>
                    <a:pt x="3903" y="278795"/>
                    <a:pt x="4772" y="295275"/>
                  </a:cubicBezTo>
                  <a:cubicBezTo>
                    <a:pt x="5397" y="314193"/>
                    <a:pt x="3644" y="337203"/>
                    <a:pt x="10" y="3603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21001334">
                    <a:custGeom>
                      <a:avLst/>
                      <a:gdLst>
                        <a:gd name="connsiteX0" fmla="*/ 15885 w 21005"/>
                        <a:gd name="connsiteY0" fmla="*/ 0 h 360363"/>
                        <a:gd name="connsiteX1" fmla="*/ 20647 w 21005"/>
                        <a:gd name="connsiteY1" fmla="*/ 80963 h 360363"/>
                        <a:gd name="connsiteX2" fmla="*/ 19060 w 21005"/>
                        <a:gd name="connsiteY2" fmla="*/ 146050 h 360363"/>
                        <a:gd name="connsiteX3" fmla="*/ 6360 w 21005"/>
                        <a:gd name="connsiteY3" fmla="*/ 200025 h 360363"/>
                        <a:gd name="connsiteX4" fmla="*/ 10 w 21005"/>
                        <a:gd name="connsiteY4" fmla="*/ 261938 h 360363"/>
                        <a:gd name="connsiteX5" fmla="*/ 4772 w 21005"/>
                        <a:gd name="connsiteY5" fmla="*/ 295275 h 360363"/>
                        <a:gd name="connsiteX6" fmla="*/ 10 w 21005"/>
                        <a:gd name="connsiteY6" fmla="*/ 360363 h 3603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1005" h="360363">
                          <a:moveTo>
                            <a:pt x="15885" y="0"/>
                          </a:moveTo>
                          <a:cubicBezTo>
                            <a:pt x="18001" y="28310"/>
                            <a:pt x="20118" y="56621"/>
                            <a:pt x="20647" y="80963"/>
                          </a:cubicBezTo>
                          <a:cubicBezTo>
                            <a:pt x="21176" y="105305"/>
                            <a:pt x="21441" y="126206"/>
                            <a:pt x="19060" y="146050"/>
                          </a:cubicBezTo>
                          <a:cubicBezTo>
                            <a:pt x="16679" y="165894"/>
                            <a:pt x="9535" y="180710"/>
                            <a:pt x="6360" y="200025"/>
                          </a:cubicBezTo>
                          <a:cubicBezTo>
                            <a:pt x="3185" y="219340"/>
                            <a:pt x="275" y="246063"/>
                            <a:pt x="10" y="261938"/>
                          </a:cubicBezTo>
                          <a:cubicBezTo>
                            <a:pt x="-255" y="277813"/>
                            <a:pt x="4772" y="278871"/>
                            <a:pt x="4772" y="295275"/>
                          </a:cubicBezTo>
                          <a:cubicBezTo>
                            <a:pt x="4772" y="311679"/>
                            <a:pt x="2391" y="336021"/>
                            <a:pt x="10" y="3603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1BCA750C-3B63-4646-B873-F7D1B4ECAB82}"/>
                </a:ext>
              </a:extLst>
            </p:cNvPr>
            <p:cNvSpPr/>
            <p:nvPr/>
          </p:nvSpPr>
          <p:spPr>
            <a:xfrm>
              <a:off x="6373813" y="1792288"/>
              <a:ext cx="290906" cy="868362"/>
            </a:xfrm>
            <a:custGeom>
              <a:avLst/>
              <a:gdLst>
                <a:gd name="connsiteX0" fmla="*/ 284162 w 290906"/>
                <a:gd name="connsiteY0" fmla="*/ 0 h 868362"/>
                <a:gd name="connsiteX1" fmla="*/ 287337 w 290906"/>
                <a:gd name="connsiteY1" fmla="*/ 79375 h 868362"/>
                <a:gd name="connsiteX2" fmla="*/ 288925 w 290906"/>
                <a:gd name="connsiteY2" fmla="*/ 152400 h 868362"/>
                <a:gd name="connsiteX3" fmla="*/ 290512 w 290906"/>
                <a:gd name="connsiteY3" fmla="*/ 211137 h 868362"/>
                <a:gd name="connsiteX4" fmla="*/ 280987 w 290906"/>
                <a:gd name="connsiteY4" fmla="*/ 274637 h 868362"/>
                <a:gd name="connsiteX5" fmla="*/ 268287 w 290906"/>
                <a:gd name="connsiteY5" fmla="*/ 361950 h 868362"/>
                <a:gd name="connsiteX6" fmla="*/ 250825 w 290906"/>
                <a:gd name="connsiteY6" fmla="*/ 479425 h 868362"/>
                <a:gd name="connsiteX7" fmla="*/ 219075 w 290906"/>
                <a:gd name="connsiteY7" fmla="*/ 573087 h 868362"/>
                <a:gd name="connsiteX8" fmla="*/ 160337 w 290906"/>
                <a:gd name="connsiteY8" fmla="*/ 666750 h 868362"/>
                <a:gd name="connsiteX9" fmla="*/ 100012 w 290906"/>
                <a:gd name="connsiteY9" fmla="*/ 750887 h 868362"/>
                <a:gd name="connsiteX10" fmla="*/ 60325 w 290906"/>
                <a:gd name="connsiteY10" fmla="*/ 809625 h 868362"/>
                <a:gd name="connsiteX11" fmla="*/ 0 w 290906"/>
                <a:gd name="connsiteY11" fmla="*/ 868362 h 86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906" h="868362" extrusionOk="0">
                  <a:moveTo>
                    <a:pt x="284162" y="0"/>
                  </a:moveTo>
                  <a:cubicBezTo>
                    <a:pt x="285324" y="27309"/>
                    <a:pt x="287507" y="56084"/>
                    <a:pt x="287337" y="79375"/>
                  </a:cubicBezTo>
                  <a:cubicBezTo>
                    <a:pt x="285654" y="106462"/>
                    <a:pt x="292340" y="131035"/>
                    <a:pt x="288925" y="152400"/>
                  </a:cubicBezTo>
                  <a:cubicBezTo>
                    <a:pt x="288529" y="174234"/>
                    <a:pt x="292573" y="192597"/>
                    <a:pt x="290512" y="211137"/>
                  </a:cubicBezTo>
                  <a:cubicBezTo>
                    <a:pt x="289503" y="233316"/>
                    <a:pt x="285266" y="249772"/>
                    <a:pt x="280987" y="274637"/>
                  </a:cubicBezTo>
                  <a:cubicBezTo>
                    <a:pt x="277558" y="300975"/>
                    <a:pt x="274467" y="325315"/>
                    <a:pt x="268287" y="361950"/>
                  </a:cubicBezTo>
                  <a:cubicBezTo>
                    <a:pt x="268124" y="398240"/>
                    <a:pt x="264644" y="445373"/>
                    <a:pt x="250825" y="479425"/>
                  </a:cubicBezTo>
                  <a:cubicBezTo>
                    <a:pt x="245469" y="514443"/>
                    <a:pt x="236076" y="544981"/>
                    <a:pt x="219075" y="573087"/>
                  </a:cubicBezTo>
                  <a:cubicBezTo>
                    <a:pt x="205042" y="604876"/>
                    <a:pt x="176020" y="639572"/>
                    <a:pt x="160337" y="666750"/>
                  </a:cubicBezTo>
                  <a:cubicBezTo>
                    <a:pt x="137666" y="697350"/>
                    <a:pt x="117593" y="728546"/>
                    <a:pt x="100012" y="750887"/>
                  </a:cubicBezTo>
                  <a:cubicBezTo>
                    <a:pt x="85551" y="772699"/>
                    <a:pt x="77743" y="790423"/>
                    <a:pt x="60325" y="809625"/>
                  </a:cubicBezTo>
                  <a:cubicBezTo>
                    <a:pt x="46859" y="829569"/>
                    <a:pt x="21280" y="849254"/>
                    <a:pt x="0" y="8683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93378481">
                    <a:custGeom>
                      <a:avLst/>
                      <a:gdLst>
                        <a:gd name="connsiteX0" fmla="*/ 284162 w 290906"/>
                        <a:gd name="connsiteY0" fmla="*/ 0 h 868362"/>
                        <a:gd name="connsiteX1" fmla="*/ 287337 w 290906"/>
                        <a:gd name="connsiteY1" fmla="*/ 79375 h 868362"/>
                        <a:gd name="connsiteX2" fmla="*/ 288925 w 290906"/>
                        <a:gd name="connsiteY2" fmla="*/ 152400 h 868362"/>
                        <a:gd name="connsiteX3" fmla="*/ 290512 w 290906"/>
                        <a:gd name="connsiteY3" fmla="*/ 211137 h 868362"/>
                        <a:gd name="connsiteX4" fmla="*/ 280987 w 290906"/>
                        <a:gd name="connsiteY4" fmla="*/ 274637 h 868362"/>
                        <a:gd name="connsiteX5" fmla="*/ 268287 w 290906"/>
                        <a:gd name="connsiteY5" fmla="*/ 361950 h 868362"/>
                        <a:gd name="connsiteX6" fmla="*/ 250825 w 290906"/>
                        <a:gd name="connsiteY6" fmla="*/ 479425 h 868362"/>
                        <a:gd name="connsiteX7" fmla="*/ 219075 w 290906"/>
                        <a:gd name="connsiteY7" fmla="*/ 573087 h 868362"/>
                        <a:gd name="connsiteX8" fmla="*/ 160337 w 290906"/>
                        <a:gd name="connsiteY8" fmla="*/ 666750 h 868362"/>
                        <a:gd name="connsiteX9" fmla="*/ 100012 w 290906"/>
                        <a:gd name="connsiteY9" fmla="*/ 750887 h 868362"/>
                        <a:gd name="connsiteX10" fmla="*/ 60325 w 290906"/>
                        <a:gd name="connsiteY10" fmla="*/ 809625 h 868362"/>
                        <a:gd name="connsiteX11" fmla="*/ 0 w 290906"/>
                        <a:gd name="connsiteY11" fmla="*/ 868362 h 868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90906" h="868362">
                          <a:moveTo>
                            <a:pt x="284162" y="0"/>
                          </a:moveTo>
                          <a:cubicBezTo>
                            <a:pt x="285352" y="26987"/>
                            <a:pt x="286543" y="53975"/>
                            <a:pt x="287337" y="79375"/>
                          </a:cubicBezTo>
                          <a:cubicBezTo>
                            <a:pt x="288131" y="104775"/>
                            <a:pt x="288396" y="130440"/>
                            <a:pt x="288925" y="152400"/>
                          </a:cubicBezTo>
                          <a:cubicBezTo>
                            <a:pt x="289454" y="174360"/>
                            <a:pt x="291835" y="190764"/>
                            <a:pt x="290512" y="211137"/>
                          </a:cubicBezTo>
                          <a:cubicBezTo>
                            <a:pt x="289189" y="231510"/>
                            <a:pt x="284691" y="249502"/>
                            <a:pt x="280987" y="274637"/>
                          </a:cubicBezTo>
                          <a:cubicBezTo>
                            <a:pt x="277283" y="299772"/>
                            <a:pt x="273314" y="327819"/>
                            <a:pt x="268287" y="361950"/>
                          </a:cubicBezTo>
                          <a:cubicBezTo>
                            <a:pt x="263260" y="396081"/>
                            <a:pt x="259027" y="444236"/>
                            <a:pt x="250825" y="479425"/>
                          </a:cubicBezTo>
                          <a:cubicBezTo>
                            <a:pt x="242623" y="514614"/>
                            <a:pt x="234156" y="541866"/>
                            <a:pt x="219075" y="573087"/>
                          </a:cubicBezTo>
                          <a:cubicBezTo>
                            <a:pt x="203994" y="604308"/>
                            <a:pt x="180181" y="637117"/>
                            <a:pt x="160337" y="666750"/>
                          </a:cubicBezTo>
                          <a:cubicBezTo>
                            <a:pt x="140493" y="696383"/>
                            <a:pt x="116681" y="727074"/>
                            <a:pt x="100012" y="750887"/>
                          </a:cubicBezTo>
                          <a:cubicBezTo>
                            <a:pt x="83343" y="774700"/>
                            <a:pt x="76994" y="790046"/>
                            <a:pt x="60325" y="809625"/>
                          </a:cubicBezTo>
                          <a:cubicBezTo>
                            <a:pt x="43656" y="829204"/>
                            <a:pt x="21828" y="848783"/>
                            <a:pt x="0" y="8683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96E8BE87-8BDB-42E6-8895-7D6BE125FA79}"/>
                </a:ext>
              </a:extLst>
            </p:cNvPr>
            <p:cNvSpPr/>
            <p:nvPr/>
          </p:nvSpPr>
          <p:spPr>
            <a:xfrm>
              <a:off x="5710238" y="4017963"/>
              <a:ext cx="261937" cy="184455"/>
            </a:xfrm>
            <a:custGeom>
              <a:avLst/>
              <a:gdLst>
                <a:gd name="connsiteX0" fmla="*/ 0 w 261937"/>
                <a:gd name="connsiteY0" fmla="*/ 0 h 184455"/>
                <a:gd name="connsiteX1" fmla="*/ 63500 w 261937"/>
                <a:gd name="connsiteY1" fmla="*/ 30162 h 184455"/>
                <a:gd name="connsiteX2" fmla="*/ 80962 w 261937"/>
                <a:gd name="connsiteY2" fmla="*/ 44450 h 184455"/>
                <a:gd name="connsiteX3" fmla="*/ 103187 w 261937"/>
                <a:gd name="connsiteY3" fmla="*/ 61912 h 184455"/>
                <a:gd name="connsiteX4" fmla="*/ 122237 w 261937"/>
                <a:gd name="connsiteY4" fmla="*/ 80962 h 184455"/>
                <a:gd name="connsiteX5" fmla="*/ 138112 w 261937"/>
                <a:gd name="connsiteY5" fmla="*/ 101600 h 184455"/>
                <a:gd name="connsiteX6" fmla="*/ 155575 w 261937"/>
                <a:gd name="connsiteY6" fmla="*/ 120650 h 184455"/>
                <a:gd name="connsiteX7" fmla="*/ 171450 w 261937"/>
                <a:gd name="connsiteY7" fmla="*/ 131762 h 184455"/>
                <a:gd name="connsiteX8" fmla="*/ 187325 w 261937"/>
                <a:gd name="connsiteY8" fmla="*/ 146050 h 184455"/>
                <a:gd name="connsiteX9" fmla="*/ 204787 w 261937"/>
                <a:gd name="connsiteY9" fmla="*/ 158750 h 184455"/>
                <a:gd name="connsiteX10" fmla="*/ 219075 w 261937"/>
                <a:gd name="connsiteY10" fmla="*/ 173037 h 184455"/>
                <a:gd name="connsiteX11" fmla="*/ 239712 w 261937"/>
                <a:gd name="connsiteY11" fmla="*/ 180975 h 184455"/>
                <a:gd name="connsiteX12" fmla="*/ 255587 w 261937"/>
                <a:gd name="connsiteY12" fmla="*/ 184150 h 184455"/>
                <a:gd name="connsiteX13" fmla="*/ 261937 w 261937"/>
                <a:gd name="connsiteY13" fmla="*/ 184150 h 18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937" h="184455" extrusionOk="0">
                  <a:moveTo>
                    <a:pt x="0" y="0"/>
                  </a:moveTo>
                  <a:cubicBezTo>
                    <a:pt x="22744" y="12532"/>
                    <a:pt x="50459" y="25242"/>
                    <a:pt x="63500" y="30162"/>
                  </a:cubicBezTo>
                  <a:cubicBezTo>
                    <a:pt x="77170" y="37557"/>
                    <a:pt x="74233" y="39098"/>
                    <a:pt x="80962" y="44450"/>
                  </a:cubicBezTo>
                  <a:cubicBezTo>
                    <a:pt x="86850" y="50443"/>
                    <a:pt x="94909" y="54857"/>
                    <a:pt x="103187" y="61912"/>
                  </a:cubicBezTo>
                  <a:cubicBezTo>
                    <a:pt x="109394" y="68224"/>
                    <a:pt x="116566" y="72836"/>
                    <a:pt x="122237" y="80962"/>
                  </a:cubicBezTo>
                  <a:cubicBezTo>
                    <a:pt x="128711" y="86710"/>
                    <a:pt x="131977" y="96493"/>
                    <a:pt x="138112" y="101600"/>
                  </a:cubicBezTo>
                  <a:cubicBezTo>
                    <a:pt x="144335" y="107435"/>
                    <a:pt x="151306" y="115616"/>
                    <a:pt x="155575" y="120650"/>
                  </a:cubicBezTo>
                  <a:cubicBezTo>
                    <a:pt x="160327" y="125806"/>
                    <a:pt x="166937" y="127786"/>
                    <a:pt x="171450" y="131762"/>
                  </a:cubicBezTo>
                  <a:cubicBezTo>
                    <a:pt x="177656" y="136371"/>
                    <a:pt x="181774" y="142497"/>
                    <a:pt x="187325" y="146050"/>
                  </a:cubicBezTo>
                  <a:cubicBezTo>
                    <a:pt x="193830" y="150054"/>
                    <a:pt x="199744" y="154178"/>
                    <a:pt x="204787" y="158750"/>
                  </a:cubicBezTo>
                  <a:cubicBezTo>
                    <a:pt x="210116" y="163133"/>
                    <a:pt x="212602" y="169031"/>
                    <a:pt x="219075" y="173037"/>
                  </a:cubicBezTo>
                  <a:cubicBezTo>
                    <a:pt x="224691" y="176157"/>
                    <a:pt x="233552" y="178144"/>
                    <a:pt x="239712" y="180975"/>
                  </a:cubicBezTo>
                  <a:cubicBezTo>
                    <a:pt x="245796" y="182827"/>
                    <a:pt x="255586" y="184150"/>
                    <a:pt x="255587" y="184150"/>
                  </a:cubicBezTo>
                  <a:cubicBezTo>
                    <a:pt x="259279" y="184666"/>
                    <a:pt x="260615" y="184338"/>
                    <a:pt x="261937" y="1841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877066689">
                    <a:custGeom>
                      <a:avLst/>
                      <a:gdLst>
                        <a:gd name="connsiteX0" fmla="*/ 0 w 261937"/>
                        <a:gd name="connsiteY0" fmla="*/ 0 h 184455"/>
                        <a:gd name="connsiteX1" fmla="*/ 63500 w 261937"/>
                        <a:gd name="connsiteY1" fmla="*/ 30162 h 184455"/>
                        <a:gd name="connsiteX2" fmla="*/ 80962 w 261937"/>
                        <a:gd name="connsiteY2" fmla="*/ 44450 h 184455"/>
                        <a:gd name="connsiteX3" fmla="*/ 103187 w 261937"/>
                        <a:gd name="connsiteY3" fmla="*/ 61912 h 184455"/>
                        <a:gd name="connsiteX4" fmla="*/ 122237 w 261937"/>
                        <a:gd name="connsiteY4" fmla="*/ 80962 h 184455"/>
                        <a:gd name="connsiteX5" fmla="*/ 138112 w 261937"/>
                        <a:gd name="connsiteY5" fmla="*/ 101600 h 184455"/>
                        <a:gd name="connsiteX6" fmla="*/ 155575 w 261937"/>
                        <a:gd name="connsiteY6" fmla="*/ 120650 h 184455"/>
                        <a:gd name="connsiteX7" fmla="*/ 171450 w 261937"/>
                        <a:gd name="connsiteY7" fmla="*/ 131762 h 184455"/>
                        <a:gd name="connsiteX8" fmla="*/ 187325 w 261937"/>
                        <a:gd name="connsiteY8" fmla="*/ 146050 h 184455"/>
                        <a:gd name="connsiteX9" fmla="*/ 204787 w 261937"/>
                        <a:gd name="connsiteY9" fmla="*/ 158750 h 184455"/>
                        <a:gd name="connsiteX10" fmla="*/ 219075 w 261937"/>
                        <a:gd name="connsiteY10" fmla="*/ 173037 h 184455"/>
                        <a:gd name="connsiteX11" fmla="*/ 239712 w 261937"/>
                        <a:gd name="connsiteY11" fmla="*/ 180975 h 184455"/>
                        <a:gd name="connsiteX12" fmla="*/ 255587 w 261937"/>
                        <a:gd name="connsiteY12" fmla="*/ 184150 h 184455"/>
                        <a:gd name="connsiteX13" fmla="*/ 261937 w 261937"/>
                        <a:gd name="connsiteY13" fmla="*/ 184150 h 1844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61937" h="184455">
                          <a:moveTo>
                            <a:pt x="0" y="0"/>
                          </a:moveTo>
                          <a:cubicBezTo>
                            <a:pt x="25003" y="11377"/>
                            <a:pt x="50006" y="22754"/>
                            <a:pt x="63500" y="30162"/>
                          </a:cubicBezTo>
                          <a:cubicBezTo>
                            <a:pt x="76994" y="37570"/>
                            <a:pt x="74348" y="39158"/>
                            <a:pt x="80962" y="44450"/>
                          </a:cubicBezTo>
                          <a:cubicBezTo>
                            <a:pt x="87576" y="49742"/>
                            <a:pt x="96308" y="55827"/>
                            <a:pt x="103187" y="61912"/>
                          </a:cubicBezTo>
                          <a:cubicBezTo>
                            <a:pt x="110066" y="67997"/>
                            <a:pt x="116416" y="74347"/>
                            <a:pt x="122237" y="80962"/>
                          </a:cubicBezTo>
                          <a:cubicBezTo>
                            <a:pt x="128058" y="87577"/>
                            <a:pt x="132556" y="94985"/>
                            <a:pt x="138112" y="101600"/>
                          </a:cubicBezTo>
                          <a:cubicBezTo>
                            <a:pt x="143668" y="108215"/>
                            <a:pt x="150019" y="115623"/>
                            <a:pt x="155575" y="120650"/>
                          </a:cubicBezTo>
                          <a:cubicBezTo>
                            <a:pt x="161131" y="125677"/>
                            <a:pt x="166158" y="127529"/>
                            <a:pt x="171450" y="131762"/>
                          </a:cubicBezTo>
                          <a:cubicBezTo>
                            <a:pt x="176742" y="135995"/>
                            <a:pt x="181769" y="141552"/>
                            <a:pt x="187325" y="146050"/>
                          </a:cubicBezTo>
                          <a:cubicBezTo>
                            <a:pt x="192881" y="150548"/>
                            <a:pt x="199495" y="154252"/>
                            <a:pt x="204787" y="158750"/>
                          </a:cubicBezTo>
                          <a:cubicBezTo>
                            <a:pt x="210079" y="163248"/>
                            <a:pt x="213254" y="169333"/>
                            <a:pt x="219075" y="173037"/>
                          </a:cubicBezTo>
                          <a:cubicBezTo>
                            <a:pt x="224896" y="176741"/>
                            <a:pt x="233627" y="179123"/>
                            <a:pt x="239712" y="180975"/>
                          </a:cubicBezTo>
                          <a:cubicBezTo>
                            <a:pt x="245797" y="182827"/>
                            <a:pt x="255587" y="184150"/>
                            <a:pt x="255587" y="184150"/>
                          </a:cubicBezTo>
                          <a:cubicBezTo>
                            <a:pt x="259291" y="184679"/>
                            <a:pt x="260614" y="184414"/>
                            <a:pt x="261937" y="1841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410531A2-8DB0-4A06-9C7A-F8F13B51833D}"/>
                </a:ext>
              </a:extLst>
            </p:cNvPr>
            <p:cNvSpPr/>
            <p:nvPr/>
          </p:nvSpPr>
          <p:spPr>
            <a:xfrm>
              <a:off x="5651241" y="4019550"/>
              <a:ext cx="55822" cy="55563"/>
            </a:xfrm>
            <a:custGeom>
              <a:avLst/>
              <a:gdLst>
                <a:gd name="connsiteX0" fmla="*/ 55822 w 55822"/>
                <a:gd name="connsiteY0" fmla="*/ 0 h 55563"/>
                <a:gd name="connsiteX1" fmla="*/ 6609 w 55822"/>
                <a:gd name="connsiteY1" fmla="*/ 38100 h 55563"/>
                <a:gd name="connsiteX2" fmla="*/ 1847 w 55822"/>
                <a:gd name="connsiteY2" fmla="*/ 55563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22" h="55563" extrusionOk="0">
                  <a:moveTo>
                    <a:pt x="55822" y="0"/>
                  </a:moveTo>
                  <a:cubicBezTo>
                    <a:pt x="34041" y="13544"/>
                    <a:pt x="14752" y="29009"/>
                    <a:pt x="6609" y="38100"/>
                  </a:cubicBezTo>
                  <a:cubicBezTo>
                    <a:pt x="-2928" y="46667"/>
                    <a:pt x="-108" y="51520"/>
                    <a:pt x="1847" y="555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378895731">
                    <a:custGeom>
                      <a:avLst/>
                      <a:gdLst>
                        <a:gd name="connsiteX0" fmla="*/ 55822 w 55822"/>
                        <a:gd name="connsiteY0" fmla="*/ 0 h 55563"/>
                        <a:gd name="connsiteX1" fmla="*/ 6609 w 55822"/>
                        <a:gd name="connsiteY1" fmla="*/ 38100 h 55563"/>
                        <a:gd name="connsiteX2" fmla="*/ 1847 w 55822"/>
                        <a:gd name="connsiteY2" fmla="*/ 55563 h 55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5822" h="55563">
                          <a:moveTo>
                            <a:pt x="55822" y="0"/>
                          </a:moveTo>
                          <a:cubicBezTo>
                            <a:pt x="35713" y="14420"/>
                            <a:pt x="15605" y="28840"/>
                            <a:pt x="6609" y="38100"/>
                          </a:cubicBezTo>
                          <a:cubicBezTo>
                            <a:pt x="-2387" y="47361"/>
                            <a:pt x="-270" y="51462"/>
                            <a:pt x="1847" y="555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9B248E0F-7C03-474D-8739-DE445E23114E}"/>
                </a:ext>
              </a:extLst>
            </p:cNvPr>
            <p:cNvSpPr/>
            <p:nvPr/>
          </p:nvSpPr>
          <p:spPr>
            <a:xfrm>
              <a:off x="5735991" y="3976688"/>
              <a:ext cx="40922" cy="65087"/>
            </a:xfrm>
            <a:custGeom>
              <a:avLst/>
              <a:gdLst>
                <a:gd name="connsiteX0" fmla="*/ 40922 w 40922"/>
                <a:gd name="connsiteY0" fmla="*/ 65087 h 65087"/>
                <a:gd name="connsiteX1" fmla="*/ 2822 w 40922"/>
                <a:gd name="connsiteY1" fmla="*/ 28575 h 65087"/>
                <a:gd name="connsiteX2" fmla="*/ 2822 w 40922"/>
                <a:gd name="connsiteY2" fmla="*/ 0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22" h="65087" extrusionOk="0">
                  <a:moveTo>
                    <a:pt x="40922" y="65087"/>
                  </a:moveTo>
                  <a:cubicBezTo>
                    <a:pt x="25495" y="52820"/>
                    <a:pt x="9605" y="38984"/>
                    <a:pt x="2822" y="28575"/>
                  </a:cubicBezTo>
                  <a:cubicBezTo>
                    <a:pt x="-3528" y="17727"/>
                    <a:pt x="2822" y="0"/>
                    <a:pt x="2822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55331552">
                    <a:custGeom>
                      <a:avLst/>
                      <a:gdLst>
                        <a:gd name="connsiteX0" fmla="*/ 40922 w 40922"/>
                        <a:gd name="connsiteY0" fmla="*/ 65087 h 65087"/>
                        <a:gd name="connsiteX1" fmla="*/ 2822 w 40922"/>
                        <a:gd name="connsiteY1" fmla="*/ 28575 h 65087"/>
                        <a:gd name="connsiteX2" fmla="*/ 2822 w 40922"/>
                        <a:gd name="connsiteY2" fmla="*/ 0 h 650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922" h="65087">
                          <a:moveTo>
                            <a:pt x="40922" y="65087"/>
                          </a:moveTo>
                          <a:cubicBezTo>
                            <a:pt x="25047" y="52255"/>
                            <a:pt x="9172" y="39423"/>
                            <a:pt x="2822" y="28575"/>
                          </a:cubicBezTo>
                          <a:cubicBezTo>
                            <a:pt x="-3528" y="17727"/>
                            <a:pt x="2822" y="0"/>
                            <a:pt x="2822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6CB2A6BF-E0AA-4924-A1DF-DCD5096FC5DF}"/>
                </a:ext>
              </a:extLst>
            </p:cNvPr>
            <p:cNvSpPr/>
            <p:nvPr/>
          </p:nvSpPr>
          <p:spPr>
            <a:xfrm>
              <a:off x="6016625" y="4071938"/>
              <a:ext cx="25400" cy="92075"/>
            </a:xfrm>
            <a:custGeom>
              <a:avLst/>
              <a:gdLst>
                <a:gd name="connsiteX0" fmla="*/ 0 w 25400"/>
                <a:gd name="connsiteY0" fmla="*/ 0 h 92075"/>
                <a:gd name="connsiteX1" fmla="*/ 11113 w 25400"/>
                <a:gd name="connsiteY1" fmla="*/ 71437 h 92075"/>
                <a:gd name="connsiteX2" fmla="*/ 25400 w 25400"/>
                <a:gd name="connsiteY2" fmla="*/ 92075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00" h="92075" extrusionOk="0">
                  <a:moveTo>
                    <a:pt x="0" y="0"/>
                  </a:moveTo>
                  <a:cubicBezTo>
                    <a:pt x="4538" y="30191"/>
                    <a:pt x="6976" y="57158"/>
                    <a:pt x="11113" y="71437"/>
                  </a:cubicBezTo>
                  <a:cubicBezTo>
                    <a:pt x="15086" y="86015"/>
                    <a:pt x="20712" y="90001"/>
                    <a:pt x="25400" y="920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840969471">
                    <a:custGeom>
                      <a:avLst/>
                      <a:gdLst>
                        <a:gd name="connsiteX0" fmla="*/ 0 w 25400"/>
                        <a:gd name="connsiteY0" fmla="*/ 0 h 92075"/>
                        <a:gd name="connsiteX1" fmla="*/ 11113 w 25400"/>
                        <a:gd name="connsiteY1" fmla="*/ 71437 h 92075"/>
                        <a:gd name="connsiteX2" fmla="*/ 25400 w 25400"/>
                        <a:gd name="connsiteY2" fmla="*/ 92075 h 92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5400" h="92075">
                          <a:moveTo>
                            <a:pt x="0" y="0"/>
                          </a:moveTo>
                          <a:cubicBezTo>
                            <a:pt x="3440" y="28045"/>
                            <a:pt x="6880" y="56091"/>
                            <a:pt x="11113" y="71437"/>
                          </a:cubicBezTo>
                          <a:cubicBezTo>
                            <a:pt x="15346" y="86783"/>
                            <a:pt x="20373" y="89429"/>
                            <a:pt x="25400" y="920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24F021BD-D0FE-43F6-94D6-F2634FE34A22}"/>
                </a:ext>
              </a:extLst>
            </p:cNvPr>
            <p:cNvSpPr/>
            <p:nvPr/>
          </p:nvSpPr>
          <p:spPr>
            <a:xfrm>
              <a:off x="4305300" y="5324475"/>
              <a:ext cx="704850" cy="250825"/>
            </a:xfrm>
            <a:custGeom>
              <a:avLst/>
              <a:gdLst>
                <a:gd name="connsiteX0" fmla="*/ 0 w 704850"/>
                <a:gd name="connsiteY0" fmla="*/ 250825 h 250825"/>
                <a:gd name="connsiteX1" fmla="*/ 123825 w 704850"/>
                <a:gd name="connsiteY1" fmla="*/ 206375 h 250825"/>
                <a:gd name="connsiteX2" fmla="*/ 263525 w 704850"/>
                <a:gd name="connsiteY2" fmla="*/ 165100 h 250825"/>
                <a:gd name="connsiteX3" fmla="*/ 390525 w 704850"/>
                <a:gd name="connsiteY3" fmla="*/ 117475 h 250825"/>
                <a:gd name="connsiteX4" fmla="*/ 520700 w 704850"/>
                <a:gd name="connsiteY4" fmla="*/ 76200 h 250825"/>
                <a:gd name="connsiteX5" fmla="*/ 657225 w 704850"/>
                <a:gd name="connsiteY5" fmla="*/ 15875 h 250825"/>
                <a:gd name="connsiteX6" fmla="*/ 704850 w 704850"/>
                <a:gd name="connsiteY6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850" h="250825" extrusionOk="0">
                  <a:moveTo>
                    <a:pt x="0" y="250825"/>
                  </a:moveTo>
                  <a:cubicBezTo>
                    <a:pt x="39645" y="234852"/>
                    <a:pt x="80902" y="216996"/>
                    <a:pt x="123825" y="206375"/>
                  </a:cubicBezTo>
                  <a:cubicBezTo>
                    <a:pt x="161365" y="189993"/>
                    <a:pt x="218874" y="179300"/>
                    <a:pt x="263525" y="165100"/>
                  </a:cubicBezTo>
                  <a:cubicBezTo>
                    <a:pt x="304861" y="146151"/>
                    <a:pt x="354009" y="134592"/>
                    <a:pt x="390525" y="117475"/>
                  </a:cubicBezTo>
                  <a:cubicBezTo>
                    <a:pt x="438413" y="100008"/>
                    <a:pt x="475573" y="93003"/>
                    <a:pt x="520700" y="76200"/>
                  </a:cubicBezTo>
                  <a:cubicBezTo>
                    <a:pt x="562224" y="54666"/>
                    <a:pt x="627533" y="29121"/>
                    <a:pt x="657225" y="15875"/>
                  </a:cubicBezTo>
                  <a:cubicBezTo>
                    <a:pt x="687861" y="2745"/>
                    <a:pt x="696731" y="1427"/>
                    <a:pt x="70485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67919663">
                    <a:custGeom>
                      <a:avLst/>
                      <a:gdLst>
                        <a:gd name="connsiteX0" fmla="*/ 0 w 704850"/>
                        <a:gd name="connsiteY0" fmla="*/ 250825 h 250825"/>
                        <a:gd name="connsiteX1" fmla="*/ 123825 w 704850"/>
                        <a:gd name="connsiteY1" fmla="*/ 206375 h 250825"/>
                        <a:gd name="connsiteX2" fmla="*/ 263525 w 704850"/>
                        <a:gd name="connsiteY2" fmla="*/ 165100 h 250825"/>
                        <a:gd name="connsiteX3" fmla="*/ 390525 w 704850"/>
                        <a:gd name="connsiteY3" fmla="*/ 117475 h 250825"/>
                        <a:gd name="connsiteX4" fmla="*/ 520700 w 704850"/>
                        <a:gd name="connsiteY4" fmla="*/ 76200 h 250825"/>
                        <a:gd name="connsiteX5" fmla="*/ 657225 w 704850"/>
                        <a:gd name="connsiteY5" fmla="*/ 15875 h 250825"/>
                        <a:gd name="connsiteX6" fmla="*/ 704850 w 704850"/>
                        <a:gd name="connsiteY6" fmla="*/ 0 h 250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04850" h="250825">
                          <a:moveTo>
                            <a:pt x="0" y="250825"/>
                          </a:moveTo>
                          <a:cubicBezTo>
                            <a:pt x="39952" y="235743"/>
                            <a:pt x="79904" y="220662"/>
                            <a:pt x="123825" y="206375"/>
                          </a:cubicBezTo>
                          <a:cubicBezTo>
                            <a:pt x="167746" y="192088"/>
                            <a:pt x="219075" y="179917"/>
                            <a:pt x="263525" y="165100"/>
                          </a:cubicBezTo>
                          <a:cubicBezTo>
                            <a:pt x="307975" y="150283"/>
                            <a:pt x="347663" y="132292"/>
                            <a:pt x="390525" y="117475"/>
                          </a:cubicBezTo>
                          <a:cubicBezTo>
                            <a:pt x="433387" y="102658"/>
                            <a:pt x="476250" y="93133"/>
                            <a:pt x="520700" y="76200"/>
                          </a:cubicBezTo>
                          <a:cubicBezTo>
                            <a:pt x="565150" y="59267"/>
                            <a:pt x="626533" y="28575"/>
                            <a:pt x="657225" y="15875"/>
                          </a:cubicBezTo>
                          <a:cubicBezTo>
                            <a:pt x="687917" y="3175"/>
                            <a:pt x="696383" y="1587"/>
                            <a:pt x="70485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7602E9C4-9BF6-4D4E-B097-8CF2542BE08A}"/>
                </a:ext>
              </a:extLst>
            </p:cNvPr>
            <p:cNvSpPr/>
            <p:nvPr/>
          </p:nvSpPr>
          <p:spPr>
            <a:xfrm>
              <a:off x="5022850" y="5326063"/>
              <a:ext cx="858838" cy="227057"/>
            </a:xfrm>
            <a:custGeom>
              <a:avLst/>
              <a:gdLst>
                <a:gd name="connsiteX0" fmla="*/ 0 w 858838"/>
                <a:gd name="connsiteY0" fmla="*/ 0 h 227057"/>
                <a:gd name="connsiteX1" fmla="*/ 80963 w 858838"/>
                <a:gd name="connsiteY1" fmla="*/ 57150 h 227057"/>
                <a:gd name="connsiteX2" fmla="*/ 160338 w 858838"/>
                <a:gd name="connsiteY2" fmla="*/ 106362 h 227057"/>
                <a:gd name="connsiteX3" fmla="*/ 285750 w 858838"/>
                <a:gd name="connsiteY3" fmla="*/ 147637 h 227057"/>
                <a:gd name="connsiteX4" fmla="*/ 425450 w 858838"/>
                <a:gd name="connsiteY4" fmla="*/ 188912 h 227057"/>
                <a:gd name="connsiteX5" fmla="*/ 533400 w 858838"/>
                <a:gd name="connsiteY5" fmla="*/ 211137 h 227057"/>
                <a:gd name="connsiteX6" fmla="*/ 636588 w 858838"/>
                <a:gd name="connsiteY6" fmla="*/ 220662 h 227057"/>
                <a:gd name="connsiteX7" fmla="*/ 746125 w 858838"/>
                <a:gd name="connsiteY7" fmla="*/ 227012 h 227057"/>
                <a:gd name="connsiteX8" fmla="*/ 823913 w 858838"/>
                <a:gd name="connsiteY8" fmla="*/ 217487 h 227057"/>
                <a:gd name="connsiteX9" fmla="*/ 858838 w 858838"/>
                <a:gd name="connsiteY9" fmla="*/ 200025 h 22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838" h="227057" extrusionOk="0">
                  <a:moveTo>
                    <a:pt x="0" y="0"/>
                  </a:moveTo>
                  <a:cubicBezTo>
                    <a:pt x="26743" y="19339"/>
                    <a:pt x="54108" y="34550"/>
                    <a:pt x="80963" y="57150"/>
                  </a:cubicBezTo>
                  <a:cubicBezTo>
                    <a:pt x="104606" y="78426"/>
                    <a:pt x="129875" y="88540"/>
                    <a:pt x="160338" y="106362"/>
                  </a:cubicBezTo>
                  <a:cubicBezTo>
                    <a:pt x="198562" y="117405"/>
                    <a:pt x="237663" y="141405"/>
                    <a:pt x="285750" y="147637"/>
                  </a:cubicBezTo>
                  <a:cubicBezTo>
                    <a:pt x="327932" y="164705"/>
                    <a:pt x="377866" y="180214"/>
                    <a:pt x="425450" y="188912"/>
                  </a:cubicBezTo>
                  <a:cubicBezTo>
                    <a:pt x="466833" y="196028"/>
                    <a:pt x="496205" y="204929"/>
                    <a:pt x="533400" y="211137"/>
                  </a:cubicBezTo>
                  <a:cubicBezTo>
                    <a:pt x="573661" y="212886"/>
                    <a:pt x="602695" y="220214"/>
                    <a:pt x="636588" y="220662"/>
                  </a:cubicBezTo>
                  <a:cubicBezTo>
                    <a:pt x="671208" y="223613"/>
                    <a:pt x="714596" y="230975"/>
                    <a:pt x="746125" y="227012"/>
                  </a:cubicBezTo>
                  <a:cubicBezTo>
                    <a:pt x="776609" y="225447"/>
                    <a:pt x="807921" y="223063"/>
                    <a:pt x="823913" y="217487"/>
                  </a:cubicBezTo>
                  <a:cubicBezTo>
                    <a:pt x="843061" y="212396"/>
                    <a:pt x="851824" y="205930"/>
                    <a:pt x="858838" y="2000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13709527">
                    <a:custGeom>
                      <a:avLst/>
                      <a:gdLst>
                        <a:gd name="connsiteX0" fmla="*/ 0 w 858838"/>
                        <a:gd name="connsiteY0" fmla="*/ 0 h 227057"/>
                        <a:gd name="connsiteX1" fmla="*/ 80963 w 858838"/>
                        <a:gd name="connsiteY1" fmla="*/ 57150 h 227057"/>
                        <a:gd name="connsiteX2" fmla="*/ 160338 w 858838"/>
                        <a:gd name="connsiteY2" fmla="*/ 106362 h 227057"/>
                        <a:gd name="connsiteX3" fmla="*/ 285750 w 858838"/>
                        <a:gd name="connsiteY3" fmla="*/ 147637 h 227057"/>
                        <a:gd name="connsiteX4" fmla="*/ 425450 w 858838"/>
                        <a:gd name="connsiteY4" fmla="*/ 188912 h 227057"/>
                        <a:gd name="connsiteX5" fmla="*/ 533400 w 858838"/>
                        <a:gd name="connsiteY5" fmla="*/ 211137 h 227057"/>
                        <a:gd name="connsiteX6" fmla="*/ 636588 w 858838"/>
                        <a:gd name="connsiteY6" fmla="*/ 220662 h 227057"/>
                        <a:gd name="connsiteX7" fmla="*/ 746125 w 858838"/>
                        <a:gd name="connsiteY7" fmla="*/ 227012 h 227057"/>
                        <a:gd name="connsiteX8" fmla="*/ 823913 w 858838"/>
                        <a:gd name="connsiteY8" fmla="*/ 217487 h 227057"/>
                        <a:gd name="connsiteX9" fmla="*/ 858838 w 858838"/>
                        <a:gd name="connsiteY9" fmla="*/ 200025 h 2270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58838" h="227057">
                          <a:moveTo>
                            <a:pt x="0" y="0"/>
                          </a:moveTo>
                          <a:cubicBezTo>
                            <a:pt x="27120" y="19711"/>
                            <a:pt x="54240" y="39423"/>
                            <a:pt x="80963" y="57150"/>
                          </a:cubicBezTo>
                          <a:cubicBezTo>
                            <a:pt x="107686" y="74877"/>
                            <a:pt x="126207" y="91281"/>
                            <a:pt x="160338" y="106362"/>
                          </a:cubicBezTo>
                          <a:cubicBezTo>
                            <a:pt x="194469" y="121443"/>
                            <a:pt x="241565" y="133879"/>
                            <a:pt x="285750" y="147637"/>
                          </a:cubicBezTo>
                          <a:cubicBezTo>
                            <a:pt x="329935" y="161395"/>
                            <a:pt x="384175" y="178329"/>
                            <a:pt x="425450" y="188912"/>
                          </a:cubicBezTo>
                          <a:cubicBezTo>
                            <a:pt x="466725" y="199495"/>
                            <a:pt x="498210" y="205845"/>
                            <a:pt x="533400" y="211137"/>
                          </a:cubicBezTo>
                          <a:cubicBezTo>
                            <a:pt x="568590" y="216429"/>
                            <a:pt x="601134" y="218016"/>
                            <a:pt x="636588" y="220662"/>
                          </a:cubicBezTo>
                          <a:cubicBezTo>
                            <a:pt x="672042" y="223308"/>
                            <a:pt x="714904" y="227541"/>
                            <a:pt x="746125" y="227012"/>
                          </a:cubicBezTo>
                          <a:cubicBezTo>
                            <a:pt x="777346" y="226483"/>
                            <a:pt x="805128" y="221985"/>
                            <a:pt x="823913" y="217487"/>
                          </a:cubicBezTo>
                          <a:cubicBezTo>
                            <a:pt x="842699" y="212989"/>
                            <a:pt x="850768" y="206507"/>
                            <a:pt x="858838" y="2000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29247F4F-8211-4BC5-B663-FC4FEB91743C}"/>
                </a:ext>
              </a:extLst>
            </p:cNvPr>
            <p:cNvSpPr/>
            <p:nvPr/>
          </p:nvSpPr>
          <p:spPr>
            <a:xfrm>
              <a:off x="5384704" y="4384675"/>
              <a:ext cx="82646" cy="841375"/>
            </a:xfrm>
            <a:custGeom>
              <a:avLst/>
              <a:gdLst>
                <a:gd name="connsiteX0" fmla="*/ 82646 w 82646"/>
                <a:gd name="connsiteY0" fmla="*/ 0 h 841375"/>
                <a:gd name="connsiteX1" fmla="*/ 35021 w 82646"/>
                <a:gd name="connsiteY1" fmla="*/ 88900 h 841375"/>
                <a:gd name="connsiteX2" fmla="*/ 9621 w 82646"/>
                <a:gd name="connsiteY2" fmla="*/ 311150 h 841375"/>
                <a:gd name="connsiteX3" fmla="*/ 96 w 82646"/>
                <a:gd name="connsiteY3" fmla="*/ 425450 h 841375"/>
                <a:gd name="connsiteX4" fmla="*/ 6446 w 82646"/>
                <a:gd name="connsiteY4" fmla="*/ 568325 h 841375"/>
                <a:gd name="connsiteX5" fmla="*/ 31846 w 82646"/>
                <a:gd name="connsiteY5" fmla="*/ 727075 h 841375"/>
                <a:gd name="connsiteX6" fmla="*/ 69946 w 82646"/>
                <a:gd name="connsiteY6" fmla="*/ 841375 h 8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646" h="841375" extrusionOk="0">
                  <a:moveTo>
                    <a:pt x="82646" y="0"/>
                  </a:moveTo>
                  <a:cubicBezTo>
                    <a:pt x="62409" y="16021"/>
                    <a:pt x="49758" y="39957"/>
                    <a:pt x="35021" y="88900"/>
                  </a:cubicBezTo>
                  <a:cubicBezTo>
                    <a:pt x="29714" y="141929"/>
                    <a:pt x="18469" y="265461"/>
                    <a:pt x="9621" y="311150"/>
                  </a:cubicBezTo>
                  <a:cubicBezTo>
                    <a:pt x="2605" y="369281"/>
                    <a:pt x="-1310" y="382082"/>
                    <a:pt x="96" y="425450"/>
                  </a:cubicBezTo>
                  <a:cubicBezTo>
                    <a:pt x="751" y="465076"/>
                    <a:pt x="2345" y="516460"/>
                    <a:pt x="6446" y="568325"/>
                  </a:cubicBezTo>
                  <a:cubicBezTo>
                    <a:pt x="13444" y="612437"/>
                    <a:pt x="19575" y="683192"/>
                    <a:pt x="31846" y="727075"/>
                  </a:cubicBezTo>
                  <a:cubicBezTo>
                    <a:pt x="43989" y="770885"/>
                    <a:pt x="62284" y="808643"/>
                    <a:pt x="69946" y="8413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17715745">
                    <a:custGeom>
                      <a:avLst/>
                      <a:gdLst>
                        <a:gd name="connsiteX0" fmla="*/ 82646 w 82646"/>
                        <a:gd name="connsiteY0" fmla="*/ 0 h 841375"/>
                        <a:gd name="connsiteX1" fmla="*/ 35021 w 82646"/>
                        <a:gd name="connsiteY1" fmla="*/ 88900 h 841375"/>
                        <a:gd name="connsiteX2" fmla="*/ 9621 w 82646"/>
                        <a:gd name="connsiteY2" fmla="*/ 311150 h 841375"/>
                        <a:gd name="connsiteX3" fmla="*/ 96 w 82646"/>
                        <a:gd name="connsiteY3" fmla="*/ 425450 h 841375"/>
                        <a:gd name="connsiteX4" fmla="*/ 6446 w 82646"/>
                        <a:gd name="connsiteY4" fmla="*/ 568325 h 841375"/>
                        <a:gd name="connsiteX5" fmla="*/ 31846 w 82646"/>
                        <a:gd name="connsiteY5" fmla="*/ 727075 h 841375"/>
                        <a:gd name="connsiteX6" fmla="*/ 69946 w 82646"/>
                        <a:gd name="connsiteY6" fmla="*/ 841375 h 841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2646" h="841375">
                          <a:moveTo>
                            <a:pt x="82646" y="0"/>
                          </a:moveTo>
                          <a:cubicBezTo>
                            <a:pt x="64919" y="18521"/>
                            <a:pt x="47192" y="37042"/>
                            <a:pt x="35021" y="88900"/>
                          </a:cubicBezTo>
                          <a:cubicBezTo>
                            <a:pt x="22850" y="140758"/>
                            <a:pt x="15442" y="255058"/>
                            <a:pt x="9621" y="311150"/>
                          </a:cubicBezTo>
                          <a:cubicBezTo>
                            <a:pt x="3800" y="367242"/>
                            <a:pt x="625" y="382588"/>
                            <a:pt x="96" y="425450"/>
                          </a:cubicBezTo>
                          <a:cubicBezTo>
                            <a:pt x="-433" y="468312"/>
                            <a:pt x="1154" y="518054"/>
                            <a:pt x="6446" y="568325"/>
                          </a:cubicBezTo>
                          <a:cubicBezTo>
                            <a:pt x="11738" y="618596"/>
                            <a:pt x="21263" y="681567"/>
                            <a:pt x="31846" y="727075"/>
                          </a:cubicBezTo>
                          <a:cubicBezTo>
                            <a:pt x="42429" y="772583"/>
                            <a:pt x="56187" y="806979"/>
                            <a:pt x="69946" y="8413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DE2DE192-C044-4CA8-9469-5134E3A908A7}"/>
                </a:ext>
              </a:extLst>
            </p:cNvPr>
            <p:cNvSpPr/>
            <p:nvPr/>
          </p:nvSpPr>
          <p:spPr>
            <a:xfrm>
              <a:off x="5527675" y="5314950"/>
              <a:ext cx="479425" cy="946150"/>
            </a:xfrm>
            <a:custGeom>
              <a:avLst/>
              <a:gdLst>
                <a:gd name="connsiteX0" fmla="*/ 0 w 479425"/>
                <a:gd name="connsiteY0" fmla="*/ 0 h 946150"/>
                <a:gd name="connsiteX1" fmla="*/ 28575 w 479425"/>
                <a:gd name="connsiteY1" fmla="*/ 127000 h 946150"/>
                <a:gd name="connsiteX2" fmla="*/ 76200 w 479425"/>
                <a:gd name="connsiteY2" fmla="*/ 266700 h 946150"/>
                <a:gd name="connsiteX3" fmla="*/ 117475 w 479425"/>
                <a:gd name="connsiteY3" fmla="*/ 358775 h 946150"/>
                <a:gd name="connsiteX4" fmla="*/ 158750 w 479425"/>
                <a:gd name="connsiteY4" fmla="*/ 498475 h 946150"/>
                <a:gd name="connsiteX5" fmla="*/ 200025 w 479425"/>
                <a:gd name="connsiteY5" fmla="*/ 631825 h 946150"/>
                <a:gd name="connsiteX6" fmla="*/ 269875 w 479425"/>
                <a:gd name="connsiteY6" fmla="*/ 742950 h 946150"/>
                <a:gd name="connsiteX7" fmla="*/ 374650 w 479425"/>
                <a:gd name="connsiteY7" fmla="*/ 857250 h 946150"/>
                <a:gd name="connsiteX8" fmla="*/ 457200 w 479425"/>
                <a:gd name="connsiteY8" fmla="*/ 930275 h 946150"/>
                <a:gd name="connsiteX9" fmla="*/ 479425 w 479425"/>
                <a:gd name="connsiteY9" fmla="*/ 946150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25" h="946150" extrusionOk="0">
                  <a:moveTo>
                    <a:pt x="0" y="0"/>
                  </a:moveTo>
                  <a:cubicBezTo>
                    <a:pt x="8268" y="43671"/>
                    <a:pt x="9195" y="77988"/>
                    <a:pt x="28575" y="127000"/>
                  </a:cubicBezTo>
                  <a:cubicBezTo>
                    <a:pt x="43519" y="172896"/>
                    <a:pt x="63739" y="228373"/>
                    <a:pt x="76200" y="266700"/>
                  </a:cubicBezTo>
                  <a:cubicBezTo>
                    <a:pt x="91470" y="306375"/>
                    <a:pt x="101325" y="322968"/>
                    <a:pt x="117475" y="358775"/>
                  </a:cubicBezTo>
                  <a:cubicBezTo>
                    <a:pt x="126741" y="393987"/>
                    <a:pt x="142555" y="456216"/>
                    <a:pt x="158750" y="498475"/>
                  </a:cubicBezTo>
                  <a:cubicBezTo>
                    <a:pt x="176051" y="547101"/>
                    <a:pt x="188774" y="586275"/>
                    <a:pt x="200025" y="631825"/>
                  </a:cubicBezTo>
                  <a:cubicBezTo>
                    <a:pt x="219596" y="672938"/>
                    <a:pt x="244320" y="705288"/>
                    <a:pt x="269875" y="742950"/>
                  </a:cubicBezTo>
                  <a:cubicBezTo>
                    <a:pt x="298150" y="777962"/>
                    <a:pt x="344463" y="818906"/>
                    <a:pt x="374650" y="857250"/>
                  </a:cubicBezTo>
                  <a:cubicBezTo>
                    <a:pt x="408595" y="886749"/>
                    <a:pt x="438856" y="914899"/>
                    <a:pt x="457200" y="930275"/>
                  </a:cubicBezTo>
                  <a:cubicBezTo>
                    <a:pt x="474902" y="945475"/>
                    <a:pt x="476630" y="945803"/>
                    <a:pt x="479425" y="9461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77115117">
                    <a:custGeom>
                      <a:avLst/>
                      <a:gdLst>
                        <a:gd name="connsiteX0" fmla="*/ 0 w 479425"/>
                        <a:gd name="connsiteY0" fmla="*/ 0 h 946150"/>
                        <a:gd name="connsiteX1" fmla="*/ 28575 w 479425"/>
                        <a:gd name="connsiteY1" fmla="*/ 127000 h 946150"/>
                        <a:gd name="connsiteX2" fmla="*/ 76200 w 479425"/>
                        <a:gd name="connsiteY2" fmla="*/ 266700 h 946150"/>
                        <a:gd name="connsiteX3" fmla="*/ 117475 w 479425"/>
                        <a:gd name="connsiteY3" fmla="*/ 358775 h 946150"/>
                        <a:gd name="connsiteX4" fmla="*/ 158750 w 479425"/>
                        <a:gd name="connsiteY4" fmla="*/ 498475 h 946150"/>
                        <a:gd name="connsiteX5" fmla="*/ 200025 w 479425"/>
                        <a:gd name="connsiteY5" fmla="*/ 631825 h 946150"/>
                        <a:gd name="connsiteX6" fmla="*/ 269875 w 479425"/>
                        <a:gd name="connsiteY6" fmla="*/ 742950 h 946150"/>
                        <a:gd name="connsiteX7" fmla="*/ 374650 w 479425"/>
                        <a:gd name="connsiteY7" fmla="*/ 857250 h 946150"/>
                        <a:gd name="connsiteX8" fmla="*/ 457200 w 479425"/>
                        <a:gd name="connsiteY8" fmla="*/ 930275 h 946150"/>
                        <a:gd name="connsiteX9" fmla="*/ 479425 w 479425"/>
                        <a:gd name="connsiteY9" fmla="*/ 946150 h 946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79425" h="946150">
                          <a:moveTo>
                            <a:pt x="0" y="0"/>
                          </a:moveTo>
                          <a:cubicBezTo>
                            <a:pt x="7937" y="41275"/>
                            <a:pt x="15875" y="82550"/>
                            <a:pt x="28575" y="127000"/>
                          </a:cubicBezTo>
                          <a:cubicBezTo>
                            <a:pt x="41275" y="171450"/>
                            <a:pt x="61383" y="228071"/>
                            <a:pt x="76200" y="266700"/>
                          </a:cubicBezTo>
                          <a:cubicBezTo>
                            <a:pt x="91017" y="305329"/>
                            <a:pt x="103717" y="320146"/>
                            <a:pt x="117475" y="358775"/>
                          </a:cubicBezTo>
                          <a:cubicBezTo>
                            <a:pt x="131233" y="397404"/>
                            <a:pt x="144992" y="452967"/>
                            <a:pt x="158750" y="498475"/>
                          </a:cubicBezTo>
                          <a:cubicBezTo>
                            <a:pt x="172508" y="543983"/>
                            <a:pt x="181504" y="591079"/>
                            <a:pt x="200025" y="631825"/>
                          </a:cubicBezTo>
                          <a:cubicBezTo>
                            <a:pt x="218546" y="672571"/>
                            <a:pt x="240771" y="705379"/>
                            <a:pt x="269875" y="742950"/>
                          </a:cubicBezTo>
                          <a:cubicBezTo>
                            <a:pt x="298979" y="780521"/>
                            <a:pt x="343429" y="826029"/>
                            <a:pt x="374650" y="857250"/>
                          </a:cubicBezTo>
                          <a:cubicBezTo>
                            <a:pt x="405871" y="888471"/>
                            <a:pt x="439738" y="915458"/>
                            <a:pt x="457200" y="930275"/>
                          </a:cubicBezTo>
                          <a:cubicBezTo>
                            <a:pt x="474662" y="945092"/>
                            <a:pt x="477043" y="945621"/>
                            <a:pt x="479425" y="9461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48FF63D7-7AD3-4EAE-ACD1-A8849AD9C938}"/>
                </a:ext>
              </a:extLst>
            </p:cNvPr>
            <p:cNvSpPr/>
            <p:nvPr/>
          </p:nvSpPr>
          <p:spPr>
            <a:xfrm>
              <a:off x="4933950" y="5016500"/>
              <a:ext cx="95250" cy="330200"/>
            </a:xfrm>
            <a:custGeom>
              <a:avLst/>
              <a:gdLst>
                <a:gd name="connsiteX0" fmla="*/ 0 w 95250"/>
                <a:gd name="connsiteY0" fmla="*/ 0 h 330200"/>
                <a:gd name="connsiteX1" fmla="*/ 28575 w 95250"/>
                <a:gd name="connsiteY1" fmla="*/ 149225 h 330200"/>
                <a:gd name="connsiteX2" fmla="*/ 57150 w 95250"/>
                <a:gd name="connsiteY2" fmla="*/ 228600 h 330200"/>
                <a:gd name="connsiteX3" fmla="*/ 95250 w 9525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330200" extrusionOk="0">
                  <a:moveTo>
                    <a:pt x="0" y="0"/>
                  </a:moveTo>
                  <a:cubicBezTo>
                    <a:pt x="2899" y="56510"/>
                    <a:pt x="19675" y="112157"/>
                    <a:pt x="28575" y="149225"/>
                  </a:cubicBezTo>
                  <a:cubicBezTo>
                    <a:pt x="39019" y="189013"/>
                    <a:pt x="45274" y="198150"/>
                    <a:pt x="57150" y="228600"/>
                  </a:cubicBezTo>
                  <a:cubicBezTo>
                    <a:pt x="65357" y="256216"/>
                    <a:pt x="81144" y="299673"/>
                    <a:pt x="95250" y="3302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04536803">
                    <a:custGeom>
                      <a:avLst/>
                      <a:gdLst>
                        <a:gd name="connsiteX0" fmla="*/ 0 w 95250"/>
                        <a:gd name="connsiteY0" fmla="*/ 0 h 330200"/>
                        <a:gd name="connsiteX1" fmla="*/ 28575 w 95250"/>
                        <a:gd name="connsiteY1" fmla="*/ 149225 h 330200"/>
                        <a:gd name="connsiteX2" fmla="*/ 57150 w 95250"/>
                        <a:gd name="connsiteY2" fmla="*/ 228600 h 330200"/>
                        <a:gd name="connsiteX3" fmla="*/ 95250 w 95250"/>
                        <a:gd name="connsiteY3" fmla="*/ 330200 h 33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0" h="330200">
                          <a:moveTo>
                            <a:pt x="0" y="0"/>
                          </a:moveTo>
                          <a:cubicBezTo>
                            <a:pt x="9525" y="55562"/>
                            <a:pt x="19050" y="111125"/>
                            <a:pt x="28575" y="149225"/>
                          </a:cubicBezTo>
                          <a:cubicBezTo>
                            <a:pt x="38100" y="187325"/>
                            <a:pt x="46038" y="198438"/>
                            <a:pt x="57150" y="228600"/>
                          </a:cubicBezTo>
                          <a:cubicBezTo>
                            <a:pt x="68262" y="258762"/>
                            <a:pt x="81756" y="294481"/>
                            <a:pt x="95250" y="3302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F28F3F30-9CFF-4445-A7DC-71113F11AFAE}"/>
                </a:ext>
              </a:extLst>
            </p:cNvPr>
            <p:cNvSpPr/>
            <p:nvPr/>
          </p:nvSpPr>
          <p:spPr>
            <a:xfrm>
              <a:off x="5372100" y="6188732"/>
              <a:ext cx="527050" cy="43793"/>
            </a:xfrm>
            <a:custGeom>
              <a:avLst/>
              <a:gdLst>
                <a:gd name="connsiteX0" fmla="*/ 0 w 527050"/>
                <a:gd name="connsiteY0" fmla="*/ 43793 h 43793"/>
                <a:gd name="connsiteX1" fmla="*/ 165100 w 527050"/>
                <a:gd name="connsiteY1" fmla="*/ 2518 h 43793"/>
                <a:gd name="connsiteX2" fmla="*/ 244475 w 527050"/>
                <a:gd name="connsiteY2" fmla="*/ 5693 h 43793"/>
                <a:gd name="connsiteX3" fmla="*/ 371475 w 527050"/>
                <a:gd name="connsiteY3" fmla="*/ 15218 h 43793"/>
                <a:gd name="connsiteX4" fmla="*/ 473075 w 527050"/>
                <a:gd name="connsiteY4" fmla="*/ 27918 h 43793"/>
                <a:gd name="connsiteX5" fmla="*/ 527050 w 527050"/>
                <a:gd name="connsiteY5" fmla="*/ 43793 h 4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050" h="43793" extrusionOk="0">
                  <a:moveTo>
                    <a:pt x="0" y="43793"/>
                  </a:moveTo>
                  <a:cubicBezTo>
                    <a:pt x="57762" y="32866"/>
                    <a:pt x="125083" y="6862"/>
                    <a:pt x="165100" y="2518"/>
                  </a:cubicBezTo>
                  <a:cubicBezTo>
                    <a:pt x="206282" y="-4144"/>
                    <a:pt x="211421" y="4335"/>
                    <a:pt x="244475" y="5693"/>
                  </a:cubicBezTo>
                  <a:cubicBezTo>
                    <a:pt x="282148" y="2355"/>
                    <a:pt x="340179" y="8615"/>
                    <a:pt x="371475" y="15218"/>
                  </a:cubicBezTo>
                  <a:cubicBezTo>
                    <a:pt x="408104" y="19815"/>
                    <a:pt x="445719" y="24280"/>
                    <a:pt x="473075" y="27918"/>
                  </a:cubicBezTo>
                  <a:cubicBezTo>
                    <a:pt x="499550" y="33262"/>
                    <a:pt x="513777" y="36795"/>
                    <a:pt x="527050" y="4379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975479547">
                    <a:custGeom>
                      <a:avLst/>
                      <a:gdLst>
                        <a:gd name="connsiteX0" fmla="*/ 0 w 527050"/>
                        <a:gd name="connsiteY0" fmla="*/ 43793 h 43793"/>
                        <a:gd name="connsiteX1" fmla="*/ 165100 w 527050"/>
                        <a:gd name="connsiteY1" fmla="*/ 2518 h 43793"/>
                        <a:gd name="connsiteX2" fmla="*/ 244475 w 527050"/>
                        <a:gd name="connsiteY2" fmla="*/ 5693 h 43793"/>
                        <a:gd name="connsiteX3" fmla="*/ 371475 w 527050"/>
                        <a:gd name="connsiteY3" fmla="*/ 15218 h 43793"/>
                        <a:gd name="connsiteX4" fmla="*/ 473075 w 527050"/>
                        <a:gd name="connsiteY4" fmla="*/ 27918 h 43793"/>
                        <a:gd name="connsiteX5" fmla="*/ 527050 w 527050"/>
                        <a:gd name="connsiteY5" fmla="*/ 43793 h 437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27050" h="43793">
                          <a:moveTo>
                            <a:pt x="0" y="43793"/>
                          </a:moveTo>
                          <a:cubicBezTo>
                            <a:pt x="62177" y="26330"/>
                            <a:pt x="124354" y="8868"/>
                            <a:pt x="165100" y="2518"/>
                          </a:cubicBezTo>
                          <a:cubicBezTo>
                            <a:pt x="205846" y="-3832"/>
                            <a:pt x="210079" y="3576"/>
                            <a:pt x="244475" y="5693"/>
                          </a:cubicBezTo>
                          <a:cubicBezTo>
                            <a:pt x="278871" y="7810"/>
                            <a:pt x="333375" y="11514"/>
                            <a:pt x="371475" y="15218"/>
                          </a:cubicBezTo>
                          <a:cubicBezTo>
                            <a:pt x="409575" y="18922"/>
                            <a:pt x="447146" y="23156"/>
                            <a:pt x="473075" y="27918"/>
                          </a:cubicBezTo>
                          <a:cubicBezTo>
                            <a:pt x="499004" y="32680"/>
                            <a:pt x="513027" y="38236"/>
                            <a:pt x="527050" y="4379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921CF172-A74D-4E86-919D-6831E84E9695}"/>
                </a:ext>
              </a:extLst>
            </p:cNvPr>
            <p:cNvSpPr/>
            <p:nvPr/>
          </p:nvSpPr>
          <p:spPr>
            <a:xfrm>
              <a:off x="5549900" y="6537072"/>
              <a:ext cx="647700" cy="270128"/>
            </a:xfrm>
            <a:custGeom>
              <a:avLst/>
              <a:gdLst>
                <a:gd name="connsiteX0" fmla="*/ 0 w 647700"/>
                <a:gd name="connsiteY0" fmla="*/ 159003 h 270128"/>
                <a:gd name="connsiteX1" fmla="*/ 60325 w 647700"/>
                <a:gd name="connsiteY1" fmla="*/ 174878 h 270128"/>
                <a:gd name="connsiteX2" fmla="*/ 231775 w 647700"/>
                <a:gd name="connsiteY2" fmla="*/ 114553 h 270128"/>
                <a:gd name="connsiteX3" fmla="*/ 361950 w 647700"/>
                <a:gd name="connsiteY3" fmla="*/ 35178 h 270128"/>
                <a:gd name="connsiteX4" fmla="*/ 450850 w 647700"/>
                <a:gd name="connsiteY4" fmla="*/ 253 h 270128"/>
                <a:gd name="connsiteX5" fmla="*/ 495300 w 647700"/>
                <a:gd name="connsiteY5" fmla="*/ 51053 h 270128"/>
                <a:gd name="connsiteX6" fmla="*/ 501650 w 647700"/>
                <a:gd name="connsiteY6" fmla="*/ 79628 h 270128"/>
                <a:gd name="connsiteX7" fmla="*/ 523875 w 647700"/>
                <a:gd name="connsiteY7" fmla="*/ 133603 h 270128"/>
                <a:gd name="connsiteX8" fmla="*/ 571500 w 647700"/>
                <a:gd name="connsiteY8" fmla="*/ 193928 h 270128"/>
                <a:gd name="connsiteX9" fmla="*/ 615950 w 647700"/>
                <a:gd name="connsiteY9" fmla="*/ 241553 h 270128"/>
                <a:gd name="connsiteX10" fmla="*/ 647700 w 647700"/>
                <a:gd name="connsiteY10" fmla="*/ 270128 h 2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700" h="270128" extrusionOk="0">
                  <a:moveTo>
                    <a:pt x="0" y="159003"/>
                  </a:moveTo>
                  <a:cubicBezTo>
                    <a:pt x="9904" y="170619"/>
                    <a:pt x="23732" y="184084"/>
                    <a:pt x="60325" y="174878"/>
                  </a:cubicBezTo>
                  <a:cubicBezTo>
                    <a:pt x="96792" y="163952"/>
                    <a:pt x="179856" y="138172"/>
                    <a:pt x="231775" y="114553"/>
                  </a:cubicBezTo>
                  <a:cubicBezTo>
                    <a:pt x="281761" y="89679"/>
                    <a:pt x="330375" y="58704"/>
                    <a:pt x="361950" y="35178"/>
                  </a:cubicBezTo>
                  <a:cubicBezTo>
                    <a:pt x="398313" y="19144"/>
                    <a:pt x="425465" y="-2971"/>
                    <a:pt x="450850" y="253"/>
                  </a:cubicBezTo>
                  <a:cubicBezTo>
                    <a:pt x="471033" y="4950"/>
                    <a:pt x="487167" y="36678"/>
                    <a:pt x="495300" y="51053"/>
                  </a:cubicBezTo>
                  <a:cubicBezTo>
                    <a:pt x="503835" y="63460"/>
                    <a:pt x="496879" y="66759"/>
                    <a:pt x="501650" y="79628"/>
                  </a:cubicBezTo>
                  <a:cubicBezTo>
                    <a:pt x="505920" y="93454"/>
                    <a:pt x="514798" y="116996"/>
                    <a:pt x="523875" y="133603"/>
                  </a:cubicBezTo>
                  <a:cubicBezTo>
                    <a:pt x="539317" y="153577"/>
                    <a:pt x="555041" y="177356"/>
                    <a:pt x="571500" y="193928"/>
                  </a:cubicBezTo>
                  <a:cubicBezTo>
                    <a:pt x="589611" y="213662"/>
                    <a:pt x="605698" y="231370"/>
                    <a:pt x="615950" y="241553"/>
                  </a:cubicBezTo>
                  <a:cubicBezTo>
                    <a:pt x="630785" y="255361"/>
                    <a:pt x="637980" y="261332"/>
                    <a:pt x="647700" y="27012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314784550">
                    <a:custGeom>
                      <a:avLst/>
                      <a:gdLst>
                        <a:gd name="connsiteX0" fmla="*/ 0 w 647700"/>
                        <a:gd name="connsiteY0" fmla="*/ 159003 h 270128"/>
                        <a:gd name="connsiteX1" fmla="*/ 60325 w 647700"/>
                        <a:gd name="connsiteY1" fmla="*/ 174878 h 270128"/>
                        <a:gd name="connsiteX2" fmla="*/ 231775 w 647700"/>
                        <a:gd name="connsiteY2" fmla="*/ 114553 h 270128"/>
                        <a:gd name="connsiteX3" fmla="*/ 361950 w 647700"/>
                        <a:gd name="connsiteY3" fmla="*/ 35178 h 270128"/>
                        <a:gd name="connsiteX4" fmla="*/ 450850 w 647700"/>
                        <a:gd name="connsiteY4" fmla="*/ 253 h 270128"/>
                        <a:gd name="connsiteX5" fmla="*/ 495300 w 647700"/>
                        <a:gd name="connsiteY5" fmla="*/ 51053 h 270128"/>
                        <a:gd name="connsiteX6" fmla="*/ 501650 w 647700"/>
                        <a:gd name="connsiteY6" fmla="*/ 79628 h 270128"/>
                        <a:gd name="connsiteX7" fmla="*/ 523875 w 647700"/>
                        <a:gd name="connsiteY7" fmla="*/ 133603 h 270128"/>
                        <a:gd name="connsiteX8" fmla="*/ 571500 w 647700"/>
                        <a:gd name="connsiteY8" fmla="*/ 193928 h 270128"/>
                        <a:gd name="connsiteX9" fmla="*/ 615950 w 647700"/>
                        <a:gd name="connsiteY9" fmla="*/ 241553 h 270128"/>
                        <a:gd name="connsiteX10" fmla="*/ 647700 w 647700"/>
                        <a:gd name="connsiteY10" fmla="*/ 270128 h 2701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47700" h="270128">
                          <a:moveTo>
                            <a:pt x="0" y="159003"/>
                          </a:moveTo>
                          <a:cubicBezTo>
                            <a:pt x="10848" y="170644"/>
                            <a:pt x="21696" y="182286"/>
                            <a:pt x="60325" y="174878"/>
                          </a:cubicBezTo>
                          <a:cubicBezTo>
                            <a:pt x="98954" y="167470"/>
                            <a:pt x="181504" y="137836"/>
                            <a:pt x="231775" y="114553"/>
                          </a:cubicBezTo>
                          <a:cubicBezTo>
                            <a:pt x="282046" y="91270"/>
                            <a:pt x="325438" y="54228"/>
                            <a:pt x="361950" y="35178"/>
                          </a:cubicBezTo>
                          <a:cubicBezTo>
                            <a:pt x="398462" y="16128"/>
                            <a:pt x="428625" y="-2393"/>
                            <a:pt x="450850" y="253"/>
                          </a:cubicBezTo>
                          <a:cubicBezTo>
                            <a:pt x="473075" y="2899"/>
                            <a:pt x="486833" y="37824"/>
                            <a:pt x="495300" y="51053"/>
                          </a:cubicBezTo>
                          <a:cubicBezTo>
                            <a:pt x="503767" y="64282"/>
                            <a:pt x="496888" y="65870"/>
                            <a:pt x="501650" y="79628"/>
                          </a:cubicBezTo>
                          <a:cubicBezTo>
                            <a:pt x="506412" y="93386"/>
                            <a:pt x="512233" y="114553"/>
                            <a:pt x="523875" y="133603"/>
                          </a:cubicBezTo>
                          <a:cubicBezTo>
                            <a:pt x="535517" y="152653"/>
                            <a:pt x="556154" y="175936"/>
                            <a:pt x="571500" y="193928"/>
                          </a:cubicBezTo>
                          <a:cubicBezTo>
                            <a:pt x="586846" y="211920"/>
                            <a:pt x="603250" y="228853"/>
                            <a:pt x="615950" y="241553"/>
                          </a:cubicBezTo>
                          <a:cubicBezTo>
                            <a:pt x="628650" y="254253"/>
                            <a:pt x="638175" y="262190"/>
                            <a:pt x="647700" y="27012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34084363-13EF-4D95-B799-872340A9595A}"/>
                </a:ext>
              </a:extLst>
            </p:cNvPr>
            <p:cNvSpPr/>
            <p:nvPr/>
          </p:nvSpPr>
          <p:spPr>
            <a:xfrm>
              <a:off x="5784850" y="6686550"/>
              <a:ext cx="292100" cy="130175"/>
            </a:xfrm>
            <a:custGeom>
              <a:avLst/>
              <a:gdLst>
                <a:gd name="connsiteX0" fmla="*/ 0 w 292100"/>
                <a:gd name="connsiteY0" fmla="*/ 130175 h 130175"/>
                <a:gd name="connsiteX1" fmla="*/ 203200 w 292100"/>
                <a:gd name="connsiteY1" fmla="*/ 66675 h 130175"/>
                <a:gd name="connsiteX2" fmla="*/ 292100 w 292100"/>
                <a:gd name="connsiteY2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100" h="130175" extrusionOk="0">
                  <a:moveTo>
                    <a:pt x="0" y="130175"/>
                  </a:moveTo>
                  <a:cubicBezTo>
                    <a:pt x="82365" y="111844"/>
                    <a:pt x="159737" y="89996"/>
                    <a:pt x="203200" y="66675"/>
                  </a:cubicBezTo>
                  <a:cubicBezTo>
                    <a:pt x="248978" y="39811"/>
                    <a:pt x="272601" y="22705"/>
                    <a:pt x="29210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26389906">
                    <a:custGeom>
                      <a:avLst/>
                      <a:gdLst>
                        <a:gd name="connsiteX0" fmla="*/ 0 w 292100"/>
                        <a:gd name="connsiteY0" fmla="*/ 130175 h 130175"/>
                        <a:gd name="connsiteX1" fmla="*/ 203200 w 292100"/>
                        <a:gd name="connsiteY1" fmla="*/ 66675 h 130175"/>
                        <a:gd name="connsiteX2" fmla="*/ 292100 w 292100"/>
                        <a:gd name="connsiteY2" fmla="*/ 0 h 130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2100" h="130175">
                          <a:moveTo>
                            <a:pt x="0" y="130175"/>
                          </a:moveTo>
                          <a:cubicBezTo>
                            <a:pt x="77258" y="109273"/>
                            <a:pt x="154517" y="88371"/>
                            <a:pt x="203200" y="66675"/>
                          </a:cubicBezTo>
                          <a:cubicBezTo>
                            <a:pt x="251883" y="44979"/>
                            <a:pt x="271991" y="22489"/>
                            <a:pt x="29210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1B652214-8FA6-49F3-8A6E-9A19E3268000}"/>
                </a:ext>
              </a:extLst>
            </p:cNvPr>
            <p:cNvSpPr/>
            <p:nvPr/>
          </p:nvSpPr>
          <p:spPr>
            <a:xfrm>
              <a:off x="4425950" y="1981200"/>
              <a:ext cx="933450" cy="635000"/>
            </a:xfrm>
            <a:custGeom>
              <a:avLst/>
              <a:gdLst>
                <a:gd name="connsiteX0" fmla="*/ 933450 w 933450"/>
                <a:gd name="connsiteY0" fmla="*/ 0 h 635000"/>
                <a:gd name="connsiteX1" fmla="*/ 879475 w 933450"/>
                <a:gd name="connsiteY1" fmla="*/ 76200 h 635000"/>
                <a:gd name="connsiteX2" fmla="*/ 822325 w 933450"/>
                <a:gd name="connsiteY2" fmla="*/ 130175 h 635000"/>
                <a:gd name="connsiteX3" fmla="*/ 768350 w 933450"/>
                <a:gd name="connsiteY3" fmla="*/ 184150 h 635000"/>
                <a:gd name="connsiteX4" fmla="*/ 720725 w 933450"/>
                <a:gd name="connsiteY4" fmla="*/ 238125 h 635000"/>
                <a:gd name="connsiteX5" fmla="*/ 663575 w 933450"/>
                <a:gd name="connsiteY5" fmla="*/ 292100 h 635000"/>
                <a:gd name="connsiteX6" fmla="*/ 600075 w 933450"/>
                <a:gd name="connsiteY6" fmla="*/ 346075 h 635000"/>
                <a:gd name="connsiteX7" fmla="*/ 546100 w 933450"/>
                <a:gd name="connsiteY7" fmla="*/ 393700 h 635000"/>
                <a:gd name="connsiteX8" fmla="*/ 441325 w 933450"/>
                <a:gd name="connsiteY8" fmla="*/ 441325 h 635000"/>
                <a:gd name="connsiteX9" fmla="*/ 339725 w 933450"/>
                <a:gd name="connsiteY9" fmla="*/ 495300 h 635000"/>
                <a:gd name="connsiteX10" fmla="*/ 273050 w 933450"/>
                <a:gd name="connsiteY10" fmla="*/ 527050 h 635000"/>
                <a:gd name="connsiteX11" fmla="*/ 187325 w 933450"/>
                <a:gd name="connsiteY11" fmla="*/ 568325 h 635000"/>
                <a:gd name="connsiteX12" fmla="*/ 136525 w 933450"/>
                <a:gd name="connsiteY12" fmla="*/ 584200 h 635000"/>
                <a:gd name="connsiteX13" fmla="*/ 47625 w 933450"/>
                <a:gd name="connsiteY13" fmla="*/ 609600 h 635000"/>
                <a:gd name="connsiteX14" fmla="*/ 0 w 933450"/>
                <a:gd name="connsiteY14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3450" h="635000" extrusionOk="0">
                  <a:moveTo>
                    <a:pt x="933450" y="0"/>
                  </a:moveTo>
                  <a:cubicBezTo>
                    <a:pt x="918341" y="31869"/>
                    <a:pt x="899125" y="59467"/>
                    <a:pt x="879475" y="76200"/>
                  </a:cubicBezTo>
                  <a:cubicBezTo>
                    <a:pt x="864870" y="97182"/>
                    <a:pt x="840360" y="112732"/>
                    <a:pt x="822325" y="130175"/>
                  </a:cubicBezTo>
                  <a:cubicBezTo>
                    <a:pt x="802627" y="146671"/>
                    <a:pt x="788269" y="165319"/>
                    <a:pt x="768350" y="184150"/>
                  </a:cubicBezTo>
                  <a:cubicBezTo>
                    <a:pt x="750211" y="201470"/>
                    <a:pt x="739532" y="220297"/>
                    <a:pt x="720725" y="238125"/>
                  </a:cubicBezTo>
                  <a:cubicBezTo>
                    <a:pt x="705314" y="253391"/>
                    <a:pt x="684520" y="273265"/>
                    <a:pt x="663575" y="292100"/>
                  </a:cubicBezTo>
                  <a:cubicBezTo>
                    <a:pt x="640636" y="308226"/>
                    <a:pt x="615876" y="326548"/>
                    <a:pt x="600075" y="346075"/>
                  </a:cubicBezTo>
                  <a:cubicBezTo>
                    <a:pt x="583616" y="362599"/>
                    <a:pt x="572434" y="378921"/>
                    <a:pt x="546100" y="393700"/>
                  </a:cubicBezTo>
                  <a:cubicBezTo>
                    <a:pt x="525003" y="410667"/>
                    <a:pt x="476569" y="424401"/>
                    <a:pt x="441325" y="441325"/>
                  </a:cubicBezTo>
                  <a:cubicBezTo>
                    <a:pt x="405713" y="457750"/>
                    <a:pt x="365496" y="480743"/>
                    <a:pt x="339725" y="495300"/>
                  </a:cubicBezTo>
                  <a:cubicBezTo>
                    <a:pt x="311679" y="509589"/>
                    <a:pt x="273050" y="527050"/>
                    <a:pt x="273050" y="527050"/>
                  </a:cubicBezTo>
                  <a:cubicBezTo>
                    <a:pt x="247020" y="540612"/>
                    <a:pt x="207524" y="559936"/>
                    <a:pt x="187325" y="568325"/>
                  </a:cubicBezTo>
                  <a:cubicBezTo>
                    <a:pt x="164571" y="577850"/>
                    <a:pt x="136526" y="584201"/>
                    <a:pt x="136525" y="584200"/>
                  </a:cubicBezTo>
                  <a:cubicBezTo>
                    <a:pt x="111441" y="593681"/>
                    <a:pt x="70122" y="601498"/>
                    <a:pt x="47625" y="609600"/>
                  </a:cubicBezTo>
                  <a:cubicBezTo>
                    <a:pt x="24829" y="617294"/>
                    <a:pt x="11250" y="628268"/>
                    <a:pt x="0" y="6350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25089730">
                    <a:custGeom>
                      <a:avLst/>
                      <a:gdLst>
                        <a:gd name="connsiteX0" fmla="*/ 933450 w 933450"/>
                        <a:gd name="connsiteY0" fmla="*/ 0 h 635000"/>
                        <a:gd name="connsiteX1" fmla="*/ 879475 w 933450"/>
                        <a:gd name="connsiteY1" fmla="*/ 76200 h 635000"/>
                        <a:gd name="connsiteX2" fmla="*/ 822325 w 933450"/>
                        <a:gd name="connsiteY2" fmla="*/ 130175 h 635000"/>
                        <a:gd name="connsiteX3" fmla="*/ 768350 w 933450"/>
                        <a:gd name="connsiteY3" fmla="*/ 184150 h 635000"/>
                        <a:gd name="connsiteX4" fmla="*/ 720725 w 933450"/>
                        <a:gd name="connsiteY4" fmla="*/ 238125 h 635000"/>
                        <a:gd name="connsiteX5" fmla="*/ 663575 w 933450"/>
                        <a:gd name="connsiteY5" fmla="*/ 292100 h 635000"/>
                        <a:gd name="connsiteX6" fmla="*/ 600075 w 933450"/>
                        <a:gd name="connsiteY6" fmla="*/ 346075 h 635000"/>
                        <a:gd name="connsiteX7" fmla="*/ 546100 w 933450"/>
                        <a:gd name="connsiteY7" fmla="*/ 393700 h 635000"/>
                        <a:gd name="connsiteX8" fmla="*/ 441325 w 933450"/>
                        <a:gd name="connsiteY8" fmla="*/ 441325 h 635000"/>
                        <a:gd name="connsiteX9" fmla="*/ 339725 w 933450"/>
                        <a:gd name="connsiteY9" fmla="*/ 495300 h 635000"/>
                        <a:gd name="connsiteX10" fmla="*/ 273050 w 933450"/>
                        <a:gd name="connsiteY10" fmla="*/ 527050 h 635000"/>
                        <a:gd name="connsiteX11" fmla="*/ 187325 w 933450"/>
                        <a:gd name="connsiteY11" fmla="*/ 568325 h 635000"/>
                        <a:gd name="connsiteX12" fmla="*/ 136525 w 933450"/>
                        <a:gd name="connsiteY12" fmla="*/ 584200 h 635000"/>
                        <a:gd name="connsiteX13" fmla="*/ 47625 w 933450"/>
                        <a:gd name="connsiteY13" fmla="*/ 609600 h 635000"/>
                        <a:gd name="connsiteX14" fmla="*/ 0 w 933450"/>
                        <a:gd name="connsiteY14" fmla="*/ 635000 h 635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933450" h="635000">
                          <a:moveTo>
                            <a:pt x="933450" y="0"/>
                          </a:moveTo>
                          <a:cubicBezTo>
                            <a:pt x="915723" y="27252"/>
                            <a:pt x="897996" y="54504"/>
                            <a:pt x="879475" y="76200"/>
                          </a:cubicBezTo>
                          <a:cubicBezTo>
                            <a:pt x="860954" y="97896"/>
                            <a:pt x="840846" y="112183"/>
                            <a:pt x="822325" y="130175"/>
                          </a:cubicBezTo>
                          <a:cubicBezTo>
                            <a:pt x="803804" y="148167"/>
                            <a:pt x="785283" y="166158"/>
                            <a:pt x="768350" y="184150"/>
                          </a:cubicBezTo>
                          <a:cubicBezTo>
                            <a:pt x="751417" y="202142"/>
                            <a:pt x="738187" y="220133"/>
                            <a:pt x="720725" y="238125"/>
                          </a:cubicBezTo>
                          <a:cubicBezTo>
                            <a:pt x="703263" y="256117"/>
                            <a:pt x="683683" y="274108"/>
                            <a:pt x="663575" y="292100"/>
                          </a:cubicBezTo>
                          <a:cubicBezTo>
                            <a:pt x="643467" y="310092"/>
                            <a:pt x="619654" y="329142"/>
                            <a:pt x="600075" y="346075"/>
                          </a:cubicBezTo>
                          <a:cubicBezTo>
                            <a:pt x="580496" y="363008"/>
                            <a:pt x="572558" y="377825"/>
                            <a:pt x="546100" y="393700"/>
                          </a:cubicBezTo>
                          <a:cubicBezTo>
                            <a:pt x="519642" y="409575"/>
                            <a:pt x="475721" y="424392"/>
                            <a:pt x="441325" y="441325"/>
                          </a:cubicBezTo>
                          <a:cubicBezTo>
                            <a:pt x="406929" y="458258"/>
                            <a:pt x="367771" y="481013"/>
                            <a:pt x="339725" y="495300"/>
                          </a:cubicBezTo>
                          <a:cubicBezTo>
                            <a:pt x="311679" y="509588"/>
                            <a:pt x="273050" y="527050"/>
                            <a:pt x="273050" y="527050"/>
                          </a:cubicBezTo>
                          <a:cubicBezTo>
                            <a:pt x="247650" y="539221"/>
                            <a:pt x="210079" y="558800"/>
                            <a:pt x="187325" y="568325"/>
                          </a:cubicBezTo>
                          <a:cubicBezTo>
                            <a:pt x="164571" y="577850"/>
                            <a:pt x="136525" y="584200"/>
                            <a:pt x="136525" y="584200"/>
                          </a:cubicBezTo>
                          <a:cubicBezTo>
                            <a:pt x="113242" y="591079"/>
                            <a:pt x="70379" y="601133"/>
                            <a:pt x="47625" y="609600"/>
                          </a:cubicBezTo>
                          <a:cubicBezTo>
                            <a:pt x="24871" y="618067"/>
                            <a:pt x="13229" y="629708"/>
                            <a:pt x="0" y="6350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18251615-0FBA-441C-9DAF-BE2397221BA7}"/>
                </a:ext>
              </a:extLst>
            </p:cNvPr>
            <p:cNvSpPr/>
            <p:nvPr/>
          </p:nvSpPr>
          <p:spPr>
            <a:xfrm>
              <a:off x="5685367" y="1125619"/>
              <a:ext cx="535516" cy="442831"/>
            </a:xfrm>
            <a:custGeom>
              <a:avLst/>
              <a:gdLst>
                <a:gd name="connsiteX0" fmla="*/ 0 w 535516"/>
                <a:gd name="connsiteY0" fmla="*/ 442831 h 442831"/>
                <a:gd name="connsiteX1" fmla="*/ 40216 w 535516"/>
                <a:gd name="connsiteY1" fmla="*/ 377214 h 442831"/>
                <a:gd name="connsiteX2" fmla="*/ 131233 w 535516"/>
                <a:gd name="connsiteY2" fmla="*/ 233281 h 442831"/>
                <a:gd name="connsiteX3" fmla="*/ 162983 w 535516"/>
                <a:gd name="connsiteY3" fmla="*/ 171898 h 442831"/>
                <a:gd name="connsiteX4" fmla="*/ 209550 w 535516"/>
                <a:gd name="connsiteY4" fmla="*/ 131681 h 442831"/>
                <a:gd name="connsiteX5" fmla="*/ 251883 w 535516"/>
                <a:gd name="connsiteY5" fmla="*/ 78764 h 442831"/>
                <a:gd name="connsiteX6" fmla="*/ 304800 w 535516"/>
                <a:gd name="connsiteY6" fmla="*/ 30081 h 442831"/>
                <a:gd name="connsiteX7" fmla="*/ 389466 w 535516"/>
                <a:gd name="connsiteY7" fmla="*/ 448 h 442831"/>
                <a:gd name="connsiteX8" fmla="*/ 476250 w 535516"/>
                <a:gd name="connsiteY8" fmla="*/ 15264 h 442831"/>
                <a:gd name="connsiteX9" fmla="*/ 535516 w 535516"/>
                <a:gd name="connsiteY9" fmla="*/ 55481 h 4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516" h="442831" extrusionOk="0">
                  <a:moveTo>
                    <a:pt x="0" y="442831"/>
                  </a:moveTo>
                  <a:cubicBezTo>
                    <a:pt x="8167" y="424492"/>
                    <a:pt x="18350" y="413306"/>
                    <a:pt x="40216" y="377214"/>
                  </a:cubicBezTo>
                  <a:cubicBezTo>
                    <a:pt x="66097" y="342764"/>
                    <a:pt x="114380" y="268409"/>
                    <a:pt x="131233" y="233281"/>
                  </a:cubicBezTo>
                  <a:cubicBezTo>
                    <a:pt x="151855" y="199860"/>
                    <a:pt x="150055" y="188888"/>
                    <a:pt x="162983" y="171898"/>
                  </a:cubicBezTo>
                  <a:cubicBezTo>
                    <a:pt x="176938" y="153620"/>
                    <a:pt x="194704" y="145544"/>
                    <a:pt x="209550" y="131681"/>
                  </a:cubicBezTo>
                  <a:cubicBezTo>
                    <a:pt x="224441" y="116762"/>
                    <a:pt x="233993" y="95476"/>
                    <a:pt x="251883" y="78764"/>
                  </a:cubicBezTo>
                  <a:cubicBezTo>
                    <a:pt x="267207" y="61833"/>
                    <a:pt x="286273" y="43564"/>
                    <a:pt x="304800" y="30081"/>
                  </a:cubicBezTo>
                  <a:cubicBezTo>
                    <a:pt x="326977" y="17804"/>
                    <a:pt x="357487" y="162"/>
                    <a:pt x="389466" y="448"/>
                  </a:cubicBezTo>
                  <a:cubicBezTo>
                    <a:pt x="418933" y="-1122"/>
                    <a:pt x="451213" y="6544"/>
                    <a:pt x="476250" y="15264"/>
                  </a:cubicBezTo>
                  <a:cubicBezTo>
                    <a:pt x="500841" y="23779"/>
                    <a:pt x="522669" y="49225"/>
                    <a:pt x="535516" y="55481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65650558">
                    <a:custGeom>
                      <a:avLst/>
                      <a:gdLst>
                        <a:gd name="connsiteX0" fmla="*/ 0 w 535516"/>
                        <a:gd name="connsiteY0" fmla="*/ 442831 h 442831"/>
                        <a:gd name="connsiteX1" fmla="*/ 40216 w 535516"/>
                        <a:gd name="connsiteY1" fmla="*/ 377214 h 442831"/>
                        <a:gd name="connsiteX2" fmla="*/ 131233 w 535516"/>
                        <a:gd name="connsiteY2" fmla="*/ 233281 h 442831"/>
                        <a:gd name="connsiteX3" fmla="*/ 162983 w 535516"/>
                        <a:gd name="connsiteY3" fmla="*/ 171898 h 442831"/>
                        <a:gd name="connsiteX4" fmla="*/ 209550 w 535516"/>
                        <a:gd name="connsiteY4" fmla="*/ 131681 h 442831"/>
                        <a:gd name="connsiteX5" fmla="*/ 251883 w 535516"/>
                        <a:gd name="connsiteY5" fmla="*/ 78764 h 442831"/>
                        <a:gd name="connsiteX6" fmla="*/ 304800 w 535516"/>
                        <a:gd name="connsiteY6" fmla="*/ 30081 h 442831"/>
                        <a:gd name="connsiteX7" fmla="*/ 389466 w 535516"/>
                        <a:gd name="connsiteY7" fmla="*/ 448 h 442831"/>
                        <a:gd name="connsiteX8" fmla="*/ 476250 w 535516"/>
                        <a:gd name="connsiteY8" fmla="*/ 15264 h 442831"/>
                        <a:gd name="connsiteX9" fmla="*/ 535516 w 535516"/>
                        <a:gd name="connsiteY9" fmla="*/ 55481 h 4428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35516" h="442831">
                          <a:moveTo>
                            <a:pt x="0" y="442831"/>
                          </a:moveTo>
                          <a:cubicBezTo>
                            <a:pt x="9172" y="427485"/>
                            <a:pt x="18344" y="412139"/>
                            <a:pt x="40216" y="377214"/>
                          </a:cubicBezTo>
                          <a:cubicBezTo>
                            <a:pt x="62088" y="342289"/>
                            <a:pt x="110772" y="267500"/>
                            <a:pt x="131233" y="233281"/>
                          </a:cubicBezTo>
                          <a:cubicBezTo>
                            <a:pt x="151694" y="199062"/>
                            <a:pt x="149930" y="188831"/>
                            <a:pt x="162983" y="171898"/>
                          </a:cubicBezTo>
                          <a:cubicBezTo>
                            <a:pt x="176036" y="154965"/>
                            <a:pt x="194733" y="147203"/>
                            <a:pt x="209550" y="131681"/>
                          </a:cubicBezTo>
                          <a:cubicBezTo>
                            <a:pt x="224367" y="116159"/>
                            <a:pt x="236008" y="95697"/>
                            <a:pt x="251883" y="78764"/>
                          </a:cubicBezTo>
                          <a:cubicBezTo>
                            <a:pt x="267758" y="61831"/>
                            <a:pt x="281870" y="43134"/>
                            <a:pt x="304800" y="30081"/>
                          </a:cubicBezTo>
                          <a:cubicBezTo>
                            <a:pt x="327730" y="17028"/>
                            <a:pt x="360891" y="2918"/>
                            <a:pt x="389466" y="448"/>
                          </a:cubicBezTo>
                          <a:cubicBezTo>
                            <a:pt x="418041" y="-2022"/>
                            <a:pt x="451908" y="6092"/>
                            <a:pt x="476250" y="15264"/>
                          </a:cubicBezTo>
                          <a:cubicBezTo>
                            <a:pt x="500592" y="24436"/>
                            <a:pt x="522463" y="48778"/>
                            <a:pt x="535516" y="55481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8794EEEB-63E4-47D3-A283-5F4378AE77C7}"/>
                </a:ext>
              </a:extLst>
            </p:cNvPr>
            <p:cNvSpPr/>
            <p:nvPr/>
          </p:nvSpPr>
          <p:spPr>
            <a:xfrm>
              <a:off x="6343650" y="1166283"/>
              <a:ext cx="150283" cy="173567"/>
            </a:xfrm>
            <a:custGeom>
              <a:avLst/>
              <a:gdLst>
                <a:gd name="connsiteX0" fmla="*/ 0 w 150283"/>
                <a:gd name="connsiteY0" fmla="*/ 0 h 173567"/>
                <a:gd name="connsiteX1" fmla="*/ 95250 w 150283"/>
                <a:gd name="connsiteY1" fmla="*/ 14817 h 173567"/>
                <a:gd name="connsiteX2" fmla="*/ 118533 w 150283"/>
                <a:gd name="connsiteY2" fmla="*/ 61384 h 173567"/>
                <a:gd name="connsiteX3" fmla="*/ 139700 w 150283"/>
                <a:gd name="connsiteY3" fmla="*/ 127000 h 173567"/>
                <a:gd name="connsiteX4" fmla="*/ 150283 w 150283"/>
                <a:gd name="connsiteY4" fmla="*/ 173567 h 17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83" h="173567" extrusionOk="0">
                  <a:moveTo>
                    <a:pt x="0" y="0"/>
                  </a:moveTo>
                  <a:cubicBezTo>
                    <a:pt x="37333" y="-376"/>
                    <a:pt x="77690" y="3435"/>
                    <a:pt x="95250" y="14817"/>
                  </a:cubicBezTo>
                  <a:cubicBezTo>
                    <a:pt x="114594" y="24032"/>
                    <a:pt x="111343" y="45936"/>
                    <a:pt x="118533" y="61384"/>
                  </a:cubicBezTo>
                  <a:cubicBezTo>
                    <a:pt x="126466" y="80462"/>
                    <a:pt x="137267" y="108151"/>
                    <a:pt x="139700" y="127000"/>
                  </a:cubicBezTo>
                  <a:cubicBezTo>
                    <a:pt x="146047" y="145110"/>
                    <a:pt x="147893" y="159900"/>
                    <a:pt x="150283" y="17356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67506161">
                    <a:custGeom>
                      <a:avLst/>
                      <a:gdLst>
                        <a:gd name="connsiteX0" fmla="*/ 0 w 150283"/>
                        <a:gd name="connsiteY0" fmla="*/ 0 h 173567"/>
                        <a:gd name="connsiteX1" fmla="*/ 95250 w 150283"/>
                        <a:gd name="connsiteY1" fmla="*/ 14817 h 173567"/>
                        <a:gd name="connsiteX2" fmla="*/ 118533 w 150283"/>
                        <a:gd name="connsiteY2" fmla="*/ 61384 h 173567"/>
                        <a:gd name="connsiteX3" fmla="*/ 139700 w 150283"/>
                        <a:gd name="connsiteY3" fmla="*/ 127000 h 173567"/>
                        <a:gd name="connsiteX4" fmla="*/ 150283 w 150283"/>
                        <a:gd name="connsiteY4" fmla="*/ 173567 h 173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0283" h="173567">
                          <a:moveTo>
                            <a:pt x="0" y="0"/>
                          </a:moveTo>
                          <a:cubicBezTo>
                            <a:pt x="37747" y="2293"/>
                            <a:pt x="75495" y="4586"/>
                            <a:pt x="95250" y="14817"/>
                          </a:cubicBezTo>
                          <a:cubicBezTo>
                            <a:pt x="115005" y="25048"/>
                            <a:pt x="111125" y="42687"/>
                            <a:pt x="118533" y="61384"/>
                          </a:cubicBezTo>
                          <a:cubicBezTo>
                            <a:pt x="125941" y="80081"/>
                            <a:pt x="134408" y="108303"/>
                            <a:pt x="139700" y="127000"/>
                          </a:cubicBezTo>
                          <a:cubicBezTo>
                            <a:pt x="144992" y="145697"/>
                            <a:pt x="147637" y="159632"/>
                            <a:pt x="150283" y="17356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1812008E-CD65-42C2-9931-9116423ED880}"/>
                </a:ext>
              </a:extLst>
            </p:cNvPr>
            <p:cNvSpPr/>
            <p:nvPr/>
          </p:nvSpPr>
          <p:spPr>
            <a:xfrm>
              <a:off x="5875867" y="1059805"/>
              <a:ext cx="336550" cy="102245"/>
            </a:xfrm>
            <a:custGeom>
              <a:avLst/>
              <a:gdLst>
                <a:gd name="connsiteX0" fmla="*/ 0 w 336550"/>
                <a:gd name="connsiteY0" fmla="*/ 102245 h 102245"/>
                <a:gd name="connsiteX1" fmla="*/ 52916 w 336550"/>
                <a:gd name="connsiteY1" fmla="*/ 38745 h 102245"/>
                <a:gd name="connsiteX2" fmla="*/ 124883 w 336550"/>
                <a:gd name="connsiteY2" fmla="*/ 4878 h 102245"/>
                <a:gd name="connsiteX3" fmla="*/ 184150 w 336550"/>
                <a:gd name="connsiteY3" fmla="*/ 645 h 102245"/>
                <a:gd name="connsiteX4" fmla="*/ 254000 w 336550"/>
                <a:gd name="connsiteY4" fmla="*/ 9112 h 102245"/>
                <a:gd name="connsiteX5" fmla="*/ 292100 w 336550"/>
                <a:gd name="connsiteY5" fmla="*/ 23928 h 102245"/>
                <a:gd name="connsiteX6" fmla="*/ 336550 w 336550"/>
                <a:gd name="connsiteY6" fmla="*/ 66262 h 10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550" h="102245" extrusionOk="0">
                  <a:moveTo>
                    <a:pt x="0" y="102245"/>
                  </a:moveTo>
                  <a:cubicBezTo>
                    <a:pt x="16997" y="77003"/>
                    <a:pt x="33026" y="55016"/>
                    <a:pt x="52916" y="38745"/>
                  </a:cubicBezTo>
                  <a:cubicBezTo>
                    <a:pt x="70516" y="24818"/>
                    <a:pt x="103673" y="12392"/>
                    <a:pt x="124883" y="4878"/>
                  </a:cubicBezTo>
                  <a:cubicBezTo>
                    <a:pt x="147839" y="-628"/>
                    <a:pt x="161862" y="794"/>
                    <a:pt x="184150" y="645"/>
                  </a:cubicBezTo>
                  <a:cubicBezTo>
                    <a:pt x="203369" y="3429"/>
                    <a:pt x="238348" y="5348"/>
                    <a:pt x="254000" y="9112"/>
                  </a:cubicBezTo>
                  <a:cubicBezTo>
                    <a:pt x="271193" y="13664"/>
                    <a:pt x="278419" y="14461"/>
                    <a:pt x="292100" y="23928"/>
                  </a:cubicBezTo>
                  <a:cubicBezTo>
                    <a:pt x="305823" y="36329"/>
                    <a:pt x="319192" y="53825"/>
                    <a:pt x="336550" y="662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93969679">
                    <a:custGeom>
                      <a:avLst/>
                      <a:gdLst>
                        <a:gd name="connsiteX0" fmla="*/ 0 w 336550"/>
                        <a:gd name="connsiteY0" fmla="*/ 102245 h 102245"/>
                        <a:gd name="connsiteX1" fmla="*/ 52916 w 336550"/>
                        <a:gd name="connsiteY1" fmla="*/ 38745 h 102245"/>
                        <a:gd name="connsiteX2" fmla="*/ 124883 w 336550"/>
                        <a:gd name="connsiteY2" fmla="*/ 4878 h 102245"/>
                        <a:gd name="connsiteX3" fmla="*/ 184150 w 336550"/>
                        <a:gd name="connsiteY3" fmla="*/ 645 h 102245"/>
                        <a:gd name="connsiteX4" fmla="*/ 254000 w 336550"/>
                        <a:gd name="connsiteY4" fmla="*/ 9112 h 102245"/>
                        <a:gd name="connsiteX5" fmla="*/ 292100 w 336550"/>
                        <a:gd name="connsiteY5" fmla="*/ 23928 h 102245"/>
                        <a:gd name="connsiteX6" fmla="*/ 336550 w 336550"/>
                        <a:gd name="connsiteY6" fmla="*/ 66262 h 1022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6550" h="102245">
                          <a:moveTo>
                            <a:pt x="0" y="102245"/>
                          </a:moveTo>
                          <a:cubicBezTo>
                            <a:pt x="16051" y="78609"/>
                            <a:pt x="32102" y="54973"/>
                            <a:pt x="52916" y="38745"/>
                          </a:cubicBezTo>
                          <a:cubicBezTo>
                            <a:pt x="73730" y="22517"/>
                            <a:pt x="103011" y="11228"/>
                            <a:pt x="124883" y="4878"/>
                          </a:cubicBezTo>
                          <a:cubicBezTo>
                            <a:pt x="146755" y="-1472"/>
                            <a:pt x="162631" y="-61"/>
                            <a:pt x="184150" y="645"/>
                          </a:cubicBezTo>
                          <a:cubicBezTo>
                            <a:pt x="205669" y="1351"/>
                            <a:pt x="236008" y="5231"/>
                            <a:pt x="254000" y="9112"/>
                          </a:cubicBezTo>
                          <a:cubicBezTo>
                            <a:pt x="271992" y="12992"/>
                            <a:pt x="278342" y="14403"/>
                            <a:pt x="292100" y="23928"/>
                          </a:cubicBezTo>
                          <a:cubicBezTo>
                            <a:pt x="305858" y="33453"/>
                            <a:pt x="321204" y="49857"/>
                            <a:pt x="336550" y="662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35171BBF-10AD-44DC-A3EA-D4F9D517FAB0}"/>
                </a:ext>
              </a:extLst>
            </p:cNvPr>
            <p:cNvSpPr/>
            <p:nvPr/>
          </p:nvSpPr>
          <p:spPr>
            <a:xfrm>
              <a:off x="5674783" y="1162050"/>
              <a:ext cx="139700" cy="251883"/>
            </a:xfrm>
            <a:custGeom>
              <a:avLst/>
              <a:gdLst>
                <a:gd name="connsiteX0" fmla="*/ 139700 w 139700"/>
                <a:gd name="connsiteY0" fmla="*/ 0 h 251883"/>
                <a:gd name="connsiteX1" fmla="*/ 99484 w 139700"/>
                <a:gd name="connsiteY1" fmla="*/ 61383 h 251883"/>
                <a:gd name="connsiteX2" fmla="*/ 88900 w 139700"/>
                <a:gd name="connsiteY2" fmla="*/ 78317 h 251883"/>
                <a:gd name="connsiteX3" fmla="*/ 78317 w 139700"/>
                <a:gd name="connsiteY3" fmla="*/ 97367 h 251883"/>
                <a:gd name="connsiteX4" fmla="*/ 61384 w 139700"/>
                <a:gd name="connsiteY4" fmla="*/ 116417 h 251883"/>
                <a:gd name="connsiteX5" fmla="*/ 50800 w 139700"/>
                <a:gd name="connsiteY5" fmla="*/ 133350 h 251883"/>
                <a:gd name="connsiteX6" fmla="*/ 38100 w 139700"/>
                <a:gd name="connsiteY6" fmla="*/ 154517 h 251883"/>
                <a:gd name="connsiteX7" fmla="*/ 25400 w 139700"/>
                <a:gd name="connsiteY7" fmla="*/ 188383 h 251883"/>
                <a:gd name="connsiteX8" fmla="*/ 19050 w 139700"/>
                <a:gd name="connsiteY8" fmla="*/ 201083 h 251883"/>
                <a:gd name="connsiteX9" fmla="*/ 16934 w 139700"/>
                <a:gd name="connsiteY9" fmla="*/ 224367 h 251883"/>
                <a:gd name="connsiteX10" fmla="*/ 0 w 139700"/>
                <a:gd name="connsiteY10" fmla="*/ 251883 h 25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700" h="251883" extrusionOk="0">
                  <a:moveTo>
                    <a:pt x="139700" y="0"/>
                  </a:moveTo>
                  <a:cubicBezTo>
                    <a:pt x="123027" y="23803"/>
                    <a:pt x="109915" y="42169"/>
                    <a:pt x="99484" y="61383"/>
                  </a:cubicBezTo>
                  <a:cubicBezTo>
                    <a:pt x="91197" y="74377"/>
                    <a:pt x="92130" y="72457"/>
                    <a:pt x="88900" y="78317"/>
                  </a:cubicBezTo>
                  <a:cubicBezTo>
                    <a:pt x="86140" y="84724"/>
                    <a:pt x="83410" y="90075"/>
                    <a:pt x="78317" y="97367"/>
                  </a:cubicBezTo>
                  <a:cubicBezTo>
                    <a:pt x="73934" y="103895"/>
                    <a:pt x="66089" y="110444"/>
                    <a:pt x="61384" y="116417"/>
                  </a:cubicBezTo>
                  <a:cubicBezTo>
                    <a:pt x="55904" y="122600"/>
                    <a:pt x="54562" y="127013"/>
                    <a:pt x="50800" y="133350"/>
                  </a:cubicBezTo>
                  <a:cubicBezTo>
                    <a:pt x="45982" y="139048"/>
                    <a:pt x="41292" y="145309"/>
                    <a:pt x="38100" y="154517"/>
                  </a:cubicBezTo>
                  <a:cubicBezTo>
                    <a:pt x="33928" y="162779"/>
                    <a:pt x="29412" y="181850"/>
                    <a:pt x="25400" y="188383"/>
                  </a:cubicBezTo>
                  <a:cubicBezTo>
                    <a:pt x="22246" y="196042"/>
                    <a:pt x="20433" y="195065"/>
                    <a:pt x="19050" y="201083"/>
                  </a:cubicBezTo>
                  <a:cubicBezTo>
                    <a:pt x="17886" y="208545"/>
                    <a:pt x="20282" y="215738"/>
                    <a:pt x="16934" y="224367"/>
                  </a:cubicBezTo>
                  <a:cubicBezTo>
                    <a:pt x="14528" y="232070"/>
                    <a:pt x="7309" y="240832"/>
                    <a:pt x="0" y="25188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443331797">
                    <a:custGeom>
                      <a:avLst/>
                      <a:gdLst>
                        <a:gd name="connsiteX0" fmla="*/ 139700 w 139700"/>
                        <a:gd name="connsiteY0" fmla="*/ 0 h 251883"/>
                        <a:gd name="connsiteX1" fmla="*/ 99484 w 139700"/>
                        <a:gd name="connsiteY1" fmla="*/ 61383 h 251883"/>
                        <a:gd name="connsiteX2" fmla="*/ 88900 w 139700"/>
                        <a:gd name="connsiteY2" fmla="*/ 78317 h 251883"/>
                        <a:gd name="connsiteX3" fmla="*/ 78317 w 139700"/>
                        <a:gd name="connsiteY3" fmla="*/ 97367 h 251883"/>
                        <a:gd name="connsiteX4" fmla="*/ 61384 w 139700"/>
                        <a:gd name="connsiteY4" fmla="*/ 116417 h 251883"/>
                        <a:gd name="connsiteX5" fmla="*/ 50800 w 139700"/>
                        <a:gd name="connsiteY5" fmla="*/ 133350 h 251883"/>
                        <a:gd name="connsiteX6" fmla="*/ 38100 w 139700"/>
                        <a:gd name="connsiteY6" fmla="*/ 154517 h 251883"/>
                        <a:gd name="connsiteX7" fmla="*/ 25400 w 139700"/>
                        <a:gd name="connsiteY7" fmla="*/ 188383 h 251883"/>
                        <a:gd name="connsiteX8" fmla="*/ 19050 w 139700"/>
                        <a:gd name="connsiteY8" fmla="*/ 201083 h 251883"/>
                        <a:gd name="connsiteX9" fmla="*/ 16934 w 139700"/>
                        <a:gd name="connsiteY9" fmla="*/ 224367 h 251883"/>
                        <a:gd name="connsiteX10" fmla="*/ 0 w 139700"/>
                        <a:gd name="connsiteY10" fmla="*/ 251883 h 251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39700" h="251883">
                          <a:moveTo>
                            <a:pt x="139700" y="0"/>
                          </a:moveTo>
                          <a:lnTo>
                            <a:pt x="99484" y="61383"/>
                          </a:lnTo>
                          <a:cubicBezTo>
                            <a:pt x="91017" y="74436"/>
                            <a:pt x="92428" y="72320"/>
                            <a:pt x="88900" y="78317"/>
                          </a:cubicBezTo>
                          <a:cubicBezTo>
                            <a:pt x="85372" y="84314"/>
                            <a:pt x="82903" y="91017"/>
                            <a:pt x="78317" y="97367"/>
                          </a:cubicBezTo>
                          <a:cubicBezTo>
                            <a:pt x="73731" y="103717"/>
                            <a:pt x="65970" y="110420"/>
                            <a:pt x="61384" y="116417"/>
                          </a:cubicBezTo>
                          <a:cubicBezTo>
                            <a:pt x="56798" y="122414"/>
                            <a:pt x="54681" y="127000"/>
                            <a:pt x="50800" y="133350"/>
                          </a:cubicBezTo>
                          <a:cubicBezTo>
                            <a:pt x="46919" y="139700"/>
                            <a:pt x="42333" y="145345"/>
                            <a:pt x="38100" y="154517"/>
                          </a:cubicBezTo>
                          <a:cubicBezTo>
                            <a:pt x="33867" y="163689"/>
                            <a:pt x="28575" y="180622"/>
                            <a:pt x="25400" y="188383"/>
                          </a:cubicBezTo>
                          <a:cubicBezTo>
                            <a:pt x="22225" y="196144"/>
                            <a:pt x="20461" y="195086"/>
                            <a:pt x="19050" y="201083"/>
                          </a:cubicBezTo>
                          <a:cubicBezTo>
                            <a:pt x="17639" y="207080"/>
                            <a:pt x="20109" y="215900"/>
                            <a:pt x="16934" y="224367"/>
                          </a:cubicBezTo>
                          <a:cubicBezTo>
                            <a:pt x="13759" y="232834"/>
                            <a:pt x="6879" y="242358"/>
                            <a:pt x="0" y="25188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9EE8C388-DC52-4BEF-96A9-164D812D04D6}"/>
                </a:ext>
              </a:extLst>
            </p:cNvPr>
            <p:cNvSpPr/>
            <p:nvPr/>
          </p:nvSpPr>
          <p:spPr>
            <a:xfrm>
              <a:off x="5473700" y="1100667"/>
              <a:ext cx="245533" cy="385233"/>
            </a:xfrm>
            <a:custGeom>
              <a:avLst/>
              <a:gdLst>
                <a:gd name="connsiteX0" fmla="*/ 245533 w 245533"/>
                <a:gd name="connsiteY0" fmla="*/ 0 h 385233"/>
                <a:gd name="connsiteX1" fmla="*/ 179917 w 245533"/>
                <a:gd name="connsiteY1" fmla="*/ 50800 h 385233"/>
                <a:gd name="connsiteX2" fmla="*/ 156633 w 245533"/>
                <a:gd name="connsiteY2" fmla="*/ 78316 h 385233"/>
                <a:gd name="connsiteX3" fmla="*/ 122767 w 245533"/>
                <a:gd name="connsiteY3" fmla="*/ 122766 h 385233"/>
                <a:gd name="connsiteX4" fmla="*/ 97367 w 245533"/>
                <a:gd name="connsiteY4" fmla="*/ 179916 h 385233"/>
                <a:gd name="connsiteX5" fmla="*/ 67733 w 245533"/>
                <a:gd name="connsiteY5" fmla="*/ 228600 h 385233"/>
                <a:gd name="connsiteX6" fmla="*/ 35983 w 245533"/>
                <a:gd name="connsiteY6" fmla="*/ 289983 h 385233"/>
                <a:gd name="connsiteX7" fmla="*/ 16933 w 245533"/>
                <a:gd name="connsiteY7" fmla="*/ 336550 h 385233"/>
                <a:gd name="connsiteX8" fmla="*/ 0 w 245533"/>
                <a:gd name="connsiteY8" fmla="*/ 385233 h 38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33" h="385233" extrusionOk="0">
                  <a:moveTo>
                    <a:pt x="245533" y="0"/>
                  </a:moveTo>
                  <a:cubicBezTo>
                    <a:pt x="219591" y="18666"/>
                    <a:pt x="193520" y="34561"/>
                    <a:pt x="179917" y="50800"/>
                  </a:cubicBezTo>
                  <a:cubicBezTo>
                    <a:pt x="165109" y="63759"/>
                    <a:pt x="166226" y="66349"/>
                    <a:pt x="156633" y="78316"/>
                  </a:cubicBezTo>
                  <a:cubicBezTo>
                    <a:pt x="149344" y="88951"/>
                    <a:pt x="131838" y="102362"/>
                    <a:pt x="122767" y="122766"/>
                  </a:cubicBezTo>
                  <a:cubicBezTo>
                    <a:pt x="109887" y="140535"/>
                    <a:pt x="108069" y="164632"/>
                    <a:pt x="97367" y="179916"/>
                  </a:cubicBezTo>
                  <a:cubicBezTo>
                    <a:pt x="90231" y="200097"/>
                    <a:pt x="77959" y="208349"/>
                    <a:pt x="67733" y="228600"/>
                  </a:cubicBezTo>
                  <a:cubicBezTo>
                    <a:pt x="59782" y="246267"/>
                    <a:pt x="45092" y="275858"/>
                    <a:pt x="35983" y="289983"/>
                  </a:cubicBezTo>
                  <a:cubicBezTo>
                    <a:pt x="26047" y="308740"/>
                    <a:pt x="23670" y="320458"/>
                    <a:pt x="16933" y="336550"/>
                  </a:cubicBezTo>
                  <a:cubicBezTo>
                    <a:pt x="12446" y="355165"/>
                    <a:pt x="4552" y="369338"/>
                    <a:pt x="0" y="38523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77509651">
                    <a:custGeom>
                      <a:avLst/>
                      <a:gdLst>
                        <a:gd name="connsiteX0" fmla="*/ 245533 w 245533"/>
                        <a:gd name="connsiteY0" fmla="*/ 0 h 385233"/>
                        <a:gd name="connsiteX1" fmla="*/ 179917 w 245533"/>
                        <a:gd name="connsiteY1" fmla="*/ 50800 h 385233"/>
                        <a:gd name="connsiteX2" fmla="*/ 156633 w 245533"/>
                        <a:gd name="connsiteY2" fmla="*/ 78316 h 385233"/>
                        <a:gd name="connsiteX3" fmla="*/ 122767 w 245533"/>
                        <a:gd name="connsiteY3" fmla="*/ 122766 h 385233"/>
                        <a:gd name="connsiteX4" fmla="*/ 97367 w 245533"/>
                        <a:gd name="connsiteY4" fmla="*/ 179916 h 385233"/>
                        <a:gd name="connsiteX5" fmla="*/ 67733 w 245533"/>
                        <a:gd name="connsiteY5" fmla="*/ 228600 h 385233"/>
                        <a:gd name="connsiteX6" fmla="*/ 35983 w 245533"/>
                        <a:gd name="connsiteY6" fmla="*/ 289983 h 385233"/>
                        <a:gd name="connsiteX7" fmla="*/ 16933 w 245533"/>
                        <a:gd name="connsiteY7" fmla="*/ 336550 h 385233"/>
                        <a:gd name="connsiteX8" fmla="*/ 0 w 245533"/>
                        <a:gd name="connsiteY8" fmla="*/ 385233 h 3852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45533" h="385233">
                          <a:moveTo>
                            <a:pt x="245533" y="0"/>
                          </a:moveTo>
                          <a:cubicBezTo>
                            <a:pt x="220133" y="18873"/>
                            <a:pt x="194734" y="37747"/>
                            <a:pt x="179917" y="50800"/>
                          </a:cubicBezTo>
                          <a:cubicBezTo>
                            <a:pt x="165100" y="63853"/>
                            <a:pt x="166158" y="66322"/>
                            <a:pt x="156633" y="78316"/>
                          </a:cubicBezTo>
                          <a:cubicBezTo>
                            <a:pt x="147108" y="90310"/>
                            <a:pt x="132645" y="105833"/>
                            <a:pt x="122767" y="122766"/>
                          </a:cubicBezTo>
                          <a:cubicBezTo>
                            <a:pt x="112889" y="139699"/>
                            <a:pt x="106539" y="162277"/>
                            <a:pt x="97367" y="179916"/>
                          </a:cubicBezTo>
                          <a:cubicBezTo>
                            <a:pt x="88195" y="197555"/>
                            <a:pt x="77964" y="210256"/>
                            <a:pt x="67733" y="228600"/>
                          </a:cubicBezTo>
                          <a:cubicBezTo>
                            <a:pt x="57502" y="246944"/>
                            <a:pt x="44450" y="271991"/>
                            <a:pt x="35983" y="289983"/>
                          </a:cubicBezTo>
                          <a:cubicBezTo>
                            <a:pt x="27516" y="307975"/>
                            <a:pt x="22930" y="320675"/>
                            <a:pt x="16933" y="336550"/>
                          </a:cubicBezTo>
                          <a:cubicBezTo>
                            <a:pt x="10936" y="352425"/>
                            <a:pt x="5468" y="368829"/>
                            <a:pt x="0" y="38523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8437386A-73BE-4655-B5CA-E9938C5EFEEE}"/>
                </a:ext>
              </a:extLst>
            </p:cNvPr>
            <p:cNvSpPr/>
            <p:nvPr/>
          </p:nvSpPr>
          <p:spPr>
            <a:xfrm>
              <a:off x="6350000" y="1042826"/>
              <a:ext cx="213783" cy="66307"/>
            </a:xfrm>
            <a:custGeom>
              <a:avLst/>
              <a:gdLst>
                <a:gd name="connsiteX0" fmla="*/ 0 w 213783"/>
                <a:gd name="connsiteY0" fmla="*/ 2807 h 66307"/>
                <a:gd name="connsiteX1" fmla="*/ 82550 w 213783"/>
                <a:gd name="connsiteY1" fmla="*/ 691 h 66307"/>
                <a:gd name="connsiteX2" fmla="*/ 131233 w 213783"/>
                <a:gd name="connsiteY2" fmla="*/ 13391 h 66307"/>
                <a:gd name="connsiteX3" fmla="*/ 188383 w 213783"/>
                <a:gd name="connsiteY3" fmla="*/ 40907 h 66307"/>
                <a:gd name="connsiteX4" fmla="*/ 213783 w 213783"/>
                <a:gd name="connsiteY4" fmla="*/ 66307 h 6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783" h="66307" extrusionOk="0">
                  <a:moveTo>
                    <a:pt x="0" y="2807"/>
                  </a:moveTo>
                  <a:cubicBezTo>
                    <a:pt x="31261" y="-1999"/>
                    <a:pt x="60735" y="-336"/>
                    <a:pt x="82550" y="691"/>
                  </a:cubicBezTo>
                  <a:cubicBezTo>
                    <a:pt x="106345" y="3016"/>
                    <a:pt x="112641" y="5052"/>
                    <a:pt x="131233" y="13391"/>
                  </a:cubicBezTo>
                  <a:cubicBezTo>
                    <a:pt x="148670" y="20108"/>
                    <a:pt x="175289" y="31404"/>
                    <a:pt x="188383" y="40907"/>
                  </a:cubicBezTo>
                  <a:cubicBezTo>
                    <a:pt x="202265" y="50060"/>
                    <a:pt x="209027" y="61584"/>
                    <a:pt x="213783" y="6630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37687730">
                    <a:custGeom>
                      <a:avLst/>
                      <a:gdLst>
                        <a:gd name="connsiteX0" fmla="*/ 0 w 213783"/>
                        <a:gd name="connsiteY0" fmla="*/ 2807 h 66307"/>
                        <a:gd name="connsiteX1" fmla="*/ 82550 w 213783"/>
                        <a:gd name="connsiteY1" fmla="*/ 691 h 66307"/>
                        <a:gd name="connsiteX2" fmla="*/ 131233 w 213783"/>
                        <a:gd name="connsiteY2" fmla="*/ 13391 h 66307"/>
                        <a:gd name="connsiteX3" fmla="*/ 188383 w 213783"/>
                        <a:gd name="connsiteY3" fmla="*/ 40907 h 66307"/>
                        <a:gd name="connsiteX4" fmla="*/ 213783 w 213783"/>
                        <a:gd name="connsiteY4" fmla="*/ 66307 h 663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3783" h="66307">
                          <a:moveTo>
                            <a:pt x="0" y="2807"/>
                          </a:moveTo>
                          <a:cubicBezTo>
                            <a:pt x="30339" y="867"/>
                            <a:pt x="60678" y="-1073"/>
                            <a:pt x="82550" y="691"/>
                          </a:cubicBezTo>
                          <a:cubicBezTo>
                            <a:pt x="104422" y="2455"/>
                            <a:pt x="113594" y="6688"/>
                            <a:pt x="131233" y="13391"/>
                          </a:cubicBezTo>
                          <a:cubicBezTo>
                            <a:pt x="148872" y="20094"/>
                            <a:pt x="174625" y="32088"/>
                            <a:pt x="188383" y="40907"/>
                          </a:cubicBezTo>
                          <a:cubicBezTo>
                            <a:pt x="202141" y="49726"/>
                            <a:pt x="207786" y="61015"/>
                            <a:pt x="213783" y="6630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7289A96F-695C-4EA7-B60D-1EE6BFA872D3}"/>
                </a:ext>
              </a:extLst>
            </p:cNvPr>
            <p:cNvSpPr/>
            <p:nvPr/>
          </p:nvSpPr>
          <p:spPr>
            <a:xfrm>
              <a:off x="5928783" y="971550"/>
              <a:ext cx="325967" cy="124883"/>
            </a:xfrm>
            <a:custGeom>
              <a:avLst/>
              <a:gdLst>
                <a:gd name="connsiteX0" fmla="*/ 0 w 325967"/>
                <a:gd name="connsiteY0" fmla="*/ 0 h 124883"/>
                <a:gd name="connsiteX1" fmla="*/ 103717 w 325967"/>
                <a:gd name="connsiteY1" fmla="*/ 8467 h 124883"/>
                <a:gd name="connsiteX2" fmla="*/ 175684 w 325967"/>
                <a:gd name="connsiteY2" fmla="*/ 27517 h 124883"/>
                <a:gd name="connsiteX3" fmla="*/ 249767 w 325967"/>
                <a:gd name="connsiteY3" fmla="*/ 71967 h 124883"/>
                <a:gd name="connsiteX4" fmla="*/ 302684 w 325967"/>
                <a:gd name="connsiteY4" fmla="*/ 105833 h 124883"/>
                <a:gd name="connsiteX5" fmla="*/ 325967 w 325967"/>
                <a:gd name="connsiteY5" fmla="*/ 124883 h 12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967" h="124883" extrusionOk="0">
                  <a:moveTo>
                    <a:pt x="0" y="0"/>
                  </a:moveTo>
                  <a:cubicBezTo>
                    <a:pt x="36353" y="2610"/>
                    <a:pt x="75407" y="4821"/>
                    <a:pt x="103717" y="8467"/>
                  </a:cubicBezTo>
                  <a:cubicBezTo>
                    <a:pt x="134207" y="13144"/>
                    <a:pt x="151950" y="16352"/>
                    <a:pt x="175684" y="27517"/>
                  </a:cubicBezTo>
                  <a:cubicBezTo>
                    <a:pt x="199331" y="36611"/>
                    <a:pt x="227840" y="58343"/>
                    <a:pt x="249767" y="71967"/>
                  </a:cubicBezTo>
                  <a:cubicBezTo>
                    <a:pt x="270353" y="86335"/>
                    <a:pt x="290318" y="95236"/>
                    <a:pt x="302684" y="105833"/>
                  </a:cubicBezTo>
                  <a:cubicBezTo>
                    <a:pt x="314688" y="114324"/>
                    <a:pt x="320557" y="118754"/>
                    <a:pt x="325967" y="12488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00458020">
                    <a:custGeom>
                      <a:avLst/>
                      <a:gdLst>
                        <a:gd name="connsiteX0" fmla="*/ 0 w 325967"/>
                        <a:gd name="connsiteY0" fmla="*/ 0 h 124883"/>
                        <a:gd name="connsiteX1" fmla="*/ 103717 w 325967"/>
                        <a:gd name="connsiteY1" fmla="*/ 8467 h 124883"/>
                        <a:gd name="connsiteX2" fmla="*/ 175684 w 325967"/>
                        <a:gd name="connsiteY2" fmla="*/ 27517 h 124883"/>
                        <a:gd name="connsiteX3" fmla="*/ 249767 w 325967"/>
                        <a:gd name="connsiteY3" fmla="*/ 71967 h 124883"/>
                        <a:gd name="connsiteX4" fmla="*/ 302684 w 325967"/>
                        <a:gd name="connsiteY4" fmla="*/ 105833 h 124883"/>
                        <a:gd name="connsiteX5" fmla="*/ 325967 w 325967"/>
                        <a:gd name="connsiteY5" fmla="*/ 124883 h 124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5967" h="124883">
                          <a:moveTo>
                            <a:pt x="0" y="0"/>
                          </a:moveTo>
                          <a:cubicBezTo>
                            <a:pt x="37218" y="1940"/>
                            <a:pt x="74436" y="3881"/>
                            <a:pt x="103717" y="8467"/>
                          </a:cubicBezTo>
                          <a:cubicBezTo>
                            <a:pt x="132998" y="13053"/>
                            <a:pt x="151342" y="16934"/>
                            <a:pt x="175684" y="27517"/>
                          </a:cubicBezTo>
                          <a:cubicBezTo>
                            <a:pt x="200026" y="38100"/>
                            <a:pt x="228600" y="58914"/>
                            <a:pt x="249767" y="71967"/>
                          </a:cubicBezTo>
                          <a:cubicBezTo>
                            <a:pt x="270934" y="85020"/>
                            <a:pt x="289984" y="97014"/>
                            <a:pt x="302684" y="105833"/>
                          </a:cubicBezTo>
                          <a:cubicBezTo>
                            <a:pt x="315384" y="114652"/>
                            <a:pt x="320675" y="119767"/>
                            <a:pt x="325967" y="12488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AAB52384-EF9F-4C99-A9FE-935E697816CD}"/>
                </a:ext>
              </a:extLst>
            </p:cNvPr>
            <p:cNvSpPr/>
            <p:nvPr/>
          </p:nvSpPr>
          <p:spPr>
            <a:xfrm>
              <a:off x="6129338" y="1325563"/>
              <a:ext cx="266700" cy="69850"/>
            </a:xfrm>
            <a:custGeom>
              <a:avLst/>
              <a:gdLst>
                <a:gd name="connsiteX0" fmla="*/ 0 w 266700"/>
                <a:gd name="connsiteY0" fmla="*/ 0 h 69850"/>
                <a:gd name="connsiteX1" fmla="*/ 104775 w 266700"/>
                <a:gd name="connsiteY1" fmla="*/ 30162 h 69850"/>
                <a:gd name="connsiteX2" fmla="*/ 144462 w 266700"/>
                <a:gd name="connsiteY2" fmla="*/ 30162 h 69850"/>
                <a:gd name="connsiteX3" fmla="*/ 173037 w 266700"/>
                <a:gd name="connsiteY3" fmla="*/ 31750 h 69850"/>
                <a:gd name="connsiteX4" fmla="*/ 201612 w 266700"/>
                <a:gd name="connsiteY4" fmla="*/ 42862 h 69850"/>
                <a:gd name="connsiteX5" fmla="*/ 239712 w 266700"/>
                <a:gd name="connsiteY5" fmla="*/ 57150 h 69850"/>
                <a:gd name="connsiteX6" fmla="*/ 266700 w 266700"/>
                <a:gd name="connsiteY6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69850" extrusionOk="0">
                  <a:moveTo>
                    <a:pt x="0" y="0"/>
                  </a:moveTo>
                  <a:cubicBezTo>
                    <a:pt x="38694" y="15579"/>
                    <a:pt x="80411" y="24299"/>
                    <a:pt x="104775" y="30162"/>
                  </a:cubicBezTo>
                  <a:cubicBezTo>
                    <a:pt x="128870" y="35688"/>
                    <a:pt x="132556" y="30262"/>
                    <a:pt x="144462" y="30162"/>
                  </a:cubicBezTo>
                  <a:cubicBezTo>
                    <a:pt x="156175" y="30664"/>
                    <a:pt x="164342" y="28693"/>
                    <a:pt x="173037" y="31750"/>
                  </a:cubicBezTo>
                  <a:cubicBezTo>
                    <a:pt x="182561" y="33867"/>
                    <a:pt x="201612" y="42862"/>
                    <a:pt x="201612" y="42862"/>
                  </a:cubicBezTo>
                  <a:cubicBezTo>
                    <a:pt x="214263" y="45537"/>
                    <a:pt x="227838" y="53963"/>
                    <a:pt x="239712" y="57150"/>
                  </a:cubicBezTo>
                  <a:cubicBezTo>
                    <a:pt x="251443" y="60483"/>
                    <a:pt x="257805" y="64163"/>
                    <a:pt x="266700" y="698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2561637">
                    <a:custGeom>
                      <a:avLst/>
                      <a:gdLst>
                        <a:gd name="connsiteX0" fmla="*/ 0 w 266700"/>
                        <a:gd name="connsiteY0" fmla="*/ 0 h 69850"/>
                        <a:gd name="connsiteX1" fmla="*/ 104775 w 266700"/>
                        <a:gd name="connsiteY1" fmla="*/ 30162 h 69850"/>
                        <a:gd name="connsiteX2" fmla="*/ 144462 w 266700"/>
                        <a:gd name="connsiteY2" fmla="*/ 30162 h 69850"/>
                        <a:gd name="connsiteX3" fmla="*/ 173037 w 266700"/>
                        <a:gd name="connsiteY3" fmla="*/ 31750 h 69850"/>
                        <a:gd name="connsiteX4" fmla="*/ 201612 w 266700"/>
                        <a:gd name="connsiteY4" fmla="*/ 42862 h 69850"/>
                        <a:gd name="connsiteX5" fmla="*/ 239712 w 266700"/>
                        <a:gd name="connsiteY5" fmla="*/ 57150 h 69850"/>
                        <a:gd name="connsiteX6" fmla="*/ 266700 w 266700"/>
                        <a:gd name="connsiteY6" fmla="*/ 69850 h 69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6700" h="69850">
                          <a:moveTo>
                            <a:pt x="0" y="0"/>
                          </a:moveTo>
                          <a:cubicBezTo>
                            <a:pt x="40349" y="12567"/>
                            <a:pt x="80698" y="25135"/>
                            <a:pt x="104775" y="30162"/>
                          </a:cubicBezTo>
                          <a:cubicBezTo>
                            <a:pt x="128852" y="35189"/>
                            <a:pt x="133085" y="29897"/>
                            <a:pt x="144462" y="30162"/>
                          </a:cubicBezTo>
                          <a:cubicBezTo>
                            <a:pt x="155839" y="30427"/>
                            <a:pt x="163512" y="29633"/>
                            <a:pt x="173037" y="31750"/>
                          </a:cubicBezTo>
                          <a:cubicBezTo>
                            <a:pt x="182562" y="33867"/>
                            <a:pt x="201612" y="42862"/>
                            <a:pt x="201612" y="42862"/>
                          </a:cubicBezTo>
                          <a:cubicBezTo>
                            <a:pt x="212725" y="47095"/>
                            <a:pt x="228864" y="52652"/>
                            <a:pt x="239712" y="57150"/>
                          </a:cubicBezTo>
                          <a:cubicBezTo>
                            <a:pt x="250560" y="61648"/>
                            <a:pt x="258630" y="65749"/>
                            <a:pt x="266700" y="698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C0917CA6-108A-4027-8883-6D335415B826}"/>
                </a:ext>
              </a:extLst>
            </p:cNvPr>
            <p:cNvSpPr/>
            <p:nvPr/>
          </p:nvSpPr>
          <p:spPr>
            <a:xfrm>
              <a:off x="6382809" y="1411817"/>
              <a:ext cx="30691" cy="368300"/>
            </a:xfrm>
            <a:custGeom>
              <a:avLst/>
              <a:gdLst>
                <a:gd name="connsiteX0" fmla="*/ 26458 w 30691"/>
                <a:gd name="connsiteY0" fmla="*/ 0 h 368300"/>
                <a:gd name="connsiteX1" fmla="*/ 9524 w 30691"/>
                <a:gd name="connsiteY1" fmla="*/ 93133 h 368300"/>
                <a:gd name="connsiteX2" fmla="*/ 1058 w 30691"/>
                <a:gd name="connsiteY2" fmla="*/ 118533 h 368300"/>
                <a:gd name="connsiteX3" fmla="*/ 1058 w 30691"/>
                <a:gd name="connsiteY3" fmla="*/ 156633 h 368300"/>
                <a:gd name="connsiteX4" fmla="*/ 9524 w 30691"/>
                <a:gd name="connsiteY4" fmla="*/ 198966 h 368300"/>
                <a:gd name="connsiteX5" fmla="*/ 11641 w 30691"/>
                <a:gd name="connsiteY5" fmla="*/ 226483 h 368300"/>
                <a:gd name="connsiteX6" fmla="*/ 15874 w 30691"/>
                <a:gd name="connsiteY6" fmla="*/ 285750 h 368300"/>
                <a:gd name="connsiteX7" fmla="*/ 22224 w 30691"/>
                <a:gd name="connsiteY7" fmla="*/ 319616 h 368300"/>
                <a:gd name="connsiteX8" fmla="*/ 30691 w 30691"/>
                <a:gd name="connsiteY8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91" h="368300" extrusionOk="0">
                  <a:moveTo>
                    <a:pt x="26458" y="0"/>
                  </a:moveTo>
                  <a:cubicBezTo>
                    <a:pt x="20327" y="38576"/>
                    <a:pt x="12524" y="75021"/>
                    <a:pt x="9524" y="93133"/>
                  </a:cubicBezTo>
                  <a:cubicBezTo>
                    <a:pt x="5197" y="111821"/>
                    <a:pt x="1787" y="108290"/>
                    <a:pt x="1058" y="118533"/>
                  </a:cubicBezTo>
                  <a:cubicBezTo>
                    <a:pt x="2267" y="128995"/>
                    <a:pt x="-522" y="140696"/>
                    <a:pt x="1058" y="156633"/>
                  </a:cubicBezTo>
                  <a:cubicBezTo>
                    <a:pt x="203" y="170177"/>
                    <a:pt x="5903" y="186906"/>
                    <a:pt x="9524" y="198966"/>
                  </a:cubicBezTo>
                  <a:cubicBezTo>
                    <a:pt x="11254" y="210711"/>
                    <a:pt x="10430" y="212111"/>
                    <a:pt x="11641" y="226483"/>
                  </a:cubicBezTo>
                  <a:cubicBezTo>
                    <a:pt x="13757" y="242193"/>
                    <a:pt x="11568" y="269705"/>
                    <a:pt x="15874" y="285750"/>
                  </a:cubicBezTo>
                  <a:cubicBezTo>
                    <a:pt x="18061" y="301832"/>
                    <a:pt x="19771" y="305757"/>
                    <a:pt x="22224" y="319616"/>
                  </a:cubicBezTo>
                  <a:cubicBezTo>
                    <a:pt x="22294" y="331148"/>
                    <a:pt x="29348" y="351013"/>
                    <a:pt x="30691" y="3683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6333852">
                    <a:custGeom>
                      <a:avLst/>
                      <a:gdLst>
                        <a:gd name="connsiteX0" fmla="*/ 26458 w 30691"/>
                        <a:gd name="connsiteY0" fmla="*/ 0 h 368300"/>
                        <a:gd name="connsiteX1" fmla="*/ 9524 w 30691"/>
                        <a:gd name="connsiteY1" fmla="*/ 93133 h 368300"/>
                        <a:gd name="connsiteX2" fmla="*/ 1058 w 30691"/>
                        <a:gd name="connsiteY2" fmla="*/ 118533 h 368300"/>
                        <a:gd name="connsiteX3" fmla="*/ 1058 w 30691"/>
                        <a:gd name="connsiteY3" fmla="*/ 156633 h 368300"/>
                        <a:gd name="connsiteX4" fmla="*/ 9524 w 30691"/>
                        <a:gd name="connsiteY4" fmla="*/ 198966 h 368300"/>
                        <a:gd name="connsiteX5" fmla="*/ 11641 w 30691"/>
                        <a:gd name="connsiteY5" fmla="*/ 226483 h 368300"/>
                        <a:gd name="connsiteX6" fmla="*/ 15874 w 30691"/>
                        <a:gd name="connsiteY6" fmla="*/ 285750 h 368300"/>
                        <a:gd name="connsiteX7" fmla="*/ 22224 w 30691"/>
                        <a:gd name="connsiteY7" fmla="*/ 319616 h 368300"/>
                        <a:gd name="connsiteX8" fmla="*/ 30691 w 30691"/>
                        <a:gd name="connsiteY8" fmla="*/ 368300 h 368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0691" h="368300">
                          <a:moveTo>
                            <a:pt x="26458" y="0"/>
                          </a:moveTo>
                          <a:cubicBezTo>
                            <a:pt x="20107" y="36689"/>
                            <a:pt x="13757" y="73378"/>
                            <a:pt x="9524" y="93133"/>
                          </a:cubicBezTo>
                          <a:cubicBezTo>
                            <a:pt x="5291" y="112889"/>
                            <a:pt x="2469" y="107950"/>
                            <a:pt x="1058" y="118533"/>
                          </a:cubicBezTo>
                          <a:cubicBezTo>
                            <a:pt x="-353" y="129116"/>
                            <a:pt x="-353" y="143228"/>
                            <a:pt x="1058" y="156633"/>
                          </a:cubicBezTo>
                          <a:cubicBezTo>
                            <a:pt x="2469" y="170038"/>
                            <a:pt x="7760" y="187324"/>
                            <a:pt x="9524" y="198966"/>
                          </a:cubicBezTo>
                          <a:cubicBezTo>
                            <a:pt x="11288" y="210608"/>
                            <a:pt x="10583" y="212019"/>
                            <a:pt x="11641" y="226483"/>
                          </a:cubicBezTo>
                          <a:cubicBezTo>
                            <a:pt x="12699" y="240947"/>
                            <a:pt x="14110" y="270228"/>
                            <a:pt x="15874" y="285750"/>
                          </a:cubicBezTo>
                          <a:cubicBezTo>
                            <a:pt x="17638" y="301272"/>
                            <a:pt x="19755" y="305858"/>
                            <a:pt x="22224" y="319616"/>
                          </a:cubicBezTo>
                          <a:cubicBezTo>
                            <a:pt x="24693" y="333374"/>
                            <a:pt x="27692" y="350837"/>
                            <a:pt x="30691" y="3683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5B48A4CD-AFBC-493A-894E-870A81F6D223}"/>
                </a:ext>
              </a:extLst>
            </p:cNvPr>
            <p:cNvSpPr/>
            <p:nvPr/>
          </p:nvSpPr>
          <p:spPr>
            <a:xfrm>
              <a:off x="5875338" y="2627313"/>
              <a:ext cx="65087" cy="130175"/>
            </a:xfrm>
            <a:custGeom>
              <a:avLst/>
              <a:gdLst>
                <a:gd name="connsiteX0" fmla="*/ 65087 w 65087"/>
                <a:gd name="connsiteY0" fmla="*/ 0 h 130175"/>
                <a:gd name="connsiteX1" fmla="*/ 23812 w 65087"/>
                <a:gd name="connsiteY1" fmla="*/ 65087 h 130175"/>
                <a:gd name="connsiteX2" fmla="*/ 9525 w 65087"/>
                <a:gd name="connsiteY2" fmla="*/ 84137 h 130175"/>
                <a:gd name="connsiteX3" fmla="*/ 9525 w 65087"/>
                <a:gd name="connsiteY3" fmla="*/ 106362 h 130175"/>
                <a:gd name="connsiteX4" fmla="*/ 0 w 65087"/>
                <a:gd name="connsiteY4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87" h="130175" extrusionOk="0">
                  <a:moveTo>
                    <a:pt x="65087" y="0"/>
                  </a:moveTo>
                  <a:cubicBezTo>
                    <a:pt x="48313" y="22733"/>
                    <a:pt x="33858" y="50125"/>
                    <a:pt x="23812" y="65087"/>
                  </a:cubicBezTo>
                  <a:cubicBezTo>
                    <a:pt x="14290" y="79068"/>
                    <a:pt x="11911" y="77320"/>
                    <a:pt x="9525" y="84137"/>
                  </a:cubicBezTo>
                  <a:cubicBezTo>
                    <a:pt x="8528" y="91561"/>
                    <a:pt x="9944" y="98091"/>
                    <a:pt x="9525" y="106362"/>
                  </a:cubicBezTo>
                  <a:cubicBezTo>
                    <a:pt x="6494" y="113428"/>
                    <a:pt x="3263" y="122636"/>
                    <a:pt x="0" y="1301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51638853">
                    <a:custGeom>
                      <a:avLst/>
                      <a:gdLst>
                        <a:gd name="connsiteX0" fmla="*/ 65087 w 65087"/>
                        <a:gd name="connsiteY0" fmla="*/ 0 h 130175"/>
                        <a:gd name="connsiteX1" fmla="*/ 23812 w 65087"/>
                        <a:gd name="connsiteY1" fmla="*/ 65087 h 130175"/>
                        <a:gd name="connsiteX2" fmla="*/ 9525 w 65087"/>
                        <a:gd name="connsiteY2" fmla="*/ 84137 h 130175"/>
                        <a:gd name="connsiteX3" fmla="*/ 9525 w 65087"/>
                        <a:gd name="connsiteY3" fmla="*/ 106362 h 130175"/>
                        <a:gd name="connsiteX4" fmla="*/ 0 w 65087"/>
                        <a:gd name="connsiteY4" fmla="*/ 130175 h 130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5087" h="130175">
                          <a:moveTo>
                            <a:pt x="65087" y="0"/>
                          </a:moveTo>
                          <a:cubicBezTo>
                            <a:pt x="49079" y="25532"/>
                            <a:pt x="33072" y="51064"/>
                            <a:pt x="23812" y="65087"/>
                          </a:cubicBezTo>
                          <a:cubicBezTo>
                            <a:pt x="14552" y="79110"/>
                            <a:pt x="11906" y="77258"/>
                            <a:pt x="9525" y="84137"/>
                          </a:cubicBezTo>
                          <a:cubicBezTo>
                            <a:pt x="7144" y="91016"/>
                            <a:pt x="11112" y="98689"/>
                            <a:pt x="9525" y="106362"/>
                          </a:cubicBezTo>
                          <a:cubicBezTo>
                            <a:pt x="7938" y="114035"/>
                            <a:pt x="3969" y="122105"/>
                            <a:pt x="0" y="1301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24CBF90E-C18A-4A4F-8F05-D5F0CF7AB0AF}"/>
                </a:ext>
              </a:extLst>
            </p:cNvPr>
            <p:cNvSpPr/>
            <p:nvPr/>
          </p:nvSpPr>
          <p:spPr>
            <a:xfrm>
              <a:off x="5532438" y="1755775"/>
              <a:ext cx="95250" cy="19820"/>
            </a:xfrm>
            <a:custGeom>
              <a:avLst/>
              <a:gdLst>
                <a:gd name="connsiteX0" fmla="*/ 0 w 95250"/>
                <a:gd name="connsiteY0" fmla="*/ 14288 h 19820"/>
                <a:gd name="connsiteX1" fmla="*/ 60325 w 95250"/>
                <a:gd name="connsiteY1" fmla="*/ 19050 h 19820"/>
                <a:gd name="connsiteX2" fmla="*/ 95250 w 95250"/>
                <a:gd name="connsiteY2" fmla="*/ 0 h 1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19820" extrusionOk="0">
                  <a:moveTo>
                    <a:pt x="0" y="14288"/>
                  </a:moveTo>
                  <a:cubicBezTo>
                    <a:pt x="22534" y="19141"/>
                    <a:pt x="43491" y="20861"/>
                    <a:pt x="60325" y="19050"/>
                  </a:cubicBezTo>
                  <a:cubicBezTo>
                    <a:pt x="78221" y="17035"/>
                    <a:pt x="84187" y="9050"/>
                    <a:pt x="9525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823320115">
                    <a:custGeom>
                      <a:avLst/>
                      <a:gdLst>
                        <a:gd name="connsiteX0" fmla="*/ 0 w 95250"/>
                        <a:gd name="connsiteY0" fmla="*/ 14288 h 19820"/>
                        <a:gd name="connsiteX1" fmla="*/ 60325 w 95250"/>
                        <a:gd name="connsiteY1" fmla="*/ 19050 h 19820"/>
                        <a:gd name="connsiteX2" fmla="*/ 95250 w 95250"/>
                        <a:gd name="connsiteY2" fmla="*/ 0 h 198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5250" h="19820">
                          <a:moveTo>
                            <a:pt x="0" y="14288"/>
                          </a:moveTo>
                          <a:cubicBezTo>
                            <a:pt x="22225" y="17859"/>
                            <a:pt x="44450" y="21431"/>
                            <a:pt x="60325" y="19050"/>
                          </a:cubicBezTo>
                          <a:cubicBezTo>
                            <a:pt x="76200" y="16669"/>
                            <a:pt x="85725" y="8334"/>
                            <a:pt x="9525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E481232A-E627-43E1-B096-4802DD6ED50C}"/>
                </a:ext>
              </a:extLst>
            </p:cNvPr>
            <p:cNvSpPr/>
            <p:nvPr/>
          </p:nvSpPr>
          <p:spPr>
            <a:xfrm>
              <a:off x="6300788" y="1876425"/>
              <a:ext cx="168275" cy="68263"/>
            </a:xfrm>
            <a:custGeom>
              <a:avLst/>
              <a:gdLst>
                <a:gd name="connsiteX0" fmla="*/ 0 w 168275"/>
                <a:gd name="connsiteY0" fmla="*/ 0 h 68263"/>
                <a:gd name="connsiteX1" fmla="*/ 92075 w 168275"/>
                <a:gd name="connsiteY1" fmla="*/ 15875 h 68263"/>
                <a:gd name="connsiteX2" fmla="*/ 144462 w 168275"/>
                <a:gd name="connsiteY2" fmla="*/ 49213 h 68263"/>
                <a:gd name="connsiteX3" fmla="*/ 168275 w 168275"/>
                <a:gd name="connsiteY3" fmla="*/ 68263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68263" extrusionOk="0">
                  <a:moveTo>
                    <a:pt x="0" y="0"/>
                  </a:moveTo>
                  <a:cubicBezTo>
                    <a:pt x="31254" y="2824"/>
                    <a:pt x="71366" y="7512"/>
                    <a:pt x="92075" y="15875"/>
                  </a:cubicBezTo>
                  <a:cubicBezTo>
                    <a:pt x="115428" y="24211"/>
                    <a:pt x="131479" y="39518"/>
                    <a:pt x="144462" y="49213"/>
                  </a:cubicBezTo>
                  <a:cubicBezTo>
                    <a:pt x="157573" y="58001"/>
                    <a:pt x="162986" y="62636"/>
                    <a:pt x="168275" y="682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44291650">
                    <a:custGeom>
                      <a:avLst/>
                      <a:gdLst>
                        <a:gd name="connsiteX0" fmla="*/ 0 w 168275"/>
                        <a:gd name="connsiteY0" fmla="*/ 0 h 68263"/>
                        <a:gd name="connsiteX1" fmla="*/ 92075 w 168275"/>
                        <a:gd name="connsiteY1" fmla="*/ 15875 h 68263"/>
                        <a:gd name="connsiteX2" fmla="*/ 144462 w 168275"/>
                        <a:gd name="connsiteY2" fmla="*/ 49213 h 68263"/>
                        <a:gd name="connsiteX3" fmla="*/ 168275 w 168275"/>
                        <a:gd name="connsiteY3" fmla="*/ 68263 h 68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8275" h="68263">
                          <a:moveTo>
                            <a:pt x="0" y="0"/>
                          </a:moveTo>
                          <a:cubicBezTo>
                            <a:pt x="33999" y="3836"/>
                            <a:pt x="67998" y="7673"/>
                            <a:pt x="92075" y="15875"/>
                          </a:cubicBezTo>
                          <a:cubicBezTo>
                            <a:pt x="116152" y="24077"/>
                            <a:pt x="131762" y="40482"/>
                            <a:pt x="144462" y="49213"/>
                          </a:cubicBezTo>
                          <a:cubicBezTo>
                            <a:pt x="157162" y="57944"/>
                            <a:pt x="162718" y="63103"/>
                            <a:pt x="168275" y="682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E22D7913-12B3-4A70-82FA-8586A4C97BE9}"/>
                </a:ext>
              </a:extLst>
            </p:cNvPr>
            <p:cNvSpPr/>
            <p:nvPr/>
          </p:nvSpPr>
          <p:spPr>
            <a:xfrm>
              <a:off x="6461125" y="2035175"/>
              <a:ext cx="11356" cy="74613"/>
            </a:xfrm>
            <a:custGeom>
              <a:avLst/>
              <a:gdLst>
                <a:gd name="connsiteX0" fmla="*/ 0 w 11356"/>
                <a:gd name="connsiteY0" fmla="*/ 0 h 74613"/>
                <a:gd name="connsiteX1" fmla="*/ 11113 w 11356"/>
                <a:gd name="connsiteY1" fmla="*/ 50800 h 74613"/>
                <a:gd name="connsiteX2" fmla="*/ 7938 w 11356"/>
                <a:gd name="connsiteY2" fmla="*/ 68263 h 74613"/>
                <a:gd name="connsiteX3" fmla="*/ 7938 w 11356"/>
                <a:gd name="connsiteY3" fmla="*/ 69850 h 74613"/>
                <a:gd name="connsiteX4" fmla="*/ 7938 w 11356"/>
                <a:gd name="connsiteY4" fmla="*/ 74613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6" h="74613" extrusionOk="0">
                  <a:moveTo>
                    <a:pt x="0" y="0"/>
                  </a:moveTo>
                  <a:cubicBezTo>
                    <a:pt x="5177" y="18765"/>
                    <a:pt x="10027" y="40060"/>
                    <a:pt x="11113" y="50800"/>
                  </a:cubicBezTo>
                  <a:cubicBezTo>
                    <a:pt x="12436" y="62177"/>
                    <a:pt x="7938" y="68263"/>
                    <a:pt x="7938" y="68263"/>
                  </a:cubicBezTo>
                  <a:cubicBezTo>
                    <a:pt x="7409" y="71437"/>
                    <a:pt x="7938" y="69850"/>
                    <a:pt x="7938" y="69850"/>
                  </a:cubicBezTo>
                  <a:cubicBezTo>
                    <a:pt x="8241" y="70931"/>
                    <a:pt x="8952" y="72594"/>
                    <a:pt x="7938" y="746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357044946">
                    <a:custGeom>
                      <a:avLst/>
                      <a:gdLst>
                        <a:gd name="connsiteX0" fmla="*/ 0 w 11356"/>
                        <a:gd name="connsiteY0" fmla="*/ 0 h 74613"/>
                        <a:gd name="connsiteX1" fmla="*/ 11113 w 11356"/>
                        <a:gd name="connsiteY1" fmla="*/ 50800 h 74613"/>
                        <a:gd name="connsiteX2" fmla="*/ 7938 w 11356"/>
                        <a:gd name="connsiteY2" fmla="*/ 68263 h 74613"/>
                        <a:gd name="connsiteX3" fmla="*/ 7938 w 11356"/>
                        <a:gd name="connsiteY3" fmla="*/ 69850 h 74613"/>
                        <a:gd name="connsiteX4" fmla="*/ 7938 w 11356"/>
                        <a:gd name="connsiteY4" fmla="*/ 74613 h 746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356" h="74613">
                          <a:moveTo>
                            <a:pt x="0" y="0"/>
                          </a:moveTo>
                          <a:cubicBezTo>
                            <a:pt x="4895" y="19711"/>
                            <a:pt x="9790" y="39423"/>
                            <a:pt x="11113" y="50800"/>
                          </a:cubicBezTo>
                          <a:cubicBezTo>
                            <a:pt x="12436" y="62177"/>
                            <a:pt x="7938" y="68263"/>
                            <a:pt x="7938" y="68263"/>
                          </a:cubicBezTo>
                          <a:cubicBezTo>
                            <a:pt x="7409" y="71438"/>
                            <a:pt x="7938" y="69850"/>
                            <a:pt x="7938" y="69850"/>
                          </a:cubicBezTo>
                          <a:cubicBezTo>
                            <a:pt x="7938" y="70908"/>
                            <a:pt x="8996" y="72496"/>
                            <a:pt x="7938" y="746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6B0816D5-BF29-4498-A24A-67CD433B0F55}"/>
                </a:ext>
              </a:extLst>
            </p:cNvPr>
            <p:cNvSpPr/>
            <p:nvPr/>
          </p:nvSpPr>
          <p:spPr>
            <a:xfrm>
              <a:off x="5791200" y="2514600"/>
              <a:ext cx="98425" cy="114300"/>
            </a:xfrm>
            <a:custGeom>
              <a:avLst/>
              <a:gdLst>
                <a:gd name="connsiteX0" fmla="*/ 0 w 98425"/>
                <a:gd name="connsiteY0" fmla="*/ 0 h 114300"/>
                <a:gd name="connsiteX1" fmla="*/ 34925 w 98425"/>
                <a:gd name="connsiteY1" fmla="*/ 73025 h 114300"/>
                <a:gd name="connsiteX2" fmla="*/ 76200 w 98425"/>
                <a:gd name="connsiteY2" fmla="*/ 95250 h 114300"/>
                <a:gd name="connsiteX3" fmla="*/ 98425 w 98425"/>
                <a:gd name="connsiteY3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25" h="114300" extrusionOk="0">
                  <a:moveTo>
                    <a:pt x="0" y="0"/>
                  </a:moveTo>
                  <a:cubicBezTo>
                    <a:pt x="11632" y="24816"/>
                    <a:pt x="20539" y="56225"/>
                    <a:pt x="34925" y="73025"/>
                  </a:cubicBezTo>
                  <a:cubicBezTo>
                    <a:pt x="47597" y="88332"/>
                    <a:pt x="64018" y="87889"/>
                    <a:pt x="76200" y="95250"/>
                  </a:cubicBezTo>
                  <a:cubicBezTo>
                    <a:pt x="87322" y="103074"/>
                    <a:pt x="93737" y="107517"/>
                    <a:pt x="98425" y="1143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60989795">
                    <a:custGeom>
                      <a:avLst/>
                      <a:gdLst>
                        <a:gd name="connsiteX0" fmla="*/ 0 w 98425"/>
                        <a:gd name="connsiteY0" fmla="*/ 0 h 114300"/>
                        <a:gd name="connsiteX1" fmla="*/ 34925 w 98425"/>
                        <a:gd name="connsiteY1" fmla="*/ 73025 h 114300"/>
                        <a:gd name="connsiteX2" fmla="*/ 76200 w 98425"/>
                        <a:gd name="connsiteY2" fmla="*/ 95250 h 114300"/>
                        <a:gd name="connsiteX3" fmla="*/ 98425 w 98425"/>
                        <a:gd name="connsiteY3" fmla="*/ 114300 h 114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8425" h="114300">
                          <a:moveTo>
                            <a:pt x="0" y="0"/>
                          </a:moveTo>
                          <a:cubicBezTo>
                            <a:pt x="11112" y="28575"/>
                            <a:pt x="22225" y="57150"/>
                            <a:pt x="34925" y="73025"/>
                          </a:cubicBezTo>
                          <a:cubicBezTo>
                            <a:pt x="47625" y="88900"/>
                            <a:pt x="65617" y="88371"/>
                            <a:pt x="76200" y="95250"/>
                          </a:cubicBezTo>
                          <a:cubicBezTo>
                            <a:pt x="86783" y="102129"/>
                            <a:pt x="92604" y="108214"/>
                            <a:pt x="98425" y="1143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82206AB4-538B-4E77-8808-B8C38454655F}"/>
                </a:ext>
              </a:extLst>
            </p:cNvPr>
            <p:cNvSpPr/>
            <p:nvPr/>
          </p:nvSpPr>
          <p:spPr>
            <a:xfrm>
              <a:off x="5622925" y="1763904"/>
              <a:ext cx="300038" cy="117284"/>
            </a:xfrm>
            <a:custGeom>
              <a:avLst/>
              <a:gdLst>
                <a:gd name="connsiteX0" fmla="*/ 0 w 300038"/>
                <a:gd name="connsiteY0" fmla="*/ 10921 h 117284"/>
                <a:gd name="connsiteX1" fmla="*/ 55563 w 300038"/>
                <a:gd name="connsiteY1" fmla="*/ 1396 h 117284"/>
                <a:gd name="connsiteX2" fmla="*/ 92075 w 300038"/>
                <a:gd name="connsiteY2" fmla="*/ 1396 h 117284"/>
                <a:gd name="connsiteX3" fmla="*/ 130175 w 300038"/>
                <a:gd name="connsiteY3" fmla="*/ 14096 h 117284"/>
                <a:gd name="connsiteX4" fmla="*/ 171450 w 300038"/>
                <a:gd name="connsiteY4" fmla="*/ 22034 h 117284"/>
                <a:gd name="connsiteX5" fmla="*/ 204788 w 300038"/>
                <a:gd name="connsiteY5" fmla="*/ 28384 h 117284"/>
                <a:gd name="connsiteX6" fmla="*/ 233363 w 300038"/>
                <a:gd name="connsiteY6" fmla="*/ 37909 h 117284"/>
                <a:gd name="connsiteX7" fmla="*/ 260350 w 300038"/>
                <a:gd name="connsiteY7" fmla="*/ 44259 h 117284"/>
                <a:gd name="connsiteX8" fmla="*/ 273050 w 300038"/>
                <a:gd name="connsiteY8" fmla="*/ 56959 h 117284"/>
                <a:gd name="connsiteX9" fmla="*/ 284163 w 300038"/>
                <a:gd name="connsiteY9" fmla="*/ 76009 h 117284"/>
                <a:gd name="connsiteX10" fmla="*/ 292100 w 300038"/>
                <a:gd name="connsiteY10" fmla="*/ 98234 h 117284"/>
                <a:gd name="connsiteX11" fmla="*/ 300038 w 300038"/>
                <a:gd name="connsiteY11" fmla="*/ 117284 h 11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0038" h="117284" extrusionOk="0">
                  <a:moveTo>
                    <a:pt x="0" y="10921"/>
                  </a:moveTo>
                  <a:cubicBezTo>
                    <a:pt x="19714" y="5944"/>
                    <a:pt x="39137" y="5170"/>
                    <a:pt x="55563" y="1396"/>
                  </a:cubicBezTo>
                  <a:cubicBezTo>
                    <a:pt x="70477" y="-98"/>
                    <a:pt x="78605" y="-1427"/>
                    <a:pt x="92075" y="1396"/>
                  </a:cubicBezTo>
                  <a:cubicBezTo>
                    <a:pt x="104239" y="5214"/>
                    <a:pt x="115354" y="11981"/>
                    <a:pt x="130175" y="14096"/>
                  </a:cubicBezTo>
                  <a:cubicBezTo>
                    <a:pt x="143404" y="17536"/>
                    <a:pt x="171450" y="22033"/>
                    <a:pt x="171450" y="22034"/>
                  </a:cubicBezTo>
                  <a:cubicBezTo>
                    <a:pt x="183512" y="24227"/>
                    <a:pt x="195977" y="27026"/>
                    <a:pt x="204788" y="28384"/>
                  </a:cubicBezTo>
                  <a:cubicBezTo>
                    <a:pt x="214332" y="32085"/>
                    <a:pt x="224208" y="33894"/>
                    <a:pt x="233363" y="37909"/>
                  </a:cubicBezTo>
                  <a:cubicBezTo>
                    <a:pt x="242563" y="40313"/>
                    <a:pt x="254248" y="42096"/>
                    <a:pt x="260350" y="44259"/>
                  </a:cubicBezTo>
                  <a:cubicBezTo>
                    <a:pt x="266863" y="47632"/>
                    <a:pt x="268978" y="52295"/>
                    <a:pt x="273050" y="56959"/>
                  </a:cubicBezTo>
                  <a:cubicBezTo>
                    <a:pt x="275524" y="62473"/>
                    <a:pt x="280493" y="69819"/>
                    <a:pt x="284163" y="76009"/>
                  </a:cubicBezTo>
                  <a:cubicBezTo>
                    <a:pt x="286718" y="83226"/>
                    <a:pt x="289877" y="91751"/>
                    <a:pt x="292100" y="98234"/>
                  </a:cubicBezTo>
                  <a:cubicBezTo>
                    <a:pt x="294237" y="104713"/>
                    <a:pt x="296951" y="111081"/>
                    <a:pt x="300038" y="11728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850569">
                    <a:custGeom>
                      <a:avLst/>
                      <a:gdLst>
                        <a:gd name="connsiteX0" fmla="*/ 0 w 300038"/>
                        <a:gd name="connsiteY0" fmla="*/ 10921 h 117284"/>
                        <a:gd name="connsiteX1" fmla="*/ 55563 w 300038"/>
                        <a:gd name="connsiteY1" fmla="*/ 1396 h 117284"/>
                        <a:gd name="connsiteX2" fmla="*/ 92075 w 300038"/>
                        <a:gd name="connsiteY2" fmla="*/ 1396 h 117284"/>
                        <a:gd name="connsiteX3" fmla="*/ 130175 w 300038"/>
                        <a:gd name="connsiteY3" fmla="*/ 14096 h 117284"/>
                        <a:gd name="connsiteX4" fmla="*/ 171450 w 300038"/>
                        <a:gd name="connsiteY4" fmla="*/ 22034 h 117284"/>
                        <a:gd name="connsiteX5" fmla="*/ 204788 w 300038"/>
                        <a:gd name="connsiteY5" fmla="*/ 28384 h 117284"/>
                        <a:gd name="connsiteX6" fmla="*/ 233363 w 300038"/>
                        <a:gd name="connsiteY6" fmla="*/ 37909 h 117284"/>
                        <a:gd name="connsiteX7" fmla="*/ 260350 w 300038"/>
                        <a:gd name="connsiteY7" fmla="*/ 44259 h 117284"/>
                        <a:gd name="connsiteX8" fmla="*/ 273050 w 300038"/>
                        <a:gd name="connsiteY8" fmla="*/ 56959 h 117284"/>
                        <a:gd name="connsiteX9" fmla="*/ 284163 w 300038"/>
                        <a:gd name="connsiteY9" fmla="*/ 76009 h 117284"/>
                        <a:gd name="connsiteX10" fmla="*/ 292100 w 300038"/>
                        <a:gd name="connsiteY10" fmla="*/ 98234 h 117284"/>
                        <a:gd name="connsiteX11" fmla="*/ 300038 w 300038"/>
                        <a:gd name="connsiteY11" fmla="*/ 117284 h 1172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00038" h="117284">
                          <a:moveTo>
                            <a:pt x="0" y="10921"/>
                          </a:moveTo>
                          <a:cubicBezTo>
                            <a:pt x="20108" y="6952"/>
                            <a:pt x="40217" y="2983"/>
                            <a:pt x="55563" y="1396"/>
                          </a:cubicBezTo>
                          <a:cubicBezTo>
                            <a:pt x="70909" y="-192"/>
                            <a:pt x="79640" y="-721"/>
                            <a:pt x="92075" y="1396"/>
                          </a:cubicBezTo>
                          <a:cubicBezTo>
                            <a:pt x="104510" y="3513"/>
                            <a:pt x="116946" y="10656"/>
                            <a:pt x="130175" y="14096"/>
                          </a:cubicBezTo>
                          <a:cubicBezTo>
                            <a:pt x="143404" y="17536"/>
                            <a:pt x="171450" y="22034"/>
                            <a:pt x="171450" y="22034"/>
                          </a:cubicBezTo>
                          <a:cubicBezTo>
                            <a:pt x="183885" y="24415"/>
                            <a:pt x="194469" y="25738"/>
                            <a:pt x="204788" y="28384"/>
                          </a:cubicBezTo>
                          <a:cubicBezTo>
                            <a:pt x="215107" y="31030"/>
                            <a:pt x="224103" y="35263"/>
                            <a:pt x="233363" y="37909"/>
                          </a:cubicBezTo>
                          <a:cubicBezTo>
                            <a:pt x="242623" y="40555"/>
                            <a:pt x="253735" y="41084"/>
                            <a:pt x="260350" y="44259"/>
                          </a:cubicBezTo>
                          <a:cubicBezTo>
                            <a:pt x="266965" y="47434"/>
                            <a:pt x="269081" y="51667"/>
                            <a:pt x="273050" y="56959"/>
                          </a:cubicBezTo>
                          <a:cubicBezTo>
                            <a:pt x="277019" y="62251"/>
                            <a:pt x="280988" y="69130"/>
                            <a:pt x="284163" y="76009"/>
                          </a:cubicBezTo>
                          <a:cubicBezTo>
                            <a:pt x="287338" y="82888"/>
                            <a:pt x="289454" y="91355"/>
                            <a:pt x="292100" y="98234"/>
                          </a:cubicBezTo>
                          <a:cubicBezTo>
                            <a:pt x="294746" y="105113"/>
                            <a:pt x="297392" y="111198"/>
                            <a:pt x="300038" y="11728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FFF7DA27-FE9C-4667-A3E6-896465D2C2D0}"/>
                </a:ext>
              </a:extLst>
            </p:cNvPr>
            <p:cNvSpPr/>
            <p:nvPr/>
          </p:nvSpPr>
          <p:spPr>
            <a:xfrm>
              <a:off x="6232525" y="1943100"/>
              <a:ext cx="208103" cy="111125"/>
            </a:xfrm>
            <a:custGeom>
              <a:avLst/>
              <a:gdLst>
                <a:gd name="connsiteX0" fmla="*/ 0 w 208103"/>
                <a:gd name="connsiteY0" fmla="*/ 0 h 111125"/>
                <a:gd name="connsiteX1" fmla="*/ 68263 w 208103"/>
                <a:gd name="connsiteY1" fmla="*/ 4763 h 111125"/>
                <a:gd name="connsiteX2" fmla="*/ 109538 w 208103"/>
                <a:gd name="connsiteY2" fmla="*/ 11113 h 111125"/>
                <a:gd name="connsiteX3" fmla="*/ 155575 w 208103"/>
                <a:gd name="connsiteY3" fmla="*/ 22225 h 111125"/>
                <a:gd name="connsiteX4" fmla="*/ 180975 w 208103"/>
                <a:gd name="connsiteY4" fmla="*/ 34925 h 111125"/>
                <a:gd name="connsiteX5" fmla="*/ 203200 w 208103"/>
                <a:gd name="connsiteY5" fmla="*/ 65088 h 111125"/>
                <a:gd name="connsiteX6" fmla="*/ 207963 w 208103"/>
                <a:gd name="connsiteY6" fmla="*/ 85725 h 111125"/>
                <a:gd name="connsiteX7" fmla="*/ 206375 w 208103"/>
                <a:gd name="connsiteY7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103" h="111125" extrusionOk="0">
                  <a:moveTo>
                    <a:pt x="0" y="0"/>
                  </a:moveTo>
                  <a:cubicBezTo>
                    <a:pt x="25112" y="2015"/>
                    <a:pt x="49894" y="4401"/>
                    <a:pt x="68263" y="4763"/>
                  </a:cubicBezTo>
                  <a:cubicBezTo>
                    <a:pt x="85734" y="5825"/>
                    <a:pt x="95473" y="7479"/>
                    <a:pt x="109538" y="11113"/>
                  </a:cubicBezTo>
                  <a:cubicBezTo>
                    <a:pt x="123910" y="14796"/>
                    <a:pt x="145606" y="19482"/>
                    <a:pt x="155575" y="22225"/>
                  </a:cubicBezTo>
                  <a:cubicBezTo>
                    <a:pt x="167749" y="27239"/>
                    <a:pt x="173973" y="27762"/>
                    <a:pt x="180975" y="34925"/>
                  </a:cubicBezTo>
                  <a:cubicBezTo>
                    <a:pt x="189419" y="43017"/>
                    <a:pt x="199882" y="56354"/>
                    <a:pt x="203200" y="65088"/>
                  </a:cubicBezTo>
                  <a:cubicBezTo>
                    <a:pt x="207317" y="73040"/>
                    <a:pt x="207530" y="77872"/>
                    <a:pt x="207963" y="85725"/>
                  </a:cubicBezTo>
                  <a:cubicBezTo>
                    <a:pt x="207680" y="93984"/>
                    <a:pt x="208037" y="100825"/>
                    <a:pt x="206375" y="1111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07281698">
                    <a:custGeom>
                      <a:avLst/>
                      <a:gdLst>
                        <a:gd name="connsiteX0" fmla="*/ 0 w 208103"/>
                        <a:gd name="connsiteY0" fmla="*/ 0 h 111125"/>
                        <a:gd name="connsiteX1" fmla="*/ 68263 w 208103"/>
                        <a:gd name="connsiteY1" fmla="*/ 4763 h 111125"/>
                        <a:gd name="connsiteX2" fmla="*/ 109538 w 208103"/>
                        <a:gd name="connsiteY2" fmla="*/ 11113 h 111125"/>
                        <a:gd name="connsiteX3" fmla="*/ 155575 w 208103"/>
                        <a:gd name="connsiteY3" fmla="*/ 22225 h 111125"/>
                        <a:gd name="connsiteX4" fmla="*/ 180975 w 208103"/>
                        <a:gd name="connsiteY4" fmla="*/ 34925 h 111125"/>
                        <a:gd name="connsiteX5" fmla="*/ 203200 w 208103"/>
                        <a:gd name="connsiteY5" fmla="*/ 65088 h 111125"/>
                        <a:gd name="connsiteX6" fmla="*/ 207963 w 208103"/>
                        <a:gd name="connsiteY6" fmla="*/ 85725 h 111125"/>
                        <a:gd name="connsiteX7" fmla="*/ 206375 w 208103"/>
                        <a:gd name="connsiteY7" fmla="*/ 111125 h 111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8103" h="111125">
                          <a:moveTo>
                            <a:pt x="0" y="0"/>
                          </a:moveTo>
                          <a:cubicBezTo>
                            <a:pt x="25003" y="1455"/>
                            <a:pt x="50007" y="2911"/>
                            <a:pt x="68263" y="4763"/>
                          </a:cubicBezTo>
                          <a:cubicBezTo>
                            <a:pt x="86519" y="6615"/>
                            <a:pt x="94986" y="8203"/>
                            <a:pt x="109538" y="11113"/>
                          </a:cubicBezTo>
                          <a:cubicBezTo>
                            <a:pt x="124090" y="14023"/>
                            <a:pt x="143669" y="18256"/>
                            <a:pt x="155575" y="22225"/>
                          </a:cubicBezTo>
                          <a:cubicBezTo>
                            <a:pt x="167481" y="26194"/>
                            <a:pt x="173038" y="27781"/>
                            <a:pt x="180975" y="34925"/>
                          </a:cubicBezTo>
                          <a:cubicBezTo>
                            <a:pt x="188913" y="42069"/>
                            <a:pt x="198702" y="56621"/>
                            <a:pt x="203200" y="65088"/>
                          </a:cubicBezTo>
                          <a:cubicBezTo>
                            <a:pt x="207698" y="73555"/>
                            <a:pt x="207434" y="78052"/>
                            <a:pt x="207963" y="85725"/>
                          </a:cubicBezTo>
                          <a:cubicBezTo>
                            <a:pt x="208492" y="93398"/>
                            <a:pt x="207433" y="102261"/>
                            <a:pt x="206375" y="1111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CA634299-EEB8-4D9F-8FB9-30B0E3AB0159}"/>
                </a:ext>
              </a:extLst>
            </p:cNvPr>
            <p:cNvSpPr/>
            <p:nvPr/>
          </p:nvSpPr>
          <p:spPr>
            <a:xfrm>
              <a:off x="5573758" y="1763512"/>
              <a:ext cx="31705" cy="49413"/>
            </a:xfrm>
            <a:custGeom>
              <a:avLst/>
              <a:gdLst>
                <a:gd name="connsiteX0" fmla="*/ 31705 w 31705"/>
                <a:gd name="connsiteY0" fmla="*/ 49413 h 49413"/>
                <a:gd name="connsiteX1" fmla="*/ 1542 w 31705"/>
                <a:gd name="connsiteY1" fmla="*/ 4963 h 49413"/>
                <a:gd name="connsiteX2" fmla="*/ 3130 w 31705"/>
                <a:gd name="connsiteY2" fmla="*/ 1788 h 4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05" h="49413" extrusionOk="0">
                  <a:moveTo>
                    <a:pt x="31705" y="49413"/>
                  </a:moveTo>
                  <a:cubicBezTo>
                    <a:pt x="30806" y="41157"/>
                    <a:pt x="13161" y="22778"/>
                    <a:pt x="1542" y="4963"/>
                  </a:cubicBezTo>
                  <a:cubicBezTo>
                    <a:pt x="-3285" y="-2996"/>
                    <a:pt x="4665" y="695"/>
                    <a:pt x="3130" y="17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973979690">
                    <a:custGeom>
                      <a:avLst/>
                      <a:gdLst>
                        <a:gd name="connsiteX0" fmla="*/ 31705 w 31705"/>
                        <a:gd name="connsiteY0" fmla="*/ 49413 h 49413"/>
                        <a:gd name="connsiteX1" fmla="*/ 1542 w 31705"/>
                        <a:gd name="connsiteY1" fmla="*/ 4963 h 49413"/>
                        <a:gd name="connsiteX2" fmla="*/ 3130 w 31705"/>
                        <a:gd name="connsiteY2" fmla="*/ 1788 h 494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1705" h="49413">
                          <a:moveTo>
                            <a:pt x="31705" y="49413"/>
                          </a:moveTo>
                          <a:lnTo>
                            <a:pt x="1542" y="4963"/>
                          </a:lnTo>
                          <a:cubicBezTo>
                            <a:pt x="-3221" y="-2975"/>
                            <a:pt x="4718" y="730"/>
                            <a:pt x="3130" y="17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E12864A3-5377-4A7D-A562-82A45AD1C7BF}"/>
                </a:ext>
              </a:extLst>
            </p:cNvPr>
            <p:cNvSpPr/>
            <p:nvPr/>
          </p:nvSpPr>
          <p:spPr>
            <a:xfrm>
              <a:off x="6270625" y="925239"/>
              <a:ext cx="285750" cy="141561"/>
            </a:xfrm>
            <a:custGeom>
              <a:avLst/>
              <a:gdLst>
                <a:gd name="connsiteX0" fmla="*/ 0 w 285750"/>
                <a:gd name="connsiteY0" fmla="*/ 43136 h 141561"/>
                <a:gd name="connsiteX1" fmla="*/ 82550 w 285750"/>
                <a:gd name="connsiteY1" fmla="*/ 1861 h 141561"/>
                <a:gd name="connsiteX2" fmla="*/ 127000 w 285750"/>
                <a:gd name="connsiteY2" fmla="*/ 11386 h 141561"/>
                <a:gd name="connsiteX3" fmla="*/ 196850 w 285750"/>
                <a:gd name="connsiteY3" fmla="*/ 49486 h 141561"/>
                <a:gd name="connsiteX4" fmla="*/ 250825 w 285750"/>
                <a:gd name="connsiteY4" fmla="*/ 93936 h 141561"/>
                <a:gd name="connsiteX5" fmla="*/ 285750 w 285750"/>
                <a:gd name="connsiteY5" fmla="*/ 141561 h 14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0" h="141561" extrusionOk="0">
                  <a:moveTo>
                    <a:pt x="0" y="43136"/>
                  </a:moveTo>
                  <a:cubicBezTo>
                    <a:pt x="30092" y="26079"/>
                    <a:pt x="58132" y="4597"/>
                    <a:pt x="82550" y="1861"/>
                  </a:cubicBezTo>
                  <a:cubicBezTo>
                    <a:pt x="104367" y="-2782"/>
                    <a:pt x="107188" y="3322"/>
                    <a:pt x="127000" y="11386"/>
                  </a:cubicBezTo>
                  <a:cubicBezTo>
                    <a:pt x="150117" y="21355"/>
                    <a:pt x="175963" y="37052"/>
                    <a:pt x="196850" y="49486"/>
                  </a:cubicBezTo>
                  <a:cubicBezTo>
                    <a:pt x="218067" y="64464"/>
                    <a:pt x="238176" y="82182"/>
                    <a:pt x="250825" y="93936"/>
                  </a:cubicBezTo>
                  <a:cubicBezTo>
                    <a:pt x="264628" y="109643"/>
                    <a:pt x="277721" y="123247"/>
                    <a:pt x="285750" y="141561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882651360">
                    <a:custGeom>
                      <a:avLst/>
                      <a:gdLst>
                        <a:gd name="connsiteX0" fmla="*/ 0 w 285750"/>
                        <a:gd name="connsiteY0" fmla="*/ 43136 h 141561"/>
                        <a:gd name="connsiteX1" fmla="*/ 82550 w 285750"/>
                        <a:gd name="connsiteY1" fmla="*/ 1861 h 141561"/>
                        <a:gd name="connsiteX2" fmla="*/ 127000 w 285750"/>
                        <a:gd name="connsiteY2" fmla="*/ 11386 h 141561"/>
                        <a:gd name="connsiteX3" fmla="*/ 196850 w 285750"/>
                        <a:gd name="connsiteY3" fmla="*/ 49486 h 141561"/>
                        <a:gd name="connsiteX4" fmla="*/ 250825 w 285750"/>
                        <a:gd name="connsiteY4" fmla="*/ 93936 h 141561"/>
                        <a:gd name="connsiteX5" fmla="*/ 285750 w 285750"/>
                        <a:gd name="connsiteY5" fmla="*/ 141561 h 141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85750" h="141561">
                          <a:moveTo>
                            <a:pt x="0" y="43136"/>
                          </a:moveTo>
                          <a:cubicBezTo>
                            <a:pt x="30692" y="25144"/>
                            <a:pt x="61384" y="7153"/>
                            <a:pt x="82550" y="1861"/>
                          </a:cubicBezTo>
                          <a:cubicBezTo>
                            <a:pt x="103716" y="-3431"/>
                            <a:pt x="107950" y="3449"/>
                            <a:pt x="127000" y="11386"/>
                          </a:cubicBezTo>
                          <a:cubicBezTo>
                            <a:pt x="146050" y="19323"/>
                            <a:pt x="176212" y="35728"/>
                            <a:pt x="196850" y="49486"/>
                          </a:cubicBezTo>
                          <a:cubicBezTo>
                            <a:pt x="217488" y="63244"/>
                            <a:pt x="236008" y="78590"/>
                            <a:pt x="250825" y="93936"/>
                          </a:cubicBezTo>
                          <a:cubicBezTo>
                            <a:pt x="265642" y="109282"/>
                            <a:pt x="275696" y="125421"/>
                            <a:pt x="285750" y="141561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E6EDB031-9D4E-4817-B621-9F6414292E90}"/>
                </a:ext>
              </a:extLst>
            </p:cNvPr>
            <p:cNvSpPr/>
            <p:nvPr/>
          </p:nvSpPr>
          <p:spPr>
            <a:xfrm>
              <a:off x="5499100" y="1162050"/>
              <a:ext cx="254000" cy="479425"/>
            </a:xfrm>
            <a:custGeom>
              <a:avLst/>
              <a:gdLst>
                <a:gd name="connsiteX0" fmla="*/ 254000 w 254000"/>
                <a:gd name="connsiteY0" fmla="*/ 0 h 479425"/>
                <a:gd name="connsiteX1" fmla="*/ 200025 w 254000"/>
                <a:gd name="connsiteY1" fmla="*/ 69850 h 479425"/>
                <a:gd name="connsiteX2" fmla="*/ 161925 w 254000"/>
                <a:gd name="connsiteY2" fmla="*/ 111125 h 479425"/>
                <a:gd name="connsiteX3" fmla="*/ 120650 w 254000"/>
                <a:gd name="connsiteY3" fmla="*/ 168275 h 479425"/>
                <a:gd name="connsiteX4" fmla="*/ 95250 w 254000"/>
                <a:gd name="connsiteY4" fmla="*/ 244475 h 479425"/>
                <a:gd name="connsiteX5" fmla="*/ 76200 w 254000"/>
                <a:gd name="connsiteY5" fmla="*/ 292100 h 479425"/>
                <a:gd name="connsiteX6" fmla="*/ 38100 w 254000"/>
                <a:gd name="connsiteY6" fmla="*/ 358775 h 479425"/>
                <a:gd name="connsiteX7" fmla="*/ 22225 w 254000"/>
                <a:gd name="connsiteY7" fmla="*/ 428625 h 479425"/>
                <a:gd name="connsiteX8" fmla="*/ 0 w 254000"/>
                <a:gd name="connsiteY8" fmla="*/ 479425 h 47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479425" extrusionOk="0">
                  <a:moveTo>
                    <a:pt x="254000" y="0"/>
                  </a:moveTo>
                  <a:cubicBezTo>
                    <a:pt x="235738" y="29226"/>
                    <a:pt x="211604" y="51641"/>
                    <a:pt x="200025" y="69850"/>
                  </a:cubicBezTo>
                  <a:cubicBezTo>
                    <a:pt x="185092" y="87175"/>
                    <a:pt x="175229" y="94482"/>
                    <a:pt x="161925" y="111125"/>
                  </a:cubicBezTo>
                  <a:cubicBezTo>
                    <a:pt x="149888" y="123491"/>
                    <a:pt x="131998" y="146473"/>
                    <a:pt x="120650" y="168275"/>
                  </a:cubicBezTo>
                  <a:cubicBezTo>
                    <a:pt x="109893" y="188418"/>
                    <a:pt x="104210" y="222525"/>
                    <a:pt x="95250" y="244475"/>
                  </a:cubicBezTo>
                  <a:cubicBezTo>
                    <a:pt x="86918" y="265307"/>
                    <a:pt x="85795" y="273167"/>
                    <a:pt x="76200" y="292100"/>
                  </a:cubicBezTo>
                  <a:cubicBezTo>
                    <a:pt x="69036" y="313481"/>
                    <a:pt x="46200" y="335051"/>
                    <a:pt x="38100" y="358775"/>
                  </a:cubicBezTo>
                  <a:cubicBezTo>
                    <a:pt x="32623" y="382810"/>
                    <a:pt x="28445" y="409698"/>
                    <a:pt x="22225" y="428625"/>
                  </a:cubicBezTo>
                  <a:cubicBezTo>
                    <a:pt x="15568" y="449338"/>
                    <a:pt x="6495" y="464088"/>
                    <a:pt x="0" y="4794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27934095">
                    <a:custGeom>
                      <a:avLst/>
                      <a:gdLst>
                        <a:gd name="connsiteX0" fmla="*/ 254000 w 254000"/>
                        <a:gd name="connsiteY0" fmla="*/ 0 h 479425"/>
                        <a:gd name="connsiteX1" fmla="*/ 200025 w 254000"/>
                        <a:gd name="connsiteY1" fmla="*/ 69850 h 479425"/>
                        <a:gd name="connsiteX2" fmla="*/ 161925 w 254000"/>
                        <a:gd name="connsiteY2" fmla="*/ 111125 h 479425"/>
                        <a:gd name="connsiteX3" fmla="*/ 120650 w 254000"/>
                        <a:gd name="connsiteY3" fmla="*/ 168275 h 479425"/>
                        <a:gd name="connsiteX4" fmla="*/ 95250 w 254000"/>
                        <a:gd name="connsiteY4" fmla="*/ 244475 h 479425"/>
                        <a:gd name="connsiteX5" fmla="*/ 76200 w 254000"/>
                        <a:gd name="connsiteY5" fmla="*/ 292100 h 479425"/>
                        <a:gd name="connsiteX6" fmla="*/ 38100 w 254000"/>
                        <a:gd name="connsiteY6" fmla="*/ 358775 h 479425"/>
                        <a:gd name="connsiteX7" fmla="*/ 22225 w 254000"/>
                        <a:gd name="connsiteY7" fmla="*/ 428625 h 479425"/>
                        <a:gd name="connsiteX8" fmla="*/ 0 w 254000"/>
                        <a:gd name="connsiteY8" fmla="*/ 479425 h 479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4000" h="479425">
                          <a:moveTo>
                            <a:pt x="254000" y="0"/>
                          </a:moveTo>
                          <a:cubicBezTo>
                            <a:pt x="234685" y="25664"/>
                            <a:pt x="215371" y="51329"/>
                            <a:pt x="200025" y="69850"/>
                          </a:cubicBezTo>
                          <a:cubicBezTo>
                            <a:pt x="184679" y="88371"/>
                            <a:pt x="175154" y="94721"/>
                            <a:pt x="161925" y="111125"/>
                          </a:cubicBezTo>
                          <a:cubicBezTo>
                            <a:pt x="148696" y="127529"/>
                            <a:pt x="131762" y="146050"/>
                            <a:pt x="120650" y="168275"/>
                          </a:cubicBezTo>
                          <a:cubicBezTo>
                            <a:pt x="109538" y="190500"/>
                            <a:pt x="102658" y="223838"/>
                            <a:pt x="95250" y="244475"/>
                          </a:cubicBezTo>
                          <a:cubicBezTo>
                            <a:pt x="87842" y="265112"/>
                            <a:pt x="85725" y="273050"/>
                            <a:pt x="76200" y="292100"/>
                          </a:cubicBezTo>
                          <a:cubicBezTo>
                            <a:pt x="66675" y="311150"/>
                            <a:pt x="47096" y="336021"/>
                            <a:pt x="38100" y="358775"/>
                          </a:cubicBezTo>
                          <a:cubicBezTo>
                            <a:pt x="29104" y="381529"/>
                            <a:pt x="28575" y="408517"/>
                            <a:pt x="22225" y="428625"/>
                          </a:cubicBezTo>
                          <a:cubicBezTo>
                            <a:pt x="15875" y="448733"/>
                            <a:pt x="7937" y="464079"/>
                            <a:pt x="0" y="4794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DCAEBCC7-BD2A-4CD7-B51C-F98E2012211F}"/>
                </a:ext>
              </a:extLst>
            </p:cNvPr>
            <p:cNvSpPr/>
            <p:nvPr/>
          </p:nvSpPr>
          <p:spPr>
            <a:xfrm>
              <a:off x="5041900" y="1644650"/>
              <a:ext cx="387350" cy="476250"/>
            </a:xfrm>
            <a:custGeom>
              <a:avLst/>
              <a:gdLst>
                <a:gd name="connsiteX0" fmla="*/ 387350 w 387350"/>
                <a:gd name="connsiteY0" fmla="*/ 0 h 476250"/>
                <a:gd name="connsiteX1" fmla="*/ 314325 w 387350"/>
                <a:gd name="connsiteY1" fmla="*/ 171450 h 476250"/>
                <a:gd name="connsiteX2" fmla="*/ 200025 w 387350"/>
                <a:gd name="connsiteY2" fmla="*/ 314325 h 476250"/>
                <a:gd name="connsiteX3" fmla="*/ 63500 w 387350"/>
                <a:gd name="connsiteY3" fmla="*/ 434975 h 476250"/>
                <a:gd name="connsiteX4" fmla="*/ 0 w 387350"/>
                <a:gd name="connsiteY4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350" h="476250" extrusionOk="0">
                  <a:moveTo>
                    <a:pt x="387350" y="0"/>
                  </a:moveTo>
                  <a:cubicBezTo>
                    <a:pt x="374442" y="55612"/>
                    <a:pt x="333884" y="120073"/>
                    <a:pt x="314325" y="171450"/>
                  </a:cubicBezTo>
                  <a:cubicBezTo>
                    <a:pt x="273114" y="220273"/>
                    <a:pt x="240513" y="279393"/>
                    <a:pt x="200025" y="314325"/>
                  </a:cubicBezTo>
                  <a:cubicBezTo>
                    <a:pt x="158945" y="366237"/>
                    <a:pt x="101061" y="408861"/>
                    <a:pt x="63500" y="434975"/>
                  </a:cubicBezTo>
                  <a:cubicBezTo>
                    <a:pt x="30538" y="462971"/>
                    <a:pt x="13210" y="470514"/>
                    <a:pt x="0" y="4762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81843128">
                    <a:custGeom>
                      <a:avLst/>
                      <a:gdLst>
                        <a:gd name="connsiteX0" fmla="*/ 387350 w 387350"/>
                        <a:gd name="connsiteY0" fmla="*/ 0 h 476250"/>
                        <a:gd name="connsiteX1" fmla="*/ 314325 w 387350"/>
                        <a:gd name="connsiteY1" fmla="*/ 171450 h 476250"/>
                        <a:gd name="connsiteX2" fmla="*/ 200025 w 387350"/>
                        <a:gd name="connsiteY2" fmla="*/ 314325 h 476250"/>
                        <a:gd name="connsiteX3" fmla="*/ 63500 w 387350"/>
                        <a:gd name="connsiteY3" fmla="*/ 434975 h 476250"/>
                        <a:gd name="connsiteX4" fmla="*/ 0 w 387350"/>
                        <a:gd name="connsiteY4" fmla="*/ 476250 h 476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7350" h="476250">
                          <a:moveTo>
                            <a:pt x="387350" y="0"/>
                          </a:moveTo>
                          <a:cubicBezTo>
                            <a:pt x="366448" y="59531"/>
                            <a:pt x="345546" y="119063"/>
                            <a:pt x="314325" y="171450"/>
                          </a:cubicBezTo>
                          <a:cubicBezTo>
                            <a:pt x="283104" y="223837"/>
                            <a:pt x="241829" y="270404"/>
                            <a:pt x="200025" y="314325"/>
                          </a:cubicBezTo>
                          <a:cubicBezTo>
                            <a:pt x="158221" y="358246"/>
                            <a:pt x="96837" y="407988"/>
                            <a:pt x="63500" y="434975"/>
                          </a:cubicBezTo>
                          <a:cubicBezTo>
                            <a:pt x="30162" y="461963"/>
                            <a:pt x="15081" y="469106"/>
                            <a:pt x="0" y="4762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858A7D5A-13EE-49BF-8FCE-F3D0AD0C2F7D}"/>
                </a:ext>
              </a:extLst>
            </p:cNvPr>
            <p:cNvSpPr/>
            <p:nvPr/>
          </p:nvSpPr>
          <p:spPr>
            <a:xfrm>
              <a:off x="4819650" y="1993900"/>
              <a:ext cx="422275" cy="314325"/>
            </a:xfrm>
            <a:custGeom>
              <a:avLst/>
              <a:gdLst>
                <a:gd name="connsiteX0" fmla="*/ 422275 w 422275"/>
                <a:gd name="connsiteY0" fmla="*/ 0 h 314325"/>
                <a:gd name="connsiteX1" fmla="*/ 342900 w 422275"/>
                <a:gd name="connsiteY1" fmla="*/ 114300 h 314325"/>
                <a:gd name="connsiteX2" fmla="*/ 215900 w 422275"/>
                <a:gd name="connsiteY2" fmla="*/ 206375 h 314325"/>
                <a:gd name="connsiteX3" fmla="*/ 107950 w 422275"/>
                <a:gd name="connsiteY3" fmla="*/ 269875 h 314325"/>
                <a:gd name="connsiteX4" fmla="*/ 0 w 422275"/>
                <a:gd name="connsiteY4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314325" extrusionOk="0">
                  <a:moveTo>
                    <a:pt x="422275" y="0"/>
                  </a:moveTo>
                  <a:cubicBezTo>
                    <a:pt x="402664" y="38743"/>
                    <a:pt x="383708" y="78568"/>
                    <a:pt x="342900" y="114300"/>
                  </a:cubicBezTo>
                  <a:cubicBezTo>
                    <a:pt x="307498" y="152316"/>
                    <a:pt x="249672" y="178288"/>
                    <a:pt x="215900" y="206375"/>
                  </a:cubicBezTo>
                  <a:cubicBezTo>
                    <a:pt x="174608" y="234320"/>
                    <a:pt x="143119" y="252320"/>
                    <a:pt x="107950" y="269875"/>
                  </a:cubicBezTo>
                  <a:cubicBezTo>
                    <a:pt x="73422" y="289963"/>
                    <a:pt x="22180" y="303829"/>
                    <a:pt x="0" y="3143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15273070">
                    <a:custGeom>
                      <a:avLst/>
                      <a:gdLst>
                        <a:gd name="connsiteX0" fmla="*/ 422275 w 422275"/>
                        <a:gd name="connsiteY0" fmla="*/ 0 h 314325"/>
                        <a:gd name="connsiteX1" fmla="*/ 342900 w 422275"/>
                        <a:gd name="connsiteY1" fmla="*/ 114300 h 314325"/>
                        <a:gd name="connsiteX2" fmla="*/ 215900 w 422275"/>
                        <a:gd name="connsiteY2" fmla="*/ 206375 h 314325"/>
                        <a:gd name="connsiteX3" fmla="*/ 107950 w 422275"/>
                        <a:gd name="connsiteY3" fmla="*/ 269875 h 314325"/>
                        <a:gd name="connsiteX4" fmla="*/ 0 w 422275"/>
                        <a:gd name="connsiteY4" fmla="*/ 314325 h 314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22275" h="314325">
                          <a:moveTo>
                            <a:pt x="422275" y="0"/>
                          </a:moveTo>
                          <a:cubicBezTo>
                            <a:pt x="399785" y="39952"/>
                            <a:pt x="377296" y="79904"/>
                            <a:pt x="342900" y="114300"/>
                          </a:cubicBezTo>
                          <a:cubicBezTo>
                            <a:pt x="308504" y="148696"/>
                            <a:pt x="255058" y="180446"/>
                            <a:pt x="215900" y="206375"/>
                          </a:cubicBezTo>
                          <a:cubicBezTo>
                            <a:pt x="176742" y="232304"/>
                            <a:pt x="143933" y="251883"/>
                            <a:pt x="107950" y="269875"/>
                          </a:cubicBezTo>
                          <a:cubicBezTo>
                            <a:pt x="71967" y="287867"/>
                            <a:pt x="21167" y="306388"/>
                            <a:pt x="0" y="3143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B94B2AD6-DB04-466E-B2FD-F6ED06DED8E4}"/>
                </a:ext>
              </a:extLst>
            </p:cNvPr>
            <p:cNvSpPr/>
            <p:nvPr/>
          </p:nvSpPr>
          <p:spPr>
            <a:xfrm>
              <a:off x="5149850" y="1019175"/>
              <a:ext cx="558800" cy="936625"/>
            </a:xfrm>
            <a:custGeom>
              <a:avLst/>
              <a:gdLst>
                <a:gd name="connsiteX0" fmla="*/ 558800 w 558800"/>
                <a:gd name="connsiteY0" fmla="*/ 0 h 936625"/>
                <a:gd name="connsiteX1" fmla="*/ 409575 w 558800"/>
                <a:gd name="connsiteY1" fmla="*/ 117475 h 936625"/>
                <a:gd name="connsiteX2" fmla="*/ 292100 w 558800"/>
                <a:gd name="connsiteY2" fmla="*/ 317500 h 936625"/>
                <a:gd name="connsiteX3" fmla="*/ 215900 w 558800"/>
                <a:gd name="connsiteY3" fmla="*/ 520700 h 936625"/>
                <a:gd name="connsiteX4" fmla="*/ 168275 w 558800"/>
                <a:gd name="connsiteY4" fmla="*/ 685800 h 936625"/>
                <a:gd name="connsiteX5" fmla="*/ 101600 w 558800"/>
                <a:gd name="connsiteY5" fmla="*/ 812800 h 936625"/>
                <a:gd name="connsiteX6" fmla="*/ 0 w 558800"/>
                <a:gd name="connsiteY6" fmla="*/ 936625 h 93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800" h="936625" extrusionOk="0">
                  <a:moveTo>
                    <a:pt x="558800" y="0"/>
                  </a:moveTo>
                  <a:cubicBezTo>
                    <a:pt x="505076" y="39412"/>
                    <a:pt x="449270" y="62863"/>
                    <a:pt x="409575" y="117475"/>
                  </a:cubicBezTo>
                  <a:cubicBezTo>
                    <a:pt x="366158" y="180101"/>
                    <a:pt x="316246" y="244539"/>
                    <a:pt x="292100" y="317500"/>
                  </a:cubicBezTo>
                  <a:cubicBezTo>
                    <a:pt x="258635" y="384721"/>
                    <a:pt x="236008" y="458449"/>
                    <a:pt x="215900" y="520700"/>
                  </a:cubicBezTo>
                  <a:cubicBezTo>
                    <a:pt x="199280" y="575561"/>
                    <a:pt x="188751" y="646705"/>
                    <a:pt x="168275" y="685800"/>
                  </a:cubicBezTo>
                  <a:cubicBezTo>
                    <a:pt x="153908" y="732439"/>
                    <a:pt x="132715" y="765900"/>
                    <a:pt x="101600" y="812800"/>
                  </a:cubicBezTo>
                  <a:cubicBezTo>
                    <a:pt x="71368" y="861073"/>
                    <a:pt x="36578" y="887015"/>
                    <a:pt x="0" y="9366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677899484">
                    <a:custGeom>
                      <a:avLst/>
                      <a:gdLst>
                        <a:gd name="connsiteX0" fmla="*/ 558800 w 558800"/>
                        <a:gd name="connsiteY0" fmla="*/ 0 h 936625"/>
                        <a:gd name="connsiteX1" fmla="*/ 409575 w 558800"/>
                        <a:gd name="connsiteY1" fmla="*/ 117475 h 936625"/>
                        <a:gd name="connsiteX2" fmla="*/ 292100 w 558800"/>
                        <a:gd name="connsiteY2" fmla="*/ 317500 h 936625"/>
                        <a:gd name="connsiteX3" fmla="*/ 215900 w 558800"/>
                        <a:gd name="connsiteY3" fmla="*/ 520700 h 936625"/>
                        <a:gd name="connsiteX4" fmla="*/ 168275 w 558800"/>
                        <a:gd name="connsiteY4" fmla="*/ 685800 h 936625"/>
                        <a:gd name="connsiteX5" fmla="*/ 101600 w 558800"/>
                        <a:gd name="connsiteY5" fmla="*/ 812800 h 936625"/>
                        <a:gd name="connsiteX6" fmla="*/ 0 w 558800"/>
                        <a:gd name="connsiteY6" fmla="*/ 936625 h 936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58800" h="936625">
                          <a:moveTo>
                            <a:pt x="558800" y="0"/>
                          </a:moveTo>
                          <a:cubicBezTo>
                            <a:pt x="506412" y="32279"/>
                            <a:pt x="454025" y="64558"/>
                            <a:pt x="409575" y="117475"/>
                          </a:cubicBezTo>
                          <a:cubicBezTo>
                            <a:pt x="365125" y="170392"/>
                            <a:pt x="324379" y="250296"/>
                            <a:pt x="292100" y="317500"/>
                          </a:cubicBezTo>
                          <a:cubicBezTo>
                            <a:pt x="259821" y="384704"/>
                            <a:pt x="236537" y="459317"/>
                            <a:pt x="215900" y="520700"/>
                          </a:cubicBezTo>
                          <a:cubicBezTo>
                            <a:pt x="195263" y="582083"/>
                            <a:pt x="187325" y="637117"/>
                            <a:pt x="168275" y="685800"/>
                          </a:cubicBezTo>
                          <a:cubicBezTo>
                            <a:pt x="149225" y="734483"/>
                            <a:pt x="129646" y="770996"/>
                            <a:pt x="101600" y="812800"/>
                          </a:cubicBezTo>
                          <a:cubicBezTo>
                            <a:pt x="73554" y="854604"/>
                            <a:pt x="36777" y="895614"/>
                            <a:pt x="0" y="9366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6B583966-694B-4C56-BCC7-BFCBC97C194D}"/>
                </a:ext>
              </a:extLst>
            </p:cNvPr>
            <p:cNvSpPr/>
            <p:nvPr/>
          </p:nvSpPr>
          <p:spPr>
            <a:xfrm>
              <a:off x="5006975" y="1492250"/>
              <a:ext cx="368300" cy="571500"/>
            </a:xfrm>
            <a:custGeom>
              <a:avLst/>
              <a:gdLst>
                <a:gd name="connsiteX0" fmla="*/ 368300 w 368300"/>
                <a:gd name="connsiteY0" fmla="*/ 0 h 571500"/>
                <a:gd name="connsiteX1" fmla="*/ 285750 w 368300"/>
                <a:gd name="connsiteY1" fmla="*/ 107950 h 571500"/>
                <a:gd name="connsiteX2" fmla="*/ 215900 w 368300"/>
                <a:gd name="connsiteY2" fmla="*/ 234950 h 571500"/>
                <a:gd name="connsiteX3" fmla="*/ 165100 w 368300"/>
                <a:gd name="connsiteY3" fmla="*/ 330200 h 571500"/>
                <a:gd name="connsiteX4" fmla="*/ 107950 w 368300"/>
                <a:gd name="connsiteY4" fmla="*/ 425450 h 571500"/>
                <a:gd name="connsiteX5" fmla="*/ 44450 w 368300"/>
                <a:gd name="connsiteY5" fmla="*/ 517525 h 571500"/>
                <a:gd name="connsiteX6" fmla="*/ 0 w 368300"/>
                <a:gd name="connsiteY6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300" h="571500" extrusionOk="0">
                  <a:moveTo>
                    <a:pt x="368300" y="0"/>
                  </a:moveTo>
                  <a:cubicBezTo>
                    <a:pt x="337942" y="25806"/>
                    <a:pt x="311273" y="67450"/>
                    <a:pt x="285750" y="107950"/>
                  </a:cubicBezTo>
                  <a:cubicBezTo>
                    <a:pt x="261664" y="153648"/>
                    <a:pt x="236485" y="196963"/>
                    <a:pt x="215900" y="234950"/>
                  </a:cubicBezTo>
                  <a:cubicBezTo>
                    <a:pt x="195890" y="274554"/>
                    <a:pt x="186603" y="296541"/>
                    <a:pt x="165100" y="330200"/>
                  </a:cubicBezTo>
                  <a:cubicBezTo>
                    <a:pt x="141551" y="365512"/>
                    <a:pt x="129974" y="392639"/>
                    <a:pt x="107950" y="425450"/>
                  </a:cubicBezTo>
                  <a:cubicBezTo>
                    <a:pt x="90535" y="459769"/>
                    <a:pt x="56499" y="492653"/>
                    <a:pt x="44450" y="517525"/>
                  </a:cubicBezTo>
                  <a:cubicBezTo>
                    <a:pt x="27635" y="538351"/>
                    <a:pt x="13847" y="556750"/>
                    <a:pt x="0" y="5715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26677408">
                    <a:custGeom>
                      <a:avLst/>
                      <a:gdLst>
                        <a:gd name="connsiteX0" fmla="*/ 368300 w 368300"/>
                        <a:gd name="connsiteY0" fmla="*/ 0 h 571500"/>
                        <a:gd name="connsiteX1" fmla="*/ 285750 w 368300"/>
                        <a:gd name="connsiteY1" fmla="*/ 107950 h 571500"/>
                        <a:gd name="connsiteX2" fmla="*/ 215900 w 368300"/>
                        <a:gd name="connsiteY2" fmla="*/ 234950 h 571500"/>
                        <a:gd name="connsiteX3" fmla="*/ 165100 w 368300"/>
                        <a:gd name="connsiteY3" fmla="*/ 330200 h 571500"/>
                        <a:gd name="connsiteX4" fmla="*/ 107950 w 368300"/>
                        <a:gd name="connsiteY4" fmla="*/ 425450 h 571500"/>
                        <a:gd name="connsiteX5" fmla="*/ 44450 w 368300"/>
                        <a:gd name="connsiteY5" fmla="*/ 517525 h 571500"/>
                        <a:gd name="connsiteX6" fmla="*/ 0 w 368300"/>
                        <a:gd name="connsiteY6" fmla="*/ 571500 h 571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68300" h="571500">
                          <a:moveTo>
                            <a:pt x="368300" y="0"/>
                          </a:moveTo>
                          <a:cubicBezTo>
                            <a:pt x="339725" y="34396"/>
                            <a:pt x="311150" y="68792"/>
                            <a:pt x="285750" y="107950"/>
                          </a:cubicBezTo>
                          <a:cubicBezTo>
                            <a:pt x="260350" y="147108"/>
                            <a:pt x="236008" y="197908"/>
                            <a:pt x="215900" y="234950"/>
                          </a:cubicBezTo>
                          <a:cubicBezTo>
                            <a:pt x="195792" y="271992"/>
                            <a:pt x="183092" y="298450"/>
                            <a:pt x="165100" y="330200"/>
                          </a:cubicBezTo>
                          <a:cubicBezTo>
                            <a:pt x="147108" y="361950"/>
                            <a:pt x="128058" y="394229"/>
                            <a:pt x="107950" y="425450"/>
                          </a:cubicBezTo>
                          <a:cubicBezTo>
                            <a:pt x="87842" y="456671"/>
                            <a:pt x="62442" y="493183"/>
                            <a:pt x="44450" y="517525"/>
                          </a:cubicBezTo>
                          <a:cubicBezTo>
                            <a:pt x="26458" y="541867"/>
                            <a:pt x="13229" y="556683"/>
                            <a:pt x="0" y="5715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8A0C3331-E9B7-4213-8433-08A00713043B}"/>
                </a:ext>
              </a:extLst>
            </p:cNvPr>
            <p:cNvSpPr/>
            <p:nvPr/>
          </p:nvSpPr>
          <p:spPr>
            <a:xfrm>
              <a:off x="4956175" y="1603375"/>
              <a:ext cx="244475" cy="339725"/>
            </a:xfrm>
            <a:custGeom>
              <a:avLst/>
              <a:gdLst>
                <a:gd name="connsiteX0" fmla="*/ 244475 w 244475"/>
                <a:gd name="connsiteY0" fmla="*/ 0 h 339725"/>
                <a:gd name="connsiteX1" fmla="*/ 133350 w 244475"/>
                <a:gd name="connsiteY1" fmla="*/ 193675 h 339725"/>
                <a:gd name="connsiteX2" fmla="*/ 50800 w 244475"/>
                <a:gd name="connsiteY2" fmla="*/ 285750 h 339725"/>
                <a:gd name="connsiteX3" fmla="*/ 0 w 244475"/>
                <a:gd name="connsiteY3" fmla="*/ 339725 h 3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475" h="339725" extrusionOk="0">
                  <a:moveTo>
                    <a:pt x="244475" y="0"/>
                  </a:moveTo>
                  <a:cubicBezTo>
                    <a:pt x="203080" y="70158"/>
                    <a:pt x="166399" y="146705"/>
                    <a:pt x="133350" y="193675"/>
                  </a:cubicBezTo>
                  <a:cubicBezTo>
                    <a:pt x="101408" y="239288"/>
                    <a:pt x="73582" y="263086"/>
                    <a:pt x="50800" y="285750"/>
                  </a:cubicBezTo>
                  <a:cubicBezTo>
                    <a:pt x="28575" y="310092"/>
                    <a:pt x="0" y="339725"/>
                    <a:pt x="0" y="3397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96357756">
                    <a:custGeom>
                      <a:avLst/>
                      <a:gdLst>
                        <a:gd name="connsiteX0" fmla="*/ 244475 w 244475"/>
                        <a:gd name="connsiteY0" fmla="*/ 0 h 339725"/>
                        <a:gd name="connsiteX1" fmla="*/ 133350 w 244475"/>
                        <a:gd name="connsiteY1" fmla="*/ 193675 h 339725"/>
                        <a:gd name="connsiteX2" fmla="*/ 50800 w 244475"/>
                        <a:gd name="connsiteY2" fmla="*/ 285750 h 339725"/>
                        <a:gd name="connsiteX3" fmla="*/ 0 w 244475"/>
                        <a:gd name="connsiteY3" fmla="*/ 339725 h 339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4475" h="339725">
                          <a:moveTo>
                            <a:pt x="244475" y="0"/>
                          </a:moveTo>
                          <a:cubicBezTo>
                            <a:pt x="205052" y="73025"/>
                            <a:pt x="165629" y="146050"/>
                            <a:pt x="133350" y="193675"/>
                          </a:cubicBezTo>
                          <a:cubicBezTo>
                            <a:pt x="101071" y="241300"/>
                            <a:pt x="73025" y="261408"/>
                            <a:pt x="50800" y="285750"/>
                          </a:cubicBezTo>
                          <a:cubicBezTo>
                            <a:pt x="28575" y="310092"/>
                            <a:pt x="0" y="339725"/>
                            <a:pt x="0" y="3397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99368834-897E-43C7-975F-5167BC73C815}"/>
                </a:ext>
              </a:extLst>
            </p:cNvPr>
            <p:cNvSpPr/>
            <p:nvPr/>
          </p:nvSpPr>
          <p:spPr>
            <a:xfrm>
              <a:off x="4781550" y="1746250"/>
              <a:ext cx="174625" cy="212725"/>
            </a:xfrm>
            <a:custGeom>
              <a:avLst/>
              <a:gdLst>
                <a:gd name="connsiteX0" fmla="*/ 174625 w 174625"/>
                <a:gd name="connsiteY0" fmla="*/ 0 h 212725"/>
                <a:gd name="connsiteX1" fmla="*/ 146050 w 174625"/>
                <a:gd name="connsiteY1" fmla="*/ 76200 h 212725"/>
                <a:gd name="connsiteX2" fmla="*/ 104775 w 174625"/>
                <a:gd name="connsiteY2" fmla="*/ 146050 h 212725"/>
                <a:gd name="connsiteX3" fmla="*/ 63500 w 174625"/>
                <a:gd name="connsiteY3" fmla="*/ 180975 h 212725"/>
                <a:gd name="connsiteX4" fmla="*/ 0 w 174625"/>
                <a:gd name="connsiteY4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5" h="212725" extrusionOk="0">
                  <a:moveTo>
                    <a:pt x="174625" y="0"/>
                  </a:moveTo>
                  <a:cubicBezTo>
                    <a:pt x="166422" y="28313"/>
                    <a:pt x="154626" y="49470"/>
                    <a:pt x="146050" y="76200"/>
                  </a:cubicBezTo>
                  <a:cubicBezTo>
                    <a:pt x="132168" y="99919"/>
                    <a:pt x="117273" y="129331"/>
                    <a:pt x="104775" y="146050"/>
                  </a:cubicBezTo>
                  <a:cubicBezTo>
                    <a:pt x="92312" y="164236"/>
                    <a:pt x="80020" y="170762"/>
                    <a:pt x="63500" y="180975"/>
                  </a:cubicBezTo>
                  <a:cubicBezTo>
                    <a:pt x="45009" y="196303"/>
                    <a:pt x="25062" y="202407"/>
                    <a:pt x="0" y="2127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1759972">
                    <a:custGeom>
                      <a:avLst/>
                      <a:gdLst>
                        <a:gd name="connsiteX0" fmla="*/ 174625 w 174625"/>
                        <a:gd name="connsiteY0" fmla="*/ 0 h 212725"/>
                        <a:gd name="connsiteX1" fmla="*/ 146050 w 174625"/>
                        <a:gd name="connsiteY1" fmla="*/ 76200 h 212725"/>
                        <a:gd name="connsiteX2" fmla="*/ 104775 w 174625"/>
                        <a:gd name="connsiteY2" fmla="*/ 146050 h 212725"/>
                        <a:gd name="connsiteX3" fmla="*/ 63500 w 174625"/>
                        <a:gd name="connsiteY3" fmla="*/ 180975 h 212725"/>
                        <a:gd name="connsiteX4" fmla="*/ 0 w 174625"/>
                        <a:gd name="connsiteY4" fmla="*/ 212725 h 212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625" h="212725">
                          <a:moveTo>
                            <a:pt x="174625" y="0"/>
                          </a:moveTo>
                          <a:cubicBezTo>
                            <a:pt x="166158" y="25929"/>
                            <a:pt x="157692" y="51858"/>
                            <a:pt x="146050" y="76200"/>
                          </a:cubicBezTo>
                          <a:cubicBezTo>
                            <a:pt x="134408" y="100542"/>
                            <a:pt x="118533" y="128588"/>
                            <a:pt x="104775" y="146050"/>
                          </a:cubicBezTo>
                          <a:cubicBezTo>
                            <a:pt x="91017" y="163512"/>
                            <a:pt x="80962" y="169863"/>
                            <a:pt x="63500" y="180975"/>
                          </a:cubicBezTo>
                          <a:cubicBezTo>
                            <a:pt x="46038" y="192087"/>
                            <a:pt x="23019" y="202406"/>
                            <a:pt x="0" y="2127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5BBFE8BE-5BB0-4FC6-A54B-A70816C0CD16}"/>
                </a:ext>
              </a:extLst>
            </p:cNvPr>
            <p:cNvSpPr/>
            <p:nvPr/>
          </p:nvSpPr>
          <p:spPr>
            <a:xfrm>
              <a:off x="4711700" y="1914525"/>
              <a:ext cx="352425" cy="266700"/>
            </a:xfrm>
            <a:custGeom>
              <a:avLst/>
              <a:gdLst>
                <a:gd name="connsiteX0" fmla="*/ 352425 w 352425"/>
                <a:gd name="connsiteY0" fmla="*/ 0 h 266700"/>
                <a:gd name="connsiteX1" fmla="*/ 269875 w 352425"/>
                <a:gd name="connsiteY1" fmla="*/ 88900 h 266700"/>
                <a:gd name="connsiteX2" fmla="*/ 203200 w 352425"/>
                <a:gd name="connsiteY2" fmla="*/ 146050 h 266700"/>
                <a:gd name="connsiteX3" fmla="*/ 111125 w 352425"/>
                <a:gd name="connsiteY3" fmla="*/ 209550 h 266700"/>
                <a:gd name="connsiteX4" fmla="*/ 0 w 352425"/>
                <a:gd name="connsiteY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5" h="266700" extrusionOk="0">
                  <a:moveTo>
                    <a:pt x="352425" y="0"/>
                  </a:moveTo>
                  <a:cubicBezTo>
                    <a:pt x="324930" y="33197"/>
                    <a:pt x="295065" y="64870"/>
                    <a:pt x="269875" y="88900"/>
                  </a:cubicBezTo>
                  <a:cubicBezTo>
                    <a:pt x="247296" y="110539"/>
                    <a:pt x="228562" y="128470"/>
                    <a:pt x="203200" y="146050"/>
                  </a:cubicBezTo>
                  <a:cubicBezTo>
                    <a:pt x="173690" y="162783"/>
                    <a:pt x="140188" y="187965"/>
                    <a:pt x="111125" y="209550"/>
                  </a:cubicBezTo>
                  <a:cubicBezTo>
                    <a:pt x="75623" y="237308"/>
                    <a:pt x="42584" y="248641"/>
                    <a:pt x="0" y="266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82240578">
                    <a:custGeom>
                      <a:avLst/>
                      <a:gdLst>
                        <a:gd name="connsiteX0" fmla="*/ 352425 w 352425"/>
                        <a:gd name="connsiteY0" fmla="*/ 0 h 266700"/>
                        <a:gd name="connsiteX1" fmla="*/ 269875 w 352425"/>
                        <a:gd name="connsiteY1" fmla="*/ 88900 h 266700"/>
                        <a:gd name="connsiteX2" fmla="*/ 203200 w 352425"/>
                        <a:gd name="connsiteY2" fmla="*/ 146050 h 266700"/>
                        <a:gd name="connsiteX3" fmla="*/ 111125 w 352425"/>
                        <a:gd name="connsiteY3" fmla="*/ 209550 h 266700"/>
                        <a:gd name="connsiteX4" fmla="*/ 0 w 352425"/>
                        <a:gd name="connsiteY4" fmla="*/ 266700 h 266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425" h="266700">
                          <a:moveTo>
                            <a:pt x="352425" y="0"/>
                          </a:moveTo>
                          <a:cubicBezTo>
                            <a:pt x="323585" y="32279"/>
                            <a:pt x="294746" y="64558"/>
                            <a:pt x="269875" y="88900"/>
                          </a:cubicBezTo>
                          <a:cubicBezTo>
                            <a:pt x="245004" y="113242"/>
                            <a:pt x="229658" y="125942"/>
                            <a:pt x="203200" y="146050"/>
                          </a:cubicBezTo>
                          <a:cubicBezTo>
                            <a:pt x="176742" y="166158"/>
                            <a:pt x="144992" y="189442"/>
                            <a:pt x="111125" y="209550"/>
                          </a:cubicBezTo>
                          <a:cubicBezTo>
                            <a:pt x="77258" y="229658"/>
                            <a:pt x="38629" y="248179"/>
                            <a:pt x="0" y="266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0E7239FF-B5C9-4D0C-9970-6529C91CA110}"/>
                </a:ext>
              </a:extLst>
            </p:cNvPr>
            <p:cNvSpPr/>
            <p:nvPr/>
          </p:nvSpPr>
          <p:spPr>
            <a:xfrm>
              <a:off x="5010150" y="841375"/>
              <a:ext cx="571500" cy="850900"/>
            </a:xfrm>
            <a:custGeom>
              <a:avLst/>
              <a:gdLst>
                <a:gd name="connsiteX0" fmla="*/ 571500 w 571500"/>
                <a:gd name="connsiteY0" fmla="*/ 0 h 850900"/>
                <a:gd name="connsiteX1" fmla="*/ 485775 w 571500"/>
                <a:gd name="connsiteY1" fmla="*/ 53975 h 850900"/>
                <a:gd name="connsiteX2" fmla="*/ 352425 w 571500"/>
                <a:gd name="connsiteY2" fmla="*/ 149225 h 850900"/>
                <a:gd name="connsiteX3" fmla="*/ 231775 w 571500"/>
                <a:gd name="connsiteY3" fmla="*/ 295275 h 850900"/>
                <a:gd name="connsiteX4" fmla="*/ 161925 w 571500"/>
                <a:gd name="connsiteY4" fmla="*/ 441325 h 850900"/>
                <a:gd name="connsiteX5" fmla="*/ 104775 w 571500"/>
                <a:gd name="connsiteY5" fmla="*/ 590550 h 850900"/>
                <a:gd name="connsiteX6" fmla="*/ 63500 w 571500"/>
                <a:gd name="connsiteY6" fmla="*/ 736600 h 850900"/>
                <a:gd name="connsiteX7" fmla="*/ 28575 w 571500"/>
                <a:gd name="connsiteY7" fmla="*/ 809625 h 850900"/>
                <a:gd name="connsiteX8" fmla="*/ 0 w 571500"/>
                <a:gd name="connsiteY8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0" h="850900" extrusionOk="0">
                  <a:moveTo>
                    <a:pt x="571500" y="0"/>
                  </a:moveTo>
                  <a:cubicBezTo>
                    <a:pt x="548655" y="10424"/>
                    <a:pt x="523095" y="28546"/>
                    <a:pt x="485775" y="53975"/>
                  </a:cubicBezTo>
                  <a:cubicBezTo>
                    <a:pt x="445513" y="83212"/>
                    <a:pt x="395365" y="110421"/>
                    <a:pt x="352425" y="149225"/>
                  </a:cubicBezTo>
                  <a:cubicBezTo>
                    <a:pt x="310159" y="190361"/>
                    <a:pt x="262196" y="247100"/>
                    <a:pt x="231775" y="295275"/>
                  </a:cubicBezTo>
                  <a:cubicBezTo>
                    <a:pt x="193222" y="345646"/>
                    <a:pt x="182939" y="392785"/>
                    <a:pt x="161925" y="441325"/>
                  </a:cubicBezTo>
                  <a:cubicBezTo>
                    <a:pt x="143711" y="486601"/>
                    <a:pt x="124900" y="535559"/>
                    <a:pt x="104775" y="590550"/>
                  </a:cubicBezTo>
                  <a:cubicBezTo>
                    <a:pt x="86330" y="637208"/>
                    <a:pt x="75547" y="702089"/>
                    <a:pt x="63500" y="736600"/>
                  </a:cubicBezTo>
                  <a:cubicBezTo>
                    <a:pt x="50135" y="771488"/>
                    <a:pt x="39495" y="790626"/>
                    <a:pt x="28575" y="809625"/>
                  </a:cubicBezTo>
                  <a:cubicBezTo>
                    <a:pt x="19210" y="827816"/>
                    <a:pt x="9568" y="839492"/>
                    <a:pt x="0" y="8509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56118024">
                    <a:custGeom>
                      <a:avLst/>
                      <a:gdLst>
                        <a:gd name="connsiteX0" fmla="*/ 571500 w 571500"/>
                        <a:gd name="connsiteY0" fmla="*/ 0 h 850900"/>
                        <a:gd name="connsiteX1" fmla="*/ 485775 w 571500"/>
                        <a:gd name="connsiteY1" fmla="*/ 53975 h 850900"/>
                        <a:gd name="connsiteX2" fmla="*/ 352425 w 571500"/>
                        <a:gd name="connsiteY2" fmla="*/ 149225 h 850900"/>
                        <a:gd name="connsiteX3" fmla="*/ 231775 w 571500"/>
                        <a:gd name="connsiteY3" fmla="*/ 295275 h 850900"/>
                        <a:gd name="connsiteX4" fmla="*/ 161925 w 571500"/>
                        <a:gd name="connsiteY4" fmla="*/ 441325 h 850900"/>
                        <a:gd name="connsiteX5" fmla="*/ 104775 w 571500"/>
                        <a:gd name="connsiteY5" fmla="*/ 590550 h 850900"/>
                        <a:gd name="connsiteX6" fmla="*/ 63500 w 571500"/>
                        <a:gd name="connsiteY6" fmla="*/ 736600 h 850900"/>
                        <a:gd name="connsiteX7" fmla="*/ 28575 w 571500"/>
                        <a:gd name="connsiteY7" fmla="*/ 809625 h 850900"/>
                        <a:gd name="connsiteX8" fmla="*/ 0 w 571500"/>
                        <a:gd name="connsiteY8" fmla="*/ 850900 h 850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1500" h="850900">
                          <a:moveTo>
                            <a:pt x="571500" y="0"/>
                          </a:moveTo>
                          <a:cubicBezTo>
                            <a:pt x="546893" y="14552"/>
                            <a:pt x="522287" y="29104"/>
                            <a:pt x="485775" y="53975"/>
                          </a:cubicBezTo>
                          <a:cubicBezTo>
                            <a:pt x="449263" y="78846"/>
                            <a:pt x="394758" y="109008"/>
                            <a:pt x="352425" y="149225"/>
                          </a:cubicBezTo>
                          <a:cubicBezTo>
                            <a:pt x="310092" y="189442"/>
                            <a:pt x="263525" y="246592"/>
                            <a:pt x="231775" y="295275"/>
                          </a:cubicBezTo>
                          <a:cubicBezTo>
                            <a:pt x="200025" y="343958"/>
                            <a:pt x="183092" y="392113"/>
                            <a:pt x="161925" y="441325"/>
                          </a:cubicBezTo>
                          <a:cubicBezTo>
                            <a:pt x="140758" y="490537"/>
                            <a:pt x="121179" y="541338"/>
                            <a:pt x="104775" y="590550"/>
                          </a:cubicBezTo>
                          <a:cubicBezTo>
                            <a:pt x="88371" y="639763"/>
                            <a:pt x="76200" y="700088"/>
                            <a:pt x="63500" y="736600"/>
                          </a:cubicBezTo>
                          <a:cubicBezTo>
                            <a:pt x="50800" y="773113"/>
                            <a:pt x="39158" y="790575"/>
                            <a:pt x="28575" y="809625"/>
                          </a:cubicBezTo>
                          <a:cubicBezTo>
                            <a:pt x="17992" y="828675"/>
                            <a:pt x="8996" y="839787"/>
                            <a:pt x="0" y="8509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B58BF23D-D464-401B-8308-9B5CA5B9731B}"/>
                </a:ext>
              </a:extLst>
            </p:cNvPr>
            <p:cNvSpPr/>
            <p:nvPr/>
          </p:nvSpPr>
          <p:spPr>
            <a:xfrm>
              <a:off x="5235575" y="917575"/>
              <a:ext cx="400050" cy="520700"/>
            </a:xfrm>
            <a:custGeom>
              <a:avLst/>
              <a:gdLst>
                <a:gd name="connsiteX0" fmla="*/ 400050 w 400050"/>
                <a:gd name="connsiteY0" fmla="*/ 0 h 520700"/>
                <a:gd name="connsiteX1" fmla="*/ 285750 w 400050"/>
                <a:gd name="connsiteY1" fmla="*/ 88900 h 520700"/>
                <a:gd name="connsiteX2" fmla="*/ 219075 w 400050"/>
                <a:gd name="connsiteY2" fmla="*/ 171450 h 520700"/>
                <a:gd name="connsiteX3" fmla="*/ 165100 w 400050"/>
                <a:gd name="connsiteY3" fmla="*/ 257175 h 520700"/>
                <a:gd name="connsiteX4" fmla="*/ 76200 w 400050"/>
                <a:gd name="connsiteY4" fmla="*/ 381000 h 520700"/>
                <a:gd name="connsiteX5" fmla="*/ 0 w 400050"/>
                <a:gd name="connsiteY5" fmla="*/ 5207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520700" extrusionOk="0">
                  <a:moveTo>
                    <a:pt x="400050" y="0"/>
                  </a:moveTo>
                  <a:cubicBezTo>
                    <a:pt x="360813" y="36356"/>
                    <a:pt x="310730" y="63947"/>
                    <a:pt x="285750" y="88900"/>
                  </a:cubicBezTo>
                  <a:cubicBezTo>
                    <a:pt x="253425" y="115535"/>
                    <a:pt x="242121" y="145674"/>
                    <a:pt x="219075" y="171450"/>
                  </a:cubicBezTo>
                  <a:cubicBezTo>
                    <a:pt x="197260" y="194825"/>
                    <a:pt x="190359" y="223705"/>
                    <a:pt x="165100" y="257175"/>
                  </a:cubicBezTo>
                  <a:cubicBezTo>
                    <a:pt x="137335" y="285335"/>
                    <a:pt x="112255" y="336922"/>
                    <a:pt x="76200" y="381000"/>
                  </a:cubicBezTo>
                  <a:cubicBezTo>
                    <a:pt x="48266" y="431655"/>
                    <a:pt x="23283" y="472155"/>
                    <a:pt x="0" y="520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1099168">
                    <a:custGeom>
                      <a:avLst/>
                      <a:gdLst>
                        <a:gd name="connsiteX0" fmla="*/ 400050 w 400050"/>
                        <a:gd name="connsiteY0" fmla="*/ 0 h 520700"/>
                        <a:gd name="connsiteX1" fmla="*/ 285750 w 400050"/>
                        <a:gd name="connsiteY1" fmla="*/ 88900 h 520700"/>
                        <a:gd name="connsiteX2" fmla="*/ 219075 w 400050"/>
                        <a:gd name="connsiteY2" fmla="*/ 171450 h 520700"/>
                        <a:gd name="connsiteX3" fmla="*/ 165100 w 400050"/>
                        <a:gd name="connsiteY3" fmla="*/ 257175 h 520700"/>
                        <a:gd name="connsiteX4" fmla="*/ 76200 w 400050"/>
                        <a:gd name="connsiteY4" fmla="*/ 381000 h 520700"/>
                        <a:gd name="connsiteX5" fmla="*/ 0 w 400050"/>
                        <a:gd name="connsiteY5" fmla="*/ 520700 h 520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00050" h="520700">
                          <a:moveTo>
                            <a:pt x="400050" y="0"/>
                          </a:moveTo>
                          <a:cubicBezTo>
                            <a:pt x="357981" y="30162"/>
                            <a:pt x="315912" y="60325"/>
                            <a:pt x="285750" y="88900"/>
                          </a:cubicBezTo>
                          <a:cubicBezTo>
                            <a:pt x="255588" y="117475"/>
                            <a:pt x="239183" y="143404"/>
                            <a:pt x="219075" y="171450"/>
                          </a:cubicBezTo>
                          <a:cubicBezTo>
                            <a:pt x="198967" y="199496"/>
                            <a:pt x="188912" y="222250"/>
                            <a:pt x="165100" y="257175"/>
                          </a:cubicBezTo>
                          <a:cubicBezTo>
                            <a:pt x="141288" y="292100"/>
                            <a:pt x="103717" y="337079"/>
                            <a:pt x="76200" y="381000"/>
                          </a:cubicBezTo>
                          <a:cubicBezTo>
                            <a:pt x="48683" y="424921"/>
                            <a:pt x="24341" y="472810"/>
                            <a:pt x="0" y="520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D5234DF6-00D7-4494-9206-196B671D0EC0}"/>
                </a:ext>
              </a:extLst>
            </p:cNvPr>
            <p:cNvSpPr/>
            <p:nvPr/>
          </p:nvSpPr>
          <p:spPr>
            <a:xfrm>
              <a:off x="5803900" y="819150"/>
              <a:ext cx="371475" cy="130175"/>
            </a:xfrm>
            <a:custGeom>
              <a:avLst/>
              <a:gdLst>
                <a:gd name="connsiteX0" fmla="*/ 0 w 371475"/>
                <a:gd name="connsiteY0" fmla="*/ 0 h 130175"/>
                <a:gd name="connsiteX1" fmla="*/ 174625 w 371475"/>
                <a:gd name="connsiteY1" fmla="*/ 28575 h 130175"/>
                <a:gd name="connsiteX2" fmla="*/ 266700 w 371475"/>
                <a:gd name="connsiteY2" fmla="*/ 50800 h 130175"/>
                <a:gd name="connsiteX3" fmla="*/ 323850 w 371475"/>
                <a:gd name="connsiteY3" fmla="*/ 92075 h 130175"/>
                <a:gd name="connsiteX4" fmla="*/ 371475 w 371475"/>
                <a:gd name="connsiteY4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130175" extrusionOk="0">
                  <a:moveTo>
                    <a:pt x="0" y="0"/>
                  </a:moveTo>
                  <a:cubicBezTo>
                    <a:pt x="26517" y="13740"/>
                    <a:pt x="136448" y="25701"/>
                    <a:pt x="174625" y="28575"/>
                  </a:cubicBezTo>
                  <a:cubicBezTo>
                    <a:pt x="218519" y="39951"/>
                    <a:pt x="243890" y="41646"/>
                    <a:pt x="266700" y="50800"/>
                  </a:cubicBezTo>
                  <a:cubicBezTo>
                    <a:pt x="292998" y="58651"/>
                    <a:pt x="304889" y="78054"/>
                    <a:pt x="323850" y="92075"/>
                  </a:cubicBezTo>
                  <a:cubicBezTo>
                    <a:pt x="338806" y="103540"/>
                    <a:pt x="356985" y="116093"/>
                    <a:pt x="371475" y="1301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85585430">
                    <a:custGeom>
                      <a:avLst/>
                      <a:gdLst>
                        <a:gd name="connsiteX0" fmla="*/ 0 w 371475"/>
                        <a:gd name="connsiteY0" fmla="*/ 0 h 130175"/>
                        <a:gd name="connsiteX1" fmla="*/ 174625 w 371475"/>
                        <a:gd name="connsiteY1" fmla="*/ 28575 h 130175"/>
                        <a:gd name="connsiteX2" fmla="*/ 266700 w 371475"/>
                        <a:gd name="connsiteY2" fmla="*/ 50800 h 130175"/>
                        <a:gd name="connsiteX3" fmla="*/ 323850 w 371475"/>
                        <a:gd name="connsiteY3" fmla="*/ 92075 h 130175"/>
                        <a:gd name="connsiteX4" fmla="*/ 371475 w 371475"/>
                        <a:gd name="connsiteY4" fmla="*/ 130175 h 130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1475" h="130175">
                          <a:moveTo>
                            <a:pt x="0" y="0"/>
                          </a:moveTo>
                          <a:lnTo>
                            <a:pt x="174625" y="28575"/>
                          </a:lnTo>
                          <a:cubicBezTo>
                            <a:pt x="219075" y="37042"/>
                            <a:pt x="241829" y="40217"/>
                            <a:pt x="266700" y="50800"/>
                          </a:cubicBezTo>
                          <a:cubicBezTo>
                            <a:pt x="291571" y="61383"/>
                            <a:pt x="306388" y="78846"/>
                            <a:pt x="323850" y="92075"/>
                          </a:cubicBezTo>
                          <a:cubicBezTo>
                            <a:pt x="341313" y="105304"/>
                            <a:pt x="356394" y="117739"/>
                            <a:pt x="371475" y="1301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8A9C03BC-C067-4181-B098-7CAEA1BA7C5D}"/>
                </a:ext>
              </a:extLst>
            </p:cNvPr>
            <p:cNvSpPr/>
            <p:nvPr/>
          </p:nvSpPr>
          <p:spPr>
            <a:xfrm>
              <a:off x="6226175" y="834628"/>
              <a:ext cx="136525" cy="35322"/>
            </a:xfrm>
            <a:custGeom>
              <a:avLst/>
              <a:gdLst>
                <a:gd name="connsiteX0" fmla="*/ 0 w 136525"/>
                <a:gd name="connsiteY0" fmla="*/ 35322 h 35322"/>
                <a:gd name="connsiteX1" fmla="*/ 57150 w 136525"/>
                <a:gd name="connsiteY1" fmla="*/ 3572 h 35322"/>
                <a:gd name="connsiteX2" fmla="*/ 101600 w 136525"/>
                <a:gd name="connsiteY2" fmla="*/ 397 h 35322"/>
                <a:gd name="connsiteX3" fmla="*/ 136525 w 136525"/>
                <a:gd name="connsiteY3" fmla="*/ 397 h 3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25" h="35322" extrusionOk="0">
                  <a:moveTo>
                    <a:pt x="0" y="35322"/>
                  </a:moveTo>
                  <a:cubicBezTo>
                    <a:pt x="19332" y="22299"/>
                    <a:pt x="41304" y="9259"/>
                    <a:pt x="57150" y="3572"/>
                  </a:cubicBezTo>
                  <a:cubicBezTo>
                    <a:pt x="74150" y="-1668"/>
                    <a:pt x="87713" y="893"/>
                    <a:pt x="101600" y="397"/>
                  </a:cubicBezTo>
                  <a:cubicBezTo>
                    <a:pt x="113761" y="-795"/>
                    <a:pt x="124631" y="335"/>
                    <a:pt x="136525" y="39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847548724">
                    <a:custGeom>
                      <a:avLst/>
                      <a:gdLst>
                        <a:gd name="connsiteX0" fmla="*/ 0 w 136525"/>
                        <a:gd name="connsiteY0" fmla="*/ 35322 h 35322"/>
                        <a:gd name="connsiteX1" fmla="*/ 57150 w 136525"/>
                        <a:gd name="connsiteY1" fmla="*/ 3572 h 35322"/>
                        <a:gd name="connsiteX2" fmla="*/ 101600 w 136525"/>
                        <a:gd name="connsiteY2" fmla="*/ 397 h 35322"/>
                        <a:gd name="connsiteX3" fmla="*/ 136525 w 136525"/>
                        <a:gd name="connsiteY3" fmla="*/ 397 h 35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6525" h="35322">
                          <a:moveTo>
                            <a:pt x="0" y="35322"/>
                          </a:moveTo>
                          <a:cubicBezTo>
                            <a:pt x="20108" y="22357"/>
                            <a:pt x="40217" y="9393"/>
                            <a:pt x="57150" y="3572"/>
                          </a:cubicBezTo>
                          <a:cubicBezTo>
                            <a:pt x="74083" y="-2249"/>
                            <a:pt x="88371" y="926"/>
                            <a:pt x="101600" y="397"/>
                          </a:cubicBezTo>
                          <a:cubicBezTo>
                            <a:pt x="114829" y="-132"/>
                            <a:pt x="125677" y="132"/>
                            <a:pt x="136525" y="39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16A832AD-4D21-4BA1-8F87-EB6AA5D44644}"/>
                </a:ext>
              </a:extLst>
            </p:cNvPr>
            <p:cNvSpPr/>
            <p:nvPr/>
          </p:nvSpPr>
          <p:spPr>
            <a:xfrm>
              <a:off x="6489686" y="1409700"/>
              <a:ext cx="120766" cy="657225"/>
            </a:xfrm>
            <a:custGeom>
              <a:avLst/>
              <a:gdLst>
                <a:gd name="connsiteX0" fmla="*/ 14 w 120766"/>
                <a:gd name="connsiteY0" fmla="*/ 0 h 657225"/>
                <a:gd name="connsiteX1" fmla="*/ 15889 w 120766"/>
                <a:gd name="connsiteY1" fmla="*/ 114300 h 657225"/>
                <a:gd name="connsiteX2" fmla="*/ 15889 w 120766"/>
                <a:gd name="connsiteY2" fmla="*/ 180975 h 657225"/>
                <a:gd name="connsiteX3" fmla="*/ 14 w 120766"/>
                <a:gd name="connsiteY3" fmla="*/ 276225 h 657225"/>
                <a:gd name="connsiteX4" fmla="*/ 19064 w 120766"/>
                <a:gd name="connsiteY4" fmla="*/ 374650 h 657225"/>
                <a:gd name="connsiteX5" fmla="*/ 66689 w 120766"/>
                <a:gd name="connsiteY5" fmla="*/ 457200 h 657225"/>
                <a:gd name="connsiteX6" fmla="*/ 101614 w 120766"/>
                <a:gd name="connsiteY6" fmla="*/ 555625 h 657225"/>
                <a:gd name="connsiteX7" fmla="*/ 111139 w 120766"/>
                <a:gd name="connsiteY7" fmla="*/ 628650 h 657225"/>
                <a:gd name="connsiteX8" fmla="*/ 120664 w 120766"/>
                <a:gd name="connsiteY8" fmla="*/ 65722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66" h="657225" extrusionOk="0">
                  <a:moveTo>
                    <a:pt x="14" y="0"/>
                  </a:moveTo>
                  <a:cubicBezTo>
                    <a:pt x="5804" y="44789"/>
                    <a:pt x="11858" y="84505"/>
                    <a:pt x="15889" y="114300"/>
                  </a:cubicBezTo>
                  <a:cubicBezTo>
                    <a:pt x="18716" y="146267"/>
                    <a:pt x="18963" y="153658"/>
                    <a:pt x="15889" y="180975"/>
                  </a:cubicBezTo>
                  <a:cubicBezTo>
                    <a:pt x="7877" y="210870"/>
                    <a:pt x="304" y="243647"/>
                    <a:pt x="14" y="276225"/>
                  </a:cubicBezTo>
                  <a:cubicBezTo>
                    <a:pt x="3328" y="305039"/>
                    <a:pt x="10042" y="346380"/>
                    <a:pt x="19064" y="374650"/>
                  </a:cubicBezTo>
                  <a:cubicBezTo>
                    <a:pt x="34601" y="403883"/>
                    <a:pt x="53412" y="427519"/>
                    <a:pt x="66689" y="457200"/>
                  </a:cubicBezTo>
                  <a:cubicBezTo>
                    <a:pt x="80196" y="486993"/>
                    <a:pt x="94296" y="525213"/>
                    <a:pt x="101614" y="555625"/>
                  </a:cubicBezTo>
                  <a:cubicBezTo>
                    <a:pt x="110977" y="583399"/>
                    <a:pt x="109757" y="614599"/>
                    <a:pt x="111139" y="628650"/>
                  </a:cubicBezTo>
                  <a:cubicBezTo>
                    <a:pt x="114275" y="645416"/>
                    <a:pt x="121854" y="657262"/>
                    <a:pt x="120664" y="6572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18338395">
                    <a:custGeom>
                      <a:avLst/>
                      <a:gdLst>
                        <a:gd name="connsiteX0" fmla="*/ 14 w 120766"/>
                        <a:gd name="connsiteY0" fmla="*/ 0 h 657225"/>
                        <a:gd name="connsiteX1" fmla="*/ 15889 w 120766"/>
                        <a:gd name="connsiteY1" fmla="*/ 114300 h 657225"/>
                        <a:gd name="connsiteX2" fmla="*/ 15889 w 120766"/>
                        <a:gd name="connsiteY2" fmla="*/ 180975 h 657225"/>
                        <a:gd name="connsiteX3" fmla="*/ 14 w 120766"/>
                        <a:gd name="connsiteY3" fmla="*/ 276225 h 657225"/>
                        <a:gd name="connsiteX4" fmla="*/ 19064 w 120766"/>
                        <a:gd name="connsiteY4" fmla="*/ 374650 h 657225"/>
                        <a:gd name="connsiteX5" fmla="*/ 66689 w 120766"/>
                        <a:gd name="connsiteY5" fmla="*/ 457200 h 657225"/>
                        <a:gd name="connsiteX6" fmla="*/ 101614 w 120766"/>
                        <a:gd name="connsiteY6" fmla="*/ 555625 h 657225"/>
                        <a:gd name="connsiteX7" fmla="*/ 111139 w 120766"/>
                        <a:gd name="connsiteY7" fmla="*/ 628650 h 657225"/>
                        <a:gd name="connsiteX8" fmla="*/ 120664 w 120766"/>
                        <a:gd name="connsiteY8" fmla="*/ 657225 h 657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0766" h="657225">
                          <a:moveTo>
                            <a:pt x="14" y="0"/>
                          </a:moveTo>
                          <a:cubicBezTo>
                            <a:pt x="6628" y="42069"/>
                            <a:pt x="13243" y="84138"/>
                            <a:pt x="15889" y="114300"/>
                          </a:cubicBezTo>
                          <a:cubicBezTo>
                            <a:pt x="18535" y="144462"/>
                            <a:pt x="18535" y="153988"/>
                            <a:pt x="15889" y="180975"/>
                          </a:cubicBezTo>
                          <a:cubicBezTo>
                            <a:pt x="13243" y="207963"/>
                            <a:pt x="-515" y="243946"/>
                            <a:pt x="14" y="276225"/>
                          </a:cubicBezTo>
                          <a:cubicBezTo>
                            <a:pt x="543" y="308504"/>
                            <a:pt x="7952" y="344488"/>
                            <a:pt x="19064" y="374650"/>
                          </a:cubicBezTo>
                          <a:cubicBezTo>
                            <a:pt x="30176" y="404812"/>
                            <a:pt x="52931" y="427038"/>
                            <a:pt x="66689" y="457200"/>
                          </a:cubicBezTo>
                          <a:cubicBezTo>
                            <a:pt x="80447" y="487362"/>
                            <a:pt x="94206" y="527050"/>
                            <a:pt x="101614" y="555625"/>
                          </a:cubicBezTo>
                          <a:cubicBezTo>
                            <a:pt x="109022" y="584200"/>
                            <a:pt x="107964" y="611717"/>
                            <a:pt x="111139" y="628650"/>
                          </a:cubicBezTo>
                          <a:cubicBezTo>
                            <a:pt x="114314" y="645583"/>
                            <a:pt x="121722" y="657225"/>
                            <a:pt x="120664" y="6572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212B928D-0BA1-4CCA-A722-AEC92BCA710D}"/>
                </a:ext>
              </a:extLst>
            </p:cNvPr>
            <p:cNvSpPr/>
            <p:nvPr/>
          </p:nvSpPr>
          <p:spPr>
            <a:xfrm>
              <a:off x="6418263" y="1144588"/>
              <a:ext cx="149933" cy="407987"/>
            </a:xfrm>
            <a:custGeom>
              <a:avLst/>
              <a:gdLst>
                <a:gd name="connsiteX0" fmla="*/ 0 w 149933"/>
                <a:gd name="connsiteY0" fmla="*/ 0 h 407987"/>
                <a:gd name="connsiteX1" fmla="*/ 104775 w 149933"/>
                <a:gd name="connsiteY1" fmla="*/ 50800 h 407987"/>
                <a:gd name="connsiteX2" fmla="*/ 125412 w 149933"/>
                <a:gd name="connsiteY2" fmla="*/ 92075 h 407987"/>
                <a:gd name="connsiteX3" fmla="*/ 139700 w 149933"/>
                <a:gd name="connsiteY3" fmla="*/ 163512 h 407987"/>
                <a:gd name="connsiteX4" fmla="*/ 149225 w 149933"/>
                <a:gd name="connsiteY4" fmla="*/ 247650 h 407987"/>
                <a:gd name="connsiteX5" fmla="*/ 147637 w 149933"/>
                <a:gd name="connsiteY5" fmla="*/ 319087 h 407987"/>
                <a:gd name="connsiteX6" fmla="*/ 134937 w 149933"/>
                <a:gd name="connsiteY6" fmla="*/ 384175 h 407987"/>
                <a:gd name="connsiteX7" fmla="*/ 134937 w 149933"/>
                <a:gd name="connsiteY7" fmla="*/ 407987 h 40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933" h="407987" extrusionOk="0">
                  <a:moveTo>
                    <a:pt x="0" y="0"/>
                  </a:moveTo>
                  <a:cubicBezTo>
                    <a:pt x="37370" y="17989"/>
                    <a:pt x="83789" y="35984"/>
                    <a:pt x="104775" y="50800"/>
                  </a:cubicBezTo>
                  <a:cubicBezTo>
                    <a:pt x="124755" y="66952"/>
                    <a:pt x="118952" y="72896"/>
                    <a:pt x="125412" y="92075"/>
                  </a:cubicBezTo>
                  <a:cubicBezTo>
                    <a:pt x="129444" y="108364"/>
                    <a:pt x="132302" y="133656"/>
                    <a:pt x="139700" y="163512"/>
                  </a:cubicBezTo>
                  <a:cubicBezTo>
                    <a:pt x="144392" y="190358"/>
                    <a:pt x="151320" y="224299"/>
                    <a:pt x="149225" y="247650"/>
                  </a:cubicBezTo>
                  <a:cubicBezTo>
                    <a:pt x="149615" y="273850"/>
                    <a:pt x="150274" y="296002"/>
                    <a:pt x="147637" y="319087"/>
                  </a:cubicBezTo>
                  <a:cubicBezTo>
                    <a:pt x="147073" y="340449"/>
                    <a:pt x="134471" y="367935"/>
                    <a:pt x="134937" y="384175"/>
                  </a:cubicBezTo>
                  <a:cubicBezTo>
                    <a:pt x="132854" y="399046"/>
                    <a:pt x="133849" y="403027"/>
                    <a:pt x="134937" y="40798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83585687">
                    <a:custGeom>
                      <a:avLst/>
                      <a:gdLst>
                        <a:gd name="connsiteX0" fmla="*/ 0 w 149933"/>
                        <a:gd name="connsiteY0" fmla="*/ 0 h 407987"/>
                        <a:gd name="connsiteX1" fmla="*/ 104775 w 149933"/>
                        <a:gd name="connsiteY1" fmla="*/ 50800 h 407987"/>
                        <a:gd name="connsiteX2" fmla="*/ 125412 w 149933"/>
                        <a:gd name="connsiteY2" fmla="*/ 92075 h 407987"/>
                        <a:gd name="connsiteX3" fmla="*/ 139700 w 149933"/>
                        <a:gd name="connsiteY3" fmla="*/ 163512 h 407987"/>
                        <a:gd name="connsiteX4" fmla="*/ 149225 w 149933"/>
                        <a:gd name="connsiteY4" fmla="*/ 247650 h 407987"/>
                        <a:gd name="connsiteX5" fmla="*/ 147637 w 149933"/>
                        <a:gd name="connsiteY5" fmla="*/ 319087 h 407987"/>
                        <a:gd name="connsiteX6" fmla="*/ 134937 w 149933"/>
                        <a:gd name="connsiteY6" fmla="*/ 384175 h 407987"/>
                        <a:gd name="connsiteX7" fmla="*/ 134937 w 149933"/>
                        <a:gd name="connsiteY7" fmla="*/ 407987 h 4079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9933" h="407987">
                          <a:moveTo>
                            <a:pt x="0" y="0"/>
                          </a:moveTo>
                          <a:cubicBezTo>
                            <a:pt x="41936" y="17727"/>
                            <a:pt x="83873" y="35454"/>
                            <a:pt x="104775" y="50800"/>
                          </a:cubicBezTo>
                          <a:cubicBezTo>
                            <a:pt x="125677" y="66146"/>
                            <a:pt x="119591" y="73290"/>
                            <a:pt x="125412" y="92075"/>
                          </a:cubicBezTo>
                          <a:cubicBezTo>
                            <a:pt x="131233" y="110860"/>
                            <a:pt x="135731" y="137583"/>
                            <a:pt x="139700" y="163512"/>
                          </a:cubicBezTo>
                          <a:cubicBezTo>
                            <a:pt x="143669" y="189441"/>
                            <a:pt x="147902" y="221721"/>
                            <a:pt x="149225" y="247650"/>
                          </a:cubicBezTo>
                          <a:cubicBezTo>
                            <a:pt x="150548" y="273579"/>
                            <a:pt x="150018" y="296333"/>
                            <a:pt x="147637" y="319087"/>
                          </a:cubicBezTo>
                          <a:cubicBezTo>
                            <a:pt x="145256" y="341841"/>
                            <a:pt x="137054" y="369358"/>
                            <a:pt x="134937" y="384175"/>
                          </a:cubicBezTo>
                          <a:cubicBezTo>
                            <a:pt x="132820" y="398992"/>
                            <a:pt x="133878" y="403489"/>
                            <a:pt x="134937" y="40798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BFB8A79B-4A2E-42FB-A1BB-5996B3F9950E}"/>
                </a:ext>
              </a:extLst>
            </p:cNvPr>
            <p:cNvSpPr/>
            <p:nvPr/>
          </p:nvSpPr>
          <p:spPr>
            <a:xfrm>
              <a:off x="6710211" y="1501775"/>
              <a:ext cx="23964" cy="361950"/>
            </a:xfrm>
            <a:custGeom>
              <a:avLst/>
              <a:gdLst>
                <a:gd name="connsiteX0" fmla="*/ 152 w 23964"/>
                <a:gd name="connsiteY0" fmla="*/ 0 h 361950"/>
                <a:gd name="connsiteX1" fmla="*/ 152 w 23964"/>
                <a:gd name="connsiteY1" fmla="*/ 88900 h 361950"/>
                <a:gd name="connsiteX2" fmla="*/ 1739 w 23964"/>
                <a:gd name="connsiteY2" fmla="*/ 173038 h 361950"/>
                <a:gd name="connsiteX3" fmla="*/ 11264 w 23964"/>
                <a:gd name="connsiteY3" fmla="*/ 247650 h 361950"/>
                <a:gd name="connsiteX4" fmla="*/ 14439 w 23964"/>
                <a:gd name="connsiteY4" fmla="*/ 307975 h 361950"/>
                <a:gd name="connsiteX5" fmla="*/ 23964 w 23964"/>
                <a:gd name="connsiteY5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64" h="361950" extrusionOk="0">
                  <a:moveTo>
                    <a:pt x="152" y="0"/>
                  </a:moveTo>
                  <a:cubicBezTo>
                    <a:pt x="-930" y="29192"/>
                    <a:pt x="3669" y="61650"/>
                    <a:pt x="152" y="88900"/>
                  </a:cubicBezTo>
                  <a:cubicBezTo>
                    <a:pt x="403" y="117377"/>
                    <a:pt x="528" y="141750"/>
                    <a:pt x="1739" y="173038"/>
                  </a:cubicBezTo>
                  <a:cubicBezTo>
                    <a:pt x="3190" y="199117"/>
                    <a:pt x="10911" y="225846"/>
                    <a:pt x="11264" y="247650"/>
                  </a:cubicBezTo>
                  <a:cubicBezTo>
                    <a:pt x="16512" y="269948"/>
                    <a:pt x="13246" y="290989"/>
                    <a:pt x="14439" y="307975"/>
                  </a:cubicBezTo>
                  <a:cubicBezTo>
                    <a:pt x="16202" y="327039"/>
                    <a:pt x="22611" y="344828"/>
                    <a:pt x="23964" y="3619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89822610">
                    <a:custGeom>
                      <a:avLst/>
                      <a:gdLst>
                        <a:gd name="connsiteX0" fmla="*/ 152 w 23964"/>
                        <a:gd name="connsiteY0" fmla="*/ 0 h 361950"/>
                        <a:gd name="connsiteX1" fmla="*/ 152 w 23964"/>
                        <a:gd name="connsiteY1" fmla="*/ 88900 h 361950"/>
                        <a:gd name="connsiteX2" fmla="*/ 1739 w 23964"/>
                        <a:gd name="connsiteY2" fmla="*/ 173038 h 361950"/>
                        <a:gd name="connsiteX3" fmla="*/ 11264 w 23964"/>
                        <a:gd name="connsiteY3" fmla="*/ 247650 h 361950"/>
                        <a:gd name="connsiteX4" fmla="*/ 14439 w 23964"/>
                        <a:gd name="connsiteY4" fmla="*/ 307975 h 361950"/>
                        <a:gd name="connsiteX5" fmla="*/ 23964 w 23964"/>
                        <a:gd name="connsiteY5" fmla="*/ 361950 h 361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3964" h="361950">
                          <a:moveTo>
                            <a:pt x="152" y="0"/>
                          </a:moveTo>
                          <a:cubicBezTo>
                            <a:pt x="20" y="30030"/>
                            <a:pt x="-112" y="60060"/>
                            <a:pt x="152" y="88900"/>
                          </a:cubicBezTo>
                          <a:cubicBezTo>
                            <a:pt x="416" y="117740"/>
                            <a:pt x="-113" y="146580"/>
                            <a:pt x="1739" y="173038"/>
                          </a:cubicBezTo>
                          <a:cubicBezTo>
                            <a:pt x="3591" y="199496"/>
                            <a:pt x="9147" y="225161"/>
                            <a:pt x="11264" y="247650"/>
                          </a:cubicBezTo>
                          <a:cubicBezTo>
                            <a:pt x="13381" y="270140"/>
                            <a:pt x="12322" y="288925"/>
                            <a:pt x="14439" y="307975"/>
                          </a:cubicBezTo>
                          <a:cubicBezTo>
                            <a:pt x="16556" y="327025"/>
                            <a:pt x="20260" y="344487"/>
                            <a:pt x="23964" y="3619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C00113CB-AF70-4F7E-8A54-D481AFB63DB6}"/>
                </a:ext>
              </a:extLst>
            </p:cNvPr>
            <p:cNvSpPr/>
            <p:nvPr/>
          </p:nvSpPr>
          <p:spPr>
            <a:xfrm>
              <a:off x="6635750" y="1609725"/>
              <a:ext cx="34925" cy="142875"/>
            </a:xfrm>
            <a:custGeom>
              <a:avLst/>
              <a:gdLst>
                <a:gd name="connsiteX0" fmla="*/ 0 w 34925"/>
                <a:gd name="connsiteY0" fmla="*/ 0 h 142875"/>
                <a:gd name="connsiteX1" fmla="*/ 11113 w 34925"/>
                <a:gd name="connsiteY1" fmla="*/ 114300 h 142875"/>
                <a:gd name="connsiteX2" fmla="*/ 34925 w 34925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25" h="142875" extrusionOk="0">
                  <a:moveTo>
                    <a:pt x="0" y="0"/>
                  </a:moveTo>
                  <a:cubicBezTo>
                    <a:pt x="-8" y="45154"/>
                    <a:pt x="7127" y="88199"/>
                    <a:pt x="11113" y="114300"/>
                  </a:cubicBezTo>
                  <a:cubicBezTo>
                    <a:pt x="18206" y="136834"/>
                    <a:pt x="32993" y="132424"/>
                    <a:pt x="34925" y="1428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05035567">
                    <a:custGeom>
                      <a:avLst/>
                      <a:gdLst>
                        <a:gd name="connsiteX0" fmla="*/ 0 w 34925"/>
                        <a:gd name="connsiteY0" fmla="*/ 0 h 142875"/>
                        <a:gd name="connsiteX1" fmla="*/ 11113 w 34925"/>
                        <a:gd name="connsiteY1" fmla="*/ 114300 h 142875"/>
                        <a:gd name="connsiteX2" fmla="*/ 34925 w 34925"/>
                        <a:gd name="connsiteY2" fmla="*/ 142875 h 142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925" h="142875">
                          <a:moveTo>
                            <a:pt x="0" y="0"/>
                          </a:moveTo>
                          <a:cubicBezTo>
                            <a:pt x="2646" y="45243"/>
                            <a:pt x="5292" y="90487"/>
                            <a:pt x="11113" y="114300"/>
                          </a:cubicBezTo>
                          <a:cubicBezTo>
                            <a:pt x="16934" y="138113"/>
                            <a:pt x="32279" y="133350"/>
                            <a:pt x="34925" y="1428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6ED7B217-9927-470C-AB6B-C7C6413A0589}"/>
                </a:ext>
              </a:extLst>
            </p:cNvPr>
            <p:cNvSpPr/>
            <p:nvPr/>
          </p:nvSpPr>
          <p:spPr>
            <a:xfrm>
              <a:off x="4029075" y="2297113"/>
              <a:ext cx="944563" cy="198378"/>
            </a:xfrm>
            <a:custGeom>
              <a:avLst/>
              <a:gdLst>
                <a:gd name="connsiteX0" fmla="*/ 0 w 944563"/>
                <a:gd name="connsiteY0" fmla="*/ 49212 h 198378"/>
                <a:gd name="connsiteX1" fmla="*/ 82550 w 944563"/>
                <a:gd name="connsiteY1" fmla="*/ 112712 h 198378"/>
                <a:gd name="connsiteX2" fmla="*/ 163513 w 944563"/>
                <a:gd name="connsiteY2" fmla="*/ 146050 h 198378"/>
                <a:gd name="connsiteX3" fmla="*/ 288925 w 944563"/>
                <a:gd name="connsiteY3" fmla="*/ 188912 h 198378"/>
                <a:gd name="connsiteX4" fmla="*/ 466725 w 944563"/>
                <a:gd name="connsiteY4" fmla="*/ 196850 h 198378"/>
                <a:gd name="connsiteX5" fmla="*/ 639763 w 944563"/>
                <a:gd name="connsiteY5" fmla="*/ 166687 h 198378"/>
                <a:gd name="connsiteX6" fmla="*/ 815975 w 944563"/>
                <a:gd name="connsiteY6" fmla="*/ 79375 h 198378"/>
                <a:gd name="connsiteX7" fmla="*/ 944563 w 944563"/>
                <a:gd name="connsiteY7" fmla="*/ 0 h 1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4563" h="198378" extrusionOk="0">
                  <a:moveTo>
                    <a:pt x="0" y="49212"/>
                  </a:moveTo>
                  <a:cubicBezTo>
                    <a:pt x="26251" y="72086"/>
                    <a:pt x="58033" y="93995"/>
                    <a:pt x="82550" y="112712"/>
                  </a:cubicBezTo>
                  <a:cubicBezTo>
                    <a:pt x="107870" y="131320"/>
                    <a:pt x="129099" y="134159"/>
                    <a:pt x="163513" y="146050"/>
                  </a:cubicBezTo>
                  <a:cubicBezTo>
                    <a:pt x="194119" y="152335"/>
                    <a:pt x="238126" y="181599"/>
                    <a:pt x="288925" y="188912"/>
                  </a:cubicBezTo>
                  <a:cubicBezTo>
                    <a:pt x="340398" y="193327"/>
                    <a:pt x="399610" y="207001"/>
                    <a:pt x="466725" y="196850"/>
                  </a:cubicBezTo>
                  <a:cubicBezTo>
                    <a:pt x="516705" y="188270"/>
                    <a:pt x="580241" y="187047"/>
                    <a:pt x="639763" y="166687"/>
                  </a:cubicBezTo>
                  <a:cubicBezTo>
                    <a:pt x="697444" y="144836"/>
                    <a:pt x="765272" y="114401"/>
                    <a:pt x="815975" y="79375"/>
                  </a:cubicBezTo>
                  <a:cubicBezTo>
                    <a:pt x="863179" y="53078"/>
                    <a:pt x="914647" y="12117"/>
                    <a:pt x="944563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42884093">
                    <a:custGeom>
                      <a:avLst/>
                      <a:gdLst>
                        <a:gd name="connsiteX0" fmla="*/ 0 w 944563"/>
                        <a:gd name="connsiteY0" fmla="*/ 49212 h 198378"/>
                        <a:gd name="connsiteX1" fmla="*/ 82550 w 944563"/>
                        <a:gd name="connsiteY1" fmla="*/ 112712 h 198378"/>
                        <a:gd name="connsiteX2" fmla="*/ 163513 w 944563"/>
                        <a:gd name="connsiteY2" fmla="*/ 146050 h 198378"/>
                        <a:gd name="connsiteX3" fmla="*/ 288925 w 944563"/>
                        <a:gd name="connsiteY3" fmla="*/ 188912 h 198378"/>
                        <a:gd name="connsiteX4" fmla="*/ 466725 w 944563"/>
                        <a:gd name="connsiteY4" fmla="*/ 196850 h 198378"/>
                        <a:gd name="connsiteX5" fmla="*/ 639763 w 944563"/>
                        <a:gd name="connsiteY5" fmla="*/ 166687 h 198378"/>
                        <a:gd name="connsiteX6" fmla="*/ 815975 w 944563"/>
                        <a:gd name="connsiteY6" fmla="*/ 79375 h 198378"/>
                        <a:gd name="connsiteX7" fmla="*/ 944563 w 944563"/>
                        <a:gd name="connsiteY7" fmla="*/ 0 h 198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4563" h="198378">
                          <a:moveTo>
                            <a:pt x="0" y="49212"/>
                          </a:moveTo>
                          <a:cubicBezTo>
                            <a:pt x="27649" y="72892"/>
                            <a:pt x="55298" y="96572"/>
                            <a:pt x="82550" y="112712"/>
                          </a:cubicBezTo>
                          <a:cubicBezTo>
                            <a:pt x="109802" y="128852"/>
                            <a:pt x="129117" y="133350"/>
                            <a:pt x="163513" y="146050"/>
                          </a:cubicBezTo>
                          <a:cubicBezTo>
                            <a:pt x="197909" y="158750"/>
                            <a:pt x="238390" y="180445"/>
                            <a:pt x="288925" y="188912"/>
                          </a:cubicBezTo>
                          <a:cubicBezTo>
                            <a:pt x="339460" y="197379"/>
                            <a:pt x="408252" y="200554"/>
                            <a:pt x="466725" y="196850"/>
                          </a:cubicBezTo>
                          <a:cubicBezTo>
                            <a:pt x="525198" y="193146"/>
                            <a:pt x="581555" y="186266"/>
                            <a:pt x="639763" y="166687"/>
                          </a:cubicBezTo>
                          <a:cubicBezTo>
                            <a:pt x="697971" y="147108"/>
                            <a:pt x="765175" y="107156"/>
                            <a:pt x="815975" y="79375"/>
                          </a:cubicBezTo>
                          <a:cubicBezTo>
                            <a:pt x="866775" y="51594"/>
                            <a:pt x="919163" y="12965"/>
                            <a:pt x="944563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A86D60C9-A5D6-4CDB-AB4A-6B71087FA4B4}"/>
                </a:ext>
              </a:extLst>
            </p:cNvPr>
            <p:cNvSpPr/>
            <p:nvPr/>
          </p:nvSpPr>
          <p:spPr>
            <a:xfrm>
              <a:off x="4168775" y="2305050"/>
              <a:ext cx="465138" cy="77833"/>
            </a:xfrm>
            <a:custGeom>
              <a:avLst/>
              <a:gdLst>
                <a:gd name="connsiteX0" fmla="*/ 0 w 465138"/>
                <a:gd name="connsiteY0" fmla="*/ 57150 h 77833"/>
                <a:gd name="connsiteX1" fmla="*/ 188913 w 465138"/>
                <a:gd name="connsiteY1" fmla="*/ 77788 h 77833"/>
                <a:gd name="connsiteX2" fmla="*/ 309563 w 465138"/>
                <a:gd name="connsiteY2" fmla="*/ 61913 h 77833"/>
                <a:gd name="connsiteX3" fmla="*/ 395288 w 465138"/>
                <a:gd name="connsiteY3" fmla="*/ 36513 h 77833"/>
                <a:gd name="connsiteX4" fmla="*/ 465138 w 465138"/>
                <a:gd name="connsiteY4" fmla="*/ 0 h 7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138" h="77833" extrusionOk="0">
                  <a:moveTo>
                    <a:pt x="0" y="57150"/>
                  </a:moveTo>
                  <a:cubicBezTo>
                    <a:pt x="75496" y="59425"/>
                    <a:pt x="139951" y="73536"/>
                    <a:pt x="188913" y="77788"/>
                  </a:cubicBezTo>
                  <a:cubicBezTo>
                    <a:pt x="244047" y="78186"/>
                    <a:pt x="269777" y="71301"/>
                    <a:pt x="309563" y="61913"/>
                  </a:cubicBezTo>
                  <a:cubicBezTo>
                    <a:pt x="341782" y="53558"/>
                    <a:pt x="369770" y="46761"/>
                    <a:pt x="395288" y="36513"/>
                  </a:cubicBezTo>
                  <a:cubicBezTo>
                    <a:pt x="417540" y="25817"/>
                    <a:pt x="442923" y="13517"/>
                    <a:pt x="465138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45079776">
                    <a:custGeom>
                      <a:avLst/>
                      <a:gdLst>
                        <a:gd name="connsiteX0" fmla="*/ 0 w 465138"/>
                        <a:gd name="connsiteY0" fmla="*/ 57150 h 77833"/>
                        <a:gd name="connsiteX1" fmla="*/ 188913 w 465138"/>
                        <a:gd name="connsiteY1" fmla="*/ 77788 h 77833"/>
                        <a:gd name="connsiteX2" fmla="*/ 309563 w 465138"/>
                        <a:gd name="connsiteY2" fmla="*/ 61913 h 77833"/>
                        <a:gd name="connsiteX3" fmla="*/ 395288 w 465138"/>
                        <a:gd name="connsiteY3" fmla="*/ 36513 h 77833"/>
                        <a:gd name="connsiteX4" fmla="*/ 465138 w 465138"/>
                        <a:gd name="connsiteY4" fmla="*/ 0 h 7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5138" h="77833">
                          <a:moveTo>
                            <a:pt x="0" y="57150"/>
                          </a:moveTo>
                          <a:cubicBezTo>
                            <a:pt x="68659" y="67072"/>
                            <a:pt x="137319" y="76994"/>
                            <a:pt x="188913" y="77788"/>
                          </a:cubicBezTo>
                          <a:cubicBezTo>
                            <a:pt x="240507" y="78582"/>
                            <a:pt x="275167" y="68792"/>
                            <a:pt x="309563" y="61913"/>
                          </a:cubicBezTo>
                          <a:cubicBezTo>
                            <a:pt x="343959" y="55034"/>
                            <a:pt x="369359" y="46832"/>
                            <a:pt x="395288" y="36513"/>
                          </a:cubicBezTo>
                          <a:cubicBezTo>
                            <a:pt x="421217" y="26194"/>
                            <a:pt x="443177" y="13097"/>
                            <a:pt x="465138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123319E8-BBB3-4139-B338-C649B23A2B2F}"/>
                </a:ext>
              </a:extLst>
            </p:cNvPr>
            <p:cNvSpPr/>
            <p:nvPr/>
          </p:nvSpPr>
          <p:spPr>
            <a:xfrm>
              <a:off x="3787776" y="2087563"/>
              <a:ext cx="130174" cy="330200"/>
            </a:xfrm>
            <a:custGeom>
              <a:avLst/>
              <a:gdLst>
                <a:gd name="connsiteX0" fmla="*/ 1587 w 130174"/>
                <a:gd name="connsiteY0" fmla="*/ 0 h 330200"/>
                <a:gd name="connsiteX1" fmla="*/ 3174 w 130174"/>
                <a:gd name="connsiteY1" fmla="*/ 85725 h 330200"/>
                <a:gd name="connsiteX2" fmla="*/ 30162 w 130174"/>
                <a:gd name="connsiteY2" fmla="*/ 173037 h 330200"/>
                <a:gd name="connsiteX3" fmla="*/ 58737 w 130174"/>
                <a:gd name="connsiteY3" fmla="*/ 228600 h 330200"/>
                <a:gd name="connsiteX4" fmla="*/ 95249 w 130174"/>
                <a:gd name="connsiteY4" fmla="*/ 290512 h 330200"/>
                <a:gd name="connsiteX5" fmla="*/ 130174 w 130174"/>
                <a:gd name="connsiteY5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74" h="330200" extrusionOk="0">
                  <a:moveTo>
                    <a:pt x="1587" y="0"/>
                  </a:moveTo>
                  <a:cubicBezTo>
                    <a:pt x="-3155" y="31066"/>
                    <a:pt x="-2922" y="54922"/>
                    <a:pt x="3174" y="85725"/>
                  </a:cubicBezTo>
                  <a:cubicBezTo>
                    <a:pt x="8887" y="114839"/>
                    <a:pt x="22631" y="153074"/>
                    <a:pt x="30162" y="173037"/>
                  </a:cubicBezTo>
                  <a:cubicBezTo>
                    <a:pt x="41354" y="194696"/>
                    <a:pt x="48464" y="209106"/>
                    <a:pt x="58737" y="228600"/>
                  </a:cubicBezTo>
                  <a:cubicBezTo>
                    <a:pt x="72180" y="247709"/>
                    <a:pt x="83639" y="275186"/>
                    <a:pt x="95249" y="290512"/>
                  </a:cubicBezTo>
                  <a:cubicBezTo>
                    <a:pt x="109480" y="306301"/>
                    <a:pt x="120421" y="319274"/>
                    <a:pt x="130174" y="3302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4366591">
                    <a:custGeom>
                      <a:avLst/>
                      <a:gdLst>
                        <a:gd name="connsiteX0" fmla="*/ 1587 w 130174"/>
                        <a:gd name="connsiteY0" fmla="*/ 0 h 330200"/>
                        <a:gd name="connsiteX1" fmla="*/ 3174 w 130174"/>
                        <a:gd name="connsiteY1" fmla="*/ 85725 h 330200"/>
                        <a:gd name="connsiteX2" fmla="*/ 30162 w 130174"/>
                        <a:gd name="connsiteY2" fmla="*/ 173037 h 330200"/>
                        <a:gd name="connsiteX3" fmla="*/ 58737 w 130174"/>
                        <a:gd name="connsiteY3" fmla="*/ 228600 h 330200"/>
                        <a:gd name="connsiteX4" fmla="*/ 95249 w 130174"/>
                        <a:gd name="connsiteY4" fmla="*/ 290512 h 330200"/>
                        <a:gd name="connsiteX5" fmla="*/ 130174 w 130174"/>
                        <a:gd name="connsiteY5" fmla="*/ 330200 h 33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0174" h="330200">
                          <a:moveTo>
                            <a:pt x="1587" y="0"/>
                          </a:moveTo>
                          <a:cubicBezTo>
                            <a:pt x="-1" y="28443"/>
                            <a:pt x="-1588" y="56886"/>
                            <a:pt x="3174" y="85725"/>
                          </a:cubicBezTo>
                          <a:cubicBezTo>
                            <a:pt x="7936" y="114564"/>
                            <a:pt x="20902" y="149225"/>
                            <a:pt x="30162" y="173037"/>
                          </a:cubicBezTo>
                          <a:cubicBezTo>
                            <a:pt x="39422" y="196849"/>
                            <a:pt x="47889" y="209021"/>
                            <a:pt x="58737" y="228600"/>
                          </a:cubicBezTo>
                          <a:cubicBezTo>
                            <a:pt x="69585" y="248179"/>
                            <a:pt x="83343" y="273579"/>
                            <a:pt x="95249" y="290512"/>
                          </a:cubicBezTo>
                          <a:cubicBezTo>
                            <a:pt x="107155" y="307445"/>
                            <a:pt x="118664" y="318822"/>
                            <a:pt x="130174" y="3302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6838E1B0-D617-45C2-B584-B4EDA9142113}"/>
                </a:ext>
              </a:extLst>
            </p:cNvPr>
            <p:cNvSpPr/>
            <p:nvPr/>
          </p:nvSpPr>
          <p:spPr>
            <a:xfrm>
              <a:off x="4885041" y="2396067"/>
              <a:ext cx="233059" cy="965200"/>
            </a:xfrm>
            <a:custGeom>
              <a:avLst/>
              <a:gdLst>
                <a:gd name="connsiteX0" fmla="*/ 233059 w 233059"/>
                <a:gd name="connsiteY0" fmla="*/ 0 h 965200"/>
                <a:gd name="connsiteX1" fmla="*/ 135692 w 233059"/>
                <a:gd name="connsiteY1" fmla="*/ 88900 h 965200"/>
                <a:gd name="connsiteX2" fmla="*/ 63726 w 233059"/>
                <a:gd name="connsiteY2" fmla="*/ 190500 h 965200"/>
                <a:gd name="connsiteX3" fmla="*/ 21392 w 233059"/>
                <a:gd name="connsiteY3" fmla="*/ 292100 h 965200"/>
                <a:gd name="connsiteX4" fmla="*/ 4459 w 233059"/>
                <a:gd name="connsiteY4" fmla="*/ 431800 h 965200"/>
                <a:gd name="connsiteX5" fmla="*/ 226 w 233059"/>
                <a:gd name="connsiteY5" fmla="*/ 546100 h 965200"/>
                <a:gd name="connsiteX6" fmla="*/ 4459 w 233059"/>
                <a:gd name="connsiteY6" fmla="*/ 609600 h 965200"/>
                <a:gd name="connsiteX7" fmla="*/ 226 w 233059"/>
                <a:gd name="connsiteY7" fmla="*/ 698500 h 965200"/>
                <a:gd name="connsiteX8" fmla="*/ 12926 w 233059"/>
                <a:gd name="connsiteY8" fmla="*/ 795866 h 965200"/>
                <a:gd name="connsiteX9" fmla="*/ 38326 w 233059"/>
                <a:gd name="connsiteY9" fmla="*/ 855133 h 965200"/>
                <a:gd name="connsiteX10" fmla="*/ 72192 w 233059"/>
                <a:gd name="connsiteY10" fmla="*/ 931333 h 965200"/>
                <a:gd name="connsiteX11" fmla="*/ 106059 w 233059"/>
                <a:gd name="connsiteY11" fmla="*/ 9652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059" h="965200" extrusionOk="0">
                  <a:moveTo>
                    <a:pt x="233059" y="0"/>
                  </a:moveTo>
                  <a:cubicBezTo>
                    <a:pt x="192923" y="29480"/>
                    <a:pt x="159191" y="53098"/>
                    <a:pt x="135692" y="88900"/>
                  </a:cubicBezTo>
                  <a:cubicBezTo>
                    <a:pt x="104998" y="126918"/>
                    <a:pt x="82452" y="158332"/>
                    <a:pt x="63726" y="190500"/>
                  </a:cubicBezTo>
                  <a:cubicBezTo>
                    <a:pt x="46690" y="223832"/>
                    <a:pt x="31916" y="251772"/>
                    <a:pt x="21392" y="292100"/>
                  </a:cubicBezTo>
                  <a:cubicBezTo>
                    <a:pt x="4838" y="330026"/>
                    <a:pt x="8031" y="390053"/>
                    <a:pt x="4459" y="431800"/>
                  </a:cubicBezTo>
                  <a:cubicBezTo>
                    <a:pt x="5121" y="476854"/>
                    <a:pt x="1011" y="515371"/>
                    <a:pt x="226" y="546100"/>
                  </a:cubicBezTo>
                  <a:cubicBezTo>
                    <a:pt x="-1073" y="576589"/>
                    <a:pt x="4247" y="582919"/>
                    <a:pt x="4459" y="609600"/>
                  </a:cubicBezTo>
                  <a:cubicBezTo>
                    <a:pt x="9624" y="633302"/>
                    <a:pt x="-2531" y="667204"/>
                    <a:pt x="226" y="698500"/>
                  </a:cubicBezTo>
                  <a:cubicBezTo>
                    <a:pt x="-1762" y="728472"/>
                    <a:pt x="3529" y="768490"/>
                    <a:pt x="12926" y="795866"/>
                  </a:cubicBezTo>
                  <a:cubicBezTo>
                    <a:pt x="20063" y="823239"/>
                    <a:pt x="28703" y="835307"/>
                    <a:pt x="38326" y="855133"/>
                  </a:cubicBezTo>
                  <a:cubicBezTo>
                    <a:pt x="48799" y="879194"/>
                    <a:pt x="62011" y="912099"/>
                    <a:pt x="72192" y="931333"/>
                  </a:cubicBezTo>
                  <a:cubicBezTo>
                    <a:pt x="82812" y="950827"/>
                    <a:pt x="96068" y="956335"/>
                    <a:pt x="106059" y="9652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1813130">
                    <a:custGeom>
                      <a:avLst/>
                      <a:gdLst>
                        <a:gd name="connsiteX0" fmla="*/ 233059 w 233059"/>
                        <a:gd name="connsiteY0" fmla="*/ 0 h 965200"/>
                        <a:gd name="connsiteX1" fmla="*/ 135692 w 233059"/>
                        <a:gd name="connsiteY1" fmla="*/ 88900 h 965200"/>
                        <a:gd name="connsiteX2" fmla="*/ 63726 w 233059"/>
                        <a:gd name="connsiteY2" fmla="*/ 190500 h 965200"/>
                        <a:gd name="connsiteX3" fmla="*/ 21392 w 233059"/>
                        <a:gd name="connsiteY3" fmla="*/ 292100 h 965200"/>
                        <a:gd name="connsiteX4" fmla="*/ 4459 w 233059"/>
                        <a:gd name="connsiteY4" fmla="*/ 431800 h 965200"/>
                        <a:gd name="connsiteX5" fmla="*/ 226 w 233059"/>
                        <a:gd name="connsiteY5" fmla="*/ 546100 h 965200"/>
                        <a:gd name="connsiteX6" fmla="*/ 4459 w 233059"/>
                        <a:gd name="connsiteY6" fmla="*/ 609600 h 965200"/>
                        <a:gd name="connsiteX7" fmla="*/ 226 w 233059"/>
                        <a:gd name="connsiteY7" fmla="*/ 698500 h 965200"/>
                        <a:gd name="connsiteX8" fmla="*/ 12926 w 233059"/>
                        <a:gd name="connsiteY8" fmla="*/ 795866 h 965200"/>
                        <a:gd name="connsiteX9" fmla="*/ 38326 w 233059"/>
                        <a:gd name="connsiteY9" fmla="*/ 855133 h 965200"/>
                        <a:gd name="connsiteX10" fmla="*/ 72192 w 233059"/>
                        <a:gd name="connsiteY10" fmla="*/ 931333 h 965200"/>
                        <a:gd name="connsiteX11" fmla="*/ 106059 w 233059"/>
                        <a:gd name="connsiteY11" fmla="*/ 965200 h 965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3059" h="965200">
                          <a:moveTo>
                            <a:pt x="233059" y="0"/>
                          </a:moveTo>
                          <a:cubicBezTo>
                            <a:pt x="198486" y="28575"/>
                            <a:pt x="163914" y="57150"/>
                            <a:pt x="135692" y="88900"/>
                          </a:cubicBezTo>
                          <a:cubicBezTo>
                            <a:pt x="107470" y="120650"/>
                            <a:pt x="82776" y="156633"/>
                            <a:pt x="63726" y="190500"/>
                          </a:cubicBezTo>
                          <a:cubicBezTo>
                            <a:pt x="44676" y="224367"/>
                            <a:pt x="31270" y="251883"/>
                            <a:pt x="21392" y="292100"/>
                          </a:cubicBezTo>
                          <a:cubicBezTo>
                            <a:pt x="11514" y="332317"/>
                            <a:pt x="7987" y="389467"/>
                            <a:pt x="4459" y="431800"/>
                          </a:cubicBezTo>
                          <a:cubicBezTo>
                            <a:pt x="931" y="474133"/>
                            <a:pt x="226" y="516467"/>
                            <a:pt x="226" y="546100"/>
                          </a:cubicBezTo>
                          <a:cubicBezTo>
                            <a:pt x="226" y="575733"/>
                            <a:pt x="4459" y="584200"/>
                            <a:pt x="4459" y="609600"/>
                          </a:cubicBezTo>
                          <a:cubicBezTo>
                            <a:pt x="4459" y="635000"/>
                            <a:pt x="-1185" y="667456"/>
                            <a:pt x="226" y="698500"/>
                          </a:cubicBezTo>
                          <a:cubicBezTo>
                            <a:pt x="1637" y="729544"/>
                            <a:pt x="6576" y="769761"/>
                            <a:pt x="12926" y="795866"/>
                          </a:cubicBezTo>
                          <a:cubicBezTo>
                            <a:pt x="19276" y="821971"/>
                            <a:pt x="28448" y="832555"/>
                            <a:pt x="38326" y="855133"/>
                          </a:cubicBezTo>
                          <a:cubicBezTo>
                            <a:pt x="48204" y="877711"/>
                            <a:pt x="60903" y="912989"/>
                            <a:pt x="72192" y="931333"/>
                          </a:cubicBezTo>
                          <a:cubicBezTo>
                            <a:pt x="83481" y="949677"/>
                            <a:pt x="94770" y="957438"/>
                            <a:pt x="106059" y="9652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6E8C1051-A5FC-48D2-90D9-392107107D30}"/>
                </a:ext>
              </a:extLst>
            </p:cNvPr>
            <p:cNvSpPr/>
            <p:nvPr/>
          </p:nvSpPr>
          <p:spPr>
            <a:xfrm>
              <a:off x="4808930" y="2530475"/>
              <a:ext cx="159945" cy="608013"/>
            </a:xfrm>
            <a:custGeom>
              <a:avLst/>
              <a:gdLst>
                <a:gd name="connsiteX0" fmla="*/ 159945 w 159945"/>
                <a:gd name="connsiteY0" fmla="*/ 0 h 608013"/>
                <a:gd name="connsiteX1" fmla="*/ 94858 w 159945"/>
                <a:gd name="connsiteY1" fmla="*/ 53975 h 608013"/>
                <a:gd name="connsiteX2" fmla="*/ 15483 w 159945"/>
                <a:gd name="connsiteY2" fmla="*/ 206375 h 608013"/>
                <a:gd name="connsiteX3" fmla="*/ 1195 w 159945"/>
                <a:gd name="connsiteY3" fmla="*/ 363538 h 608013"/>
                <a:gd name="connsiteX4" fmla="*/ 2783 w 159945"/>
                <a:gd name="connsiteY4" fmla="*/ 469900 h 608013"/>
                <a:gd name="connsiteX5" fmla="*/ 18658 w 159945"/>
                <a:gd name="connsiteY5" fmla="*/ 561975 h 608013"/>
                <a:gd name="connsiteX6" fmla="*/ 50408 w 159945"/>
                <a:gd name="connsiteY6" fmla="*/ 608013 h 60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945" h="608013" extrusionOk="0">
                  <a:moveTo>
                    <a:pt x="159945" y="0"/>
                  </a:moveTo>
                  <a:cubicBezTo>
                    <a:pt x="141512" y="8384"/>
                    <a:pt x="119257" y="19664"/>
                    <a:pt x="94858" y="53975"/>
                  </a:cubicBezTo>
                  <a:cubicBezTo>
                    <a:pt x="79095" y="86835"/>
                    <a:pt x="22956" y="148467"/>
                    <a:pt x="15483" y="206375"/>
                  </a:cubicBezTo>
                  <a:cubicBezTo>
                    <a:pt x="7414" y="258765"/>
                    <a:pt x="2878" y="317159"/>
                    <a:pt x="1195" y="363538"/>
                  </a:cubicBezTo>
                  <a:cubicBezTo>
                    <a:pt x="4509" y="409105"/>
                    <a:pt x="-3705" y="439875"/>
                    <a:pt x="2783" y="469900"/>
                  </a:cubicBezTo>
                  <a:cubicBezTo>
                    <a:pt x="4779" y="503574"/>
                    <a:pt x="10554" y="539538"/>
                    <a:pt x="18658" y="561975"/>
                  </a:cubicBezTo>
                  <a:cubicBezTo>
                    <a:pt x="29006" y="585610"/>
                    <a:pt x="40906" y="594812"/>
                    <a:pt x="50408" y="6080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48850512">
                    <a:custGeom>
                      <a:avLst/>
                      <a:gdLst>
                        <a:gd name="connsiteX0" fmla="*/ 159945 w 159945"/>
                        <a:gd name="connsiteY0" fmla="*/ 0 h 608013"/>
                        <a:gd name="connsiteX1" fmla="*/ 94858 w 159945"/>
                        <a:gd name="connsiteY1" fmla="*/ 53975 h 608013"/>
                        <a:gd name="connsiteX2" fmla="*/ 15483 w 159945"/>
                        <a:gd name="connsiteY2" fmla="*/ 206375 h 608013"/>
                        <a:gd name="connsiteX3" fmla="*/ 1195 w 159945"/>
                        <a:gd name="connsiteY3" fmla="*/ 363538 h 608013"/>
                        <a:gd name="connsiteX4" fmla="*/ 2783 w 159945"/>
                        <a:gd name="connsiteY4" fmla="*/ 469900 h 608013"/>
                        <a:gd name="connsiteX5" fmla="*/ 18658 w 159945"/>
                        <a:gd name="connsiteY5" fmla="*/ 561975 h 608013"/>
                        <a:gd name="connsiteX6" fmla="*/ 50408 w 159945"/>
                        <a:gd name="connsiteY6" fmla="*/ 608013 h 6080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9945" h="608013">
                          <a:moveTo>
                            <a:pt x="159945" y="0"/>
                          </a:moveTo>
                          <a:cubicBezTo>
                            <a:pt x="139440" y="9789"/>
                            <a:pt x="118935" y="19579"/>
                            <a:pt x="94858" y="53975"/>
                          </a:cubicBezTo>
                          <a:cubicBezTo>
                            <a:pt x="70781" y="88371"/>
                            <a:pt x="31093" y="154781"/>
                            <a:pt x="15483" y="206375"/>
                          </a:cubicBezTo>
                          <a:cubicBezTo>
                            <a:pt x="-127" y="257969"/>
                            <a:pt x="3312" y="319617"/>
                            <a:pt x="1195" y="363538"/>
                          </a:cubicBezTo>
                          <a:cubicBezTo>
                            <a:pt x="-922" y="407459"/>
                            <a:pt x="-127" y="436827"/>
                            <a:pt x="2783" y="469900"/>
                          </a:cubicBezTo>
                          <a:cubicBezTo>
                            <a:pt x="5693" y="502973"/>
                            <a:pt x="10721" y="538956"/>
                            <a:pt x="18658" y="561975"/>
                          </a:cubicBezTo>
                          <a:cubicBezTo>
                            <a:pt x="26595" y="584994"/>
                            <a:pt x="38501" y="596503"/>
                            <a:pt x="50408" y="6080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C8439FC5-8E19-49B6-AAA6-F3AEBECD0608}"/>
                </a:ext>
              </a:extLst>
            </p:cNvPr>
            <p:cNvSpPr/>
            <p:nvPr/>
          </p:nvSpPr>
          <p:spPr>
            <a:xfrm>
              <a:off x="4981690" y="2397125"/>
              <a:ext cx="282460" cy="774700"/>
            </a:xfrm>
            <a:custGeom>
              <a:avLst/>
              <a:gdLst>
                <a:gd name="connsiteX0" fmla="*/ 282460 w 282460"/>
                <a:gd name="connsiteY0" fmla="*/ 0 h 774700"/>
                <a:gd name="connsiteX1" fmla="*/ 225310 w 282460"/>
                <a:gd name="connsiteY1" fmla="*/ 104775 h 774700"/>
                <a:gd name="connsiteX2" fmla="*/ 136410 w 282460"/>
                <a:gd name="connsiteY2" fmla="*/ 193675 h 774700"/>
                <a:gd name="connsiteX3" fmla="*/ 66560 w 282460"/>
                <a:gd name="connsiteY3" fmla="*/ 346075 h 774700"/>
                <a:gd name="connsiteX4" fmla="*/ 44335 w 282460"/>
                <a:gd name="connsiteY4" fmla="*/ 450850 h 774700"/>
                <a:gd name="connsiteX5" fmla="*/ 3060 w 282460"/>
                <a:gd name="connsiteY5" fmla="*/ 644525 h 774700"/>
                <a:gd name="connsiteX6" fmla="*/ 6235 w 282460"/>
                <a:gd name="connsiteY6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60" h="774700" extrusionOk="0">
                  <a:moveTo>
                    <a:pt x="282460" y="0"/>
                  </a:moveTo>
                  <a:cubicBezTo>
                    <a:pt x="270625" y="36327"/>
                    <a:pt x="246157" y="72771"/>
                    <a:pt x="225310" y="104775"/>
                  </a:cubicBezTo>
                  <a:cubicBezTo>
                    <a:pt x="207620" y="138658"/>
                    <a:pt x="164311" y="153625"/>
                    <a:pt x="136410" y="193675"/>
                  </a:cubicBezTo>
                  <a:cubicBezTo>
                    <a:pt x="106623" y="237521"/>
                    <a:pt x="77665" y="306322"/>
                    <a:pt x="66560" y="346075"/>
                  </a:cubicBezTo>
                  <a:cubicBezTo>
                    <a:pt x="51214" y="388938"/>
                    <a:pt x="44335" y="450850"/>
                    <a:pt x="44335" y="450850"/>
                  </a:cubicBezTo>
                  <a:cubicBezTo>
                    <a:pt x="37337" y="501332"/>
                    <a:pt x="10329" y="595801"/>
                    <a:pt x="3060" y="644525"/>
                  </a:cubicBezTo>
                  <a:cubicBezTo>
                    <a:pt x="-4729" y="694288"/>
                    <a:pt x="4414" y="731019"/>
                    <a:pt x="6235" y="774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10982194">
                    <a:custGeom>
                      <a:avLst/>
                      <a:gdLst>
                        <a:gd name="connsiteX0" fmla="*/ 282460 w 282460"/>
                        <a:gd name="connsiteY0" fmla="*/ 0 h 774700"/>
                        <a:gd name="connsiteX1" fmla="*/ 225310 w 282460"/>
                        <a:gd name="connsiteY1" fmla="*/ 104775 h 774700"/>
                        <a:gd name="connsiteX2" fmla="*/ 136410 w 282460"/>
                        <a:gd name="connsiteY2" fmla="*/ 193675 h 774700"/>
                        <a:gd name="connsiteX3" fmla="*/ 66560 w 282460"/>
                        <a:gd name="connsiteY3" fmla="*/ 346075 h 774700"/>
                        <a:gd name="connsiteX4" fmla="*/ 44335 w 282460"/>
                        <a:gd name="connsiteY4" fmla="*/ 450850 h 774700"/>
                        <a:gd name="connsiteX5" fmla="*/ 3060 w 282460"/>
                        <a:gd name="connsiteY5" fmla="*/ 644525 h 774700"/>
                        <a:gd name="connsiteX6" fmla="*/ 6235 w 282460"/>
                        <a:gd name="connsiteY6" fmla="*/ 774700 h 774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82460" h="774700">
                          <a:moveTo>
                            <a:pt x="282460" y="0"/>
                          </a:moveTo>
                          <a:cubicBezTo>
                            <a:pt x="266056" y="36248"/>
                            <a:pt x="249652" y="72496"/>
                            <a:pt x="225310" y="104775"/>
                          </a:cubicBezTo>
                          <a:cubicBezTo>
                            <a:pt x="200968" y="137054"/>
                            <a:pt x="162868" y="153458"/>
                            <a:pt x="136410" y="193675"/>
                          </a:cubicBezTo>
                          <a:cubicBezTo>
                            <a:pt x="109952" y="233892"/>
                            <a:pt x="81906" y="303212"/>
                            <a:pt x="66560" y="346075"/>
                          </a:cubicBezTo>
                          <a:cubicBezTo>
                            <a:pt x="51214" y="388938"/>
                            <a:pt x="44335" y="450850"/>
                            <a:pt x="44335" y="450850"/>
                          </a:cubicBezTo>
                          <a:cubicBezTo>
                            <a:pt x="33752" y="500592"/>
                            <a:pt x="9410" y="590550"/>
                            <a:pt x="3060" y="644525"/>
                          </a:cubicBezTo>
                          <a:cubicBezTo>
                            <a:pt x="-3290" y="698500"/>
                            <a:pt x="1472" y="736600"/>
                            <a:pt x="6235" y="774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80878B54-1230-4243-AFD6-28BA74D5E6F2}"/>
                </a:ext>
              </a:extLst>
            </p:cNvPr>
            <p:cNvSpPr/>
            <p:nvPr/>
          </p:nvSpPr>
          <p:spPr>
            <a:xfrm>
              <a:off x="4689475" y="2454275"/>
              <a:ext cx="187325" cy="279400"/>
            </a:xfrm>
            <a:custGeom>
              <a:avLst/>
              <a:gdLst>
                <a:gd name="connsiteX0" fmla="*/ 187325 w 187325"/>
                <a:gd name="connsiteY0" fmla="*/ 0 h 279400"/>
                <a:gd name="connsiteX1" fmla="*/ 92075 w 187325"/>
                <a:gd name="connsiteY1" fmla="*/ 107950 h 279400"/>
                <a:gd name="connsiteX2" fmla="*/ 34925 w 187325"/>
                <a:gd name="connsiteY2" fmla="*/ 193675 h 279400"/>
                <a:gd name="connsiteX3" fmla="*/ 0 w 187325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25" h="279400" extrusionOk="0">
                  <a:moveTo>
                    <a:pt x="187325" y="0"/>
                  </a:moveTo>
                  <a:cubicBezTo>
                    <a:pt x="159234" y="36429"/>
                    <a:pt x="114764" y="75761"/>
                    <a:pt x="92075" y="107950"/>
                  </a:cubicBezTo>
                  <a:cubicBezTo>
                    <a:pt x="66546" y="138336"/>
                    <a:pt x="49561" y="165933"/>
                    <a:pt x="34925" y="193675"/>
                  </a:cubicBezTo>
                  <a:cubicBezTo>
                    <a:pt x="19501" y="222086"/>
                    <a:pt x="3158" y="273772"/>
                    <a:pt x="0" y="2794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88260568">
                    <a:custGeom>
                      <a:avLst/>
                      <a:gdLst>
                        <a:gd name="connsiteX0" fmla="*/ 187325 w 187325"/>
                        <a:gd name="connsiteY0" fmla="*/ 0 h 279400"/>
                        <a:gd name="connsiteX1" fmla="*/ 92075 w 187325"/>
                        <a:gd name="connsiteY1" fmla="*/ 107950 h 279400"/>
                        <a:gd name="connsiteX2" fmla="*/ 34925 w 187325"/>
                        <a:gd name="connsiteY2" fmla="*/ 193675 h 279400"/>
                        <a:gd name="connsiteX3" fmla="*/ 0 w 187325"/>
                        <a:gd name="connsiteY3" fmla="*/ 279400 h 279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7325" h="279400">
                          <a:moveTo>
                            <a:pt x="187325" y="0"/>
                          </a:moveTo>
                          <a:cubicBezTo>
                            <a:pt x="152400" y="37835"/>
                            <a:pt x="117475" y="75671"/>
                            <a:pt x="92075" y="107950"/>
                          </a:cubicBezTo>
                          <a:cubicBezTo>
                            <a:pt x="66675" y="140229"/>
                            <a:pt x="50271" y="165100"/>
                            <a:pt x="34925" y="193675"/>
                          </a:cubicBezTo>
                          <a:cubicBezTo>
                            <a:pt x="19579" y="222250"/>
                            <a:pt x="2117" y="273579"/>
                            <a:pt x="0" y="2794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65580AF7-C937-4587-ACE7-4409D5FA7FDA}"/>
                </a:ext>
              </a:extLst>
            </p:cNvPr>
            <p:cNvSpPr/>
            <p:nvPr/>
          </p:nvSpPr>
          <p:spPr>
            <a:xfrm>
              <a:off x="4692650" y="2987675"/>
              <a:ext cx="63500" cy="323850"/>
            </a:xfrm>
            <a:custGeom>
              <a:avLst/>
              <a:gdLst>
                <a:gd name="connsiteX0" fmla="*/ 0 w 63500"/>
                <a:gd name="connsiteY0" fmla="*/ 0 h 323850"/>
                <a:gd name="connsiteX1" fmla="*/ 12700 w 63500"/>
                <a:gd name="connsiteY1" fmla="*/ 161925 h 323850"/>
                <a:gd name="connsiteX2" fmla="*/ 34925 w 63500"/>
                <a:gd name="connsiteY2" fmla="*/ 257175 h 323850"/>
                <a:gd name="connsiteX3" fmla="*/ 63500 w 6350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" h="323850" extrusionOk="0">
                  <a:moveTo>
                    <a:pt x="0" y="0"/>
                  </a:moveTo>
                  <a:cubicBezTo>
                    <a:pt x="3834" y="57862"/>
                    <a:pt x="7151" y="122755"/>
                    <a:pt x="12700" y="161925"/>
                  </a:cubicBezTo>
                  <a:cubicBezTo>
                    <a:pt x="16605" y="208959"/>
                    <a:pt x="23106" y="231479"/>
                    <a:pt x="34925" y="257175"/>
                  </a:cubicBezTo>
                  <a:cubicBezTo>
                    <a:pt x="42503" y="288407"/>
                    <a:pt x="54168" y="304034"/>
                    <a:pt x="63500" y="3238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20419442">
                    <a:custGeom>
                      <a:avLst/>
                      <a:gdLst>
                        <a:gd name="connsiteX0" fmla="*/ 0 w 63500"/>
                        <a:gd name="connsiteY0" fmla="*/ 0 h 323850"/>
                        <a:gd name="connsiteX1" fmla="*/ 12700 w 63500"/>
                        <a:gd name="connsiteY1" fmla="*/ 161925 h 323850"/>
                        <a:gd name="connsiteX2" fmla="*/ 34925 w 63500"/>
                        <a:gd name="connsiteY2" fmla="*/ 257175 h 323850"/>
                        <a:gd name="connsiteX3" fmla="*/ 63500 w 63500"/>
                        <a:gd name="connsiteY3" fmla="*/ 323850 h 323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500" h="323850">
                          <a:moveTo>
                            <a:pt x="0" y="0"/>
                          </a:moveTo>
                          <a:cubicBezTo>
                            <a:pt x="3439" y="59531"/>
                            <a:pt x="6879" y="119063"/>
                            <a:pt x="12700" y="161925"/>
                          </a:cubicBezTo>
                          <a:cubicBezTo>
                            <a:pt x="18521" y="204788"/>
                            <a:pt x="26458" y="230187"/>
                            <a:pt x="34925" y="257175"/>
                          </a:cubicBezTo>
                          <a:cubicBezTo>
                            <a:pt x="43392" y="284163"/>
                            <a:pt x="53446" y="304006"/>
                            <a:pt x="63500" y="3238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61473EB5-1AA0-4926-93D5-2E306DB35ED4}"/>
                </a:ext>
              </a:extLst>
            </p:cNvPr>
            <p:cNvSpPr/>
            <p:nvPr/>
          </p:nvSpPr>
          <p:spPr>
            <a:xfrm>
              <a:off x="4273550" y="2663825"/>
              <a:ext cx="336550" cy="492125"/>
            </a:xfrm>
            <a:custGeom>
              <a:avLst/>
              <a:gdLst>
                <a:gd name="connsiteX0" fmla="*/ 336550 w 336550"/>
                <a:gd name="connsiteY0" fmla="*/ 0 h 492125"/>
                <a:gd name="connsiteX1" fmla="*/ 238125 w 336550"/>
                <a:gd name="connsiteY1" fmla="*/ 88900 h 492125"/>
                <a:gd name="connsiteX2" fmla="*/ 209550 w 336550"/>
                <a:gd name="connsiteY2" fmla="*/ 196850 h 492125"/>
                <a:gd name="connsiteX3" fmla="*/ 171450 w 336550"/>
                <a:gd name="connsiteY3" fmla="*/ 314325 h 492125"/>
                <a:gd name="connsiteX4" fmla="*/ 66675 w 336550"/>
                <a:gd name="connsiteY4" fmla="*/ 450850 h 492125"/>
                <a:gd name="connsiteX5" fmla="*/ 0 w 336550"/>
                <a:gd name="connsiteY5" fmla="*/ 492125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550" h="492125" extrusionOk="0">
                  <a:moveTo>
                    <a:pt x="336550" y="0"/>
                  </a:moveTo>
                  <a:cubicBezTo>
                    <a:pt x="298345" y="28579"/>
                    <a:pt x="257806" y="57243"/>
                    <a:pt x="238125" y="88900"/>
                  </a:cubicBezTo>
                  <a:cubicBezTo>
                    <a:pt x="213952" y="126412"/>
                    <a:pt x="220731" y="158163"/>
                    <a:pt x="209550" y="196850"/>
                  </a:cubicBezTo>
                  <a:cubicBezTo>
                    <a:pt x="192426" y="238224"/>
                    <a:pt x="199749" y="275325"/>
                    <a:pt x="171450" y="314325"/>
                  </a:cubicBezTo>
                  <a:cubicBezTo>
                    <a:pt x="144302" y="353736"/>
                    <a:pt x="96950" y="422899"/>
                    <a:pt x="66675" y="450850"/>
                  </a:cubicBezTo>
                  <a:cubicBezTo>
                    <a:pt x="38185" y="481605"/>
                    <a:pt x="16374" y="486189"/>
                    <a:pt x="0" y="4921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97352776">
                    <a:custGeom>
                      <a:avLst/>
                      <a:gdLst>
                        <a:gd name="connsiteX0" fmla="*/ 336550 w 336550"/>
                        <a:gd name="connsiteY0" fmla="*/ 0 h 492125"/>
                        <a:gd name="connsiteX1" fmla="*/ 238125 w 336550"/>
                        <a:gd name="connsiteY1" fmla="*/ 88900 h 492125"/>
                        <a:gd name="connsiteX2" fmla="*/ 209550 w 336550"/>
                        <a:gd name="connsiteY2" fmla="*/ 196850 h 492125"/>
                        <a:gd name="connsiteX3" fmla="*/ 171450 w 336550"/>
                        <a:gd name="connsiteY3" fmla="*/ 314325 h 492125"/>
                        <a:gd name="connsiteX4" fmla="*/ 66675 w 336550"/>
                        <a:gd name="connsiteY4" fmla="*/ 450850 h 492125"/>
                        <a:gd name="connsiteX5" fmla="*/ 0 w 336550"/>
                        <a:gd name="connsiteY5" fmla="*/ 492125 h 492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36550" h="492125">
                          <a:moveTo>
                            <a:pt x="336550" y="0"/>
                          </a:moveTo>
                          <a:cubicBezTo>
                            <a:pt x="297921" y="28046"/>
                            <a:pt x="259292" y="56092"/>
                            <a:pt x="238125" y="88900"/>
                          </a:cubicBezTo>
                          <a:cubicBezTo>
                            <a:pt x="216958" y="121708"/>
                            <a:pt x="220662" y="159279"/>
                            <a:pt x="209550" y="196850"/>
                          </a:cubicBezTo>
                          <a:cubicBezTo>
                            <a:pt x="198437" y="234421"/>
                            <a:pt x="195263" y="271992"/>
                            <a:pt x="171450" y="314325"/>
                          </a:cubicBezTo>
                          <a:cubicBezTo>
                            <a:pt x="147637" y="356658"/>
                            <a:pt x="95250" y="421217"/>
                            <a:pt x="66675" y="450850"/>
                          </a:cubicBezTo>
                          <a:cubicBezTo>
                            <a:pt x="38100" y="480483"/>
                            <a:pt x="19050" y="486304"/>
                            <a:pt x="0" y="4921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37667C25-B203-4452-8E92-EE8886E2A135}"/>
                </a:ext>
              </a:extLst>
            </p:cNvPr>
            <p:cNvSpPr/>
            <p:nvPr/>
          </p:nvSpPr>
          <p:spPr>
            <a:xfrm>
              <a:off x="3482975" y="3051175"/>
              <a:ext cx="974725" cy="942975"/>
            </a:xfrm>
            <a:custGeom>
              <a:avLst/>
              <a:gdLst>
                <a:gd name="connsiteX0" fmla="*/ 974725 w 974725"/>
                <a:gd name="connsiteY0" fmla="*/ 0 h 942975"/>
                <a:gd name="connsiteX1" fmla="*/ 901700 w 974725"/>
                <a:gd name="connsiteY1" fmla="*/ 139700 h 942975"/>
                <a:gd name="connsiteX2" fmla="*/ 819150 w 974725"/>
                <a:gd name="connsiteY2" fmla="*/ 234950 h 942975"/>
                <a:gd name="connsiteX3" fmla="*/ 723900 w 974725"/>
                <a:gd name="connsiteY3" fmla="*/ 276225 h 942975"/>
                <a:gd name="connsiteX4" fmla="*/ 609600 w 974725"/>
                <a:gd name="connsiteY4" fmla="*/ 320675 h 942975"/>
                <a:gd name="connsiteX5" fmla="*/ 447675 w 974725"/>
                <a:gd name="connsiteY5" fmla="*/ 412750 h 942975"/>
                <a:gd name="connsiteX6" fmla="*/ 384175 w 974725"/>
                <a:gd name="connsiteY6" fmla="*/ 466725 h 942975"/>
                <a:gd name="connsiteX7" fmla="*/ 257175 w 974725"/>
                <a:gd name="connsiteY7" fmla="*/ 536575 h 942975"/>
                <a:gd name="connsiteX8" fmla="*/ 171450 w 974725"/>
                <a:gd name="connsiteY8" fmla="*/ 612775 h 942975"/>
                <a:gd name="connsiteX9" fmla="*/ 41275 w 974725"/>
                <a:gd name="connsiteY9" fmla="*/ 803275 h 942975"/>
                <a:gd name="connsiteX10" fmla="*/ 0 w 974725"/>
                <a:gd name="connsiteY10" fmla="*/ 942975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4725" h="942975" extrusionOk="0">
                  <a:moveTo>
                    <a:pt x="974725" y="0"/>
                  </a:moveTo>
                  <a:cubicBezTo>
                    <a:pt x="954350" y="58013"/>
                    <a:pt x="922116" y="104726"/>
                    <a:pt x="901700" y="139700"/>
                  </a:cubicBezTo>
                  <a:cubicBezTo>
                    <a:pt x="874825" y="178083"/>
                    <a:pt x="852765" y="217490"/>
                    <a:pt x="819150" y="234950"/>
                  </a:cubicBezTo>
                  <a:cubicBezTo>
                    <a:pt x="788236" y="259548"/>
                    <a:pt x="755963" y="262147"/>
                    <a:pt x="723900" y="276225"/>
                  </a:cubicBezTo>
                  <a:cubicBezTo>
                    <a:pt x="690375" y="291123"/>
                    <a:pt x="656710" y="299718"/>
                    <a:pt x="609600" y="320675"/>
                  </a:cubicBezTo>
                  <a:cubicBezTo>
                    <a:pt x="565296" y="346530"/>
                    <a:pt x="485053" y="381152"/>
                    <a:pt x="447675" y="412750"/>
                  </a:cubicBezTo>
                  <a:cubicBezTo>
                    <a:pt x="409819" y="436720"/>
                    <a:pt x="417359" y="444933"/>
                    <a:pt x="384175" y="466725"/>
                  </a:cubicBezTo>
                  <a:cubicBezTo>
                    <a:pt x="358554" y="484777"/>
                    <a:pt x="293721" y="509780"/>
                    <a:pt x="257175" y="536575"/>
                  </a:cubicBezTo>
                  <a:cubicBezTo>
                    <a:pt x="220935" y="560625"/>
                    <a:pt x="205773" y="570936"/>
                    <a:pt x="171450" y="612775"/>
                  </a:cubicBezTo>
                  <a:cubicBezTo>
                    <a:pt x="136039" y="653722"/>
                    <a:pt x="65508" y="742531"/>
                    <a:pt x="41275" y="803275"/>
                  </a:cubicBezTo>
                  <a:cubicBezTo>
                    <a:pt x="15099" y="850350"/>
                    <a:pt x="5681" y="900044"/>
                    <a:pt x="0" y="9429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44598579">
                    <a:custGeom>
                      <a:avLst/>
                      <a:gdLst>
                        <a:gd name="connsiteX0" fmla="*/ 974725 w 974725"/>
                        <a:gd name="connsiteY0" fmla="*/ 0 h 942975"/>
                        <a:gd name="connsiteX1" fmla="*/ 901700 w 974725"/>
                        <a:gd name="connsiteY1" fmla="*/ 139700 h 942975"/>
                        <a:gd name="connsiteX2" fmla="*/ 819150 w 974725"/>
                        <a:gd name="connsiteY2" fmla="*/ 234950 h 942975"/>
                        <a:gd name="connsiteX3" fmla="*/ 723900 w 974725"/>
                        <a:gd name="connsiteY3" fmla="*/ 276225 h 942975"/>
                        <a:gd name="connsiteX4" fmla="*/ 609600 w 974725"/>
                        <a:gd name="connsiteY4" fmla="*/ 320675 h 942975"/>
                        <a:gd name="connsiteX5" fmla="*/ 447675 w 974725"/>
                        <a:gd name="connsiteY5" fmla="*/ 412750 h 942975"/>
                        <a:gd name="connsiteX6" fmla="*/ 384175 w 974725"/>
                        <a:gd name="connsiteY6" fmla="*/ 466725 h 942975"/>
                        <a:gd name="connsiteX7" fmla="*/ 257175 w 974725"/>
                        <a:gd name="connsiteY7" fmla="*/ 536575 h 942975"/>
                        <a:gd name="connsiteX8" fmla="*/ 171450 w 974725"/>
                        <a:gd name="connsiteY8" fmla="*/ 612775 h 942975"/>
                        <a:gd name="connsiteX9" fmla="*/ 41275 w 974725"/>
                        <a:gd name="connsiteY9" fmla="*/ 803275 h 942975"/>
                        <a:gd name="connsiteX10" fmla="*/ 0 w 974725"/>
                        <a:gd name="connsiteY10" fmla="*/ 942975 h 942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74725" h="942975">
                          <a:moveTo>
                            <a:pt x="974725" y="0"/>
                          </a:moveTo>
                          <a:cubicBezTo>
                            <a:pt x="951177" y="50271"/>
                            <a:pt x="927629" y="100542"/>
                            <a:pt x="901700" y="139700"/>
                          </a:cubicBezTo>
                          <a:cubicBezTo>
                            <a:pt x="875771" y="178858"/>
                            <a:pt x="848783" y="212196"/>
                            <a:pt x="819150" y="234950"/>
                          </a:cubicBezTo>
                          <a:cubicBezTo>
                            <a:pt x="789517" y="257704"/>
                            <a:pt x="758825" y="261938"/>
                            <a:pt x="723900" y="276225"/>
                          </a:cubicBezTo>
                          <a:cubicBezTo>
                            <a:pt x="688975" y="290513"/>
                            <a:pt x="655637" y="297921"/>
                            <a:pt x="609600" y="320675"/>
                          </a:cubicBezTo>
                          <a:cubicBezTo>
                            <a:pt x="563563" y="343429"/>
                            <a:pt x="485246" y="388408"/>
                            <a:pt x="447675" y="412750"/>
                          </a:cubicBezTo>
                          <a:cubicBezTo>
                            <a:pt x="410104" y="437092"/>
                            <a:pt x="415925" y="446088"/>
                            <a:pt x="384175" y="466725"/>
                          </a:cubicBezTo>
                          <a:cubicBezTo>
                            <a:pt x="352425" y="487362"/>
                            <a:pt x="292629" y="512233"/>
                            <a:pt x="257175" y="536575"/>
                          </a:cubicBezTo>
                          <a:cubicBezTo>
                            <a:pt x="221721" y="560917"/>
                            <a:pt x="207433" y="568325"/>
                            <a:pt x="171450" y="612775"/>
                          </a:cubicBezTo>
                          <a:cubicBezTo>
                            <a:pt x="135467" y="657225"/>
                            <a:pt x="69850" y="748242"/>
                            <a:pt x="41275" y="803275"/>
                          </a:cubicBezTo>
                          <a:cubicBezTo>
                            <a:pt x="12700" y="858308"/>
                            <a:pt x="6350" y="900641"/>
                            <a:pt x="0" y="9429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E6C97785-CCB8-49BC-AE81-23AAB3A17751}"/>
                </a:ext>
              </a:extLst>
            </p:cNvPr>
            <p:cNvSpPr/>
            <p:nvPr/>
          </p:nvSpPr>
          <p:spPr>
            <a:xfrm>
              <a:off x="3606800" y="3406775"/>
              <a:ext cx="714375" cy="600075"/>
            </a:xfrm>
            <a:custGeom>
              <a:avLst/>
              <a:gdLst>
                <a:gd name="connsiteX0" fmla="*/ 714375 w 714375"/>
                <a:gd name="connsiteY0" fmla="*/ 0 h 600075"/>
                <a:gd name="connsiteX1" fmla="*/ 577850 w 714375"/>
                <a:gd name="connsiteY1" fmla="*/ 79375 h 600075"/>
                <a:gd name="connsiteX2" fmla="*/ 390525 w 714375"/>
                <a:gd name="connsiteY2" fmla="*/ 165100 h 600075"/>
                <a:gd name="connsiteX3" fmla="*/ 254000 w 714375"/>
                <a:gd name="connsiteY3" fmla="*/ 250825 h 600075"/>
                <a:gd name="connsiteX4" fmla="*/ 127000 w 714375"/>
                <a:gd name="connsiteY4" fmla="*/ 377825 h 600075"/>
                <a:gd name="connsiteX5" fmla="*/ 57150 w 714375"/>
                <a:gd name="connsiteY5" fmla="*/ 501650 h 600075"/>
                <a:gd name="connsiteX6" fmla="*/ 0 w 714375"/>
                <a:gd name="connsiteY6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375" h="600075" extrusionOk="0">
                  <a:moveTo>
                    <a:pt x="714375" y="0"/>
                  </a:moveTo>
                  <a:cubicBezTo>
                    <a:pt x="673147" y="23730"/>
                    <a:pt x="623739" y="57215"/>
                    <a:pt x="577850" y="79375"/>
                  </a:cubicBezTo>
                  <a:cubicBezTo>
                    <a:pt x="524264" y="112245"/>
                    <a:pt x="447608" y="137980"/>
                    <a:pt x="390525" y="165100"/>
                  </a:cubicBezTo>
                  <a:cubicBezTo>
                    <a:pt x="335566" y="201388"/>
                    <a:pt x="299575" y="212201"/>
                    <a:pt x="254000" y="250825"/>
                  </a:cubicBezTo>
                  <a:cubicBezTo>
                    <a:pt x="214483" y="288748"/>
                    <a:pt x="158623" y="326437"/>
                    <a:pt x="127000" y="377825"/>
                  </a:cubicBezTo>
                  <a:cubicBezTo>
                    <a:pt x="94674" y="418850"/>
                    <a:pt x="80689" y="465687"/>
                    <a:pt x="57150" y="501650"/>
                  </a:cubicBezTo>
                  <a:cubicBezTo>
                    <a:pt x="38411" y="532979"/>
                    <a:pt x="22038" y="569990"/>
                    <a:pt x="0" y="6000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79838679">
                    <a:custGeom>
                      <a:avLst/>
                      <a:gdLst>
                        <a:gd name="connsiteX0" fmla="*/ 714375 w 714375"/>
                        <a:gd name="connsiteY0" fmla="*/ 0 h 600075"/>
                        <a:gd name="connsiteX1" fmla="*/ 577850 w 714375"/>
                        <a:gd name="connsiteY1" fmla="*/ 79375 h 600075"/>
                        <a:gd name="connsiteX2" fmla="*/ 390525 w 714375"/>
                        <a:gd name="connsiteY2" fmla="*/ 165100 h 600075"/>
                        <a:gd name="connsiteX3" fmla="*/ 254000 w 714375"/>
                        <a:gd name="connsiteY3" fmla="*/ 250825 h 600075"/>
                        <a:gd name="connsiteX4" fmla="*/ 127000 w 714375"/>
                        <a:gd name="connsiteY4" fmla="*/ 377825 h 600075"/>
                        <a:gd name="connsiteX5" fmla="*/ 57150 w 714375"/>
                        <a:gd name="connsiteY5" fmla="*/ 501650 h 600075"/>
                        <a:gd name="connsiteX6" fmla="*/ 0 w 714375"/>
                        <a:gd name="connsiteY6" fmla="*/ 600075 h 600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14375" h="600075">
                          <a:moveTo>
                            <a:pt x="714375" y="0"/>
                          </a:moveTo>
                          <a:cubicBezTo>
                            <a:pt x="673100" y="25929"/>
                            <a:pt x="631825" y="51858"/>
                            <a:pt x="577850" y="79375"/>
                          </a:cubicBezTo>
                          <a:cubicBezTo>
                            <a:pt x="523875" y="106892"/>
                            <a:pt x="444500" y="136525"/>
                            <a:pt x="390525" y="165100"/>
                          </a:cubicBezTo>
                          <a:cubicBezTo>
                            <a:pt x="336550" y="193675"/>
                            <a:pt x="297921" y="215371"/>
                            <a:pt x="254000" y="250825"/>
                          </a:cubicBezTo>
                          <a:cubicBezTo>
                            <a:pt x="210079" y="286279"/>
                            <a:pt x="159808" y="336021"/>
                            <a:pt x="127000" y="377825"/>
                          </a:cubicBezTo>
                          <a:cubicBezTo>
                            <a:pt x="94192" y="419629"/>
                            <a:pt x="78317" y="464608"/>
                            <a:pt x="57150" y="501650"/>
                          </a:cubicBezTo>
                          <a:cubicBezTo>
                            <a:pt x="35983" y="538692"/>
                            <a:pt x="17991" y="569383"/>
                            <a:pt x="0" y="6000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0420AA4E-7B75-4753-AF64-73B4F49C131E}"/>
                </a:ext>
              </a:extLst>
            </p:cNvPr>
            <p:cNvSpPr/>
            <p:nvPr/>
          </p:nvSpPr>
          <p:spPr>
            <a:xfrm>
              <a:off x="6276959" y="2873375"/>
              <a:ext cx="76216" cy="322263"/>
            </a:xfrm>
            <a:custGeom>
              <a:avLst/>
              <a:gdLst>
                <a:gd name="connsiteX0" fmla="*/ 76216 w 76216"/>
                <a:gd name="connsiteY0" fmla="*/ 0 h 322263"/>
                <a:gd name="connsiteX1" fmla="*/ 39704 w 76216"/>
                <a:gd name="connsiteY1" fmla="*/ 61913 h 322263"/>
                <a:gd name="connsiteX2" fmla="*/ 20654 w 76216"/>
                <a:gd name="connsiteY2" fmla="*/ 100013 h 322263"/>
                <a:gd name="connsiteX3" fmla="*/ 1604 w 76216"/>
                <a:gd name="connsiteY3" fmla="*/ 147638 h 322263"/>
                <a:gd name="connsiteX4" fmla="*/ 1604 w 76216"/>
                <a:gd name="connsiteY4" fmla="*/ 249238 h 322263"/>
                <a:gd name="connsiteX5" fmla="*/ 6366 w 76216"/>
                <a:gd name="connsiteY5" fmla="*/ 282575 h 322263"/>
                <a:gd name="connsiteX6" fmla="*/ 14304 w 76216"/>
                <a:gd name="connsiteY6" fmla="*/ 309563 h 322263"/>
                <a:gd name="connsiteX7" fmla="*/ 25416 w 76216"/>
                <a:gd name="connsiteY7" fmla="*/ 322263 h 32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16" h="322263" extrusionOk="0">
                  <a:moveTo>
                    <a:pt x="76216" y="0"/>
                  </a:moveTo>
                  <a:cubicBezTo>
                    <a:pt x="63606" y="20387"/>
                    <a:pt x="50014" y="45014"/>
                    <a:pt x="39704" y="61913"/>
                  </a:cubicBezTo>
                  <a:cubicBezTo>
                    <a:pt x="30397" y="78462"/>
                    <a:pt x="26390" y="85633"/>
                    <a:pt x="20654" y="100013"/>
                  </a:cubicBezTo>
                  <a:cubicBezTo>
                    <a:pt x="15302" y="114690"/>
                    <a:pt x="4630" y="122124"/>
                    <a:pt x="1604" y="147638"/>
                  </a:cubicBezTo>
                  <a:cubicBezTo>
                    <a:pt x="-3268" y="171282"/>
                    <a:pt x="3029" y="230314"/>
                    <a:pt x="1604" y="249238"/>
                  </a:cubicBezTo>
                  <a:cubicBezTo>
                    <a:pt x="2364" y="271676"/>
                    <a:pt x="4134" y="272514"/>
                    <a:pt x="6366" y="282575"/>
                  </a:cubicBezTo>
                  <a:cubicBezTo>
                    <a:pt x="7433" y="291736"/>
                    <a:pt x="11597" y="303621"/>
                    <a:pt x="14304" y="309563"/>
                  </a:cubicBezTo>
                  <a:cubicBezTo>
                    <a:pt x="17134" y="316094"/>
                    <a:pt x="22016" y="319394"/>
                    <a:pt x="25416" y="3222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103991688">
                    <a:custGeom>
                      <a:avLst/>
                      <a:gdLst>
                        <a:gd name="connsiteX0" fmla="*/ 76216 w 76216"/>
                        <a:gd name="connsiteY0" fmla="*/ 0 h 322263"/>
                        <a:gd name="connsiteX1" fmla="*/ 39704 w 76216"/>
                        <a:gd name="connsiteY1" fmla="*/ 61913 h 322263"/>
                        <a:gd name="connsiteX2" fmla="*/ 20654 w 76216"/>
                        <a:gd name="connsiteY2" fmla="*/ 100013 h 322263"/>
                        <a:gd name="connsiteX3" fmla="*/ 1604 w 76216"/>
                        <a:gd name="connsiteY3" fmla="*/ 147638 h 322263"/>
                        <a:gd name="connsiteX4" fmla="*/ 1604 w 76216"/>
                        <a:gd name="connsiteY4" fmla="*/ 249238 h 322263"/>
                        <a:gd name="connsiteX5" fmla="*/ 6366 w 76216"/>
                        <a:gd name="connsiteY5" fmla="*/ 282575 h 322263"/>
                        <a:gd name="connsiteX6" fmla="*/ 14304 w 76216"/>
                        <a:gd name="connsiteY6" fmla="*/ 309563 h 322263"/>
                        <a:gd name="connsiteX7" fmla="*/ 25416 w 76216"/>
                        <a:gd name="connsiteY7" fmla="*/ 322263 h 322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216" h="322263">
                          <a:moveTo>
                            <a:pt x="76216" y="0"/>
                          </a:moveTo>
                          <a:cubicBezTo>
                            <a:pt x="62590" y="22622"/>
                            <a:pt x="48964" y="45244"/>
                            <a:pt x="39704" y="61913"/>
                          </a:cubicBezTo>
                          <a:cubicBezTo>
                            <a:pt x="30444" y="78582"/>
                            <a:pt x="27004" y="85725"/>
                            <a:pt x="20654" y="100013"/>
                          </a:cubicBezTo>
                          <a:cubicBezTo>
                            <a:pt x="14304" y="114301"/>
                            <a:pt x="4779" y="122767"/>
                            <a:pt x="1604" y="147638"/>
                          </a:cubicBezTo>
                          <a:cubicBezTo>
                            <a:pt x="-1571" y="172509"/>
                            <a:pt x="810" y="226749"/>
                            <a:pt x="1604" y="249238"/>
                          </a:cubicBezTo>
                          <a:cubicBezTo>
                            <a:pt x="2398" y="271727"/>
                            <a:pt x="4249" y="272521"/>
                            <a:pt x="6366" y="282575"/>
                          </a:cubicBezTo>
                          <a:cubicBezTo>
                            <a:pt x="8483" y="292629"/>
                            <a:pt x="11129" y="302948"/>
                            <a:pt x="14304" y="309563"/>
                          </a:cubicBezTo>
                          <a:cubicBezTo>
                            <a:pt x="17479" y="316178"/>
                            <a:pt x="21447" y="319220"/>
                            <a:pt x="25416" y="3222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4768D64D-6DB3-41BA-9783-FF43F506914E}"/>
                </a:ext>
              </a:extLst>
            </p:cNvPr>
            <p:cNvSpPr/>
            <p:nvPr/>
          </p:nvSpPr>
          <p:spPr>
            <a:xfrm>
              <a:off x="6427760" y="2795588"/>
              <a:ext cx="66703" cy="404812"/>
            </a:xfrm>
            <a:custGeom>
              <a:avLst/>
              <a:gdLst>
                <a:gd name="connsiteX0" fmla="*/ 11140 w 66703"/>
                <a:gd name="connsiteY0" fmla="*/ 0 h 404812"/>
                <a:gd name="connsiteX1" fmla="*/ 28 w 66703"/>
                <a:gd name="connsiteY1" fmla="*/ 103187 h 404812"/>
                <a:gd name="connsiteX2" fmla="*/ 7965 w 66703"/>
                <a:gd name="connsiteY2" fmla="*/ 168275 h 404812"/>
                <a:gd name="connsiteX3" fmla="*/ 9553 w 66703"/>
                <a:gd name="connsiteY3" fmla="*/ 220662 h 404812"/>
                <a:gd name="connsiteX4" fmla="*/ 20665 w 66703"/>
                <a:gd name="connsiteY4" fmla="*/ 261937 h 404812"/>
                <a:gd name="connsiteX5" fmla="*/ 33365 w 66703"/>
                <a:gd name="connsiteY5" fmla="*/ 303212 h 404812"/>
                <a:gd name="connsiteX6" fmla="*/ 47653 w 66703"/>
                <a:gd name="connsiteY6" fmla="*/ 361950 h 404812"/>
                <a:gd name="connsiteX7" fmla="*/ 66703 w 66703"/>
                <a:gd name="connsiteY7" fmla="*/ 404812 h 40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03" h="404812" extrusionOk="0">
                  <a:moveTo>
                    <a:pt x="11140" y="0"/>
                  </a:moveTo>
                  <a:cubicBezTo>
                    <a:pt x="3561" y="41926"/>
                    <a:pt x="-1037" y="75418"/>
                    <a:pt x="28" y="103187"/>
                  </a:cubicBezTo>
                  <a:cubicBezTo>
                    <a:pt x="-1463" y="128361"/>
                    <a:pt x="5854" y="150938"/>
                    <a:pt x="7965" y="168275"/>
                  </a:cubicBezTo>
                  <a:cubicBezTo>
                    <a:pt x="9992" y="188810"/>
                    <a:pt x="7181" y="203171"/>
                    <a:pt x="9553" y="220662"/>
                  </a:cubicBezTo>
                  <a:cubicBezTo>
                    <a:pt x="11103" y="237182"/>
                    <a:pt x="14233" y="248492"/>
                    <a:pt x="20665" y="261937"/>
                  </a:cubicBezTo>
                  <a:cubicBezTo>
                    <a:pt x="22919" y="275967"/>
                    <a:pt x="29398" y="286877"/>
                    <a:pt x="33365" y="303212"/>
                  </a:cubicBezTo>
                  <a:cubicBezTo>
                    <a:pt x="35971" y="319526"/>
                    <a:pt x="41626" y="344561"/>
                    <a:pt x="47653" y="361950"/>
                  </a:cubicBezTo>
                  <a:cubicBezTo>
                    <a:pt x="52846" y="378893"/>
                    <a:pt x="59002" y="390736"/>
                    <a:pt x="66703" y="4048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54917747">
                    <a:custGeom>
                      <a:avLst/>
                      <a:gdLst>
                        <a:gd name="connsiteX0" fmla="*/ 11140 w 66703"/>
                        <a:gd name="connsiteY0" fmla="*/ 0 h 404812"/>
                        <a:gd name="connsiteX1" fmla="*/ 28 w 66703"/>
                        <a:gd name="connsiteY1" fmla="*/ 103187 h 404812"/>
                        <a:gd name="connsiteX2" fmla="*/ 7965 w 66703"/>
                        <a:gd name="connsiteY2" fmla="*/ 168275 h 404812"/>
                        <a:gd name="connsiteX3" fmla="*/ 9553 w 66703"/>
                        <a:gd name="connsiteY3" fmla="*/ 220662 h 404812"/>
                        <a:gd name="connsiteX4" fmla="*/ 20665 w 66703"/>
                        <a:gd name="connsiteY4" fmla="*/ 261937 h 404812"/>
                        <a:gd name="connsiteX5" fmla="*/ 33365 w 66703"/>
                        <a:gd name="connsiteY5" fmla="*/ 303212 h 404812"/>
                        <a:gd name="connsiteX6" fmla="*/ 47653 w 66703"/>
                        <a:gd name="connsiteY6" fmla="*/ 361950 h 404812"/>
                        <a:gd name="connsiteX7" fmla="*/ 66703 w 66703"/>
                        <a:gd name="connsiteY7" fmla="*/ 404812 h 404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6703" h="404812">
                          <a:moveTo>
                            <a:pt x="11140" y="0"/>
                          </a:moveTo>
                          <a:cubicBezTo>
                            <a:pt x="5848" y="37570"/>
                            <a:pt x="557" y="75141"/>
                            <a:pt x="28" y="103187"/>
                          </a:cubicBezTo>
                          <a:cubicBezTo>
                            <a:pt x="-501" y="131233"/>
                            <a:pt x="6378" y="148696"/>
                            <a:pt x="7965" y="168275"/>
                          </a:cubicBezTo>
                          <a:cubicBezTo>
                            <a:pt x="9552" y="187854"/>
                            <a:pt x="7436" y="205052"/>
                            <a:pt x="9553" y="220662"/>
                          </a:cubicBezTo>
                          <a:cubicBezTo>
                            <a:pt x="11670" y="236272"/>
                            <a:pt x="16696" y="248179"/>
                            <a:pt x="20665" y="261937"/>
                          </a:cubicBezTo>
                          <a:cubicBezTo>
                            <a:pt x="24634" y="275695"/>
                            <a:pt x="28867" y="286543"/>
                            <a:pt x="33365" y="303212"/>
                          </a:cubicBezTo>
                          <a:cubicBezTo>
                            <a:pt x="37863" y="319881"/>
                            <a:pt x="42097" y="345017"/>
                            <a:pt x="47653" y="361950"/>
                          </a:cubicBezTo>
                          <a:cubicBezTo>
                            <a:pt x="53209" y="378883"/>
                            <a:pt x="59956" y="391847"/>
                            <a:pt x="66703" y="4048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0C76C6DD-7AB9-4F19-AED7-4EAF7712E688}"/>
                </a:ext>
              </a:extLst>
            </p:cNvPr>
            <p:cNvSpPr/>
            <p:nvPr/>
          </p:nvSpPr>
          <p:spPr>
            <a:xfrm>
              <a:off x="6500726" y="2725738"/>
              <a:ext cx="200112" cy="650875"/>
            </a:xfrm>
            <a:custGeom>
              <a:avLst/>
              <a:gdLst>
                <a:gd name="connsiteX0" fmla="*/ 9612 w 200112"/>
                <a:gd name="connsiteY0" fmla="*/ 0 h 650875"/>
                <a:gd name="connsiteX1" fmla="*/ 87 w 200112"/>
                <a:gd name="connsiteY1" fmla="*/ 133350 h 650875"/>
                <a:gd name="connsiteX2" fmla="*/ 6437 w 200112"/>
                <a:gd name="connsiteY2" fmla="*/ 257175 h 650875"/>
                <a:gd name="connsiteX3" fmla="*/ 30249 w 200112"/>
                <a:gd name="connsiteY3" fmla="*/ 334962 h 650875"/>
                <a:gd name="connsiteX4" fmla="*/ 77874 w 200112"/>
                <a:gd name="connsiteY4" fmla="*/ 457200 h 650875"/>
                <a:gd name="connsiteX5" fmla="*/ 112799 w 200112"/>
                <a:gd name="connsiteY5" fmla="*/ 541337 h 650875"/>
                <a:gd name="connsiteX6" fmla="*/ 154074 w 200112"/>
                <a:gd name="connsiteY6" fmla="*/ 608012 h 650875"/>
                <a:gd name="connsiteX7" fmla="*/ 200112 w 200112"/>
                <a:gd name="connsiteY7" fmla="*/ 650875 h 65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112" h="650875" extrusionOk="0">
                  <a:moveTo>
                    <a:pt x="9612" y="0"/>
                  </a:moveTo>
                  <a:cubicBezTo>
                    <a:pt x="2504" y="49790"/>
                    <a:pt x="7736" y="86990"/>
                    <a:pt x="87" y="133350"/>
                  </a:cubicBezTo>
                  <a:cubicBezTo>
                    <a:pt x="-1486" y="175606"/>
                    <a:pt x="801" y="223878"/>
                    <a:pt x="6437" y="257175"/>
                  </a:cubicBezTo>
                  <a:cubicBezTo>
                    <a:pt x="10988" y="290421"/>
                    <a:pt x="18068" y="301049"/>
                    <a:pt x="30249" y="334962"/>
                  </a:cubicBezTo>
                  <a:cubicBezTo>
                    <a:pt x="45794" y="365604"/>
                    <a:pt x="63000" y="423962"/>
                    <a:pt x="77874" y="457200"/>
                  </a:cubicBezTo>
                  <a:cubicBezTo>
                    <a:pt x="89664" y="487092"/>
                    <a:pt x="102261" y="515927"/>
                    <a:pt x="112799" y="541337"/>
                  </a:cubicBezTo>
                  <a:cubicBezTo>
                    <a:pt x="127800" y="565568"/>
                    <a:pt x="137573" y="588994"/>
                    <a:pt x="154074" y="608012"/>
                  </a:cubicBezTo>
                  <a:cubicBezTo>
                    <a:pt x="167918" y="628365"/>
                    <a:pt x="183202" y="641344"/>
                    <a:pt x="200112" y="6508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902730470">
                    <a:custGeom>
                      <a:avLst/>
                      <a:gdLst>
                        <a:gd name="connsiteX0" fmla="*/ 9612 w 200112"/>
                        <a:gd name="connsiteY0" fmla="*/ 0 h 650875"/>
                        <a:gd name="connsiteX1" fmla="*/ 87 w 200112"/>
                        <a:gd name="connsiteY1" fmla="*/ 133350 h 650875"/>
                        <a:gd name="connsiteX2" fmla="*/ 6437 w 200112"/>
                        <a:gd name="connsiteY2" fmla="*/ 257175 h 650875"/>
                        <a:gd name="connsiteX3" fmla="*/ 30249 w 200112"/>
                        <a:gd name="connsiteY3" fmla="*/ 334962 h 650875"/>
                        <a:gd name="connsiteX4" fmla="*/ 77874 w 200112"/>
                        <a:gd name="connsiteY4" fmla="*/ 457200 h 650875"/>
                        <a:gd name="connsiteX5" fmla="*/ 112799 w 200112"/>
                        <a:gd name="connsiteY5" fmla="*/ 541337 h 650875"/>
                        <a:gd name="connsiteX6" fmla="*/ 154074 w 200112"/>
                        <a:gd name="connsiteY6" fmla="*/ 608012 h 650875"/>
                        <a:gd name="connsiteX7" fmla="*/ 200112 w 200112"/>
                        <a:gd name="connsiteY7" fmla="*/ 650875 h 650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00112" h="650875">
                          <a:moveTo>
                            <a:pt x="9612" y="0"/>
                          </a:moveTo>
                          <a:cubicBezTo>
                            <a:pt x="5114" y="45244"/>
                            <a:pt x="616" y="90488"/>
                            <a:pt x="87" y="133350"/>
                          </a:cubicBezTo>
                          <a:cubicBezTo>
                            <a:pt x="-442" y="176212"/>
                            <a:pt x="1410" y="223573"/>
                            <a:pt x="6437" y="257175"/>
                          </a:cubicBezTo>
                          <a:cubicBezTo>
                            <a:pt x="11464" y="290777"/>
                            <a:pt x="18343" y="301624"/>
                            <a:pt x="30249" y="334962"/>
                          </a:cubicBezTo>
                          <a:cubicBezTo>
                            <a:pt x="42155" y="368300"/>
                            <a:pt x="64116" y="422804"/>
                            <a:pt x="77874" y="457200"/>
                          </a:cubicBezTo>
                          <a:cubicBezTo>
                            <a:pt x="91632" y="491596"/>
                            <a:pt x="100099" y="516202"/>
                            <a:pt x="112799" y="541337"/>
                          </a:cubicBezTo>
                          <a:cubicBezTo>
                            <a:pt x="125499" y="566472"/>
                            <a:pt x="139522" y="589756"/>
                            <a:pt x="154074" y="608012"/>
                          </a:cubicBezTo>
                          <a:cubicBezTo>
                            <a:pt x="168626" y="626268"/>
                            <a:pt x="184369" y="638571"/>
                            <a:pt x="200112" y="6508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44933662-6AB4-4EFF-986F-184F498BBB9C}"/>
                </a:ext>
              </a:extLst>
            </p:cNvPr>
            <p:cNvSpPr/>
            <p:nvPr/>
          </p:nvSpPr>
          <p:spPr>
            <a:xfrm>
              <a:off x="6613525" y="2963863"/>
              <a:ext cx="227013" cy="414337"/>
            </a:xfrm>
            <a:custGeom>
              <a:avLst/>
              <a:gdLst>
                <a:gd name="connsiteX0" fmla="*/ 0 w 227013"/>
                <a:gd name="connsiteY0" fmla="*/ 0 h 414337"/>
                <a:gd name="connsiteX1" fmla="*/ 52388 w 227013"/>
                <a:gd name="connsiteY1" fmla="*/ 182562 h 414337"/>
                <a:gd name="connsiteX2" fmla="*/ 82550 w 227013"/>
                <a:gd name="connsiteY2" fmla="*/ 227012 h 414337"/>
                <a:gd name="connsiteX3" fmla="*/ 127000 w 227013"/>
                <a:gd name="connsiteY3" fmla="*/ 293687 h 414337"/>
                <a:gd name="connsiteX4" fmla="*/ 169863 w 227013"/>
                <a:gd name="connsiteY4" fmla="*/ 347662 h 414337"/>
                <a:gd name="connsiteX5" fmla="*/ 227013 w 227013"/>
                <a:gd name="connsiteY5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013" h="414337" extrusionOk="0">
                  <a:moveTo>
                    <a:pt x="0" y="0"/>
                  </a:moveTo>
                  <a:cubicBezTo>
                    <a:pt x="24455" y="70080"/>
                    <a:pt x="38970" y="144032"/>
                    <a:pt x="52388" y="182562"/>
                  </a:cubicBezTo>
                  <a:cubicBezTo>
                    <a:pt x="66389" y="220393"/>
                    <a:pt x="71293" y="210465"/>
                    <a:pt x="82550" y="227012"/>
                  </a:cubicBezTo>
                  <a:cubicBezTo>
                    <a:pt x="93617" y="247645"/>
                    <a:pt x="115544" y="271018"/>
                    <a:pt x="127000" y="293687"/>
                  </a:cubicBezTo>
                  <a:cubicBezTo>
                    <a:pt x="141665" y="317354"/>
                    <a:pt x="152576" y="327602"/>
                    <a:pt x="169863" y="347662"/>
                  </a:cubicBezTo>
                  <a:cubicBezTo>
                    <a:pt x="187793" y="370084"/>
                    <a:pt x="217114" y="404221"/>
                    <a:pt x="227013" y="4143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77730584">
                    <a:custGeom>
                      <a:avLst/>
                      <a:gdLst>
                        <a:gd name="connsiteX0" fmla="*/ 0 w 227013"/>
                        <a:gd name="connsiteY0" fmla="*/ 0 h 414337"/>
                        <a:gd name="connsiteX1" fmla="*/ 52388 w 227013"/>
                        <a:gd name="connsiteY1" fmla="*/ 182562 h 414337"/>
                        <a:gd name="connsiteX2" fmla="*/ 82550 w 227013"/>
                        <a:gd name="connsiteY2" fmla="*/ 227012 h 414337"/>
                        <a:gd name="connsiteX3" fmla="*/ 127000 w 227013"/>
                        <a:gd name="connsiteY3" fmla="*/ 293687 h 414337"/>
                        <a:gd name="connsiteX4" fmla="*/ 169863 w 227013"/>
                        <a:gd name="connsiteY4" fmla="*/ 347662 h 414337"/>
                        <a:gd name="connsiteX5" fmla="*/ 227013 w 227013"/>
                        <a:gd name="connsiteY5" fmla="*/ 414337 h 414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27013" h="414337">
                          <a:moveTo>
                            <a:pt x="0" y="0"/>
                          </a:moveTo>
                          <a:cubicBezTo>
                            <a:pt x="19315" y="72363"/>
                            <a:pt x="38630" y="144727"/>
                            <a:pt x="52388" y="182562"/>
                          </a:cubicBezTo>
                          <a:cubicBezTo>
                            <a:pt x="66146" y="220397"/>
                            <a:pt x="70115" y="208491"/>
                            <a:pt x="82550" y="227012"/>
                          </a:cubicBezTo>
                          <a:cubicBezTo>
                            <a:pt x="94985" y="245533"/>
                            <a:pt x="112448" y="273579"/>
                            <a:pt x="127000" y="293687"/>
                          </a:cubicBezTo>
                          <a:cubicBezTo>
                            <a:pt x="141552" y="313795"/>
                            <a:pt x="153194" y="327554"/>
                            <a:pt x="169863" y="347662"/>
                          </a:cubicBezTo>
                          <a:cubicBezTo>
                            <a:pt x="186532" y="367770"/>
                            <a:pt x="216165" y="403225"/>
                            <a:pt x="227013" y="4143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362945C2-6B0D-4B02-90F6-573E2EF8C94E}"/>
                </a:ext>
              </a:extLst>
            </p:cNvPr>
            <p:cNvSpPr/>
            <p:nvPr/>
          </p:nvSpPr>
          <p:spPr>
            <a:xfrm>
              <a:off x="6602413" y="2693988"/>
              <a:ext cx="333375" cy="628650"/>
            </a:xfrm>
            <a:custGeom>
              <a:avLst/>
              <a:gdLst>
                <a:gd name="connsiteX0" fmla="*/ 0 w 333375"/>
                <a:gd name="connsiteY0" fmla="*/ 0 h 628650"/>
                <a:gd name="connsiteX1" fmla="*/ 9525 w 333375"/>
                <a:gd name="connsiteY1" fmla="*/ 85725 h 628650"/>
                <a:gd name="connsiteX2" fmla="*/ 28575 w 333375"/>
                <a:gd name="connsiteY2" fmla="*/ 158750 h 628650"/>
                <a:gd name="connsiteX3" fmla="*/ 52387 w 333375"/>
                <a:gd name="connsiteY3" fmla="*/ 241300 h 628650"/>
                <a:gd name="connsiteX4" fmla="*/ 87312 w 333375"/>
                <a:gd name="connsiteY4" fmla="*/ 331787 h 628650"/>
                <a:gd name="connsiteX5" fmla="*/ 136525 w 333375"/>
                <a:gd name="connsiteY5" fmla="*/ 420687 h 628650"/>
                <a:gd name="connsiteX6" fmla="*/ 193675 w 333375"/>
                <a:gd name="connsiteY6" fmla="*/ 509587 h 628650"/>
                <a:gd name="connsiteX7" fmla="*/ 241300 w 333375"/>
                <a:gd name="connsiteY7" fmla="*/ 555625 h 628650"/>
                <a:gd name="connsiteX8" fmla="*/ 279400 w 333375"/>
                <a:gd name="connsiteY8" fmla="*/ 590550 h 628650"/>
                <a:gd name="connsiteX9" fmla="*/ 333375 w 333375"/>
                <a:gd name="connsiteY9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375" h="628650" extrusionOk="0">
                  <a:moveTo>
                    <a:pt x="0" y="0"/>
                  </a:moveTo>
                  <a:cubicBezTo>
                    <a:pt x="2887" y="32945"/>
                    <a:pt x="1743" y="57556"/>
                    <a:pt x="9525" y="85725"/>
                  </a:cubicBezTo>
                  <a:cubicBezTo>
                    <a:pt x="13817" y="113241"/>
                    <a:pt x="21349" y="132341"/>
                    <a:pt x="28575" y="158750"/>
                  </a:cubicBezTo>
                  <a:cubicBezTo>
                    <a:pt x="31066" y="185413"/>
                    <a:pt x="43765" y="211690"/>
                    <a:pt x="52387" y="241300"/>
                  </a:cubicBezTo>
                  <a:cubicBezTo>
                    <a:pt x="62795" y="270378"/>
                    <a:pt x="76715" y="301100"/>
                    <a:pt x="87312" y="331787"/>
                  </a:cubicBezTo>
                  <a:cubicBezTo>
                    <a:pt x="97502" y="361490"/>
                    <a:pt x="121995" y="394568"/>
                    <a:pt x="136525" y="420687"/>
                  </a:cubicBezTo>
                  <a:cubicBezTo>
                    <a:pt x="151006" y="446668"/>
                    <a:pt x="176120" y="488798"/>
                    <a:pt x="193675" y="509587"/>
                  </a:cubicBezTo>
                  <a:cubicBezTo>
                    <a:pt x="213642" y="533619"/>
                    <a:pt x="227253" y="539706"/>
                    <a:pt x="241300" y="555625"/>
                  </a:cubicBezTo>
                  <a:cubicBezTo>
                    <a:pt x="255610" y="568517"/>
                    <a:pt x="265099" y="579705"/>
                    <a:pt x="279400" y="590550"/>
                  </a:cubicBezTo>
                  <a:cubicBezTo>
                    <a:pt x="298039" y="600145"/>
                    <a:pt x="317340" y="613381"/>
                    <a:pt x="333375" y="6286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76700897">
                    <a:custGeom>
                      <a:avLst/>
                      <a:gdLst>
                        <a:gd name="connsiteX0" fmla="*/ 0 w 333375"/>
                        <a:gd name="connsiteY0" fmla="*/ 0 h 628650"/>
                        <a:gd name="connsiteX1" fmla="*/ 9525 w 333375"/>
                        <a:gd name="connsiteY1" fmla="*/ 85725 h 628650"/>
                        <a:gd name="connsiteX2" fmla="*/ 28575 w 333375"/>
                        <a:gd name="connsiteY2" fmla="*/ 158750 h 628650"/>
                        <a:gd name="connsiteX3" fmla="*/ 52387 w 333375"/>
                        <a:gd name="connsiteY3" fmla="*/ 241300 h 628650"/>
                        <a:gd name="connsiteX4" fmla="*/ 87312 w 333375"/>
                        <a:gd name="connsiteY4" fmla="*/ 331787 h 628650"/>
                        <a:gd name="connsiteX5" fmla="*/ 136525 w 333375"/>
                        <a:gd name="connsiteY5" fmla="*/ 420687 h 628650"/>
                        <a:gd name="connsiteX6" fmla="*/ 193675 w 333375"/>
                        <a:gd name="connsiteY6" fmla="*/ 509587 h 628650"/>
                        <a:gd name="connsiteX7" fmla="*/ 241300 w 333375"/>
                        <a:gd name="connsiteY7" fmla="*/ 555625 h 628650"/>
                        <a:gd name="connsiteX8" fmla="*/ 279400 w 333375"/>
                        <a:gd name="connsiteY8" fmla="*/ 590550 h 628650"/>
                        <a:gd name="connsiteX9" fmla="*/ 333375 w 333375"/>
                        <a:gd name="connsiteY9" fmla="*/ 628650 h 628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33375" h="628650">
                          <a:moveTo>
                            <a:pt x="0" y="0"/>
                          </a:moveTo>
                          <a:cubicBezTo>
                            <a:pt x="2381" y="29633"/>
                            <a:pt x="4763" y="59267"/>
                            <a:pt x="9525" y="85725"/>
                          </a:cubicBezTo>
                          <a:cubicBezTo>
                            <a:pt x="14287" y="112183"/>
                            <a:pt x="21431" y="132821"/>
                            <a:pt x="28575" y="158750"/>
                          </a:cubicBezTo>
                          <a:cubicBezTo>
                            <a:pt x="35719" y="184679"/>
                            <a:pt x="42598" y="212461"/>
                            <a:pt x="52387" y="241300"/>
                          </a:cubicBezTo>
                          <a:cubicBezTo>
                            <a:pt x="62176" y="270139"/>
                            <a:pt x="73289" y="301889"/>
                            <a:pt x="87312" y="331787"/>
                          </a:cubicBezTo>
                          <a:cubicBezTo>
                            <a:pt x="101335" y="361685"/>
                            <a:pt x="118798" y="391054"/>
                            <a:pt x="136525" y="420687"/>
                          </a:cubicBezTo>
                          <a:cubicBezTo>
                            <a:pt x="154252" y="450320"/>
                            <a:pt x="176213" y="487097"/>
                            <a:pt x="193675" y="509587"/>
                          </a:cubicBezTo>
                          <a:cubicBezTo>
                            <a:pt x="211137" y="532077"/>
                            <a:pt x="227013" y="542131"/>
                            <a:pt x="241300" y="555625"/>
                          </a:cubicBezTo>
                          <a:cubicBezTo>
                            <a:pt x="255587" y="569119"/>
                            <a:pt x="264054" y="578379"/>
                            <a:pt x="279400" y="590550"/>
                          </a:cubicBezTo>
                          <a:cubicBezTo>
                            <a:pt x="294746" y="602721"/>
                            <a:pt x="314060" y="615685"/>
                            <a:pt x="333375" y="6286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4AB015E9-27B3-4654-862A-D579BAF9A217}"/>
                </a:ext>
              </a:extLst>
            </p:cNvPr>
            <p:cNvSpPr/>
            <p:nvPr/>
          </p:nvSpPr>
          <p:spPr>
            <a:xfrm>
              <a:off x="6632575" y="2716213"/>
              <a:ext cx="658813" cy="693737"/>
            </a:xfrm>
            <a:custGeom>
              <a:avLst/>
              <a:gdLst>
                <a:gd name="connsiteX0" fmla="*/ 0 w 658813"/>
                <a:gd name="connsiteY0" fmla="*/ 0 h 693737"/>
                <a:gd name="connsiteX1" fmla="*/ 26988 w 658813"/>
                <a:gd name="connsiteY1" fmla="*/ 92075 h 693737"/>
                <a:gd name="connsiteX2" fmla="*/ 50800 w 658813"/>
                <a:gd name="connsiteY2" fmla="*/ 147637 h 693737"/>
                <a:gd name="connsiteX3" fmla="*/ 77788 w 658813"/>
                <a:gd name="connsiteY3" fmla="*/ 211137 h 693737"/>
                <a:gd name="connsiteX4" fmla="*/ 111125 w 658813"/>
                <a:gd name="connsiteY4" fmla="*/ 277812 h 693737"/>
                <a:gd name="connsiteX5" fmla="*/ 146050 w 658813"/>
                <a:gd name="connsiteY5" fmla="*/ 327025 h 693737"/>
                <a:gd name="connsiteX6" fmla="*/ 180975 w 658813"/>
                <a:gd name="connsiteY6" fmla="*/ 385762 h 693737"/>
                <a:gd name="connsiteX7" fmla="*/ 222250 w 658813"/>
                <a:gd name="connsiteY7" fmla="*/ 454025 h 693737"/>
                <a:gd name="connsiteX8" fmla="*/ 292100 w 658813"/>
                <a:gd name="connsiteY8" fmla="*/ 506412 h 693737"/>
                <a:gd name="connsiteX9" fmla="*/ 355600 w 658813"/>
                <a:gd name="connsiteY9" fmla="*/ 550862 h 693737"/>
                <a:gd name="connsiteX10" fmla="*/ 417513 w 658813"/>
                <a:gd name="connsiteY10" fmla="*/ 588962 h 693737"/>
                <a:gd name="connsiteX11" fmla="*/ 458788 w 658813"/>
                <a:gd name="connsiteY11" fmla="*/ 614362 h 693737"/>
                <a:gd name="connsiteX12" fmla="*/ 522288 w 658813"/>
                <a:gd name="connsiteY12" fmla="*/ 642937 h 693737"/>
                <a:gd name="connsiteX13" fmla="*/ 584200 w 658813"/>
                <a:gd name="connsiteY13" fmla="*/ 668337 h 693737"/>
                <a:gd name="connsiteX14" fmla="*/ 658813 w 658813"/>
                <a:gd name="connsiteY14" fmla="*/ 693737 h 69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8813" h="693737" extrusionOk="0">
                  <a:moveTo>
                    <a:pt x="0" y="0"/>
                  </a:moveTo>
                  <a:cubicBezTo>
                    <a:pt x="9993" y="36297"/>
                    <a:pt x="17734" y="62428"/>
                    <a:pt x="26988" y="92075"/>
                  </a:cubicBezTo>
                  <a:cubicBezTo>
                    <a:pt x="35455" y="116681"/>
                    <a:pt x="50800" y="147637"/>
                    <a:pt x="50800" y="147637"/>
                  </a:cubicBezTo>
                  <a:cubicBezTo>
                    <a:pt x="57564" y="164841"/>
                    <a:pt x="66468" y="192751"/>
                    <a:pt x="77788" y="211137"/>
                  </a:cubicBezTo>
                  <a:cubicBezTo>
                    <a:pt x="88817" y="234176"/>
                    <a:pt x="103763" y="257353"/>
                    <a:pt x="111125" y="277812"/>
                  </a:cubicBezTo>
                  <a:cubicBezTo>
                    <a:pt x="120667" y="297285"/>
                    <a:pt x="134913" y="309168"/>
                    <a:pt x="146050" y="327025"/>
                  </a:cubicBezTo>
                  <a:cubicBezTo>
                    <a:pt x="158051" y="344645"/>
                    <a:pt x="169793" y="366299"/>
                    <a:pt x="180975" y="385762"/>
                  </a:cubicBezTo>
                  <a:cubicBezTo>
                    <a:pt x="198939" y="405828"/>
                    <a:pt x="199429" y="437172"/>
                    <a:pt x="222250" y="454025"/>
                  </a:cubicBezTo>
                  <a:cubicBezTo>
                    <a:pt x="241073" y="471354"/>
                    <a:pt x="268603" y="487872"/>
                    <a:pt x="292100" y="506412"/>
                  </a:cubicBezTo>
                  <a:cubicBezTo>
                    <a:pt x="313930" y="518899"/>
                    <a:pt x="334361" y="533146"/>
                    <a:pt x="355600" y="550862"/>
                  </a:cubicBezTo>
                  <a:cubicBezTo>
                    <a:pt x="376502" y="564620"/>
                    <a:pt x="417513" y="588962"/>
                    <a:pt x="417513" y="588962"/>
                  </a:cubicBezTo>
                  <a:cubicBezTo>
                    <a:pt x="434642" y="600359"/>
                    <a:pt x="442442" y="604184"/>
                    <a:pt x="458788" y="614362"/>
                  </a:cubicBezTo>
                  <a:cubicBezTo>
                    <a:pt x="472643" y="621269"/>
                    <a:pt x="499914" y="634915"/>
                    <a:pt x="522288" y="642937"/>
                  </a:cubicBezTo>
                  <a:cubicBezTo>
                    <a:pt x="543532" y="651572"/>
                    <a:pt x="561890" y="663313"/>
                    <a:pt x="584200" y="668337"/>
                  </a:cubicBezTo>
                  <a:cubicBezTo>
                    <a:pt x="609327" y="678136"/>
                    <a:pt x="644460" y="687924"/>
                    <a:pt x="658813" y="6937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59938544">
                    <a:custGeom>
                      <a:avLst/>
                      <a:gdLst>
                        <a:gd name="connsiteX0" fmla="*/ 0 w 658813"/>
                        <a:gd name="connsiteY0" fmla="*/ 0 h 693737"/>
                        <a:gd name="connsiteX1" fmla="*/ 26988 w 658813"/>
                        <a:gd name="connsiteY1" fmla="*/ 92075 h 693737"/>
                        <a:gd name="connsiteX2" fmla="*/ 50800 w 658813"/>
                        <a:gd name="connsiteY2" fmla="*/ 147637 h 693737"/>
                        <a:gd name="connsiteX3" fmla="*/ 77788 w 658813"/>
                        <a:gd name="connsiteY3" fmla="*/ 211137 h 693737"/>
                        <a:gd name="connsiteX4" fmla="*/ 111125 w 658813"/>
                        <a:gd name="connsiteY4" fmla="*/ 277812 h 693737"/>
                        <a:gd name="connsiteX5" fmla="*/ 146050 w 658813"/>
                        <a:gd name="connsiteY5" fmla="*/ 327025 h 693737"/>
                        <a:gd name="connsiteX6" fmla="*/ 180975 w 658813"/>
                        <a:gd name="connsiteY6" fmla="*/ 385762 h 693737"/>
                        <a:gd name="connsiteX7" fmla="*/ 222250 w 658813"/>
                        <a:gd name="connsiteY7" fmla="*/ 454025 h 693737"/>
                        <a:gd name="connsiteX8" fmla="*/ 292100 w 658813"/>
                        <a:gd name="connsiteY8" fmla="*/ 506412 h 693737"/>
                        <a:gd name="connsiteX9" fmla="*/ 355600 w 658813"/>
                        <a:gd name="connsiteY9" fmla="*/ 550862 h 693737"/>
                        <a:gd name="connsiteX10" fmla="*/ 417513 w 658813"/>
                        <a:gd name="connsiteY10" fmla="*/ 588962 h 693737"/>
                        <a:gd name="connsiteX11" fmla="*/ 458788 w 658813"/>
                        <a:gd name="connsiteY11" fmla="*/ 614362 h 693737"/>
                        <a:gd name="connsiteX12" fmla="*/ 522288 w 658813"/>
                        <a:gd name="connsiteY12" fmla="*/ 642937 h 693737"/>
                        <a:gd name="connsiteX13" fmla="*/ 584200 w 658813"/>
                        <a:gd name="connsiteY13" fmla="*/ 668337 h 693737"/>
                        <a:gd name="connsiteX14" fmla="*/ 658813 w 658813"/>
                        <a:gd name="connsiteY14" fmla="*/ 693737 h 6937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658813" h="693737">
                          <a:moveTo>
                            <a:pt x="0" y="0"/>
                          </a:moveTo>
                          <a:cubicBezTo>
                            <a:pt x="9260" y="33734"/>
                            <a:pt x="18521" y="67469"/>
                            <a:pt x="26988" y="92075"/>
                          </a:cubicBezTo>
                          <a:cubicBezTo>
                            <a:pt x="35455" y="116681"/>
                            <a:pt x="50800" y="147637"/>
                            <a:pt x="50800" y="147637"/>
                          </a:cubicBezTo>
                          <a:cubicBezTo>
                            <a:pt x="59267" y="167481"/>
                            <a:pt x="67734" y="189441"/>
                            <a:pt x="77788" y="211137"/>
                          </a:cubicBezTo>
                          <a:cubicBezTo>
                            <a:pt x="87842" y="232833"/>
                            <a:pt x="99748" y="258497"/>
                            <a:pt x="111125" y="277812"/>
                          </a:cubicBezTo>
                          <a:cubicBezTo>
                            <a:pt x="122502" y="297127"/>
                            <a:pt x="134408" y="309033"/>
                            <a:pt x="146050" y="327025"/>
                          </a:cubicBezTo>
                          <a:cubicBezTo>
                            <a:pt x="157692" y="345017"/>
                            <a:pt x="168275" y="364595"/>
                            <a:pt x="180975" y="385762"/>
                          </a:cubicBezTo>
                          <a:cubicBezTo>
                            <a:pt x="193675" y="406929"/>
                            <a:pt x="203729" y="433917"/>
                            <a:pt x="222250" y="454025"/>
                          </a:cubicBezTo>
                          <a:cubicBezTo>
                            <a:pt x="240771" y="474133"/>
                            <a:pt x="269875" y="490273"/>
                            <a:pt x="292100" y="506412"/>
                          </a:cubicBezTo>
                          <a:cubicBezTo>
                            <a:pt x="314325" y="522551"/>
                            <a:pt x="334698" y="537104"/>
                            <a:pt x="355600" y="550862"/>
                          </a:cubicBezTo>
                          <a:cubicBezTo>
                            <a:pt x="376502" y="564620"/>
                            <a:pt x="417513" y="588962"/>
                            <a:pt x="417513" y="588962"/>
                          </a:cubicBezTo>
                          <a:cubicBezTo>
                            <a:pt x="434711" y="599545"/>
                            <a:pt x="441326" y="605366"/>
                            <a:pt x="458788" y="614362"/>
                          </a:cubicBezTo>
                          <a:cubicBezTo>
                            <a:pt x="476251" y="623358"/>
                            <a:pt x="501386" y="633941"/>
                            <a:pt x="522288" y="642937"/>
                          </a:cubicBezTo>
                          <a:cubicBezTo>
                            <a:pt x="543190" y="651933"/>
                            <a:pt x="561446" y="659870"/>
                            <a:pt x="584200" y="668337"/>
                          </a:cubicBezTo>
                          <a:cubicBezTo>
                            <a:pt x="606954" y="676804"/>
                            <a:pt x="644790" y="689239"/>
                            <a:pt x="658813" y="6937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6D21958F-580B-42A2-AECA-4F242A186F57}"/>
                </a:ext>
              </a:extLst>
            </p:cNvPr>
            <p:cNvSpPr/>
            <p:nvPr/>
          </p:nvSpPr>
          <p:spPr>
            <a:xfrm>
              <a:off x="7297738" y="2981325"/>
              <a:ext cx="881062" cy="471517"/>
            </a:xfrm>
            <a:custGeom>
              <a:avLst/>
              <a:gdLst>
                <a:gd name="connsiteX0" fmla="*/ 0 w 881062"/>
                <a:gd name="connsiteY0" fmla="*/ 434975 h 471517"/>
                <a:gd name="connsiteX1" fmla="*/ 100012 w 881062"/>
                <a:gd name="connsiteY1" fmla="*/ 463550 h 471517"/>
                <a:gd name="connsiteX2" fmla="*/ 230187 w 881062"/>
                <a:gd name="connsiteY2" fmla="*/ 469900 h 471517"/>
                <a:gd name="connsiteX3" fmla="*/ 360362 w 881062"/>
                <a:gd name="connsiteY3" fmla="*/ 438150 h 471517"/>
                <a:gd name="connsiteX4" fmla="*/ 511175 w 881062"/>
                <a:gd name="connsiteY4" fmla="*/ 365125 h 471517"/>
                <a:gd name="connsiteX5" fmla="*/ 606425 w 881062"/>
                <a:gd name="connsiteY5" fmla="*/ 320675 h 471517"/>
                <a:gd name="connsiteX6" fmla="*/ 701675 w 881062"/>
                <a:gd name="connsiteY6" fmla="*/ 238125 h 471517"/>
                <a:gd name="connsiteX7" fmla="*/ 846137 w 881062"/>
                <a:gd name="connsiteY7" fmla="*/ 82550 h 471517"/>
                <a:gd name="connsiteX8" fmla="*/ 873125 w 881062"/>
                <a:gd name="connsiteY8" fmla="*/ 33338 h 471517"/>
                <a:gd name="connsiteX9" fmla="*/ 881062 w 881062"/>
                <a:gd name="connsiteY9" fmla="*/ 0 h 47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062" h="471517" extrusionOk="0">
                  <a:moveTo>
                    <a:pt x="0" y="434975"/>
                  </a:moveTo>
                  <a:cubicBezTo>
                    <a:pt x="29732" y="447275"/>
                    <a:pt x="60468" y="456875"/>
                    <a:pt x="100012" y="463550"/>
                  </a:cubicBezTo>
                  <a:cubicBezTo>
                    <a:pt x="137854" y="461270"/>
                    <a:pt x="180684" y="474909"/>
                    <a:pt x="230187" y="469900"/>
                  </a:cubicBezTo>
                  <a:cubicBezTo>
                    <a:pt x="268478" y="464556"/>
                    <a:pt x="307584" y="457483"/>
                    <a:pt x="360362" y="438150"/>
                  </a:cubicBezTo>
                  <a:cubicBezTo>
                    <a:pt x="410305" y="423284"/>
                    <a:pt x="467444" y="388283"/>
                    <a:pt x="511175" y="365125"/>
                  </a:cubicBezTo>
                  <a:cubicBezTo>
                    <a:pt x="552476" y="341042"/>
                    <a:pt x="574662" y="339968"/>
                    <a:pt x="606425" y="320675"/>
                  </a:cubicBezTo>
                  <a:cubicBezTo>
                    <a:pt x="635865" y="298044"/>
                    <a:pt x="661005" y="276900"/>
                    <a:pt x="701675" y="238125"/>
                  </a:cubicBezTo>
                  <a:cubicBezTo>
                    <a:pt x="738193" y="200695"/>
                    <a:pt x="819265" y="108929"/>
                    <a:pt x="846137" y="82550"/>
                  </a:cubicBezTo>
                  <a:cubicBezTo>
                    <a:pt x="874447" y="46976"/>
                    <a:pt x="867627" y="47805"/>
                    <a:pt x="873125" y="33338"/>
                  </a:cubicBezTo>
                  <a:cubicBezTo>
                    <a:pt x="878711" y="19143"/>
                    <a:pt x="877878" y="7541"/>
                    <a:pt x="881062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62530269">
                    <a:custGeom>
                      <a:avLst/>
                      <a:gdLst>
                        <a:gd name="connsiteX0" fmla="*/ 0 w 881062"/>
                        <a:gd name="connsiteY0" fmla="*/ 434975 h 471517"/>
                        <a:gd name="connsiteX1" fmla="*/ 100012 w 881062"/>
                        <a:gd name="connsiteY1" fmla="*/ 463550 h 471517"/>
                        <a:gd name="connsiteX2" fmla="*/ 230187 w 881062"/>
                        <a:gd name="connsiteY2" fmla="*/ 469900 h 471517"/>
                        <a:gd name="connsiteX3" fmla="*/ 360362 w 881062"/>
                        <a:gd name="connsiteY3" fmla="*/ 438150 h 471517"/>
                        <a:gd name="connsiteX4" fmla="*/ 511175 w 881062"/>
                        <a:gd name="connsiteY4" fmla="*/ 365125 h 471517"/>
                        <a:gd name="connsiteX5" fmla="*/ 606425 w 881062"/>
                        <a:gd name="connsiteY5" fmla="*/ 320675 h 471517"/>
                        <a:gd name="connsiteX6" fmla="*/ 701675 w 881062"/>
                        <a:gd name="connsiteY6" fmla="*/ 238125 h 471517"/>
                        <a:gd name="connsiteX7" fmla="*/ 846137 w 881062"/>
                        <a:gd name="connsiteY7" fmla="*/ 82550 h 471517"/>
                        <a:gd name="connsiteX8" fmla="*/ 873125 w 881062"/>
                        <a:gd name="connsiteY8" fmla="*/ 33338 h 471517"/>
                        <a:gd name="connsiteX9" fmla="*/ 881062 w 881062"/>
                        <a:gd name="connsiteY9" fmla="*/ 0 h 4715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81062" h="471517">
                          <a:moveTo>
                            <a:pt x="0" y="434975"/>
                          </a:moveTo>
                          <a:cubicBezTo>
                            <a:pt x="30824" y="446352"/>
                            <a:pt x="61648" y="457729"/>
                            <a:pt x="100012" y="463550"/>
                          </a:cubicBezTo>
                          <a:cubicBezTo>
                            <a:pt x="138376" y="469371"/>
                            <a:pt x="186795" y="474133"/>
                            <a:pt x="230187" y="469900"/>
                          </a:cubicBezTo>
                          <a:cubicBezTo>
                            <a:pt x="273579" y="465667"/>
                            <a:pt x="313531" y="455613"/>
                            <a:pt x="360362" y="438150"/>
                          </a:cubicBezTo>
                          <a:cubicBezTo>
                            <a:pt x="407193" y="420687"/>
                            <a:pt x="470165" y="384704"/>
                            <a:pt x="511175" y="365125"/>
                          </a:cubicBezTo>
                          <a:cubicBezTo>
                            <a:pt x="552185" y="345546"/>
                            <a:pt x="574675" y="341842"/>
                            <a:pt x="606425" y="320675"/>
                          </a:cubicBezTo>
                          <a:cubicBezTo>
                            <a:pt x="638175" y="299508"/>
                            <a:pt x="661723" y="277812"/>
                            <a:pt x="701675" y="238125"/>
                          </a:cubicBezTo>
                          <a:cubicBezTo>
                            <a:pt x="741627" y="198437"/>
                            <a:pt x="817562" y="116681"/>
                            <a:pt x="846137" y="82550"/>
                          </a:cubicBezTo>
                          <a:cubicBezTo>
                            <a:pt x="874712" y="48419"/>
                            <a:pt x="867304" y="47096"/>
                            <a:pt x="873125" y="33338"/>
                          </a:cubicBezTo>
                          <a:cubicBezTo>
                            <a:pt x="878946" y="19580"/>
                            <a:pt x="878152" y="7144"/>
                            <a:pt x="881062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B4A72D29-90B3-4245-9831-D9C21CFD9FC0}"/>
                </a:ext>
              </a:extLst>
            </p:cNvPr>
            <p:cNvSpPr/>
            <p:nvPr/>
          </p:nvSpPr>
          <p:spPr>
            <a:xfrm>
              <a:off x="7007225" y="3571875"/>
              <a:ext cx="127000" cy="80963"/>
            </a:xfrm>
            <a:custGeom>
              <a:avLst/>
              <a:gdLst>
                <a:gd name="connsiteX0" fmla="*/ 0 w 127000"/>
                <a:gd name="connsiteY0" fmla="*/ 0 h 80963"/>
                <a:gd name="connsiteX1" fmla="*/ 71438 w 127000"/>
                <a:gd name="connsiteY1" fmla="*/ 57150 h 80963"/>
                <a:gd name="connsiteX2" fmla="*/ 127000 w 127000"/>
                <a:gd name="connsiteY2" fmla="*/ 80963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" h="80963" extrusionOk="0">
                  <a:moveTo>
                    <a:pt x="0" y="0"/>
                  </a:moveTo>
                  <a:cubicBezTo>
                    <a:pt x="22286" y="19510"/>
                    <a:pt x="48700" y="39700"/>
                    <a:pt x="71438" y="57150"/>
                  </a:cubicBezTo>
                  <a:cubicBezTo>
                    <a:pt x="91170" y="70308"/>
                    <a:pt x="109299" y="75556"/>
                    <a:pt x="127000" y="809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97523335">
                    <a:custGeom>
                      <a:avLst/>
                      <a:gdLst>
                        <a:gd name="connsiteX0" fmla="*/ 0 w 127000"/>
                        <a:gd name="connsiteY0" fmla="*/ 0 h 80963"/>
                        <a:gd name="connsiteX1" fmla="*/ 71438 w 127000"/>
                        <a:gd name="connsiteY1" fmla="*/ 57150 h 80963"/>
                        <a:gd name="connsiteX2" fmla="*/ 127000 w 127000"/>
                        <a:gd name="connsiteY2" fmla="*/ 80963 h 80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7000" h="80963">
                          <a:moveTo>
                            <a:pt x="0" y="0"/>
                          </a:moveTo>
                          <a:cubicBezTo>
                            <a:pt x="25136" y="21828"/>
                            <a:pt x="50272" y="43656"/>
                            <a:pt x="71438" y="57150"/>
                          </a:cubicBezTo>
                          <a:cubicBezTo>
                            <a:pt x="92604" y="70644"/>
                            <a:pt x="109802" y="75803"/>
                            <a:pt x="127000" y="809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F243B6F0-0A64-4BBF-AD2D-4E5B432AC7F9}"/>
                </a:ext>
              </a:extLst>
            </p:cNvPr>
            <p:cNvSpPr/>
            <p:nvPr/>
          </p:nvSpPr>
          <p:spPr>
            <a:xfrm>
              <a:off x="7005638" y="3581400"/>
              <a:ext cx="119062" cy="111125"/>
            </a:xfrm>
            <a:custGeom>
              <a:avLst/>
              <a:gdLst>
                <a:gd name="connsiteX0" fmla="*/ 0 w 119062"/>
                <a:gd name="connsiteY0" fmla="*/ 0 h 111125"/>
                <a:gd name="connsiteX1" fmla="*/ 41275 w 119062"/>
                <a:gd name="connsiteY1" fmla="*/ 55563 h 111125"/>
                <a:gd name="connsiteX2" fmla="*/ 84137 w 119062"/>
                <a:gd name="connsiteY2" fmla="*/ 92075 h 111125"/>
                <a:gd name="connsiteX3" fmla="*/ 119062 w 119062"/>
                <a:gd name="connsiteY3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2" h="111125" extrusionOk="0">
                  <a:moveTo>
                    <a:pt x="0" y="0"/>
                  </a:moveTo>
                  <a:cubicBezTo>
                    <a:pt x="14535" y="19073"/>
                    <a:pt x="27790" y="39715"/>
                    <a:pt x="41275" y="55563"/>
                  </a:cubicBezTo>
                  <a:cubicBezTo>
                    <a:pt x="55932" y="68253"/>
                    <a:pt x="71943" y="83203"/>
                    <a:pt x="84137" y="92075"/>
                  </a:cubicBezTo>
                  <a:cubicBezTo>
                    <a:pt x="97254" y="100094"/>
                    <a:pt x="112145" y="107297"/>
                    <a:pt x="119062" y="1111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97535795">
                    <a:custGeom>
                      <a:avLst/>
                      <a:gdLst>
                        <a:gd name="connsiteX0" fmla="*/ 0 w 119062"/>
                        <a:gd name="connsiteY0" fmla="*/ 0 h 111125"/>
                        <a:gd name="connsiteX1" fmla="*/ 41275 w 119062"/>
                        <a:gd name="connsiteY1" fmla="*/ 55563 h 111125"/>
                        <a:gd name="connsiteX2" fmla="*/ 84137 w 119062"/>
                        <a:gd name="connsiteY2" fmla="*/ 92075 h 111125"/>
                        <a:gd name="connsiteX3" fmla="*/ 119062 w 119062"/>
                        <a:gd name="connsiteY3" fmla="*/ 111125 h 111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9062" h="111125">
                          <a:moveTo>
                            <a:pt x="0" y="0"/>
                          </a:moveTo>
                          <a:cubicBezTo>
                            <a:pt x="13626" y="20108"/>
                            <a:pt x="27252" y="40217"/>
                            <a:pt x="41275" y="55563"/>
                          </a:cubicBezTo>
                          <a:cubicBezTo>
                            <a:pt x="55298" y="70909"/>
                            <a:pt x="71173" y="82815"/>
                            <a:pt x="84137" y="92075"/>
                          </a:cubicBezTo>
                          <a:cubicBezTo>
                            <a:pt x="97102" y="101335"/>
                            <a:pt x="111389" y="107421"/>
                            <a:pt x="119062" y="1111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E005F9C2-A144-4C83-83C0-B933D60800E2}"/>
                </a:ext>
              </a:extLst>
            </p:cNvPr>
            <p:cNvSpPr/>
            <p:nvPr/>
          </p:nvSpPr>
          <p:spPr>
            <a:xfrm>
              <a:off x="6913563" y="3143250"/>
              <a:ext cx="300037" cy="112713"/>
            </a:xfrm>
            <a:custGeom>
              <a:avLst/>
              <a:gdLst>
                <a:gd name="connsiteX0" fmla="*/ 0 w 300037"/>
                <a:gd name="connsiteY0" fmla="*/ 0 h 112713"/>
                <a:gd name="connsiteX1" fmla="*/ 193675 w 300037"/>
                <a:gd name="connsiteY1" fmla="*/ 79375 h 112713"/>
                <a:gd name="connsiteX2" fmla="*/ 254000 w 300037"/>
                <a:gd name="connsiteY2" fmla="*/ 98425 h 112713"/>
                <a:gd name="connsiteX3" fmla="*/ 300037 w 300037"/>
                <a:gd name="connsiteY3" fmla="*/ 112713 h 11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037" h="112713" extrusionOk="0">
                  <a:moveTo>
                    <a:pt x="0" y="0"/>
                  </a:moveTo>
                  <a:cubicBezTo>
                    <a:pt x="18599" y="23132"/>
                    <a:pt x="128435" y="54490"/>
                    <a:pt x="193675" y="79375"/>
                  </a:cubicBezTo>
                  <a:cubicBezTo>
                    <a:pt x="236008" y="95779"/>
                    <a:pt x="254000" y="98426"/>
                    <a:pt x="254000" y="98425"/>
                  </a:cubicBezTo>
                  <a:cubicBezTo>
                    <a:pt x="265328" y="102111"/>
                    <a:pt x="285408" y="104455"/>
                    <a:pt x="300037" y="1127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85879812">
                    <a:custGeom>
                      <a:avLst/>
                      <a:gdLst>
                        <a:gd name="connsiteX0" fmla="*/ 0 w 300037"/>
                        <a:gd name="connsiteY0" fmla="*/ 0 h 112713"/>
                        <a:gd name="connsiteX1" fmla="*/ 193675 w 300037"/>
                        <a:gd name="connsiteY1" fmla="*/ 79375 h 112713"/>
                        <a:gd name="connsiteX2" fmla="*/ 254000 w 300037"/>
                        <a:gd name="connsiteY2" fmla="*/ 98425 h 112713"/>
                        <a:gd name="connsiteX3" fmla="*/ 300037 w 300037"/>
                        <a:gd name="connsiteY3" fmla="*/ 112713 h 1127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0037" h="112713">
                          <a:moveTo>
                            <a:pt x="0" y="0"/>
                          </a:moveTo>
                          <a:lnTo>
                            <a:pt x="193675" y="79375"/>
                          </a:lnTo>
                          <a:cubicBezTo>
                            <a:pt x="236008" y="95779"/>
                            <a:pt x="254000" y="98425"/>
                            <a:pt x="254000" y="98425"/>
                          </a:cubicBezTo>
                          <a:lnTo>
                            <a:pt x="300037" y="112713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E41FA145-A110-46EF-9552-80309F31EF27}"/>
                </a:ext>
              </a:extLst>
            </p:cNvPr>
            <p:cNvSpPr/>
            <p:nvPr/>
          </p:nvSpPr>
          <p:spPr>
            <a:xfrm>
              <a:off x="6994525" y="3192463"/>
              <a:ext cx="222250" cy="87535"/>
            </a:xfrm>
            <a:custGeom>
              <a:avLst/>
              <a:gdLst>
                <a:gd name="connsiteX0" fmla="*/ 0 w 222250"/>
                <a:gd name="connsiteY0" fmla="*/ 0 h 87535"/>
                <a:gd name="connsiteX1" fmla="*/ 80963 w 222250"/>
                <a:gd name="connsiteY1" fmla="*/ 65087 h 87535"/>
                <a:gd name="connsiteX2" fmla="*/ 196850 w 222250"/>
                <a:gd name="connsiteY2" fmla="*/ 87312 h 87535"/>
                <a:gd name="connsiteX3" fmla="*/ 222250 w 222250"/>
                <a:gd name="connsiteY3" fmla="*/ 74612 h 8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87535" extrusionOk="0">
                  <a:moveTo>
                    <a:pt x="0" y="0"/>
                  </a:moveTo>
                  <a:cubicBezTo>
                    <a:pt x="22805" y="21323"/>
                    <a:pt x="49253" y="47937"/>
                    <a:pt x="80963" y="65087"/>
                  </a:cubicBezTo>
                  <a:cubicBezTo>
                    <a:pt x="110861" y="78895"/>
                    <a:pt x="177181" y="83802"/>
                    <a:pt x="196850" y="87312"/>
                  </a:cubicBezTo>
                  <a:cubicBezTo>
                    <a:pt x="219624" y="88906"/>
                    <a:pt x="221177" y="81735"/>
                    <a:pt x="222250" y="746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3910990">
                    <a:custGeom>
                      <a:avLst/>
                      <a:gdLst>
                        <a:gd name="connsiteX0" fmla="*/ 0 w 222250"/>
                        <a:gd name="connsiteY0" fmla="*/ 0 h 87535"/>
                        <a:gd name="connsiteX1" fmla="*/ 80963 w 222250"/>
                        <a:gd name="connsiteY1" fmla="*/ 65087 h 87535"/>
                        <a:gd name="connsiteX2" fmla="*/ 196850 w 222250"/>
                        <a:gd name="connsiteY2" fmla="*/ 87312 h 87535"/>
                        <a:gd name="connsiteX3" fmla="*/ 222250 w 222250"/>
                        <a:gd name="connsiteY3" fmla="*/ 74612 h 87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2250" h="87535">
                          <a:moveTo>
                            <a:pt x="0" y="0"/>
                          </a:moveTo>
                          <a:cubicBezTo>
                            <a:pt x="24077" y="25267"/>
                            <a:pt x="48155" y="50535"/>
                            <a:pt x="80963" y="65087"/>
                          </a:cubicBezTo>
                          <a:cubicBezTo>
                            <a:pt x="113771" y="79639"/>
                            <a:pt x="173302" y="85725"/>
                            <a:pt x="196850" y="87312"/>
                          </a:cubicBezTo>
                          <a:cubicBezTo>
                            <a:pt x="220398" y="88900"/>
                            <a:pt x="221324" y="81756"/>
                            <a:pt x="222250" y="746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46CC4F19-D8C6-41E7-BFE8-81060CDFEFE6}"/>
                </a:ext>
              </a:extLst>
            </p:cNvPr>
            <p:cNvSpPr/>
            <p:nvPr/>
          </p:nvSpPr>
          <p:spPr>
            <a:xfrm>
              <a:off x="6726238" y="2725738"/>
              <a:ext cx="427037" cy="363537"/>
            </a:xfrm>
            <a:custGeom>
              <a:avLst/>
              <a:gdLst>
                <a:gd name="connsiteX0" fmla="*/ 0 w 427037"/>
                <a:gd name="connsiteY0" fmla="*/ 0 h 363537"/>
                <a:gd name="connsiteX1" fmla="*/ 41275 w 427037"/>
                <a:gd name="connsiteY1" fmla="*/ 96837 h 363537"/>
                <a:gd name="connsiteX2" fmla="*/ 109537 w 427037"/>
                <a:gd name="connsiteY2" fmla="*/ 173037 h 363537"/>
                <a:gd name="connsiteX3" fmla="*/ 174625 w 427037"/>
                <a:gd name="connsiteY3" fmla="*/ 239712 h 363537"/>
                <a:gd name="connsiteX4" fmla="*/ 266700 w 427037"/>
                <a:gd name="connsiteY4" fmla="*/ 311150 h 363537"/>
                <a:gd name="connsiteX5" fmla="*/ 346075 w 427037"/>
                <a:gd name="connsiteY5" fmla="*/ 350837 h 363537"/>
                <a:gd name="connsiteX6" fmla="*/ 427037 w 427037"/>
                <a:gd name="connsiteY6" fmla="*/ 363537 h 36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037" h="363537" extrusionOk="0">
                  <a:moveTo>
                    <a:pt x="0" y="0"/>
                  </a:moveTo>
                  <a:cubicBezTo>
                    <a:pt x="11683" y="33533"/>
                    <a:pt x="24880" y="69305"/>
                    <a:pt x="41275" y="96837"/>
                  </a:cubicBezTo>
                  <a:cubicBezTo>
                    <a:pt x="60449" y="128303"/>
                    <a:pt x="87828" y="149113"/>
                    <a:pt x="109537" y="173037"/>
                  </a:cubicBezTo>
                  <a:cubicBezTo>
                    <a:pt x="132655" y="195983"/>
                    <a:pt x="145875" y="219153"/>
                    <a:pt x="174625" y="239712"/>
                  </a:cubicBezTo>
                  <a:cubicBezTo>
                    <a:pt x="196971" y="259249"/>
                    <a:pt x="238455" y="291574"/>
                    <a:pt x="266700" y="311150"/>
                  </a:cubicBezTo>
                  <a:cubicBezTo>
                    <a:pt x="298395" y="328193"/>
                    <a:pt x="318539" y="343178"/>
                    <a:pt x="346075" y="350837"/>
                  </a:cubicBezTo>
                  <a:cubicBezTo>
                    <a:pt x="370753" y="360075"/>
                    <a:pt x="412533" y="360269"/>
                    <a:pt x="427037" y="3635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24650736">
                    <a:custGeom>
                      <a:avLst/>
                      <a:gdLst>
                        <a:gd name="connsiteX0" fmla="*/ 0 w 427037"/>
                        <a:gd name="connsiteY0" fmla="*/ 0 h 363537"/>
                        <a:gd name="connsiteX1" fmla="*/ 41275 w 427037"/>
                        <a:gd name="connsiteY1" fmla="*/ 96837 h 363537"/>
                        <a:gd name="connsiteX2" fmla="*/ 109537 w 427037"/>
                        <a:gd name="connsiteY2" fmla="*/ 173037 h 363537"/>
                        <a:gd name="connsiteX3" fmla="*/ 174625 w 427037"/>
                        <a:gd name="connsiteY3" fmla="*/ 239712 h 363537"/>
                        <a:gd name="connsiteX4" fmla="*/ 266700 w 427037"/>
                        <a:gd name="connsiteY4" fmla="*/ 311150 h 363537"/>
                        <a:gd name="connsiteX5" fmla="*/ 346075 w 427037"/>
                        <a:gd name="connsiteY5" fmla="*/ 350837 h 363537"/>
                        <a:gd name="connsiteX6" fmla="*/ 427037 w 427037"/>
                        <a:gd name="connsiteY6" fmla="*/ 363537 h 363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27037" h="363537">
                          <a:moveTo>
                            <a:pt x="0" y="0"/>
                          </a:moveTo>
                          <a:cubicBezTo>
                            <a:pt x="11509" y="33999"/>
                            <a:pt x="23019" y="67998"/>
                            <a:pt x="41275" y="96837"/>
                          </a:cubicBezTo>
                          <a:cubicBezTo>
                            <a:pt x="59531" y="125676"/>
                            <a:pt x="87312" y="149225"/>
                            <a:pt x="109537" y="173037"/>
                          </a:cubicBezTo>
                          <a:cubicBezTo>
                            <a:pt x="131762" y="196849"/>
                            <a:pt x="148431" y="216693"/>
                            <a:pt x="174625" y="239712"/>
                          </a:cubicBezTo>
                          <a:cubicBezTo>
                            <a:pt x="200819" y="262731"/>
                            <a:pt x="238125" y="292629"/>
                            <a:pt x="266700" y="311150"/>
                          </a:cubicBezTo>
                          <a:cubicBezTo>
                            <a:pt x="295275" y="329671"/>
                            <a:pt x="319352" y="342106"/>
                            <a:pt x="346075" y="350837"/>
                          </a:cubicBezTo>
                          <a:cubicBezTo>
                            <a:pt x="372798" y="359568"/>
                            <a:pt x="411691" y="362214"/>
                            <a:pt x="427037" y="3635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0AF6DEF7-8A99-482B-A3AF-74A93EB6D31D}"/>
                </a:ext>
              </a:extLst>
            </p:cNvPr>
            <p:cNvSpPr/>
            <p:nvPr/>
          </p:nvSpPr>
          <p:spPr>
            <a:xfrm>
              <a:off x="7011988" y="2946400"/>
              <a:ext cx="182562" cy="24003"/>
            </a:xfrm>
            <a:custGeom>
              <a:avLst/>
              <a:gdLst>
                <a:gd name="connsiteX0" fmla="*/ 0 w 182562"/>
                <a:gd name="connsiteY0" fmla="*/ 3175 h 24003"/>
                <a:gd name="connsiteX1" fmla="*/ 106362 w 182562"/>
                <a:gd name="connsiteY1" fmla="*/ 23813 h 24003"/>
                <a:gd name="connsiteX2" fmla="*/ 160337 w 182562"/>
                <a:gd name="connsiteY2" fmla="*/ 12700 h 24003"/>
                <a:gd name="connsiteX3" fmla="*/ 182562 w 182562"/>
                <a:gd name="connsiteY3" fmla="*/ 0 h 2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562" h="24003" extrusionOk="0">
                  <a:moveTo>
                    <a:pt x="0" y="3175"/>
                  </a:moveTo>
                  <a:cubicBezTo>
                    <a:pt x="38298" y="10699"/>
                    <a:pt x="78064" y="21553"/>
                    <a:pt x="106362" y="23813"/>
                  </a:cubicBezTo>
                  <a:cubicBezTo>
                    <a:pt x="131194" y="23588"/>
                    <a:pt x="148593" y="14928"/>
                    <a:pt x="160337" y="12700"/>
                  </a:cubicBezTo>
                  <a:cubicBezTo>
                    <a:pt x="173037" y="8731"/>
                    <a:pt x="182561" y="0"/>
                    <a:pt x="182562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29068653">
                    <a:custGeom>
                      <a:avLst/>
                      <a:gdLst>
                        <a:gd name="connsiteX0" fmla="*/ 0 w 182562"/>
                        <a:gd name="connsiteY0" fmla="*/ 3175 h 24003"/>
                        <a:gd name="connsiteX1" fmla="*/ 106362 w 182562"/>
                        <a:gd name="connsiteY1" fmla="*/ 23813 h 24003"/>
                        <a:gd name="connsiteX2" fmla="*/ 160337 w 182562"/>
                        <a:gd name="connsiteY2" fmla="*/ 12700 h 24003"/>
                        <a:gd name="connsiteX3" fmla="*/ 182562 w 182562"/>
                        <a:gd name="connsiteY3" fmla="*/ 0 h 24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2562" h="24003">
                          <a:moveTo>
                            <a:pt x="0" y="3175"/>
                          </a:moveTo>
                          <a:cubicBezTo>
                            <a:pt x="39819" y="12700"/>
                            <a:pt x="79639" y="22226"/>
                            <a:pt x="106362" y="23813"/>
                          </a:cubicBezTo>
                          <a:cubicBezTo>
                            <a:pt x="133085" y="25400"/>
                            <a:pt x="147637" y="16669"/>
                            <a:pt x="160337" y="12700"/>
                          </a:cubicBezTo>
                          <a:cubicBezTo>
                            <a:pt x="173037" y="8731"/>
                            <a:pt x="182562" y="0"/>
                            <a:pt x="182562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CADBE534-9EED-4AF6-9540-50549D876747}"/>
                </a:ext>
              </a:extLst>
            </p:cNvPr>
            <p:cNvSpPr/>
            <p:nvPr/>
          </p:nvSpPr>
          <p:spPr>
            <a:xfrm>
              <a:off x="7021513" y="2962275"/>
              <a:ext cx="195262" cy="50041"/>
            </a:xfrm>
            <a:custGeom>
              <a:avLst/>
              <a:gdLst>
                <a:gd name="connsiteX0" fmla="*/ 0 w 195262"/>
                <a:gd name="connsiteY0" fmla="*/ 0 h 50041"/>
                <a:gd name="connsiteX1" fmla="*/ 80962 w 195262"/>
                <a:gd name="connsiteY1" fmla="*/ 46038 h 50041"/>
                <a:gd name="connsiteX2" fmla="*/ 149225 w 195262"/>
                <a:gd name="connsiteY2" fmla="*/ 46038 h 50041"/>
                <a:gd name="connsiteX3" fmla="*/ 195262 w 195262"/>
                <a:gd name="connsiteY3" fmla="*/ 31750 h 5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2" h="50041" extrusionOk="0">
                  <a:moveTo>
                    <a:pt x="0" y="0"/>
                  </a:moveTo>
                  <a:cubicBezTo>
                    <a:pt x="26809" y="18060"/>
                    <a:pt x="56415" y="35330"/>
                    <a:pt x="80962" y="46038"/>
                  </a:cubicBezTo>
                  <a:cubicBezTo>
                    <a:pt x="103739" y="54557"/>
                    <a:pt x="129173" y="47257"/>
                    <a:pt x="149225" y="46038"/>
                  </a:cubicBezTo>
                  <a:cubicBezTo>
                    <a:pt x="167915" y="42988"/>
                    <a:pt x="182716" y="33524"/>
                    <a:pt x="195262" y="317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66419701">
                    <a:custGeom>
                      <a:avLst/>
                      <a:gdLst>
                        <a:gd name="connsiteX0" fmla="*/ 0 w 195262"/>
                        <a:gd name="connsiteY0" fmla="*/ 0 h 50041"/>
                        <a:gd name="connsiteX1" fmla="*/ 80962 w 195262"/>
                        <a:gd name="connsiteY1" fmla="*/ 46038 h 50041"/>
                        <a:gd name="connsiteX2" fmla="*/ 149225 w 195262"/>
                        <a:gd name="connsiteY2" fmla="*/ 46038 h 50041"/>
                        <a:gd name="connsiteX3" fmla="*/ 195262 w 195262"/>
                        <a:gd name="connsiteY3" fmla="*/ 31750 h 5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5262" h="50041">
                          <a:moveTo>
                            <a:pt x="0" y="0"/>
                          </a:moveTo>
                          <a:cubicBezTo>
                            <a:pt x="28045" y="19182"/>
                            <a:pt x="56091" y="38365"/>
                            <a:pt x="80962" y="46038"/>
                          </a:cubicBezTo>
                          <a:cubicBezTo>
                            <a:pt x="105833" y="53711"/>
                            <a:pt x="130175" y="48419"/>
                            <a:pt x="149225" y="46038"/>
                          </a:cubicBezTo>
                          <a:cubicBezTo>
                            <a:pt x="168275" y="43657"/>
                            <a:pt x="183091" y="33337"/>
                            <a:pt x="195262" y="317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033EF3D9-61BA-4368-928C-1A4B08FC26F9}"/>
                </a:ext>
              </a:extLst>
            </p:cNvPr>
            <p:cNvSpPr/>
            <p:nvPr/>
          </p:nvSpPr>
          <p:spPr>
            <a:xfrm>
              <a:off x="7437438" y="2770188"/>
              <a:ext cx="279400" cy="322262"/>
            </a:xfrm>
            <a:custGeom>
              <a:avLst/>
              <a:gdLst>
                <a:gd name="connsiteX0" fmla="*/ 279400 w 279400"/>
                <a:gd name="connsiteY0" fmla="*/ 0 h 322262"/>
                <a:gd name="connsiteX1" fmla="*/ 241300 w 279400"/>
                <a:gd name="connsiteY1" fmla="*/ 74612 h 322262"/>
                <a:gd name="connsiteX2" fmla="*/ 209550 w 279400"/>
                <a:gd name="connsiteY2" fmla="*/ 125412 h 322262"/>
                <a:gd name="connsiteX3" fmla="*/ 179387 w 279400"/>
                <a:gd name="connsiteY3" fmla="*/ 177800 h 322262"/>
                <a:gd name="connsiteX4" fmla="*/ 146050 w 279400"/>
                <a:gd name="connsiteY4" fmla="*/ 223837 h 322262"/>
                <a:gd name="connsiteX5" fmla="*/ 93662 w 279400"/>
                <a:gd name="connsiteY5" fmla="*/ 274637 h 322262"/>
                <a:gd name="connsiteX6" fmla="*/ 38100 w 279400"/>
                <a:gd name="connsiteY6" fmla="*/ 309562 h 322262"/>
                <a:gd name="connsiteX7" fmla="*/ 0 w 279400"/>
                <a:gd name="connsiteY7" fmla="*/ 322262 h 3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400" h="322262" extrusionOk="0">
                  <a:moveTo>
                    <a:pt x="279400" y="0"/>
                  </a:moveTo>
                  <a:cubicBezTo>
                    <a:pt x="265660" y="30100"/>
                    <a:pt x="253843" y="54902"/>
                    <a:pt x="241300" y="74612"/>
                  </a:cubicBezTo>
                  <a:cubicBezTo>
                    <a:pt x="229458" y="93961"/>
                    <a:pt x="219904" y="108432"/>
                    <a:pt x="209550" y="125412"/>
                  </a:cubicBezTo>
                  <a:cubicBezTo>
                    <a:pt x="200887" y="144281"/>
                    <a:pt x="189029" y="161583"/>
                    <a:pt x="179387" y="177800"/>
                  </a:cubicBezTo>
                  <a:cubicBezTo>
                    <a:pt x="167530" y="195628"/>
                    <a:pt x="159575" y="206730"/>
                    <a:pt x="146050" y="223837"/>
                  </a:cubicBezTo>
                  <a:cubicBezTo>
                    <a:pt x="131872" y="236203"/>
                    <a:pt x="107232" y="260275"/>
                    <a:pt x="93662" y="274637"/>
                  </a:cubicBezTo>
                  <a:cubicBezTo>
                    <a:pt x="76052" y="289138"/>
                    <a:pt x="55432" y="303151"/>
                    <a:pt x="38100" y="309562"/>
                  </a:cubicBezTo>
                  <a:cubicBezTo>
                    <a:pt x="22006" y="317618"/>
                    <a:pt x="9908" y="319317"/>
                    <a:pt x="0" y="3222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61644905">
                    <a:custGeom>
                      <a:avLst/>
                      <a:gdLst>
                        <a:gd name="connsiteX0" fmla="*/ 279400 w 279400"/>
                        <a:gd name="connsiteY0" fmla="*/ 0 h 322262"/>
                        <a:gd name="connsiteX1" fmla="*/ 241300 w 279400"/>
                        <a:gd name="connsiteY1" fmla="*/ 74612 h 322262"/>
                        <a:gd name="connsiteX2" fmla="*/ 209550 w 279400"/>
                        <a:gd name="connsiteY2" fmla="*/ 125412 h 322262"/>
                        <a:gd name="connsiteX3" fmla="*/ 179387 w 279400"/>
                        <a:gd name="connsiteY3" fmla="*/ 177800 h 322262"/>
                        <a:gd name="connsiteX4" fmla="*/ 146050 w 279400"/>
                        <a:gd name="connsiteY4" fmla="*/ 223837 h 322262"/>
                        <a:gd name="connsiteX5" fmla="*/ 93662 w 279400"/>
                        <a:gd name="connsiteY5" fmla="*/ 274637 h 322262"/>
                        <a:gd name="connsiteX6" fmla="*/ 38100 w 279400"/>
                        <a:gd name="connsiteY6" fmla="*/ 309562 h 322262"/>
                        <a:gd name="connsiteX7" fmla="*/ 0 w 279400"/>
                        <a:gd name="connsiteY7" fmla="*/ 322262 h 322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9400" h="322262">
                          <a:moveTo>
                            <a:pt x="279400" y="0"/>
                          </a:moveTo>
                          <a:cubicBezTo>
                            <a:pt x="266171" y="26855"/>
                            <a:pt x="252942" y="53710"/>
                            <a:pt x="241300" y="74612"/>
                          </a:cubicBezTo>
                          <a:cubicBezTo>
                            <a:pt x="229658" y="95514"/>
                            <a:pt x="219869" y="108214"/>
                            <a:pt x="209550" y="125412"/>
                          </a:cubicBezTo>
                          <a:cubicBezTo>
                            <a:pt x="199231" y="142610"/>
                            <a:pt x="189970" y="161396"/>
                            <a:pt x="179387" y="177800"/>
                          </a:cubicBezTo>
                          <a:cubicBezTo>
                            <a:pt x="168804" y="194204"/>
                            <a:pt x="160337" y="207698"/>
                            <a:pt x="146050" y="223837"/>
                          </a:cubicBezTo>
                          <a:cubicBezTo>
                            <a:pt x="131762" y="239977"/>
                            <a:pt x="111654" y="260349"/>
                            <a:pt x="93662" y="274637"/>
                          </a:cubicBezTo>
                          <a:cubicBezTo>
                            <a:pt x="75670" y="288925"/>
                            <a:pt x="53710" y="301625"/>
                            <a:pt x="38100" y="309562"/>
                          </a:cubicBezTo>
                          <a:cubicBezTo>
                            <a:pt x="22490" y="317500"/>
                            <a:pt x="11245" y="319881"/>
                            <a:pt x="0" y="3222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1E1EF1C6-1CC8-4A76-9F0B-E84D1046CD1B}"/>
                </a:ext>
              </a:extLst>
            </p:cNvPr>
            <p:cNvSpPr/>
            <p:nvPr/>
          </p:nvSpPr>
          <p:spPr>
            <a:xfrm>
              <a:off x="7243763" y="3130550"/>
              <a:ext cx="157162" cy="14554"/>
            </a:xfrm>
            <a:custGeom>
              <a:avLst/>
              <a:gdLst>
                <a:gd name="connsiteX0" fmla="*/ 0 w 157162"/>
                <a:gd name="connsiteY0" fmla="*/ 7938 h 14554"/>
                <a:gd name="connsiteX1" fmla="*/ 117475 w 157162"/>
                <a:gd name="connsiteY1" fmla="*/ 14288 h 14554"/>
                <a:gd name="connsiteX2" fmla="*/ 157162 w 157162"/>
                <a:gd name="connsiteY2" fmla="*/ 0 h 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2" h="14554" extrusionOk="0">
                  <a:moveTo>
                    <a:pt x="0" y="7938"/>
                  </a:moveTo>
                  <a:cubicBezTo>
                    <a:pt x="48191" y="9221"/>
                    <a:pt x="93079" y="12267"/>
                    <a:pt x="117475" y="14288"/>
                  </a:cubicBezTo>
                  <a:cubicBezTo>
                    <a:pt x="144070" y="11758"/>
                    <a:pt x="150297" y="5658"/>
                    <a:pt x="157162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988831377">
                    <a:custGeom>
                      <a:avLst/>
                      <a:gdLst>
                        <a:gd name="connsiteX0" fmla="*/ 0 w 157162"/>
                        <a:gd name="connsiteY0" fmla="*/ 7938 h 14554"/>
                        <a:gd name="connsiteX1" fmla="*/ 117475 w 157162"/>
                        <a:gd name="connsiteY1" fmla="*/ 14288 h 14554"/>
                        <a:gd name="connsiteX2" fmla="*/ 157162 w 157162"/>
                        <a:gd name="connsiteY2" fmla="*/ 0 h 14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7162" h="14554">
                          <a:moveTo>
                            <a:pt x="0" y="7938"/>
                          </a:moveTo>
                          <a:cubicBezTo>
                            <a:pt x="45640" y="11774"/>
                            <a:pt x="91281" y="15611"/>
                            <a:pt x="117475" y="14288"/>
                          </a:cubicBezTo>
                          <a:cubicBezTo>
                            <a:pt x="143669" y="12965"/>
                            <a:pt x="150415" y="6482"/>
                            <a:pt x="157162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907BFE4F-FAEB-4A3B-BA42-7DE42B1FDA9F}"/>
                </a:ext>
              </a:extLst>
            </p:cNvPr>
            <p:cNvSpPr/>
            <p:nvPr/>
          </p:nvSpPr>
          <p:spPr>
            <a:xfrm>
              <a:off x="7621588" y="3146425"/>
              <a:ext cx="390525" cy="139700"/>
            </a:xfrm>
            <a:custGeom>
              <a:avLst/>
              <a:gdLst>
                <a:gd name="connsiteX0" fmla="*/ 0 w 390525"/>
                <a:gd name="connsiteY0" fmla="*/ 139700 h 139700"/>
                <a:gd name="connsiteX1" fmla="*/ 169862 w 390525"/>
                <a:gd name="connsiteY1" fmla="*/ 101600 h 139700"/>
                <a:gd name="connsiteX2" fmla="*/ 204787 w 390525"/>
                <a:gd name="connsiteY2" fmla="*/ 74613 h 139700"/>
                <a:gd name="connsiteX3" fmla="*/ 307975 w 390525"/>
                <a:gd name="connsiteY3" fmla="*/ 42863 h 139700"/>
                <a:gd name="connsiteX4" fmla="*/ 369887 w 390525"/>
                <a:gd name="connsiteY4" fmla="*/ 19050 h 139700"/>
                <a:gd name="connsiteX5" fmla="*/ 390525 w 390525"/>
                <a:gd name="connsiteY5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5" h="139700" extrusionOk="0">
                  <a:moveTo>
                    <a:pt x="0" y="139700"/>
                  </a:moveTo>
                  <a:cubicBezTo>
                    <a:pt x="67799" y="124209"/>
                    <a:pt x="141127" y="115907"/>
                    <a:pt x="169862" y="101600"/>
                  </a:cubicBezTo>
                  <a:cubicBezTo>
                    <a:pt x="202682" y="87571"/>
                    <a:pt x="182536" y="84768"/>
                    <a:pt x="204787" y="74613"/>
                  </a:cubicBezTo>
                  <a:cubicBezTo>
                    <a:pt x="222266" y="65903"/>
                    <a:pt x="285888" y="53632"/>
                    <a:pt x="307975" y="42863"/>
                  </a:cubicBezTo>
                  <a:cubicBezTo>
                    <a:pt x="335221" y="32408"/>
                    <a:pt x="354409" y="26663"/>
                    <a:pt x="369887" y="19050"/>
                  </a:cubicBezTo>
                  <a:cubicBezTo>
                    <a:pt x="383624" y="10842"/>
                    <a:pt x="387212" y="5020"/>
                    <a:pt x="390525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71001366">
                    <a:custGeom>
                      <a:avLst/>
                      <a:gdLst>
                        <a:gd name="connsiteX0" fmla="*/ 0 w 390525"/>
                        <a:gd name="connsiteY0" fmla="*/ 139700 h 139700"/>
                        <a:gd name="connsiteX1" fmla="*/ 169862 w 390525"/>
                        <a:gd name="connsiteY1" fmla="*/ 101600 h 139700"/>
                        <a:gd name="connsiteX2" fmla="*/ 204787 w 390525"/>
                        <a:gd name="connsiteY2" fmla="*/ 74613 h 139700"/>
                        <a:gd name="connsiteX3" fmla="*/ 307975 w 390525"/>
                        <a:gd name="connsiteY3" fmla="*/ 42863 h 139700"/>
                        <a:gd name="connsiteX4" fmla="*/ 369887 w 390525"/>
                        <a:gd name="connsiteY4" fmla="*/ 19050 h 139700"/>
                        <a:gd name="connsiteX5" fmla="*/ 390525 w 390525"/>
                        <a:gd name="connsiteY5" fmla="*/ 0 h 139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0525" h="139700">
                          <a:moveTo>
                            <a:pt x="0" y="139700"/>
                          </a:moveTo>
                          <a:cubicBezTo>
                            <a:pt x="67865" y="126074"/>
                            <a:pt x="135731" y="112448"/>
                            <a:pt x="169862" y="101600"/>
                          </a:cubicBezTo>
                          <a:cubicBezTo>
                            <a:pt x="203993" y="90752"/>
                            <a:pt x="181768" y="84402"/>
                            <a:pt x="204787" y="74613"/>
                          </a:cubicBezTo>
                          <a:cubicBezTo>
                            <a:pt x="227806" y="64823"/>
                            <a:pt x="280458" y="52123"/>
                            <a:pt x="307975" y="42863"/>
                          </a:cubicBezTo>
                          <a:cubicBezTo>
                            <a:pt x="335492" y="33603"/>
                            <a:pt x="356129" y="26194"/>
                            <a:pt x="369887" y="19050"/>
                          </a:cubicBezTo>
                          <a:cubicBezTo>
                            <a:pt x="383645" y="11906"/>
                            <a:pt x="387085" y="5953"/>
                            <a:pt x="390525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F3D6FE96-E485-43FB-8D65-187EA9C51553}"/>
                </a:ext>
              </a:extLst>
            </p:cNvPr>
            <p:cNvSpPr/>
            <p:nvPr/>
          </p:nvSpPr>
          <p:spPr>
            <a:xfrm>
              <a:off x="7535861" y="3192457"/>
              <a:ext cx="565150" cy="355600"/>
            </a:xfrm>
            <a:custGeom>
              <a:avLst/>
              <a:gdLst>
                <a:gd name="connsiteX0" fmla="*/ 0 w 565150"/>
                <a:gd name="connsiteY0" fmla="*/ 355600 h 355600"/>
                <a:gd name="connsiteX1" fmla="*/ 127000 w 565150"/>
                <a:gd name="connsiteY1" fmla="*/ 331788 h 355600"/>
                <a:gd name="connsiteX2" fmla="*/ 215900 w 565150"/>
                <a:gd name="connsiteY2" fmla="*/ 298450 h 355600"/>
                <a:gd name="connsiteX3" fmla="*/ 325438 w 565150"/>
                <a:gd name="connsiteY3" fmla="*/ 239713 h 355600"/>
                <a:gd name="connsiteX4" fmla="*/ 434975 w 565150"/>
                <a:gd name="connsiteY4" fmla="*/ 152400 h 355600"/>
                <a:gd name="connsiteX5" fmla="*/ 511175 w 565150"/>
                <a:gd name="connsiteY5" fmla="*/ 71438 h 355600"/>
                <a:gd name="connsiteX6" fmla="*/ 565150 w 565150"/>
                <a:gd name="connsiteY6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5150" h="355600" extrusionOk="0">
                  <a:moveTo>
                    <a:pt x="0" y="355600"/>
                  </a:moveTo>
                  <a:cubicBezTo>
                    <a:pt x="49881" y="354390"/>
                    <a:pt x="89472" y="341237"/>
                    <a:pt x="127000" y="331788"/>
                  </a:cubicBezTo>
                  <a:cubicBezTo>
                    <a:pt x="163342" y="325703"/>
                    <a:pt x="185535" y="312333"/>
                    <a:pt x="215900" y="298450"/>
                  </a:cubicBezTo>
                  <a:cubicBezTo>
                    <a:pt x="245041" y="284444"/>
                    <a:pt x="287903" y="269833"/>
                    <a:pt x="325438" y="239713"/>
                  </a:cubicBezTo>
                  <a:cubicBezTo>
                    <a:pt x="356134" y="215988"/>
                    <a:pt x="402642" y="174752"/>
                    <a:pt x="434975" y="152400"/>
                  </a:cubicBezTo>
                  <a:cubicBezTo>
                    <a:pt x="468365" y="126562"/>
                    <a:pt x="485726" y="94138"/>
                    <a:pt x="511175" y="71438"/>
                  </a:cubicBezTo>
                  <a:cubicBezTo>
                    <a:pt x="532655" y="46821"/>
                    <a:pt x="551881" y="14039"/>
                    <a:pt x="56515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35057118">
                    <a:custGeom>
                      <a:avLst/>
                      <a:gdLst>
                        <a:gd name="connsiteX0" fmla="*/ 0 w 565150"/>
                        <a:gd name="connsiteY0" fmla="*/ 355600 h 355600"/>
                        <a:gd name="connsiteX1" fmla="*/ 127000 w 565150"/>
                        <a:gd name="connsiteY1" fmla="*/ 331788 h 355600"/>
                        <a:gd name="connsiteX2" fmla="*/ 215900 w 565150"/>
                        <a:gd name="connsiteY2" fmla="*/ 298450 h 355600"/>
                        <a:gd name="connsiteX3" fmla="*/ 325438 w 565150"/>
                        <a:gd name="connsiteY3" fmla="*/ 239713 h 355600"/>
                        <a:gd name="connsiteX4" fmla="*/ 434975 w 565150"/>
                        <a:gd name="connsiteY4" fmla="*/ 152400 h 355600"/>
                        <a:gd name="connsiteX5" fmla="*/ 511175 w 565150"/>
                        <a:gd name="connsiteY5" fmla="*/ 71438 h 355600"/>
                        <a:gd name="connsiteX6" fmla="*/ 565150 w 565150"/>
                        <a:gd name="connsiteY6" fmla="*/ 0 h 355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65150" h="355600">
                          <a:moveTo>
                            <a:pt x="0" y="355600"/>
                          </a:moveTo>
                          <a:cubicBezTo>
                            <a:pt x="45508" y="348456"/>
                            <a:pt x="91017" y="341313"/>
                            <a:pt x="127000" y="331788"/>
                          </a:cubicBezTo>
                          <a:cubicBezTo>
                            <a:pt x="162983" y="322263"/>
                            <a:pt x="182827" y="313796"/>
                            <a:pt x="215900" y="298450"/>
                          </a:cubicBezTo>
                          <a:cubicBezTo>
                            <a:pt x="248973" y="283104"/>
                            <a:pt x="288926" y="264055"/>
                            <a:pt x="325438" y="239713"/>
                          </a:cubicBezTo>
                          <a:cubicBezTo>
                            <a:pt x="361951" y="215371"/>
                            <a:pt x="404019" y="180446"/>
                            <a:pt x="434975" y="152400"/>
                          </a:cubicBezTo>
                          <a:cubicBezTo>
                            <a:pt x="465931" y="124354"/>
                            <a:pt x="489479" y="96838"/>
                            <a:pt x="511175" y="71438"/>
                          </a:cubicBezTo>
                          <a:cubicBezTo>
                            <a:pt x="532871" y="46038"/>
                            <a:pt x="554302" y="12965"/>
                            <a:pt x="56515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320BC522-9777-4281-A789-D5139A787E6A}"/>
                </a:ext>
              </a:extLst>
            </p:cNvPr>
            <p:cNvSpPr/>
            <p:nvPr/>
          </p:nvSpPr>
          <p:spPr>
            <a:xfrm>
              <a:off x="7899400" y="3149600"/>
              <a:ext cx="269875" cy="314325"/>
            </a:xfrm>
            <a:custGeom>
              <a:avLst/>
              <a:gdLst>
                <a:gd name="connsiteX0" fmla="*/ 0 w 269875"/>
                <a:gd name="connsiteY0" fmla="*/ 314325 h 314325"/>
                <a:gd name="connsiteX1" fmla="*/ 119063 w 269875"/>
                <a:gd name="connsiteY1" fmla="*/ 212725 h 314325"/>
                <a:gd name="connsiteX2" fmla="*/ 196850 w 269875"/>
                <a:gd name="connsiteY2" fmla="*/ 115888 h 314325"/>
                <a:gd name="connsiteX3" fmla="*/ 241300 w 269875"/>
                <a:gd name="connsiteY3" fmla="*/ 46038 h 314325"/>
                <a:gd name="connsiteX4" fmla="*/ 269875 w 269875"/>
                <a:gd name="connsiteY4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75" h="314325" extrusionOk="0">
                  <a:moveTo>
                    <a:pt x="0" y="314325"/>
                  </a:moveTo>
                  <a:cubicBezTo>
                    <a:pt x="45026" y="279932"/>
                    <a:pt x="92846" y="250384"/>
                    <a:pt x="119063" y="212725"/>
                  </a:cubicBezTo>
                  <a:cubicBezTo>
                    <a:pt x="145452" y="181773"/>
                    <a:pt x="172364" y="144382"/>
                    <a:pt x="196850" y="115888"/>
                  </a:cubicBezTo>
                  <a:cubicBezTo>
                    <a:pt x="218448" y="88162"/>
                    <a:pt x="230635" y="66941"/>
                    <a:pt x="241300" y="46038"/>
                  </a:cubicBezTo>
                  <a:cubicBezTo>
                    <a:pt x="252856" y="27013"/>
                    <a:pt x="263138" y="11484"/>
                    <a:pt x="269875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98570885">
                    <a:custGeom>
                      <a:avLst/>
                      <a:gdLst>
                        <a:gd name="connsiteX0" fmla="*/ 0 w 269875"/>
                        <a:gd name="connsiteY0" fmla="*/ 314325 h 314325"/>
                        <a:gd name="connsiteX1" fmla="*/ 119063 w 269875"/>
                        <a:gd name="connsiteY1" fmla="*/ 212725 h 314325"/>
                        <a:gd name="connsiteX2" fmla="*/ 196850 w 269875"/>
                        <a:gd name="connsiteY2" fmla="*/ 115888 h 314325"/>
                        <a:gd name="connsiteX3" fmla="*/ 241300 w 269875"/>
                        <a:gd name="connsiteY3" fmla="*/ 46038 h 314325"/>
                        <a:gd name="connsiteX4" fmla="*/ 269875 w 269875"/>
                        <a:gd name="connsiteY4" fmla="*/ 0 h 314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875" h="314325">
                          <a:moveTo>
                            <a:pt x="0" y="314325"/>
                          </a:moveTo>
                          <a:cubicBezTo>
                            <a:pt x="43127" y="280061"/>
                            <a:pt x="86255" y="245798"/>
                            <a:pt x="119063" y="212725"/>
                          </a:cubicBezTo>
                          <a:cubicBezTo>
                            <a:pt x="151871" y="179652"/>
                            <a:pt x="176477" y="143669"/>
                            <a:pt x="196850" y="115888"/>
                          </a:cubicBezTo>
                          <a:cubicBezTo>
                            <a:pt x="217223" y="88107"/>
                            <a:pt x="229129" y="65353"/>
                            <a:pt x="241300" y="46038"/>
                          </a:cubicBezTo>
                          <a:cubicBezTo>
                            <a:pt x="253471" y="26723"/>
                            <a:pt x="262996" y="9525"/>
                            <a:pt x="269875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62D1EA23-715D-4C96-8E85-BCEB09D551EF}"/>
                </a:ext>
              </a:extLst>
            </p:cNvPr>
            <p:cNvSpPr/>
            <p:nvPr/>
          </p:nvSpPr>
          <p:spPr>
            <a:xfrm>
              <a:off x="8388350" y="2889250"/>
              <a:ext cx="128588" cy="87313"/>
            </a:xfrm>
            <a:custGeom>
              <a:avLst/>
              <a:gdLst>
                <a:gd name="connsiteX0" fmla="*/ 128588 w 128588"/>
                <a:gd name="connsiteY0" fmla="*/ 0 h 87313"/>
                <a:gd name="connsiteX1" fmla="*/ 26988 w 128588"/>
                <a:gd name="connsiteY1" fmla="*/ 60325 h 87313"/>
                <a:gd name="connsiteX2" fmla="*/ 0 w 128588"/>
                <a:gd name="connsiteY2" fmla="*/ 87313 h 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88" h="87313" extrusionOk="0">
                  <a:moveTo>
                    <a:pt x="128588" y="0"/>
                  </a:moveTo>
                  <a:cubicBezTo>
                    <a:pt x="88280" y="21408"/>
                    <a:pt x="50018" y="49337"/>
                    <a:pt x="26988" y="60325"/>
                  </a:cubicBezTo>
                  <a:cubicBezTo>
                    <a:pt x="6877" y="75077"/>
                    <a:pt x="1789" y="80773"/>
                    <a:pt x="0" y="873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18733171">
                    <a:custGeom>
                      <a:avLst/>
                      <a:gdLst>
                        <a:gd name="connsiteX0" fmla="*/ 128588 w 128588"/>
                        <a:gd name="connsiteY0" fmla="*/ 0 h 87313"/>
                        <a:gd name="connsiteX1" fmla="*/ 26988 w 128588"/>
                        <a:gd name="connsiteY1" fmla="*/ 60325 h 87313"/>
                        <a:gd name="connsiteX2" fmla="*/ 0 w 128588"/>
                        <a:gd name="connsiteY2" fmla="*/ 87313 h 873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8588" h="87313">
                          <a:moveTo>
                            <a:pt x="128588" y="0"/>
                          </a:moveTo>
                          <a:cubicBezTo>
                            <a:pt x="88503" y="22886"/>
                            <a:pt x="48419" y="45773"/>
                            <a:pt x="26988" y="60325"/>
                          </a:cubicBezTo>
                          <a:cubicBezTo>
                            <a:pt x="5557" y="74877"/>
                            <a:pt x="2778" y="81095"/>
                            <a:pt x="0" y="873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690C75A4-044F-4491-8658-DD64DCDB3853}"/>
                </a:ext>
              </a:extLst>
            </p:cNvPr>
            <p:cNvSpPr/>
            <p:nvPr/>
          </p:nvSpPr>
          <p:spPr>
            <a:xfrm>
              <a:off x="7593013" y="3470275"/>
              <a:ext cx="431800" cy="274638"/>
            </a:xfrm>
            <a:custGeom>
              <a:avLst/>
              <a:gdLst>
                <a:gd name="connsiteX0" fmla="*/ 0 w 431800"/>
                <a:gd name="connsiteY0" fmla="*/ 274638 h 274638"/>
                <a:gd name="connsiteX1" fmla="*/ 192087 w 431800"/>
                <a:gd name="connsiteY1" fmla="*/ 206375 h 274638"/>
                <a:gd name="connsiteX2" fmla="*/ 260350 w 431800"/>
                <a:gd name="connsiteY2" fmla="*/ 153988 h 274638"/>
                <a:gd name="connsiteX3" fmla="*/ 373062 w 431800"/>
                <a:gd name="connsiteY3" fmla="*/ 52388 h 274638"/>
                <a:gd name="connsiteX4" fmla="*/ 431800 w 431800"/>
                <a:gd name="connsiteY4" fmla="*/ 0 h 2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00" h="274638" extrusionOk="0">
                  <a:moveTo>
                    <a:pt x="0" y="274638"/>
                  </a:moveTo>
                  <a:cubicBezTo>
                    <a:pt x="79090" y="250849"/>
                    <a:pt x="154036" y="229588"/>
                    <a:pt x="192087" y="206375"/>
                  </a:cubicBezTo>
                  <a:cubicBezTo>
                    <a:pt x="235156" y="185680"/>
                    <a:pt x="229126" y="179129"/>
                    <a:pt x="260350" y="153988"/>
                  </a:cubicBezTo>
                  <a:cubicBezTo>
                    <a:pt x="290513" y="128324"/>
                    <a:pt x="373062" y="52388"/>
                    <a:pt x="373062" y="52388"/>
                  </a:cubicBezTo>
                  <a:cubicBezTo>
                    <a:pt x="377092" y="43194"/>
                    <a:pt x="408656" y="24946"/>
                    <a:pt x="43180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02062045">
                    <a:custGeom>
                      <a:avLst/>
                      <a:gdLst>
                        <a:gd name="connsiteX0" fmla="*/ 0 w 431800"/>
                        <a:gd name="connsiteY0" fmla="*/ 274638 h 274638"/>
                        <a:gd name="connsiteX1" fmla="*/ 192087 w 431800"/>
                        <a:gd name="connsiteY1" fmla="*/ 206375 h 274638"/>
                        <a:gd name="connsiteX2" fmla="*/ 260350 w 431800"/>
                        <a:gd name="connsiteY2" fmla="*/ 153988 h 274638"/>
                        <a:gd name="connsiteX3" fmla="*/ 373062 w 431800"/>
                        <a:gd name="connsiteY3" fmla="*/ 52388 h 274638"/>
                        <a:gd name="connsiteX4" fmla="*/ 431800 w 431800"/>
                        <a:gd name="connsiteY4" fmla="*/ 0 h 27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800" h="274638">
                          <a:moveTo>
                            <a:pt x="0" y="274638"/>
                          </a:moveTo>
                          <a:cubicBezTo>
                            <a:pt x="74347" y="250560"/>
                            <a:pt x="148695" y="226483"/>
                            <a:pt x="192087" y="206375"/>
                          </a:cubicBezTo>
                          <a:cubicBezTo>
                            <a:pt x="235479" y="186267"/>
                            <a:pt x="230187" y="179653"/>
                            <a:pt x="260350" y="153988"/>
                          </a:cubicBezTo>
                          <a:cubicBezTo>
                            <a:pt x="290513" y="128323"/>
                            <a:pt x="373062" y="52388"/>
                            <a:pt x="373062" y="52388"/>
                          </a:cubicBezTo>
                          <a:lnTo>
                            <a:pt x="43180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EFAD1977-4822-48AC-B2A1-7F7259B92C73}"/>
                </a:ext>
              </a:extLst>
            </p:cNvPr>
            <p:cNvSpPr/>
            <p:nvPr/>
          </p:nvSpPr>
          <p:spPr>
            <a:xfrm>
              <a:off x="8162925" y="3500236"/>
              <a:ext cx="454025" cy="57352"/>
            </a:xfrm>
            <a:custGeom>
              <a:avLst/>
              <a:gdLst>
                <a:gd name="connsiteX0" fmla="*/ 0 w 454025"/>
                <a:gd name="connsiteY0" fmla="*/ 33539 h 57352"/>
                <a:gd name="connsiteX1" fmla="*/ 198438 w 454025"/>
                <a:gd name="connsiteY1" fmla="*/ 3377 h 57352"/>
                <a:gd name="connsiteX2" fmla="*/ 261938 w 454025"/>
                <a:gd name="connsiteY2" fmla="*/ 1789 h 57352"/>
                <a:gd name="connsiteX3" fmla="*/ 334963 w 454025"/>
                <a:gd name="connsiteY3" fmla="*/ 12902 h 57352"/>
                <a:gd name="connsiteX4" fmla="*/ 404813 w 454025"/>
                <a:gd name="connsiteY4" fmla="*/ 36714 h 57352"/>
                <a:gd name="connsiteX5" fmla="*/ 454025 w 454025"/>
                <a:gd name="connsiteY5" fmla="*/ 57352 h 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025" h="57352" extrusionOk="0">
                  <a:moveTo>
                    <a:pt x="0" y="33539"/>
                  </a:moveTo>
                  <a:cubicBezTo>
                    <a:pt x="79306" y="29309"/>
                    <a:pt x="145138" y="24408"/>
                    <a:pt x="198438" y="3377"/>
                  </a:cubicBezTo>
                  <a:cubicBezTo>
                    <a:pt x="241729" y="-1416"/>
                    <a:pt x="239484" y="5"/>
                    <a:pt x="261938" y="1789"/>
                  </a:cubicBezTo>
                  <a:cubicBezTo>
                    <a:pt x="286197" y="2819"/>
                    <a:pt x="314347" y="8809"/>
                    <a:pt x="334963" y="12902"/>
                  </a:cubicBezTo>
                  <a:cubicBezTo>
                    <a:pt x="359987" y="18676"/>
                    <a:pt x="384766" y="27236"/>
                    <a:pt x="404813" y="36714"/>
                  </a:cubicBezTo>
                  <a:cubicBezTo>
                    <a:pt x="425412" y="41869"/>
                    <a:pt x="440293" y="50772"/>
                    <a:pt x="454025" y="5735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94986209">
                    <a:custGeom>
                      <a:avLst/>
                      <a:gdLst>
                        <a:gd name="connsiteX0" fmla="*/ 0 w 454025"/>
                        <a:gd name="connsiteY0" fmla="*/ 33539 h 57352"/>
                        <a:gd name="connsiteX1" fmla="*/ 198438 w 454025"/>
                        <a:gd name="connsiteY1" fmla="*/ 3377 h 57352"/>
                        <a:gd name="connsiteX2" fmla="*/ 261938 w 454025"/>
                        <a:gd name="connsiteY2" fmla="*/ 1789 h 57352"/>
                        <a:gd name="connsiteX3" fmla="*/ 334963 w 454025"/>
                        <a:gd name="connsiteY3" fmla="*/ 12902 h 57352"/>
                        <a:gd name="connsiteX4" fmla="*/ 404813 w 454025"/>
                        <a:gd name="connsiteY4" fmla="*/ 36714 h 57352"/>
                        <a:gd name="connsiteX5" fmla="*/ 454025 w 454025"/>
                        <a:gd name="connsiteY5" fmla="*/ 57352 h 57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4025" h="57352">
                          <a:moveTo>
                            <a:pt x="0" y="33539"/>
                          </a:moveTo>
                          <a:lnTo>
                            <a:pt x="198438" y="3377"/>
                          </a:lnTo>
                          <a:cubicBezTo>
                            <a:pt x="242094" y="-1915"/>
                            <a:pt x="239184" y="202"/>
                            <a:pt x="261938" y="1789"/>
                          </a:cubicBezTo>
                          <a:cubicBezTo>
                            <a:pt x="284692" y="3376"/>
                            <a:pt x="311150" y="7081"/>
                            <a:pt x="334963" y="12902"/>
                          </a:cubicBezTo>
                          <a:cubicBezTo>
                            <a:pt x="358776" y="18723"/>
                            <a:pt x="384969" y="29306"/>
                            <a:pt x="404813" y="36714"/>
                          </a:cubicBezTo>
                          <a:cubicBezTo>
                            <a:pt x="424657" y="44122"/>
                            <a:pt x="439341" y="50737"/>
                            <a:pt x="454025" y="5735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95BBE6FA-7B1F-4720-91AC-B92EE6C7EADE}"/>
                </a:ext>
              </a:extLst>
            </p:cNvPr>
            <p:cNvSpPr/>
            <p:nvPr/>
          </p:nvSpPr>
          <p:spPr>
            <a:xfrm>
              <a:off x="8285163" y="3346211"/>
              <a:ext cx="736600" cy="225664"/>
            </a:xfrm>
            <a:custGeom>
              <a:avLst/>
              <a:gdLst>
                <a:gd name="connsiteX0" fmla="*/ 0 w 736600"/>
                <a:gd name="connsiteY0" fmla="*/ 239 h 225664"/>
                <a:gd name="connsiteX1" fmla="*/ 176212 w 736600"/>
                <a:gd name="connsiteY1" fmla="*/ 3414 h 225664"/>
                <a:gd name="connsiteX2" fmla="*/ 287337 w 736600"/>
                <a:gd name="connsiteY2" fmla="*/ 24052 h 225664"/>
                <a:gd name="connsiteX3" fmla="*/ 444500 w 736600"/>
                <a:gd name="connsiteY3" fmla="*/ 70089 h 225664"/>
                <a:gd name="connsiteX4" fmla="*/ 604837 w 736600"/>
                <a:gd name="connsiteY4" fmla="*/ 136764 h 225664"/>
                <a:gd name="connsiteX5" fmla="*/ 703262 w 736600"/>
                <a:gd name="connsiteY5" fmla="*/ 187564 h 225664"/>
                <a:gd name="connsiteX6" fmla="*/ 736600 w 736600"/>
                <a:gd name="connsiteY6" fmla="*/ 225664 h 22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600" h="225664" extrusionOk="0">
                  <a:moveTo>
                    <a:pt x="0" y="239"/>
                  </a:moveTo>
                  <a:cubicBezTo>
                    <a:pt x="71144" y="-3715"/>
                    <a:pt x="129010" y="-5915"/>
                    <a:pt x="176212" y="3414"/>
                  </a:cubicBezTo>
                  <a:cubicBezTo>
                    <a:pt x="224829" y="6589"/>
                    <a:pt x="240784" y="14505"/>
                    <a:pt x="287337" y="24052"/>
                  </a:cubicBezTo>
                  <a:cubicBezTo>
                    <a:pt x="331517" y="36343"/>
                    <a:pt x="393047" y="52036"/>
                    <a:pt x="444500" y="70089"/>
                  </a:cubicBezTo>
                  <a:cubicBezTo>
                    <a:pt x="494513" y="86383"/>
                    <a:pt x="555454" y="115981"/>
                    <a:pt x="604837" y="136764"/>
                  </a:cubicBezTo>
                  <a:cubicBezTo>
                    <a:pt x="648239" y="157252"/>
                    <a:pt x="680445" y="172260"/>
                    <a:pt x="703262" y="187564"/>
                  </a:cubicBezTo>
                  <a:cubicBezTo>
                    <a:pt x="726491" y="202607"/>
                    <a:pt x="732184" y="215161"/>
                    <a:pt x="736600" y="22566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41726738">
                    <a:custGeom>
                      <a:avLst/>
                      <a:gdLst>
                        <a:gd name="connsiteX0" fmla="*/ 0 w 736600"/>
                        <a:gd name="connsiteY0" fmla="*/ 239 h 225664"/>
                        <a:gd name="connsiteX1" fmla="*/ 176212 w 736600"/>
                        <a:gd name="connsiteY1" fmla="*/ 3414 h 225664"/>
                        <a:gd name="connsiteX2" fmla="*/ 287337 w 736600"/>
                        <a:gd name="connsiteY2" fmla="*/ 24052 h 225664"/>
                        <a:gd name="connsiteX3" fmla="*/ 444500 w 736600"/>
                        <a:gd name="connsiteY3" fmla="*/ 70089 h 225664"/>
                        <a:gd name="connsiteX4" fmla="*/ 604837 w 736600"/>
                        <a:gd name="connsiteY4" fmla="*/ 136764 h 225664"/>
                        <a:gd name="connsiteX5" fmla="*/ 703262 w 736600"/>
                        <a:gd name="connsiteY5" fmla="*/ 187564 h 225664"/>
                        <a:gd name="connsiteX6" fmla="*/ 736600 w 736600"/>
                        <a:gd name="connsiteY6" fmla="*/ 225664 h 2256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6600" h="225664">
                          <a:moveTo>
                            <a:pt x="0" y="239"/>
                          </a:moveTo>
                          <a:cubicBezTo>
                            <a:pt x="64161" y="-158"/>
                            <a:pt x="128323" y="-555"/>
                            <a:pt x="176212" y="3414"/>
                          </a:cubicBezTo>
                          <a:cubicBezTo>
                            <a:pt x="224101" y="7383"/>
                            <a:pt x="242622" y="12940"/>
                            <a:pt x="287337" y="24052"/>
                          </a:cubicBezTo>
                          <a:cubicBezTo>
                            <a:pt x="332052" y="35164"/>
                            <a:pt x="391583" y="51304"/>
                            <a:pt x="444500" y="70089"/>
                          </a:cubicBezTo>
                          <a:cubicBezTo>
                            <a:pt x="497417" y="88874"/>
                            <a:pt x="561710" y="117185"/>
                            <a:pt x="604837" y="136764"/>
                          </a:cubicBezTo>
                          <a:cubicBezTo>
                            <a:pt x="647964" y="156343"/>
                            <a:pt x="681301" y="172747"/>
                            <a:pt x="703262" y="187564"/>
                          </a:cubicBezTo>
                          <a:cubicBezTo>
                            <a:pt x="725223" y="202381"/>
                            <a:pt x="730911" y="214022"/>
                            <a:pt x="736600" y="22566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7BA2566F-B91A-4D0D-ACD3-752FB32F1BC9}"/>
                </a:ext>
              </a:extLst>
            </p:cNvPr>
            <p:cNvSpPr/>
            <p:nvPr/>
          </p:nvSpPr>
          <p:spPr>
            <a:xfrm>
              <a:off x="8421688" y="3097742"/>
              <a:ext cx="179387" cy="15346"/>
            </a:xfrm>
            <a:custGeom>
              <a:avLst/>
              <a:gdLst>
                <a:gd name="connsiteX0" fmla="*/ 0 w 179387"/>
                <a:gd name="connsiteY0" fmla="*/ 15346 h 15346"/>
                <a:gd name="connsiteX1" fmla="*/ 90487 w 179387"/>
                <a:gd name="connsiteY1" fmla="*/ 1058 h 15346"/>
                <a:gd name="connsiteX2" fmla="*/ 179387 w 179387"/>
                <a:gd name="connsiteY2" fmla="*/ 1058 h 1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87" h="15346" extrusionOk="0">
                  <a:moveTo>
                    <a:pt x="0" y="15346"/>
                  </a:moveTo>
                  <a:cubicBezTo>
                    <a:pt x="31099" y="5738"/>
                    <a:pt x="60100" y="8071"/>
                    <a:pt x="90487" y="1058"/>
                  </a:cubicBezTo>
                  <a:cubicBezTo>
                    <a:pt x="120384" y="-1324"/>
                    <a:pt x="179386" y="1058"/>
                    <a:pt x="179387" y="105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86392396">
                    <a:custGeom>
                      <a:avLst/>
                      <a:gdLst>
                        <a:gd name="connsiteX0" fmla="*/ 0 w 179387"/>
                        <a:gd name="connsiteY0" fmla="*/ 15346 h 15346"/>
                        <a:gd name="connsiteX1" fmla="*/ 90487 w 179387"/>
                        <a:gd name="connsiteY1" fmla="*/ 1058 h 15346"/>
                        <a:gd name="connsiteX2" fmla="*/ 179387 w 179387"/>
                        <a:gd name="connsiteY2" fmla="*/ 1058 h 15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9387" h="15346">
                          <a:moveTo>
                            <a:pt x="0" y="15346"/>
                          </a:moveTo>
                          <a:cubicBezTo>
                            <a:pt x="30294" y="9392"/>
                            <a:pt x="60589" y="3439"/>
                            <a:pt x="90487" y="1058"/>
                          </a:cubicBezTo>
                          <a:cubicBezTo>
                            <a:pt x="120385" y="-1323"/>
                            <a:pt x="179387" y="1058"/>
                            <a:pt x="179387" y="105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5A991D18-8429-4AC6-9E3D-2337E47D5E9E}"/>
                </a:ext>
              </a:extLst>
            </p:cNvPr>
            <p:cNvSpPr/>
            <p:nvPr/>
          </p:nvSpPr>
          <p:spPr>
            <a:xfrm>
              <a:off x="8432800" y="3046413"/>
              <a:ext cx="68263" cy="65087"/>
            </a:xfrm>
            <a:custGeom>
              <a:avLst/>
              <a:gdLst>
                <a:gd name="connsiteX0" fmla="*/ 68263 w 68263"/>
                <a:gd name="connsiteY0" fmla="*/ 0 h 65087"/>
                <a:gd name="connsiteX1" fmla="*/ 0 w 68263"/>
                <a:gd name="connsiteY1" fmla="*/ 65087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263" h="65087" extrusionOk="0">
                  <a:moveTo>
                    <a:pt x="68263" y="0"/>
                  </a:moveTo>
                  <a:cubicBezTo>
                    <a:pt x="50597" y="11049"/>
                    <a:pt x="21339" y="53236"/>
                    <a:pt x="0" y="6508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04518358">
                    <a:custGeom>
                      <a:avLst/>
                      <a:gdLst>
                        <a:gd name="connsiteX0" fmla="*/ 68263 w 68263"/>
                        <a:gd name="connsiteY0" fmla="*/ 0 h 65087"/>
                        <a:gd name="connsiteX1" fmla="*/ 0 w 68263"/>
                        <a:gd name="connsiteY1" fmla="*/ 65087 h 650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8263" h="65087">
                          <a:moveTo>
                            <a:pt x="68263" y="0"/>
                          </a:moveTo>
                          <a:lnTo>
                            <a:pt x="0" y="65087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633E7193-E79A-48F4-95CC-90DCB44EED78}"/>
                </a:ext>
              </a:extLst>
            </p:cNvPr>
            <p:cNvSpPr/>
            <p:nvPr/>
          </p:nvSpPr>
          <p:spPr>
            <a:xfrm>
              <a:off x="8458200" y="3175000"/>
              <a:ext cx="704850" cy="377825"/>
            </a:xfrm>
            <a:custGeom>
              <a:avLst/>
              <a:gdLst>
                <a:gd name="connsiteX0" fmla="*/ 0 w 704850"/>
                <a:gd name="connsiteY0" fmla="*/ 0 h 377825"/>
                <a:gd name="connsiteX1" fmla="*/ 219075 w 704850"/>
                <a:gd name="connsiteY1" fmla="*/ 33338 h 377825"/>
                <a:gd name="connsiteX2" fmla="*/ 320675 w 704850"/>
                <a:gd name="connsiteY2" fmla="*/ 76200 h 377825"/>
                <a:gd name="connsiteX3" fmla="*/ 450850 w 704850"/>
                <a:gd name="connsiteY3" fmla="*/ 146050 h 377825"/>
                <a:gd name="connsiteX4" fmla="*/ 558800 w 704850"/>
                <a:gd name="connsiteY4" fmla="*/ 231775 h 377825"/>
                <a:gd name="connsiteX5" fmla="*/ 642938 w 704850"/>
                <a:gd name="connsiteY5" fmla="*/ 312738 h 377825"/>
                <a:gd name="connsiteX6" fmla="*/ 704850 w 704850"/>
                <a:gd name="connsiteY6" fmla="*/ 377825 h 37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850" h="377825" extrusionOk="0">
                  <a:moveTo>
                    <a:pt x="0" y="0"/>
                  </a:moveTo>
                  <a:cubicBezTo>
                    <a:pt x="87301" y="7016"/>
                    <a:pt x="170719" y="12372"/>
                    <a:pt x="219075" y="33338"/>
                  </a:cubicBezTo>
                  <a:cubicBezTo>
                    <a:pt x="271483" y="46345"/>
                    <a:pt x="281333" y="60099"/>
                    <a:pt x="320675" y="76200"/>
                  </a:cubicBezTo>
                  <a:cubicBezTo>
                    <a:pt x="360043" y="94330"/>
                    <a:pt x="410475" y="115418"/>
                    <a:pt x="450850" y="146050"/>
                  </a:cubicBezTo>
                  <a:cubicBezTo>
                    <a:pt x="489746" y="165277"/>
                    <a:pt x="531756" y="202602"/>
                    <a:pt x="558800" y="231775"/>
                  </a:cubicBezTo>
                  <a:cubicBezTo>
                    <a:pt x="587887" y="261024"/>
                    <a:pt x="612976" y="286567"/>
                    <a:pt x="642938" y="312738"/>
                  </a:cubicBezTo>
                  <a:cubicBezTo>
                    <a:pt x="669877" y="338345"/>
                    <a:pt x="690963" y="358218"/>
                    <a:pt x="704850" y="3778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83053231">
                    <a:custGeom>
                      <a:avLst/>
                      <a:gdLst>
                        <a:gd name="connsiteX0" fmla="*/ 0 w 704850"/>
                        <a:gd name="connsiteY0" fmla="*/ 0 h 377825"/>
                        <a:gd name="connsiteX1" fmla="*/ 219075 w 704850"/>
                        <a:gd name="connsiteY1" fmla="*/ 33338 h 377825"/>
                        <a:gd name="connsiteX2" fmla="*/ 320675 w 704850"/>
                        <a:gd name="connsiteY2" fmla="*/ 76200 h 377825"/>
                        <a:gd name="connsiteX3" fmla="*/ 450850 w 704850"/>
                        <a:gd name="connsiteY3" fmla="*/ 146050 h 377825"/>
                        <a:gd name="connsiteX4" fmla="*/ 558800 w 704850"/>
                        <a:gd name="connsiteY4" fmla="*/ 231775 h 377825"/>
                        <a:gd name="connsiteX5" fmla="*/ 642938 w 704850"/>
                        <a:gd name="connsiteY5" fmla="*/ 312738 h 377825"/>
                        <a:gd name="connsiteX6" fmla="*/ 704850 w 704850"/>
                        <a:gd name="connsiteY6" fmla="*/ 377825 h 377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04850" h="377825">
                          <a:moveTo>
                            <a:pt x="0" y="0"/>
                          </a:moveTo>
                          <a:cubicBezTo>
                            <a:pt x="82814" y="10319"/>
                            <a:pt x="165629" y="20638"/>
                            <a:pt x="219075" y="33338"/>
                          </a:cubicBezTo>
                          <a:cubicBezTo>
                            <a:pt x="272521" y="46038"/>
                            <a:pt x="282046" y="57415"/>
                            <a:pt x="320675" y="76200"/>
                          </a:cubicBezTo>
                          <a:cubicBezTo>
                            <a:pt x="359304" y="94985"/>
                            <a:pt x="411163" y="120121"/>
                            <a:pt x="450850" y="146050"/>
                          </a:cubicBezTo>
                          <a:cubicBezTo>
                            <a:pt x="490537" y="171979"/>
                            <a:pt x="526785" y="203994"/>
                            <a:pt x="558800" y="231775"/>
                          </a:cubicBezTo>
                          <a:cubicBezTo>
                            <a:pt x="590815" y="259556"/>
                            <a:pt x="618596" y="288396"/>
                            <a:pt x="642938" y="312738"/>
                          </a:cubicBezTo>
                          <a:cubicBezTo>
                            <a:pt x="667280" y="337080"/>
                            <a:pt x="686065" y="357452"/>
                            <a:pt x="704850" y="3778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25C1032F-B7AF-4101-9D3D-382C19807302}"/>
                </a:ext>
              </a:extLst>
            </p:cNvPr>
            <p:cNvSpPr/>
            <p:nvPr/>
          </p:nvSpPr>
          <p:spPr>
            <a:xfrm>
              <a:off x="8339138" y="3235325"/>
              <a:ext cx="795337" cy="387350"/>
            </a:xfrm>
            <a:custGeom>
              <a:avLst/>
              <a:gdLst>
                <a:gd name="connsiteX0" fmla="*/ 0 w 795337"/>
                <a:gd name="connsiteY0" fmla="*/ 0 h 387350"/>
                <a:gd name="connsiteX1" fmla="*/ 173037 w 795337"/>
                <a:gd name="connsiteY1" fmla="*/ 14288 h 387350"/>
                <a:gd name="connsiteX2" fmla="*/ 271462 w 795337"/>
                <a:gd name="connsiteY2" fmla="*/ 36513 h 387350"/>
                <a:gd name="connsiteX3" fmla="*/ 412750 w 795337"/>
                <a:gd name="connsiteY3" fmla="*/ 82550 h 387350"/>
                <a:gd name="connsiteX4" fmla="*/ 527050 w 795337"/>
                <a:gd name="connsiteY4" fmla="*/ 136525 h 387350"/>
                <a:gd name="connsiteX5" fmla="*/ 628650 w 795337"/>
                <a:gd name="connsiteY5" fmla="*/ 214313 h 387350"/>
                <a:gd name="connsiteX6" fmla="*/ 744537 w 795337"/>
                <a:gd name="connsiteY6" fmla="*/ 311150 h 387350"/>
                <a:gd name="connsiteX7" fmla="*/ 795337 w 795337"/>
                <a:gd name="connsiteY7" fmla="*/ 387350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5337" h="387350" extrusionOk="0">
                  <a:moveTo>
                    <a:pt x="0" y="0"/>
                  </a:moveTo>
                  <a:cubicBezTo>
                    <a:pt x="71809" y="3176"/>
                    <a:pt x="131928" y="9137"/>
                    <a:pt x="173037" y="14288"/>
                  </a:cubicBezTo>
                  <a:cubicBezTo>
                    <a:pt x="217335" y="22022"/>
                    <a:pt x="230774" y="24182"/>
                    <a:pt x="271462" y="36513"/>
                  </a:cubicBezTo>
                  <a:cubicBezTo>
                    <a:pt x="306835" y="47805"/>
                    <a:pt x="362333" y="64503"/>
                    <a:pt x="412750" y="82550"/>
                  </a:cubicBezTo>
                  <a:cubicBezTo>
                    <a:pt x="459190" y="104353"/>
                    <a:pt x="493239" y="111065"/>
                    <a:pt x="527050" y="136525"/>
                  </a:cubicBezTo>
                  <a:cubicBezTo>
                    <a:pt x="561732" y="160673"/>
                    <a:pt x="593066" y="186062"/>
                    <a:pt x="628650" y="214313"/>
                  </a:cubicBezTo>
                  <a:cubicBezTo>
                    <a:pt x="670637" y="243299"/>
                    <a:pt x="712462" y="279977"/>
                    <a:pt x="744537" y="311150"/>
                  </a:cubicBezTo>
                  <a:cubicBezTo>
                    <a:pt x="774679" y="339699"/>
                    <a:pt x="784096" y="366441"/>
                    <a:pt x="795337" y="3873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62183340">
                    <a:custGeom>
                      <a:avLst/>
                      <a:gdLst>
                        <a:gd name="connsiteX0" fmla="*/ 0 w 795337"/>
                        <a:gd name="connsiteY0" fmla="*/ 0 h 387350"/>
                        <a:gd name="connsiteX1" fmla="*/ 173037 w 795337"/>
                        <a:gd name="connsiteY1" fmla="*/ 14288 h 387350"/>
                        <a:gd name="connsiteX2" fmla="*/ 271462 w 795337"/>
                        <a:gd name="connsiteY2" fmla="*/ 36513 h 387350"/>
                        <a:gd name="connsiteX3" fmla="*/ 412750 w 795337"/>
                        <a:gd name="connsiteY3" fmla="*/ 82550 h 387350"/>
                        <a:gd name="connsiteX4" fmla="*/ 527050 w 795337"/>
                        <a:gd name="connsiteY4" fmla="*/ 136525 h 387350"/>
                        <a:gd name="connsiteX5" fmla="*/ 628650 w 795337"/>
                        <a:gd name="connsiteY5" fmla="*/ 214313 h 387350"/>
                        <a:gd name="connsiteX6" fmla="*/ 744537 w 795337"/>
                        <a:gd name="connsiteY6" fmla="*/ 311150 h 387350"/>
                        <a:gd name="connsiteX7" fmla="*/ 795337 w 795337"/>
                        <a:gd name="connsiteY7" fmla="*/ 387350 h 387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95337" h="387350">
                          <a:moveTo>
                            <a:pt x="0" y="0"/>
                          </a:moveTo>
                          <a:cubicBezTo>
                            <a:pt x="63896" y="4101"/>
                            <a:pt x="127793" y="8203"/>
                            <a:pt x="173037" y="14288"/>
                          </a:cubicBezTo>
                          <a:cubicBezTo>
                            <a:pt x="218281" y="20373"/>
                            <a:pt x="231510" y="25136"/>
                            <a:pt x="271462" y="36513"/>
                          </a:cubicBezTo>
                          <a:cubicBezTo>
                            <a:pt x="311414" y="47890"/>
                            <a:pt x="370152" y="65881"/>
                            <a:pt x="412750" y="82550"/>
                          </a:cubicBezTo>
                          <a:cubicBezTo>
                            <a:pt x="455348" y="99219"/>
                            <a:pt x="491067" y="114565"/>
                            <a:pt x="527050" y="136525"/>
                          </a:cubicBezTo>
                          <a:cubicBezTo>
                            <a:pt x="563033" y="158485"/>
                            <a:pt x="592402" y="185209"/>
                            <a:pt x="628650" y="214313"/>
                          </a:cubicBezTo>
                          <a:cubicBezTo>
                            <a:pt x="664898" y="243417"/>
                            <a:pt x="716756" y="282311"/>
                            <a:pt x="744537" y="311150"/>
                          </a:cubicBezTo>
                          <a:cubicBezTo>
                            <a:pt x="772318" y="339989"/>
                            <a:pt x="783827" y="363669"/>
                            <a:pt x="795337" y="3873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F6E9A148-E39E-48EC-B130-0746ED9CAE9E}"/>
                </a:ext>
              </a:extLst>
            </p:cNvPr>
            <p:cNvSpPr/>
            <p:nvPr/>
          </p:nvSpPr>
          <p:spPr>
            <a:xfrm>
              <a:off x="9075738" y="3635375"/>
              <a:ext cx="137747" cy="328613"/>
            </a:xfrm>
            <a:custGeom>
              <a:avLst/>
              <a:gdLst>
                <a:gd name="connsiteX0" fmla="*/ 0 w 137747"/>
                <a:gd name="connsiteY0" fmla="*/ 0 h 328613"/>
                <a:gd name="connsiteX1" fmla="*/ 84137 w 137747"/>
                <a:gd name="connsiteY1" fmla="*/ 141288 h 328613"/>
                <a:gd name="connsiteX2" fmla="*/ 109537 w 137747"/>
                <a:gd name="connsiteY2" fmla="*/ 188913 h 328613"/>
                <a:gd name="connsiteX3" fmla="*/ 122237 w 137747"/>
                <a:gd name="connsiteY3" fmla="*/ 227013 h 328613"/>
                <a:gd name="connsiteX4" fmla="*/ 123825 w 137747"/>
                <a:gd name="connsiteY4" fmla="*/ 249238 h 328613"/>
                <a:gd name="connsiteX5" fmla="*/ 136525 w 137747"/>
                <a:gd name="connsiteY5" fmla="*/ 296863 h 328613"/>
                <a:gd name="connsiteX6" fmla="*/ 136525 w 137747"/>
                <a:gd name="connsiteY6" fmla="*/ 328613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47" h="328613" extrusionOk="0">
                  <a:moveTo>
                    <a:pt x="0" y="0"/>
                  </a:moveTo>
                  <a:cubicBezTo>
                    <a:pt x="33690" y="55295"/>
                    <a:pt x="65785" y="113211"/>
                    <a:pt x="84137" y="141288"/>
                  </a:cubicBezTo>
                  <a:cubicBezTo>
                    <a:pt x="102119" y="172611"/>
                    <a:pt x="103123" y="174737"/>
                    <a:pt x="109537" y="188913"/>
                  </a:cubicBezTo>
                  <a:cubicBezTo>
                    <a:pt x="115947" y="203681"/>
                    <a:pt x="119091" y="217070"/>
                    <a:pt x="122237" y="227013"/>
                  </a:cubicBezTo>
                  <a:cubicBezTo>
                    <a:pt x="124653" y="236884"/>
                    <a:pt x="121376" y="237525"/>
                    <a:pt x="123825" y="249238"/>
                  </a:cubicBezTo>
                  <a:cubicBezTo>
                    <a:pt x="126079" y="260726"/>
                    <a:pt x="135403" y="281744"/>
                    <a:pt x="136525" y="296863"/>
                  </a:cubicBezTo>
                  <a:cubicBezTo>
                    <a:pt x="138081" y="309264"/>
                    <a:pt x="137864" y="320493"/>
                    <a:pt x="136525" y="3286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43487971">
                    <a:custGeom>
                      <a:avLst/>
                      <a:gdLst>
                        <a:gd name="connsiteX0" fmla="*/ 0 w 137747"/>
                        <a:gd name="connsiteY0" fmla="*/ 0 h 328613"/>
                        <a:gd name="connsiteX1" fmla="*/ 84137 w 137747"/>
                        <a:gd name="connsiteY1" fmla="*/ 141288 h 328613"/>
                        <a:gd name="connsiteX2" fmla="*/ 109537 w 137747"/>
                        <a:gd name="connsiteY2" fmla="*/ 188913 h 328613"/>
                        <a:gd name="connsiteX3" fmla="*/ 122237 w 137747"/>
                        <a:gd name="connsiteY3" fmla="*/ 227013 h 328613"/>
                        <a:gd name="connsiteX4" fmla="*/ 123825 w 137747"/>
                        <a:gd name="connsiteY4" fmla="*/ 249238 h 328613"/>
                        <a:gd name="connsiteX5" fmla="*/ 136525 w 137747"/>
                        <a:gd name="connsiteY5" fmla="*/ 296863 h 328613"/>
                        <a:gd name="connsiteX6" fmla="*/ 136525 w 137747"/>
                        <a:gd name="connsiteY6" fmla="*/ 328613 h 3286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7747" h="328613">
                          <a:moveTo>
                            <a:pt x="0" y="0"/>
                          </a:moveTo>
                          <a:cubicBezTo>
                            <a:pt x="32940" y="54901"/>
                            <a:pt x="65881" y="109803"/>
                            <a:pt x="84137" y="141288"/>
                          </a:cubicBezTo>
                          <a:cubicBezTo>
                            <a:pt x="102393" y="172774"/>
                            <a:pt x="103187" y="174625"/>
                            <a:pt x="109537" y="188913"/>
                          </a:cubicBezTo>
                          <a:cubicBezTo>
                            <a:pt x="115887" y="203201"/>
                            <a:pt x="119856" y="216959"/>
                            <a:pt x="122237" y="227013"/>
                          </a:cubicBezTo>
                          <a:cubicBezTo>
                            <a:pt x="124618" y="237067"/>
                            <a:pt x="121444" y="237597"/>
                            <a:pt x="123825" y="249238"/>
                          </a:cubicBezTo>
                          <a:cubicBezTo>
                            <a:pt x="126206" y="260879"/>
                            <a:pt x="134408" y="283634"/>
                            <a:pt x="136525" y="296863"/>
                          </a:cubicBezTo>
                          <a:cubicBezTo>
                            <a:pt x="138642" y="310092"/>
                            <a:pt x="137583" y="319352"/>
                            <a:pt x="136525" y="3286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E9BA6C64-DE68-4752-B43E-7A7AE80F9A98}"/>
                </a:ext>
              </a:extLst>
            </p:cNvPr>
            <p:cNvSpPr/>
            <p:nvPr/>
          </p:nvSpPr>
          <p:spPr>
            <a:xfrm>
              <a:off x="9202738" y="3595688"/>
              <a:ext cx="149225" cy="306387"/>
            </a:xfrm>
            <a:custGeom>
              <a:avLst/>
              <a:gdLst>
                <a:gd name="connsiteX0" fmla="*/ 0 w 149225"/>
                <a:gd name="connsiteY0" fmla="*/ 0 h 306387"/>
                <a:gd name="connsiteX1" fmla="*/ 31750 w 149225"/>
                <a:gd name="connsiteY1" fmla="*/ 52387 h 306387"/>
                <a:gd name="connsiteX2" fmla="*/ 71437 w 149225"/>
                <a:gd name="connsiteY2" fmla="*/ 114300 h 306387"/>
                <a:gd name="connsiteX3" fmla="*/ 111125 w 149225"/>
                <a:gd name="connsiteY3" fmla="*/ 177800 h 306387"/>
                <a:gd name="connsiteX4" fmla="*/ 142875 w 149225"/>
                <a:gd name="connsiteY4" fmla="*/ 252412 h 306387"/>
                <a:gd name="connsiteX5" fmla="*/ 149225 w 149225"/>
                <a:gd name="connsiteY5" fmla="*/ 306387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225" h="306387" extrusionOk="0">
                  <a:moveTo>
                    <a:pt x="0" y="0"/>
                  </a:moveTo>
                  <a:cubicBezTo>
                    <a:pt x="11551" y="15734"/>
                    <a:pt x="17812" y="32618"/>
                    <a:pt x="31750" y="52387"/>
                  </a:cubicBezTo>
                  <a:cubicBezTo>
                    <a:pt x="40551" y="74340"/>
                    <a:pt x="62346" y="94901"/>
                    <a:pt x="71437" y="114300"/>
                  </a:cubicBezTo>
                  <a:cubicBezTo>
                    <a:pt x="87127" y="135134"/>
                    <a:pt x="100354" y="152572"/>
                    <a:pt x="111125" y="177800"/>
                  </a:cubicBezTo>
                  <a:cubicBezTo>
                    <a:pt x="125276" y="204359"/>
                    <a:pt x="135917" y="231672"/>
                    <a:pt x="142875" y="252412"/>
                  </a:cubicBezTo>
                  <a:cubicBezTo>
                    <a:pt x="150221" y="272970"/>
                    <a:pt x="147610" y="289835"/>
                    <a:pt x="149225" y="30638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13876332">
                    <a:custGeom>
                      <a:avLst/>
                      <a:gdLst>
                        <a:gd name="connsiteX0" fmla="*/ 0 w 149225"/>
                        <a:gd name="connsiteY0" fmla="*/ 0 h 306387"/>
                        <a:gd name="connsiteX1" fmla="*/ 31750 w 149225"/>
                        <a:gd name="connsiteY1" fmla="*/ 52387 h 306387"/>
                        <a:gd name="connsiteX2" fmla="*/ 71437 w 149225"/>
                        <a:gd name="connsiteY2" fmla="*/ 114300 h 306387"/>
                        <a:gd name="connsiteX3" fmla="*/ 111125 w 149225"/>
                        <a:gd name="connsiteY3" fmla="*/ 177800 h 306387"/>
                        <a:gd name="connsiteX4" fmla="*/ 142875 w 149225"/>
                        <a:gd name="connsiteY4" fmla="*/ 252412 h 306387"/>
                        <a:gd name="connsiteX5" fmla="*/ 149225 w 149225"/>
                        <a:gd name="connsiteY5" fmla="*/ 306387 h 306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9225" h="306387">
                          <a:moveTo>
                            <a:pt x="0" y="0"/>
                          </a:moveTo>
                          <a:cubicBezTo>
                            <a:pt x="9922" y="16668"/>
                            <a:pt x="19844" y="33337"/>
                            <a:pt x="31750" y="52387"/>
                          </a:cubicBezTo>
                          <a:cubicBezTo>
                            <a:pt x="43656" y="71437"/>
                            <a:pt x="58208" y="93398"/>
                            <a:pt x="71437" y="114300"/>
                          </a:cubicBezTo>
                          <a:cubicBezTo>
                            <a:pt x="84666" y="135202"/>
                            <a:pt x="99219" y="154781"/>
                            <a:pt x="111125" y="177800"/>
                          </a:cubicBezTo>
                          <a:cubicBezTo>
                            <a:pt x="123031" y="200819"/>
                            <a:pt x="136525" y="230981"/>
                            <a:pt x="142875" y="252412"/>
                          </a:cubicBezTo>
                          <a:cubicBezTo>
                            <a:pt x="149225" y="273843"/>
                            <a:pt x="149225" y="290115"/>
                            <a:pt x="149225" y="30638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2C39B79A-E37D-450E-8C07-B4E2A6D2B7FB}"/>
                </a:ext>
              </a:extLst>
            </p:cNvPr>
            <p:cNvSpPr/>
            <p:nvPr/>
          </p:nvSpPr>
          <p:spPr>
            <a:xfrm>
              <a:off x="8689975" y="3114675"/>
              <a:ext cx="647700" cy="392113"/>
            </a:xfrm>
            <a:custGeom>
              <a:avLst/>
              <a:gdLst>
                <a:gd name="connsiteX0" fmla="*/ 0 w 647700"/>
                <a:gd name="connsiteY0" fmla="*/ 0 h 392113"/>
                <a:gd name="connsiteX1" fmla="*/ 163513 w 647700"/>
                <a:gd name="connsiteY1" fmla="*/ 55563 h 392113"/>
                <a:gd name="connsiteX2" fmla="*/ 239713 w 647700"/>
                <a:gd name="connsiteY2" fmla="*/ 88900 h 392113"/>
                <a:gd name="connsiteX3" fmla="*/ 325438 w 647700"/>
                <a:gd name="connsiteY3" fmla="*/ 130175 h 392113"/>
                <a:gd name="connsiteX4" fmla="*/ 434975 w 647700"/>
                <a:gd name="connsiteY4" fmla="*/ 182563 h 392113"/>
                <a:gd name="connsiteX5" fmla="*/ 547688 w 647700"/>
                <a:gd name="connsiteY5" fmla="*/ 277813 h 392113"/>
                <a:gd name="connsiteX6" fmla="*/ 611188 w 647700"/>
                <a:gd name="connsiteY6" fmla="*/ 347663 h 392113"/>
                <a:gd name="connsiteX7" fmla="*/ 647700 w 647700"/>
                <a:gd name="connsiteY7" fmla="*/ 392113 h 3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700" h="392113" extrusionOk="0">
                  <a:moveTo>
                    <a:pt x="0" y="0"/>
                  </a:moveTo>
                  <a:cubicBezTo>
                    <a:pt x="58666" y="27634"/>
                    <a:pt x="121342" y="38283"/>
                    <a:pt x="163513" y="55563"/>
                  </a:cubicBezTo>
                  <a:cubicBezTo>
                    <a:pt x="202000" y="71047"/>
                    <a:pt x="213740" y="75375"/>
                    <a:pt x="239713" y="88900"/>
                  </a:cubicBezTo>
                  <a:cubicBezTo>
                    <a:pt x="266701" y="101334"/>
                    <a:pt x="325438" y="130175"/>
                    <a:pt x="325438" y="130175"/>
                  </a:cubicBezTo>
                  <a:cubicBezTo>
                    <a:pt x="359042" y="143182"/>
                    <a:pt x="390822" y="153746"/>
                    <a:pt x="434975" y="182563"/>
                  </a:cubicBezTo>
                  <a:cubicBezTo>
                    <a:pt x="471967" y="199389"/>
                    <a:pt x="514754" y="247375"/>
                    <a:pt x="547688" y="277813"/>
                  </a:cubicBezTo>
                  <a:cubicBezTo>
                    <a:pt x="578413" y="303885"/>
                    <a:pt x="596834" y="327666"/>
                    <a:pt x="611188" y="347663"/>
                  </a:cubicBezTo>
                  <a:cubicBezTo>
                    <a:pt x="627781" y="364778"/>
                    <a:pt x="638033" y="376312"/>
                    <a:pt x="647700" y="3921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65018268">
                    <a:custGeom>
                      <a:avLst/>
                      <a:gdLst>
                        <a:gd name="connsiteX0" fmla="*/ 0 w 647700"/>
                        <a:gd name="connsiteY0" fmla="*/ 0 h 392113"/>
                        <a:gd name="connsiteX1" fmla="*/ 163513 w 647700"/>
                        <a:gd name="connsiteY1" fmla="*/ 55563 h 392113"/>
                        <a:gd name="connsiteX2" fmla="*/ 239713 w 647700"/>
                        <a:gd name="connsiteY2" fmla="*/ 88900 h 392113"/>
                        <a:gd name="connsiteX3" fmla="*/ 325438 w 647700"/>
                        <a:gd name="connsiteY3" fmla="*/ 130175 h 392113"/>
                        <a:gd name="connsiteX4" fmla="*/ 434975 w 647700"/>
                        <a:gd name="connsiteY4" fmla="*/ 182563 h 392113"/>
                        <a:gd name="connsiteX5" fmla="*/ 547688 w 647700"/>
                        <a:gd name="connsiteY5" fmla="*/ 277813 h 392113"/>
                        <a:gd name="connsiteX6" fmla="*/ 611188 w 647700"/>
                        <a:gd name="connsiteY6" fmla="*/ 347663 h 392113"/>
                        <a:gd name="connsiteX7" fmla="*/ 647700 w 647700"/>
                        <a:gd name="connsiteY7" fmla="*/ 392113 h 392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47700" h="392113">
                          <a:moveTo>
                            <a:pt x="0" y="0"/>
                          </a:moveTo>
                          <a:cubicBezTo>
                            <a:pt x="61780" y="20373"/>
                            <a:pt x="123561" y="40746"/>
                            <a:pt x="163513" y="55563"/>
                          </a:cubicBezTo>
                          <a:cubicBezTo>
                            <a:pt x="203465" y="70380"/>
                            <a:pt x="212726" y="76465"/>
                            <a:pt x="239713" y="88900"/>
                          </a:cubicBezTo>
                          <a:cubicBezTo>
                            <a:pt x="266701" y="101335"/>
                            <a:pt x="325438" y="130175"/>
                            <a:pt x="325438" y="130175"/>
                          </a:cubicBezTo>
                          <a:cubicBezTo>
                            <a:pt x="357982" y="145786"/>
                            <a:pt x="397933" y="157957"/>
                            <a:pt x="434975" y="182563"/>
                          </a:cubicBezTo>
                          <a:cubicBezTo>
                            <a:pt x="472017" y="207169"/>
                            <a:pt x="518319" y="250296"/>
                            <a:pt x="547688" y="277813"/>
                          </a:cubicBezTo>
                          <a:cubicBezTo>
                            <a:pt x="577057" y="305330"/>
                            <a:pt x="594519" y="328613"/>
                            <a:pt x="611188" y="347663"/>
                          </a:cubicBezTo>
                          <a:cubicBezTo>
                            <a:pt x="627857" y="366713"/>
                            <a:pt x="637778" y="379413"/>
                            <a:pt x="647700" y="3921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72660B2E-81BB-4AED-8992-66624216AE24}"/>
                </a:ext>
              </a:extLst>
            </p:cNvPr>
            <p:cNvSpPr/>
            <p:nvPr/>
          </p:nvSpPr>
          <p:spPr>
            <a:xfrm>
              <a:off x="9136063" y="3673475"/>
              <a:ext cx="221159" cy="638175"/>
            </a:xfrm>
            <a:custGeom>
              <a:avLst/>
              <a:gdLst>
                <a:gd name="connsiteX0" fmla="*/ 0 w 221159"/>
                <a:gd name="connsiteY0" fmla="*/ 0 h 638175"/>
                <a:gd name="connsiteX1" fmla="*/ 77787 w 221159"/>
                <a:gd name="connsiteY1" fmla="*/ 65088 h 638175"/>
                <a:gd name="connsiteX2" fmla="*/ 134937 w 221159"/>
                <a:gd name="connsiteY2" fmla="*/ 138113 h 638175"/>
                <a:gd name="connsiteX3" fmla="*/ 180975 w 221159"/>
                <a:gd name="connsiteY3" fmla="*/ 238125 h 638175"/>
                <a:gd name="connsiteX4" fmla="*/ 214312 w 221159"/>
                <a:gd name="connsiteY4" fmla="*/ 344488 h 638175"/>
                <a:gd name="connsiteX5" fmla="*/ 220662 w 221159"/>
                <a:gd name="connsiteY5" fmla="*/ 455613 h 638175"/>
                <a:gd name="connsiteX6" fmla="*/ 206375 w 221159"/>
                <a:gd name="connsiteY6" fmla="*/ 542925 h 638175"/>
                <a:gd name="connsiteX7" fmla="*/ 177800 w 221159"/>
                <a:gd name="connsiteY7" fmla="*/ 612775 h 638175"/>
                <a:gd name="connsiteX8" fmla="*/ 165100 w 221159"/>
                <a:gd name="connsiteY8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159" h="638175" extrusionOk="0">
                  <a:moveTo>
                    <a:pt x="0" y="0"/>
                  </a:moveTo>
                  <a:cubicBezTo>
                    <a:pt x="26146" y="20922"/>
                    <a:pt x="54123" y="39686"/>
                    <a:pt x="77787" y="65088"/>
                  </a:cubicBezTo>
                  <a:cubicBezTo>
                    <a:pt x="100312" y="87711"/>
                    <a:pt x="122387" y="109539"/>
                    <a:pt x="134937" y="138113"/>
                  </a:cubicBezTo>
                  <a:cubicBezTo>
                    <a:pt x="152507" y="168133"/>
                    <a:pt x="169461" y="203917"/>
                    <a:pt x="180975" y="238125"/>
                  </a:cubicBezTo>
                  <a:cubicBezTo>
                    <a:pt x="191445" y="277095"/>
                    <a:pt x="210264" y="307146"/>
                    <a:pt x="214312" y="344488"/>
                  </a:cubicBezTo>
                  <a:cubicBezTo>
                    <a:pt x="217900" y="383098"/>
                    <a:pt x="222440" y="422931"/>
                    <a:pt x="220662" y="455613"/>
                  </a:cubicBezTo>
                  <a:cubicBezTo>
                    <a:pt x="216327" y="489724"/>
                    <a:pt x="211413" y="516420"/>
                    <a:pt x="206375" y="542925"/>
                  </a:cubicBezTo>
                  <a:cubicBezTo>
                    <a:pt x="199480" y="569054"/>
                    <a:pt x="184703" y="595414"/>
                    <a:pt x="177800" y="612775"/>
                  </a:cubicBezTo>
                  <a:cubicBezTo>
                    <a:pt x="170220" y="628728"/>
                    <a:pt x="168007" y="633092"/>
                    <a:pt x="165100" y="6381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57131750">
                    <a:custGeom>
                      <a:avLst/>
                      <a:gdLst>
                        <a:gd name="connsiteX0" fmla="*/ 0 w 221159"/>
                        <a:gd name="connsiteY0" fmla="*/ 0 h 638175"/>
                        <a:gd name="connsiteX1" fmla="*/ 77787 w 221159"/>
                        <a:gd name="connsiteY1" fmla="*/ 65088 h 638175"/>
                        <a:gd name="connsiteX2" fmla="*/ 134937 w 221159"/>
                        <a:gd name="connsiteY2" fmla="*/ 138113 h 638175"/>
                        <a:gd name="connsiteX3" fmla="*/ 180975 w 221159"/>
                        <a:gd name="connsiteY3" fmla="*/ 238125 h 638175"/>
                        <a:gd name="connsiteX4" fmla="*/ 214312 w 221159"/>
                        <a:gd name="connsiteY4" fmla="*/ 344488 h 638175"/>
                        <a:gd name="connsiteX5" fmla="*/ 220662 w 221159"/>
                        <a:gd name="connsiteY5" fmla="*/ 455613 h 638175"/>
                        <a:gd name="connsiteX6" fmla="*/ 206375 w 221159"/>
                        <a:gd name="connsiteY6" fmla="*/ 542925 h 638175"/>
                        <a:gd name="connsiteX7" fmla="*/ 177800 w 221159"/>
                        <a:gd name="connsiteY7" fmla="*/ 612775 h 638175"/>
                        <a:gd name="connsiteX8" fmla="*/ 165100 w 221159"/>
                        <a:gd name="connsiteY8" fmla="*/ 638175 h 638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21159" h="638175">
                          <a:moveTo>
                            <a:pt x="0" y="0"/>
                          </a:moveTo>
                          <a:cubicBezTo>
                            <a:pt x="27649" y="21034"/>
                            <a:pt x="55298" y="42069"/>
                            <a:pt x="77787" y="65088"/>
                          </a:cubicBezTo>
                          <a:cubicBezTo>
                            <a:pt x="100276" y="88107"/>
                            <a:pt x="117739" y="109274"/>
                            <a:pt x="134937" y="138113"/>
                          </a:cubicBezTo>
                          <a:cubicBezTo>
                            <a:pt x="152135" y="166952"/>
                            <a:pt x="167746" y="203729"/>
                            <a:pt x="180975" y="238125"/>
                          </a:cubicBezTo>
                          <a:cubicBezTo>
                            <a:pt x="194204" y="272521"/>
                            <a:pt x="207698" y="308240"/>
                            <a:pt x="214312" y="344488"/>
                          </a:cubicBezTo>
                          <a:cubicBezTo>
                            <a:pt x="220926" y="380736"/>
                            <a:pt x="221985" y="422540"/>
                            <a:pt x="220662" y="455613"/>
                          </a:cubicBezTo>
                          <a:cubicBezTo>
                            <a:pt x="219339" y="488686"/>
                            <a:pt x="213519" y="516731"/>
                            <a:pt x="206375" y="542925"/>
                          </a:cubicBezTo>
                          <a:cubicBezTo>
                            <a:pt x="199231" y="569119"/>
                            <a:pt x="184679" y="596900"/>
                            <a:pt x="177800" y="612775"/>
                          </a:cubicBezTo>
                          <a:cubicBezTo>
                            <a:pt x="170921" y="628650"/>
                            <a:pt x="168010" y="633412"/>
                            <a:pt x="165100" y="6381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EF5393D0-3491-4C6B-98DC-445BC02E7542}"/>
                </a:ext>
              </a:extLst>
            </p:cNvPr>
            <p:cNvSpPr/>
            <p:nvPr/>
          </p:nvSpPr>
          <p:spPr>
            <a:xfrm>
              <a:off x="9144000" y="3683000"/>
              <a:ext cx="158750" cy="628650"/>
            </a:xfrm>
            <a:custGeom>
              <a:avLst/>
              <a:gdLst>
                <a:gd name="connsiteX0" fmla="*/ 0 w 158750"/>
                <a:gd name="connsiteY0" fmla="*/ 0 h 628650"/>
                <a:gd name="connsiteX1" fmla="*/ 41275 w 158750"/>
                <a:gd name="connsiteY1" fmla="*/ 92075 h 628650"/>
                <a:gd name="connsiteX2" fmla="*/ 79375 w 158750"/>
                <a:gd name="connsiteY2" fmla="*/ 147638 h 628650"/>
                <a:gd name="connsiteX3" fmla="*/ 103188 w 158750"/>
                <a:gd name="connsiteY3" fmla="*/ 212725 h 628650"/>
                <a:gd name="connsiteX4" fmla="*/ 138113 w 158750"/>
                <a:gd name="connsiteY4" fmla="*/ 336550 h 628650"/>
                <a:gd name="connsiteX5" fmla="*/ 131763 w 158750"/>
                <a:gd name="connsiteY5" fmla="*/ 406400 h 628650"/>
                <a:gd name="connsiteX6" fmla="*/ 109538 w 158750"/>
                <a:gd name="connsiteY6" fmla="*/ 473075 h 628650"/>
                <a:gd name="connsiteX7" fmla="*/ 77788 w 158750"/>
                <a:gd name="connsiteY7" fmla="*/ 528638 h 628650"/>
                <a:gd name="connsiteX8" fmla="*/ 84138 w 158750"/>
                <a:gd name="connsiteY8" fmla="*/ 549275 h 628650"/>
                <a:gd name="connsiteX9" fmla="*/ 88900 w 158750"/>
                <a:gd name="connsiteY9" fmla="*/ 550863 h 628650"/>
                <a:gd name="connsiteX10" fmla="*/ 127000 w 158750"/>
                <a:gd name="connsiteY10" fmla="*/ 604838 h 628650"/>
                <a:gd name="connsiteX11" fmla="*/ 158750 w 158750"/>
                <a:gd name="connsiteY11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50" h="628650" extrusionOk="0">
                  <a:moveTo>
                    <a:pt x="0" y="0"/>
                  </a:moveTo>
                  <a:cubicBezTo>
                    <a:pt x="10215" y="34002"/>
                    <a:pt x="23646" y="68951"/>
                    <a:pt x="41275" y="92075"/>
                  </a:cubicBezTo>
                  <a:cubicBezTo>
                    <a:pt x="55354" y="115350"/>
                    <a:pt x="67991" y="126044"/>
                    <a:pt x="79375" y="147638"/>
                  </a:cubicBezTo>
                  <a:cubicBezTo>
                    <a:pt x="89631" y="169303"/>
                    <a:pt x="92686" y="180959"/>
                    <a:pt x="103188" y="212725"/>
                  </a:cubicBezTo>
                  <a:cubicBezTo>
                    <a:pt x="112303" y="240571"/>
                    <a:pt x="132203" y="303543"/>
                    <a:pt x="138113" y="336550"/>
                  </a:cubicBezTo>
                  <a:cubicBezTo>
                    <a:pt x="141662" y="368329"/>
                    <a:pt x="137628" y="382875"/>
                    <a:pt x="131763" y="406400"/>
                  </a:cubicBezTo>
                  <a:cubicBezTo>
                    <a:pt x="127541" y="430735"/>
                    <a:pt x="115907" y="450097"/>
                    <a:pt x="109538" y="473075"/>
                  </a:cubicBezTo>
                  <a:cubicBezTo>
                    <a:pt x="100332" y="493747"/>
                    <a:pt x="80437" y="514745"/>
                    <a:pt x="77788" y="528638"/>
                  </a:cubicBezTo>
                  <a:cubicBezTo>
                    <a:pt x="73554" y="541339"/>
                    <a:pt x="84138" y="549274"/>
                    <a:pt x="84138" y="549275"/>
                  </a:cubicBezTo>
                  <a:cubicBezTo>
                    <a:pt x="85926" y="551877"/>
                    <a:pt x="82184" y="543474"/>
                    <a:pt x="88900" y="550863"/>
                  </a:cubicBezTo>
                  <a:cubicBezTo>
                    <a:pt x="96596" y="556956"/>
                    <a:pt x="115019" y="592518"/>
                    <a:pt x="127000" y="604838"/>
                  </a:cubicBezTo>
                  <a:cubicBezTo>
                    <a:pt x="139007" y="617237"/>
                    <a:pt x="149840" y="621921"/>
                    <a:pt x="158750" y="6286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2565817">
                    <a:custGeom>
                      <a:avLst/>
                      <a:gdLst>
                        <a:gd name="connsiteX0" fmla="*/ 0 w 158750"/>
                        <a:gd name="connsiteY0" fmla="*/ 0 h 628650"/>
                        <a:gd name="connsiteX1" fmla="*/ 41275 w 158750"/>
                        <a:gd name="connsiteY1" fmla="*/ 92075 h 628650"/>
                        <a:gd name="connsiteX2" fmla="*/ 79375 w 158750"/>
                        <a:gd name="connsiteY2" fmla="*/ 147638 h 628650"/>
                        <a:gd name="connsiteX3" fmla="*/ 103188 w 158750"/>
                        <a:gd name="connsiteY3" fmla="*/ 212725 h 628650"/>
                        <a:gd name="connsiteX4" fmla="*/ 138113 w 158750"/>
                        <a:gd name="connsiteY4" fmla="*/ 336550 h 628650"/>
                        <a:gd name="connsiteX5" fmla="*/ 131763 w 158750"/>
                        <a:gd name="connsiteY5" fmla="*/ 406400 h 628650"/>
                        <a:gd name="connsiteX6" fmla="*/ 109538 w 158750"/>
                        <a:gd name="connsiteY6" fmla="*/ 473075 h 628650"/>
                        <a:gd name="connsiteX7" fmla="*/ 77788 w 158750"/>
                        <a:gd name="connsiteY7" fmla="*/ 528638 h 628650"/>
                        <a:gd name="connsiteX8" fmla="*/ 84138 w 158750"/>
                        <a:gd name="connsiteY8" fmla="*/ 549275 h 628650"/>
                        <a:gd name="connsiteX9" fmla="*/ 88900 w 158750"/>
                        <a:gd name="connsiteY9" fmla="*/ 550863 h 628650"/>
                        <a:gd name="connsiteX10" fmla="*/ 127000 w 158750"/>
                        <a:gd name="connsiteY10" fmla="*/ 604838 h 628650"/>
                        <a:gd name="connsiteX11" fmla="*/ 158750 w 158750"/>
                        <a:gd name="connsiteY11" fmla="*/ 628650 h 628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58750" h="628650">
                          <a:moveTo>
                            <a:pt x="0" y="0"/>
                          </a:moveTo>
                          <a:cubicBezTo>
                            <a:pt x="14023" y="33734"/>
                            <a:pt x="28046" y="67469"/>
                            <a:pt x="41275" y="92075"/>
                          </a:cubicBezTo>
                          <a:cubicBezTo>
                            <a:pt x="54504" y="116681"/>
                            <a:pt x="69056" y="127530"/>
                            <a:pt x="79375" y="147638"/>
                          </a:cubicBezTo>
                          <a:cubicBezTo>
                            <a:pt x="89694" y="167746"/>
                            <a:pt x="93398" y="181240"/>
                            <a:pt x="103188" y="212725"/>
                          </a:cubicBezTo>
                          <a:cubicBezTo>
                            <a:pt x="112978" y="244210"/>
                            <a:pt x="133351" y="304271"/>
                            <a:pt x="138113" y="336550"/>
                          </a:cubicBezTo>
                          <a:cubicBezTo>
                            <a:pt x="142876" y="368829"/>
                            <a:pt x="136526" y="383646"/>
                            <a:pt x="131763" y="406400"/>
                          </a:cubicBezTo>
                          <a:cubicBezTo>
                            <a:pt x="127000" y="429154"/>
                            <a:pt x="118534" y="452702"/>
                            <a:pt x="109538" y="473075"/>
                          </a:cubicBezTo>
                          <a:cubicBezTo>
                            <a:pt x="100542" y="493448"/>
                            <a:pt x="82021" y="515938"/>
                            <a:pt x="77788" y="528638"/>
                          </a:cubicBezTo>
                          <a:cubicBezTo>
                            <a:pt x="73555" y="541338"/>
                            <a:pt x="84138" y="549275"/>
                            <a:pt x="84138" y="549275"/>
                          </a:cubicBezTo>
                          <a:cubicBezTo>
                            <a:pt x="85990" y="552979"/>
                            <a:pt x="81756" y="541603"/>
                            <a:pt x="88900" y="550863"/>
                          </a:cubicBezTo>
                          <a:cubicBezTo>
                            <a:pt x="96044" y="560123"/>
                            <a:pt x="115359" y="591874"/>
                            <a:pt x="127000" y="604838"/>
                          </a:cubicBezTo>
                          <a:cubicBezTo>
                            <a:pt x="138641" y="617802"/>
                            <a:pt x="148695" y="623226"/>
                            <a:pt x="158750" y="6286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30B6934D-E504-4D7A-9CA5-97950B50467B}"/>
                </a:ext>
              </a:extLst>
            </p:cNvPr>
            <p:cNvSpPr/>
            <p:nvPr/>
          </p:nvSpPr>
          <p:spPr>
            <a:xfrm>
              <a:off x="6877050" y="3583517"/>
              <a:ext cx="397933" cy="311150"/>
            </a:xfrm>
            <a:custGeom>
              <a:avLst/>
              <a:gdLst>
                <a:gd name="connsiteX0" fmla="*/ 0 w 397933"/>
                <a:gd name="connsiteY0" fmla="*/ 0 h 311150"/>
                <a:gd name="connsiteX1" fmla="*/ 118533 w 397933"/>
                <a:gd name="connsiteY1" fmla="*/ 133350 h 311150"/>
                <a:gd name="connsiteX2" fmla="*/ 146050 w 397933"/>
                <a:gd name="connsiteY2" fmla="*/ 148166 h 311150"/>
                <a:gd name="connsiteX3" fmla="*/ 201083 w 397933"/>
                <a:gd name="connsiteY3" fmla="*/ 194733 h 311150"/>
                <a:gd name="connsiteX4" fmla="*/ 230717 w 397933"/>
                <a:gd name="connsiteY4" fmla="*/ 218016 h 311150"/>
                <a:gd name="connsiteX5" fmla="*/ 279400 w 397933"/>
                <a:gd name="connsiteY5" fmla="*/ 256116 h 311150"/>
                <a:gd name="connsiteX6" fmla="*/ 355600 w 397933"/>
                <a:gd name="connsiteY6" fmla="*/ 289983 h 311150"/>
                <a:gd name="connsiteX7" fmla="*/ 397933 w 397933"/>
                <a:gd name="connsiteY7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933" h="311150" extrusionOk="0">
                  <a:moveTo>
                    <a:pt x="0" y="0"/>
                  </a:moveTo>
                  <a:cubicBezTo>
                    <a:pt x="53424" y="55642"/>
                    <a:pt x="91791" y="112738"/>
                    <a:pt x="118533" y="133350"/>
                  </a:cubicBezTo>
                  <a:cubicBezTo>
                    <a:pt x="142681" y="158383"/>
                    <a:pt x="132741" y="140832"/>
                    <a:pt x="146050" y="148166"/>
                  </a:cubicBezTo>
                  <a:cubicBezTo>
                    <a:pt x="163233" y="158787"/>
                    <a:pt x="185560" y="182617"/>
                    <a:pt x="201083" y="194733"/>
                  </a:cubicBezTo>
                  <a:cubicBezTo>
                    <a:pt x="215194" y="206375"/>
                    <a:pt x="230716" y="218016"/>
                    <a:pt x="230717" y="218016"/>
                  </a:cubicBezTo>
                  <a:cubicBezTo>
                    <a:pt x="245480" y="230081"/>
                    <a:pt x="256120" y="240578"/>
                    <a:pt x="279400" y="256116"/>
                  </a:cubicBezTo>
                  <a:cubicBezTo>
                    <a:pt x="301425" y="269085"/>
                    <a:pt x="335129" y="281743"/>
                    <a:pt x="355600" y="289983"/>
                  </a:cubicBezTo>
                  <a:cubicBezTo>
                    <a:pt x="375657" y="298726"/>
                    <a:pt x="385802" y="305132"/>
                    <a:pt x="397933" y="3111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05392510">
                    <a:custGeom>
                      <a:avLst/>
                      <a:gdLst>
                        <a:gd name="connsiteX0" fmla="*/ 0 w 397933"/>
                        <a:gd name="connsiteY0" fmla="*/ 0 h 311150"/>
                        <a:gd name="connsiteX1" fmla="*/ 118533 w 397933"/>
                        <a:gd name="connsiteY1" fmla="*/ 133350 h 311150"/>
                        <a:gd name="connsiteX2" fmla="*/ 146050 w 397933"/>
                        <a:gd name="connsiteY2" fmla="*/ 148166 h 311150"/>
                        <a:gd name="connsiteX3" fmla="*/ 201083 w 397933"/>
                        <a:gd name="connsiteY3" fmla="*/ 194733 h 311150"/>
                        <a:gd name="connsiteX4" fmla="*/ 230717 w 397933"/>
                        <a:gd name="connsiteY4" fmla="*/ 218016 h 311150"/>
                        <a:gd name="connsiteX5" fmla="*/ 279400 w 397933"/>
                        <a:gd name="connsiteY5" fmla="*/ 256116 h 311150"/>
                        <a:gd name="connsiteX6" fmla="*/ 355600 w 397933"/>
                        <a:gd name="connsiteY6" fmla="*/ 289983 h 311150"/>
                        <a:gd name="connsiteX7" fmla="*/ 397933 w 397933"/>
                        <a:gd name="connsiteY7" fmla="*/ 311150 h 311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7933" h="311150">
                          <a:moveTo>
                            <a:pt x="0" y="0"/>
                          </a:moveTo>
                          <a:cubicBezTo>
                            <a:pt x="47095" y="54328"/>
                            <a:pt x="94191" y="108656"/>
                            <a:pt x="118533" y="133350"/>
                          </a:cubicBezTo>
                          <a:cubicBezTo>
                            <a:pt x="142875" y="158044"/>
                            <a:pt x="132292" y="137936"/>
                            <a:pt x="146050" y="148166"/>
                          </a:cubicBezTo>
                          <a:cubicBezTo>
                            <a:pt x="159808" y="158397"/>
                            <a:pt x="186972" y="183091"/>
                            <a:pt x="201083" y="194733"/>
                          </a:cubicBezTo>
                          <a:cubicBezTo>
                            <a:pt x="215194" y="206375"/>
                            <a:pt x="230717" y="218016"/>
                            <a:pt x="230717" y="218016"/>
                          </a:cubicBezTo>
                          <a:cubicBezTo>
                            <a:pt x="243770" y="228246"/>
                            <a:pt x="258586" y="244122"/>
                            <a:pt x="279400" y="256116"/>
                          </a:cubicBezTo>
                          <a:cubicBezTo>
                            <a:pt x="300214" y="268110"/>
                            <a:pt x="335845" y="280811"/>
                            <a:pt x="355600" y="289983"/>
                          </a:cubicBezTo>
                          <a:cubicBezTo>
                            <a:pt x="375355" y="299155"/>
                            <a:pt x="386644" y="305152"/>
                            <a:pt x="397933" y="3111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37DEFE89-26BE-414A-8D13-1C15A723EEA2}"/>
                </a:ext>
              </a:extLst>
            </p:cNvPr>
            <p:cNvSpPr/>
            <p:nvPr/>
          </p:nvSpPr>
          <p:spPr>
            <a:xfrm>
              <a:off x="7114117" y="3920067"/>
              <a:ext cx="1090083" cy="213179"/>
            </a:xfrm>
            <a:custGeom>
              <a:avLst/>
              <a:gdLst>
                <a:gd name="connsiteX0" fmla="*/ 0 w 1090083"/>
                <a:gd name="connsiteY0" fmla="*/ 0 h 213179"/>
                <a:gd name="connsiteX1" fmla="*/ 97366 w 1090083"/>
                <a:gd name="connsiteY1" fmla="*/ 52916 h 213179"/>
                <a:gd name="connsiteX2" fmla="*/ 188383 w 1090083"/>
                <a:gd name="connsiteY2" fmla="*/ 99483 h 213179"/>
                <a:gd name="connsiteX3" fmla="*/ 296333 w 1090083"/>
                <a:gd name="connsiteY3" fmla="*/ 148166 h 213179"/>
                <a:gd name="connsiteX4" fmla="*/ 425450 w 1090083"/>
                <a:gd name="connsiteY4" fmla="*/ 188383 h 213179"/>
                <a:gd name="connsiteX5" fmla="*/ 624416 w 1090083"/>
                <a:gd name="connsiteY5" fmla="*/ 209550 h 213179"/>
                <a:gd name="connsiteX6" fmla="*/ 781050 w 1090083"/>
                <a:gd name="connsiteY6" fmla="*/ 209550 h 213179"/>
                <a:gd name="connsiteX7" fmla="*/ 920750 w 1090083"/>
                <a:gd name="connsiteY7" fmla="*/ 173566 h 213179"/>
                <a:gd name="connsiteX8" fmla="*/ 1054100 w 1090083"/>
                <a:gd name="connsiteY8" fmla="*/ 114300 h 213179"/>
                <a:gd name="connsiteX9" fmla="*/ 1090083 w 1090083"/>
                <a:gd name="connsiteY9" fmla="*/ 99483 h 21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0083" h="213179" extrusionOk="0">
                  <a:moveTo>
                    <a:pt x="0" y="0"/>
                  </a:moveTo>
                  <a:cubicBezTo>
                    <a:pt x="15970" y="18254"/>
                    <a:pt x="68817" y="34360"/>
                    <a:pt x="97366" y="52916"/>
                  </a:cubicBezTo>
                  <a:cubicBezTo>
                    <a:pt x="127574" y="69924"/>
                    <a:pt x="160355" y="84571"/>
                    <a:pt x="188383" y="99483"/>
                  </a:cubicBezTo>
                  <a:cubicBezTo>
                    <a:pt x="222040" y="109963"/>
                    <a:pt x="250753" y="137593"/>
                    <a:pt x="296333" y="148166"/>
                  </a:cubicBezTo>
                  <a:cubicBezTo>
                    <a:pt x="332872" y="159769"/>
                    <a:pt x="373028" y="180164"/>
                    <a:pt x="425450" y="188383"/>
                  </a:cubicBezTo>
                  <a:cubicBezTo>
                    <a:pt x="473213" y="207072"/>
                    <a:pt x="560974" y="211015"/>
                    <a:pt x="624416" y="209550"/>
                  </a:cubicBezTo>
                  <a:cubicBezTo>
                    <a:pt x="683527" y="216900"/>
                    <a:pt x="725562" y="216600"/>
                    <a:pt x="781050" y="209550"/>
                  </a:cubicBezTo>
                  <a:cubicBezTo>
                    <a:pt x="831020" y="207089"/>
                    <a:pt x="876636" y="191117"/>
                    <a:pt x="920750" y="173566"/>
                  </a:cubicBezTo>
                  <a:cubicBezTo>
                    <a:pt x="964062" y="157586"/>
                    <a:pt x="1025176" y="129750"/>
                    <a:pt x="1054100" y="114300"/>
                  </a:cubicBezTo>
                  <a:cubicBezTo>
                    <a:pt x="1082322" y="101953"/>
                    <a:pt x="1090083" y="99483"/>
                    <a:pt x="1090083" y="9948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02564031">
                    <a:custGeom>
                      <a:avLst/>
                      <a:gdLst>
                        <a:gd name="connsiteX0" fmla="*/ 0 w 1090083"/>
                        <a:gd name="connsiteY0" fmla="*/ 0 h 213179"/>
                        <a:gd name="connsiteX1" fmla="*/ 97366 w 1090083"/>
                        <a:gd name="connsiteY1" fmla="*/ 52916 h 213179"/>
                        <a:gd name="connsiteX2" fmla="*/ 188383 w 1090083"/>
                        <a:gd name="connsiteY2" fmla="*/ 99483 h 213179"/>
                        <a:gd name="connsiteX3" fmla="*/ 296333 w 1090083"/>
                        <a:gd name="connsiteY3" fmla="*/ 148166 h 213179"/>
                        <a:gd name="connsiteX4" fmla="*/ 425450 w 1090083"/>
                        <a:gd name="connsiteY4" fmla="*/ 188383 h 213179"/>
                        <a:gd name="connsiteX5" fmla="*/ 624416 w 1090083"/>
                        <a:gd name="connsiteY5" fmla="*/ 209550 h 213179"/>
                        <a:gd name="connsiteX6" fmla="*/ 781050 w 1090083"/>
                        <a:gd name="connsiteY6" fmla="*/ 209550 h 213179"/>
                        <a:gd name="connsiteX7" fmla="*/ 920750 w 1090083"/>
                        <a:gd name="connsiteY7" fmla="*/ 173566 h 213179"/>
                        <a:gd name="connsiteX8" fmla="*/ 1054100 w 1090083"/>
                        <a:gd name="connsiteY8" fmla="*/ 114300 h 213179"/>
                        <a:gd name="connsiteX9" fmla="*/ 1090083 w 1090083"/>
                        <a:gd name="connsiteY9" fmla="*/ 99483 h 213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90083" h="213179">
                          <a:moveTo>
                            <a:pt x="0" y="0"/>
                          </a:moveTo>
                          <a:lnTo>
                            <a:pt x="97366" y="52916"/>
                          </a:lnTo>
                          <a:cubicBezTo>
                            <a:pt x="128763" y="69496"/>
                            <a:pt x="155222" y="83608"/>
                            <a:pt x="188383" y="99483"/>
                          </a:cubicBezTo>
                          <a:cubicBezTo>
                            <a:pt x="221544" y="115358"/>
                            <a:pt x="256822" y="133349"/>
                            <a:pt x="296333" y="148166"/>
                          </a:cubicBezTo>
                          <a:cubicBezTo>
                            <a:pt x="335844" y="162983"/>
                            <a:pt x="370770" y="178152"/>
                            <a:pt x="425450" y="188383"/>
                          </a:cubicBezTo>
                          <a:cubicBezTo>
                            <a:pt x="480130" y="198614"/>
                            <a:pt x="565149" y="206022"/>
                            <a:pt x="624416" y="209550"/>
                          </a:cubicBezTo>
                          <a:cubicBezTo>
                            <a:pt x="683683" y="213078"/>
                            <a:pt x="731661" y="215547"/>
                            <a:pt x="781050" y="209550"/>
                          </a:cubicBezTo>
                          <a:cubicBezTo>
                            <a:pt x="830439" y="203553"/>
                            <a:pt x="875242" y="189441"/>
                            <a:pt x="920750" y="173566"/>
                          </a:cubicBezTo>
                          <a:cubicBezTo>
                            <a:pt x="966258" y="157691"/>
                            <a:pt x="1025878" y="126647"/>
                            <a:pt x="1054100" y="114300"/>
                          </a:cubicBezTo>
                          <a:cubicBezTo>
                            <a:pt x="1082322" y="101953"/>
                            <a:pt x="1090083" y="99483"/>
                            <a:pt x="1090083" y="9948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A753A14C-167F-496F-B01A-086A6583D445}"/>
                </a:ext>
              </a:extLst>
            </p:cNvPr>
            <p:cNvSpPr/>
            <p:nvPr/>
          </p:nvSpPr>
          <p:spPr>
            <a:xfrm>
              <a:off x="7435850" y="4000500"/>
              <a:ext cx="732367" cy="87200"/>
            </a:xfrm>
            <a:custGeom>
              <a:avLst/>
              <a:gdLst>
                <a:gd name="connsiteX0" fmla="*/ 0 w 732367"/>
                <a:gd name="connsiteY0" fmla="*/ 35983 h 87200"/>
                <a:gd name="connsiteX1" fmla="*/ 190500 w 732367"/>
                <a:gd name="connsiteY1" fmla="*/ 76200 h 87200"/>
                <a:gd name="connsiteX2" fmla="*/ 340783 w 732367"/>
                <a:gd name="connsiteY2" fmla="*/ 86783 h 87200"/>
                <a:gd name="connsiteX3" fmla="*/ 518583 w 732367"/>
                <a:gd name="connsiteY3" fmla="*/ 65617 h 87200"/>
                <a:gd name="connsiteX4" fmla="*/ 654050 w 732367"/>
                <a:gd name="connsiteY4" fmla="*/ 27517 h 87200"/>
                <a:gd name="connsiteX5" fmla="*/ 732367 w 732367"/>
                <a:gd name="connsiteY5" fmla="*/ 0 h 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367" h="87200" extrusionOk="0">
                  <a:moveTo>
                    <a:pt x="0" y="35983"/>
                  </a:moveTo>
                  <a:cubicBezTo>
                    <a:pt x="72438" y="47964"/>
                    <a:pt x="134482" y="62703"/>
                    <a:pt x="190500" y="76200"/>
                  </a:cubicBezTo>
                  <a:cubicBezTo>
                    <a:pt x="250733" y="83307"/>
                    <a:pt x="288814" y="86866"/>
                    <a:pt x="340783" y="86783"/>
                  </a:cubicBezTo>
                  <a:cubicBezTo>
                    <a:pt x="387021" y="86648"/>
                    <a:pt x="466319" y="81290"/>
                    <a:pt x="518583" y="65617"/>
                  </a:cubicBezTo>
                  <a:cubicBezTo>
                    <a:pt x="567425" y="55086"/>
                    <a:pt x="617933" y="38088"/>
                    <a:pt x="654050" y="27517"/>
                  </a:cubicBezTo>
                  <a:cubicBezTo>
                    <a:pt x="688460" y="19032"/>
                    <a:pt x="709900" y="7548"/>
                    <a:pt x="732367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33338135">
                    <a:custGeom>
                      <a:avLst/>
                      <a:gdLst>
                        <a:gd name="connsiteX0" fmla="*/ 0 w 732367"/>
                        <a:gd name="connsiteY0" fmla="*/ 35983 h 87200"/>
                        <a:gd name="connsiteX1" fmla="*/ 190500 w 732367"/>
                        <a:gd name="connsiteY1" fmla="*/ 76200 h 87200"/>
                        <a:gd name="connsiteX2" fmla="*/ 340783 w 732367"/>
                        <a:gd name="connsiteY2" fmla="*/ 86783 h 87200"/>
                        <a:gd name="connsiteX3" fmla="*/ 518583 w 732367"/>
                        <a:gd name="connsiteY3" fmla="*/ 65617 h 87200"/>
                        <a:gd name="connsiteX4" fmla="*/ 654050 w 732367"/>
                        <a:gd name="connsiteY4" fmla="*/ 27517 h 87200"/>
                        <a:gd name="connsiteX5" fmla="*/ 732367 w 732367"/>
                        <a:gd name="connsiteY5" fmla="*/ 0 h 8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2367" h="87200">
                          <a:moveTo>
                            <a:pt x="0" y="35983"/>
                          </a:moveTo>
                          <a:cubicBezTo>
                            <a:pt x="66851" y="51858"/>
                            <a:pt x="133703" y="67733"/>
                            <a:pt x="190500" y="76200"/>
                          </a:cubicBezTo>
                          <a:cubicBezTo>
                            <a:pt x="247297" y="84667"/>
                            <a:pt x="286103" y="88547"/>
                            <a:pt x="340783" y="86783"/>
                          </a:cubicBezTo>
                          <a:cubicBezTo>
                            <a:pt x="395463" y="85019"/>
                            <a:pt x="466372" y="75495"/>
                            <a:pt x="518583" y="65617"/>
                          </a:cubicBezTo>
                          <a:cubicBezTo>
                            <a:pt x="570794" y="55739"/>
                            <a:pt x="618419" y="38453"/>
                            <a:pt x="654050" y="27517"/>
                          </a:cubicBezTo>
                          <a:cubicBezTo>
                            <a:pt x="689681" y="16581"/>
                            <a:pt x="711024" y="8290"/>
                            <a:pt x="732367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1E91CEE0-629F-4180-AB32-05B6782DF5D8}"/>
                </a:ext>
              </a:extLst>
            </p:cNvPr>
            <p:cNvSpPr/>
            <p:nvPr/>
          </p:nvSpPr>
          <p:spPr>
            <a:xfrm>
              <a:off x="7025217" y="3907367"/>
              <a:ext cx="829733" cy="330200"/>
            </a:xfrm>
            <a:custGeom>
              <a:avLst/>
              <a:gdLst>
                <a:gd name="connsiteX0" fmla="*/ 0 w 829733"/>
                <a:gd name="connsiteY0" fmla="*/ 0 h 330200"/>
                <a:gd name="connsiteX1" fmla="*/ 158750 w 829733"/>
                <a:gd name="connsiteY1" fmla="*/ 120650 h 330200"/>
                <a:gd name="connsiteX2" fmla="*/ 262466 w 829733"/>
                <a:gd name="connsiteY2" fmla="*/ 179916 h 330200"/>
                <a:gd name="connsiteX3" fmla="*/ 400050 w 829733"/>
                <a:gd name="connsiteY3" fmla="*/ 270933 h 330200"/>
                <a:gd name="connsiteX4" fmla="*/ 518583 w 829733"/>
                <a:gd name="connsiteY4" fmla="*/ 311150 h 330200"/>
                <a:gd name="connsiteX5" fmla="*/ 641350 w 829733"/>
                <a:gd name="connsiteY5" fmla="*/ 323850 h 330200"/>
                <a:gd name="connsiteX6" fmla="*/ 829733 w 829733"/>
                <a:gd name="connsiteY6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733" h="330200" extrusionOk="0">
                  <a:moveTo>
                    <a:pt x="0" y="0"/>
                  </a:moveTo>
                  <a:cubicBezTo>
                    <a:pt x="62641" y="40148"/>
                    <a:pt x="109974" y="81794"/>
                    <a:pt x="158750" y="120650"/>
                  </a:cubicBezTo>
                  <a:cubicBezTo>
                    <a:pt x="200626" y="151893"/>
                    <a:pt x="222798" y="154767"/>
                    <a:pt x="262466" y="179916"/>
                  </a:cubicBezTo>
                  <a:cubicBezTo>
                    <a:pt x="302472" y="200937"/>
                    <a:pt x="357810" y="251599"/>
                    <a:pt x="400050" y="270933"/>
                  </a:cubicBezTo>
                  <a:cubicBezTo>
                    <a:pt x="442372" y="295606"/>
                    <a:pt x="473001" y="299480"/>
                    <a:pt x="518583" y="311150"/>
                  </a:cubicBezTo>
                  <a:cubicBezTo>
                    <a:pt x="560563" y="322407"/>
                    <a:pt x="590372" y="321125"/>
                    <a:pt x="641350" y="323850"/>
                  </a:cubicBezTo>
                  <a:cubicBezTo>
                    <a:pt x="694039" y="331956"/>
                    <a:pt x="798568" y="333770"/>
                    <a:pt x="829733" y="3302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3924301">
                    <a:custGeom>
                      <a:avLst/>
                      <a:gdLst>
                        <a:gd name="connsiteX0" fmla="*/ 0 w 829733"/>
                        <a:gd name="connsiteY0" fmla="*/ 0 h 330200"/>
                        <a:gd name="connsiteX1" fmla="*/ 158750 w 829733"/>
                        <a:gd name="connsiteY1" fmla="*/ 120650 h 330200"/>
                        <a:gd name="connsiteX2" fmla="*/ 262466 w 829733"/>
                        <a:gd name="connsiteY2" fmla="*/ 179916 h 330200"/>
                        <a:gd name="connsiteX3" fmla="*/ 400050 w 829733"/>
                        <a:gd name="connsiteY3" fmla="*/ 270933 h 330200"/>
                        <a:gd name="connsiteX4" fmla="*/ 518583 w 829733"/>
                        <a:gd name="connsiteY4" fmla="*/ 311150 h 330200"/>
                        <a:gd name="connsiteX5" fmla="*/ 641350 w 829733"/>
                        <a:gd name="connsiteY5" fmla="*/ 323850 h 330200"/>
                        <a:gd name="connsiteX6" fmla="*/ 829733 w 829733"/>
                        <a:gd name="connsiteY6" fmla="*/ 330200 h 33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29733" h="330200">
                          <a:moveTo>
                            <a:pt x="0" y="0"/>
                          </a:moveTo>
                          <a:cubicBezTo>
                            <a:pt x="57503" y="45332"/>
                            <a:pt x="115006" y="90664"/>
                            <a:pt x="158750" y="120650"/>
                          </a:cubicBezTo>
                          <a:cubicBezTo>
                            <a:pt x="202494" y="150636"/>
                            <a:pt x="222249" y="154869"/>
                            <a:pt x="262466" y="179916"/>
                          </a:cubicBezTo>
                          <a:cubicBezTo>
                            <a:pt x="302683" y="204963"/>
                            <a:pt x="357364" y="249061"/>
                            <a:pt x="400050" y="270933"/>
                          </a:cubicBezTo>
                          <a:cubicBezTo>
                            <a:pt x="442736" y="292805"/>
                            <a:pt x="478366" y="302331"/>
                            <a:pt x="518583" y="311150"/>
                          </a:cubicBezTo>
                          <a:cubicBezTo>
                            <a:pt x="558800" y="319970"/>
                            <a:pt x="589492" y="320675"/>
                            <a:pt x="641350" y="323850"/>
                          </a:cubicBezTo>
                          <a:cubicBezTo>
                            <a:pt x="693208" y="327025"/>
                            <a:pt x="795161" y="329142"/>
                            <a:pt x="829733" y="3302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3ABEB1A0-829A-409A-AE4A-9D7CA5CD82A6}"/>
                </a:ext>
              </a:extLst>
            </p:cNvPr>
            <p:cNvSpPr/>
            <p:nvPr/>
          </p:nvSpPr>
          <p:spPr>
            <a:xfrm>
              <a:off x="7008283" y="4008967"/>
              <a:ext cx="967317" cy="326785"/>
            </a:xfrm>
            <a:custGeom>
              <a:avLst/>
              <a:gdLst>
                <a:gd name="connsiteX0" fmla="*/ 0 w 967317"/>
                <a:gd name="connsiteY0" fmla="*/ 0 h 326785"/>
                <a:gd name="connsiteX1" fmla="*/ 120650 w 967317"/>
                <a:gd name="connsiteY1" fmla="*/ 116416 h 326785"/>
                <a:gd name="connsiteX2" fmla="*/ 184150 w 967317"/>
                <a:gd name="connsiteY2" fmla="*/ 167216 h 326785"/>
                <a:gd name="connsiteX3" fmla="*/ 289984 w 967317"/>
                <a:gd name="connsiteY3" fmla="*/ 228600 h 326785"/>
                <a:gd name="connsiteX4" fmla="*/ 408517 w 967317"/>
                <a:gd name="connsiteY4" fmla="*/ 277283 h 326785"/>
                <a:gd name="connsiteX5" fmla="*/ 594784 w 967317"/>
                <a:gd name="connsiteY5" fmla="*/ 321733 h 326785"/>
                <a:gd name="connsiteX6" fmla="*/ 793750 w 967317"/>
                <a:gd name="connsiteY6" fmla="*/ 319616 h 326785"/>
                <a:gd name="connsiteX7" fmla="*/ 967317 w 967317"/>
                <a:gd name="connsiteY7" fmla="*/ 266700 h 32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7317" h="326785" extrusionOk="0">
                  <a:moveTo>
                    <a:pt x="0" y="0"/>
                  </a:moveTo>
                  <a:cubicBezTo>
                    <a:pt x="48862" y="47408"/>
                    <a:pt x="89105" y="88498"/>
                    <a:pt x="120650" y="116416"/>
                  </a:cubicBezTo>
                  <a:cubicBezTo>
                    <a:pt x="151260" y="144099"/>
                    <a:pt x="155830" y="148584"/>
                    <a:pt x="184150" y="167216"/>
                  </a:cubicBezTo>
                  <a:cubicBezTo>
                    <a:pt x="213094" y="188681"/>
                    <a:pt x="250789" y="202746"/>
                    <a:pt x="289984" y="228600"/>
                  </a:cubicBezTo>
                  <a:cubicBezTo>
                    <a:pt x="325288" y="244910"/>
                    <a:pt x="359803" y="257976"/>
                    <a:pt x="408517" y="277283"/>
                  </a:cubicBezTo>
                  <a:cubicBezTo>
                    <a:pt x="450754" y="289194"/>
                    <a:pt x="533911" y="316259"/>
                    <a:pt x="594784" y="321733"/>
                  </a:cubicBezTo>
                  <a:cubicBezTo>
                    <a:pt x="664183" y="333441"/>
                    <a:pt x="730151" y="334062"/>
                    <a:pt x="793750" y="319616"/>
                  </a:cubicBezTo>
                  <a:cubicBezTo>
                    <a:pt x="854586" y="307993"/>
                    <a:pt x="931161" y="277728"/>
                    <a:pt x="967317" y="266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55753928">
                    <a:custGeom>
                      <a:avLst/>
                      <a:gdLst>
                        <a:gd name="connsiteX0" fmla="*/ 0 w 967317"/>
                        <a:gd name="connsiteY0" fmla="*/ 0 h 326785"/>
                        <a:gd name="connsiteX1" fmla="*/ 120650 w 967317"/>
                        <a:gd name="connsiteY1" fmla="*/ 116416 h 326785"/>
                        <a:gd name="connsiteX2" fmla="*/ 184150 w 967317"/>
                        <a:gd name="connsiteY2" fmla="*/ 167216 h 326785"/>
                        <a:gd name="connsiteX3" fmla="*/ 289984 w 967317"/>
                        <a:gd name="connsiteY3" fmla="*/ 228600 h 326785"/>
                        <a:gd name="connsiteX4" fmla="*/ 408517 w 967317"/>
                        <a:gd name="connsiteY4" fmla="*/ 277283 h 326785"/>
                        <a:gd name="connsiteX5" fmla="*/ 594784 w 967317"/>
                        <a:gd name="connsiteY5" fmla="*/ 321733 h 326785"/>
                        <a:gd name="connsiteX6" fmla="*/ 793750 w 967317"/>
                        <a:gd name="connsiteY6" fmla="*/ 319616 h 326785"/>
                        <a:gd name="connsiteX7" fmla="*/ 967317 w 967317"/>
                        <a:gd name="connsiteY7" fmla="*/ 266700 h 326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67317" h="326785">
                          <a:moveTo>
                            <a:pt x="0" y="0"/>
                          </a:moveTo>
                          <a:cubicBezTo>
                            <a:pt x="44979" y="44273"/>
                            <a:pt x="89958" y="88547"/>
                            <a:pt x="120650" y="116416"/>
                          </a:cubicBezTo>
                          <a:cubicBezTo>
                            <a:pt x="151342" y="144285"/>
                            <a:pt x="155928" y="148519"/>
                            <a:pt x="184150" y="167216"/>
                          </a:cubicBezTo>
                          <a:cubicBezTo>
                            <a:pt x="212372" y="185913"/>
                            <a:pt x="252590" y="210256"/>
                            <a:pt x="289984" y="228600"/>
                          </a:cubicBezTo>
                          <a:cubicBezTo>
                            <a:pt x="327378" y="246944"/>
                            <a:pt x="357717" y="261761"/>
                            <a:pt x="408517" y="277283"/>
                          </a:cubicBezTo>
                          <a:cubicBezTo>
                            <a:pt x="459317" y="292805"/>
                            <a:pt x="530579" y="314678"/>
                            <a:pt x="594784" y="321733"/>
                          </a:cubicBezTo>
                          <a:cubicBezTo>
                            <a:pt x="658990" y="328789"/>
                            <a:pt x="731661" y="328788"/>
                            <a:pt x="793750" y="319616"/>
                          </a:cubicBezTo>
                          <a:cubicBezTo>
                            <a:pt x="855839" y="310444"/>
                            <a:pt x="935214" y="276931"/>
                            <a:pt x="967317" y="266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B274ED78-21ED-42DD-BE13-A4834851F614}"/>
                </a:ext>
              </a:extLst>
            </p:cNvPr>
            <p:cNvSpPr/>
            <p:nvPr/>
          </p:nvSpPr>
          <p:spPr>
            <a:xfrm>
              <a:off x="7107767" y="4059767"/>
              <a:ext cx="795866" cy="224624"/>
            </a:xfrm>
            <a:custGeom>
              <a:avLst/>
              <a:gdLst>
                <a:gd name="connsiteX0" fmla="*/ 0 w 795866"/>
                <a:gd name="connsiteY0" fmla="*/ 0 h 224624"/>
                <a:gd name="connsiteX1" fmla="*/ 69850 w 795866"/>
                <a:gd name="connsiteY1" fmla="*/ 57150 h 224624"/>
                <a:gd name="connsiteX2" fmla="*/ 184150 w 795866"/>
                <a:gd name="connsiteY2" fmla="*/ 129116 h 224624"/>
                <a:gd name="connsiteX3" fmla="*/ 340783 w 795866"/>
                <a:gd name="connsiteY3" fmla="*/ 192616 h 224624"/>
                <a:gd name="connsiteX4" fmla="*/ 482600 w 795866"/>
                <a:gd name="connsiteY4" fmla="*/ 215900 h 224624"/>
                <a:gd name="connsiteX5" fmla="*/ 677333 w 795866"/>
                <a:gd name="connsiteY5" fmla="*/ 224366 h 224624"/>
                <a:gd name="connsiteX6" fmla="*/ 795866 w 795866"/>
                <a:gd name="connsiteY6" fmla="*/ 207433 h 22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5866" h="224624" extrusionOk="0">
                  <a:moveTo>
                    <a:pt x="0" y="0"/>
                  </a:moveTo>
                  <a:cubicBezTo>
                    <a:pt x="19574" y="17287"/>
                    <a:pt x="34559" y="36149"/>
                    <a:pt x="69850" y="57150"/>
                  </a:cubicBezTo>
                  <a:cubicBezTo>
                    <a:pt x="92837" y="83783"/>
                    <a:pt x="131368" y="104181"/>
                    <a:pt x="184150" y="129116"/>
                  </a:cubicBezTo>
                  <a:cubicBezTo>
                    <a:pt x="227964" y="150434"/>
                    <a:pt x="293877" y="170034"/>
                    <a:pt x="340783" y="192616"/>
                  </a:cubicBezTo>
                  <a:cubicBezTo>
                    <a:pt x="391143" y="208057"/>
                    <a:pt x="420293" y="207499"/>
                    <a:pt x="482600" y="215900"/>
                  </a:cubicBezTo>
                  <a:cubicBezTo>
                    <a:pt x="540885" y="216024"/>
                    <a:pt x="623681" y="226329"/>
                    <a:pt x="677333" y="224366"/>
                  </a:cubicBezTo>
                  <a:cubicBezTo>
                    <a:pt x="730829" y="223508"/>
                    <a:pt x="763287" y="213772"/>
                    <a:pt x="795866" y="20743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61730867">
                    <a:custGeom>
                      <a:avLst/>
                      <a:gdLst>
                        <a:gd name="connsiteX0" fmla="*/ 0 w 795866"/>
                        <a:gd name="connsiteY0" fmla="*/ 0 h 224624"/>
                        <a:gd name="connsiteX1" fmla="*/ 69850 w 795866"/>
                        <a:gd name="connsiteY1" fmla="*/ 57150 h 224624"/>
                        <a:gd name="connsiteX2" fmla="*/ 184150 w 795866"/>
                        <a:gd name="connsiteY2" fmla="*/ 129116 h 224624"/>
                        <a:gd name="connsiteX3" fmla="*/ 340783 w 795866"/>
                        <a:gd name="connsiteY3" fmla="*/ 192616 h 224624"/>
                        <a:gd name="connsiteX4" fmla="*/ 482600 w 795866"/>
                        <a:gd name="connsiteY4" fmla="*/ 215900 h 224624"/>
                        <a:gd name="connsiteX5" fmla="*/ 677333 w 795866"/>
                        <a:gd name="connsiteY5" fmla="*/ 224366 h 224624"/>
                        <a:gd name="connsiteX6" fmla="*/ 795866 w 795866"/>
                        <a:gd name="connsiteY6" fmla="*/ 207433 h 2246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95866" h="224624">
                          <a:moveTo>
                            <a:pt x="0" y="0"/>
                          </a:moveTo>
                          <a:cubicBezTo>
                            <a:pt x="19579" y="17815"/>
                            <a:pt x="39158" y="35631"/>
                            <a:pt x="69850" y="57150"/>
                          </a:cubicBezTo>
                          <a:cubicBezTo>
                            <a:pt x="100542" y="78669"/>
                            <a:pt x="138995" y="106538"/>
                            <a:pt x="184150" y="129116"/>
                          </a:cubicBezTo>
                          <a:cubicBezTo>
                            <a:pt x="229305" y="151694"/>
                            <a:pt x="291041" y="178152"/>
                            <a:pt x="340783" y="192616"/>
                          </a:cubicBezTo>
                          <a:cubicBezTo>
                            <a:pt x="390525" y="207080"/>
                            <a:pt x="426508" y="210608"/>
                            <a:pt x="482600" y="215900"/>
                          </a:cubicBezTo>
                          <a:cubicBezTo>
                            <a:pt x="538692" y="221192"/>
                            <a:pt x="625122" y="225777"/>
                            <a:pt x="677333" y="224366"/>
                          </a:cubicBezTo>
                          <a:cubicBezTo>
                            <a:pt x="729544" y="222955"/>
                            <a:pt x="762705" y="215194"/>
                            <a:pt x="795866" y="20743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CCA00407-93EF-472E-B1EE-ADD6D932945E}"/>
                </a:ext>
              </a:extLst>
            </p:cNvPr>
            <p:cNvSpPr/>
            <p:nvPr/>
          </p:nvSpPr>
          <p:spPr>
            <a:xfrm>
              <a:off x="7114117" y="4315883"/>
              <a:ext cx="692150" cy="209950"/>
            </a:xfrm>
            <a:custGeom>
              <a:avLst/>
              <a:gdLst>
                <a:gd name="connsiteX0" fmla="*/ 0 w 692150"/>
                <a:gd name="connsiteY0" fmla="*/ 0 h 209950"/>
                <a:gd name="connsiteX1" fmla="*/ 152400 w 692150"/>
                <a:gd name="connsiteY1" fmla="*/ 93134 h 209950"/>
                <a:gd name="connsiteX2" fmla="*/ 218016 w 692150"/>
                <a:gd name="connsiteY2" fmla="*/ 116417 h 209950"/>
                <a:gd name="connsiteX3" fmla="*/ 300566 w 692150"/>
                <a:gd name="connsiteY3" fmla="*/ 146050 h 209950"/>
                <a:gd name="connsiteX4" fmla="*/ 425450 w 692150"/>
                <a:gd name="connsiteY4" fmla="*/ 186267 h 209950"/>
                <a:gd name="connsiteX5" fmla="*/ 577850 w 692150"/>
                <a:gd name="connsiteY5" fmla="*/ 207434 h 209950"/>
                <a:gd name="connsiteX6" fmla="*/ 692150 w 692150"/>
                <a:gd name="connsiteY6" fmla="*/ 209550 h 20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150" h="209950" extrusionOk="0">
                  <a:moveTo>
                    <a:pt x="0" y="0"/>
                  </a:moveTo>
                  <a:cubicBezTo>
                    <a:pt x="61202" y="30360"/>
                    <a:pt x="115758" y="72968"/>
                    <a:pt x="152400" y="93134"/>
                  </a:cubicBezTo>
                  <a:cubicBezTo>
                    <a:pt x="188736" y="112537"/>
                    <a:pt x="218016" y="116418"/>
                    <a:pt x="218016" y="116417"/>
                  </a:cubicBezTo>
                  <a:cubicBezTo>
                    <a:pt x="239142" y="127351"/>
                    <a:pt x="270124" y="135540"/>
                    <a:pt x="300566" y="146050"/>
                  </a:cubicBezTo>
                  <a:cubicBezTo>
                    <a:pt x="336371" y="155613"/>
                    <a:pt x="378722" y="180548"/>
                    <a:pt x="425450" y="186267"/>
                  </a:cubicBezTo>
                  <a:cubicBezTo>
                    <a:pt x="473232" y="198946"/>
                    <a:pt x="528964" y="197683"/>
                    <a:pt x="577850" y="207434"/>
                  </a:cubicBezTo>
                  <a:cubicBezTo>
                    <a:pt x="622300" y="211313"/>
                    <a:pt x="692150" y="209550"/>
                    <a:pt x="692150" y="2095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05118945">
                    <a:custGeom>
                      <a:avLst/>
                      <a:gdLst>
                        <a:gd name="connsiteX0" fmla="*/ 0 w 692150"/>
                        <a:gd name="connsiteY0" fmla="*/ 0 h 209950"/>
                        <a:gd name="connsiteX1" fmla="*/ 152400 w 692150"/>
                        <a:gd name="connsiteY1" fmla="*/ 93134 h 209950"/>
                        <a:gd name="connsiteX2" fmla="*/ 218016 w 692150"/>
                        <a:gd name="connsiteY2" fmla="*/ 116417 h 209950"/>
                        <a:gd name="connsiteX3" fmla="*/ 300566 w 692150"/>
                        <a:gd name="connsiteY3" fmla="*/ 146050 h 209950"/>
                        <a:gd name="connsiteX4" fmla="*/ 425450 w 692150"/>
                        <a:gd name="connsiteY4" fmla="*/ 186267 h 209950"/>
                        <a:gd name="connsiteX5" fmla="*/ 577850 w 692150"/>
                        <a:gd name="connsiteY5" fmla="*/ 207434 h 209950"/>
                        <a:gd name="connsiteX6" fmla="*/ 692150 w 692150"/>
                        <a:gd name="connsiteY6" fmla="*/ 209550 h 209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92150" h="209950">
                          <a:moveTo>
                            <a:pt x="0" y="0"/>
                          </a:moveTo>
                          <a:cubicBezTo>
                            <a:pt x="58032" y="36865"/>
                            <a:pt x="116064" y="73731"/>
                            <a:pt x="152400" y="93134"/>
                          </a:cubicBezTo>
                          <a:cubicBezTo>
                            <a:pt x="188736" y="112537"/>
                            <a:pt x="218016" y="116417"/>
                            <a:pt x="218016" y="116417"/>
                          </a:cubicBezTo>
                          <a:cubicBezTo>
                            <a:pt x="242710" y="125236"/>
                            <a:pt x="265994" y="134408"/>
                            <a:pt x="300566" y="146050"/>
                          </a:cubicBezTo>
                          <a:cubicBezTo>
                            <a:pt x="335138" y="157692"/>
                            <a:pt x="379236" y="176036"/>
                            <a:pt x="425450" y="186267"/>
                          </a:cubicBezTo>
                          <a:cubicBezTo>
                            <a:pt x="471664" y="196498"/>
                            <a:pt x="533400" y="203554"/>
                            <a:pt x="577850" y="207434"/>
                          </a:cubicBezTo>
                          <a:cubicBezTo>
                            <a:pt x="622300" y="211314"/>
                            <a:pt x="692150" y="209550"/>
                            <a:pt x="692150" y="2095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F9567369-4352-44AF-802F-606FDD783125}"/>
                </a:ext>
              </a:extLst>
            </p:cNvPr>
            <p:cNvSpPr/>
            <p:nvPr/>
          </p:nvSpPr>
          <p:spPr>
            <a:xfrm>
              <a:off x="7186083" y="4411133"/>
              <a:ext cx="484717" cy="167329"/>
            </a:xfrm>
            <a:custGeom>
              <a:avLst/>
              <a:gdLst>
                <a:gd name="connsiteX0" fmla="*/ 0 w 484717"/>
                <a:gd name="connsiteY0" fmla="*/ 0 h 167329"/>
                <a:gd name="connsiteX1" fmla="*/ 101600 w 484717"/>
                <a:gd name="connsiteY1" fmla="*/ 78317 h 167329"/>
                <a:gd name="connsiteX2" fmla="*/ 207434 w 484717"/>
                <a:gd name="connsiteY2" fmla="*/ 127000 h 167329"/>
                <a:gd name="connsiteX3" fmla="*/ 287867 w 484717"/>
                <a:gd name="connsiteY3" fmla="*/ 150284 h 167329"/>
                <a:gd name="connsiteX4" fmla="*/ 385234 w 484717"/>
                <a:gd name="connsiteY4" fmla="*/ 158750 h 167329"/>
                <a:gd name="connsiteX5" fmla="*/ 484717 w 484717"/>
                <a:gd name="connsiteY5" fmla="*/ 167217 h 16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717" h="167329" extrusionOk="0">
                  <a:moveTo>
                    <a:pt x="0" y="0"/>
                  </a:moveTo>
                  <a:cubicBezTo>
                    <a:pt x="27535" y="24772"/>
                    <a:pt x="63676" y="55896"/>
                    <a:pt x="101600" y="78317"/>
                  </a:cubicBezTo>
                  <a:cubicBezTo>
                    <a:pt x="136679" y="104442"/>
                    <a:pt x="174186" y="119596"/>
                    <a:pt x="207434" y="127000"/>
                  </a:cubicBezTo>
                  <a:cubicBezTo>
                    <a:pt x="235388" y="140088"/>
                    <a:pt x="259492" y="145791"/>
                    <a:pt x="287867" y="150284"/>
                  </a:cubicBezTo>
                  <a:cubicBezTo>
                    <a:pt x="317500" y="155576"/>
                    <a:pt x="385234" y="158750"/>
                    <a:pt x="385234" y="158750"/>
                  </a:cubicBezTo>
                  <a:cubicBezTo>
                    <a:pt x="418354" y="164297"/>
                    <a:pt x="467010" y="168892"/>
                    <a:pt x="484717" y="16721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4896372">
                    <a:custGeom>
                      <a:avLst/>
                      <a:gdLst>
                        <a:gd name="connsiteX0" fmla="*/ 0 w 484717"/>
                        <a:gd name="connsiteY0" fmla="*/ 0 h 167329"/>
                        <a:gd name="connsiteX1" fmla="*/ 101600 w 484717"/>
                        <a:gd name="connsiteY1" fmla="*/ 78317 h 167329"/>
                        <a:gd name="connsiteX2" fmla="*/ 207434 w 484717"/>
                        <a:gd name="connsiteY2" fmla="*/ 127000 h 167329"/>
                        <a:gd name="connsiteX3" fmla="*/ 287867 w 484717"/>
                        <a:gd name="connsiteY3" fmla="*/ 150284 h 167329"/>
                        <a:gd name="connsiteX4" fmla="*/ 385234 w 484717"/>
                        <a:gd name="connsiteY4" fmla="*/ 158750 h 167329"/>
                        <a:gd name="connsiteX5" fmla="*/ 484717 w 484717"/>
                        <a:gd name="connsiteY5" fmla="*/ 167217 h 1673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84717" h="167329">
                          <a:moveTo>
                            <a:pt x="0" y="0"/>
                          </a:moveTo>
                          <a:cubicBezTo>
                            <a:pt x="33514" y="28575"/>
                            <a:pt x="67028" y="57150"/>
                            <a:pt x="101600" y="78317"/>
                          </a:cubicBezTo>
                          <a:cubicBezTo>
                            <a:pt x="136172" y="99484"/>
                            <a:pt x="176390" y="115006"/>
                            <a:pt x="207434" y="127000"/>
                          </a:cubicBezTo>
                          <a:cubicBezTo>
                            <a:pt x="238478" y="138994"/>
                            <a:pt x="258234" y="144992"/>
                            <a:pt x="287867" y="150284"/>
                          </a:cubicBezTo>
                          <a:cubicBezTo>
                            <a:pt x="317500" y="155576"/>
                            <a:pt x="385234" y="158750"/>
                            <a:pt x="385234" y="158750"/>
                          </a:cubicBezTo>
                          <a:cubicBezTo>
                            <a:pt x="418042" y="161572"/>
                            <a:pt x="463550" y="168275"/>
                            <a:pt x="484717" y="16721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966BD125-4423-4FF6-AB05-A963285FD0BC}"/>
                </a:ext>
              </a:extLst>
            </p:cNvPr>
            <p:cNvSpPr/>
            <p:nvPr/>
          </p:nvSpPr>
          <p:spPr>
            <a:xfrm>
              <a:off x="7865533" y="4326467"/>
              <a:ext cx="359834" cy="188383"/>
            </a:xfrm>
            <a:custGeom>
              <a:avLst/>
              <a:gdLst>
                <a:gd name="connsiteX0" fmla="*/ 0 w 359834"/>
                <a:gd name="connsiteY0" fmla="*/ 188383 h 188383"/>
                <a:gd name="connsiteX1" fmla="*/ 194734 w 359834"/>
                <a:gd name="connsiteY1" fmla="*/ 112183 h 188383"/>
                <a:gd name="connsiteX2" fmla="*/ 268817 w 359834"/>
                <a:gd name="connsiteY2" fmla="*/ 59266 h 188383"/>
                <a:gd name="connsiteX3" fmla="*/ 359834 w 359834"/>
                <a:gd name="connsiteY3" fmla="*/ 0 h 18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834" h="188383" extrusionOk="0">
                  <a:moveTo>
                    <a:pt x="0" y="188383"/>
                  </a:moveTo>
                  <a:cubicBezTo>
                    <a:pt x="72886" y="161362"/>
                    <a:pt x="145222" y="134887"/>
                    <a:pt x="194734" y="112183"/>
                  </a:cubicBezTo>
                  <a:cubicBezTo>
                    <a:pt x="239036" y="91770"/>
                    <a:pt x="239391" y="77028"/>
                    <a:pt x="268817" y="59266"/>
                  </a:cubicBezTo>
                  <a:cubicBezTo>
                    <a:pt x="298590" y="39439"/>
                    <a:pt x="330249" y="19928"/>
                    <a:pt x="359834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13645986">
                    <a:custGeom>
                      <a:avLst/>
                      <a:gdLst>
                        <a:gd name="connsiteX0" fmla="*/ 0 w 359834"/>
                        <a:gd name="connsiteY0" fmla="*/ 188383 h 188383"/>
                        <a:gd name="connsiteX1" fmla="*/ 194734 w 359834"/>
                        <a:gd name="connsiteY1" fmla="*/ 112183 h 188383"/>
                        <a:gd name="connsiteX2" fmla="*/ 268817 w 359834"/>
                        <a:gd name="connsiteY2" fmla="*/ 59266 h 188383"/>
                        <a:gd name="connsiteX3" fmla="*/ 359834 w 359834"/>
                        <a:gd name="connsiteY3" fmla="*/ 0 h 188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9834" h="188383">
                          <a:moveTo>
                            <a:pt x="0" y="188383"/>
                          </a:moveTo>
                          <a:cubicBezTo>
                            <a:pt x="74965" y="161042"/>
                            <a:pt x="149931" y="133702"/>
                            <a:pt x="194734" y="112183"/>
                          </a:cubicBezTo>
                          <a:cubicBezTo>
                            <a:pt x="239537" y="90664"/>
                            <a:pt x="241300" y="77963"/>
                            <a:pt x="268817" y="59266"/>
                          </a:cubicBezTo>
                          <a:cubicBezTo>
                            <a:pt x="296334" y="40569"/>
                            <a:pt x="328084" y="20284"/>
                            <a:pt x="359834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9F4416A5-2767-483C-9629-21F417910433}"/>
                </a:ext>
              </a:extLst>
            </p:cNvPr>
            <p:cNvSpPr/>
            <p:nvPr/>
          </p:nvSpPr>
          <p:spPr>
            <a:xfrm>
              <a:off x="7346950" y="4279900"/>
              <a:ext cx="753533" cy="179688"/>
            </a:xfrm>
            <a:custGeom>
              <a:avLst/>
              <a:gdLst>
                <a:gd name="connsiteX0" fmla="*/ 0 w 753533"/>
                <a:gd name="connsiteY0" fmla="*/ 114300 h 179688"/>
                <a:gd name="connsiteX1" fmla="*/ 205317 w 753533"/>
                <a:gd name="connsiteY1" fmla="*/ 167217 h 179688"/>
                <a:gd name="connsiteX2" fmla="*/ 408517 w 753533"/>
                <a:gd name="connsiteY2" fmla="*/ 175683 h 179688"/>
                <a:gd name="connsiteX3" fmla="*/ 601133 w 753533"/>
                <a:gd name="connsiteY3" fmla="*/ 114300 h 179688"/>
                <a:gd name="connsiteX4" fmla="*/ 753533 w 753533"/>
                <a:gd name="connsiteY4" fmla="*/ 0 h 17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533" h="179688" extrusionOk="0">
                  <a:moveTo>
                    <a:pt x="0" y="114300"/>
                  </a:moveTo>
                  <a:cubicBezTo>
                    <a:pt x="67270" y="136571"/>
                    <a:pt x="137670" y="148509"/>
                    <a:pt x="205317" y="167217"/>
                  </a:cubicBezTo>
                  <a:cubicBezTo>
                    <a:pt x="272304" y="180078"/>
                    <a:pt x="342929" y="181525"/>
                    <a:pt x="408517" y="175683"/>
                  </a:cubicBezTo>
                  <a:cubicBezTo>
                    <a:pt x="473465" y="169310"/>
                    <a:pt x="538293" y="152324"/>
                    <a:pt x="601133" y="114300"/>
                  </a:cubicBezTo>
                  <a:cubicBezTo>
                    <a:pt x="660909" y="89182"/>
                    <a:pt x="719272" y="24702"/>
                    <a:pt x="753533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60896887">
                    <a:custGeom>
                      <a:avLst/>
                      <a:gdLst>
                        <a:gd name="connsiteX0" fmla="*/ 0 w 753533"/>
                        <a:gd name="connsiteY0" fmla="*/ 114300 h 179688"/>
                        <a:gd name="connsiteX1" fmla="*/ 205317 w 753533"/>
                        <a:gd name="connsiteY1" fmla="*/ 167217 h 179688"/>
                        <a:gd name="connsiteX2" fmla="*/ 408517 w 753533"/>
                        <a:gd name="connsiteY2" fmla="*/ 175683 h 179688"/>
                        <a:gd name="connsiteX3" fmla="*/ 601133 w 753533"/>
                        <a:gd name="connsiteY3" fmla="*/ 114300 h 179688"/>
                        <a:gd name="connsiteX4" fmla="*/ 753533 w 753533"/>
                        <a:gd name="connsiteY4" fmla="*/ 0 h 179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53533" h="179688">
                          <a:moveTo>
                            <a:pt x="0" y="114300"/>
                          </a:moveTo>
                          <a:cubicBezTo>
                            <a:pt x="68615" y="135643"/>
                            <a:pt x="137231" y="156987"/>
                            <a:pt x="205317" y="167217"/>
                          </a:cubicBezTo>
                          <a:cubicBezTo>
                            <a:pt x="273403" y="177447"/>
                            <a:pt x="342548" y="184502"/>
                            <a:pt x="408517" y="175683"/>
                          </a:cubicBezTo>
                          <a:cubicBezTo>
                            <a:pt x="474486" y="166864"/>
                            <a:pt x="543630" y="143581"/>
                            <a:pt x="601133" y="114300"/>
                          </a:cubicBezTo>
                          <a:cubicBezTo>
                            <a:pt x="658636" y="85019"/>
                            <a:pt x="723194" y="22930"/>
                            <a:pt x="753533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43C8C2C6-5653-47B6-BBAC-909BE78FAA1F}"/>
                </a:ext>
              </a:extLst>
            </p:cNvPr>
            <p:cNvSpPr/>
            <p:nvPr/>
          </p:nvSpPr>
          <p:spPr>
            <a:xfrm>
              <a:off x="8026400" y="4212489"/>
              <a:ext cx="662517" cy="300244"/>
            </a:xfrm>
            <a:custGeom>
              <a:avLst/>
              <a:gdLst>
                <a:gd name="connsiteX0" fmla="*/ 0 w 662517"/>
                <a:gd name="connsiteY0" fmla="*/ 300244 h 300244"/>
                <a:gd name="connsiteX1" fmla="*/ 103717 w 662517"/>
                <a:gd name="connsiteY1" fmla="*/ 234628 h 300244"/>
                <a:gd name="connsiteX2" fmla="*/ 192617 w 662517"/>
                <a:gd name="connsiteY2" fmla="*/ 164778 h 300244"/>
                <a:gd name="connsiteX3" fmla="*/ 268817 w 662517"/>
                <a:gd name="connsiteY3" fmla="*/ 116094 h 300244"/>
                <a:gd name="connsiteX4" fmla="*/ 378883 w 662517"/>
                <a:gd name="connsiteY4" fmla="*/ 48361 h 300244"/>
                <a:gd name="connsiteX5" fmla="*/ 543983 w 662517"/>
                <a:gd name="connsiteY5" fmla="*/ 1794 h 300244"/>
                <a:gd name="connsiteX6" fmla="*/ 662517 w 662517"/>
                <a:gd name="connsiteY6" fmla="*/ 10261 h 30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17" h="300244" extrusionOk="0">
                  <a:moveTo>
                    <a:pt x="0" y="300244"/>
                  </a:moveTo>
                  <a:cubicBezTo>
                    <a:pt x="35634" y="280450"/>
                    <a:pt x="71179" y="257425"/>
                    <a:pt x="103717" y="234628"/>
                  </a:cubicBezTo>
                  <a:cubicBezTo>
                    <a:pt x="132727" y="218018"/>
                    <a:pt x="163347" y="184481"/>
                    <a:pt x="192617" y="164778"/>
                  </a:cubicBezTo>
                  <a:cubicBezTo>
                    <a:pt x="220134" y="145021"/>
                    <a:pt x="268817" y="116093"/>
                    <a:pt x="268817" y="116094"/>
                  </a:cubicBezTo>
                  <a:cubicBezTo>
                    <a:pt x="302952" y="98364"/>
                    <a:pt x="337606" y="64720"/>
                    <a:pt x="378883" y="48361"/>
                  </a:cubicBezTo>
                  <a:cubicBezTo>
                    <a:pt x="429937" y="29956"/>
                    <a:pt x="502531" y="6636"/>
                    <a:pt x="543983" y="1794"/>
                  </a:cubicBezTo>
                  <a:cubicBezTo>
                    <a:pt x="592299" y="-7768"/>
                    <a:pt x="634499" y="10090"/>
                    <a:pt x="662517" y="10261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86398418">
                    <a:custGeom>
                      <a:avLst/>
                      <a:gdLst>
                        <a:gd name="connsiteX0" fmla="*/ 0 w 662517"/>
                        <a:gd name="connsiteY0" fmla="*/ 300244 h 300244"/>
                        <a:gd name="connsiteX1" fmla="*/ 103717 w 662517"/>
                        <a:gd name="connsiteY1" fmla="*/ 234628 h 300244"/>
                        <a:gd name="connsiteX2" fmla="*/ 192617 w 662517"/>
                        <a:gd name="connsiteY2" fmla="*/ 164778 h 300244"/>
                        <a:gd name="connsiteX3" fmla="*/ 268817 w 662517"/>
                        <a:gd name="connsiteY3" fmla="*/ 116094 h 300244"/>
                        <a:gd name="connsiteX4" fmla="*/ 378883 w 662517"/>
                        <a:gd name="connsiteY4" fmla="*/ 48361 h 300244"/>
                        <a:gd name="connsiteX5" fmla="*/ 543983 w 662517"/>
                        <a:gd name="connsiteY5" fmla="*/ 1794 h 300244"/>
                        <a:gd name="connsiteX6" fmla="*/ 662517 w 662517"/>
                        <a:gd name="connsiteY6" fmla="*/ 10261 h 3002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62517" h="300244">
                          <a:moveTo>
                            <a:pt x="0" y="300244"/>
                          </a:moveTo>
                          <a:cubicBezTo>
                            <a:pt x="35807" y="278725"/>
                            <a:pt x="71614" y="257206"/>
                            <a:pt x="103717" y="234628"/>
                          </a:cubicBezTo>
                          <a:cubicBezTo>
                            <a:pt x="135820" y="212050"/>
                            <a:pt x="165100" y="184534"/>
                            <a:pt x="192617" y="164778"/>
                          </a:cubicBezTo>
                          <a:cubicBezTo>
                            <a:pt x="220134" y="145022"/>
                            <a:pt x="268817" y="116094"/>
                            <a:pt x="268817" y="116094"/>
                          </a:cubicBezTo>
                          <a:cubicBezTo>
                            <a:pt x="299861" y="96691"/>
                            <a:pt x="333022" y="67411"/>
                            <a:pt x="378883" y="48361"/>
                          </a:cubicBezTo>
                          <a:cubicBezTo>
                            <a:pt x="424744" y="29311"/>
                            <a:pt x="496711" y="8144"/>
                            <a:pt x="543983" y="1794"/>
                          </a:cubicBezTo>
                          <a:cubicBezTo>
                            <a:pt x="591255" y="-4556"/>
                            <a:pt x="637823" y="7792"/>
                            <a:pt x="662517" y="10261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0725A5FB-4002-4630-97C0-6F291A926B59}"/>
                </a:ext>
              </a:extLst>
            </p:cNvPr>
            <p:cNvSpPr/>
            <p:nvPr/>
          </p:nvSpPr>
          <p:spPr>
            <a:xfrm>
              <a:off x="7903633" y="4349750"/>
              <a:ext cx="450850" cy="277283"/>
            </a:xfrm>
            <a:custGeom>
              <a:avLst/>
              <a:gdLst>
                <a:gd name="connsiteX0" fmla="*/ 0 w 450850"/>
                <a:gd name="connsiteY0" fmla="*/ 277283 h 277283"/>
                <a:gd name="connsiteX1" fmla="*/ 129117 w 450850"/>
                <a:gd name="connsiteY1" fmla="*/ 241300 h 277283"/>
                <a:gd name="connsiteX2" fmla="*/ 256117 w 450850"/>
                <a:gd name="connsiteY2" fmla="*/ 179917 h 277283"/>
                <a:gd name="connsiteX3" fmla="*/ 387350 w 450850"/>
                <a:gd name="connsiteY3" fmla="*/ 80433 h 277283"/>
                <a:gd name="connsiteX4" fmla="*/ 450850 w 450850"/>
                <a:gd name="connsiteY4" fmla="*/ 0 h 27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50" h="277283" extrusionOk="0">
                  <a:moveTo>
                    <a:pt x="0" y="277283"/>
                  </a:moveTo>
                  <a:cubicBezTo>
                    <a:pt x="48872" y="274111"/>
                    <a:pt x="85777" y="257491"/>
                    <a:pt x="129117" y="241300"/>
                  </a:cubicBezTo>
                  <a:cubicBezTo>
                    <a:pt x="171968" y="227083"/>
                    <a:pt x="211921" y="202243"/>
                    <a:pt x="256117" y="179917"/>
                  </a:cubicBezTo>
                  <a:cubicBezTo>
                    <a:pt x="296855" y="155795"/>
                    <a:pt x="349180" y="105195"/>
                    <a:pt x="387350" y="80433"/>
                  </a:cubicBezTo>
                  <a:cubicBezTo>
                    <a:pt x="422709" y="52952"/>
                    <a:pt x="434553" y="22267"/>
                    <a:pt x="45085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25741590">
                    <a:custGeom>
                      <a:avLst/>
                      <a:gdLst>
                        <a:gd name="connsiteX0" fmla="*/ 0 w 450850"/>
                        <a:gd name="connsiteY0" fmla="*/ 277283 h 277283"/>
                        <a:gd name="connsiteX1" fmla="*/ 129117 w 450850"/>
                        <a:gd name="connsiteY1" fmla="*/ 241300 h 277283"/>
                        <a:gd name="connsiteX2" fmla="*/ 256117 w 450850"/>
                        <a:gd name="connsiteY2" fmla="*/ 179917 h 277283"/>
                        <a:gd name="connsiteX3" fmla="*/ 387350 w 450850"/>
                        <a:gd name="connsiteY3" fmla="*/ 80433 h 277283"/>
                        <a:gd name="connsiteX4" fmla="*/ 450850 w 450850"/>
                        <a:gd name="connsiteY4" fmla="*/ 0 h 277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50850" h="277283">
                          <a:moveTo>
                            <a:pt x="0" y="277283"/>
                          </a:moveTo>
                          <a:cubicBezTo>
                            <a:pt x="43215" y="267405"/>
                            <a:pt x="86431" y="257528"/>
                            <a:pt x="129117" y="241300"/>
                          </a:cubicBezTo>
                          <a:cubicBezTo>
                            <a:pt x="171803" y="225072"/>
                            <a:pt x="213078" y="206728"/>
                            <a:pt x="256117" y="179917"/>
                          </a:cubicBezTo>
                          <a:cubicBezTo>
                            <a:pt x="299156" y="153106"/>
                            <a:pt x="354894" y="110419"/>
                            <a:pt x="387350" y="80433"/>
                          </a:cubicBezTo>
                          <a:cubicBezTo>
                            <a:pt x="419806" y="50447"/>
                            <a:pt x="435328" y="25223"/>
                            <a:pt x="45085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9613D48F-E962-4083-8DAD-C042F5BCE62D}"/>
                </a:ext>
              </a:extLst>
            </p:cNvPr>
            <p:cNvSpPr/>
            <p:nvPr/>
          </p:nvSpPr>
          <p:spPr>
            <a:xfrm>
              <a:off x="8030633" y="4047067"/>
              <a:ext cx="467784" cy="188383"/>
            </a:xfrm>
            <a:custGeom>
              <a:avLst/>
              <a:gdLst>
                <a:gd name="connsiteX0" fmla="*/ 0 w 467784"/>
                <a:gd name="connsiteY0" fmla="*/ 188383 h 188383"/>
                <a:gd name="connsiteX1" fmla="*/ 137584 w 467784"/>
                <a:gd name="connsiteY1" fmla="*/ 110066 h 188383"/>
                <a:gd name="connsiteX2" fmla="*/ 234950 w 467784"/>
                <a:gd name="connsiteY2" fmla="*/ 61383 h 188383"/>
                <a:gd name="connsiteX3" fmla="*/ 355600 w 467784"/>
                <a:gd name="connsiteY3" fmla="*/ 19050 h 188383"/>
                <a:gd name="connsiteX4" fmla="*/ 467784 w 467784"/>
                <a:gd name="connsiteY4" fmla="*/ 0 h 18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784" h="188383" extrusionOk="0">
                  <a:moveTo>
                    <a:pt x="0" y="188383"/>
                  </a:moveTo>
                  <a:cubicBezTo>
                    <a:pt x="52260" y="153614"/>
                    <a:pt x="95810" y="128870"/>
                    <a:pt x="137584" y="110066"/>
                  </a:cubicBezTo>
                  <a:cubicBezTo>
                    <a:pt x="175351" y="86737"/>
                    <a:pt x="195858" y="80317"/>
                    <a:pt x="234950" y="61383"/>
                  </a:cubicBezTo>
                  <a:cubicBezTo>
                    <a:pt x="267905" y="49313"/>
                    <a:pt x="311893" y="27298"/>
                    <a:pt x="355600" y="19050"/>
                  </a:cubicBezTo>
                  <a:cubicBezTo>
                    <a:pt x="394690" y="4762"/>
                    <a:pt x="437830" y="2816"/>
                    <a:pt x="467784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67232618">
                    <a:custGeom>
                      <a:avLst/>
                      <a:gdLst>
                        <a:gd name="connsiteX0" fmla="*/ 0 w 467784"/>
                        <a:gd name="connsiteY0" fmla="*/ 188383 h 188383"/>
                        <a:gd name="connsiteX1" fmla="*/ 137584 w 467784"/>
                        <a:gd name="connsiteY1" fmla="*/ 110066 h 188383"/>
                        <a:gd name="connsiteX2" fmla="*/ 234950 w 467784"/>
                        <a:gd name="connsiteY2" fmla="*/ 61383 h 188383"/>
                        <a:gd name="connsiteX3" fmla="*/ 355600 w 467784"/>
                        <a:gd name="connsiteY3" fmla="*/ 19050 h 188383"/>
                        <a:gd name="connsiteX4" fmla="*/ 467784 w 467784"/>
                        <a:gd name="connsiteY4" fmla="*/ 0 h 188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7784" h="188383">
                          <a:moveTo>
                            <a:pt x="0" y="188383"/>
                          </a:moveTo>
                          <a:cubicBezTo>
                            <a:pt x="49213" y="159808"/>
                            <a:pt x="98426" y="131233"/>
                            <a:pt x="137584" y="110066"/>
                          </a:cubicBezTo>
                          <a:cubicBezTo>
                            <a:pt x="176742" y="88899"/>
                            <a:pt x="198614" y="76552"/>
                            <a:pt x="234950" y="61383"/>
                          </a:cubicBezTo>
                          <a:cubicBezTo>
                            <a:pt x="271286" y="46214"/>
                            <a:pt x="316794" y="29280"/>
                            <a:pt x="355600" y="19050"/>
                          </a:cubicBezTo>
                          <a:cubicBezTo>
                            <a:pt x="394406" y="8820"/>
                            <a:pt x="442031" y="3881"/>
                            <a:pt x="467784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4C26996D-C534-4250-B51F-344E9613075F}"/>
                </a:ext>
              </a:extLst>
            </p:cNvPr>
            <p:cNvSpPr/>
            <p:nvPr/>
          </p:nvSpPr>
          <p:spPr>
            <a:xfrm>
              <a:off x="8020050" y="4075760"/>
              <a:ext cx="723900" cy="191440"/>
            </a:xfrm>
            <a:custGeom>
              <a:avLst/>
              <a:gdLst>
                <a:gd name="connsiteX0" fmla="*/ 0 w 723900"/>
                <a:gd name="connsiteY0" fmla="*/ 191440 h 191440"/>
                <a:gd name="connsiteX1" fmla="*/ 143933 w 723900"/>
                <a:gd name="connsiteY1" fmla="*/ 117357 h 191440"/>
                <a:gd name="connsiteX2" fmla="*/ 368300 w 723900"/>
                <a:gd name="connsiteY2" fmla="*/ 34807 h 191440"/>
                <a:gd name="connsiteX3" fmla="*/ 522817 w 723900"/>
                <a:gd name="connsiteY3" fmla="*/ 5173 h 191440"/>
                <a:gd name="connsiteX4" fmla="*/ 592667 w 723900"/>
                <a:gd name="connsiteY4" fmla="*/ 940 h 191440"/>
                <a:gd name="connsiteX5" fmla="*/ 723900 w 723900"/>
                <a:gd name="connsiteY5" fmla="*/ 15757 h 1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900" h="191440" extrusionOk="0">
                  <a:moveTo>
                    <a:pt x="0" y="191440"/>
                  </a:moveTo>
                  <a:cubicBezTo>
                    <a:pt x="43205" y="164363"/>
                    <a:pt x="90442" y="147656"/>
                    <a:pt x="143933" y="117357"/>
                  </a:cubicBezTo>
                  <a:cubicBezTo>
                    <a:pt x="201292" y="90025"/>
                    <a:pt x="301304" y="51863"/>
                    <a:pt x="368300" y="34807"/>
                  </a:cubicBezTo>
                  <a:cubicBezTo>
                    <a:pt x="426221" y="16043"/>
                    <a:pt x="484998" y="8496"/>
                    <a:pt x="522817" y="5173"/>
                  </a:cubicBezTo>
                  <a:cubicBezTo>
                    <a:pt x="560050" y="-432"/>
                    <a:pt x="559128" y="-776"/>
                    <a:pt x="592667" y="940"/>
                  </a:cubicBezTo>
                  <a:cubicBezTo>
                    <a:pt x="626181" y="2705"/>
                    <a:pt x="723899" y="15757"/>
                    <a:pt x="723900" y="1575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352517932">
                    <a:custGeom>
                      <a:avLst/>
                      <a:gdLst>
                        <a:gd name="connsiteX0" fmla="*/ 0 w 723900"/>
                        <a:gd name="connsiteY0" fmla="*/ 191440 h 191440"/>
                        <a:gd name="connsiteX1" fmla="*/ 143933 w 723900"/>
                        <a:gd name="connsiteY1" fmla="*/ 117357 h 191440"/>
                        <a:gd name="connsiteX2" fmla="*/ 368300 w 723900"/>
                        <a:gd name="connsiteY2" fmla="*/ 34807 h 191440"/>
                        <a:gd name="connsiteX3" fmla="*/ 522817 w 723900"/>
                        <a:gd name="connsiteY3" fmla="*/ 5173 h 191440"/>
                        <a:gd name="connsiteX4" fmla="*/ 592667 w 723900"/>
                        <a:gd name="connsiteY4" fmla="*/ 940 h 191440"/>
                        <a:gd name="connsiteX5" fmla="*/ 723900 w 723900"/>
                        <a:gd name="connsiteY5" fmla="*/ 15757 h 191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23900" h="191440">
                          <a:moveTo>
                            <a:pt x="0" y="191440"/>
                          </a:moveTo>
                          <a:cubicBezTo>
                            <a:pt x="41275" y="167451"/>
                            <a:pt x="82550" y="143462"/>
                            <a:pt x="143933" y="117357"/>
                          </a:cubicBezTo>
                          <a:cubicBezTo>
                            <a:pt x="205316" y="91252"/>
                            <a:pt x="305153" y="53504"/>
                            <a:pt x="368300" y="34807"/>
                          </a:cubicBezTo>
                          <a:cubicBezTo>
                            <a:pt x="431447" y="16110"/>
                            <a:pt x="485423" y="10817"/>
                            <a:pt x="522817" y="5173"/>
                          </a:cubicBezTo>
                          <a:cubicBezTo>
                            <a:pt x="560211" y="-471"/>
                            <a:pt x="559153" y="-824"/>
                            <a:pt x="592667" y="940"/>
                          </a:cubicBezTo>
                          <a:cubicBezTo>
                            <a:pt x="626181" y="2704"/>
                            <a:pt x="723900" y="15757"/>
                            <a:pt x="723900" y="1575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49D7A121-BDD0-4D62-A6AF-93D3CFDCE312}"/>
                </a:ext>
              </a:extLst>
            </p:cNvPr>
            <p:cNvSpPr/>
            <p:nvPr/>
          </p:nvSpPr>
          <p:spPr>
            <a:xfrm>
              <a:off x="8754533" y="3996267"/>
              <a:ext cx="565150" cy="514350"/>
            </a:xfrm>
            <a:custGeom>
              <a:avLst/>
              <a:gdLst>
                <a:gd name="connsiteX0" fmla="*/ 0 w 565150"/>
                <a:gd name="connsiteY0" fmla="*/ 0 h 514350"/>
                <a:gd name="connsiteX1" fmla="*/ 177800 w 565150"/>
                <a:gd name="connsiteY1" fmla="*/ 52916 h 514350"/>
                <a:gd name="connsiteX2" fmla="*/ 245534 w 565150"/>
                <a:gd name="connsiteY2" fmla="*/ 82550 h 514350"/>
                <a:gd name="connsiteX3" fmla="*/ 294217 w 565150"/>
                <a:gd name="connsiteY3" fmla="*/ 127000 h 514350"/>
                <a:gd name="connsiteX4" fmla="*/ 381000 w 565150"/>
                <a:gd name="connsiteY4" fmla="*/ 192616 h 514350"/>
                <a:gd name="connsiteX5" fmla="*/ 440267 w 565150"/>
                <a:gd name="connsiteY5" fmla="*/ 279400 h 514350"/>
                <a:gd name="connsiteX6" fmla="*/ 516467 w 565150"/>
                <a:gd name="connsiteY6" fmla="*/ 376766 h 514350"/>
                <a:gd name="connsiteX7" fmla="*/ 548217 w 565150"/>
                <a:gd name="connsiteY7" fmla="*/ 455083 h 514350"/>
                <a:gd name="connsiteX8" fmla="*/ 565150 w 565150"/>
                <a:gd name="connsiteY8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150" h="514350" extrusionOk="0">
                  <a:moveTo>
                    <a:pt x="0" y="0"/>
                  </a:moveTo>
                  <a:cubicBezTo>
                    <a:pt x="62188" y="24279"/>
                    <a:pt x="131502" y="40455"/>
                    <a:pt x="177800" y="52916"/>
                  </a:cubicBezTo>
                  <a:cubicBezTo>
                    <a:pt x="219978" y="67146"/>
                    <a:pt x="226372" y="69316"/>
                    <a:pt x="245534" y="82550"/>
                  </a:cubicBezTo>
                  <a:cubicBezTo>
                    <a:pt x="265372" y="95494"/>
                    <a:pt x="271715" y="108829"/>
                    <a:pt x="294217" y="127000"/>
                  </a:cubicBezTo>
                  <a:cubicBezTo>
                    <a:pt x="317126" y="144599"/>
                    <a:pt x="355431" y="166628"/>
                    <a:pt x="381000" y="192616"/>
                  </a:cubicBezTo>
                  <a:cubicBezTo>
                    <a:pt x="404671" y="214567"/>
                    <a:pt x="420247" y="254396"/>
                    <a:pt x="440267" y="279400"/>
                  </a:cubicBezTo>
                  <a:cubicBezTo>
                    <a:pt x="458542" y="308702"/>
                    <a:pt x="495958" y="345166"/>
                    <a:pt x="516467" y="376766"/>
                  </a:cubicBezTo>
                  <a:cubicBezTo>
                    <a:pt x="531783" y="407963"/>
                    <a:pt x="539572" y="432731"/>
                    <a:pt x="548217" y="455083"/>
                  </a:cubicBezTo>
                  <a:cubicBezTo>
                    <a:pt x="558371" y="478863"/>
                    <a:pt x="560821" y="493347"/>
                    <a:pt x="565150" y="5143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98652583">
                    <a:custGeom>
                      <a:avLst/>
                      <a:gdLst>
                        <a:gd name="connsiteX0" fmla="*/ 0 w 565150"/>
                        <a:gd name="connsiteY0" fmla="*/ 0 h 514350"/>
                        <a:gd name="connsiteX1" fmla="*/ 177800 w 565150"/>
                        <a:gd name="connsiteY1" fmla="*/ 52916 h 514350"/>
                        <a:gd name="connsiteX2" fmla="*/ 245534 w 565150"/>
                        <a:gd name="connsiteY2" fmla="*/ 82550 h 514350"/>
                        <a:gd name="connsiteX3" fmla="*/ 294217 w 565150"/>
                        <a:gd name="connsiteY3" fmla="*/ 127000 h 514350"/>
                        <a:gd name="connsiteX4" fmla="*/ 381000 w 565150"/>
                        <a:gd name="connsiteY4" fmla="*/ 192616 h 514350"/>
                        <a:gd name="connsiteX5" fmla="*/ 440267 w 565150"/>
                        <a:gd name="connsiteY5" fmla="*/ 279400 h 514350"/>
                        <a:gd name="connsiteX6" fmla="*/ 516467 w 565150"/>
                        <a:gd name="connsiteY6" fmla="*/ 376766 h 514350"/>
                        <a:gd name="connsiteX7" fmla="*/ 548217 w 565150"/>
                        <a:gd name="connsiteY7" fmla="*/ 455083 h 514350"/>
                        <a:gd name="connsiteX8" fmla="*/ 565150 w 565150"/>
                        <a:gd name="connsiteY8" fmla="*/ 514350 h 514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5150" h="514350">
                          <a:moveTo>
                            <a:pt x="0" y="0"/>
                          </a:moveTo>
                          <a:cubicBezTo>
                            <a:pt x="68439" y="19579"/>
                            <a:pt x="136878" y="39158"/>
                            <a:pt x="177800" y="52916"/>
                          </a:cubicBezTo>
                          <a:cubicBezTo>
                            <a:pt x="218722" y="66674"/>
                            <a:pt x="226131" y="70203"/>
                            <a:pt x="245534" y="82550"/>
                          </a:cubicBezTo>
                          <a:cubicBezTo>
                            <a:pt x="264937" y="94897"/>
                            <a:pt x="271639" y="108656"/>
                            <a:pt x="294217" y="127000"/>
                          </a:cubicBezTo>
                          <a:cubicBezTo>
                            <a:pt x="316795" y="145344"/>
                            <a:pt x="356658" y="167216"/>
                            <a:pt x="381000" y="192616"/>
                          </a:cubicBezTo>
                          <a:cubicBezTo>
                            <a:pt x="405342" y="218016"/>
                            <a:pt x="417689" y="248708"/>
                            <a:pt x="440267" y="279400"/>
                          </a:cubicBezTo>
                          <a:cubicBezTo>
                            <a:pt x="462845" y="310092"/>
                            <a:pt x="498475" y="347486"/>
                            <a:pt x="516467" y="376766"/>
                          </a:cubicBezTo>
                          <a:cubicBezTo>
                            <a:pt x="534459" y="406046"/>
                            <a:pt x="540103" y="432152"/>
                            <a:pt x="548217" y="455083"/>
                          </a:cubicBezTo>
                          <a:cubicBezTo>
                            <a:pt x="556331" y="478014"/>
                            <a:pt x="560740" y="496182"/>
                            <a:pt x="565150" y="5143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A1869FC1-DDA6-43D0-B299-1934CD3D6F88}"/>
                </a:ext>
              </a:extLst>
            </p:cNvPr>
            <p:cNvSpPr/>
            <p:nvPr/>
          </p:nvSpPr>
          <p:spPr>
            <a:xfrm>
              <a:off x="8815917" y="4180417"/>
              <a:ext cx="385233" cy="266700"/>
            </a:xfrm>
            <a:custGeom>
              <a:avLst/>
              <a:gdLst>
                <a:gd name="connsiteX0" fmla="*/ 0 w 385233"/>
                <a:gd name="connsiteY0" fmla="*/ 0 h 266700"/>
                <a:gd name="connsiteX1" fmla="*/ 127000 w 385233"/>
                <a:gd name="connsiteY1" fmla="*/ 10583 h 266700"/>
                <a:gd name="connsiteX2" fmla="*/ 224366 w 385233"/>
                <a:gd name="connsiteY2" fmla="*/ 57150 h 266700"/>
                <a:gd name="connsiteX3" fmla="*/ 281516 w 385233"/>
                <a:gd name="connsiteY3" fmla="*/ 110066 h 266700"/>
                <a:gd name="connsiteX4" fmla="*/ 357716 w 385233"/>
                <a:gd name="connsiteY4" fmla="*/ 205316 h 266700"/>
                <a:gd name="connsiteX5" fmla="*/ 385233 w 385233"/>
                <a:gd name="connsiteY5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233" h="266700" extrusionOk="0">
                  <a:moveTo>
                    <a:pt x="0" y="0"/>
                  </a:moveTo>
                  <a:cubicBezTo>
                    <a:pt x="45279" y="3784"/>
                    <a:pt x="96087" y="4609"/>
                    <a:pt x="127000" y="10583"/>
                  </a:cubicBezTo>
                  <a:cubicBezTo>
                    <a:pt x="164315" y="21631"/>
                    <a:pt x="200114" y="41161"/>
                    <a:pt x="224366" y="57150"/>
                  </a:cubicBezTo>
                  <a:cubicBezTo>
                    <a:pt x="249577" y="74197"/>
                    <a:pt x="261994" y="86566"/>
                    <a:pt x="281516" y="110066"/>
                  </a:cubicBezTo>
                  <a:cubicBezTo>
                    <a:pt x="306310" y="132658"/>
                    <a:pt x="344160" y="176881"/>
                    <a:pt x="357716" y="205316"/>
                  </a:cubicBezTo>
                  <a:cubicBezTo>
                    <a:pt x="371674" y="232003"/>
                    <a:pt x="378138" y="247896"/>
                    <a:pt x="385233" y="266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71707745">
                    <a:custGeom>
                      <a:avLst/>
                      <a:gdLst>
                        <a:gd name="connsiteX0" fmla="*/ 0 w 385233"/>
                        <a:gd name="connsiteY0" fmla="*/ 0 h 266700"/>
                        <a:gd name="connsiteX1" fmla="*/ 127000 w 385233"/>
                        <a:gd name="connsiteY1" fmla="*/ 10583 h 266700"/>
                        <a:gd name="connsiteX2" fmla="*/ 224366 w 385233"/>
                        <a:gd name="connsiteY2" fmla="*/ 57150 h 266700"/>
                        <a:gd name="connsiteX3" fmla="*/ 281516 w 385233"/>
                        <a:gd name="connsiteY3" fmla="*/ 110066 h 266700"/>
                        <a:gd name="connsiteX4" fmla="*/ 357716 w 385233"/>
                        <a:gd name="connsiteY4" fmla="*/ 205316 h 266700"/>
                        <a:gd name="connsiteX5" fmla="*/ 385233 w 385233"/>
                        <a:gd name="connsiteY5" fmla="*/ 266700 h 266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5233" h="266700">
                          <a:moveTo>
                            <a:pt x="0" y="0"/>
                          </a:moveTo>
                          <a:cubicBezTo>
                            <a:pt x="44803" y="529"/>
                            <a:pt x="89606" y="1058"/>
                            <a:pt x="127000" y="10583"/>
                          </a:cubicBezTo>
                          <a:cubicBezTo>
                            <a:pt x="164394" y="20108"/>
                            <a:pt x="198613" y="40570"/>
                            <a:pt x="224366" y="57150"/>
                          </a:cubicBezTo>
                          <a:cubicBezTo>
                            <a:pt x="250119" y="73730"/>
                            <a:pt x="259291" y="85372"/>
                            <a:pt x="281516" y="110066"/>
                          </a:cubicBezTo>
                          <a:cubicBezTo>
                            <a:pt x="303741" y="134760"/>
                            <a:pt x="340430" y="179210"/>
                            <a:pt x="357716" y="205316"/>
                          </a:cubicBezTo>
                          <a:cubicBezTo>
                            <a:pt x="375002" y="231422"/>
                            <a:pt x="380117" y="249061"/>
                            <a:pt x="385233" y="266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2490A1A0-2E1D-453F-A6D9-2411BB88C5B2}"/>
                </a:ext>
              </a:extLst>
            </p:cNvPr>
            <p:cNvSpPr/>
            <p:nvPr/>
          </p:nvSpPr>
          <p:spPr>
            <a:xfrm>
              <a:off x="8500533" y="4281233"/>
              <a:ext cx="336550" cy="79100"/>
            </a:xfrm>
            <a:custGeom>
              <a:avLst/>
              <a:gdLst>
                <a:gd name="connsiteX0" fmla="*/ 0 w 336550"/>
                <a:gd name="connsiteY0" fmla="*/ 79100 h 79100"/>
                <a:gd name="connsiteX1" fmla="*/ 105834 w 336550"/>
                <a:gd name="connsiteY1" fmla="*/ 11367 h 79100"/>
                <a:gd name="connsiteX2" fmla="*/ 186267 w 336550"/>
                <a:gd name="connsiteY2" fmla="*/ 784 h 79100"/>
                <a:gd name="connsiteX3" fmla="*/ 287867 w 336550"/>
                <a:gd name="connsiteY3" fmla="*/ 784 h 79100"/>
                <a:gd name="connsiteX4" fmla="*/ 336550 w 336550"/>
                <a:gd name="connsiteY4" fmla="*/ 784 h 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550" h="79100" extrusionOk="0">
                  <a:moveTo>
                    <a:pt x="0" y="79100"/>
                  </a:moveTo>
                  <a:cubicBezTo>
                    <a:pt x="37013" y="52835"/>
                    <a:pt x="80327" y="23175"/>
                    <a:pt x="105834" y="11367"/>
                  </a:cubicBezTo>
                  <a:cubicBezTo>
                    <a:pt x="136738" y="-3315"/>
                    <a:pt x="153320" y="3595"/>
                    <a:pt x="186267" y="784"/>
                  </a:cubicBezTo>
                  <a:cubicBezTo>
                    <a:pt x="216606" y="-980"/>
                    <a:pt x="287867" y="784"/>
                    <a:pt x="287867" y="784"/>
                  </a:cubicBezTo>
                  <a:cubicBezTo>
                    <a:pt x="307966" y="-3275"/>
                    <a:pt x="330922" y="-289"/>
                    <a:pt x="336550" y="78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23911552">
                    <a:custGeom>
                      <a:avLst/>
                      <a:gdLst>
                        <a:gd name="connsiteX0" fmla="*/ 0 w 336550"/>
                        <a:gd name="connsiteY0" fmla="*/ 79100 h 79100"/>
                        <a:gd name="connsiteX1" fmla="*/ 105834 w 336550"/>
                        <a:gd name="connsiteY1" fmla="*/ 11367 h 79100"/>
                        <a:gd name="connsiteX2" fmla="*/ 186267 w 336550"/>
                        <a:gd name="connsiteY2" fmla="*/ 784 h 79100"/>
                        <a:gd name="connsiteX3" fmla="*/ 287867 w 336550"/>
                        <a:gd name="connsiteY3" fmla="*/ 784 h 79100"/>
                        <a:gd name="connsiteX4" fmla="*/ 336550 w 336550"/>
                        <a:gd name="connsiteY4" fmla="*/ 784 h 79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36550" h="79100">
                          <a:moveTo>
                            <a:pt x="0" y="79100"/>
                          </a:moveTo>
                          <a:cubicBezTo>
                            <a:pt x="37395" y="51760"/>
                            <a:pt x="74790" y="24420"/>
                            <a:pt x="105834" y="11367"/>
                          </a:cubicBezTo>
                          <a:cubicBezTo>
                            <a:pt x="136878" y="-1686"/>
                            <a:pt x="155928" y="2548"/>
                            <a:pt x="186267" y="784"/>
                          </a:cubicBezTo>
                          <a:cubicBezTo>
                            <a:pt x="216606" y="-980"/>
                            <a:pt x="287867" y="784"/>
                            <a:pt x="287867" y="784"/>
                          </a:cubicBezTo>
                          <a:lnTo>
                            <a:pt x="336550" y="784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963C74CF-7AEF-4A7C-97C0-8052E5B34A8A}"/>
                </a:ext>
              </a:extLst>
            </p:cNvPr>
            <p:cNvSpPr/>
            <p:nvPr/>
          </p:nvSpPr>
          <p:spPr>
            <a:xfrm>
              <a:off x="8712200" y="4326467"/>
              <a:ext cx="175113" cy="182033"/>
            </a:xfrm>
            <a:custGeom>
              <a:avLst/>
              <a:gdLst>
                <a:gd name="connsiteX0" fmla="*/ 0 w 175113"/>
                <a:gd name="connsiteY0" fmla="*/ 0 h 182033"/>
                <a:gd name="connsiteX1" fmla="*/ 158750 w 175113"/>
                <a:gd name="connsiteY1" fmla="*/ 120650 h 182033"/>
                <a:gd name="connsiteX2" fmla="*/ 171450 w 175113"/>
                <a:gd name="connsiteY2" fmla="*/ 152400 h 182033"/>
                <a:gd name="connsiteX3" fmla="*/ 171450 w 175113"/>
                <a:gd name="connsiteY3" fmla="*/ 182033 h 1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113" h="182033" extrusionOk="0">
                  <a:moveTo>
                    <a:pt x="0" y="0"/>
                  </a:moveTo>
                  <a:cubicBezTo>
                    <a:pt x="68866" y="45766"/>
                    <a:pt x="129618" y="93280"/>
                    <a:pt x="158750" y="120650"/>
                  </a:cubicBezTo>
                  <a:cubicBezTo>
                    <a:pt x="186375" y="145278"/>
                    <a:pt x="168412" y="140704"/>
                    <a:pt x="171450" y="152400"/>
                  </a:cubicBezTo>
                  <a:cubicBezTo>
                    <a:pt x="174199" y="161744"/>
                    <a:pt x="170007" y="172527"/>
                    <a:pt x="171450" y="18203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46560858">
                    <a:custGeom>
                      <a:avLst/>
                      <a:gdLst>
                        <a:gd name="connsiteX0" fmla="*/ 0 w 175113"/>
                        <a:gd name="connsiteY0" fmla="*/ 0 h 182033"/>
                        <a:gd name="connsiteX1" fmla="*/ 158750 w 175113"/>
                        <a:gd name="connsiteY1" fmla="*/ 120650 h 182033"/>
                        <a:gd name="connsiteX2" fmla="*/ 171450 w 175113"/>
                        <a:gd name="connsiteY2" fmla="*/ 152400 h 182033"/>
                        <a:gd name="connsiteX3" fmla="*/ 171450 w 175113"/>
                        <a:gd name="connsiteY3" fmla="*/ 182033 h 1820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5113" h="182033">
                          <a:moveTo>
                            <a:pt x="0" y="0"/>
                          </a:moveTo>
                          <a:cubicBezTo>
                            <a:pt x="65087" y="47625"/>
                            <a:pt x="130175" y="95250"/>
                            <a:pt x="158750" y="120650"/>
                          </a:cubicBezTo>
                          <a:cubicBezTo>
                            <a:pt x="187325" y="146050"/>
                            <a:pt x="169333" y="142170"/>
                            <a:pt x="171450" y="152400"/>
                          </a:cubicBezTo>
                          <a:cubicBezTo>
                            <a:pt x="173567" y="162630"/>
                            <a:pt x="169686" y="171803"/>
                            <a:pt x="171450" y="18203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209701D2-E4E7-41E9-9295-F8511FB2BFA2}"/>
                </a:ext>
              </a:extLst>
            </p:cNvPr>
            <p:cNvSpPr/>
            <p:nvPr/>
          </p:nvSpPr>
          <p:spPr>
            <a:xfrm>
              <a:off x="8794750" y="4315883"/>
              <a:ext cx="190500" cy="234950"/>
            </a:xfrm>
            <a:custGeom>
              <a:avLst/>
              <a:gdLst>
                <a:gd name="connsiteX0" fmla="*/ 0 w 190500"/>
                <a:gd name="connsiteY0" fmla="*/ 0 h 234950"/>
                <a:gd name="connsiteX1" fmla="*/ 44450 w 190500"/>
                <a:gd name="connsiteY1" fmla="*/ 29634 h 234950"/>
                <a:gd name="connsiteX2" fmla="*/ 82550 w 190500"/>
                <a:gd name="connsiteY2" fmla="*/ 71967 h 234950"/>
                <a:gd name="connsiteX3" fmla="*/ 141817 w 190500"/>
                <a:gd name="connsiteY3" fmla="*/ 118534 h 234950"/>
                <a:gd name="connsiteX4" fmla="*/ 167217 w 190500"/>
                <a:gd name="connsiteY4" fmla="*/ 173567 h 234950"/>
                <a:gd name="connsiteX5" fmla="*/ 190500 w 190500"/>
                <a:gd name="connsiteY5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34950" extrusionOk="0">
                  <a:moveTo>
                    <a:pt x="0" y="0"/>
                  </a:moveTo>
                  <a:cubicBezTo>
                    <a:pt x="15927" y="6771"/>
                    <a:pt x="34005" y="18487"/>
                    <a:pt x="44450" y="29634"/>
                  </a:cubicBezTo>
                  <a:cubicBezTo>
                    <a:pt x="59002" y="39774"/>
                    <a:pt x="64509" y="59722"/>
                    <a:pt x="82550" y="71967"/>
                  </a:cubicBezTo>
                  <a:cubicBezTo>
                    <a:pt x="98238" y="86168"/>
                    <a:pt x="128499" y="104052"/>
                    <a:pt x="141817" y="118534"/>
                  </a:cubicBezTo>
                  <a:cubicBezTo>
                    <a:pt x="156678" y="135625"/>
                    <a:pt x="155967" y="153091"/>
                    <a:pt x="167217" y="173567"/>
                  </a:cubicBezTo>
                  <a:cubicBezTo>
                    <a:pt x="175683" y="193238"/>
                    <a:pt x="183647" y="212386"/>
                    <a:pt x="190500" y="2349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77339800">
                    <a:custGeom>
                      <a:avLst/>
                      <a:gdLst>
                        <a:gd name="connsiteX0" fmla="*/ 0 w 190500"/>
                        <a:gd name="connsiteY0" fmla="*/ 0 h 234950"/>
                        <a:gd name="connsiteX1" fmla="*/ 44450 w 190500"/>
                        <a:gd name="connsiteY1" fmla="*/ 29634 h 234950"/>
                        <a:gd name="connsiteX2" fmla="*/ 82550 w 190500"/>
                        <a:gd name="connsiteY2" fmla="*/ 71967 h 234950"/>
                        <a:gd name="connsiteX3" fmla="*/ 141817 w 190500"/>
                        <a:gd name="connsiteY3" fmla="*/ 118534 h 234950"/>
                        <a:gd name="connsiteX4" fmla="*/ 167217 w 190500"/>
                        <a:gd name="connsiteY4" fmla="*/ 173567 h 234950"/>
                        <a:gd name="connsiteX5" fmla="*/ 190500 w 190500"/>
                        <a:gd name="connsiteY5" fmla="*/ 234950 h 234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90500" h="234950">
                          <a:moveTo>
                            <a:pt x="0" y="0"/>
                          </a:moveTo>
                          <a:cubicBezTo>
                            <a:pt x="15346" y="8819"/>
                            <a:pt x="30692" y="17639"/>
                            <a:pt x="44450" y="29634"/>
                          </a:cubicBezTo>
                          <a:cubicBezTo>
                            <a:pt x="58208" y="41629"/>
                            <a:pt x="66322" y="57150"/>
                            <a:pt x="82550" y="71967"/>
                          </a:cubicBezTo>
                          <a:cubicBezTo>
                            <a:pt x="98778" y="86784"/>
                            <a:pt x="127706" y="101601"/>
                            <a:pt x="141817" y="118534"/>
                          </a:cubicBezTo>
                          <a:cubicBezTo>
                            <a:pt x="155928" y="135467"/>
                            <a:pt x="159103" y="154165"/>
                            <a:pt x="167217" y="173567"/>
                          </a:cubicBezTo>
                          <a:cubicBezTo>
                            <a:pt x="175331" y="192969"/>
                            <a:pt x="182915" y="213959"/>
                            <a:pt x="190500" y="2349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97085559-88EC-4DBD-BB3B-7A59FE0F3CA4}"/>
                </a:ext>
              </a:extLst>
            </p:cNvPr>
            <p:cNvSpPr/>
            <p:nvPr/>
          </p:nvSpPr>
          <p:spPr>
            <a:xfrm>
              <a:off x="9086850" y="4832350"/>
              <a:ext cx="180714" cy="281517"/>
            </a:xfrm>
            <a:custGeom>
              <a:avLst/>
              <a:gdLst>
                <a:gd name="connsiteX0" fmla="*/ 177800 w 180714"/>
                <a:gd name="connsiteY0" fmla="*/ 0 h 281517"/>
                <a:gd name="connsiteX1" fmla="*/ 175683 w 180714"/>
                <a:gd name="connsiteY1" fmla="*/ 97367 h 281517"/>
                <a:gd name="connsiteX2" fmla="*/ 131233 w 180714"/>
                <a:gd name="connsiteY2" fmla="*/ 182033 h 281517"/>
                <a:gd name="connsiteX3" fmla="*/ 65617 w 180714"/>
                <a:gd name="connsiteY3" fmla="*/ 243417 h 281517"/>
                <a:gd name="connsiteX4" fmla="*/ 0 w 180714"/>
                <a:gd name="connsiteY4" fmla="*/ 281517 h 2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714" h="281517" extrusionOk="0">
                  <a:moveTo>
                    <a:pt x="177800" y="0"/>
                  </a:moveTo>
                  <a:cubicBezTo>
                    <a:pt x="183510" y="38510"/>
                    <a:pt x="186201" y="72078"/>
                    <a:pt x="175683" y="97367"/>
                  </a:cubicBezTo>
                  <a:cubicBezTo>
                    <a:pt x="173549" y="126161"/>
                    <a:pt x="151747" y="157366"/>
                    <a:pt x="131233" y="182033"/>
                  </a:cubicBezTo>
                  <a:cubicBezTo>
                    <a:pt x="108293" y="207212"/>
                    <a:pt x="88751" y="226281"/>
                    <a:pt x="65617" y="243417"/>
                  </a:cubicBezTo>
                  <a:cubicBezTo>
                    <a:pt x="41472" y="261711"/>
                    <a:pt x="20857" y="274978"/>
                    <a:pt x="0" y="28151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69215255">
                    <a:custGeom>
                      <a:avLst/>
                      <a:gdLst>
                        <a:gd name="connsiteX0" fmla="*/ 177800 w 180714"/>
                        <a:gd name="connsiteY0" fmla="*/ 0 h 281517"/>
                        <a:gd name="connsiteX1" fmla="*/ 175683 w 180714"/>
                        <a:gd name="connsiteY1" fmla="*/ 97367 h 281517"/>
                        <a:gd name="connsiteX2" fmla="*/ 131233 w 180714"/>
                        <a:gd name="connsiteY2" fmla="*/ 182033 h 281517"/>
                        <a:gd name="connsiteX3" fmla="*/ 65617 w 180714"/>
                        <a:gd name="connsiteY3" fmla="*/ 243417 h 281517"/>
                        <a:gd name="connsiteX4" fmla="*/ 0 w 180714"/>
                        <a:gd name="connsiteY4" fmla="*/ 281517 h 2815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0714" h="281517">
                          <a:moveTo>
                            <a:pt x="177800" y="0"/>
                          </a:moveTo>
                          <a:cubicBezTo>
                            <a:pt x="180622" y="33514"/>
                            <a:pt x="183444" y="67028"/>
                            <a:pt x="175683" y="97367"/>
                          </a:cubicBezTo>
                          <a:cubicBezTo>
                            <a:pt x="167922" y="127706"/>
                            <a:pt x="149577" y="157691"/>
                            <a:pt x="131233" y="182033"/>
                          </a:cubicBezTo>
                          <a:cubicBezTo>
                            <a:pt x="112889" y="206375"/>
                            <a:pt x="87489" y="226836"/>
                            <a:pt x="65617" y="243417"/>
                          </a:cubicBezTo>
                          <a:cubicBezTo>
                            <a:pt x="43745" y="259998"/>
                            <a:pt x="21872" y="270757"/>
                            <a:pt x="0" y="28151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A68FB82D-EA5C-4B9B-8AE6-EDE9C9C77580}"/>
                </a:ext>
              </a:extLst>
            </p:cNvPr>
            <p:cNvSpPr/>
            <p:nvPr/>
          </p:nvSpPr>
          <p:spPr>
            <a:xfrm>
              <a:off x="9063567" y="4815417"/>
              <a:ext cx="177800" cy="256116"/>
            </a:xfrm>
            <a:custGeom>
              <a:avLst/>
              <a:gdLst>
                <a:gd name="connsiteX0" fmla="*/ 177800 w 177800"/>
                <a:gd name="connsiteY0" fmla="*/ 0 h 256116"/>
                <a:gd name="connsiteX1" fmla="*/ 156633 w 177800"/>
                <a:gd name="connsiteY1" fmla="*/ 50800 h 256116"/>
                <a:gd name="connsiteX2" fmla="*/ 137583 w 177800"/>
                <a:gd name="connsiteY2" fmla="*/ 103716 h 256116"/>
                <a:gd name="connsiteX3" fmla="*/ 99483 w 177800"/>
                <a:gd name="connsiteY3" fmla="*/ 156633 h 256116"/>
                <a:gd name="connsiteX4" fmla="*/ 63500 w 177800"/>
                <a:gd name="connsiteY4" fmla="*/ 198966 h 256116"/>
                <a:gd name="connsiteX5" fmla="*/ 12700 w 177800"/>
                <a:gd name="connsiteY5" fmla="*/ 243416 h 256116"/>
                <a:gd name="connsiteX6" fmla="*/ 0 w 177800"/>
                <a:gd name="connsiteY6" fmla="*/ 256116 h 25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00" h="256116" extrusionOk="0">
                  <a:moveTo>
                    <a:pt x="177800" y="0"/>
                  </a:moveTo>
                  <a:cubicBezTo>
                    <a:pt x="168654" y="18306"/>
                    <a:pt x="160409" y="34872"/>
                    <a:pt x="156633" y="50800"/>
                  </a:cubicBezTo>
                  <a:cubicBezTo>
                    <a:pt x="150015" y="70745"/>
                    <a:pt x="149677" y="84772"/>
                    <a:pt x="137583" y="103716"/>
                  </a:cubicBezTo>
                  <a:cubicBezTo>
                    <a:pt x="127842" y="118035"/>
                    <a:pt x="111670" y="140417"/>
                    <a:pt x="99483" y="156633"/>
                  </a:cubicBezTo>
                  <a:cubicBezTo>
                    <a:pt x="84384" y="172132"/>
                    <a:pt x="80423" y="183753"/>
                    <a:pt x="63500" y="198966"/>
                  </a:cubicBezTo>
                  <a:cubicBezTo>
                    <a:pt x="48792" y="214303"/>
                    <a:pt x="24356" y="235608"/>
                    <a:pt x="12700" y="243416"/>
                  </a:cubicBezTo>
                  <a:cubicBezTo>
                    <a:pt x="2018" y="252674"/>
                    <a:pt x="4708" y="253952"/>
                    <a:pt x="0" y="25611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54417794">
                    <a:custGeom>
                      <a:avLst/>
                      <a:gdLst>
                        <a:gd name="connsiteX0" fmla="*/ 177800 w 177800"/>
                        <a:gd name="connsiteY0" fmla="*/ 0 h 256116"/>
                        <a:gd name="connsiteX1" fmla="*/ 156633 w 177800"/>
                        <a:gd name="connsiteY1" fmla="*/ 50800 h 256116"/>
                        <a:gd name="connsiteX2" fmla="*/ 137583 w 177800"/>
                        <a:gd name="connsiteY2" fmla="*/ 103716 h 256116"/>
                        <a:gd name="connsiteX3" fmla="*/ 99483 w 177800"/>
                        <a:gd name="connsiteY3" fmla="*/ 156633 h 256116"/>
                        <a:gd name="connsiteX4" fmla="*/ 63500 w 177800"/>
                        <a:gd name="connsiteY4" fmla="*/ 198966 h 256116"/>
                        <a:gd name="connsiteX5" fmla="*/ 12700 w 177800"/>
                        <a:gd name="connsiteY5" fmla="*/ 243416 h 256116"/>
                        <a:gd name="connsiteX6" fmla="*/ 0 w 177800"/>
                        <a:gd name="connsiteY6" fmla="*/ 256116 h 256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7800" h="256116">
                          <a:moveTo>
                            <a:pt x="177800" y="0"/>
                          </a:moveTo>
                          <a:cubicBezTo>
                            <a:pt x="170568" y="16757"/>
                            <a:pt x="163336" y="33514"/>
                            <a:pt x="156633" y="50800"/>
                          </a:cubicBezTo>
                          <a:cubicBezTo>
                            <a:pt x="149930" y="68086"/>
                            <a:pt x="147108" y="86077"/>
                            <a:pt x="137583" y="103716"/>
                          </a:cubicBezTo>
                          <a:cubicBezTo>
                            <a:pt x="128058" y="121355"/>
                            <a:pt x="111830" y="140758"/>
                            <a:pt x="99483" y="156633"/>
                          </a:cubicBezTo>
                          <a:cubicBezTo>
                            <a:pt x="87136" y="172508"/>
                            <a:pt x="77964" y="184502"/>
                            <a:pt x="63500" y="198966"/>
                          </a:cubicBezTo>
                          <a:cubicBezTo>
                            <a:pt x="49036" y="213430"/>
                            <a:pt x="23283" y="233891"/>
                            <a:pt x="12700" y="243416"/>
                          </a:cubicBezTo>
                          <a:cubicBezTo>
                            <a:pt x="2117" y="252941"/>
                            <a:pt x="4586" y="253999"/>
                            <a:pt x="0" y="25611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2B58D1A5-8D77-45FD-AF35-5A1D0188B1A4}"/>
                </a:ext>
              </a:extLst>
            </p:cNvPr>
            <p:cNvSpPr/>
            <p:nvPr/>
          </p:nvSpPr>
          <p:spPr>
            <a:xfrm>
              <a:off x="7607300" y="4683125"/>
              <a:ext cx="265454" cy="395288"/>
            </a:xfrm>
            <a:custGeom>
              <a:avLst/>
              <a:gdLst>
                <a:gd name="connsiteX0" fmla="*/ 0 w 265454"/>
                <a:gd name="connsiteY0" fmla="*/ 0 h 395288"/>
                <a:gd name="connsiteX1" fmla="*/ 82550 w 265454"/>
                <a:gd name="connsiteY1" fmla="*/ 57150 h 395288"/>
                <a:gd name="connsiteX2" fmla="*/ 166688 w 265454"/>
                <a:gd name="connsiteY2" fmla="*/ 152400 h 395288"/>
                <a:gd name="connsiteX3" fmla="*/ 209550 w 265454"/>
                <a:gd name="connsiteY3" fmla="*/ 228600 h 395288"/>
                <a:gd name="connsiteX4" fmla="*/ 257175 w 265454"/>
                <a:gd name="connsiteY4" fmla="*/ 312738 h 395288"/>
                <a:gd name="connsiteX5" fmla="*/ 265113 w 265454"/>
                <a:gd name="connsiteY5" fmla="*/ 395288 h 39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454" h="395288" extrusionOk="0">
                  <a:moveTo>
                    <a:pt x="0" y="0"/>
                  </a:moveTo>
                  <a:cubicBezTo>
                    <a:pt x="30214" y="11565"/>
                    <a:pt x="58071" y="30196"/>
                    <a:pt x="82550" y="57150"/>
                  </a:cubicBezTo>
                  <a:cubicBezTo>
                    <a:pt x="110438" y="84903"/>
                    <a:pt x="145279" y="124585"/>
                    <a:pt x="166688" y="152400"/>
                  </a:cubicBezTo>
                  <a:cubicBezTo>
                    <a:pt x="187855" y="180974"/>
                    <a:pt x="209550" y="228600"/>
                    <a:pt x="209550" y="228600"/>
                  </a:cubicBezTo>
                  <a:cubicBezTo>
                    <a:pt x="225119" y="254846"/>
                    <a:pt x="243580" y="286237"/>
                    <a:pt x="257175" y="312738"/>
                  </a:cubicBezTo>
                  <a:cubicBezTo>
                    <a:pt x="270320" y="339486"/>
                    <a:pt x="268739" y="365386"/>
                    <a:pt x="265113" y="3952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8441081">
                    <a:custGeom>
                      <a:avLst/>
                      <a:gdLst>
                        <a:gd name="connsiteX0" fmla="*/ 0 w 265454"/>
                        <a:gd name="connsiteY0" fmla="*/ 0 h 395288"/>
                        <a:gd name="connsiteX1" fmla="*/ 82550 w 265454"/>
                        <a:gd name="connsiteY1" fmla="*/ 57150 h 395288"/>
                        <a:gd name="connsiteX2" fmla="*/ 166688 w 265454"/>
                        <a:gd name="connsiteY2" fmla="*/ 152400 h 395288"/>
                        <a:gd name="connsiteX3" fmla="*/ 209550 w 265454"/>
                        <a:gd name="connsiteY3" fmla="*/ 228600 h 395288"/>
                        <a:gd name="connsiteX4" fmla="*/ 257175 w 265454"/>
                        <a:gd name="connsiteY4" fmla="*/ 312738 h 395288"/>
                        <a:gd name="connsiteX5" fmla="*/ 265113 w 265454"/>
                        <a:gd name="connsiteY5" fmla="*/ 395288 h 395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5454" h="395288">
                          <a:moveTo>
                            <a:pt x="0" y="0"/>
                          </a:moveTo>
                          <a:cubicBezTo>
                            <a:pt x="27384" y="15875"/>
                            <a:pt x="54769" y="31750"/>
                            <a:pt x="82550" y="57150"/>
                          </a:cubicBezTo>
                          <a:cubicBezTo>
                            <a:pt x="110331" y="82550"/>
                            <a:pt x="145521" y="123825"/>
                            <a:pt x="166688" y="152400"/>
                          </a:cubicBezTo>
                          <a:cubicBezTo>
                            <a:pt x="187855" y="180975"/>
                            <a:pt x="209550" y="228600"/>
                            <a:pt x="209550" y="228600"/>
                          </a:cubicBezTo>
                          <a:cubicBezTo>
                            <a:pt x="224631" y="255323"/>
                            <a:pt x="247915" y="284957"/>
                            <a:pt x="257175" y="312738"/>
                          </a:cubicBezTo>
                          <a:cubicBezTo>
                            <a:pt x="266435" y="340519"/>
                            <a:pt x="265774" y="367903"/>
                            <a:pt x="265113" y="3952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7AAFCDF5-6046-46E4-B5F0-CE0C06DA397E}"/>
                </a:ext>
              </a:extLst>
            </p:cNvPr>
            <p:cNvSpPr/>
            <p:nvPr/>
          </p:nvSpPr>
          <p:spPr>
            <a:xfrm>
              <a:off x="7669213" y="4749800"/>
              <a:ext cx="158865" cy="280988"/>
            </a:xfrm>
            <a:custGeom>
              <a:avLst/>
              <a:gdLst>
                <a:gd name="connsiteX0" fmla="*/ 0 w 158865"/>
                <a:gd name="connsiteY0" fmla="*/ 0 h 280988"/>
                <a:gd name="connsiteX1" fmla="*/ 52387 w 158865"/>
                <a:gd name="connsiteY1" fmla="*/ 65088 h 280988"/>
                <a:gd name="connsiteX2" fmla="*/ 92075 w 158865"/>
                <a:gd name="connsiteY2" fmla="*/ 127000 h 280988"/>
                <a:gd name="connsiteX3" fmla="*/ 127000 w 158865"/>
                <a:gd name="connsiteY3" fmla="*/ 182563 h 280988"/>
                <a:gd name="connsiteX4" fmla="*/ 153987 w 158865"/>
                <a:gd name="connsiteY4" fmla="*/ 246063 h 280988"/>
                <a:gd name="connsiteX5" fmla="*/ 158750 w 158865"/>
                <a:gd name="connsiteY5" fmla="*/ 280988 h 28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865" h="280988" extrusionOk="0">
                  <a:moveTo>
                    <a:pt x="0" y="0"/>
                  </a:moveTo>
                  <a:cubicBezTo>
                    <a:pt x="16539" y="23043"/>
                    <a:pt x="36506" y="44146"/>
                    <a:pt x="52387" y="65088"/>
                  </a:cubicBezTo>
                  <a:cubicBezTo>
                    <a:pt x="68004" y="89800"/>
                    <a:pt x="77626" y="104970"/>
                    <a:pt x="92075" y="127000"/>
                  </a:cubicBezTo>
                  <a:cubicBezTo>
                    <a:pt x="101855" y="147741"/>
                    <a:pt x="116513" y="162148"/>
                    <a:pt x="127000" y="182563"/>
                  </a:cubicBezTo>
                  <a:cubicBezTo>
                    <a:pt x="137138" y="204490"/>
                    <a:pt x="149208" y="228555"/>
                    <a:pt x="153987" y="246063"/>
                  </a:cubicBezTo>
                  <a:cubicBezTo>
                    <a:pt x="158533" y="262763"/>
                    <a:pt x="158489" y="272841"/>
                    <a:pt x="158750" y="2809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33839054">
                    <a:custGeom>
                      <a:avLst/>
                      <a:gdLst>
                        <a:gd name="connsiteX0" fmla="*/ 0 w 158865"/>
                        <a:gd name="connsiteY0" fmla="*/ 0 h 280988"/>
                        <a:gd name="connsiteX1" fmla="*/ 52387 w 158865"/>
                        <a:gd name="connsiteY1" fmla="*/ 65088 h 280988"/>
                        <a:gd name="connsiteX2" fmla="*/ 92075 w 158865"/>
                        <a:gd name="connsiteY2" fmla="*/ 127000 h 280988"/>
                        <a:gd name="connsiteX3" fmla="*/ 127000 w 158865"/>
                        <a:gd name="connsiteY3" fmla="*/ 182563 h 280988"/>
                        <a:gd name="connsiteX4" fmla="*/ 153987 w 158865"/>
                        <a:gd name="connsiteY4" fmla="*/ 246063 h 280988"/>
                        <a:gd name="connsiteX5" fmla="*/ 158750 w 158865"/>
                        <a:gd name="connsiteY5" fmla="*/ 280988 h 2809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8865" h="280988">
                          <a:moveTo>
                            <a:pt x="0" y="0"/>
                          </a:moveTo>
                          <a:cubicBezTo>
                            <a:pt x="18520" y="21960"/>
                            <a:pt x="37041" y="43921"/>
                            <a:pt x="52387" y="65088"/>
                          </a:cubicBezTo>
                          <a:cubicBezTo>
                            <a:pt x="67733" y="86255"/>
                            <a:pt x="79639" y="107421"/>
                            <a:pt x="92075" y="127000"/>
                          </a:cubicBezTo>
                          <a:cubicBezTo>
                            <a:pt x="104511" y="146579"/>
                            <a:pt x="116681" y="162719"/>
                            <a:pt x="127000" y="182563"/>
                          </a:cubicBezTo>
                          <a:cubicBezTo>
                            <a:pt x="137319" y="202407"/>
                            <a:pt x="148695" y="229659"/>
                            <a:pt x="153987" y="246063"/>
                          </a:cubicBezTo>
                          <a:cubicBezTo>
                            <a:pt x="159279" y="262467"/>
                            <a:pt x="159014" y="271727"/>
                            <a:pt x="158750" y="2809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E312E99D-8AB5-4CCB-85CC-CF8FCC53AFC9}"/>
                </a:ext>
              </a:extLst>
            </p:cNvPr>
            <p:cNvSpPr/>
            <p:nvPr/>
          </p:nvSpPr>
          <p:spPr>
            <a:xfrm>
              <a:off x="7388225" y="4710113"/>
              <a:ext cx="292100" cy="379412"/>
            </a:xfrm>
            <a:custGeom>
              <a:avLst/>
              <a:gdLst>
                <a:gd name="connsiteX0" fmla="*/ 0 w 292100"/>
                <a:gd name="connsiteY0" fmla="*/ 0 h 379412"/>
                <a:gd name="connsiteX1" fmla="*/ 73025 w 292100"/>
                <a:gd name="connsiteY1" fmla="*/ 50800 h 379412"/>
                <a:gd name="connsiteX2" fmla="*/ 123825 w 292100"/>
                <a:gd name="connsiteY2" fmla="*/ 92075 h 379412"/>
                <a:gd name="connsiteX3" fmla="*/ 174625 w 292100"/>
                <a:gd name="connsiteY3" fmla="*/ 139700 h 379412"/>
                <a:gd name="connsiteX4" fmla="*/ 228600 w 292100"/>
                <a:gd name="connsiteY4" fmla="*/ 201612 h 379412"/>
                <a:gd name="connsiteX5" fmla="*/ 263525 w 292100"/>
                <a:gd name="connsiteY5" fmla="*/ 265112 h 379412"/>
                <a:gd name="connsiteX6" fmla="*/ 284163 w 292100"/>
                <a:gd name="connsiteY6" fmla="*/ 314325 h 379412"/>
                <a:gd name="connsiteX7" fmla="*/ 292100 w 292100"/>
                <a:gd name="connsiteY7" fmla="*/ 379412 h 37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00" h="379412" extrusionOk="0">
                  <a:moveTo>
                    <a:pt x="0" y="0"/>
                  </a:moveTo>
                  <a:cubicBezTo>
                    <a:pt x="27369" y="16971"/>
                    <a:pt x="53961" y="36374"/>
                    <a:pt x="73025" y="50800"/>
                  </a:cubicBezTo>
                  <a:cubicBezTo>
                    <a:pt x="92386" y="67634"/>
                    <a:pt x="108242" y="76864"/>
                    <a:pt x="123825" y="92075"/>
                  </a:cubicBezTo>
                  <a:cubicBezTo>
                    <a:pt x="141648" y="106180"/>
                    <a:pt x="159978" y="120484"/>
                    <a:pt x="174625" y="139700"/>
                  </a:cubicBezTo>
                  <a:cubicBezTo>
                    <a:pt x="191972" y="159073"/>
                    <a:pt x="213136" y="180650"/>
                    <a:pt x="228600" y="201612"/>
                  </a:cubicBezTo>
                  <a:cubicBezTo>
                    <a:pt x="242421" y="223216"/>
                    <a:pt x="253202" y="249404"/>
                    <a:pt x="263525" y="265112"/>
                  </a:cubicBezTo>
                  <a:cubicBezTo>
                    <a:pt x="273069" y="284014"/>
                    <a:pt x="280307" y="295668"/>
                    <a:pt x="284163" y="314325"/>
                  </a:cubicBezTo>
                  <a:cubicBezTo>
                    <a:pt x="288926" y="333375"/>
                    <a:pt x="292100" y="379411"/>
                    <a:pt x="292100" y="3794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196669451">
                    <a:custGeom>
                      <a:avLst/>
                      <a:gdLst>
                        <a:gd name="connsiteX0" fmla="*/ 0 w 292100"/>
                        <a:gd name="connsiteY0" fmla="*/ 0 h 379412"/>
                        <a:gd name="connsiteX1" fmla="*/ 73025 w 292100"/>
                        <a:gd name="connsiteY1" fmla="*/ 50800 h 379412"/>
                        <a:gd name="connsiteX2" fmla="*/ 123825 w 292100"/>
                        <a:gd name="connsiteY2" fmla="*/ 92075 h 379412"/>
                        <a:gd name="connsiteX3" fmla="*/ 174625 w 292100"/>
                        <a:gd name="connsiteY3" fmla="*/ 139700 h 379412"/>
                        <a:gd name="connsiteX4" fmla="*/ 228600 w 292100"/>
                        <a:gd name="connsiteY4" fmla="*/ 201612 h 379412"/>
                        <a:gd name="connsiteX5" fmla="*/ 263525 w 292100"/>
                        <a:gd name="connsiteY5" fmla="*/ 265112 h 379412"/>
                        <a:gd name="connsiteX6" fmla="*/ 284163 w 292100"/>
                        <a:gd name="connsiteY6" fmla="*/ 314325 h 379412"/>
                        <a:gd name="connsiteX7" fmla="*/ 292100 w 292100"/>
                        <a:gd name="connsiteY7" fmla="*/ 379412 h 37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2100" h="379412">
                          <a:moveTo>
                            <a:pt x="0" y="0"/>
                          </a:moveTo>
                          <a:cubicBezTo>
                            <a:pt x="26194" y="17727"/>
                            <a:pt x="52388" y="35454"/>
                            <a:pt x="73025" y="50800"/>
                          </a:cubicBezTo>
                          <a:cubicBezTo>
                            <a:pt x="93662" y="66146"/>
                            <a:pt x="106892" y="77258"/>
                            <a:pt x="123825" y="92075"/>
                          </a:cubicBezTo>
                          <a:cubicBezTo>
                            <a:pt x="140758" y="106892"/>
                            <a:pt x="157163" y="121444"/>
                            <a:pt x="174625" y="139700"/>
                          </a:cubicBezTo>
                          <a:cubicBezTo>
                            <a:pt x="192087" y="157956"/>
                            <a:pt x="213783" y="180710"/>
                            <a:pt x="228600" y="201612"/>
                          </a:cubicBezTo>
                          <a:cubicBezTo>
                            <a:pt x="243417" y="222514"/>
                            <a:pt x="254265" y="246327"/>
                            <a:pt x="263525" y="265112"/>
                          </a:cubicBezTo>
                          <a:cubicBezTo>
                            <a:pt x="272785" y="283897"/>
                            <a:pt x="279401" y="295275"/>
                            <a:pt x="284163" y="314325"/>
                          </a:cubicBezTo>
                          <a:cubicBezTo>
                            <a:pt x="288925" y="333375"/>
                            <a:pt x="292100" y="379412"/>
                            <a:pt x="292100" y="3794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C35D2608-58A0-419D-9B22-290768360B76}"/>
                </a:ext>
              </a:extLst>
            </p:cNvPr>
            <p:cNvSpPr/>
            <p:nvPr/>
          </p:nvSpPr>
          <p:spPr>
            <a:xfrm>
              <a:off x="7151688" y="4640263"/>
              <a:ext cx="410402" cy="360362"/>
            </a:xfrm>
            <a:custGeom>
              <a:avLst/>
              <a:gdLst>
                <a:gd name="connsiteX0" fmla="*/ 0 w 410402"/>
                <a:gd name="connsiteY0" fmla="*/ 0 h 360362"/>
                <a:gd name="connsiteX1" fmla="*/ 106362 w 410402"/>
                <a:gd name="connsiteY1" fmla="*/ 58737 h 360362"/>
                <a:gd name="connsiteX2" fmla="*/ 177800 w 410402"/>
                <a:gd name="connsiteY2" fmla="*/ 90487 h 360362"/>
                <a:gd name="connsiteX3" fmla="*/ 236537 w 410402"/>
                <a:gd name="connsiteY3" fmla="*/ 134937 h 360362"/>
                <a:gd name="connsiteX4" fmla="*/ 304800 w 410402"/>
                <a:gd name="connsiteY4" fmla="*/ 196850 h 360362"/>
                <a:gd name="connsiteX5" fmla="*/ 347662 w 410402"/>
                <a:gd name="connsiteY5" fmla="*/ 255587 h 360362"/>
                <a:gd name="connsiteX6" fmla="*/ 403225 w 410402"/>
                <a:gd name="connsiteY6" fmla="*/ 338137 h 360362"/>
                <a:gd name="connsiteX7" fmla="*/ 407987 w 410402"/>
                <a:gd name="connsiteY7" fmla="*/ 360362 h 36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402" h="360362" extrusionOk="0">
                  <a:moveTo>
                    <a:pt x="0" y="0"/>
                  </a:moveTo>
                  <a:cubicBezTo>
                    <a:pt x="40477" y="22801"/>
                    <a:pt x="76173" y="41772"/>
                    <a:pt x="106362" y="58737"/>
                  </a:cubicBezTo>
                  <a:cubicBezTo>
                    <a:pt x="135279" y="73640"/>
                    <a:pt x="156183" y="76791"/>
                    <a:pt x="177800" y="90487"/>
                  </a:cubicBezTo>
                  <a:cubicBezTo>
                    <a:pt x="200271" y="107240"/>
                    <a:pt x="214302" y="116635"/>
                    <a:pt x="236537" y="134937"/>
                  </a:cubicBezTo>
                  <a:cubicBezTo>
                    <a:pt x="262253" y="154427"/>
                    <a:pt x="285605" y="179571"/>
                    <a:pt x="304800" y="196850"/>
                  </a:cubicBezTo>
                  <a:cubicBezTo>
                    <a:pt x="324342" y="215228"/>
                    <a:pt x="330137" y="230875"/>
                    <a:pt x="347662" y="255587"/>
                  </a:cubicBezTo>
                  <a:cubicBezTo>
                    <a:pt x="364498" y="280549"/>
                    <a:pt x="395784" y="317651"/>
                    <a:pt x="403225" y="338137"/>
                  </a:cubicBezTo>
                  <a:cubicBezTo>
                    <a:pt x="413016" y="355351"/>
                    <a:pt x="411055" y="358503"/>
                    <a:pt x="407987" y="36036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94110745">
                    <a:custGeom>
                      <a:avLst/>
                      <a:gdLst>
                        <a:gd name="connsiteX0" fmla="*/ 0 w 410402"/>
                        <a:gd name="connsiteY0" fmla="*/ 0 h 360362"/>
                        <a:gd name="connsiteX1" fmla="*/ 106362 w 410402"/>
                        <a:gd name="connsiteY1" fmla="*/ 58737 h 360362"/>
                        <a:gd name="connsiteX2" fmla="*/ 177800 w 410402"/>
                        <a:gd name="connsiteY2" fmla="*/ 90487 h 360362"/>
                        <a:gd name="connsiteX3" fmla="*/ 236537 w 410402"/>
                        <a:gd name="connsiteY3" fmla="*/ 134937 h 360362"/>
                        <a:gd name="connsiteX4" fmla="*/ 304800 w 410402"/>
                        <a:gd name="connsiteY4" fmla="*/ 196850 h 360362"/>
                        <a:gd name="connsiteX5" fmla="*/ 347662 w 410402"/>
                        <a:gd name="connsiteY5" fmla="*/ 255587 h 360362"/>
                        <a:gd name="connsiteX6" fmla="*/ 403225 w 410402"/>
                        <a:gd name="connsiteY6" fmla="*/ 338137 h 360362"/>
                        <a:gd name="connsiteX7" fmla="*/ 407987 w 410402"/>
                        <a:gd name="connsiteY7" fmla="*/ 360362 h 360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10402" h="360362">
                          <a:moveTo>
                            <a:pt x="0" y="0"/>
                          </a:moveTo>
                          <a:cubicBezTo>
                            <a:pt x="38364" y="21828"/>
                            <a:pt x="76729" y="43656"/>
                            <a:pt x="106362" y="58737"/>
                          </a:cubicBezTo>
                          <a:cubicBezTo>
                            <a:pt x="135995" y="73818"/>
                            <a:pt x="156104" y="77787"/>
                            <a:pt x="177800" y="90487"/>
                          </a:cubicBezTo>
                          <a:cubicBezTo>
                            <a:pt x="199496" y="103187"/>
                            <a:pt x="215370" y="117210"/>
                            <a:pt x="236537" y="134937"/>
                          </a:cubicBezTo>
                          <a:cubicBezTo>
                            <a:pt x="257704" y="152664"/>
                            <a:pt x="286279" y="176742"/>
                            <a:pt x="304800" y="196850"/>
                          </a:cubicBezTo>
                          <a:cubicBezTo>
                            <a:pt x="323321" y="216958"/>
                            <a:pt x="331258" y="232039"/>
                            <a:pt x="347662" y="255587"/>
                          </a:cubicBezTo>
                          <a:cubicBezTo>
                            <a:pt x="364066" y="279135"/>
                            <a:pt x="393171" y="320675"/>
                            <a:pt x="403225" y="338137"/>
                          </a:cubicBezTo>
                          <a:cubicBezTo>
                            <a:pt x="413279" y="355599"/>
                            <a:pt x="410633" y="357980"/>
                            <a:pt x="407987" y="36036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C40E84C7-B100-42F1-BF6D-1798034D97B8}"/>
                </a:ext>
              </a:extLst>
            </p:cNvPr>
            <p:cNvSpPr/>
            <p:nvPr/>
          </p:nvSpPr>
          <p:spPr>
            <a:xfrm>
              <a:off x="7488238" y="4797425"/>
              <a:ext cx="128587" cy="209550"/>
            </a:xfrm>
            <a:custGeom>
              <a:avLst/>
              <a:gdLst>
                <a:gd name="connsiteX0" fmla="*/ 0 w 128587"/>
                <a:gd name="connsiteY0" fmla="*/ 0 h 209550"/>
                <a:gd name="connsiteX1" fmla="*/ 71437 w 128587"/>
                <a:gd name="connsiteY1" fmla="*/ 73025 h 209550"/>
                <a:gd name="connsiteX2" fmla="*/ 100012 w 128587"/>
                <a:gd name="connsiteY2" fmla="*/ 123825 h 209550"/>
                <a:gd name="connsiteX3" fmla="*/ 119062 w 128587"/>
                <a:gd name="connsiteY3" fmla="*/ 179388 h 209550"/>
                <a:gd name="connsiteX4" fmla="*/ 128587 w 128587"/>
                <a:gd name="connsiteY4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" h="209550" extrusionOk="0">
                  <a:moveTo>
                    <a:pt x="0" y="0"/>
                  </a:moveTo>
                  <a:cubicBezTo>
                    <a:pt x="23433" y="27539"/>
                    <a:pt x="55610" y="52862"/>
                    <a:pt x="71437" y="73025"/>
                  </a:cubicBezTo>
                  <a:cubicBezTo>
                    <a:pt x="86895" y="92723"/>
                    <a:pt x="90638" y="107838"/>
                    <a:pt x="100012" y="123825"/>
                  </a:cubicBezTo>
                  <a:cubicBezTo>
                    <a:pt x="108041" y="139406"/>
                    <a:pt x="114365" y="167325"/>
                    <a:pt x="119062" y="179388"/>
                  </a:cubicBezTo>
                  <a:cubicBezTo>
                    <a:pt x="123027" y="192333"/>
                    <a:pt x="126836" y="203102"/>
                    <a:pt x="128587" y="2095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50686037">
                    <a:custGeom>
                      <a:avLst/>
                      <a:gdLst>
                        <a:gd name="connsiteX0" fmla="*/ 0 w 128587"/>
                        <a:gd name="connsiteY0" fmla="*/ 0 h 209550"/>
                        <a:gd name="connsiteX1" fmla="*/ 71437 w 128587"/>
                        <a:gd name="connsiteY1" fmla="*/ 73025 h 209550"/>
                        <a:gd name="connsiteX2" fmla="*/ 100012 w 128587"/>
                        <a:gd name="connsiteY2" fmla="*/ 123825 h 209550"/>
                        <a:gd name="connsiteX3" fmla="*/ 119062 w 128587"/>
                        <a:gd name="connsiteY3" fmla="*/ 179388 h 209550"/>
                        <a:gd name="connsiteX4" fmla="*/ 128587 w 128587"/>
                        <a:gd name="connsiteY4" fmla="*/ 209550 h 209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587" h="209550">
                          <a:moveTo>
                            <a:pt x="0" y="0"/>
                          </a:moveTo>
                          <a:cubicBezTo>
                            <a:pt x="27384" y="26194"/>
                            <a:pt x="54768" y="52388"/>
                            <a:pt x="71437" y="73025"/>
                          </a:cubicBezTo>
                          <a:cubicBezTo>
                            <a:pt x="88106" y="93662"/>
                            <a:pt x="92075" y="106098"/>
                            <a:pt x="100012" y="123825"/>
                          </a:cubicBezTo>
                          <a:cubicBezTo>
                            <a:pt x="107950" y="141552"/>
                            <a:pt x="114299" y="165100"/>
                            <a:pt x="119062" y="179388"/>
                          </a:cubicBezTo>
                          <a:cubicBezTo>
                            <a:pt x="123825" y="193676"/>
                            <a:pt x="126206" y="201613"/>
                            <a:pt x="128587" y="2095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E9C57F04-85E5-4472-B4EE-D99432829432}"/>
                </a:ext>
              </a:extLst>
            </p:cNvPr>
            <p:cNvSpPr/>
            <p:nvPr/>
          </p:nvSpPr>
          <p:spPr>
            <a:xfrm>
              <a:off x="8142288" y="4654550"/>
              <a:ext cx="165744" cy="187325"/>
            </a:xfrm>
            <a:custGeom>
              <a:avLst/>
              <a:gdLst>
                <a:gd name="connsiteX0" fmla="*/ 0 w 165744"/>
                <a:gd name="connsiteY0" fmla="*/ 0 h 187325"/>
                <a:gd name="connsiteX1" fmla="*/ 60325 w 165744"/>
                <a:gd name="connsiteY1" fmla="*/ 63500 h 187325"/>
                <a:gd name="connsiteX2" fmla="*/ 122237 w 165744"/>
                <a:gd name="connsiteY2" fmla="*/ 101600 h 187325"/>
                <a:gd name="connsiteX3" fmla="*/ 161925 w 165744"/>
                <a:gd name="connsiteY3" fmla="*/ 165100 h 187325"/>
                <a:gd name="connsiteX4" fmla="*/ 161925 w 165744"/>
                <a:gd name="connsiteY4" fmla="*/ 18732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44" h="187325" extrusionOk="0">
                  <a:moveTo>
                    <a:pt x="0" y="0"/>
                  </a:moveTo>
                  <a:cubicBezTo>
                    <a:pt x="22145" y="22977"/>
                    <a:pt x="39014" y="46845"/>
                    <a:pt x="60325" y="63500"/>
                  </a:cubicBezTo>
                  <a:cubicBezTo>
                    <a:pt x="82484" y="82060"/>
                    <a:pt x="104874" y="84317"/>
                    <a:pt x="122237" y="101600"/>
                  </a:cubicBezTo>
                  <a:cubicBezTo>
                    <a:pt x="139111" y="118869"/>
                    <a:pt x="155794" y="150300"/>
                    <a:pt x="161925" y="165100"/>
                  </a:cubicBezTo>
                  <a:cubicBezTo>
                    <a:pt x="168391" y="179360"/>
                    <a:pt x="164884" y="183177"/>
                    <a:pt x="161925" y="1873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5894586">
                    <a:custGeom>
                      <a:avLst/>
                      <a:gdLst>
                        <a:gd name="connsiteX0" fmla="*/ 0 w 165744"/>
                        <a:gd name="connsiteY0" fmla="*/ 0 h 187325"/>
                        <a:gd name="connsiteX1" fmla="*/ 60325 w 165744"/>
                        <a:gd name="connsiteY1" fmla="*/ 63500 h 187325"/>
                        <a:gd name="connsiteX2" fmla="*/ 122237 w 165744"/>
                        <a:gd name="connsiteY2" fmla="*/ 101600 h 187325"/>
                        <a:gd name="connsiteX3" fmla="*/ 161925 w 165744"/>
                        <a:gd name="connsiteY3" fmla="*/ 165100 h 187325"/>
                        <a:gd name="connsiteX4" fmla="*/ 161925 w 165744"/>
                        <a:gd name="connsiteY4" fmla="*/ 187325 h 187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5744" h="187325">
                          <a:moveTo>
                            <a:pt x="0" y="0"/>
                          </a:moveTo>
                          <a:cubicBezTo>
                            <a:pt x="19976" y="23283"/>
                            <a:pt x="39952" y="46567"/>
                            <a:pt x="60325" y="63500"/>
                          </a:cubicBezTo>
                          <a:cubicBezTo>
                            <a:pt x="80698" y="80433"/>
                            <a:pt x="105304" y="84667"/>
                            <a:pt x="122237" y="101600"/>
                          </a:cubicBezTo>
                          <a:cubicBezTo>
                            <a:pt x="139170" y="118533"/>
                            <a:pt x="155310" y="150813"/>
                            <a:pt x="161925" y="165100"/>
                          </a:cubicBezTo>
                          <a:cubicBezTo>
                            <a:pt x="168540" y="179387"/>
                            <a:pt x="165232" y="183356"/>
                            <a:pt x="161925" y="1873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74AA286D-A946-4146-B560-0893AE21DE22}"/>
                </a:ext>
              </a:extLst>
            </p:cNvPr>
            <p:cNvSpPr/>
            <p:nvPr/>
          </p:nvSpPr>
          <p:spPr>
            <a:xfrm>
              <a:off x="7910513" y="4643438"/>
              <a:ext cx="239712" cy="273050"/>
            </a:xfrm>
            <a:custGeom>
              <a:avLst/>
              <a:gdLst>
                <a:gd name="connsiteX0" fmla="*/ 0 w 239712"/>
                <a:gd name="connsiteY0" fmla="*/ 0 h 273050"/>
                <a:gd name="connsiteX1" fmla="*/ 69850 w 239712"/>
                <a:gd name="connsiteY1" fmla="*/ 39687 h 273050"/>
                <a:gd name="connsiteX2" fmla="*/ 128587 w 239712"/>
                <a:gd name="connsiteY2" fmla="*/ 98425 h 273050"/>
                <a:gd name="connsiteX3" fmla="*/ 173037 w 239712"/>
                <a:gd name="connsiteY3" fmla="*/ 155575 h 273050"/>
                <a:gd name="connsiteX4" fmla="*/ 225425 w 239712"/>
                <a:gd name="connsiteY4" fmla="*/ 227012 h 273050"/>
                <a:gd name="connsiteX5" fmla="*/ 239712 w 239712"/>
                <a:gd name="connsiteY5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2" h="273050" extrusionOk="0">
                  <a:moveTo>
                    <a:pt x="0" y="0"/>
                  </a:moveTo>
                  <a:cubicBezTo>
                    <a:pt x="23936" y="10361"/>
                    <a:pt x="48635" y="19808"/>
                    <a:pt x="69850" y="39687"/>
                  </a:cubicBezTo>
                  <a:cubicBezTo>
                    <a:pt x="90786" y="56470"/>
                    <a:pt x="111004" y="80089"/>
                    <a:pt x="128587" y="98425"/>
                  </a:cubicBezTo>
                  <a:cubicBezTo>
                    <a:pt x="143679" y="115501"/>
                    <a:pt x="156718" y="132038"/>
                    <a:pt x="173037" y="155575"/>
                  </a:cubicBezTo>
                  <a:cubicBezTo>
                    <a:pt x="185508" y="176666"/>
                    <a:pt x="212834" y="204825"/>
                    <a:pt x="225425" y="227012"/>
                  </a:cubicBezTo>
                  <a:cubicBezTo>
                    <a:pt x="236466" y="247642"/>
                    <a:pt x="237292" y="263531"/>
                    <a:pt x="239712" y="2730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63395931">
                    <a:custGeom>
                      <a:avLst/>
                      <a:gdLst>
                        <a:gd name="connsiteX0" fmla="*/ 0 w 239712"/>
                        <a:gd name="connsiteY0" fmla="*/ 0 h 273050"/>
                        <a:gd name="connsiteX1" fmla="*/ 69850 w 239712"/>
                        <a:gd name="connsiteY1" fmla="*/ 39687 h 273050"/>
                        <a:gd name="connsiteX2" fmla="*/ 128587 w 239712"/>
                        <a:gd name="connsiteY2" fmla="*/ 98425 h 273050"/>
                        <a:gd name="connsiteX3" fmla="*/ 173037 w 239712"/>
                        <a:gd name="connsiteY3" fmla="*/ 155575 h 273050"/>
                        <a:gd name="connsiteX4" fmla="*/ 225425 w 239712"/>
                        <a:gd name="connsiteY4" fmla="*/ 227012 h 273050"/>
                        <a:gd name="connsiteX5" fmla="*/ 239712 w 239712"/>
                        <a:gd name="connsiteY5" fmla="*/ 273050 h 27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39712" h="273050">
                          <a:moveTo>
                            <a:pt x="0" y="0"/>
                          </a:moveTo>
                          <a:cubicBezTo>
                            <a:pt x="24209" y="11641"/>
                            <a:pt x="48419" y="23283"/>
                            <a:pt x="69850" y="39687"/>
                          </a:cubicBezTo>
                          <a:cubicBezTo>
                            <a:pt x="91281" y="56091"/>
                            <a:pt x="111389" y="79110"/>
                            <a:pt x="128587" y="98425"/>
                          </a:cubicBezTo>
                          <a:cubicBezTo>
                            <a:pt x="145785" y="117740"/>
                            <a:pt x="156897" y="134144"/>
                            <a:pt x="173037" y="155575"/>
                          </a:cubicBezTo>
                          <a:cubicBezTo>
                            <a:pt x="189177" y="177006"/>
                            <a:pt x="214313" y="207433"/>
                            <a:pt x="225425" y="227012"/>
                          </a:cubicBezTo>
                          <a:cubicBezTo>
                            <a:pt x="236537" y="246591"/>
                            <a:pt x="236802" y="263525"/>
                            <a:pt x="239712" y="2730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F52C216B-8782-449D-9731-B237C8C40EFC}"/>
                </a:ext>
              </a:extLst>
            </p:cNvPr>
            <p:cNvSpPr/>
            <p:nvPr/>
          </p:nvSpPr>
          <p:spPr>
            <a:xfrm>
              <a:off x="7835900" y="4670425"/>
              <a:ext cx="274638" cy="298450"/>
            </a:xfrm>
            <a:custGeom>
              <a:avLst/>
              <a:gdLst>
                <a:gd name="connsiteX0" fmla="*/ 0 w 274638"/>
                <a:gd name="connsiteY0" fmla="*/ 0 h 298450"/>
                <a:gd name="connsiteX1" fmla="*/ 88900 w 274638"/>
                <a:gd name="connsiteY1" fmla="*/ 63500 h 298450"/>
                <a:gd name="connsiteX2" fmla="*/ 180975 w 274638"/>
                <a:gd name="connsiteY2" fmla="*/ 139700 h 298450"/>
                <a:gd name="connsiteX3" fmla="*/ 244475 w 274638"/>
                <a:gd name="connsiteY3" fmla="*/ 233363 h 298450"/>
                <a:gd name="connsiteX4" fmla="*/ 274638 w 274638"/>
                <a:gd name="connsiteY4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638" h="298450" extrusionOk="0">
                  <a:moveTo>
                    <a:pt x="0" y="0"/>
                  </a:moveTo>
                  <a:cubicBezTo>
                    <a:pt x="27943" y="24434"/>
                    <a:pt x="59561" y="40520"/>
                    <a:pt x="88900" y="63500"/>
                  </a:cubicBezTo>
                  <a:cubicBezTo>
                    <a:pt x="115373" y="81873"/>
                    <a:pt x="154514" y="110974"/>
                    <a:pt x="180975" y="139700"/>
                  </a:cubicBezTo>
                  <a:cubicBezTo>
                    <a:pt x="203831" y="171226"/>
                    <a:pt x="227987" y="207056"/>
                    <a:pt x="244475" y="233363"/>
                  </a:cubicBezTo>
                  <a:cubicBezTo>
                    <a:pt x="260173" y="258622"/>
                    <a:pt x="271235" y="285627"/>
                    <a:pt x="274638" y="2984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978823650">
                    <a:custGeom>
                      <a:avLst/>
                      <a:gdLst>
                        <a:gd name="connsiteX0" fmla="*/ 0 w 274638"/>
                        <a:gd name="connsiteY0" fmla="*/ 0 h 298450"/>
                        <a:gd name="connsiteX1" fmla="*/ 88900 w 274638"/>
                        <a:gd name="connsiteY1" fmla="*/ 63500 h 298450"/>
                        <a:gd name="connsiteX2" fmla="*/ 180975 w 274638"/>
                        <a:gd name="connsiteY2" fmla="*/ 139700 h 298450"/>
                        <a:gd name="connsiteX3" fmla="*/ 244475 w 274638"/>
                        <a:gd name="connsiteY3" fmla="*/ 233363 h 298450"/>
                        <a:gd name="connsiteX4" fmla="*/ 274638 w 274638"/>
                        <a:gd name="connsiteY4" fmla="*/ 298450 h 298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4638" h="298450">
                          <a:moveTo>
                            <a:pt x="0" y="0"/>
                          </a:moveTo>
                          <a:cubicBezTo>
                            <a:pt x="29369" y="20108"/>
                            <a:pt x="58738" y="40217"/>
                            <a:pt x="88900" y="63500"/>
                          </a:cubicBezTo>
                          <a:cubicBezTo>
                            <a:pt x="119062" y="86783"/>
                            <a:pt x="155046" y="111390"/>
                            <a:pt x="180975" y="139700"/>
                          </a:cubicBezTo>
                          <a:cubicBezTo>
                            <a:pt x="206904" y="168011"/>
                            <a:pt x="228865" y="206905"/>
                            <a:pt x="244475" y="233363"/>
                          </a:cubicBezTo>
                          <a:cubicBezTo>
                            <a:pt x="260086" y="259821"/>
                            <a:pt x="269082" y="286279"/>
                            <a:pt x="274638" y="2984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8AA9A50E-F368-44CF-AFE5-5DEC490D9E74}"/>
                </a:ext>
              </a:extLst>
            </p:cNvPr>
            <p:cNvSpPr/>
            <p:nvPr/>
          </p:nvSpPr>
          <p:spPr>
            <a:xfrm>
              <a:off x="7812088" y="4725988"/>
              <a:ext cx="333314" cy="574675"/>
            </a:xfrm>
            <a:custGeom>
              <a:avLst/>
              <a:gdLst>
                <a:gd name="connsiteX0" fmla="*/ 0 w 333314"/>
                <a:gd name="connsiteY0" fmla="*/ 0 h 574675"/>
                <a:gd name="connsiteX1" fmla="*/ 107950 w 333314"/>
                <a:gd name="connsiteY1" fmla="*/ 88900 h 574675"/>
                <a:gd name="connsiteX2" fmla="*/ 182562 w 333314"/>
                <a:gd name="connsiteY2" fmla="*/ 166687 h 574675"/>
                <a:gd name="connsiteX3" fmla="*/ 260350 w 333314"/>
                <a:gd name="connsiteY3" fmla="*/ 271462 h 574675"/>
                <a:gd name="connsiteX4" fmla="*/ 315912 w 333314"/>
                <a:gd name="connsiteY4" fmla="*/ 427037 h 574675"/>
                <a:gd name="connsiteX5" fmla="*/ 331787 w 333314"/>
                <a:gd name="connsiteY5" fmla="*/ 504825 h 574675"/>
                <a:gd name="connsiteX6" fmla="*/ 331787 w 333314"/>
                <a:gd name="connsiteY6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14" h="574675" extrusionOk="0">
                  <a:moveTo>
                    <a:pt x="0" y="0"/>
                  </a:moveTo>
                  <a:cubicBezTo>
                    <a:pt x="36844" y="29141"/>
                    <a:pt x="72594" y="64701"/>
                    <a:pt x="107950" y="88900"/>
                  </a:cubicBezTo>
                  <a:cubicBezTo>
                    <a:pt x="141057" y="117848"/>
                    <a:pt x="156728" y="132253"/>
                    <a:pt x="182562" y="166687"/>
                  </a:cubicBezTo>
                  <a:cubicBezTo>
                    <a:pt x="204247" y="196815"/>
                    <a:pt x="236747" y="225363"/>
                    <a:pt x="260350" y="271462"/>
                  </a:cubicBezTo>
                  <a:cubicBezTo>
                    <a:pt x="279958" y="319874"/>
                    <a:pt x="301637" y="390945"/>
                    <a:pt x="315912" y="427037"/>
                  </a:cubicBezTo>
                  <a:cubicBezTo>
                    <a:pt x="326919" y="467570"/>
                    <a:pt x="327473" y="478389"/>
                    <a:pt x="331787" y="504825"/>
                  </a:cubicBezTo>
                  <a:cubicBezTo>
                    <a:pt x="337928" y="532004"/>
                    <a:pt x="330795" y="550052"/>
                    <a:pt x="331787" y="5746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12741015">
                    <a:custGeom>
                      <a:avLst/>
                      <a:gdLst>
                        <a:gd name="connsiteX0" fmla="*/ 0 w 333314"/>
                        <a:gd name="connsiteY0" fmla="*/ 0 h 574675"/>
                        <a:gd name="connsiteX1" fmla="*/ 107950 w 333314"/>
                        <a:gd name="connsiteY1" fmla="*/ 88900 h 574675"/>
                        <a:gd name="connsiteX2" fmla="*/ 182562 w 333314"/>
                        <a:gd name="connsiteY2" fmla="*/ 166687 h 574675"/>
                        <a:gd name="connsiteX3" fmla="*/ 260350 w 333314"/>
                        <a:gd name="connsiteY3" fmla="*/ 271462 h 574675"/>
                        <a:gd name="connsiteX4" fmla="*/ 315912 w 333314"/>
                        <a:gd name="connsiteY4" fmla="*/ 427037 h 574675"/>
                        <a:gd name="connsiteX5" fmla="*/ 331787 w 333314"/>
                        <a:gd name="connsiteY5" fmla="*/ 504825 h 574675"/>
                        <a:gd name="connsiteX6" fmla="*/ 331787 w 333314"/>
                        <a:gd name="connsiteY6" fmla="*/ 574675 h 574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3314" h="574675">
                          <a:moveTo>
                            <a:pt x="0" y="0"/>
                          </a:moveTo>
                          <a:cubicBezTo>
                            <a:pt x="38761" y="30559"/>
                            <a:pt x="77523" y="61119"/>
                            <a:pt x="107950" y="88900"/>
                          </a:cubicBezTo>
                          <a:cubicBezTo>
                            <a:pt x="138377" y="116681"/>
                            <a:pt x="157162" y="136260"/>
                            <a:pt x="182562" y="166687"/>
                          </a:cubicBezTo>
                          <a:cubicBezTo>
                            <a:pt x="207962" y="197114"/>
                            <a:pt x="238125" y="228070"/>
                            <a:pt x="260350" y="271462"/>
                          </a:cubicBezTo>
                          <a:cubicBezTo>
                            <a:pt x="282575" y="314854"/>
                            <a:pt x="304006" y="388143"/>
                            <a:pt x="315912" y="427037"/>
                          </a:cubicBezTo>
                          <a:cubicBezTo>
                            <a:pt x="327818" y="465931"/>
                            <a:pt x="329141" y="480219"/>
                            <a:pt x="331787" y="504825"/>
                          </a:cubicBezTo>
                          <a:cubicBezTo>
                            <a:pt x="334433" y="529431"/>
                            <a:pt x="333110" y="552053"/>
                            <a:pt x="331787" y="5746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43963897-76CD-49A4-B763-BB2DA67106ED}"/>
                </a:ext>
              </a:extLst>
            </p:cNvPr>
            <p:cNvSpPr/>
            <p:nvPr/>
          </p:nvSpPr>
          <p:spPr>
            <a:xfrm>
              <a:off x="8145463" y="4986338"/>
              <a:ext cx="109644" cy="742950"/>
            </a:xfrm>
            <a:custGeom>
              <a:avLst/>
              <a:gdLst>
                <a:gd name="connsiteX0" fmla="*/ 41275 w 109644"/>
                <a:gd name="connsiteY0" fmla="*/ 0 h 742950"/>
                <a:gd name="connsiteX1" fmla="*/ 76200 w 109644"/>
                <a:gd name="connsiteY1" fmla="*/ 84137 h 742950"/>
                <a:gd name="connsiteX2" fmla="*/ 103187 w 109644"/>
                <a:gd name="connsiteY2" fmla="*/ 171450 h 742950"/>
                <a:gd name="connsiteX3" fmla="*/ 109537 w 109644"/>
                <a:gd name="connsiteY3" fmla="*/ 269875 h 742950"/>
                <a:gd name="connsiteX4" fmla="*/ 100012 w 109644"/>
                <a:gd name="connsiteY4" fmla="*/ 438150 h 742950"/>
                <a:gd name="connsiteX5" fmla="*/ 60325 w 109644"/>
                <a:gd name="connsiteY5" fmla="*/ 595312 h 742950"/>
                <a:gd name="connsiteX6" fmla="*/ 22225 w 109644"/>
                <a:gd name="connsiteY6" fmla="*/ 701675 h 742950"/>
                <a:gd name="connsiteX7" fmla="*/ 0 w 109644"/>
                <a:gd name="connsiteY7" fmla="*/ 74295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644" h="742950" extrusionOk="0">
                  <a:moveTo>
                    <a:pt x="41275" y="0"/>
                  </a:moveTo>
                  <a:cubicBezTo>
                    <a:pt x="49159" y="27353"/>
                    <a:pt x="68963" y="58893"/>
                    <a:pt x="76200" y="84137"/>
                  </a:cubicBezTo>
                  <a:cubicBezTo>
                    <a:pt x="85075" y="111113"/>
                    <a:pt x="96123" y="140264"/>
                    <a:pt x="103187" y="171450"/>
                  </a:cubicBezTo>
                  <a:cubicBezTo>
                    <a:pt x="109624" y="204120"/>
                    <a:pt x="110824" y="224453"/>
                    <a:pt x="109537" y="269875"/>
                  </a:cubicBezTo>
                  <a:cubicBezTo>
                    <a:pt x="116374" y="320775"/>
                    <a:pt x="103955" y="377247"/>
                    <a:pt x="100012" y="438150"/>
                  </a:cubicBezTo>
                  <a:cubicBezTo>
                    <a:pt x="97959" y="486321"/>
                    <a:pt x="73548" y="552451"/>
                    <a:pt x="60325" y="595312"/>
                  </a:cubicBezTo>
                  <a:cubicBezTo>
                    <a:pt x="44662" y="640482"/>
                    <a:pt x="35817" y="676829"/>
                    <a:pt x="22225" y="701675"/>
                  </a:cubicBezTo>
                  <a:cubicBezTo>
                    <a:pt x="13319" y="725847"/>
                    <a:pt x="4770" y="735264"/>
                    <a:pt x="0" y="7429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48827476">
                    <a:custGeom>
                      <a:avLst/>
                      <a:gdLst>
                        <a:gd name="connsiteX0" fmla="*/ 41275 w 109644"/>
                        <a:gd name="connsiteY0" fmla="*/ 0 h 742950"/>
                        <a:gd name="connsiteX1" fmla="*/ 76200 w 109644"/>
                        <a:gd name="connsiteY1" fmla="*/ 84137 h 742950"/>
                        <a:gd name="connsiteX2" fmla="*/ 103187 w 109644"/>
                        <a:gd name="connsiteY2" fmla="*/ 171450 h 742950"/>
                        <a:gd name="connsiteX3" fmla="*/ 109537 w 109644"/>
                        <a:gd name="connsiteY3" fmla="*/ 269875 h 742950"/>
                        <a:gd name="connsiteX4" fmla="*/ 100012 w 109644"/>
                        <a:gd name="connsiteY4" fmla="*/ 438150 h 742950"/>
                        <a:gd name="connsiteX5" fmla="*/ 60325 w 109644"/>
                        <a:gd name="connsiteY5" fmla="*/ 595312 h 742950"/>
                        <a:gd name="connsiteX6" fmla="*/ 22225 w 109644"/>
                        <a:gd name="connsiteY6" fmla="*/ 701675 h 742950"/>
                        <a:gd name="connsiteX7" fmla="*/ 0 w 109644"/>
                        <a:gd name="connsiteY7" fmla="*/ 742950 h 74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9644" h="742950">
                          <a:moveTo>
                            <a:pt x="41275" y="0"/>
                          </a:moveTo>
                          <a:cubicBezTo>
                            <a:pt x="53578" y="27781"/>
                            <a:pt x="65881" y="55562"/>
                            <a:pt x="76200" y="84137"/>
                          </a:cubicBezTo>
                          <a:cubicBezTo>
                            <a:pt x="86519" y="112712"/>
                            <a:pt x="97631" y="140494"/>
                            <a:pt x="103187" y="171450"/>
                          </a:cubicBezTo>
                          <a:cubicBezTo>
                            <a:pt x="108743" y="202406"/>
                            <a:pt x="110066" y="225425"/>
                            <a:pt x="109537" y="269875"/>
                          </a:cubicBezTo>
                          <a:cubicBezTo>
                            <a:pt x="109008" y="314325"/>
                            <a:pt x="108214" y="383911"/>
                            <a:pt x="100012" y="438150"/>
                          </a:cubicBezTo>
                          <a:cubicBezTo>
                            <a:pt x="91810" y="492389"/>
                            <a:pt x="73289" y="551391"/>
                            <a:pt x="60325" y="595312"/>
                          </a:cubicBezTo>
                          <a:cubicBezTo>
                            <a:pt x="47361" y="639233"/>
                            <a:pt x="32279" y="677069"/>
                            <a:pt x="22225" y="701675"/>
                          </a:cubicBezTo>
                          <a:cubicBezTo>
                            <a:pt x="12171" y="726281"/>
                            <a:pt x="5292" y="735542"/>
                            <a:pt x="0" y="7429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FEED7EEF-3626-4F26-9ED4-5B219F83659E}"/>
                </a:ext>
              </a:extLst>
            </p:cNvPr>
            <p:cNvSpPr/>
            <p:nvPr/>
          </p:nvSpPr>
          <p:spPr>
            <a:xfrm>
              <a:off x="8081963" y="5124450"/>
              <a:ext cx="241481" cy="785813"/>
            </a:xfrm>
            <a:custGeom>
              <a:avLst/>
              <a:gdLst>
                <a:gd name="connsiteX0" fmla="*/ 223837 w 241481"/>
                <a:gd name="connsiteY0" fmla="*/ 0 h 785813"/>
                <a:gd name="connsiteX1" fmla="*/ 234950 w 241481"/>
                <a:gd name="connsiteY1" fmla="*/ 84138 h 785813"/>
                <a:gd name="connsiteX2" fmla="*/ 234950 w 241481"/>
                <a:gd name="connsiteY2" fmla="*/ 122238 h 785813"/>
                <a:gd name="connsiteX3" fmla="*/ 236537 w 241481"/>
                <a:gd name="connsiteY3" fmla="*/ 174625 h 785813"/>
                <a:gd name="connsiteX4" fmla="*/ 241300 w 241481"/>
                <a:gd name="connsiteY4" fmla="*/ 241300 h 785813"/>
                <a:gd name="connsiteX5" fmla="*/ 238125 w 241481"/>
                <a:gd name="connsiteY5" fmla="*/ 322263 h 785813"/>
                <a:gd name="connsiteX6" fmla="*/ 217487 w 241481"/>
                <a:gd name="connsiteY6" fmla="*/ 396875 h 785813"/>
                <a:gd name="connsiteX7" fmla="*/ 166687 w 241481"/>
                <a:gd name="connsiteY7" fmla="*/ 531813 h 785813"/>
                <a:gd name="connsiteX8" fmla="*/ 130175 w 241481"/>
                <a:gd name="connsiteY8" fmla="*/ 620713 h 785813"/>
                <a:gd name="connsiteX9" fmla="*/ 66675 w 241481"/>
                <a:gd name="connsiteY9" fmla="*/ 714375 h 785813"/>
                <a:gd name="connsiteX10" fmla="*/ 30162 w 241481"/>
                <a:gd name="connsiteY10" fmla="*/ 769938 h 785813"/>
                <a:gd name="connsiteX11" fmla="*/ 0 w 241481"/>
                <a:gd name="connsiteY11" fmla="*/ 785813 h 78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481" h="785813" extrusionOk="0">
                  <a:moveTo>
                    <a:pt x="223837" y="0"/>
                  </a:moveTo>
                  <a:cubicBezTo>
                    <a:pt x="228131" y="30628"/>
                    <a:pt x="229565" y="65458"/>
                    <a:pt x="234950" y="84138"/>
                  </a:cubicBezTo>
                  <a:cubicBezTo>
                    <a:pt x="237002" y="104510"/>
                    <a:pt x="235221" y="107142"/>
                    <a:pt x="234950" y="122238"/>
                  </a:cubicBezTo>
                  <a:cubicBezTo>
                    <a:pt x="234641" y="137536"/>
                    <a:pt x="237352" y="152864"/>
                    <a:pt x="236537" y="174625"/>
                  </a:cubicBezTo>
                  <a:cubicBezTo>
                    <a:pt x="237314" y="194424"/>
                    <a:pt x="241221" y="217137"/>
                    <a:pt x="241300" y="241300"/>
                  </a:cubicBezTo>
                  <a:cubicBezTo>
                    <a:pt x="240639" y="265996"/>
                    <a:pt x="238463" y="293013"/>
                    <a:pt x="238125" y="322263"/>
                  </a:cubicBezTo>
                  <a:cubicBezTo>
                    <a:pt x="232786" y="349904"/>
                    <a:pt x="228727" y="359446"/>
                    <a:pt x="217487" y="396875"/>
                  </a:cubicBezTo>
                  <a:cubicBezTo>
                    <a:pt x="207082" y="428216"/>
                    <a:pt x="182158" y="490166"/>
                    <a:pt x="166687" y="531813"/>
                  </a:cubicBezTo>
                  <a:cubicBezTo>
                    <a:pt x="149171" y="566762"/>
                    <a:pt x="147079" y="591571"/>
                    <a:pt x="130175" y="620713"/>
                  </a:cubicBezTo>
                  <a:cubicBezTo>
                    <a:pt x="112496" y="656445"/>
                    <a:pt x="85830" y="690065"/>
                    <a:pt x="66675" y="714375"/>
                  </a:cubicBezTo>
                  <a:cubicBezTo>
                    <a:pt x="48460" y="738983"/>
                    <a:pt x="44202" y="758700"/>
                    <a:pt x="30162" y="769938"/>
                  </a:cubicBezTo>
                  <a:cubicBezTo>
                    <a:pt x="18900" y="781946"/>
                    <a:pt x="8981" y="783175"/>
                    <a:pt x="0" y="7858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32137636">
                    <a:custGeom>
                      <a:avLst/>
                      <a:gdLst>
                        <a:gd name="connsiteX0" fmla="*/ 223837 w 241481"/>
                        <a:gd name="connsiteY0" fmla="*/ 0 h 785813"/>
                        <a:gd name="connsiteX1" fmla="*/ 234950 w 241481"/>
                        <a:gd name="connsiteY1" fmla="*/ 84138 h 785813"/>
                        <a:gd name="connsiteX2" fmla="*/ 234950 w 241481"/>
                        <a:gd name="connsiteY2" fmla="*/ 122238 h 785813"/>
                        <a:gd name="connsiteX3" fmla="*/ 236537 w 241481"/>
                        <a:gd name="connsiteY3" fmla="*/ 174625 h 785813"/>
                        <a:gd name="connsiteX4" fmla="*/ 241300 w 241481"/>
                        <a:gd name="connsiteY4" fmla="*/ 241300 h 785813"/>
                        <a:gd name="connsiteX5" fmla="*/ 238125 w 241481"/>
                        <a:gd name="connsiteY5" fmla="*/ 322263 h 785813"/>
                        <a:gd name="connsiteX6" fmla="*/ 217487 w 241481"/>
                        <a:gd name="connsiteY6" fmla="*/ 396875 h 785813"/>
                        <a:gd name="connsiteX7" fmla="*/ 166687 w 241481"/>
                        <a:gd name="connsiteY7" fmla="*/ 531813 h 785813"/>
                        <a:gd name="connsiteX8" fmla="*/ 130175 w 241481"/>
                        <a:gd name="connsiteY8" fmla="*/ 620713 h 785813"/>
                        <a:gd name="connsiteX9" fmla="*/ 66675 w 241481"/>
                        <a:gd name="connsiteY9" fmla="*/ 714375 h 785813"/>
                        <a:gd name="connsiteX10" fmla="*/ 30162 w 241481"/>
                        <a:gd name="connsiteY10" fmla="*/ 769938 h 785813"/>
                        <a:gd name="connsiteX11" fmla="*/ 0 w 241481"/>
                        <a:gd name="connsiteY11" fmla="*/ 785813 h 785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41481" h="785813">
                          <a:moveTo>
                            <a:pt x="223837" y="0"/>
                          </a:moveTo>
                          <a:cubicBezTo>
                            <a:pt x="228467" y="31882"/>
                            <a:pt x="233098" y="63765"/>
                            <a:pt x="234950" y="84138"/>
                          </a:cubicBezTo>
                          <a:cubicBezTo>
                            <a:pt x="236802" y="104511"/>
                            <a:pt x="234686" y="107157"/>
                            <a:pt x="234950" y="122238"/>
                          </a:cubicBezTo>
                          <a:cubicBezTo>
                            <a:pt x="235214" y="137319"/>
                            <a:pt x="235479" y="154781"/>
                            <a:pt x="236537" y="174625"/>
                          </a:cubicBezTo>
                          <a:cubicBezTo>
                            <a:pt x="237595" y="194469"/>
                            <a:pt x="241035" y="216694"/>
                            <a:pt x="241300" y="241300"/>
                          </a:cubicBezTo>
                          <a:cubicBezTo>
                            <a:pt x="241565" y="265906"/>
                            <a:pt x="242094" y="296334"/>
                            <a:pt x="238125" y="322263"/>
                          </a:cubicBezTo>
                          <a:cubicBezTo>
                            <a:pt x="234156" y="348192"/>
                            <a:pt x="229393" y="361950"/>
                            <a:pt x="217487" y="396875"/>
                          </a:cubicBezTo>
                          <a:cubicBezTo>
                            <a:pt x="205581" y="431800"/>
                            <a:pt x="181239" y="494507"/>
                            <a:pt x="166687" y="531813"/>
                          </a:cubicBezTo>
                          <a:cubicBezTo>
                            <a:pt x="152135" y="569119"/>
                            <a:pt x="146844" y="590286"/>
                            <a:pt x="130175" y="620713"/>
                          </a:cubicBezTo>
                          <a:cubicBezTo>
                            <a:pt x="113506" y="651140"/>
                            <a:pt x="83344" y="689504"/>
                            <a:pt x="66675" y="714375"/>
                          </a:cubicBezTo>
                          <a:cubicBezTo>
                            <a:pt x="50006" y="739246"/>
                            <a:pt x="41274" y="758032"/>
                            <a:pt x="30162" y="769938"/>
                          </a:cubicBezTo>
                          <a:cubicBezTo>
                            <a:pt x="19050" y="781844"/>
                            <a:pt x="9525" y="783828"/>
                            <a:pt x="0" y="7858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8C05FB5F-C5FC-4ED9-8DD2-7F0FB9AB4156}"/>
                </a:ext>
              </a:extLst>
            </p:cNvPr>
            <p:cNvSpPr/>
            <p:nvPr/>
          </p:nvSpPr>
          <p:spPr>
            <a:xfrm>
              <a:off x="7840663" y="5924550"/>
              <a:ext cx="261937" cy="230188"/>
            </a:xfrm>
            <a:custGeom>
              <a:avLst/>
              <a:gdLst>
                <a:gd name="connsiteX0" fmla="*/ 261937 w 261937"/>
                <a:gd name="connsiteY0" fmla="*/ 0 h 230188"/>
                <a:gd name="connsiteX1" fmla="*/ 231775 w 261937"/>
                <a:gd name="connsiteY1" fmla="*/ 55563 h 230188"/>
                <a:gd name="connsiteX2" fmla="*/ 179387 w 261937"/>
                <a:gd name="connsiteY2" fmla="*/ 115888 h 230188"/>
                <a:gd name="connsiteX3" fmla="*/ 104775 w 261937"/>
                <a:gd name="connsiteY3" fmla="*/ 184150 h 230188"/>
                <a:gd name="connsiteX4" fmla="*/ 26987 w 261937"/>
                <a:gd name="connsiteY4" fmla="*/ 222250 h 230188"/>
                <a:gd name="connsiteX5" fmla="*/ 0 w 261937"/>
                <a:gd name="connsiteY5" fmla="*/ 230188 h 2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37" h="230188" extrusionOk="0">
                  <a:moveTo>
                    <a:pt x="261937" y="0"/>
                  </a:moveTo>
                  <a:cubicBezTo>
                    <a:pt x="253331" y="17633"/>
                    <a:pt x="246090" y="35067"/>
                    <a:pt x="231775" y="55563"/>
                  </a:cubicBezTo>
                  <a:cubicBezTo>
                    <a:pt x="214826" y="74031"/>
                    <a:pt x="200642" y="94112"/>
                    <a:pt x="179387" y="115888"/>
                  </a:cubicBezTo>
                  <a:cubicBezTo>
                    <a:pt x="156688" y="138053"/>
                    <a:pt x="129264" y="166687"/>
                    <a:pt x="104775" y="184150"/>
                  </a:cubicBezTo>
                  <a:cubicBezTo>
                    <a:pt x="79585" y="202547"/>
                    <a:pt x="42904" y="216299"/>
                    <a:pt x="26987" y="222250"/>
                  </a:cubicBezTo>
                  <a:cubicBezTo>
                    <a:pt x="9283" y="230410"/>
                    <a:pt x="6144" y="226709"/>
                    <a:pt x="0" y="2301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808310484">
                    <a:custGeom>
                      <a:avLst/>
                      <a:gdLst>
                        <a:gd name="connsiteX0" fmla="*/ 261937 w 261937"/>
                        <a:gd name="connsiteY0" fmla="*/ 0 h 230188"/>
                        <a:gd name="connsiteX1" fmla="*/ 231775 w 261937"/>
                        <a:gd name="connsiteY1" fmla="*/ 55563 h 230188"/>
                        <a:gd name="connsiteX2" fmla="*/ 179387 w 261937"/>
                        <a:gd name="connsiteY2" fmla="*/ 115888 h 230188"/>
                        <a:gd name="connsiteX3" fmla="*/ 104775 w 261937"/>
                        <a:gd name="connsiteY3" fmla="*/ 184150 h 230188"/>
                        <a:gd name="connsiteX4" fmla="*/ 26987 w 261937"/>
                        <a:gd name="connsiteY4" fmla="*/ 222250 h 230188"/>
                        <a:gd name="connsiteX5" fmla="*/ 0 w 261937"/>
                        <a:gd name="connsiteY5" fmla="*/ 230188 h 230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1937" h="230188">
                          <a:moveTo>
                            <a:pt x="261937" y="0"/>
                          </a:moveTo>
                          <a:cubicBezTo>
                            <a:pt x="253735" y="18124"/>
                            <a:pt x="245533" y="36248"/>
                            <a:pt x="231775" y="55563"/>
                          </a:cubicBezTo>
                          <a:cubicBezTo>
                            <a:pt x="218017" y="74878"/>
                            <a:pt x="200554" y="94457"/>
                            <a:pt x="179387" y="115888"/>
                          </a:cubicBezTo>
                          <a:cubicBezTo>
                            <a:pt x="158220" y="137319"/>
                            <a:pt x="130175" y="166423"/>
                            <a:pt x="104775" y="184150"/>
                          </a:cubicBezTo>
                          <a:cubicBezTo>
                            <a:pt x="79375" y="201877"/>
                            <a:pt x="44449" y="214577"/>
                            <a:pt x="26987" y="222250"/>
                          </a:cubicBezTo>
                          <a:cubicBezTo>
                            <a:pt x="9524" y="229923"/>
                            <a:pt x="6085" y="227013"/>
                            <a:pt x="0" y="2301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CEC5489F-1976-4FD9-B92F-D5261D7A9945}"/>
                </a:ext>
              </a:extLst>
            </p:cNvPr>
            <p:cNvSpPr/>
            <p:nvPr/>
          </p:nvSpPr>
          <p:spPr>
            <a:xfrm>
              <a:off x="8218488" y="5175250"/>
              <a:ext cx="208065" cy="652463"/>
            </a:xfrm>
            <a:custGeom>
              <a:avLst/>
              <a:gdLst>
                <a:gd name="connsiteX0" fmla="*/ 192087 w 208065"/>
                <a:gd name="connsiteY0" fmla="*/ 0 h 652463"/>
                <a:gd name="connsiteX1" fmla="*/ 198437 w 208065"/>
                <a:gd name="connsiteY1" fmla="*/ 82550 h 652463"/>
                <a:gd name="connsiteX2" fmla="*/ 207962 w 208065"/>
                <a:gd name="connsiteY2" fmla="*/ 134938 h 652463"/>
                <a:gd name="connsiteX3" fmla="*/ 203200 w 208065"/>
                <a:gd name="connsiteY3" fmla="*/ 171450 h 652463"/>
                <a:gd name="connsiteX4" fmla="*/ 198437 w 208065"/>
                <a:gd name="connsiteY4" fmla="*/ 193675 h 652463"/>
                <a:gd name="connsiteX5" fmla="*/ 201612 w 208065"/>
                <a:gd name="connsiteY5" fmla="*/ 238125 h 652463"/>
                <a:gd name="connsiteX6" fmla="*/ 200025 w 208065"/>
                <a:gd name="connsiteY6" fmla="*/ 274638 h 652463"/>
                <a:gd name="connsiteX7" fmla="*/ 201612 w 208065"/>
                <a:gd name="connsiteY7" fmla="*/ 322263 h 652463"/>
                <a:gd name="connsiteX8" fmla="*/ 200025 w 208065"/>
                <a:gd name="connsiteY8" fmla="*/ 365125 h 652463"/>
                <a:gd name="connsiteX9" fmla="*/ 196850 w 208065"/>
                <a:gd name="connsiteY9" fmla="*/ 406400 h 652463"/>
                <a:gd name="connsiteX10" fmla="*/ 166687 w 208065"/>
                <a:gd name="connsiteY10" fmla="*/ 458788 h 652463"/>
                <a:gd name="connsiteX11" fmla="*/ 130175 w 208065"/>
                <a:gd name="connsiteY11" fmla="*/ 514350 h 652463"/>
                <a:gd name="connsiteX12" fmla="*/ 111125 w 208065"/>
                <a:gd name="connsiteY12" fmla="*/ 542925 h 652463"/>
                <a:gd name="connsiteX13" fmla="*/ 100012 w 208065"/>
                <a:gd name="connsiteY13" fmla="*/ 565150 h 652463"/>
                <a:gd name="connsiteX14" fmla="*/ 88900 w 208065"/>
                <a:gd name="connsiteY14" fmla="*/ 579438 h 652463"/>
                <a:gd name="connsiteX15" fmla="*/ 79375 w 208065"/>
                <a:gd name="connsiteY15" fmla="*/ 587375 h 652463"/>
                <a:gd name="connsiteX16" fmla="*/ 49212 w 208065"/>
                <a:gd name="connsiteY16" fmla="*/ 617538 h 652463"/>
                <a:gd name="connsiteX17" fmla="*/ 0 w 208065"/>
                <a:gd name="connsiteY17" fmla="*/ 652463 h 65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065" h="652463" extrusionOk="0">
                  <a:moveTo>
                    <a:pt x="192087" y="0"/>
                  </a:moveTo>
                  <a:cubicBezTo>
                    <a:pt x="194292" y="29782"/>
                    <a:pt x="196596" y="56145"/>
                    <a:pt x="198437" y="82550"/>
                  </a:cubicBezTo>
                  <a:cubicBezTo>
                    <a:pt x="201669" y="103606"/>
                    <a:pt x="208476" y="120621"/>
                    <a:pt x="207962" y="134938"/>
                  </a:cubicBezTo>
                  <a:cubicBezTo>
                    <a:pt x="208695" y="149335"/>
                    <a:pt x="205156" y="160525"/>
                    <a:pt x="203200" y="171450"/>
                  </a:cubicBezTo>
                  <a:cubicBezTo>
                    <a:pt x="201841" y="181622"/>
                    <a:pt x="199211" y="182679"/>
                    <a:pt x="198437" y="193675"/>
                  </a:cubicBezTo>
                  <a:cubicBezTo>
                    <a:pt x="197057" y="205815"/>
                    <a:pt x="199887" y="222549"/>
                    <a:pt x="201612" y="238125"/>
                  </a:cubicBezTo>
                  <a:cubicBezTo>
                    <a:pt x="202034" y="252784"/>
                    <a:pt x="200752" y="260710"/>
                    <a:pt x="200025" y="274638"/>
                  </a:cubicBezTo>
                  <a:cubicBezTo>
                    <a:pt x="200326" y="288687"/>
                    <a:pt x="201442" y="307046"/>
                    <a:pt x="201612" y="322263"/>
                  </a:cubicBezTo>
                  <a:cubicBezTo>
                    <a:pt x="203809" y="338553"/>
                    <a:pt x="199809" y="351178"/>
                    <a:pt x="200025" y="365125"/>
                  </a:cubicBezTo>
                  <a:cubicBezTo>
                    <a:pt x="198913" y="378528"/>
                    <a:pt x="202296" y="390613"/>
                    <a:pt x="196850" y="406400"/>
                  </a:cubicBezTo>
                  <a:cubicBezTo>
                    <a:pt x="191116" y="424742"/>
                    <a:pt x="181939" y="441323"/>
                    <a:pt x="166687" y="458788"/>
                  </a:cubicBezTo>
                  <a:cubicBezTo>
                    <a:pt x="156315" y="475527"/>
                    <a:pt x="139223" y="500409"/>
                    <a:pt x="130175" y="514350"/>
                  </a:cubicBezTo>
                  <a:cubicBezTo>
                    <a:pt x="120673" y="528811"/>
                    <a:pt x="116766" y="535433"/>
                    <a:pt x="111125" y="542925"/>
                  </a:cubicBezTo>
                  <a:cubicBezTo>
                    <a:pt x="106564" y="552149"/>
                    <a:pt x="103728" y="558209"/>
                    <a:pt x="100012" y="565150"/>
                  </a:cubicBezTo>
                  <a:cubicBezTo>
                    <a:pt x="95929" y="571282"/>
                    <a:pt x="92672" y="575881"/>
                    <a:pt x="88900" y="579438"/>
                  </a:cubicBezTo>
                  <a:cubicBezTo>
                    <a:pt x="85130" y="583315"/>
                    <a:pt x="86257" y="581232"/>
                    <a:pt x="79375" y="587375"/>
                  </a:cubicBezTo>
                  <a:cubicBezTo>
                    <a:pt x="72366" y="596210"/>
                    <a:pt x="59909" y="604987"/>
                    <a:pt x="49212" y="617538"/>
                  </a:cubicBezTo>
                  <a:cubicBezTo>
                    <a:pt x="36688" y="628481"/>
                    <a:pt x="9362" y="644591"/>
                    <a:pt x="0" y="6524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13467227">
                    <a:custGeom>
                      <a:avLst/>
                      <a:gdLst>
                        <a:gd name="connsiteX0" fmla="*/ 192087 w 208065"/>
                        <a:gd name="connsiteY0" fmla="*/ 0 h 652463"/>
                        <a:gd name="connsiteX1" fmla="*/ 198437 w 208065"/>
                        <a:gd name="connsiteY1" fmla="*/ 82550 h 652463"/>
                        <a:gd name="connsiteX2" fmla="*/ 207962 w 208065"/>
                        <a:gd name="connsiteY2" fmla="*/ 134938 h 652463"/>
                        <a:gd name="connsiteX3" fmla="*/ 203200 w 208065"/>
                        <a:gd name="connsiteY3" fmla="*/ 171450 h 652463"/>
                        <a:gd name="connsiteX4" fmla="*/ 198437 w 208065"/>
                        <a:gd name="connsiteY4" fmla="*/ 193675 h 652463"/>
                        <a:gd name="connsiteX5" fmla="*/ 201612 w 208065"/>
                        <a:gd name="connsiteY5" fmla="*/ 238125 h 652463"/>
                        <a:gd name="connsiteX6" fmla="*/ 200025 w 208065"/>
                        <a:gd name="connsiteY6" fmla="*/ 274638 h 652463"/>
                        <a:gd name="connsiteX7" fmla="*/ 201612 w 208065"/>
                        <a:gd name="connsiteY7" fmla="*/ 322263 h 652463"/>
                        <a:gd name="connsiteX8" fmla="*/ 200025 w 208065"/>
                        <a:gd name="connsiteY8" fmla="*/ 365125 h 652463"/>
                        <a:gd name="connsiteX9" fmla="*/ 196850 w 208065"/>
                        <a:gd name="connsiteY9" fmla="*/ 406400 h 652463"/>
                        <a:gd name="connsiteX10" fmla="*/ 166687 w 208065"/>
                        <a:gd name="connsiteY10" fmla="*/ 458788 h 652463"/>
                        <a:gd name="connsiteX11" fmla="*/ 130175 w 208065"/>
                        <a:gd name="connsiteY11" fmla="*/ 514350 h 652463"/>
                        <a:gd name="connsiteX12" fmla="*/ 111125 w 208065"/>
                        <a:gd name="connsiteY12" fmla="*/ 542925 h 652463"/>
                        <a:gd name="connsiteX13" fmla="*/ 100012 w 208065"/>
                        <a:gd name="connsiteY13" fmla="*/ 565150 h 652463"/>
                        <a:gd name="connsiteX14" fmla="*/ 88900 w 208065"/>
                        <a:gd name="connsiteY14" fmla="*/ 579438 h 652463"/>
                        <a:gd name="connsiteX15" fmla="*/ 79375 w 208065"/>
                        <a:gd name="connsiteY15" fmla="*/ 587375 h 652463"/>
                        <a:gd name="connsiteX16" fmla="*/ 49212 w 208065"/>
                        <a:gd name="connsiteY16" fmla="*/ 617538 h 652463"/>
                        <a:gd name="connsiteX17" fmla="*/ 0 w 208065"/>
                        <a:gd name="connsiteY17" fmla="*/ 652463 h 652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8065" h="652463">
                          <a:moveTo>
                            <a:pt x="192087" y="0"/>
                          </a:moveTo>
                          <a:cubicBezTo>
                            <a:pt x="193939" y="30030"/>
                            <a:pt x="195791" y="60060"/>
                            <a:pt x="198437" y="82550"/>
                          </a:cubicBezTo>
                          <a:cubicBezTo>
                            <a:pt x="201083" y="105040"/>
                            <a:pt x="207168" y="120121"/>
                            <a:pt x="207962" y="134938"/>
                          </a:cubicBezTo>
                          <a:cubicBezTo>
                            <a:pt x="208756" y="149755"/>
                            <a:pt x="204788" y="161661"/>
                            <a:pt x="203200" y="171450"/>
                          </a:cubicBezTo>
                          <a:cubicBezTo>
                            <a:pt x="201613" y="181240"/>
                            <a:pt x="198702" y="182563"/>
                            <a:pt x="198437" y="193675"/>
                          </a:cubicBezTo>
                          <a:cubicBezTo>
                            <a:pt x="198172" y="204787"/>
                            <a:pt x="201347" y="224631"/>
                            <a:pt x="201612" y="238125"/>
                          </a:cubicBezTo>
                          <a:cubicBezTo>
                            <a:pt x="201877" y="251619"/>
                            <a:pt x="200025" y="260615"/>
                            <a:pt x="200025" y="274638"/>
                          </a:cubicBezTo>
                          <a:cubicBezTo>
                            <a:pt x="200025" y="288661"/>
                            <a:pt x="201612" y="307182"/>
                            <a:pt x="201612" y="322263"/>
                          </a:cubicBezTo>
                          <a:cubicBezTo>
                            <a:pt x="201612" y="337344"/>
                            <a:pt x="200819" y="351102"/>
                            <a:pt x="200025" y="365125"/>
                          </a:cubicBezTo>
                          <a:cubicBezTo>
                            <a:pt x="199231" y="379148"/>
                            <a:pt x="202406" y="390790"/>
                            <a:pt x="196850" y="406400"/>
                          </a:cubicBezTo>
                          <a:cubicBezTo>
                            <a:pt x="191294" y="422010"/>
                            <a:pt x="177799" y="440797"/>
                            <a:pt x="166687" y="458788"/>
                          </a:cubicBezTo>
                          <a:cubicBezTo>
                            <a:pt x="155575" y="476779"/>
                            <a:pt x="139435" y="500327"/>
                            <a:pt x="130175" y="514350"/>
                          </a:cubicBezTo>
                          <a:cubicBezTo>
                            <a:pt x="120915" y="528373"/>
                            <a:pt x="116152" y="534458"/>
                            <a:pt x="111125" y="542925"/>
                          </a:cubicBezTo>
                          <a:cubicBezTo>
                            <a:pt x="106098" y="551392"/>
                            <a:pt x="103716" y="559065"/>
                            <a:pt x="100012" y="565150"/>
                          </a:cubicBezTo>
                          <a:cubicBezTo>
                            <a:pt x="96308" y="571236"/>
                            <a:pt x="92339" y="575734"/>
                            <a:pt x="88900" y="579438"/>
                          </a:cubicBezTo>
                          <a:cubicBezTo>
                            <a:pt x="85461" y="583142"/>
                            <a:pt x="85990" y="581025"/>
                            <a:pt x="79375" y="587375"/>
                          </a:cubicBezTo>
                          <a:cubicBezTo>
                            <a:pt x="72760" y="593725"/>
                            <a:pt x="62441" y="606690"/>
                            <a:pt x="49212" y="617538"/>
                          </a:cubicBezTo>
                          <a:cubicBezTo>
                            <a:pt x="35983" y="628386"/>
                            <a:pt x="9789" y="645319"/>
                            <a:pt x="0" y="6524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F55EAC17-9B1A-4CA7-B7D2-2EA4AF89787C}"/>
                </a:ext>
              </a:extLst>
            </p:cNvPr>
            <p:cNvSpPr/>
            <p:nvPr/>
          </p:nvSpPr>
          <p:spPr>
            <a:xfrm>
              <a:off x="8213725" y="5400675"/>
              <a:ext cx="386501" cy="598488"/>
            </a:xfrm>
            <a:custGeom>
              <a:avLst/>
              <a:gdLst>
                <a:gd name="connsiteX0" fmla="*/ 376238 w 386501"/>
                <a:gd name="connsiteY0" fmla="*/ 0 h 598488"/>
                <a:gd name="connsiteX1" fmla="*/ 385763 w 386501"/>
                <a:gd name="connsiteY1" fmla="*/ 123825 h 598488"/>
                <a:gd name="connsiteX2" fmla="*/ 358775 w 386501"/>
                <a:gd name="connsiteY2" fmla="*/ 293688 h 598488"/>
                <a:gd name="connsiteX3" fmla="*/ 274638 w 386501"/>
                <a:gd name="connsiteY3" fmla="*/ 460375 h 598488"/>
                <a:gd name="connsiteX4" fmla="*/ 0 w 386501"/>
                <a:gd name="connsiteY4" fmla="*/ 598488 h 5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01" h="598488" extrusionOk="0">
                  <a:moveTo>
                    <a:pt x="376238" y="0"/>
                  </a:moveTo>
                  <a:cubicBezTo>
                    <a:pt x="379226" y="36170"/>
                    <a:pt x="385855" y="76749"/>
                    <a:pt x="385763" y="123825"/>
                  </a:cubicBezTo>
                  <a:cubicBezTo>
                    <a:pt x="382277" y="174226"/>
                    <a:pt x="380021" y="240214"/>
                    <a:pt x="358775" y="293688"/>
                  </a:cubicBezTo>
                  <a:cubicBezTo>
                    <a:pt x="338104" y="353263"/>
                    <a:pt x="335845" y="410378"/>
                    <a:pt x="274638" y="460375"/>
                  </a:cubicBezTo>
                  <a:cubicBezTo>
                    <a:pt x="227241" y="509782"/>
                    <a:pt x="113335" y="556329"/>
                    <a:pt x="0" y="5984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05139773">
                    <a:custGeom>
                      <a:avLst/>
                      <a:gdLst>
                        <a:gd name="connsiteX0" fmla="*/ 376238 w 386501"/>
                        <a:gd name="connsiteY0" fmla="*/ 0 h 598488"/>
                        <a:gd name="connsiteX1" fmla="*/ 385763 w 386501"/>
                        <a:gd name="connsiteY1" fmla="*/ 123825 h 598488"/>
                        <a:gd name="connsiteX2" fmla="*/ 358775 w 386501"/>
                        <a:gd name="connsiteY2" fmla="*/ 293688 h 598488"/>
                        <a:gd name="connsiteX3" fmla="*/ 274638 w 386501"/>
                        <a:gd name="connsiteY3" fmla="*/ 460375 h 598488"/>
                        <a:gd name="connsiteX4" fmla="*/ 0 w 386501"/>
                        <a:gd name="connsiteY4" fmla="*/ 598488 h 598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6501" h="598488">
                          <a:moveTo>
                            <a:pt x="376238" y="0"/>
                          </a:moveTo>
                          <a:cubicBezTo>
                            <a:pt x="382455" y="37438"/>
                            <a:pt x="388673" y="74877"/>
                            <a:pt x="385763" y="123825"/>
                          </a:cubicBezTo>
                          <a:cubicBezTo>
                            <a:pt x="382853" y="172773"/>
                            <a:pt x="377296" y="237596"/>
                            <a:pt x="358775" y="293688"/>
                          </a:cubicBezTo>
                          <a:cubicBezTo>
                            <a:pt x="340254" y="349780"/>
                            <a:pt x="334434" y="409575"/>
                            <a:pt x="274638" y="460375"/>
                          </a:cubicBezTo>
                          <a:cubicBezTo>
                            <a:pt x="214842" y="511175"/>
                            <a:pt x="107421" y="554831"/>
                            <a:pt x="0" y="5984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F1ABEF49-00FD-434A-A341-28A642561345}"/>
                </a:ext>
              </a:extLst>
            </p:cNvPr>
            <p:cNvSpPr/>
            <p:nvPr/>
          </p:nvSpPr>
          <p:spPr>
            <a:xfrm>
              <a:off x="7843838" y="5073650"/>
              <a:ext cx="50907" cy="433388"/>
            </a:xfrm>
            <a:custGeom>
              <a:avLst/>
              <a:gdLst>
                <a:gd name="connsiteX0" fmla="*/ 0 w 50907"/>
                <a:gd name="connsiteY0" fmla="*/ 0 h 433388"/>
                <a:gd name="connsiteX1" fmla="*/ 49212 w 50907"/>
                <a:gd name="connsiteY1" fmla="*/ 139700 h 433388"/>
                <a:gd name="connsiteX2" fmla="*/ 38100 w 50907"/>
                <a:gd name="connsiteY2" fmla="*/ 330200 h 433388"/>
                <a:gd name="connsiteX3" fmla="*/ 23812 w 50907"/>
                <a:gd name="connsiteY3" fmla="*/ 433388 h 43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07" h="433388" extrusionOk="0">
                  <a:moveTo>
                    <a:pt x="0" y="0"/>
                  </a:moveTo>
                  <a:cubicBezTo>
                    <a:pt x="26925" y="40465"/>
                    <a:pt x="37517" y="90730"/>
                    <a:pt x="49212" y="139700"/>
                  </a:cubicBezTo>
                  <a:cubicBezTo>
                    <a:pt x="56205" y="204323"/>
                    <a:pt x="49478" y="283895"/>
                    <a:pt x="38100" y="330200"/>
                  </a:cubicBezTo>
                  <a:cubicBezTo>
                    <a:pt x="29319" y="378912"/>
                    <a:pt x="29478" y="406822"/>
                    <a:pt x="23812" y="4333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54422144">
                    <a:custGeom>
                      <a:avLst/>
                      <a:gdLst>
                        <a:gd name="connsiteX0" fmla="*/ 0 w 50907"/>
                        <a:gd name="connsiteY0" fmla="*/ 0 h 433388"/>
                        <a:gd name="connsiteX1" fmla="*/ 49212 w 50907"/>
                        <a:gd name="connsiteY1" fmla="*/ 139700 h 433388"/>
                        <a:gd name="connsiteX2" fmla="*/ 38100 w 50907"/>
                        <a:gd name="connsiteY2" fmla="*/ 330200 h 433388"/>
                        <a:gd name="connsiteX3" fmla="*/ 23812 w 50907"/>
                        <a:gd name="connsiteY3" fmla="*/ 433388 h 433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907" h="433388">
                          <a:moveTo>
                            <a:pt x="0" y="0"/>
                          </a:moveTo>
                          <a:cubicBezTo>
                            <a:pt x="21431" y="42333"/>
                            <a:pt x="42862" y="84667"/>
                            <a:pt x="49212" y="139700"/>
                          </a:cubicBezTo>
                          <a:cubicBezTo>
                            <a:pt x="55562" y="194733"/>
                            <a:pt x="42333" y="281252"/>
                            <a:pt x="38100" y="330200"/>
                          </a:cubicBezTo>
                          <a:cubicBezTo>
                            <a:pt x="33867" y="379148"/>
                            <a:pt x="28839" y="406268"/>
                            <a:pt x="23812" y="4333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4F51CDBC-71C9-4F02-8080-813583687C48}"/>
                </a:ext>
              </a:extLst>
            </p:cNvPr>
            <p:cNvSpPr/>
            <p:nvPr/>
          </p:nvSpPr>
          <p:spPr>
            <a:xfrm>
              <a:off x="7785100" y="5059363"/>
              <a:ext cx="51216" cy="422275"/>
            </a:xfrm>
            <a:custGeom>
              <a:avLst/>
              <a:gdLst>
                <a:gd name="connsiteX0" fmla="*/ 0 w 51216"/>
                <a:gd name="connsiteY0" fmla="*/ 0 h 422275"/>
                <a:gd name="connsiteX1" fmla="*/ 36513 w 51216"/>
                <a:gd name="connsiteY1" fmla="*/ 98425 h 422275"/>
                <a:gd name="connsiteX2" fmla="*/ 49213 w 51216"/>
                <a:gd name="connsiteY2" fmla="*/ 217487 h 422275"/>
                <a:gd name="connsiteX3" fmla="*/ 49213 w 51216"/>
                <a:gd name="connsiteY3" fmla="*/ 342900 h 422275"/>
                <a:gd name="connsiteX4" fmla="*/ 30163 w 51216"/>
                <a:gd name="connsiteY4" fmla="*/ 422275 h 42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16" h="422275" extrusionOk="0">
                  <a:moveTo>
                    <a:pt x="0" y="0"/>
                  </a:moveTo>
                  <a:cubicBezTo>
                    <a:pt x="10520" y="29447"/>
                    <a:pt x="27540" y="60809"/>
                    <a:pt x="36513" y="98425"/>
                  </a:cubicBezTo>
                  <a:cubicBezTo>
                    <a:pt x="42017" y="139893"/>
                    <a:pt x="52346" y="172794"/>
                    <a:pt x="49213" y="217487"/>
                  </a:cubicBezTo>
                  <a:cubicBezTo>
                    <a:pt x="50062" y="261146"/>
                    <a:pt x="55065" y="305164"/>
                    <a:pt x="49213" y="342900"/>
                  </a:cubicBezTo>
                  <a:cubicBezTo>
                    <a:pt x="48762" y="379084"/>
                    <a:pt x="38062" y="399298"/>
                    <a:pt x="30163" y="4222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5903015">
                    <a:custGeom>
                      <a:avLst/>
                      <a:gdLst>
                        <a:gd name="connsiteX0" fmla="*/ 0 w 51216"/>
                        <a:gd name="connsiteY0" fmla="*/ 0 h 422275"/>
                        <a:gd name="connsiteX1" fmla="*/ 36513 w 51216"/>
                        <a:gd name="connsiteY1" fmla="*/ 98425 h 422275"/>
                        <a:gd name="connsiteX2" fmla="*/ 49213 w 51216"/>
                        <a:gd name="connsiteY2" fmla="*/ 217487 h 422275"/>
                        <a:gd name="connsiteX3" fmla="*/ 49213 w 51216"/>
                        <a:gd name="connsiteY3" fmla="*/ 342900 h 422275"/>
                        <a:gd name="connsiteX4" fmla="*/ 30163 w 51216"/>
                        <a:gd name="connsiteY4" fmla="*/ 422275 h 42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216" h="422275">
                          <a:moveTo>
                            <a:pt x="0" y="0"/>
                          </a:moveTo>
                          <a:cubicBezTo>
                            <a:pt x="14155" y="31088"/>
                            <a:pt x="28311" y="62177"/>
                            <a:pt x="36513" y="98425"/>
                          </a:cubicBezTo>
                          <a:cubicBezTo>
                            <a:pt x="44715" y="134673"/>
                            <a:pt x="47096" y="176741"/>
                            <a:pt x="49213" y="217487"/>
                          </a:cubicBezTo>
                          <a:cubicBezTo>
                            <a:pt x="51330" y="258233"/>
                            <a:pt x="52388" y="308769"/>
                            <a:pt x="49213" y="342900"/>
                          </a:cubicBezTo>
                          <a:cubicBezTo>
                            <a:pt x="46038" y="377031"/>
                            <a:pt x="38100" y="399653"/>
                            <a:pt x="30163" y="4222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F5562703-F3BB-41C5-88B5-6B6FD5395F05}"/>
                </a:ext>
              </a:extLst>
            </p:cNvPr>
            <p:cNvSpPr/>
            <p:nvPr/>
          </p:nvSpPr>
          <p:spPr>
            <a:xfrm>
              <a:off x="7559675" y="5049838"/>
              <a:ext cx="125413" cy="608012"/>
            </a:xfrm>
            <a:custGeom>
              <a:avLst/>
              <a:gdLst>
                <a:gd name="connsiteX0" fmla="*/ 28575 w 125413"/>
                <a:gd name="connsiteY0" fmla="*/ 0 h 608012"/>
                <a:gd name="connsiteX1" fmla="*/ 87313 w 125413"/>
                <a:gd name="connsiteY1" fmla="*/ 84137 h 608012"/>
                <a:gd name="connsiteX2" fmla="*/ 115888 w 125413"/>
                <a:gd name="connsiteY2" fmla="*/ 190500 h 608012"/>
                <a:gd name="connsiteX3" fmla="*/ 125413 w 125413"/>
                <a:gd name="connsiteY3" fmla="*/ 298450 h 608012"/>
                <a:gd name="connsiteX4" fmla="*/ 115888 w 125413"/>
                <a:gd name="connsiteY4" fmla="*/ 371475 h 608012"/>
                <a:gd name="connsiteX5" fmla="*/ 93663 w 125413"/>
                <a:gd name="connsiteY5" fmla="*/ 425450 h 608012"/>
                <a:gd name="connsiteX6" fmla="*/ 47625 w 125413"/>
                <a:gd name="connsiteY6" fmla="*/ 528637 h 608012"/>
                <a:gd name="connsiteX7" fmla="*/ 0 w 125413"/>
                <a:gd name="connsiteY7" fmla="*/ 608012 h 60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413" h="608012" extrusionOk="0">
                  <a:moveTo>
                    <a:pt x="28575" y="0"/>
                  </a:moveTo>
                  <a:cubicBezTo>
                    <a:pt x="51625" y="25519"/>
                    <a:pt x="72716" y="53569"/>
                    <a:pt x="87313" y="84137"/>
                  </a:cubicBezTo>
                  <a:cubicBezTo>
                    <a:pt x="105568" y="111021"/>
                    <a:pt x="104419" y="158238"/>
                    <a:pt x="115888" y="190500"/>
                  </a:cubicBezTo>
                  <a:cubicBezTo>
                    <a:pt x="121687" y="222486"/>
                    <a:pt x="128210" y="268464"/>
                    <a:pt x="125413" y="298450"/>
                  </a:cubicBezTo>
                  <a:cubicBezTo>
                    <a:pt x="124701" y="332090"/>
                    <a:pt x="121966" y="348567"/>
                    <a:pt x="115888" y="371475"/>
                  </a:cubicBezTo>
                  <a:cubicBezTo>
                    <a:pt x="111594" y="393368"/>
                    <a:pt x="104360" y="397675"/>
                    <a:pt x="93663" y="425450"/>
                  </a:cubicBezTo>
                  <a:cubicBezTo>
                    <a:pt x="76494" y="450195"/>
                    <a:pt x="61353" y="500056"/>
                    <a:pt x="47625" y="528637"/>
                  </a:cubicBezTo>
                  <a:cubicBezTo>
                    <a:pt x="32697" y="557910"/>
                    <a:pt x="15940" y="583111"/>
                    <a:pt x="0" y="60801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8806265">
                    <a:custGeom>
                      <a:avLst/>
                      <a:gdLst>
                        <a:gd name="connsiteX0" fmla="*/ 28575 w 125413"/>
                        <a:gd name="connsiteY0" fmla="*/ 0 h 608012"/>
                        <a:gd name="connsiteX1" fmla="*/ 87313 w 125413"/>
                        <a:gd name="connsiteY1" fmla="*/ 84137 h 608012"/>
                        <a:gd name="connsiteX2" fmla="*/ 115888 w 125413"/>
                        <a:gd name="connsiteY2" fmla="*/ 190500 h 608012"/>
                        <a:gd name="connsiteX3" fmla="*/ 125413 w 125413"/>
                        <a:gd name="connsiteY3" fmla="*/ 298450 h 608012"/>
                        <a:gd name="connsiteX4" fmla="*/ 115888 w 125413"/>
                        <a:gd name="connsiteY4" fmla="*/ 371475 h 608012"/>
                        <a:gd name="connsiteX5" fmla="*/ 93663 w 125413"/>
                        <a:gd name="connsiteY5" fmla="*/ 425450 h 608012"/>
                        <a:gd name="connsiteX6" fmla="*/ 47625 w 125413"/>
                        <a:gd name="connsiteY6" fmla="*/ 528637 h 608012"/>
                        <a:gd name="connsiteX7" fmla="*/ 0 w 125413"/>
                        <a:gd name="connsiteY7" fmla="*/ 608012 h 6080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5413" h="608012">
                          <a:moveTo>
                            <a:pt x="28575" y="0"/>
                          </a:moveTo>
                          <a:cubicBezTo>
                            <a:pt x="50668" y="26193"/>
                            <a:pt x="72761" y="52387"/>
                            <a:pt x="87313" y="84137"/>
                          </a:cubicBezTo>
                          <a:cubicBezTo>
                            <a:pt x="101865" y="115887"/>
                            <a:pt x="109538" y="154781"/>
                            <a:pt x="115888" y="190500"/>
                          </a:cubicBezTo>
                          <a:cubicBezTo>
                            <a:pt x="122238" y="226219"/>
                            <a:pt x="125413" y="268288"/>
                            <a:pt x="125413" y="298450"/>
                          </a:cubicBezTo>
                          <a:cubicBezTo>
                            <a:pt x="125413" y="328612"/>
                            <a:pt x="121180" y="350309"/>
                            <a:pt x="115888" y="371475"/>
                          </a:cubicBezTo>
                          <a:cubicBezTo>
                            <a:pt x="110596" y="392641"/>
                            <a:pt x="105040" y="399256"/>
                            <a:pt x="93663" y="425450"/>
                          </a:cubicBezTo>
                          <a:cubicBezTo>
                            <a:pt x="82286" y="451644"/>
                            <a:pt x="63235" y="498210"/>
                            <a:pt x="47625" y="528637"/>
                          </a:cubicBezTo>
                          <a:cubicBezTo>
                            <a:pt x="32015" y="559064"/>
                            <a:pt x="16007" y="583538"/>
                            <a:pt x="0" y="60801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588340C6-AE34-4A6D-9DFF-0D4E05B90C7A}"/>
                </a:ext>
              </a:extLst>
            </p:cNvPr>
            <p:cNvSpPr/>
            <p:nvPr/>
          </p:nvSpPr>
          <p:spPr>
            <a:xfrm>
              <a:off x="7700963" y="5106988"/>
              <a:ext cx="23858" cy="184150"/>
            </a:xfrm>
            <a:custGeom>
              <a:avLst/>
              <a:gdLst>
                <a:gd name="connsiteX0" fmla="*/ 6350 w 23858"/>
                <a:gd name="connsiteY0" fmla="*/ 0 h 184150"/>
                <a:gd name="connsiteX1" fmla="*/ 23812 w 23858"/>
                <a:gd name="connsiteY1" fmla="*/ 66675 h 184150"/>
                <a:gd name="connsiteX2" fmla="*/ 11112 w 23858"/>
                <a:gd name="connsiteY2" fmla="*/ 158750 h 184150"/>
                <a:gd name="connsiteX3" fmla="*/ 0 w 23858"/>
                <a:gd name="connsiteY3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8" h="184150" extrusionOk="0">
                  <a:moveTo>
                    <a:pt x="6350" y="0"/>
                  </a:moveTo>
                  <a:cubicBezTo>
                    <a:pt x="14437" y="23593"/>
                    <a:pt x="25515" y="39103"/>
                    <a:pt x="23812" y="66675"/>
                  </a:cubicBezTo>
                  <a:cubicBezTo>
                    <a:pt x="23468" y="92002"/>
                    <a:pt x="12722" y="139250"/>
                    <a:pt x="11112" y="158750"/>
                  </a:cubicBezTo>
                  <a:cubicBezTo>
                    <a:pt x="7240" y="178930"/>
                    <a:pt x="3776" y="180418"/>
                    <a:pt x="0" y="1841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02734025">
                    <a:custGeom>
                      <a:avLst/>
                      <a:gdLst>
                        <a:gd name="connsiteX0" fmla="*/ 6350 w 23858"/>
                        <a:gd name="connsiteY0" fmla="*/ 0 h 184150"/>
                        <a:gd name="connsiteX1" fmla="*/ 23812 w 23858"/>
                        <a:gd name="connsiteY1" fmla="*/ 66675 h 184150"/>
                        <a:gd name="connsiteX2" fmla="*/ 11112 w 23858"/>
                        <a:gd name="connsiteY2" fmla="*/ 158750 h 184150"/>
                        <a:gd name="connsiteX3" fmla="*/ 0 w 23858"/>
                        <a:gd name="connsiteY3" fmla="*/ 184150 h 184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858" h="184150">
                          <a:moveTo>
                            <a:pt x="6350" y="0"/>
                          </a:moveTo>
                          <a:cubicBezTo>
                            <a:pt x="14684" y="20108"/>
                            <a:pt x="23018" y="40217"/>
                            <a:pt x="23812" y="66675"/>
                          </a:cubicBezTo>
                          <a:cubicBezTo>
                            <a:pt x="24606" y="93133"/>
                            <a:pt x="15081" y="139171"/>
                            <a:pt x="11112" y="158750"/>
                          </a:cubicBezTo>
                          <a:cubicBezTo>
                            <a:pt x="7143" y="178329"/>
                            <a:pt x="3571" y="181239"/>
                            <a:pt x="0" y="1841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0068EB93-2954-4C35-83EC-D55DEE887E4E}"/>
                </a:ext>
              </a:extLst>
            </p:cNvPr>
            <p:cNvSpPr/>
            <p:nvPr/>
          </p:nvSpPr>
          <p:spPr>
            <a:xfrm>
              <a:off x="7778750" y="5168900"/>
              <a:ext cx="24175" cy="306388"/>
            </a:xfrm>
            <a:custGeom>
              <a:avLst/>
              <a:gdLst>
                <a:gd name="connsiteX0" fmla="*/ 1588 w 24175"/>
                <a:gd name="connsiteY0" fmla="*/ 0 h 306388"/>
                <a:gd name="connsiteX1" fmla="*/ 23813 w 24175"/>
                <a:gd name="connsiteY1" fmla="*/ 100013 h 306388"/>
                <a:gd name="connsiteX2" fmla="*/ 14288 w 24175"/>
                <a:gd name="connsiteY2" fmla="*/ 258763 h 306388"/>
                <a:gd name="connsiteX3" fmla="*/ 0 w 24175"/>
                <a:gd name="connsiteY3" fmla="*/ 306388 h 30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75" h="306388" extrusionOk="0">
                  <a:moveTo>
                    <a:pt x="1588" y="0"/>
                  </a:moveTo>
                  <a:cubicBezTo>
                    <a:pt x="16937" y="30621"/>
                    <a:pt x="22689" y="56433"/>
                    <a:pt x="23813" y="100013"/>
                  </a:cubicBezTo>
                  <a:cubicBezTo>
                    <a:pt x="26987" y="145037"/>
                    <a:pt x="18973" y="225800"/>
                    <a:pt x="14288" y="258763"/>
                  </a:cubicBezTo>
                  <a:cubicBezTo>
                    <a:pt x="10085" y="293234"/>
                    <a:pt x="5455" y="299759"/>
                    <a:pt x="0" y="3063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34583180">
                    <a:custGeom>
                      <a:avLst/>
                      <a:gdLst>
                        <a:gd name="connsiteX0" fmla="*/ 1588 w 24175"/>
                        <a:gd name="connsiteY0" fmla="*/ 0 h 306388"/>
                        <a:gd name="connsiteX1" fmla="*/ 23813 w 24175"/>
                        <a:gd name="connsiteY1" fmla="*/ 100013 h 306388"/>
                        <a:gd name="connsiteX2" fmla="*/ 14288 w 24175"/>
                        <a:gd name="connsiteY2" fmla="*/ 258763 h 306388"/>
                        <a:gd name="connsiteX3" fmla="*/ 0 w 24175"/>
                        <a:gd name="connsiteY3" fmla="*/ 306388 h 3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175" h="306388">
                          <a:moveTo>
                            <a:pt x="1588" y="0"/>
                          </a:moveTo>
                          <a:cubicBezTo>
                            <a:pt x="11642" y="28443"/>
                            <a:pt x="21696" y="56886"/>
                            <a:pt x="23813" y="100013"/>
                          </a:cubicBezTo>
                          <a:cubicBezTo>
                            <a:pt x="25930" y="143140"/>
                            <a:pt x="18257" y="224367"/>
                            <a:pt x="14288" y="258763"/>
                          </a:cubicBezTo>
                          <a:cubicBezTo>
                            <a:pt x="10319" y="293159"/>
                            <a:pt x="5159" y="299773"/>
                            <a:pt x="0" y="3063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EB5A6B75-0122-4078-9088-E1A5AE88F98E}"/>
                </a:ext>
              </a:extLst>
            </p:cNvPr>
            <p:cNvSpPr/>
            <p:nvPr/>
          </p:nvSpPr>
          <p:spPr>
            <a:xfrm>
              <a:off x="7104063" y="4495800"/>
              <a:ext cx="474662" cy="307975"/>
            </a:xfrm>
            <a:custGeom>
              <a:avLst/>
              <a:gdLst>
                <a:gd name="connsiteX0" fmla="*/ 0 w 474662"/>
                <a:gd name="connsiteY0" fmla="*/ 0 h 307975"/>
                <a:gd name="connsiteX1" fmla="*/ 184150 w 474662"/>
                <a:gd name="connsiteY1" fmla="*/ 95250 h 307975"/>
                <a:gd name="connsiteX2" fmla="*/ 303212 w 474662"/>
                <a:gd name="connsiteY2" fmla="*/ 155575 h 307975"/>
                <a:gd name="connsiteX3" fmla="*/ 449262 w 474662"/>
                <a:gd name="connsiteY3" fmla="*/ 273050 h 307975"/>
                <a:gd name="connsiteX4" fmla="*/ 474662 w 474662"/>
                <a:gd name="connsiteY4" fmla="*/ 3079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62" h="307975" extrusionOk="0">
                  <a:moveTo>
                    <a:pt x="0" y="0"/>
                  </a:moveTo>
                  <a:cubicBezTo>
                    <a:pt x="74152" y="23389"/>
                    <a:pt x="156385" y="87589"/>
                    <a:pt x="184150" y="95250"/>
                  </a:cubicBezTo>
                  <a:cubicBezTo>
                    <a:pt x="231872" y="118160"/>
                    <a:pt x="256401" y="128700"/>
                    <a:pt x="303212" y="155575"/>
                  </a:cubicBezTo>
                  <a:cubicBezTo>
                    <a:pt x="347947" y="183481"/>
                    <a:pt x="420326" y="246361"/>
                    <a:pt x="449262" y="273050"/>
                  </a:cubicBezTo>
                  <a:cubicBezTo>
                    <a:pt x="478206" y="298853"/>
                    <a:pt x="468284" y="297559"/>
                    <a:pt x="474662" y="3079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32325392">
                    <a:custGeom>
                      <a:avLst/>
                      <a:gdLst>
                        <a:gd name="connsiteX0" fmla="*/ 0 w 474662"/>
                        <a:gd name="connsiteY0" fmla="*/ 0 h 307975"/>
                        <a:gd name="connsiteX1" fmla="*/ 184150 w 474662"/>
                        <a:gd name="connsiteY1" fmla="*/ 95250 h 307975"/>
                        <a:gd name="connsiteX2" fmla="*/ 303212 w 474662"/>
                        <a:gd name="connsiteY2" fmla="*/ 155575 h 307975"/>
                        <a:gd name="connsiteX3" fmla="*/ 449262 w 474662"/>
                        <a:gd name="connsiteY3" fmla="*/ 273050 h 307975"/>
                        <a:gd name="connsiteX4" fmla="*/ 474662 w 474662"/>
                        <a:gd name="connsiteY4" fmla="*/ 307975 h 307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4662" h="307975">
                          <a:moveTo>
                            <a:pt x="0" y="0"/>
                          </a:moveTo>
                          <a:lnTo>
                            <a:pt x="184150" y="95250"/>
                          </a:lnTo>
                          <a:cubicBezTo>
                            <a:pt x="234685" y="121179"/>
                            <a:pt x="259027" y="125942"/>
                            <a:pt x="303212" y="155575"/>
                          </a:cubicBezTo>
                          <a:cubicBezTo>
                            <a:pt x="347397" y="185208"/>
                            <a:pt x="420687" y="247650"/>
                            <a:pt x="449262" y="273050"/>
                          </a:cubicBezTo>
                          <a:cubicBezTo>
                            <a:pt x="477837" y="298450"/>
                            <a:pt x="468841" y="297127"/>
                            <a:pt x="474662" y="3079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05D31F35-B42D-4BAD-8C50-962D74F99AEF}"/>
                </a:ext>
              </a:extLst>
            </p:cNvPr>
            <p:cNvSpPr/>
            <p:nvPr/>
          </p:nvSpPr>
          <p:spPr>
            <a:xfrm>
              <a:off x="7775575" y="4724400"/>
              <a:ext cx="109538" cy="157163"/>
            </a:xfrm>
            <a:custGeom>
              <a:avLst/>
              <a:gdLst>
                <a:gd name="connsiteX0" fmla="*/ 0 w 109538"/>
                <a:gd name="connsiteY0" fmla="*/ 0 h 157163"/>
                <a:gd name="connsiteX1" fmla="*/ 79375 w 109538"/>
                <a:gd name="connsiteY1" fmla="*/ 115888 h 157163"/>
                <a:gd name="connsiteX2" fmla="*/ 109538 w 109538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38" h="157163" extrusionOk="0">
                  <a:moveTo>
                    <a:pt x="0" y="0"/>
                  </a:moveTo>
                  <a:cubicBezTo>
                    <a:pt x="13108" y="29919"/>
                    <a:pt x="62966" y="79822"/>
                    <a:pt x="79375" y="115888"/>
                  </a:cubicBezTo>
                  <a:cubicBezTo>
                    <a:pt x="97807" y="140790"/>
                    <a:pt x="101873" y="149644"/>
                    <a:pt x="109538" y="1571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55624137">
                    <a:custGeom>
                      <a:avLst/>
                      <a:gdLst>
                        <a:gd name="connsiteX0" fmla="*/ 0 w 109538"/>
                        <a:gd name="connsiteY0" fmla="*/ 0 h 157163"/>
                        <a:gd name="connsiteX1" fmla="*/ 79375 w 109538"/>
                        <a:gd name="connsiteY1" fmla="*/ 115888 h 157163"/>
                        <a:gd name="connsiteX2" fmla="*/ 109538 w 109538"/>
                        <a:gd name="connsiteY2" fmla="*/ 157163 h 1571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9538" h="157163">
                          <a:moveTo>
                            <a:pt x="0" y="0"/>
                          </a:moveTo>
                          <a:lnTo>
                            <a:pt x="79375" y="115888"/>
                          </a:lnTo>
                          <a:cubicBezTo>
                            <a:pt x="97631" y="142082"/>
                            <a:pt x="102923" y="148961"/>
                            <a:pt x="109538" y="1571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44E03F16-CA82-4805-B44C-4234CEA9895F}"/>
                </a:ext>
              </a:extLst>
            </p:cNvPr>
            <p:cNvSpPr/>
            <p:nvPr/>
          </p:nvSpPr>
          <p:spPr>
            <a:xfrm>
              <a:off x="5164138" y="2517775"/>
              <a:ext cx="122237" cy="595313"/>
            </a:xfrm>
            <a:custGeom>
              <a:avLst/>
              <a:gdLst>
                <a:gd name="connsiteX0" fmla="*/ 122237 w 122237"/>
                <a:gd name="connsiteY0" fmla="*/ 0 h 595313"/>
                <a:gd name="connsiteX1" fmla="*/ 109537 w 122237"/>
                <a:gd name="connsiteY1" fmla="*/ 114300 h 595313"/>
                <a:gd name="connsiteX2" fmla="*/ 58737 w 122237"/>
                <a:gd name="connsiteY2" fmla="*/ 220663 h 595313"/>
                <a:gd name="connsiteX3" fmla="*/ 34925 w 122237"/>
                <a:gd name="connsiteY3" fmla="*/ 311150 h 595313"/>
                <a:gd name="connsiteX4" fmla="*/ 11112 w 122237"/>
                <a:gd name="connsiteY4" fmla="*/ 438150 h 595313"/>
                <a:gd name="connsiteX5" fmla="*/ 0 w 122237"/>
                <a:gd name="connsiteY5" fmla="*/ 595313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237" h="595313" extrusionOk="0">
                  <a:moveTo>
                    <a:pt x="122237" y="0"/>
                  </a:moveTo>
                  <a:cubicBezTo>
                    <a:pt x="124606" y="44829"/>
                    <a:pt x="120016" y="74387"/>
                    <a:pt x="109537" y="114300"/>
                  </a:cubicBezTo>
                  <a:cubicBezTo>
                    <a:pt x="100507" y="146208"/>
                    <a:pt x="69374" y="188694"/>
                    <a:pt x="58737" y="220663"/>
                  </a:cubicBezTo>
                  <a:cubicBezTo>
                    <a:pt x="46688" y="253375"/>
                    <a:pt x="47136" y="275280"/>
                    <a:pt x="34925" y="311150"/>
                  </a:cubicBezTo>
                  <a:cubicBezTo>
                    <a:pt x="30999" y="345549"/>
                    <a:pt x="15837" y="391580"/>
                    <a:pt x="11112" y="438150"/>
                  </a:cubicBezTo>
                  <a:cubicBezTo>
                    <a:pt x="-3162" y="490749"/>
                    <a:pt x="-7392" y="542430"/>
                    <a:pt x="0" y="59531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17733103">
                    <a:custGeom>
                      <a:avLst/>
                      <a:gdLst>
                        <a:gd name="connsiteX0" fmla="*/ 122237 w 122237"/>
                        <a:gd name="connsiteY0" fmla="*/ 0 h 595313"/>
                        <a:gd name="connsiteX1" fmla="*/ 109537 w 122237"/>
                        <a:gd name="connsiteY1" fmla="*/ 114300 h 595313"/>
                        <a:gd name="connsiteX2" fmla="*/ 58737 w 122237"/>
                        <a:gd name="connsiteY2" fmla="*/ 220663 h 595313"/>
                        <a:gd name="connsiteX3" fmla="*/ 34925 w 122237"/>
                        <a:gd name="connsiteY3" fmla="*/ 311150 h 595313"/>
                        <a:gd name="connsiteX4" fmla="*/ 11112 w 122237"/>
                        <a:gd name="connsiteY4" fmla="*/ 438150 h 595313"/>
                        <a:gd name="connsiteX5" fmla="*/ 0 w 122237"/>
                        <a:gd name="connsiteY5" fmla="*/ 595313 h 5953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2237" h="595313">
                          <a:moveTo>
                            <a:pt x="122237" y="0"/>
                          </a:moveTo>
                          <a:cubicBezTo>
                            <a:pt x="121178" y="38761"/>
                            <a:pt x="120120" y="77523"/>
                            <a:pt x="109537" y="114300"/>
                          </a:cubicBezTo>
                          <a:cubicBezTo>
                            <a:pt x="98954" y="151077"/>
                            <a:pt x="71172" y="187855"/>
                            <a:pt x="58737" y="220663"/>
                          </a:cubicBezTo>
                          <a:cubicBezTo>
                            <a:pt x="46302" y="253471"/>
                            <a:pt x="42863" y="274902"/>
                            <a:pt x="34925" y="311150"/>
                          </a:cubicBezTo>
                          <a:cubicBezTo>
                            <a:pt x="26987" y="347398"/>
                            <a:pt x="16933" y="390790"/>
                            <a:pt x="11112" y="438150"/>
                          </a:cubicBezTo>
                          <a:cubicBezTo>
                            <a:pt x="5291" y="485511"/>
                            <a:pt x="2645" y="540412"/>
                            <a:pt x="0" y="59531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4BBA25A4-B5BF-40CE-9357-B4852F7ED13A}"/>
                </a:ext>
              </a:extLst>
            </p:cNvPr>
            <p:cNvSpPr/>
            <p:nvPr/>
          </p:nvSpPr>
          <p:spPr>
            <a:xfrm>
              <a:off x="5284788" y="2233613"/>
              <a:ext cx="11112" cy="109537"/>
            </a:xfrm>
            <a:custGeom>
              <a:avLst/>
              <a:gdLst>
                <a:gd name="connsiteX0" fmla="*/ 11112 w 11112"/>
                <a:gd name="connsiteY0" fmla="*/ 0 h 109537"/>
                <a:gd name="connsiteX1" fmla="*/ 0 w 11112"/>
                <a:gd name="connsiteY1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2" h="109537" extrusionOk="0">
                  <a:moveTo>
                    <a:pt x="11112" y="0"/>
                  </a:moveTo>
                  <a:cubicBezTo>
                    <a:pt x="14791" y="39172"/>
                    <a:pt x="4430" y="91657"/>
                    <a:pt x="0" y="1095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25741101">
                    <a:custGeom>
                      <a:avLst/>
                      <a:gdLst>
                        <a:gd name="connsiteX0" fmla="*/ 11112 w 11112"/>
                        <a:gd name="connsiteY0" fmla="*/ 0 h 109537"/>
                        <a:gd name="connsiteX1" fmla="*/ 0 w 11112"/>
                        <a:gd name="connsiteY1" fmla="*/ 109537 h 10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112" h="109537">
                          <a:moveTo>
                            <a:pt x="11112" y="0"/>
                          </a:moveTo>
                          <a:lnTo>
                            <a:pt x="0" y="109537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063EC2BC-7B3B-4B80-9943-2697C309F22F}"/>
                </a:ext>
              </a:extLst>
            </p:cNvPr>
            <p:cNvSpPr/>
            <p:nvPr/>
          </p:nvSpPr>
          <p:spPr>
            <a:xfrm>
              <a:off x="4975225" y="2212975"/>
              <a:ext cx="273050" cy="639763"/>
            </a:xfrm>
            <a:custGeom>
              <a:avLst/>
              <a:gdLst>
                <a:gd name="connsiteX0" fmla="*/ 273050 w 273050"/>
                <a:gd name="connsiteY0" fmla="*/ 0 h 639763"/>
                <a:gd name="connsiteX1" fmla="*/ 258763 w 273050"/>
                <a:gd name="connsiteY1" fmla="*/ 107950 h 639763"/>
                <a:gd name="connsiteX2" fmla="*/ 195263 w 273050"/>
                <a:gd name="connsiteY2" fmla="*/ 211138 h 639763"/>
                <a:gd name="connsiteX3" fmla="*/ 109538 w 273050"/>
                <a:gd name="connsiteY3" fmla="*/ 325438 h 639763"/>
                <a:gd name="connsiteX4" fmla="*/ 41275 w 273050"/>
                <a:gd name="connsiteY4" fmla="*/ 468313 h 639763"/>
                <a:gd name="connsiteX5" fmla="*/ 0 w 273050"/>
                <a:gd name="connsiteY5" fmla="*/ 639763 h 63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050" h="639763" extrusionOk="0">
                  <a:moveTo>
                    <a:pt x="273050" y="0"/>
                  </a:moveTo>
                  <a:cubicBezTo>
                    <a:pt x="274385" y="31902"/>
                    <a:pt x="276504" y="73999"/>
                    <a:pt x="258763" y="107950"/>
                  </a:cubicBezTo>
                  <a:cubicBezTo>
                    <a:pt x="246900" y="143445"/>
                    <a:pt x="216510" y="178763"/>
                    <a:pt x="195263" y="211138"/>
                  </a:cubicBezTo>
                  <a:cubicBezTo>
                    <a:pt x="170407" y="253211"/>
                    <a:pt x="125571" y="280439"/>
                    <a:pt x="109538" y="325438"/>
                  </a:cubicBezTo>
                  <a:cubicBezTo>
                    <a:pt x="89431" y="376622"/>
                    <a:pt x="56274" y="418300"/>
                    <a:pt x="41275" y="468313"/>
                  </a:cubicBezTo>
                  <a:cubicBezTo>
                    <a:pt x="19023" y="516650"/>
                    <a:pt x="4827" y="590285"/>
                    <a:pt x="0" y="63976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179183944">
                    <a:custGeom>
                      <a:avLst/>
                      <a:gdLst>
                        <a:gd name="connsiteX0" fmla="*/ 273050 w 273050"/>
                        <a:gd name="connsiteY0" fmla="*/ 0 h 639763"/>
                        <a:gd name="connsiteX1" fmla="*/ 258763 w 273050"/>
                        <a:gd name="connsiteY1" fmla="*/ 107950 h 639763"/>
                        <a:gd name="connsiteX2" fmla="*/ 195263 w 273050"/>
                        <a:gd name="connsiteY2" fmla="*/ 211138 h 639763"/>
                        <a:gd name="connsiteX3" fmla="*/ 109538 w 273050"/>
                        <a:gd name="connsiteY3" fmla="*/ 325438 h 639763"/>
                        <a:gd name="connsiteX4" fmla="*/ 41275 w 273050"/>
                        <a:gd name="connsiteY4" fmla="*/ 468313 h 639763"/>
                        <a:gd name="connsiteX5" fmla="*/ 0 w 273050"/>
                        <a:gd name="connsiteY5" fmla="*/ 639763 h 6397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73050" h="639763">
                          <a:moveTo>
                            <a:pt x="273050" y="0"/>
                          </a:moveTo>
                          <a:cubicBezTo>
                            <a:pt x="272388" y="36380"/>
                            <a:pt x="271727" y="72760"/>
                            <a:pt x="258763" y="107950"/>
                          </a:cubicBezTo>
                          <a:cubicBezTo>
                            <a:pt x="245799" y="143140"/>
                            <a:pt x="220134" y="174890"/>
                            <a:pt x="195263" y="211138"/>
                          </a:cubicBezTo>
                          <a:cubicBezTo>
                            <a:pt x="170392" y="247386"/>
                            <a:pt x="135203" y="282576"/>
                            <a:pt x="109538" y="325438"/>
                          </a:cubicBezTo>
                          <a:cubicBezTo>
                            <a:pt x="83873" y="368300"/>
                            <a:pt x="59531" y="415926"/>
                            <a:pt x="41275" y="468313"/>
                          </a:cubicBezTo>
                          <a:cubicBezTo>
                            <a:pt x="23019" y="520700"/>
                            <a:pt x="11509" y="580231"/>
                            <a:pt x="0" y="63976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BD06304E-745B-44ED-A740-252560E34CF7}"/>
                </a:ext>
              </a:extLst>
            </p:cNvPr>
            <p:cNvSpPr/>
            <p:nvPr/>
          </p:nvSpPr>
          <p:spPr>
            <a:xfrm>
              <a:off x="4946650" y="2411413"/>
              <a:ext cx="185738" cy="336550"/>
            </a:xfrm>
            <a:custGeom>
              <a:avLst/>
              <a:gdLst>
                <a:gd name="connsiteX0" fmla="*/ 185738 w 185738"/>
                <a:gd name="connsiteY0" fmla="*/ 0 h 336550"/>
                <a:gd name="connsiteX1" fmla="*/ 76200 w 185738"/>
                <a:gd name="connsiteY1" fmla="*/ 150812 h 336550"/>
                <a:gd name="connsiteX2" fmla="*/ 0 w 185738"/>
                <a:gd name="connsiteY2" fmla="*/ 33655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738" h="336550" extrusionOk="0">
                  <a:moveTo>
                    <a:pt x="185738" y="0"/>
                  </a:moveTo>
                  <a:cubicBezTo>
                    <a:pt x="145433" y="44098"/>
                    <a:pt x="111005" y="94710"/>
                    <a:pt x="76200" y="150812"/>
                  </a:cubicBezTo>
                  <a:cubicBezTo>
                    <a:pt x="45604" y="194969"/>
                    <a:pt x="23292" y="277023"/>
                    <a:pt x="0" y="3365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39341595">
                    <a:custGeom>
                      <a:avLst/>
                      <a:gdLst>
                        <a:gd name="connsiteX0" fmla="*/ 185738 w 185738"/>
                        <a:gd name="connsiteY0" fmla="*/ 0 h 336550"/>
                        <a:gd name="connsiteX1" fmla="*/ 76200 w 185738"/>
                        <a:gd name="connsiteY1" fmla="*/ 150812 h 336550"/>
                        <a:gd name="connsiteX2" fmla="*/ 0 w 185738"/>
                        <a:gd name="connsiteY2" fmla="*/ 336550 h 33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5738" h="336550">
                          <a:moveTo>
                            <a:pt x="185738" y="0"/>
                          </a:moveTo>
                          <a:cubicBezTo>
                            <a:pt x="146447" y="47360"/>
                            <a:pt x="107156" y="94720"/>
                            <a:pt x="76200" y="150812"/>
                          </a:cubicBezTo>
                          <a:cubicBezTo>
                            <a:pt x="45244" y="206904"/>
                            <a:pt x="22622" y="271727"/>
                            <a:pt x="0" y="3365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421A92BA-5945-43A0-A6B3-3FCF932960BB}"/>
                </a:ext>
              </a:extLst>
            </p:cNvPr>
            <p:cNvSpPr/>
            <p:nvPr/>
          </p:nvSpPr>
          <p:spPr>
            <a:xfrm>
              <a:off x="4821238" y="2397125"/>
              <a:ext cx="180975" cy="222250"/>
            </a:xfrm>
            <a:custGeom>
              <a:avLst/>
              <a:gdLst>
                <a:gd name="connsiteX0" fmla="*/ 180975 w 180975"/>
                <a:gd name="connsiteY0" fmla="*/ 0 h 222250"/>
                <a:gd name="connsiteX1" fmla="*/ 73025 w 180975"/>
                <a:gd name="connsiteY1" fmla="*/ 101600 h 222250"/>
                <a:gd name="connsiteX2" fmla="*/ 0 w 180975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222250" extrusionOk="0">
                  <a:moveTo>
                    <a:pt x="180975" y="0"/>
                  </a:moveTo>
                  <a:cubicBezTo>
                    <a:pt x="146456" y="35545"/>
                    <a:pt x="105200" y="64680"/>
                    <a:pt x="73025" y="101600"/>
                  </a:cubicBezTo>
                  <a:cubicBezTo>
                    <a:pt x="42749" y="140321"/>
                    <a:pt x="23842" y="184527"/>
                    <a:pt x="0" y="2222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98143927">
                    <a:custGeom>
                      <a:avLst/>
                      <a:gdLst>
                        <a:gd name="connsiteX0" fmla="*/ 180975 w 180975"/>
                        <a:gd name="connsiteY0" fmla="*/ 0 h 222250"/>
                        <a:gd name="connsiteX1" fmla="*/ 73025 w 180975"/>
                        <a:gd name="connsiteY1" fmla="*/ 101600 h 222250"/>
                        <a:gd name="connsiteX2" fmla="*/ 0 w 180975"/>
                        <a:gd name="connsiteY2" fmla="*/ 222250 h 222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0975" h="222250">
                          <a:moveTo>
                            <a:pt x="180975" y="0"/>
                          </a:moveTo>
                          <a:cubicBezTo>
                            <a:pt x="142081" y="32279"/>
                            <a:pt x="103188" y="64558"/>
                            <a:pt x="73025" y="101600"/>
                          </a:cubicBezTo>
                          <a:cubicBezTo>
                            <a:pt x="42862" y="138642"/>
                            <a:pt x="21431" y="180446"/>
                            <a:pt x="0" y="2222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6BE16A3C-4F27-4AFC-9E33-B35376E1B229}"/>
                </a:ext>
              </a:extLst>
            </p:cNvPr>
            <p:cNvSpPr/>
            <p:nvPr/>
          </p:nvSpPr>
          <p:spPr>
            <a:xfrm>
              <a:off x="4100513" y="2601913"/>
              <a:ext cx="508000" cy="558800"/>
            </a:xfrm>
            <a:custGeom>
              <a:avLst/>
              <a:gdLst>
                <a:gd name="connsiteX0" fmla="*/ 508000 w 508000"/>
                <a:gd name="connsiteY0" fmla="*/ 0 h 558800"/>
                <a:gd name="connsiteX1" fmla="*/ 309562 w 508000"/>
                <a:gd name="connsiteY1" fmla="*/ 147637 h 558800"/>
                <a:gd name="connsiteX2" fmla="*/ 231775 w 508000"/>
                <a:gd name="connsiteY2" fmla="*/ 290512 h 558800"/>
                <a:gd name="connsiteX3" fmla="*/ 133350 w 508000"/>
                <a:gd name="connsiteY3" fmla="*/ 428625 h 558800"/>
                <a:gd name="connsiteX4" fmla="*/ 0 w 508000"/>
                <a:gd name="connsiteY4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00" h="558800" extrusionOk="0">
                  <a:moveTo>
                    <a:pt x="508000" y="0"/>
                  </a:moveTo>
                  <a:cubicBezTo>
                    <a:pt x="427825" y="61659"/>
                    <a:pt x="356973" y="97937"/>
                    <a:pt x="309562" y="147637"/>
                  </a:cubicBezTo>
                  <a:cubicBezTo>
                    <a:pt x="264758" y="197005"/>
                    <a:pt x="261701" y="240684"/>
                    <a:pt x="231775" y="290512"/>
                  </a:cubicBezTo>
                  <a:cubicBezTo>
                    <a:pt x="202134" y="342739"/>
                    <a:pt x="174558" y="387737"/>
                    <a:pt x="133350" y="428625"/>
                  </a:cubicBezTo>
                  <a:cubicBezTo>
                    <a:pt x="103039" y="478511"/>
                    <a:pt x="35468" y="511971"/>
                    <a:pt x="0" y="5588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21486605">
                    <a:custGeom>
                      <a:avLst/>
                      <a:gdLst>
                        <a:gd name="connsiteX0" fmla="*/ 508000 w 508000"/>
                        <a:gd name="connsiteY0" fmla="*/ 0 h 558800"/>
                        <a:gd name="connsiteX1" fmla="*/ 309562 w 508000"/>
                        <a:gd name="connsiteY1" fmla="*/ 147637 h 558800"/>
                        <a:gd name="connsiteX2" fmla="*/ 231775 w 508000"/>
                        <a:gd name="connsiteY2" fmla="*/ 290512 h 558800"/>
                        <a:gd name="connsiteX3" fmla="*/ 133350 w 508000"/>
                        <a:gd name="connsiteY3" fmla="*/ 428625 h 558800"/>
                        <a:gd name="connsiteX4" fmla="*/ 0 w 508000"/>
                        <a:gd name="connsiteY4" fmla="*/ 558800 h 558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8000" h="558800">
                          <a:moveTo>
                            <a:pt x="508000" y="0"/>
                          </a:moveTo>
                          <a:cubicBezTo>
                            <a:pt x="431799" y="49609"/>
                            <a:pt x="355599" y="99218"/>
                            <a:pt x="309562" y="147637"/>
                          </a:cubicBezTo>
                          <a:cubicBezTo>
                            <a:pt x="263525" y="196056"/>
                            <a:pt x="261144" y="243681"/>
                            <a:pt x="231775" y="290512"/>
                          </a:cubicBezTo>
                          <a:cubicBezTo>
                            <a:pt x="202406" y="337343"/>
                            <a:pt x="171979" y="383910"/>
                            <a:pt x="133350" y="428625"/>
                          </a:cubicBezTo>
                          <a:cubicBezTo>
                            <a:pt x="94721" y="473340"/>
                            <a:pt x="47360" y="516070"/>
                            <a:pt x="0" y="5588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5F607DE5-1E41-48B5-AF92-B4573B08806B}"/>
                </a:ext>
              </a:extLst>
            </p:cNvPr>
            <p:cNvSpPr/>
            <p:nvPr/>
          </p:nvSpPr>
          <p:spPr>
            <a:xfrm>
              <a:off x="3854450" y="2624138"/>
              <a:ext cx="681038" cy="534987"/>
            </a:xfrm>
            <a:custGeom>
              <a:avLst/>
              <a:gdLst>
                <a:gd name="connsiteX0" fmla="*/ 681038 w 681038"/>
                <a:gd name="connsiteY0" fmla="*/ 0 h 534987"/>
                <a:gd name="connsiteX1" fmla="*/ 549275 w 681038"/>
                <a:gd name="connsiteY1" fmla="*/ 63500 h 534987"/>
                <a:gd name="connsiteX2" fmla="*/ 454025 w 681038"/>
                <a:gd name="connsiteY2" fmla="*/ 177800 h 534987"/>
                <a:gd name="connsiteX3" fmla="*/ 349250 w 681038"/>
                <a:gd name="connsiteY3" fmla="*/ 349250 h 534987"/>
                <a:gd name="connsiteX4" fmla="*/ 217488 w 681038"/>
                <a:gd name="connsiteY4" fmla="*/ 466725 h 534987"/>
                <a:gd name="connsiteX5" fmla="*/ 0 w 681038"/>
                <a:gd name="connsiteY5" fmla="*/ 534987 h 53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038" h="534987" extrusionOk="0">
                  <a:moveTo>
                    <a:pt x="681038" y="0"/>
                  </a:moveTo>
                  <a:cubicBezTo>
                    <a:pt x="634983" y="12890"/>
                    <a:pt x="586895" y="30059"/>
                    <a:pt x="549275" y="63500"/>
                  </a:cubicBezTo>
                  <a:cubicBezTo>
                    <a:pt x="513869" y="100451"/>
                    <a:pt x="485847" y="133056"/>
                    <a:pt x="454025" y="177800"/>
                  </a:cubicBezTo>
                  <a:cubicBezTo>
                    <a:pt x="421164" y="221036"/>
                    <a:pt x="388004" y="291811"/>
                    <a:pt x="349250" y="349250"/>
                  </a:cubicBezTo>
                  <a:cubicBezTo>
                    <a:pt x="309487" y="395864"/>
                    <a:pt x="277126" y="439710"/>
                    <a:pt x="217488" y="466725"/>
                  </a:cubicBezTo>
                  <a:cubicBezTo>
                    <a:pt x="169765" y="487260"/>
                    <a:pt x="81676" y="527735"/>
                    <a:pt x="0" y="53498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01748668">
                    <a:custGeom>
                      <a:avLst/>
                      <a:gdLst>
                        <a:gd name="connsiteX0" fmla="*/ 681038 w 681038"/>
                        <a:gd name="connsiteY0" fmla="*/ 0 h 534987"/>
                        <a:gd name="connsiteX1" fmla="*/ 549275 w 681038"/>
                        <a:gd name="connsiteY1" fmla="*/ 63500 h 534987"/>
                        <a:gd name="connsiteX2" fmla="*/ 454025 w 681038"/>
                        <a:gd name="connsiteY2" fmla="*/ 177800 h 534987"/>
                        <a:gd name="connsiteX3" fmla="*/ 349250 w 681038"/>
                        <a:gd name="connsiteY3" fmla="*/ 349250 h 534987"/>
                        <a:gd name="connsiteX4" fmla="*/ 217488 w 681038"/>
                        <a:gd name="connsiteY4" fmla="*/ 466725 h 534987"/>
                        <a:gd name="connsiteX5" fmla="*/ 0 w 681038"/>
                        <a:gd name="connsiteY5" fmla="*/ 534987 h 5349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81038" h="534987">
                          <a:moveTo>
                            <a:pt x="681038" y="0"/>
                          </a:moveTo>
                          <a:cubicBezTo>
                            <a:pt x="634074" y="16933"/>
                            <a:pt x="587111" y="33867"/>
                            <a:pt x="549275" y="63500"/>
                          </a:cubicBezTo>
                          <a:cubicBezTo>
                            <a:pt x="511439" y="93133"/>
                            <a:pt x="487362" y="130175"/>
                            <a:pt x="454025" y="177800"/>
                          </a:cubicBezTo>
                          <a:cubicBezTo>
                            <a:pt x="420687" y="225425"/>
                            <a:pt x="388673" y="301096"/>
                            <a:pt x="349250" y="349250"/>
                          </a:cubicBezTo>
                          <a:cubicBezTo>
                            <a:pt x="309827" y="397404"/>
                            <a:pt x="275696" y="435769"/>
                            <a:pt x="217488" y="466725"/>
                          </a:cubicBezTo>
                          <a:cubicBezTo>
                            <a:pt x="159280" y="497681"/>
                            <a:pt x="79640" y="516334"/>
                            <a:pt x="0" y="53498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062E4BA6-10F3-4E58-BC90-C610E4D4D863}"/>
                </a:ext>
              </a:extLst>
            </p:cNvPr>
            <p:cNvSpPr/>
            <p:nvPr/>
          </p:nvSpPr>
          <p:spPr>
            <a:xfrm>
              <a:off x="3133725" y="2982913"/>
              <a:ext cx="968375" cy="133651"/>
            </a:xfrm>
            <a:custGeom>
              <a:avLst/>
              <a:gdLst>
                <a:gd name="connsiteX0" fmla="*/ 968375 w 968375"/>
                <a:gd name="connsiteY0" fmla="*/ 0 h 133651"/>
                <a:gd name="connsiteX1" fmla="*/ 903288 w 968375"/>
                <a:gd name="connsiteY1" fmla="*/ 61912 h 133651"/>
                <a:gd name="connsiteX2" fmla="*/ 850900 w 968375"/>
                <a:gd name="connsiteY2" fmla="*/ 87312 h 133651"/>
                <a:gd name="connsiteX3" fmla="*/ 696913 w 968375"/>
                <a:gd name="connsiteY3" fmla="*/ 128587 h 133651"/>
                <a:gd name="connsiteX4" fmla="*/ 517525 w 968375"/>
                <a:gd name="connsiteY4" fmla="*/ 127000 h 133651"/>
                <a:gd name="connsiteX5" fmla="*/ 355600 w 968375"/>
                <a:gd name="connsiteY5" fmla="*/ 74612 h 133651"/>
                <a:gd name="connsiteX6" fmla="*/ 220663 w 968375"/>
                <a:gd name="connsiteY6" fmla="*/ 53975 h 133651"/>
                <a:gd name="connsiteX7" fmla="*/ 87313 w 968375"/>
                <a:gd name="connsiteY7" fmla="*/ 73025 h 133651"/>
                <a:gd name="connsiteX8" fmla="*/ 0 w 968375"/>
                <a:gd name="connsiteY8" fmla="*/ 122237 h 13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8375" h="133651" extrusionOk="0">
                  <a:moveTo>
                    <a:pt x="968375" y="0"/>
                  </a:moveTo>
                  <a:cubicBezTo>
                    <a:pt x="948492" y="24549"/>
                    <a:pt x="923690" y="43243"/>
                    <a:pt x="903288" y="61912"/>
                  </a:cubicBezTo>
                  <a:cubicBezTo>
                    <a:pt x="883778" y="76382"/>
                    <a:pt x="885407" y="76213"/>
                    <a:pt x="850900" y="87312"/>
                  </a:cubicBezTo>
                  <a:cubicBezTo>
                    <a:pt x="814796" y="97718"/>
                    <a:pt x="748330" y="125642"/>
                    <a:pt x="696913" y="128587"/>
                  </a:cubicBezTo>
                  <a:cubicBezTo>
                    <a:pt x="642679" y="134986"/>
                    <a:pt x="578046" y="139247"/>
                    <a:pt x="517525" y="127000"/>
                  </a:cubicBezTo>
                  <a:cubicBezTo>
                    <a:pt x="464592" y="116493"/>
                    <a:pt x="407981" y="91477"/>
                    <a:pt x="355600" y="74612"/>
                  </a:cubicBezTo>
                  <a:cubicBezTo>
                    <a:pt x="301660" y="61998"/>
                    <a:pt x="261266" y="50044"/>
                    <a:pt x="220663" y="53975"/>
                  </a:cubicBezTo>
                  <a:cubicBezTo>
                    <a:pt x="177691" y="47857"/>
                    <a:pt x="124452" y="59920"/>
                    <a:pt x="87313" y="73025"/>
                  </a:cubicBezTo>
                  <a:cubicBezTo>
                    <a:pt x="45867" y="84847"/>
                    <a:pt x="28171" y="103096"/>
                    <a:pt x="0" y="12223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34521577">
                    <a:custGeom>
                      <a:avLst/>
                      <a:gdLst>
                        <a:gd name="connsiteX0" fmla="*/ 968375 w 968375"/>
                        <a:gd name="connsiteY0" fmla="*/ 0 h 133651"/>
                        <a:gd name="connsiteX1" fmla="*/ 903288 w 968375"/>
                        <a:gd name="connsiteY1" fmla="*/ 61912 h 133651"/>
                        <a:gd name="connsiteX2" fmla="*/ 850900 w 968375"/>
                        <a:gd name="connsiteY2" fmla="*/ 87312 h 133651"/>
                        <a:gd name="connsiteX3" fmla="*/ 696913 w 968375"/>
                        <a:gd name="connsiteY3" fmla="*/ 128587 h 133651"/>
                        <a:gd name="connsiteX4" fmla="*/ 517525 w 968375"/>
                        <a:gd name="connsiteY4" fmla="*/ 127000 h 133651"/>
                        <a:gd name="connsiteX5" fmla="*/ 355600 w 968375"/>
                        <a:gd name="connsiteY5" fmla="*/ 74612 h 133651"/>
                        <a:gd name="connsiteX6" fmla="*/ 220663 w 968375"/>
                        <a:gd name="connsiteY6" fmla="*/ 53975 h 133651"/>
                        <a:gd name="connsiteX7" fmla="*/ 87313 w 968375"/>
                        <a:gd name="connsiteY7" fmla="*/ 73025 h 133651"/>
                        <a:gd name="connsiteX8" fmla="*/ 0 w 968375"/>
                        <a:gd name="connsiteY8" fmla="*/ 122237 h 1336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68375" h="133651">
                          <a:moveTo>
                            <a:pt x="968375" y="0"/>
                          </a:moveTo>
                          <a:cubicBezTo>
                            <a:pt x="945621" y="23680"/>
                            <a:pt x="922867" y="47360"/>
                            <a:pt x="903288" y="61912"/>
                          </a:cubicBezTo>
                          <a:cubicBezTo>
                            <a:pt x="883709" y="76464"/>
                            <a:pt x="885296" y="76199"/>
                            <a:pt x="850900" y="87312"/>
                          </a:cubicBezTo>
                          <a:cubicBezTo>
                            <a:pt x="816504" y="98425"/>
                            <a:pt x="752476" y="121972"/>
                            <a:pt x="696913" y="128587"/>
                          </a:cubicBezTo>
                          <a:cubicBezTo>
                            <a:pt x="641350" y="135202"/>
                            <a:pt x="574410" y="135996"/>
                            <a:pt x="517525" y="127000"/>
                          </a:cubicBezTo>
                          <a:cubicBezTo>
                            <a:pt x="460639" y="118004"/>
                            <a:pt x="405077" y="86783"/>
                            <a:pt x="355600" y="74612"/>
                          </a:cubicBezTo>
                          <a:cubicBezTo>
                            <a:pt x="306123" y="62441"/>
                            <a:pt x="265377" y="54239"/>
                            <a:pt x="220663" y="53975"/>
                          </a:cubicBezTo>
                          <a:cubicBezTo>
                            <a:pt x="175949" y="53711"/>
                            <a:pt x="124090" y="61648"/>
                            <a:pt x="87313" y="73025"/>
                          </a:cubicBezTo>
                          <a:cubicBezTo>
                            <a:pt x="50536" y="84402"/>
                            <a:pt x="25268" y="103319"/>
                            <a:pt x="0" y="12223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2338C080-5CDF-4A2F-B0A3-E2A7DBC9626A}"/>
                </a:ext>
              </a:extLst>
            </p:cNvPr>
            <p:cNvSpPr/>
            <p:nvPr/>
          </p:nvSpPr>
          <p:spPr>
            <a:xfrm>
              <a:off x="3398838" y="2786063"/>
              <a:ext cx="831850" cy="228738"/>
            </a:xfrm>
            <a:custGeom>
              <a:avLst/>
              <a:gdLst>
                <a:gd name="connsiteX0" fmla="*/ 831850 w 831850"/>
                <a:gd name="connsiteY0" fmla="*/ 0 h 228738"/>
                <a:gd name="connsiteX1" fmla="*/ 719137 w 831850"/>
                <a:gd name="connsiteY1" fmla="*/ 98425 h 228738"/>
                <a:gd name="connsiteX2" fmla="*/ 566737 w 831850"/>
                <a:gd name="connsiteY2" fmla="*/ 180975 h 228738"/>
                <a:gd name="connsiteX3" fmla="*/ 368300 w 831850"/>
                <a:gd name="connsiteY3" fmla="*/ 228600 h 228738"/>
                <a:gd name="connsiteX4" fmla="*/ 187325 w 831850"/>
                <a:gd name="connsiteY4" fmla="*/ 192087 h 228738"/>
                <a:gd name="connsiteX5" fmla="*/ 65087 w 831850"/>
                <a:gd name="connsiteY5" fmla="*/ 100012 h 228738"/>
                <a:gd name="connsiteX6" fmla="*/ 0 w 831850"/>
                <a:gd name="connsiteY6" fmla="*/ 28575 h 2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850" h="228738" extrusionOk="0">
                  <a:moveTo>
                    <a:pt x="831850" y="0"/>
                  </a:moveTo>
                  <a:cubicBezTo>
                    <a:pt x="804599" y="37246"/>
                    <a:pt x="760850" y="69210"/>
                    <a:pt x="719137" y="98425"/>
                  </a:cubicBezTo>
                  <a:cubicBezTo>
                    <a:pt x="673131" y="123757"/>
                    <a:pt x="619374" y="152696"/>
                    <a:pt x="566737" y="180975"/>
                  </a:cubicBezTo>
                  <a:cubicBezTo>
                    <a:pt x="517565" y="204792"/>
                    <a:pt x="429387" y="233798"/>
                    <a:pt x="368300" y="228600"/>
                  </a:cubicBezTo>
                  <a:cubicBezTo>
                    <a:pt x="296371" y="236727"/>
                    <a:pt x="240866" y="217547"/>
                    <a:pt x="187325" y="192087"/>
                  </a:cubicBezTo>
                  <a:cubicBezTo>
                    <a:pt x="130510" y="172756"/>
                    <a:pt x="88685" y="124736"/>
                    <a:pt x="65087" y="100012"/>
                  </a:cubicBezTo>
                  <a:cubicBezTo>
                    <a:pt x="33866" y="72760"/>
                    <a:pt x="1" y="28575"/>
                    <a:pt x="0" y="285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36682312">
                    <a:custGeom>
                      <a:avLst/>
                      <a:gdLst>
                        <a:gd name="connsiteX0" fmla="*/ 831850 w 831850"/>
                        <a:gd name="connsiteY0" fmla="*/ 0 h 228738"/>
                        <a:gd name="connsiteX1" fmla="*/ 719137 w 831850"/>
                        <a:gd name="connsiteY1" fmla="*/ 98425 h 228738"/>
                        <a:gd name="connsiteX2" fmla="*/ 566737 w 831850"/>
                        <a:gd name="connsiteY2" fmla="*/ 180975 h 228738"/>
                        <a:gd name="connsiteX3" fmla="*/ 368300 w 831850"/>
                        <a:gd name="connsiteY3" fmla="*/ 228600 h 228738"/>
                        <a:gd name="connsiteX4" fmla="*/ 187325 w 831850"/>
                        <a:gd name="connsiteY4" fmla="*/ 192087 h 228738"/>
                        <a:gd name="connsiteX5" fmla="*/ 65087 w 831850"/>
                        <a:gd name="connsiteY5" fmla="*/ 100012 h 228738"/>
                        <a:gd name="connsiteX6" fmla="*/ 0 w 831850"/>
                        <a:gd name="connsiteY6" fmla="*/ 28575 h 228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31850" h="228738">
                          <a:moveTo>
                            <a:pt x="831850" y="0"/>
                          </a:moveTo>
                          <a:cubicBezTo>
                            <a:pt x="797586" y="34131"/>
                            <a:pt x="763322" y="68263"/>
                            <a:pt x="719137" y="98425"/>
                          </a:cubicBezTo>
                          <a:cubicBezTo>
                            <a:pt x="674952" y="128587"/>
                            <a:pt x="625210" y="159279"/>
                            <a:pt x="566737" y="180975"/>
                          </a:cubicBezTo>
                          <a:cubicBezTo>
                            <a:pt x="508264" y="202671"/>
                            <a:pt x="431535" y="226748"/>
                            <a:pt x="368300" y="228600"/>
                          </a:cubicBezTo>
                          <a:cubicBezTo>
                            <a:pt x="305065" y="230452"/>
                            <a:pt x="237860" y="213518"/>
                            <a:pt x="187325" y="192087"/>
                          </a:cubicBezTo>
                          <a:cubicBezTo>
                            <a:pt x="136790" y="170656"/>
                            <a:pt x="96308" y="127264"/>
                            <a:pt x="65087" y="100012"/>
                          </a:cubicBezTo>
                          <a:cubicBezTo>
                            <a:pt x="33866" y="72760"/>
                            <a:pt x="0" y="28575"/>
                            <a:pt x="0" y="285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324A496A-6BAE-49A1-810C-630488A8BFDC}"/>
                </a:ext>
              </a:extLst>
            </p:cNvPr>
            <p:cNvSpPr/>
            <p:nvPr/>
          </p:nvSpPr>
          <p:spPr>
            <a:xfrm>
              <a:off x="3979863" y="2628900"/>
              <a:ext cx="334962" cy="282575"/>
            </a:xfrm>
            <a:custGeom>
              <a:avLst/>
              <a:gdLst>
                <a:gd name="connsiteX0" fmla="*/ 334962 w 334962"/>
                <a:gd name="connsiteY0" fmla="*/ 0 h 282575"/>
                <a:gd name="connsiteX1" fmla="*/ 244475 w 334962"/>
                <a:gd name="connsiteY1" fmla="*/ 93663 h 282575"/>
                <a:gd name="connsiteX2" fmla="*/ 174625 w 334962"/>
                <a:gd name="connsiteY2" fmla="*/ 173038 h 282575"/>
                <a:gd name="connsiteX3" fmla="*/ 109537 w 334962"/>
                <a:gd name="connsiteY3" fmla="*/ 222250 h 282575"/>
                <a:gd name="connsiteX4" fmla="*/ 34925 w 334962"/>
                <a:gd name="connsiteY4" fmla="*/ 255588 h 282575"/>
                <a:gd name="connsiteX5" fmla="*/ 0 w 334962"/>
                <a:gd name="connsiteY5" fmla="*/ 28257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962" h="282575" extrusionOk="0">
                  <a:moveTo>
                    <a:pt x="334962" y="0"/>
                  </a:moveTo>
                  <a:cubicBezTo>
                    <a:pt x="303149" y="36951"/>
                    <a:pt x="265493" y="68321"/>
                    <a:pt x="244475" y="93663"/>
                  </a:cubicBezTo>
                  <a:cubicBezTo>
                    <a:pt x="217393" y="122338"/>
                    <a:pt x="196110" y="156936"/>
                    <a:pt x="174625" y="173038"/>
                  </a:cubicBezTo>
                  <a:cubicBezTo>
                    <a:pt x="154524" y="196161"/>
                    <a:pt x="131276" y="206962"/>
                    <a:pt x="109537" y="222250"/>
                  </a:cubicBezTo>
                  <a:cubicBezTo>
                    <a:pt x="85638" y="235283"/>
                    <a:pt x="54505" y="249285"/>
                    <a:pt x="34925" y="255588"/>
                  </a:cubicBezTo>
                  <a:cubicBezTo>
                    <a:pt x="17094" y="265468"/>
                    <a:pt x="8119" y="273495"/>
                    <a:pt x="0" y="2825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141778713">
                    <a:custGeom>
                      <a:avLst/>
                      <a:gdLst>
                        <a:gd name="connsiteX0" fmla="*/ 334962 w 334962"/>
                        <a:gd name="connsiteY0" fmla="*/ 0 h 282575"/>
                        <a:gd name="connsiteX1" fmla="*/ 244475 w 334962"/>
                        <a:gd name="connsiteY1" fmla="*/ 93663 h 282575"/>
                        <a:gd name="connsiteX2" fmla="*/ 174625 w 334962"/>
                        <a:gd name="connsiteY2" fmla="*/ 173038 h 282575"/>
                        <a:gd name="connsiteX3" fmla="*/ 109537 w 334962"/>
                        <a:gd name="connsiteY3" fmla="*/ 222250 h 282575"/>
                        <a:gd name="connsiteX4" fmla="*/ 34925 w 334962"/>
                        <a:gd name="connsiteY4" fmla="*/ 255588 h 282575"/>
                        <a:gd name="connsiteX5" fmla="*/ 0 w 334962"/>
                        <a:gd name="connsiteY5" fmla="*/ 282575 h 282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34962" h="282575">
                          <a:moveTo>
                            <a:pt x="334962" y="0"/>
                          </a:moveTo>
                          <a:cubicBezTo>
                            <a:pt x="303080" y="32411"/>
                            <a:pt x="271198" y="64823"/>
                            <a:pt x="244475" y="93663"/>
                          </a:cubicBezTo>
                          <a:cubicBezTo>
                            <a:pt x="217752" y="122503"/>
                            <a:pt x="197115" y="151607"/>
                            <a:pt x="174625" y="173038"/>
                          </a:cubicBezTo>
                          <a:cubicBezTo>
                            <a:pt x="152135" y="194469"/>
                            <a:pt x="132820" y="208492"/>
                            <a:pt x="109537" y="222250"/>
                          </a:cubicBezTo>
                          <a:cubicBezTo>
                            <a:pt x="86254" y="236008"/>
                            <a:pt x="53181" y="245534"/>
                            <a:pt x="34925" y="255588"/>
                          </a:cubicBezTo>
                          <a:cubicBezTo>
                            <a:pt x="16669" y="265642"/>
                            <a:pt x="8334" y="274108"/>
                            <a:pt x="0" y="2825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B8A26766-319E-465F-85A8-5DBF213EC092}"/>
                </a:ext>
              </a:extLst>
            </p:cNvPr>
            <p:cNvSpPr/>
            <p:nvPr/>
          </p:nvSpPr>
          <p:spPr>
            <a:xfrm>
              <a:off x="3523784" y="2046288"/>
              <a:ext cx="448141" cy="877985"/>
            </a:xfrm>
            <a:custGeom>
              <a:avLst/>
              <a:gdLst>
                <a:gd name="connsiteX0" fmla="*/ 448141 w 448141"/>
                <a:gd name="connsiteY0" fmla="*/ 863600 h 877985"/>
                <a:gd name="connsiteX1" fmla="*/ 316379 w 448141"/>
                <a:gd name="connsiteY1" fmla="*/ 877887 h 877985"/>
                <a:gd name="connsiteX2" fmla="*/ 252879 w 448141"/>
                <a:gd name="connsiteY2" fmla="*/ 857250 h 877985"/>
                <a:gd name="connsiteX3" fmla="*/ 111591 w 448141"/>
                <a:gd name="connsiteY3" fmla="*/ 758825 h 877985"/>
                <a:gd name="connsiteX4" fmla="*/ 41741 w 448141"/>
                <a:gd name="connsiteY4" fmla="*/ 666750 h 877985"/>
                <a:gd name="connsiteX5" fmla="*/ 5229 w 448141"/>
                <a:gd name="connsiteY5" fmla="*/ 584200 h 877985"/>
                <a:gd name="connsiteX6" fmla="*/ 2054 w 448141"/>
                <a:gd name="connsiteY6" fmla="*/ 393700 h 877985"/>
                <a:gd name="connsiteX7" fmla="*/ 22691 w 448141"/>
                <a:gd name="connsiteY7" fmla="*/ 303212 h 877985"/>
                <a:gd name="connsiteX8" fmla="*/ 25866 w 448141"/>
                <a:gd name="connsiteY8" fmla="*/ 200025 h 877985"/>
                <a:gd name="connsiteX9" fmla="*/ 24279 w 448141"/>
                <a:gd name="connsiteY9" fmla="*/ 114300 h 877985"/>
                <a:gd name="connsiteX10" fmla="*/ 9991 w 448141"/>
                <a:gd name="connsiteY10" fmla="*/ 31750 h 877985"/>
                <a:gd name="connsiteX11" fmla="*/ 466 w 448141"/>
                <a:gd name="connsiteY11" fmla="*/ 0 h 87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41" h="877985" extrusionOk="0">
                  <a:moveTo>
                    <a:pt x="448141" y="863600"/>
                  </a:moveTo>
                  <a:cubicBezTo>
                    <a:pt x="400616" y="869124"/>
                    <a:pt x="351111" y="877855"/>
                    <a:pt x="316379" y="877887"/>
                  </a:cubicBezTo>
                  <a:cubicBezTo>
                    <a:pt x="284046" y="876460"/>
                    <a:pt x="287068" y="876976"/>
                    <a:pt x="252879" y="857250"/>
                  </a:cubicBezTo>
                  <a:cubicBezTo>
                    <a:pt x="212756" y="831541"/>
                    <a:pt x="138180" y="790707"/>
                    <a:pt x="111591" y="758825"/>
                  </a:cubicBezTo>
                  <a:cubicBezTo>
                    <a:pt x="73584" y="730203"/>
                    <a:pt x="60858" y="693882"/>
                    <a:pt x="41741" y="666750"/>
                  </a:cubicBezTo>
                  <a:cubicBezTo>
                    <a:pt x="25219" y="639872"/>
                    <a:pt x="10864" y="628504"/>
                    <a:pt x="5229" y="584200"/>
                  </a:cubicBezTo>
                  <a:cubicBezTo>
                    <a:pt x="3638" y="543846"/>
                    <a:pt x="5685" y="444058"/>
                    <a:pt x="2054" y="393700"/>
                  </a:cubicBezTo>
                  <a:cubicBezTo>
                    <a:pt x="4925" y="347141"/>
                    <a:pt x="18821" y="335277"/>
                    <a:pt x="22691" y="303212"/>
                  </a:cubicBezTo>
                  <a:cubicBezTo>
                    <a:pt x="21384" y="274323"/>
                    <a:pt x="20466" y="232778"/>
                    <a:pt x="25866" y="200025"/>
                  </a:cubicBezTo>
                  <a:cubicBezTo>
                    <a:pt x="28430" y="164825"/>
                    <a:pt x="22746" y="144514"/>
                    <a:pt x="24279" y="114300"/>
                  </a:cubicBezTo>
                  <a:cubicBezTo>
                    <a:pt x="18618" y="85872"/>
                    <a:pt x="14323" y="50154"/>
                    <a:pt x="9991" y="31750"/>
                  </a:cubicBezTo>
                  <a:cubicBezTo>
                    <a:pt x="5173" y="11689"/>
                    <a:pt x="3730" y="7562"/>
                    <a:pt x="466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70230815">
                    <a:custGeom>
                      <a:avLst/>
                      <a:gdLst>
                        <a:gd name="connsiteX0" fmla="*/ 448141 w 448141"/>
                        <a:gd name="connsiteY0" fmla="*/ 863600 h 877985"/>
                        <a:gd name="connsiteX1" fmla="*/ 316379 w 448141"/>
                        <a:gd name="connsiteY1" fmla="*/ 877887 h 877985"/>
                        <a:gd name="connsiteX2" fmla="*/ 252879 w 448141"/>
                        <a:gd name="connsiteY2" fmla="*/ 857250 h 877985"/>
                        <a:gd name="connsiteX3" fmla="*/ 111591 w 448141"/>
                        <a:gd name="connsiteY3" fmla="*/ 758825 h 877985"/>
                        <a:gd name="connsiteX4" fmla="*/ 41741 w 448141"/>
                        <a:gd name="connsiteY4" fmla="*/ 666750 h 877985"/>
                        <a:gd name="connsiteX5" fmla="*/ 5229 w 448141"/>
                        <a:gd name="connsiteY5" fmla="*/ 584200 h 877985"/>
                        <a:gd name="connsiteX6" fmla="*/ 2054 w 448141"/>
                        <a:gd name="connsiteY6" fmla="*/ 393700 h 877985"/>
                        <a:gd name="connsiteX7" fmla="*/ 22691 w 448141"/>
                        <a:gd name="connsiteY7" fmla="*/ 303212 h 877985"/>
                        <a:gd name="connsiteX8" fmla="*/ 25866 w 448141"/>
                        <a:gd name="connsiteY8" fmla="*/ 200025 h 877985"/>
                        <a:gd name="connsiteX9" fmla="*/ 24279 w 448141"/>
                        <a:gd name="connsiteY9" fmla="*/ 114300 h 877985"/>
                        <a:gd name="connsiteX10" fmla="*/ 9991 w 448141"/>
                        <a:gd name="connsiteY10" fmla="*/ 31750 h 877985"/>
                        <a:gd name="connsiteX11" fmla="*/ 466 w 448141"/>
                        <a:gd name="connsiteY11" fmla="*/ 0 h 8779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48141" h="877985">
                          <a:moveTo>
                            <a:pt x="448141" y="863600"/>
                          </a:moveTo>
                          <a:cubicBezTo>
                            <a:pt x="398532" y="871272"/>
                            <a:pt x="348923" y="878945"/>
                            <a:pt x="316379" y="877887"/>
                          </a:cubicBezTo>
                          <a:cubicBezTo>
                            <a:pt x="283835" y="876829"/>
                            <a:pt x="287010" y="877094"/>
                            <a:pt x="252879" y="857250"/>
                          </a:cubicBezTo>
                          <a:cubicBezTo>
                            <a:pt x="218748" y="837406"/>
                            <a:pt x="146781" y="790575"/>
                            <a:pt x="111591" y="758825"/>
                          </a:cubicBezTo>
                          <a:cubicBezTo>
                            <a:pt x="76401" y="727075"/>
                            <a:pt x="59468" y="695854"/>
                            <a:pt x="41741" y="666750"/>
                          </a:cubicBezTo>
                          <a:cubicBezTo>
                            <a:pt x="24014" y="637646"/>
                            <a:pt x="11843" y="629708"/>
                            <a:pt x="5229" y="584200"/>
                          </a:cubicBezTo>
                          <a:cubicBezTo>
                            <a:pt x="-1386" y="538692"/>
                            <a:pt x="-856" y="440531"/>
                            <a:pt x="2054" y="393700"/>
                          </a:cubicBezTo>
                          <a:cubicBezTo>
                            <a:pt x="4964" y="346869"/>
                            <a:pt x="18722" y="335491"/>
                            <a:pt x="22691" y="303212"/>
                          </a:cubicBezTo>
                          <a:cubicBezTo>
                            <a:pt x="26660" y="270933"/>
                            <a:pt x="25601" y="231510"/>
                            <a:pt x="25866" y="200025"/>
                          </a:cubicBezTo>
                          <a:cubicBezTo>
                            <a:pt x="26131" y="168540"/>
                            <a:pt x="26925" y="142346"/>
                            <a:pt x="24279" y="114300"/>
                          </a:cubicBezTo>
                          <a:cubicBezTo>
                            <a:pt x="21633" y="86254"/>
                            <a:pt x="13960" y="50800"/>
                            <a:pt x="9991" y="31750"/>
                          </a:cubicBezTo>
                          <a:cubicBezTo>
                            <a:pt x="6022" y="12700"/>
                            <a:pt x="3244" y="6350"/>
                            <a:pt x="466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41CEF7FE-B635-4782-A38F-C7F0BD2A474D}"/>
                </a:ext>
              </a:extLst>
            </p:cNvPr>
            <p:cNvSpPr/>
            <p:nvPr/>
          </p:nvSpPr>
          <p:spPr>
            <a:xfrm>
              <a:off x="3281363" y="1843088"/>
              <a:ext cx="241300" cy="200025"/>
            </a:xfrm>
            <a:custGeom>
              <a:avLst/>
              <a:gdLst>
                <a:gd name="connsiteX0" fmla="*/ 0 w 241300"/>
                <a:gd name="connsiteY0" fmla="*/ 0 h 200025"/>
                <a:gd name="connsiteX1" fmla="*/ 77787 w 241300"/>
                <a:gd name="connsiteY1" fmla="*/ 17462 h 200025"/>
                <a:gd name="connsiteX2" fmla="*/ 141287 w 241300"/>
                <a:gd name="connsiteY2" fmla="*/ 65087 h 200025"/>
                <a:gd name="connsiteX3" fmla="*/ 206375 w 241300"/>
                <a:gd name="connsiteY3" fmla="*/ 141287 h 200025"/>
                <a:gd name="connsiteX4" fmla="*/ 241300 w 241300"/>
                <a:gd name="connsiteY4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0025" extrusionOk="0">
                  <a:moveTo>
                    <a:pt x="0" y="0"/>
                  </a:moveTo>
                  <a:cubicBezTo>
                    <a:pt x="23715" y="728"/>
                    <a:pt x="54138" y="7189"/>
                    <a:pt x="77787" y="17462"/>
                  </a:cubicBezTo>
                  <a:cubicBezTo>
                    <a:pt x="100444" y="27555"/>
                    <a:pt x="119590" y="44880"/>
                    <a:pt x="141287" y="65087"/>
                  </a:cubicBezTo>
                  <a:cubicBezTo>
                    <a:pt x="159905" y="86233"/>
                    <a:pt x="189886" y="119782"/>
                    <a:pt x="206375" y="141287"/>
                  </a:cubicBezTo>
                  <a:cubicBezTo>
                    <a:pt x="220575" y="165888"/>
                    <a:pt x="232018" y="181049"/>
                    <a:pt x="241300" y="2000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979469941">
                    <a:custGeom>
                      <a:avLst/>
                      <a:gdLst>
                        <a:gd name="connsiteX0" fmla="*/ 0 w 241300"/>
                        <a:gd name="connsiteY0" fmla="*/ 0 h 200025"/>
                        <a:gd name="connsiteX1" fmla="*/ 77787 w 241300"/>
                        <a:gd name="connsiteY1" fmla="*/ 17462 h 200025"/>
                        <a:gd name="connsiteX2" fmla="*/ 141287 w 241300"/>
                        <a:gd name="connsiteY2" fmla="*/ 65087 h 200025"/>
                        <a:gd name="connsiteX3" fmla="*/ 206375 w 241300"/>
                        <a:gd name="connsiteY3" fmla="*/ 141287 h 200025"/>
                        <a:gd name="connsiteX4" fmla="*/ 241300 w 241300"/>
                        <a:gd name="connsiteY4" fmla="*/ 200025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300" h="200025">
                          <a:moveTo>
                            <a:pt x="0" y="0"/>
                          </a:moveTo>
                          <a:cubicBezTo>
                            <a:pt x="27119" y="3307"/>
                            <a:pt x="54239" y="6614"/>
                            <a:pt x="77787" y="17462"/>
                          </a:cubicBezTo>
                          <a:cubicBezTo>
                            <a:pt x="101335" y="28310"/>
                            <a:pt x="119856" y="44450"/>
                            <a:pt x="141287" y="65087"/>
                          </a:cubicBezTo>
                          <a:cubicBezTo>
                            <a:pt x="162718" y="85724"/>
                            <a:pt x="189706" y="118797"/>
                            <a:pt x="206375" y="141287"/>
                          </a:cubicBezTo>
                          <a:cubicBezTo>
                            <a:pt x="223044" y="163777"/>
                            <a:pt x="232172" y="181901"/>
                            <a:pt x="241300" y="2000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46699221-E2D3-4508-BD93-090835079AAC}"/>
                </a:ext>
              </a:extLst>
            </p:cNvPr>
            <p:cNvSpPr/>
            <p:nvPr/>
          </p:nvSpPr>
          <p:spPr>
            <a:xfrm>
              <a:off x="3314700" y="1852613"/>
              <a:ext cx="207291" cy="549275"/>
            </a:xfrm>
            <a:custGeom>
              <a:avLst/>
              <a:gdLst>
                <a:gd name="connsiteX0" fmla="*/ 0 w 207291"/>
                <a:gd name="connsiteY0" fmla="*/ 0 h 549275"/>
                <a:gd name="connsiteX1" fmla="*/ 76200 w 207291"/>
                <a:gd name="connsiteY1" fmla="*/ 55562 h 549275"/>
                <a:gd name="connsiteX2" fmla="*/ 125413 w 207291"/>
                <a:gd name="connsiteY2" fmla="*/ 122237 h 549275"/>
                <a:gd name="connsiteX3" fmla="*/ 179388 w 207291"/>
                <a:gd name="connsiteY3" fmla="*/ 220662 h 549275"/>
                <a:gd name="connsiteX4" fmla="*/ 196850 w 207291"/>
                <a:gd name="connsiteY4" fmla="*/ 303212 h 549275"/>
                <a:gd name="connsiteX5" fmla="*/ 206375 w 207291"/>
                <a:gd name="connsiteY5" fmla="*/ 369887 h 549275"/>
                <a:gd name="connsiteX6" fmla="*/ 206375 w 207291"/>
                <a:gd name="connsiteY6" fmla="*/ 454025 h 549275"/>
                <a:gd name="connsiteX7" fmla="*/ 201613 w 207291"/>
                <a:gd name="connsiteY7" fmla="*/ 503237 h 549275"/>
                <a:gd name="connsiteX8" fmla="*/ 182563 w 207291"/>
                <a:gd name="connsiteY8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291" h="549275" extrusionOk="0">
                  <a:moveTo>
                    <a:pt x="0" y="0"/>
                  </a:moveTo>
                  <a:cubicBezTo>
                    <a:pt x="27694" y="15413"/>
                    <a:pt x="59338" y="38070"/>
                    <a:pt x="76200" y="55562"/>
                  </a:cubicBezTo>
                  <a:cubicBezTo>
                    <a:pt x="96801" y="77318"/>
                    <a:pt x="107939" y="96195"/>
                    <a:pt x="125413" y="122237"/>
                  </a:cubicBezTo>
                  <a:cubicBezTo>
                    <a:pt x="148676" y="150630"/>
                    <a:pt x="167769" y="185389"/>
                    <a:pt x="179388" y="220662"/>
                  </a:cubicBezTo>
                  <a:cubicBezTo>
                    <a:pt x="193165" y="246568"/>
                    <a:pt x="189109" y="276050"/>
                    <a:pt x="196850" y="303212"/>
                  </a:cubicBezTo>
                  <a:cubicBezTo>
                    <a:pt x="202588" y="329678"/>
                    <a:pt x="204830" y="344470"/>
                    <a:pt x="206375" y="369887"/>
                  </a:cubicBezTo>
                  <a:cubicBezTo>
                    <a:pt x="209061" y="396480"/>
                    <a:pt x="206587" y="428105"/>
                    <a:pt x="206375" y="454025"/>
                  </a:cubicBezTo>
                  <a:cubicBezTo>
                    <a:pt x="205421" y="476474"/>
                    <a:pt x="205684" y="486897"/>
                    <a:pt x="201613" y="503237"/>
                  </a:cubicBezTo>
                  <a:cubicBezTo>
                    <a:pt x="194410" y="518572"/>
                    <a:pt x="188829" y="531079"/>
                    <a:pt x="182563" y="5492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36124449">
                    <a:custGeom>
                      <a:avLst/>
                      <a:gdLst>
                        <a:gd name="connsiteX0" fmla="*/ 0 w 207291"/>
                        <a:gd name="connsiteY0" fmla="*/ 0 h 549275"/>
                        <a:gd name="connsiteX1" fmla="*/ 76200 w 207291"/>
                        <a:gd name="connsiteY1" fmla="*/ 55562 h 549275"/>
                        <a:gd name="connsiteX2" fmla="*/ 125413 w 207291"/>
                        <a:gd name="connsiteY2" fmla="*/ 122237 h 549275"/>
                        <a:gd name="connsiteX3" fmla="*/ 179388 w 207291"/>
                        <a:gd name="connsiteY3" fmla="*/ 220662 h 549275"/>
                        <a:gd name="connsiteX4" fmla="*/ 196850 w 207291"/>
                        <a:gd name="connsiteY4" fmla="*/ 303212 h 549275"/>
                        <a:gd name="connsiteX5" fmla="*/ 206375 w 207291"/>
                        <a:gd name="connsiteY5" fmla="*/ 369887 h 549275"/>
                        <a:gd name="connsiteX6" fmla="*/ 206375 w 207291"/>
                        <a:gd name="connsiteY6" fmla="*/ 454025 h 549275"/>
                        <a:gd name="connsiteX7" fmla="*/ 201613 w 207291"/>
                        <a:gd name="connsiteY7" fmla="*/ 503237 h 549275"/>
                        <a:gd name="connsiteX8" fmla="*/ 182563 w 207291"/>
                        <a:gd name="connsiteY8" fmla="*/ 549275 h 549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07291" h="549275">
                          <a:moveTo>
                            <a:pt x="0" y="0"/>
                          </a:moveTo>
                          <a:cubicBezTo>
                            <a:pt x="27649" y="17594"/>
                            <a:pt x="55298" y="35189"/>
                            <a:pt x="76200" y="55562"/>
                          </a:cubicBezTo>
                          <a:cubicBezTo>
                            <a:pt x="97102" y="75935"/>
                            <a:pt x="108215" y="94720"/>
                            <a:pt x="125413" y="122237"/>
                          </a:cubicBezTo>
                          <a:cubicBezTo>
                            <a:pt x="142611" y="149754"/>
                            <a:pt x="167482" y="190500"/>
                            <a:pt x="179388" y="220662"/>
                          </a:cubicBezTo>
                          <a:cubicBezTo>
                            <a:pt x="191294" y="250824"/>
                            <a:pt x="192352" y="278341"/>
                            <a:pt x="196850" y="303212"/>
                          </a:cubicBezTo>
                          <a:cubicBezTo>
                            <a:pt x="201348" y="328083"/>
                            <a:pt x="204788" y="344752"/>
                            <a:pt x="206375" y="369887"/>
                          </a:cubicBezTo>
                          <a:cubicBezTo>
                            <a:pt x="207963" y="395023"/>
                            <a:pt x="207169" y="431800"/>
                            <a:pt x="206375" y="454025"/>
                          </a:cubicBezTo>
                          <a:cubicBezTo>
                            <a:pt x="205581" y="476250"/>
                            <a:pt x="205582" y="487362"/>
                            <a:pt x="201613" y="503237"/>
                          </a:cubicBezTo>
                          <a:cubicBezTo>
                            <a:pt x="197644" y="519112"/>
                            <a:pt x="190103" y="534193"/>
                            <a:pt x="182563" y="5492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5131C5CB-D5DE-432C-8BE6-B018BF3A4BBB}"/>
                </a:ext>
              </a:extLst>
            </p:cNvPr>
            <p:cNvSpPr/>
            <p:nvPr/>
          </p:nvSpPr>
          <p:spPr>
            <a:xfrm>
              <a:off x="3482892" y="2406650"/>
              <a:ext cx="335046" cy="522288"/>
            </a:xfrm>
            <a:custGeom>
              <a:avLst/>
              <a:gdLst>
                <a:gd name="connsiteX0" fmla="*/ 17546 w 335046"/>
                <a:gd name="connsiteY0" fmla="*/ 0 h 522288"/>
                <a:gd name="connsiteX1" fmla="*/ 11196 w 335046"/>
                <a:gd name="connsiteY1" fmla="*/ 77788 h 522288"/>
                <a:gd name="connsiteX2" fmla="*/ 83 w 335046"/>
                <a:gd name="connsiteY2" fmla="*/ 128588 h 522288"/>
                <a:gd name="connsiteX3" fmla="*/ 17546 w 335046"/>
                <a:gd name="connsiteY3" fmla="*/ 209550 h 522288"/>
                <a:gd name="connsiteX4" fmla="*/ 33421 w 335046"/>
                <a:gd name="connsiteY4" fmla="*/ 314325 h 522288"/>
                <a:gd name="connsiteX5" fmla="*/ 74696 w 335046"/>
                <a:gd name="connsiteY5" fmla="*/ 366713 h 522288"/>
                <a:gd name="connsiteX6" fmla="*/ 166771 w 335046"/>
                <a:gd name="connsiteY6" fmla="*/ 436563 h 522288"/>
                <a:gd name="connsiteX7" fmla="*/ 335046 w 335046"/>
                <a:gd name="connsiteY7" fmla="*/ 522288 h 52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046" h="522288" extrusionOk="0">
                  <a:moveTo>
                    <a:pt x="17546" y="0"/>
                  </a:moveTo>
                  <a:cubicBezTo>
                    <a:pt x="17507" y="26468"/>
                    <a:pt x="13704" y="58964"/>
                    <a:pt x="11196" y="77788"/>
                  </a:cubicBezTo>
                  <a:cubicBezTo>
                    <a:pt x="8603" y="99242"/>
                    <a:pt x="-1883" y="106937"/>
                    <a:pt x="83" y="128588"/>
                  </a:cubicBezTo>
                  <a:cubicBezTo>
                    <a:pt x="-1122" y="148046"/>
                    <a:pt x="14444" y="173367"/>
                    <a:pt x="17546" y="209550"/>
                  </a:cubicBezTo>
                  <a:cubicBezTo>
                    <a:pt x="24186" y="241599"/>
                    <a:pt x="25634" y="289945"/>
                    <a:pt x="33421" y="314325"/>
                  </a:cubicBezTo>
                  <a:cubicBezTo>
                    <a:pt x="43662" y="339716"/>
                    <a:pt x="52485" y="347108"/>
                    <a:pt x="74696" y="366713"/>
                  </a:cubicBezTo>
                  <a:cubicBezTo>
                    <a:pt x="96103" y="390761"/>
                    <a:pt x="123972" y="410613"/>
                    <a:pt x="166771" y="436563"/>
                  </a:cubicBezTo>
                  <a:cubicBezTo>
                    <a:pt x="198815" y="465550"/>
                    <a:pt x="266635" y="488038"/>
                    <a:pt x="335046" y="5222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58934088">
                    <a:custGeom>
                      <a:avLst/>
                      <a:gdLst>
                        <a:gd name="connsiteX0" fmla="*/ 17546 w 335046"/>
                        <a:gd name="connsiteY0" fmla="*/ 0 h 522288"/>
                        <a:gd name="connsiteX1" fmla="*/ 11196 w 335046"/>
                        <a:gd name="connsiteY1" fmla="*/ 77788 h 522288"/>
                        <a:gd name="connsiteX2" fmla="*/ 83 w 335046"/>
                        <a:gd name="connsiteY2" fmla="*/ 128588 h 522288"/>
                        <a:gd name="connsiteX3" fmla="*/ 17546 w 335046"/>
                        <a:gd name="connsiteY3" fmla="*/ 209550 h 522288"/>
                        <a:gd name="connsiteX4" fmla="*/ 33421 w 335046"/>
                        <a:gd name="connsiteY4" fmla="*/ 314325 h 522288"/>
                        <a:gd name="connsiteX5" fmla="*/ 74696 w 335046"/>
                        <a:gd name="connsiteY5" fmla="*/ 366713 h 522288"/>
                        <a:gd name="connsiteX6" fmla="*/ 166771 w 335046"/>
                        <a:gd name="connsiteY6" fmla="*/ 436563 h 522288"/>
                        <a:gd name="connsiteX7" fmla="*/ 335046 w 335046"/>
                        <a:gd name="connsiteY7" fmla="*/ 522288 h 522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5046" h="522288">
                          <a:moveTo>
                            <a:pt x="17546" y="0"/>
                          </a:moveTo>
                          <a:cubicBezTo>
                            <a:pt x="15826" y="28178"/>
                            <a:pt x="14106" y="56357"/>
                            <a:pt x="11196" y="77788"/>
                          </a:cubicBezTo>
                          <a:cubicBezTo>
                            <a:pt x="8285" y="99219"/>
                            <a:pt x="-975" y="106628"/>
                            <a:pt x="83" y="128588"/>
                          </a:cubicBezTo>
                          <a:cubicBezTo>
                            <a:pt x="1141" y="150548"/>
                            <a:pt x="11990" y="178594"/>
                            <a:pt x="17546" y="209550"/>
                          </a:cubicBezTo>
                          <a:cubicBezTo>
                            <a:pt x="23102" y="240506"/>
                            <a:pt x="23896" y="288131"/>
                            <a:pt x="33421" y="314325"/>
                          </a:cubicBezTo>
                          <a:cubicBezTo>
                            <a:pt x="42946" y="340519"/>
                            <a:pt x="52471" y="346340"/>
                            <a:pt x="74696" y="366713"/>
                          </a:cubicBezTo>
                          <a:cubicBezTo>
                            <a:pt x="96921" y="387086"/>
                            <a:pt x="123379" y="410634"/>
                            <a:pt x="166771" y="436563"/>
                          </a:cubicBezTo>
                          <a:cubicBezTo>
                            <a:pt x="210163" y="462492"/>
                            <a:pt x="272604" y="492390"/>
                            <a:pt x="335046" y="5222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E965B317-8259-4980-9922-130241E78CD4}"/>
                </a:ext>
              </a:extLst>
            </p:cNvPr>
            <p:cNvSpPr/>
            <p:nvPr/>
          </p:nvSpPr>
          <p:spPr>
            <a:xfrm>
              <a:off x="3206750" y="3232150"/>
              <a:ext cx="555625" cy="238125"/>
            </a:xfrm>
            <a:custGeom>
              <a:avLst/>
              <a:gdLst>
                <a:gd name="connsiteX0" fmla="*/ 555625 w 555625"/>
                <a:gd name="connsiteY0" fmla="*/ 0 h 238125"/>
                <a:gd name="connsiteX1" fmla="*/ 279400 w 555625"/>
                <a:gd name="connsiteY1" fmla="*/ 60325 h 238125"/>
                <a:gd name="connsiteX2" fmla="*/ 95250 w 555625"/>
                <a:gd name="connsiteY2" fmla="*/ 152400 h 238125"/>
                <a:gd name="connsiteX3" fmla="*/ 0 w 555625"/>
                <a:gd name="connsiteY3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625" h="238125" extrusionOk="0">
                  <a:moveTo>
                    <a:pt x="555625" y="0"/>
                  </a:moveTo>
                  <a:cubicBezTo>
                    <a:pt x="454406" y="28955"/>
                    <a:pt x="347802" y="34411"/>
                    <a:pt x="279400" y="60325"/>
                  </a:cubicBezTo>
                  <a:cubicBezTo>
                    <a:pt x="210571" y="89834"/>
                    <a:pt x="135863" y="119629"/>
                    <a:pt x="95250" y="152400"/>
                  </a:cubicBezTo>
                  <a:cubicBezTo>
                    <a:pt x="53083" y="179835"/>
                    <a:pt x="24111" y="202848"/>
                    <a:pt x="0" y="2381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18872550">
                    <a:custGeom>
                      <a:avLst/>
                      <a:gdLst>
                        <a:gd name="connsiteX0" fmla="*/ 555625 w 555625"/>
                        <a:gd name="connsiteY0" fmla="*/ 0 h 238125"/>
                        <a:gd name="connsiteX1" fmla="*/ 279400 w 555625"/>
                        <a:gd name="connsiteY1" fmla="*/ 60325 h 238125"/>
                        <a:gd name="connsiteX2" fmla="*/ 95250 w 555625"/>
                        <a:gd name="connsiteY2" fmla="*/ 152400 h 238125"/>
                        <a:gd name="connsiteX3" fmla="*/ 0 w 555625"/>
                        <a:gd name="connsiteY3" fmla="*/ 238125 h 238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5625" h="238125">
                          <a:moveTo>
                            <a:pt x="555625" y="0"/>
                          </a:moveTo>
                          <a:cubicBezTo>
                            <a:pt x="455877" y="17462"/>
                            <a:pt x="356129" y="34925"/>
                            <a:pt x="279400" y="60325"/>
                          </a:cubicBezTo>
                          <a:cubicBezTo>
                            <a:pt x="202671" y="85725"/>
                            <a:pt x="141817" y="122767"/>
                            <a:pt x="95250" y="152400"/>
                          </a:cubicBezTo>
                          <a:cubicBezTo>
                            <a:pt x="48683" y="182033"/>
                            <a:pt x="24341" y="210079"/>
                            <a:pt x="0" y="2381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C9770A40-3678-434D-B90B-06F93435E726}"/>
                </a:ext>
              </a:extLst>
            </p:cNvPr>
            <p:cNvSpPr/>
            <p:nvPr/>
          </p:nvSpPr>
          <p:spPr>
            <a:xfrm>
              <a:off x="3013075" y="3146425"/>
              <a:ext cx="403225" cy="311150"/>
            </a:xfrm>
            <a:custGeom>
              <a:avLst/>
              <a:gdLst>
                <a:gd name="connsiteX0" fmla="*/ 403225 w 403225"/>
                <a:gd name="connsiteY0" fmla="*/ 0 h 311150"/>
                <a:gd name="connsiteX1" fmla="*/ 292100 w 403225"/>
                <a:gd name="connsiteY1" fmla="*/ 79375 h 311150"/>
                <a:gd name="connsiteX2" fmla="*/ 190500 w 403225"/>
                <a:gd name="connsiteY2" fmla="*/ 155575 h 311150"/>
                <a:gd name="connsiteX3" fmla="*/ 66675 w 403225"/>
                <a:gd name="connsiteY3" fmla="*/ 225425 h 311150"/>
                <a:gd name="connsiteX4" fmla="*/ 0 w 403225"/>
                <a:gd name="connsiteY4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225" h="311150" extrusionOk="0">
                  <a:moveTo>
                    <a:pt x="403225" y="0"/>
                  </a:moveTo>
                  <a:cubicBezTo>
                    <a:pt x="387645" y="10974"/>
                    <a:pt x="317159" y="46893"/>
                    <a:pt x="292100" y="79375"/>
                  </a:cubicBezTo>
                  <a:cubicBezTo>
                    <a:pt x="255269" y="104789"/>
                    <a:pt x="225187" y="127327"/>
                    <a:pt x="190500" y="155575"/>
                  </a:cubicBezTo>
                  <a:cubicBezTo>
                    <a:pt x="159751" y="181144"/>
                    <a:pt x="104497" y="195797"/>
                    <a:pt x="66675" y="225425"/>
                  </a:cubicBezTo>
                  <a:cubicBezTo>
                    <a:pt x="39482" y="251268"/>
                    <a:pt x="20488" y="280209"/>
                    <a:pt x="0" y="3111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41812600">
                    <a:custGeom>
                      <a:avLst/>
                      <a:gdLst>
                        <a:gd name="connsiteX0" fmla="*/ 403225 w 403225"/>
                        <a:gd name="connsiteY0" fmla="*/ 0 h 311150"/>
                        <a:gd name="connsiteX1" fmla="*/ 292100 w 403225"/>
                        <a:gd name="connsiteY1" fmla="*/ 79375 h 311150"/>
                        <a:gd name="connsiteX2" fmla="*/ 190500 w 403225"/>
                        <a:gd name="connsiteY2" fmla="*/ 155575 h 311150"/>
                        <a:gd name="connsiteX3" fmla="*/ 66675 w 403225"/>
                        <a:gd name="connsiteY3" fmla="*/ 225425 h 311150"/>
                        <a:gd name="connsiteX4" fmla="*/ 0 w 403225"/>
                        <a:gd name="connsiteY4" fmla="*/ 311150 h 311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3225" h="311150">
                          <a:moveTo>
                            <a:pt x="403225" y="0"/>
                          </a:moveTo>
                          <a:lnTo>
                            <a:pt x="292100" y="79375"/>
                          </a:lnTo>
                          <a:cubicBezTo>
                            <a:pt x="256646" y="105304"/>
                            <a:pt x="228071" y="131233"/>
                            <a:pt x="190500" y="155575"/>
                          </a:cubicBezTo>
                          <a:cubicBezTo>
                            <a:pt x="152929" y="179917"/>
                            <a:pt x="98425" y="199496"/>
                            <a:pt x="66675" y="225425"/>
                          </a:cubicBezTo>
                          <a:cubicBezTo>
                            <a:pt x="34925" y="251354"/>
                            <a:pt x="17462" y="281252"/>
                            <a:pt x="0" y="3111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E9FFC22E-6010-4AEE-AEBF-EC6423C5C3EC}"/>
                </a:ext>
              </a:extLst>
            </p:cNvPr>
            <p:cNvSpPr/>
            <p:nvPr/>
          </p:nvSpPr>
          <p:spPr>
            <a:xfrm>
              <a:off x="2955925" y="3152181"/>
              <a:ext cx="438150" cy="273644"/>
            </a:xfrm>
            <a:custGeom>
              <a:avLst/>
              <a:gdLst>
                <a:gd name="connsiteX0" fmla="*/ 438150 w 438150"/>
                <a:gd name="connsiteY0" fmla="*/ 594 h 273644"/>
                <a:gd name="connsiteX1" fmla="*/ 241300 w 438150"/>
                <a:gd name="connsiteY1" fmla="*/ 22819 h 273644"/>
                <a:gd name="connsiteX2" fmla="*/ 95250 w 438150"/>
                <a:gd name="connsiteY2" fmla="*/ 149819 h 273644"/>
                <a:gd name="connsiteX3" fmla="*/ 0 w 438150"/>
                <a:gd name="connsiteY3" fmla="*/ 273644 h 27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73644" extrusionOk="0">
                  <a:moveTo>
                    <a:pt x="438150" y="594"/>
                  </a:moveTo>
                  <a:cubicBezTo>
                    <a:pt x="373442" y="6422"/>
                    <a:pt x="295196" y="3677"/>
                    <a:pt x="241300" y="22819"/>
                  </a:cubicBezTo>
                  <a:cubicBezTo>
                    <a:pt x="188592" y="56591"/>
                    <a:pt x="137970" y="101922"/>
                    <a:pt x="95250" y="149819"/>
                  </a:cubicBezTo>
                  <a:cubicBezTo>
                    <a:pt x="53036" y="191400"/>
                    <a:pt x="35502" y="230968"/>
                    <a:pt x="0" y="27364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53379869">
                    <a:custGeom>
                      <a:avLst/>
                      <a:gdLst>
                        <a:gd name="connsiteX0" fmla="*/ 438150 w 438150"/>
                        <a:gd name="connsiteY0" fmla="*/ 594 h 273644"/>
                        <a:gd name="connsiteX1" fmla="*/ 241300 w 438150"/>
                        <a:gd name="connsiteY1" fmla="*/ 22819 h 273644"/>
                        <a:gd name="connsiteX2" fmla="*/ 95250 w 438150"/>
                        <a:gd name="connsiteY2" fmla="*/ 149819 h 273644"/>
                        <a:gd name="connsiteX3" fmla="*/ 0 w 438150"/>
                        <a:gd name="connsiteY3" fmla="*/ 273644 h 2736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38150" h="273644">
                          <a:moveTo>
                            <a:pt x="438150" y="594"/>
                          </a:moveTo>
                          <a:cubicBezTo>
                            <a:pt x="368300" y="-729"/>
                            <a:pt x="298450" y="-2052"/>
                            <a:pt x="241300" y="22819"/>
                          </a:cubicBezTo>
                          <a:cubicBezTo>
                            <a:pt x="184150" y="47690"/>
                            <a:pt x="135467" y="108015"/>
                            <a:pt x="95250" y="149819"/>
                          </a:cubicBezTo>
                          <a:cubicBezTo>
                            <a:pt x="55033" y="191623"/>
                            <a:pt x="27516" y="232633"/>
                            <a:pt x="0" y="27364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572A0DAB-F497-4CD6-8332-BAA587725A8D}"/>
                </a:ext>
              </a:extLst>
            </p:cNvPr>
            <p:cNvSpPr/>
            <p:nvPr/>
          </p:nvSpPr>
          <p:spPr>
            <a:xfrm>
              <a:off x="2730500" y="3009900"/>
              <a:ext cx="396875" cy="276225"/>
            </a:xfrm>
            <a:custGeom>
              <a:avLst/>
              <a:gdLst>
                <a:gd name="connsiteX0" fmla="*/ 396875 w 396875"/>
                <a:gd name="connsiteY0" fmla="*/ 0 h 276225"/>
                <a:gd name="connsiteX1" fmla="*/ 206375 w 396875"/>
                <a:gd name="connsiteY1" fmla="*/ 66675 h 276225"/>
                <a:gd name="connsiteX2" fmla="*/ 73025 w 396875"/>
                <a:gd name="connsiteY2" fmla="*/ 168275 h 276225"/>
                <a:gd name="connsiteX3" fmla="*/ 0 w 396875"/>
                <a:gd name="connsiteY3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875" h="276225" extrusionOk="0">
                  <a:moveTo>
                    <a:pt x="396875" y="0"/>
                  </a:moveTo>
                  <a:cubicBezTo>
                    <a:pt x="320018" y="19475"/>
                    <a:pt x="262546" y="42380"/>
                    <a:pt x="206375" y="66675"/>
                  </a:cubicBezTo>
                  <a:cubicBezTo>
                    <a:pt x="150640" y="94513"/>
                    <a:pt x="99251" y="135242"/>
                    <a:pt x="73025" y="168275"/>
                  </a:cubicBezTo>
                  <a:cubicBezTo>
                    <a:pt x="45243" y="202115"/>
                    <a:pt x="14720" y="243089"/>
                    <a:pt x="0" y="2762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958384123">
                    <a:custGeom>
                      <a:avLst/>
                      <a:gdLst>
                        <a:gd name="connsiteX0" fmla="*/ 396875 w 396875"/>
                        <a:gd name="connsiteY0" fmla="*/ 0 h 276225"/>
                        <a:gd name="connsiteX1" fmla="*/ 206375 w 396875"/>
                        <a:gd name="connsiteY1" fmla="*/ 66675 h 276225"/>
                        <a:gd name="connsiteX2" fmla="*/ 73025 w 396875"/>
                        <a:gd name="connsiteY2" fmla="*/ 168275 h 276225"/>
                        <a:gd name="connsiteX3" fmla="*/ 0 w 396875"/>
                        <a:gd name="connsiteY3" fmla="*/ 276225 h 276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96875" h="276225">
                          <a:moveTo>
                            <a:pt x="396875" y="0"/>
                          </a:moveTo>
                          <a:cubicBezTo>
                            <a:pt x="328612" y="19314"/>
                            <a:pt x="260350" y="38629"/>
                            <a:pt x="206375" y="66675"/>
                          </a:cubicBezTo>
                          <a:cubicBezTo>
                            <a:pt x="152400" y="94721"/>
                            <a:pt x="107421" y="133350"/>
                            <a:pt x="73025" y="168275"/>
                          </a:cubicBezTo>
                          <a:cubicBezTo>
                            <a:pt x="38629" y="203200"/>
                            <a:pt x="19314" y="239712"/>
                            <a:pt x="0" y="2762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8C2BA2CD-B896-434C-ACB5-CF9663213E46}"/>
                </a:ext>
              </a:extLst>
            </p:cNvPr>
            <p:cNvSpPr/>
            <p:nvPr/>
          </p:nvSpPr>
          <p:spPr>
            <a:xfrm>
              <a:off x="4343400" y="2016125"/>
              <a:ext cx="476250" cy="166634"/>
            </a:xfrm>
            <a:custGeom>
              <a:avLst/>
              <a:gdLst>
                <a:gd name="connsiteX0" fmla="*/ 476250 w 476250"/>
                <a:gd name="connsiteY0" fmla="*/ 0 h 166634"/>
                <a:gd name="connsiteX1" fmla="*/ 346075 w 476250"/>
                <a:gd name="connsiteY1" fmla="*/ 117475 h 166634"/>
                <a:gd name="connsiteX2" fmla="*/ 203200 w 476250"/>
                <a:gd name="connsiteY2" fmla="*/ 165100 h 166634"/>
                <a:gd name="connsiteX3" fmla="*/ 60325 w 476250"/>
                <a:gd name="connsiteY3" fmla="*/ 152400 h 166634"/>
                <a:gd name="connsiteX4" fmla="*/ 0 w 476250"/>
                <a:gd name="connsiteY4" fmla="*/ 127000 h 16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0" h="166634" extrusionOk="0">
                  <a:moveTo>
                    <a:pt x="476250" y="0"/>
                  </a:moveTo>
                  <a:cubicBezTo>
                    <a:pt x="432166" y="45958"/>
                    <a:pt x="384537" y="83332"/>
                    <a:pt x="346075" y="117475"/>
                  </a:cubicBezTo>
                  <a:cubicBezTo>
                    <a:pt x="300923" y="142600"/>
                    <a:pt x="248667" y="161125"/>
                    <a:pt x="203200" y="165100"/>
                  </a:cubicBezTo>
                  <a:cubicBezTo>
                    <a:pt x="152721" y="171359"/>
                    <a:pt x="96317" y="152635"/>
                    <a:pt x="60325" y="152400"/>
                  </a:cubicBezTo>
                  <a:cubicBezTo>
                    <a:pt x="24792" y="146553"/>
                    <a:pt x="13920" y="137199"/>
                    <a:pt x="0" y="1270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667779771">
                    <a:custGeom>
                      <a:avLst/>
                      <a:gdLst>
                        <a:gd name="connsiteX0" fmla="*/ 476250 w 476250"/>
                        <a:gd name="connsiteY0" fmla="*/ 0 h 166634"/>
                        <a:gd name="connsiteX1" fmla="*/ 346075 w 476250"/>
                        <a:gd name="connsiteY1" fmla="*/ 117475 h 166634"/>
                        <a:gd name="connsiteX2" fmla="*/ 203200 w 476250"/>
                        <a:gd name="connsiteY2" fmla="*/ 165100 h 166634"/>
                        <a:gd name="connsiteX3" fmla="*/ 60325 w 476250"/>
                        <a:gd name="connsiteY3" fmla="*/ 152400 h 166634"/>
                        <a:gd name="connsiteX4" fmla="*/ 0 w 476250"/>
                        <a:gd name="connsiteY4" fmla="*/ 127000 h 1666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0" h="166634">
                          <a:moveTo>
                            <a:pt x="476250" y="0"/>
                          </a:moveTo>
                          <a:cubicBezTo>
                            <a:pt x="433916" y="44979"/>
                            <a:pt x="391583" y="89958"/>
                            <a:pt x="346075" y="117475"/>
                          </a:cubicBezTo>
                          <a:cubicBezTo>
                            <a:pt x="300567" y="144992"/>
                            <a:pt x="250825" y="159279"/>
                            <a:pt x="203200" y="165100"/>
                          </a:cubicBezTo>
                          <a:cubicBezTo>
                            <a:pt x="155575" y="170921"/>
                            <a:pt x="94192" y="158750"/>
                            <a:pt x="60325" y="152400"/>
                          </a:cubicBezTo>
                          <a:cubicBezTo>
                            <a:pt x="26458" y="146050"/>
                            <a:pt x="13229" y="136525"/>
                            <a:pt x="0" y="1270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715D543D-982F-43CE-87EE-2F730980D1F7}"/>
                </a:ext>
              </a:extLst>
            </p:cNvPr>
            <p:cNvSpPr/>
            <p:nvPr/>
          </p:nvSpPr>
          <p:spPr>
            <a:xfrm>
              <a:off x="5089067" y="2940050"/>
              <a:ext cx="36521" cy="311150"/>
            </a:xfrm>
            <a:custGeom>
              <a:avLst/>
              <a:gdLst>
                <a:gd name="connsiteX0" fmla="*/ 16333 w 36521"/>
                <a:gd name="connsiteY0" fmla="*/ 0 h 311150"/>
                <a:gd name="connsiteX1" fmla="*/ 458 w 36521"/>
                <a:gd name="connsiteY1" fmla="*/ 149225 h 311150"/>
                <a:gd name="connsiteX2" fmla="*/ 32208 w 36521"/>
                <a:gd name="connsiteY2" fmla="*/ 263525 h 311150"/>
                <a:gd name="connsiteX3" fmla="*/ 35383 w 36521"/>
                <a:gd name="connsiteY3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21" h="311150" extrusionOk="0">
                  <a:moveTo>
                    <a:pt x="16333" y="0"/>
                  </a:moveTo>
                  <a:cubicBezTo>
                    <a:pt x="-1372" y="54763"/>
                    <a:pt x="-555" y="112851"/>
                    <a:pt x="458" y="149225"/>
                  </a:cubicBezTo>
                  <a:cubicBezTo>
                    <a:pt x="5328" y="195111"/>
                    <a:pt x="28245" y="232128"/>
                    <a:pt x="32208" y="263525"/>
                  </a:cubicBezTo>
                  <a:cubicBezTo>
                    <a:pt x="36724" y="290003"/>
                    <a:pt x="37320" y="301296"/>
                    <a:pt x="35383" y="3111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68126208">
                    <a:custGeom>
                      <a:avLst/>
                      <a:gdLst>
                        <a:gd name="connsiteX0" fmla="*/ 16333 w 36521"/>
                        <a:gd name="connsiteY0" fmla="*/ 0 h 311150"/>
                        <a:gd name="connsiteX1" fmla="*/ 458 w 36521"/>
                        <a:gd name="connsiteY1" fmla="*/ 149225 h 311150"/>
                        <a:gd name="connsiteX2" fmla="*/ 32208 w 36521"/>
                        <a:gd name="connsiteY2" fmla="*/ 263525 h 311150"/>
                        <a:gd name="connsiteX3" fmla="*/ 35383 w 36521"/>
                        <a:gd name="connsiteY3" fmla="*/ 311150 h 311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521" h="311150">
                          <a:moveTo>
                            <a:pt x="16333" y="0"/>
                          </a:moveTo>
                          <a:cubicBezTo>
                            <a:pt x="7072" y="52652"/>
                            <a:pt x="-2188" y="105304"/>
                            <a:pt x="458" y="149225"/>
                          </a:cubicBezTo>
                          <a:cubicBezTo>
                            <a:pt x="3104" y="193146"/>
                            <a:pt x="26387" y="236537"/>
                            <a:pt x="32208" y="263525"/>
                          </a:cubicBezTo>
                          <a:cubicBezTo>
                            <a:pt x="38029" y="290513"/>
                            <a:pt x="36706" y="300831"/>
                            <a:pt x="35383" y="3111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781D8B5D-E34B-4C70-BB77-B05EEFCE07D4}"/>
                </a:ext>
              </a:extLst>
            </p:cNvPr>
            <p:cNvSpPr/>
            <p:nvPr/>
          </p:nvSpPr>
          <p:spPr>
            <a:xfrm>
              <a:off x="3886200" y="3197225"/>
              <a:ext cx="685800" cy="1050925"/>
            </a:xfrm>
            <a:custGeom>
              <a:avLst/>
              <a:gdLst>
                <a:gd name="connsiteX0" fmla="*/ 685800 w 685800"/>
                <a:gd name="connsiteY0" fmla="*/ 0 h 1050925"/>
                <a:gd name="connsiteX1" fmla="*/ 628650 w 685800"/>
                <a:gd name="connsiteY1" fmla="*/ 152400 h 1050925"/>
                <a:gd name="connsiteX2" fmla="*/ 517525 w 685800"/>
                <a:gd name="connsiteY2" fmla="*/ 234950 h 1050925"/>
                <a:gd name="connsiteX3" fmla="*/ 390525 w 685800"/>
                <a:gd name="connsiteY3" fmla="*/ 327025 h 1050925"/>
                <a:gd name="connsiteX4" fmla="*/ 196850 w 685800"/>
                <a:gd name="connsiteY4" fmla="*/ 495300 h 1050925"/>
                <a:gd name="connsiteX5" fmla="*/ 44450 w 685800"/>
                <a:gd name="connsiteY5" fmla="*/ 736600 h 1050925"/>
                <a:gd name="connsiteX6" fmla="*/ 9525 w 685800"/>
                <a:gd name="connsiteY6" fmla="*/ 882650 h 1050925"/>
                <a:gd name="connsiteX7" fmla="*/ 0 w 685800"/>
                <a:gd name="connsiteY7" fmla="*/ 1050925 h 105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050925" extrusionOk="0">
                  <a:moveTo>
                    <a:pt x="685800" y="0"/>
                  </a:moveTo>
                  <a:cubicBezTo>
                    <a:pt x="673124" y="56780"/>
                    <a:pt x="656399" y="116886"/>
                    <a:pt x="628650" y="152400"/>
                  </a:cubicBezTo>
                  <a:cubicBezTo>
                    <a:pt x="600604" y="191558"/>
                    <a:pt x="517525" y="234949"/>
                    <a:pt x="517525" y="234950"/>
                  </a:cubicBezTo>
                  <a:cubicBezTo>
                    <a:pt x="483128" y="261972"/>
                    <a:pt x="442613" y="284245"/>
                    <a:pt x="390525" y="327025"/>
                  </a:cubicBezTo>
                  <a:cubicBezTo>
                    <a:pt x="351540" y="366163"/>
                    <a:pt x="264431" y="435169"/>
                    <a:pt x="196850" y="495300"/>
                  </a:cubicBezTo>
                  <a:cubicBezTo>
                    <a:pt x="135678" y="559675"/>
                    <a:pt x="73470" y="673504"/>
                    <a:pt x="44450" y="736600"/>
                  </a:cubicBezTo>
                  <a:cubicBezTo>
                    <a:pt x="11140" y="804853"/>
                    <a:pt x="15963" y="825552"/>
                    <a:pt x="9525" y="882650"/>
                  </a:cubicBezTo>
                  <a:cubicBezTo>
                    <a:pt x="-7780" y="939474"/>
                    <a:pt x="4123" y="991852"/>
                    <a:pt x="0" y="10509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54209946">
                    <a:custGeom>
                      <a:avLst/>
                      <a:gdLst>
                        <a:gd name="connsiteX0" fmla="*/ 685800 w 685800"/>
                        <a:gd name="connsiteY0" fmla="*/ 0 h 1050925"/>
                        <a:gd name="connsiteX1" fmla="*/ 628650 w 685800"/>
                        <a:gd name="connsiteY1" fmla="*/ 152400 h 1050925"/>
                        <a:gd name="connsiteX2" fmla="*/ 517525 w 685800"/>
                        <a:gd name="connsiteY2" fmla="*/ 234950 h 1050925"/>
                        <a:gd name="connsiteX3" fmla="*/ 390525 w 685800"/>
                        <a:gd name="connsiteY3" fmla="*/ 327025 h 1050925"/>
                        <a:gd name="connsiteX4" fmla="*/ 196850 w 685800"/>
                        <a:gd name="connsiteY4" fmla="*/ 495300 h 1050925"/>
                        <a:gd name="connsiteX5" fmla="*/ 44450 w 685800"/>
                        <a:gd name="connsiteY5" fmla="*/ 736600 h 1050925"/>
                        <a:gd name="connsiteX6" fmla="*/ 9525 w 685800"/>
                        <a:gd name="connsiteY6" fmla="*/ 882650 h 1050925"/>
                        <a:gd name="connsiteX7" fmla="*/ 0 w 685800"/>
                        <a:gd name="connsiteY7" fmla="*/ 1050925 h 1050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85800" h="1050925">
                          <a:moveTo>
                            <a:pt x="685800" y="0"/>
                          </a:moveTo>
                          <a:cubicBezTo>
                            <a:pt x="671248" y="56621"/>
                            <a:pt x="656696" y="113242"/>
                            <a:pt x="628650" y="152400"/>
                          </a:cubicBezTo>
                          <a:cubicBezTo>
                            <a:pt x="600604" y="191558"/>
                            <a:pt x="517525" y="234950"/>
                            <a:pt x="517525" y="234950"/>
                          </a:cubicBezTo>
                          <a:cubicBezTo>
                            <a:pt x="477838" y="264054"/>
                            <a:pt x="443971" y="283633"/>
                            <a:pt x="390525" y="327025"/>
                          </a:cubicBezTo>
                          <a:cubicBezTo>
                            <a:pt x="337079" y="370417"/>
                            <a:pt x="254529" y="427038"/>
                            <a:pt x="196850" y="495300"/>
                          </a:cubicBezTo>
                          <a:cubicBezTo>
                            <a:pt x="139171" y="563563"/>
                            <a:pt x="75671" y="672042"/>
                            <a:pt x="44450" y="736600"/>
                          </a:cubicBezTo>
                          <a:cubicBezTo>
                            <a:pt x="13229" y="801158"/>
                            <a:pt x="16933" y="830263"/>
                            <a:pt x="9525" y="882650"/>
                          </a:cubicBezTo>
                          <a:cubicBezTo>
                            <a:pt x="2117" y="935038"/>
                            <a:pt x="1058" y="992981"/>
                            <a:pt x="0" y="10509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748F8857-ADAD-4BDE-80C1-6BA01C9325E8}"/>
                </a:ext>
              </a:extLst>
            </p:cNvPr>
            <p:cNvSpPr/>
            <p:nvPr/>
          </p:nvSpPr>
          <p:spPr>
            <a:xfrm>
              <a:off x="4146550" y="3397250"/>
              <a:ext cx="450850" cy="781050"/>
            </a:xfrm>
            <a:custGeom>
              <a:avLst/>
              <a:gdLst>
                <a:gd name="connsiteX0" fmla="*/ 450850 w 450850"/>
                <a:gd name="connsiteY0" fmla="*/ 0 h 781050"/>
                <a:gd name="connsiteX1" fmla="*/ 238125 w 450850"/>
                <a:gd name="connsiteY1" fmla="*/ 215900 h 781050"/>
                <a:gd name="connsiteX2" fmla="*/ 107950 w 450850"/>
                <a:gd name="connsiteY2" fmla="*/ 409575 h 781050"/>
                <a:gd name="connsiteX3" fmla="*/ 25400 w 450850"/>
                <a:gd name="connsiteY3" fmla="*/ 635000 h 781050"/>
                <a:gd name="connsiteX4" fmla="*/ 0 w 450850"/>
                <a:gd name="connsiteY4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50" h="781050" extrusionOk="0">
                  <a:moveTo>
                    <a:pt x="450850" y="0"/>
                  </a:moveTo>
                  <a:cubicBezTo>
                    <a:pt x="370718" y="73624"/>
                    <a:pt x="292672" y="141484"/>
                    <a:pt x="238125" y="215900"/>
                  </a:cubicBezTo>
                  <a:cubicBezTo>
                    <a:pt x="188159" y="291227"/>
                    <a:pt x="143327" y="331831"/>
                    <a:pt x="107950" y="409575"/>
                  </a:cubicBezTo>
                  <a:cubicBezTo>
                    <a:pt x="72397" y="475033"/>
                    <a:pt x="37063" y="572815"/>
                    <a:pt x="25400" y="635000"/>
                  </a:cubicBezTo>
                  <a:cubicBezTo>
                    <a:pt x="12446" y="702119"/>
                    <a:pt x="9476" y="732816"/>
                    <a:pt x="0" y="7810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08273016">
                    <a:custGeom>
                      <a:avLst/>
                      <a:gdLst>
                        <a:gd name="connsiteX0" fmla="*/ 450850 w 450850"/>
                        <a:gd name="connsiteY0" fmla="*/ 0 h 781050"/>
                        <a:gd name="connsiteX1" fmla="*/ 238125 w 450850"/>
                        <a:gd name="connsiteY1" fmla="*/ 215900 h 781050"/>
                        <a:gd name="connsiteX2" fmla="*/ 107950 w 450850"/>
                        <a:gd name="connsiteY2" fmla="*/ 409575 h 781050"/>
                        <a:gd name="connsiteX3" fmla="*/ 25400 w 450850"/>
                        <a:gd name="connsiteY3" fmla="*/ 635000 h 781050"/>
                        <a:gd name="connsiteX4" fmla="*/ 0 w 450850"/>
                        <a:gd name="connsiteY4" fmla="*/ 781050 h 781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50850" h="781050">
                          <a:moveTo>
                            <a:pt x="450850" y="0"/>
                          </a:moveTo>
                          <a:cubicBezTo>
                            <a:pt x="373062" y="73819"/>
                            <a:pt x="295275" y="147638"/>
                            <a:pt x="238125" y="215900"/>
                          </a:cubicBezTo>
                          <a:cubicBezTo>
                            <a:pt x="180975" y="284162"/>
                            <a:pt x="143404" y="339725"/>
                            <a:pt x="107950" y="409575"/>
                          </a:cubicBezTo>
                          <a:cubicBezTo>
                            <a:pt x="72496" y="479425"/>
                            <a:pt x="43392" y="573088"/>
                            <a:pt x="25400" y="635000"/>
                          </a:cubicBezTo>
                          <a:cubicBezTo>
                            <a:pt x="7408" y="696912"/>
                            <a:pt x="3704" y="738981"/>
                            <a:pt x="0" y="7810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BCE56AE0-EE3B-4F74-8213-DCED69978797}"/>
                </a:ext>
              </a:extLst>
            </p:cNvPr>
            <p:cNvSpPr/>
            <p:nvPr/>
          </p:nvSpPr>
          <p:spPr>
            <a:xfrm>
              <a:off x="4019550" y="3695700"/>
              <a:ext cx="215900" cy="358775"/>
            </a:xfrm>
            <a:custGeom>
              <a:avLst/>
              <a:gdLst>
                <a:gd name="connsiteX0" fmla="*/ 215900 w 215900"/>
                <a:gd name="connsiteY0" fmla="*/ 0 h 358775"/>
                <a:gd name="connsiteX1" fmla="*/ 98425 w 215900"/>
                <a:gd name="connsiteY1" fmla="*/ 101600 h 358775"/>
                <a:gd name="connsiteX2" fmla="*/ 19050 w 215900"/>
                <a:gd name="connsiteY2" fmla="*/ 263525 h 358775"/>
                <a:gd name="connsiteX3" fmla="*/ 0 w 215900"/>
                <a:gd name="connsiteY3" fmla="*/ 358775 h 35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00" h="358775" extrusionOk="0">
                  <a:moveTo>
                    <a:pt x="215900" y="0"/>
                  </a:moveTo>
                  <a:cubicBezTo>
                    <a:pt x="173440" y="28153"/>
                    <a:pt x="129487" y="59075"/>
                    <a:pt x="98425" y="101600"/>
                  </a:cubicBezTo>
                  <a:cubicBezTo>
                    <a:pt x="67258" y="153176"/>
                    <a:pt x="29207" y="222262"/>
                    <a:pt x="19050" y="263525"/>
                  </a:cubicBezTo>
                  <a:cubicBezTo>
                    <a:pt x="2182" y="309756"/>
                    <a:pt x="-416" y="332552"/>
                    <a:pt x="0" y="3587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963054725">
                    <a:custGeom>
                      <a:avLst/>
                      <a:gdLst>
                        <a:gd name="connsiteX0" fmla="*/ 215900 w 215900"/>
                        <a:gd name="connsiteY0" fmla="*/ 0 h 358775"/>
                        <a:gd name="connsiteX1" fmla="*/ 98425 w 215900"/>
                        <a:gd name="connsiteY1" fmla="*/ 101600 h 358775"/>
                        <a:gd name="connsiteX2" fmla="*/ 19050 w 215900"/>
                        <a:gd name="connsiteY2" fmla="*/ 263525 h 358775"/>
                        <a:gd name="connsiteX3" fmla="*/ 0 w 215900"/>
                        <a:gd name="connsiteY3" fmla="*/ 358775 h 358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5900" h="358775">
                          <a:moveTo>
                            <a:pt x="215900" y="0"/>
                          </a:moveTo>
                          <a:cubicBezTo>
                            <a:pt x="173566" y="28839"/>
                            <a:pt x="131233" y="57679"/>
                            <a:pt x="98425" y="101600"/>
                          </a:cubicBezTo>
                          <a:cubicBezTo>
                            <a:pt x="65617" y="145521"/>
                            <a:pt x="35454" y="220663"/>
                            <a:pt x="19050" y="263525"/>
                          </a:cubicBezTo>
                          <a:cubicBezTo>
                            <a:pt x="2646" y="306388"/>
                            <a:pt x="1323" y="332581"/>
                            <a:pt x="0" y="3587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6D81BF6F-8600-42AD-8E43-ADC79D78E650}"/>
                </a:ext>
              </a:extLst>
            </p:cNvPr>
            <p:cNvSpPr/>
            <p:nvPr/>
          </p:nvSpPr>
          <p:spPr>
            <a:xfrm>
              <a:off x="3759200" y="3667125"/>
              <a:ext cx="282575" cy="396875"/>
            </a:xfrm>
            <a:custGeom>
              <a:avLst/>
              <a:gdLst>
                <a:gd name="connsiteX0" fmla="*/ 282575 w 282575"/>
                <a:gd name="connsiteY0" fmla="*/ 0 h 396875"/>
                <a:gd name="connsiteX1" fmla="*/ 85725 w 282575"/>
                <a:gd name="connsiteY1" fmla="*/ 209550 h 396875"/>
                <a:gd name="connsiteX2" fmla="*/ 0 w 282575"/>
                <a:gd name="connsiteY2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575" h="396875" extrusionOk="0">
                  <a:moveTo>
                    <a:pt x="282575" y="0"/>
                  </a:moveTo>
                  <a:cubicBezTo>
                    <a:pt x="200199" y="74538"/>
                    <a:pt x="133544" y="133633"/>
                    <a:pt x="85725" y="209550"/>
                  </a:cubicBezTo>
                  <a:cubicBezTo>
                    <a:pt x="43777" y="280119"/>
                    <a:pt x="14601" y="362770"/>
                    <a:pt x="0" y="3968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6093304">
                    <a:custGeom>
                      <a:avLst/>
                      <a:gdLst>
                        <a:gd name="connsiteX0" fmla="*/ 282575 w 282575"/>
                        <a:gd name="connsiteY0" fmla="*/ 0 h 396875"/>
                        <a:gd name="connsiteX1" fmla="*/ 85725 w 282575"/>
                        <a:gd name="connsiteY1" fmla="*/ 209550 h 396875"/>
                        <a:gd name="connsiteX2" fmla="*/ 0 w 282575"/>
                        <a:gd name="connsiteY2" fmla="*/ 396875 h 396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2575" h="396875">
                          <a:moveTo>
                            <a:pt x="282575" y="0"/>
                          </a:moveTo>
                          <a:cubicBezTo>
                            <a:pt x="207698" y="71702"/>
                            <a:pt x="132821" y="143404"/>
                            <a:pt x="85725" y="209550"/>
                          </a:cubicBezTo>
                          <a:cubicBezTo>
                            <a:pt x="38629" y="275696"/>
                            <a:pt x="21167" y="361950"/>
                            <a:pt x="0" y="3968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F42516D0-B33B-470B-812B-9E43B722B693}"/>
                </a:ext>
              </a:extLst>
            </p:cNvPr>
            <p:cNvSpPr/>
            <p:nvPr/>
          </p:nvSpPr>
          <p:spPr>
            <a:xfrm>
              <a:off x="3449494" y="4025900"/>
              <a:ext cx="138256" cy="784225"/>
            </a:xfrm>
            <a:custGeom>
              <a:avLst/>
              <a:gdLst>
                <a:gd name="connsiteX0" fmla="*/ 23956 w 138256"/>
                <a:gd name="connsiteY0" fmla="*/ 0 h 784225"/>
                <a:gd name="connsiteX1" fmla="*/ 4906 w 138256"/>
                <a:gd name="connsiteY1" fmla="*/ 238125 h 784225"/>
                <a:gd name="connsiteX2" fmla="*/ 8081 w 138256"/>
                <a:gd name="connsiteY2" fmla="*/ 415925 h 784225"/>
                <a:gd name="connsiteX3" fmla="*/ 90631 w 138256"/>
                <a:gd name="connsiteY3" fmla="*/ 666750 h 784225"/>
                <a:gd name="connsiteX4" fmla="*/ 138256 w 138256"/>
                <a:gd name="connsiteY4" fmla="*/ 784225 h 7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56" h="784225" extrusionOk="0">
                  <a:moveTo>
                    <a:pt x="23956" y="0"/>
                  </a:moveTo>
                  <a:cubicBezTo>
                    <a:pt x="12772" y="80609"/>
                    <a:pt x="8919" y="163969"/>
                    <a:pt x="4906" y="238125"/>
                  </a:cubicBezTo>
                  <a:cubicBezTo>
                    <a:pt x="6372" y="308818"/>
                    <a:pt x="-191" y="344070"/>
                    <a:pt x="8081" y="415925"/>
                  </a:cubicBezTo>
                  <a:cubicBezTo>
                    <a:pt x="24305" y="476754"/>
                    <a:pt x="77429" y="606148"/>
                    <a:pt x="90631" y="666750"/>
                  </a:cubicBezTo>
                  <a:cubicBezTo>
                    <a:pt x="108199" y="732193"/>
                    <a:pt x="126659" y="754319"/>
                    <a:pt x="138256" y="7842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79167222">
                    <a:custGeom>
                      <a:avLst/>
                      <a:gdLst>
                        <a:gd name="connsiteX0" fmla="*/ 23956 w 138256"/>
                        <a:gd name="connsiteY0" fmla="*/ 0 h 784225"/>
                        <a:gd name="connsiteX1" fmla="*/ 4906 w 138256"/>
                        <a:gd name="connsiteY1" fmla="*/ 238125 h 784225"/>
                        <a:gd name="connsiteX2" fmla="*/ 8081 w 138256"/>
                        <a:gd name="connsiteY2" fmla="*/ 415925 h 784225"/>
                        <a:gd name="connsiteX3" fmla="*/ 90631 w 138256"/>
                        <a:gd name="connsiteY3" fmla="*/ 666750 h 784225"/>
                        <a:gd name="connsiteX4" fmla="*/ 138256 w 138256"/>
                        <a:gd name="connsiteY4" fmla="*/ 784225 h 784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256" h="784225">
                          <a:moveTo>
                            <a:pt x="23956" y="0"/>
                          </a:moveTo>
                          <a:cubicBezTo>
                            <a:pt x="15754" y="84402"/>
                            <a:pt x="7552" y="168804"/>
                            <a:pt x="4906" y="238125"/>
                          </a:cubicBezTo>
                          <a:cubicBezTo>
                            <a:pt x="2260" y="307446"/>
                            <a:pt x="-6207" y="344488"/>
                            <a:pt x="8081" y="415925"/>
                          </a:cubicBezTo>
                          <a:cubicBezTo>
                            <a:pt x="22368" y="487363"/>
                            <a:pt x="68935" y="605367"/>
                            <a:pt x="90631" y="666750"/>
                          </a:cubicBezTo>
                          <a:cubicBezTo>
                            <a:pt x="112327" y="728133"/>
                            <a:pt x="125291" y="756179"/>
                            <a:pt x="138256" y="7842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496887B3-2953-415F-9678-9C212DDC2AD4}"/>
                </a:ext>
              </a:extLst>
            </p:cNvPr>
            <p:cNvSpPr/>
            <p:nvPr/>
          </p:nvSpPr>
          <p:spPr>
            <a:xfrm>
              <a:off x="3349625" y="3740150"/>
              <a:ext cx="136525" cy="146050"/>
            </a:xfrm>
            <a:custGeom>
              <a:avLst/>
              <a:gdLst>
                <a:gd name="connsiteX0" fmla="*/ 136525 w 136525"/>
                <a:gd name="connsiteY0" fmla="*/ 0 h 146050"/>
                <a:gd name="connsiteX1" fmla="*/ 38100 w 136525"/>
                <a:gd name="connsiteY1" fmla="*/ 88900 h 146050"/>
                <a:gd name="connsiteX2" fmla="*/ 0 w 136525"/>
                <a:gd name="connsiteY2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25" h="146050" extrusionOk="0">
                  <a:moveTo>
                    <a:pt x="136525" y="0"/>
                  </a:moveTo>
                  <a:cubicBezTo>
                    <a:pt x="97678" y="33588"/>
                    <a:pt x="66340" y="67859"/>
                    <a:pt x="38100" y="88900"/>
                  </a:cubicBezTo>
                  <a:cubicBezTo>
                    <a:pt x="15718" y="115260"/>
                    <a:pt x="7485" y="129464"/>
                    <a:pt x="0" y="1460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116904604">
                    <a:custGeom>
                      <a:avLst/>
                      <a:gdLst>
                        <a:gd name="connsiteX0" fmla="*/ 136525 w 136525"/>
                        <a:gd name="connsiteY0" fmla="*/ 0 h 146050"/>
                        <a:gd name="connsiteX1" fmla="*/ 38100 w 136525"/>
                        <a:gd name="connsiteY1" fmla="*/ 88900 h 146050"/>
                        <a:gd name="connsiteX2" fmla="*/ 0 w 136525"/>
                        <a:gd name="connsiteY2" fmla="*/ 146050 h 146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6525" h="146050">
                          <a:moveTo>
                            <a:pt x="136525" y="0"/>
                          </a:moveTo>
                          <a:cubicBezTo>
                            <a:pt x="98689" y="32279"/>
                            <a:pt x="60854" y="64558"/>
                            <a:pt x="38100" y="88900"/>
                          </a:cubicBezTo>
                          <a:cubicBezTo>
                            <a:pt x="15346" y="113242"/>
                            <a:pt x="7673" y="129646"/>
                            <a:pt x="0" y="1460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88B3325A-05B8-4EBD-AB43-008B37DB8472}"/>
                </a:ext>
              </a:extLst>
            </p:cNvPr>
            <p:cNvSpPr/>
            <p:nvPr/>
          </p:nvSpPr>
          <p:spPr>
            <a:xfrm>
              <a:off x="3502025" y="3460750"/>
              <a:ext cx="371475" cy="295275"/>
            </a:xfrm>
            <a:custGeom>
              <a:avLst/>
              <a:gdLst>
                <a:gd name="connsiteX0" fmla="*/ 371475 w 371475"/>
                <a:gd name="connsiteY0" fmla="*/ 0 h 295275"/>
                <a:gd name="connsiteX1" fmla="*/ 136525 w 371475"/>
                <a:gd name="connsiteY1" fmla="*/ 111125 h 295275"/>
                <a:gd name="connsiteX2" fmla="*/ 34925 w 371475"/>
                <a:gd name="connsiteY2" fmla="*/ 206375 h 295275"/>
                <a:gd name="connsiteX3" fmla="*/ 0 w 371475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295275" extrusionOk="0">
                  <a:moveTo>
                    <a:pt x="371475" y="0"/>
                  </a:moveTo>
                  <a:cubicBezTo>
                    <a:pt x="288773" y="33866"/>
                    <a:pt x="191271" y="73289"/>
                    <a:pt x="136525" y="111125"/>
                  </a:cubicBezTo>
                  <a:cubicBezTo>
                    <a:pt x="81318" y="143043"/>
                    <a:pt x="57483" y="174645"/>
                    <a:pt x="34925" y="206375"/>
                  </a:cubicBezTo>
                  <a:cubicBezTo>
                    <a:pt x="13646" y="235061"/>
                    <a:pt x="7909" y="263864"/>
                    <a:pt x="0" y="2952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191214638">
                    <a:custGeom>
                      <a:avLst/>
                      <a:gdLst>
                        <a:gd name="connsiteX0" fmla="*/ 371475 w 371475"/>
                        <a:gd name="connsiteY0" fmla="*/ 0 h 295275"/>
                        <a:gd name="connsiteX1" fmla="*/ 136525 w 371475"/>
                        <a:gd name="connsiteY1" fmla="*/ 111125 h 295275"/>
                        <a:gd name="connsiteX2" fmla="*/ 34925 w 371475"/>
                        <a:gd name="connsiteY2" fmla="*/ 206375 h 295275"/>
                        <a:gd name="connsiteX3" fmla="*/ 0 w 371475"/>
                        <a:gd name="connsiteY3" fmla="*/ 295275 h 295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475" h="295275">
                          <a:moveTo>
                            <a:pt x="371475" y="0"/>
                          </a:moveTo>
                          <a:cubicBezTo>
                            <a:pt x="282046" y="38364"/>
                            <a:pt x="192617" y="76729"/>
                            <a:pt x="136525" y="111125"/>
                          </a:cubicBezTo>
                          <a:cubicBezTo>
                            <a:pt x="80433" y="145521"/>
                            <a:pt x="57679" y="175683"/>
                            <a:pt x="34925" y="206375"/>
                          </a:cubicBezTo>
                          <a:cubicBezTo>
                            <a:pt x="12171" y="237067"/>
                            <a:pt x="6085" y="266171"/>
                            <a:pt x="0" y="2952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C6B37E02-9AFB-4230-959C-BE8537CD4A43}"/>
                </a:ext>
              </a:extLst>
            </p:cNvPr>
            <p:cNvSpPr/>
            <p:nvPr/>
          </p:nvSpPr>
          <p:spPr>
            <a:xfrm>
              <a:off x="3816344" y="4003675"/>
              <a:ext cx="95256" cy="390525"/>
            </a:xfrm>
            <a:custGeom>
              <a:avLst/>
              <a:gdLst>
                <a:gd name="connsiteX0" fmla="*/ 50806 w 95256"/>
                <a:gd name="connsiteY0" fmla="*/ 0 h 390525"/>
                <a:gd name="connsiteX1" fmla="*/ 6 w 95256"/>
                <a:gd name="connsiteY1" fmla="*/ 133350 h 390525"/>
                <a:gd name="connsiteX2" fmla="*/ 47631 w 95256"/>
                <a:gd name="connsiteY2" fmla="*/ 339725 h 390525"/>
                <a:gd name="connsiteX3" fmla="*/ 95256 w 95256"/>
                <a:gd name="connsiteY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6" h="390525" extrusionOk="0">
                  <a:moveTo>
                    <a:pt x="50806" y="0"/>
                  </a:moveTo>
                  <a:cubicBezTo>
                    <a:pt x="23099" y="29835"/>
                    <a:pt x="725" y="82936"/>
                    <a:pt x="6" y="133350"/>
                  </a:cubicBezTo>
                  <a:cubicBezTo>
                    <a:pt x="860" y="182682"/>
                    <a:pt x="31304" y="298028"/>
                    <a:pt x="47631" y="339725"/>
                  </a:cubicBezTo>
                  <a:cubicBezTo>
                    <a:pt x="65104" y="385535"/>
                    <a:pt x="80488" y="380716"/>
                    <a:pt x="95256" y="3905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45800926">
                    <a:custGeom>
                      <a:avLst/>
                      <a:gdLst>
                        <a:gd name="connsiteX0" fmla="*/ 50806 w 95256"/>
                        <a:gd name="connsiteY0" fmla="*/ 0 h 390525"/>
                        <a:gd name="connsiteX1" fmla="*/ 6 w 95256"/>
                        <a:gd name="connsiteY1" fmla="*/ 133350 h 390525"/>
                        <a:gd name="connsiteX2" fmla="*/ 47631 w 95256"/>
                        <a:gd name="connsiteY2" fmla="*/ 339725 h 390525"/>
                        <a:gd name="connsiteX3" fmla="*/ 95256 w 95256"/>
                        <a:gd name="connsiteY3" fmla="*/ 390525 h 390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6" h="390525">
                          <a:moveTo>
                            <a:pt x="50806" y="0"/>
                          </a:moveTo>
                          <a:cubicBezTo>
                            <a:pt x="25670" y="38364"/>
                            <a:pt x="535" y="76729"/>
                            <a:pt x="6" y="133350"/>
                          </a:cubicBezTo>
                          <a:cubicBezTo>
                            <a:pt x="-523" y="189971"/>
                            <a:pt x="31756" y="296863"/>
                            <a:pt x="47631" y="339725"/>
                          </a:cubicBezTo>
                          <a:cubicBezTo>
                            <a:pt x="63506" y="382587"/>
                            <a:pt x="80439" y="380471"/>
                            <a:pt x="95256" y="3905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6FE004BB-2116-4B23-8BBD-0851204833EB}"/>
                </a:ext>
              </a:extLst>
            </p:cNvPr>
            <p:cNvSpPr/>
            <p:nvPr/>
          </p:nvSpPr>
          <p:spPr>
            <a:xfrm>
              <a:off x="3365438" y="3879850"/>
              <a:ext cx="79437" cy="596900"/>
            </a:xfrm>
            <a:custGeom>
              <a:avLst/>
              <a:gdLst>
                <a:gd name="connsiteX0" fmla="*/ 79437 w 79437"/>
                <a:gd name="connsiteY0" fmla="*/ 0 h 596900"/>
                <a:gd name="connsiteX1" fmla="*/ 25462 w 79437"/>
                <a:gd name="connsiteY1" fmla="*/ 149225 h 596900"/>
                <a:gd name="connsiteX2" fmla="*/ 62 w 79437"/>
                <a:gd name="connsiteY2" fmla="*/ 301625 h 596900"/>
                <a:gd name="connsiteX3" fmla="*/ 19112 w 79437"/>
                <a:gd name="connsiteY3" fmla="*/ 438150 h 596900"/>
                <a:gd name="connsiteX4" fmla="*/ 44512 w 79437"/>
                <a:gd name="connsiteY4" fmla="*/ 59690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7" h="596900" extrusionOk="0">
                  <a:moveTo>
                    <a:pt x="79437" y="0"/>
                  </a:moveTo>
                  <a:cubicBezTo>
                    <a:pt x="64457" y="55728"/>
                    <a:pt x="38856" y="106389"/>
                    <a:pt x="25462" y="149225"/>
                  </a:cubicBezTo>
                  <a:cubicBezTo>
                    <a:pt x="12507" y="200308"/>
                    <a:pt x="-1738" y="252487"/>
                    <a:pt x="62" y="301625"/>
                  </a:cubicBezTo>
                  <a:cubicBezTo>
                    <a:pt x="890" y="349570"/>
                    <a:pt x="12705" y="392416"/>
                    <a:pt x="19112" y="438150"/>
                  </a:cubicBezTo>
                  <a:cubicBezTo>
                    <a:pt x="25445" y="493260"/>
                    <a:pt x="34179" y="565704"/>
                    <a:pt x="44512" y="5969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961612943">
                    <a:custGeom>
                      <a:avLst/>
                      <a:gdLst>
                        <a:gd name="connsiteX0" fmla="*/ 79437 w 79437"/>
                        <a:gd name="connsiteY0" fmla="*/ 0 h 596900"/>
                        <a:gd name="connsiteX1" fmla="*/ 25462 w 79437"/>
                        <a:gd name="connsiteY1" fmla="*/ 149225 h 596900"/>
                        <a:gd name="connsiteX2" fmla="*/ 62 w 79437"/>
                        <a:gd name="connsiteY2" fmla="*/ 301625 h 596900"/>
                        <a:gd name="connsiteX3" fmla="*/ 19112 w 79437"/>
                        <a:gd name="connsiteY3" fmla="*/ 438150 h 596900"/>
                        <a:gd name="connsiteX4" fmla="*/ 44512 w 79437"/>
                        <a:gd name="connsiteY4" fmla="*/ 596900 h 596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437" h="596900">
                          <a:moveTo>
                            <a:pt x="79437" y="0"/>
                          </a:moveTo>
                          <a:cubicBezTo>
                            <a:pt x="59064" y="49477"/>
                            <a:pt x="38691" y="98954"/>
                            <a:pt x="25462" y="149225"/>
                          </a:cubicBezTo>
                          <a:cubicBezTo>
                            <a:pt x="12233" y="199496"/>
                            <a:pt x="1120" y="253471"/>
                            <a:pt x="62" y="301625"/>
                          </a:cubicBezTo>
                          <a:cubicBezTo>
                            <a:pt x="-996" y="349779"/>
                            <a:pt x="11704" y="388938"/>
                            <a:pt x="19112" y="438150"/>
                          </a:cubicBezTo>
                          <a:cubicBezTo>
                            <a:pt x="26520" y="487362"/>
                            <a:pt x="38162" y="566738"/>
                            <a:pt x="44512" y="5969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BA074FBA-65CD-40B0-9C70-E301B58544F7}"/>
                </a:ext>
              </a:extLst>
            </p:cNvPr>
            <p:cNvSpPr/>
            <p:nvPr/>
          </p:nvSpPr>
          <p:spPr>
            <a:xfrm>
              <a:off x="3032125" y="3263900"/>
              <a:ext cx="479425" cy="266700"/>
            </a:xfrm>
            <a:custGeom>
              <a:avLst/>
              <a:gdLst>
                <a:gd name="connsiteX0" fmla="*/ 0 w 479425"/>
                <a:gd name="connsiteY0" fmla="*/ 266700 h 266700"/>
                <a:gd name="connsiteX1" fmla="*/ 190500 w 479425"/>
                <a:gd name="connsiteY1" fmla="*/ 107950 h 266700"/>
                <a:gd name="connsiteX2" fmla="*/ 479425 w 479425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9425" h="266700" extrusionOk="0">
                  <a:moveTo>
                    <a:pt x="0" y="266700"/>
                  </a:moveTo>
                  <a:cubicBezTo>
                    <a:pt x="49042" y="220309"/>
                    <a:pt x="118565" y="146518"/>
                    <a:pt x="190500" y="107950"/>
                  </a:cubicBezTo>
                  <a:cubicBezTo>
                    <a:pt x="275366" y="59802"/>
                    <a:pt x="431183" y="24546"/>
                    <a:pt x="479425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41897444">
                    <a:custGeom>
                      <a:avLst/>
                      <a:gdLst>
                        <a:gd name="connsiteX0" fmla="*/ 0 w 479425"/>
                        <a:gd name="connsiteY0" fmla="*/ 266700 h 266700"/>
                        <a:gd name="connsiteX1" fmla="*/ 190500 w 479425"/>
                        <a:gd name="connsiteY1" fmla="*/ 107950 h 266700"/>
                        <a:gd name="connsiteX2" fmla="*/ 479425 w 479425"/>
                        <a:gd name="connsiteY2" fmla="*/ 0 h 266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79425" h="266700">
                          <a:moveTo>
                            <a:pt x="0" y="266700"/>
                          </a:moveTo>
                          <a:cubicBezTo>
                            <a:pt x="55298" y="209550"/>
                            <a:pt x="110596" y="152400"/>
                            <a:pt x="190500" y="107950"/>
                          </a:cubicBezTo>
                          <a:cubicBezTo>
                            <a:pt x="270404" y="63500"/>
                            <a:pt x="426509" y="18521"/>
                            <a:pt x="479425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25B4C0DF-BC3B-4892-8B5E-863F9C97E8AE}"/>
                </a:ext>
              </a:extLst>
            </p:cNvPr>
            <p:cNvSpPr/>
            <p:nvPr/>
          </p:nvSpPr>
          <p:spPr>
            <a:xfrm>
              <a:off x="3448050" y="3149600"/>
              <a:ext cx="368300" cy="32816"/>
            </a:xfrm>
            <a:custGeom>
              <a:avLst/>
              <a:gdLst>
                <a:gd name="connsiteX0" fmla="*/ 0 w 368300"/>
                <a:gd name="connsiteY0" fmla="*/ 22225 h 32816"/>
                <a:gd name="connsiteX1" fmla="*/ 292100 w 368300"/>
                <a:gd name="connsiteY1" fmla="*/ 31750 h 32816"/>
                <a:gd name="connsiteX2" fmla="*/ 368300 w 368300"/>
                <a:gd name="connsiteY2" fmla="*/ 0 h 3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32816" extrusionOk="0">
                  <a:moveTo>
                    <a:pt x="0" y="22225"/>
                  </a:moveTo>
                  <a:cubicBezTo>
                    <a:pt x="111540" y="29043"/>
                    <a:pt x="238446" y="29486"/>
                    <a:pt x="292100" y="31750"/>
                  </a:cubicBezTo>
                  <a:cubicBezTo>
                    <a:pt x="352550" y="28002"/>
                    <a:pt x="359504" y="11405"/>
                    <a:pt x="36830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91359552">
                    <a:custGeom>
                      <a:avLst/>
                      <a:gdLst>
                        <a:gd name="connsiteX0" fmla="*/ 0 w 368300"/>
                        <a:gd name="connsiteY0" fmla="*/ 22225 h 32816"/>
                        <a:gd name="connsiteX1" fmla="*/ 292100 w 368300"/>
                        <a:gd name="connsiteY1" fmla="*/ 31750 h 32816"/>
                        <a:gd name="connsiteX2" fmla="*/ 368300 w 368300"/>
                        <a:gd name="connsiteY2" fmla="*/ 0 h 32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8300" h="32816">
                          <a:moveTo>
                            <a:pt x="0" y="22225"/>
                          </a:moveTo>
                          <a:cubicBezTo>
                            <a:pt x="115358" y="28839"/>
                            <a:pt x="230717" y="35454"/>
                            <a:pt x="292100" y="31750"/>
                          </a:cubicBezTo>
                          <a:cubicBezTo>
                            <a:pt x="353483" y="28046"/>
                            <a:pt x="360891" y="14023"/>
                            <a:pt x="36830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B9BE17E2-C8FD-4F36-B2C1-4ED10A7F7863}"/>
                </a:ext>
              </a:extLst>
            </p:cNvPr>
            <p:cNvSpPr/>
            <p:nvPr/>
          </p:nvSpPr>
          <p:spPr>
            <a:xfrm>
              <a:off x="2867025" y="3105150"/>
              <a:ext cx="571500" cy="311150"/>
            </a:xfrm>
            <a:custGeom>
              <a:avLst/>
              <a:gdLst>
                <a:gd name="connsiteX0" fmla="*/ 571500 w 571500"/>
                <a:gd name="connsiteY0" fmla="*/ 0 h 311150"/>
                <a:gd name="connsiteX1" fmla="*/ 346075 w 571500"/>
                <a:gd name="connsiteY1" fmla="*/ 22225 h 311150"/>
                <a:gd name="connsiteX2" fmla="*/ 152400 w 571500"/>
                <a:gd name="connsiteY2" fmla="*/ 133350 h 311150"/>
                <a:gd name="connsiteX3" fmla="*/ 0 w 571500"/>
                <a:gd name="connsiteY3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311150" extrusionOk="0">
                  <a:moveTo>
                    <a:pt x="571500" y="0"/>
                  </a:moveTo>
                  <a:cubicBezTo>
                    <a:pt x="504971" y="384"/>
                    <a:pt x="412762" y="-2719"/>
                    <a:pt x="346075" y="22225"/>
                  </a:cubicBezTo>
                  <a:cubicBezTo>
                    <a:pt x="278231" y="41080"/>
                    <a:pt x="210702" y="80798"/>
                    <a:pt x="152400" y="133350"/>
                  </a:cubicBezTo>
                  <a:cubicBezTo>
                    <a:pt x="91727" y="174168"/>
                    <a:pt x="29804" y="278481"/>
                    <a:pt x="0" y="3111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51692307">
                    <a:custGeom>
                      <a:avLst/>
                      <a:gdLst>
                        <a:gd name="connsiteX0" fmla="*/ 571500 w 571500"/>
                        <a:gd name="connsiteY0" fmla="*/ 0 h 311150"/>
                        <a:gd name="connsiteX1" fmla="*/ 346075 w 571500"/>
                        <a:gd name="connsiteY1" fmla="*/ 22225 h 311150"/>
                        <a:gd name="connsiteX2" fmla="*/ 152400 w 571500"/>
                        <a:gd name="connsiteY2" fmla="*/ 133350 h 311150"/>
                        <a:gd name="connsiteX3" fmla="*/ 0 w 571500"/>
                        <a:gd name="connsiteY3" fmla="*/ 311150 h 311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1500" h="311150">
                          <a:moveTo>
                            <a:pt x="571500" y="0"/>
                          </a:moveTo>
                          <a:cubicBezTo>
                            <a:pt x="493712" y="0"/>
                            <a:pt x="415925" y="0"/>
                            <a:pt x="346075" y="22225"/>
                          </a:cubicBezTo>
                          <a:cubicBezTo>
                            <a:pt x="276225" y="44450"/>
                            <a:pt x="210079" y="85196"/>
                            <a:pt x="152400" y="133350"/>
                          </a:cubicBezTo>
                          <a:cubicBezTo>
                            <a:pt x="94721" y="181504"/>
                            <a:pt x="28575" y="281517"/>
                            <a:pt x="0" y="3111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D44AD89F-67F8-4D2C-BA64-F52AE21730F8}"/>
                </a:ext>
              </a:extLst>
            </p:cNvPr>
            <p:cNvSpPr/>
            <p:nvPr/>
          </p:nvSpPr>
          <p:spPr>
            <a:xfrm>
              <a:off x="2868165" y="3508375"/>
              <a:ext cx="103635" cy="317500"/>
            </a:xfrm>
            <a:custGeom>
              <a:avLst/>
              <a:gdLst>
                <a:gd name="connsiteX0" fmla="*/ 103635 w 103635"/>
                <a:gd name="connsiteY0" fmla="*/ 0 h 317500"/>
                <a:gd name="connsiteX1" fmla="*/ 5210 w 103635"/>
                <a:gd name="connsiteY1" fmla="*/ 177800 h 317500"/>
                <a:gd name="connsiteX2" fmla="*/ 14735 w 103635"/>
                <a:gd name="connsiteY2" fmla="*/ 266700 h 317500"/>
                <a:gd name="connsiteX3" fmla="*/ 24260 w 103635"/>
                <a:gd name="connsiteY3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35" h="317500" extrusionOk="0">
                  <a:moveTo>
                    <a:pt x="103635" y="0"/>
                  </a:moveTo>
                  <a:cubicBezTo>
                    <a:pt x="52771" y="67412"/>
                    <a:pt x="20285" y="135180"/>
                    <a:pt x="5210" y="177800"/>
                  </a:cubicBezTo>
                  <a:cubicBezTo>
                    <a:pt x="-9313" y="222763"/>
                    <a:pt x="13400" y="239122"/>
                    <a:pt x="14735" y="266700"/>
                  </a:cubicBezTo>
                  <a:cubicBezTo>
                    <a:pt x="17106" y="291459"/>
                    <a:pt x="21559" y="303768"/>
                    <a:pt x="24260" y="3175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19632179">
                    <a:custGeom>
                      <a:avLst/>
                      <a:gdLst>
                        <a:gd name="connsiteX0" fmla="*/ 103635 w 103635"/>
                        <a:gd name="connsiteY0" fmla="*/ 0 h 317500"/>
                        <a:gd name="connsiteX1" fmla="*/ 5210 w 103635"/>
                        <a:gd name="connsiteY1" fmla="*/ 177800 h 317500"/>
                        <a:gd name="connsiteX2" fmla="*/ 14735 w 103635"/>
                        <a:gd name="connsiteY2" fmla="*/ 266700 h 317500"/>
                        <a:gd name="connsiteX3" fmla="*/ 24260 w 103635"/>
                        <a:gd name="connsiteY3" fmla="*/ 317500 h 317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3635" h="317500">
                          <a:moveTo>
                            <a:pt x="103635" y="0"/>
                          </a:moveTo>
                          <a:cubicBezTo>
                            <a:pt x="61831" y="66675"/>
                            <a:pt x="20027" y="133350"/>
                            <a:pt x="5210" y="177800"/>
                          </a:cubicBezTo>
                          <a:cubicBezTo>
                            <a:pt x="-9607" y="222250"/>
                            <a:pt x="11560" y="243417"/>
                            <a:pt x="14735" y="266700"/>
                          </a:cubicBezTo>
                          <a:cubicBezTo>
                            <a:pt x="17910" y="289983"/>
                            <a:pt x="23202" y="304800"/>
                            <a:pt x="24260" y="3175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99125B8C-E99F-41BF-BAD0-561CEDCC09E1}"/>
                </a:ext>
              </a:extLst>
            </p:cNvPr>
            <p:cNvSpPr/>
            <p:nvPr/>
          </p:nvSpPr>
          <p:spPr>
            <a:xfrm>
              <a:off x="3608515" y="3768725"/>
              <a:ext cx="249110" cy="558800"/>
            </a:xfrm>
            <a:custGeom>
              <a:avLst/>
              <a:gdLst>
                <a:gd name="connsiteX0" fmla="*/ 249110 w 249110"/>
                <a:gd name="connsiteY0" fmla="*/ 0 h 558800"/>
                <a:gd name="connsiteX1" fmla="*/ 137985 w 249110"/>
                <a:gd name="connsiteY1" fmla="*/ 111125 h 558800"/>
                <a:gd name="connsiteX2" fmla="*/ 61785 w 249110"/>
                <a:gd name="connsiteY2" fmla="*/ 222250 h 558800"/>
                <a:gd name="connsiteX3" fmla="*/ 7810 w 249110"/>
                <a:gd name="connsiteY3" fmla="*/ 422275 h 558800"/>
                <a:gd name="connsiteX4" fmla="*/ 1460 w 249110"/>
                <a:gd name="connsiteY4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10" h="558800" extrusionOk="0">
                  <a:moveTo>
                    <a:pt x="249110" y="0"/>
                  </a:moveTo>
                  <a:cubicBezTo>
                    <a:pt x="205185" y="35185"/>
                    <a:pt x="176329" y="71226"/>
                    <a:pt x="137985" y="111125"/>
                  </a:cubicBezTo>
                  <a:cubicBezTo>
                    <a:pt x="103311" y="149365"/>
                    <a:pt x="87817" y="167336"/>
                    <a:pt x="61785" y="222250"/>
                  </a:cubicBezTo>
                  <a:cubicBezTo>
                    <a:pt x="36143" y="264907"/>
                    <a:pt x="18309" y="365582"/>
                    <a:pt x="7810" y="422275"/>
                  </a:cubicBezTo>
                  <a:cubicBezTo>
                    <a:pt x="-22" y="474321"/>
                    <a:pt x="-884" y="522096"/>
                    <a:pt x="1460" y="5588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28912342">
                    <a:custGeom>
                      <a:avLst/>
                      <a:gdLst>
                        <a:gd name="connsiteX0" fmla="*/ 249110 w 249110"/>
                        <a:gd name="connsiteY0" fmla="*/ 0 h 558800"/>
                        <a:gd name="connsiteX1" fmla="*/ 137985 w 249110"/>
                        <a:gd name="connsiteY1" fmla="*/ 111125 h 558800"/>
                        <a:gd name="connsiteX2" fmla="*/ 61785 w 249110"/>
                        <a:gd name="connsiteY2" fmla="*/ 222250 h 558800"/>
                        <a:gd name="connsiteX3" fmla="*/ 7810 w 249110"/>
                        <a:gd name="connsiteY3" fmla="*/ 422275 h 558800"/>
                        <a:gd name="connsiteX4" fmla="*/ 1460 w 249110"/>
                        <a:gd name="connsiteY4" fmla="*/ 558800 h 558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9110" h="558800">
                          <a:moveTo>
                            <a:pt x="249110" y="0"/>
                          </a:moveTo>
                          <a:cubicBezTo>
                            <a:pt x="209158" y="37041"/>
                            <a:pt x="169206" y="74083"/>
                            <a:pt x="137985" y="111125"/>
                          </a:cubicBezTo>
                          <a:cubicBezTo>
                            <a:pt x="106764" y="148167"/>
                            <a:pt x="83481" y="170392"/>
                            <a:pt x="61785" y="222250"/>
                          </a:cubicBezTo>
                          <a:cubicBezTo>
                            <a:pt x="40089" y="274108"/>
                            <a:pt x="17864" y="366183"/>
                            <a:pt x="7810" y="422275"/>
                          </a:cubicBezTo>
                          <a:cubicBezTo>
                            <a:pt x="-2244" y="478367"/>
                            <a:pt x="-392" y="518583"/>
                            <a:pt x="1460" y="5588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B94EB4DD-C402-4029-8A9E-F95E71DF92DE}"/>
                </a:ext>
              </a:extLst>
            </p:cNvPr>
            <p:cNvSpPr/>
            <p:nvPr/>
          </p:nvSpPr>
          <p:spPr>
            <a:xfrm>
              <a:off x="3529329" y="4079875"/>
              <a:ext cx="163196" cy="606425"/>
            </a:xfrm>
            <a:custGeom>
              <a:avLst/>
              <a:gdLst>
                <a:gd name="connsiteX0" fmla="*/ 20321 w 163196"/>
                <a:gd name="connsiteY0" fmla="*/ 0 h 606425"/>
                <a:gd name="connsiteX1" fmla="*/ 1271 w 163196"/>
                <a:gd name="connsiteY1" fmla="*/ 209550 h 606425"/>
                <a:gd name="connsiteX2" fmla="*/ 52071 w 163196"/>
                <a:gd name="connsiteY2" fmla="*/ 377825 h 606425"/>
                <a:gd name="connsiteX3" fmla="*/ 128271 w 163196"/>
                <a:gd name="connsiteY3" fmla="*/ 558800 h 606425"/>
                <a:gd name="connsiteX4" fmla="*/ 163196 w 163196"/>
                <a:gd name="connsiteY4" fmla="*/ 606425 h 6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96" h="606425" extrusionOk="0">
                  <a:moveTo>
                    <a:pt x="20321" y="0"/>
                  </a:moveTo>
                  <a:cubicBezTo>
                    <a:pt x="7051" y="75524"/>
                    <a:pt x="-4294" y="147683"/>
                    <a:pt x="1271" y="209550"/>
                  </a:cubicBezTo>
                  <a:cubicBezTo>
                    <a:pt x="12150" y="271135"/>
                    <a:pt x="33999" y="320314"/>
                    <a:pt x="52071" y="377825"/>
                  </a:cubicBezTo>
                  <a:cubicBezTo>
                    <a:pt x="73033" y="432993"/>
                    <a:pt x="113130" y="526946"/>
                    <a:pt x="128271" y="558800"/>
                  </a:cubicBezTo>
                  <a:cubicBezTo>
                    <a:pt x="147537" y="597464"/>
                    <a:pt x="156484" y="601723"/>
                    <a:pt x="163196" y="6064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679062138">
                    <a:custGeom>
                      <a:avLst/>
                      <a:gdLst>
                        <a:gd name="connsiteX0" fmla="*/ 20321 w 163196"/>
                        <a:gd name="connsiteY0" fmla="*/ 0 h 606425"/>
                        <a:gd name="connsiteX1" fmla="*/ 1271 w 163196"/>
                        <a:gd name="connsiteY1" fmla="*/ 209550 h 606425"/>
                        <a:gd name="connsiteX2" fmla="*/ 52071 w 163196"/>
                        <a:gd name="connsiteY2" fmla="*/ 377825 h 606425"/>
                        <a:gd name="connsiteX3" fmla="*/ 128271 w 163196"/>
                        <a:gd name="connsiteY3" fmla="*/ 558800 h 606425"/>
                        <a:gd name="connsiteX4" fmla="*/ 163196 w 163196"/>
                        <a:gd name="connsiteY4" fmla="*/ 606425 h 606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3196" h="606425">
                          <a:moveTo>
                            <a:pt x="20321" y="0"/>
                          </a:moveTo>
                          <a:cubicBezTo>
                            <a:pt x="8150" y="73289"/>
                            <a:pt x="-4021" y="146579"/>
                            <a:pt x="1271" y="209550"/>
                          </a:cubicBezTo>
                          <a:cubicBezTo>
                            <a:pt x="6563" y="272521"/>
                            <a:pt x="30904" y="319617"/>
                            <a:pt x="52071" y="377825"/>
                          </a:cubicBezTo>
                          <a:cubicBezTo>
                            <a:pt x="73238" y="436033"/>
                            <a:pt x="109750" y="520700"/>
                            <a:pt x="128271" y="558800"/>
                          </a:cubicBezTo>
                          <a:cubicBezTo>
                            <a:pt x="146792" y="596900"/>
                            <a:pt x="154994" y="601662"/>
                            <a:pt x="163196" y="6064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A0878135-2243-47C3-8EBE-C13C4640F644}"/>
                </a:ext>
              </a:extLst>
            </p:cNvPr>
            <p:cNvSpPr/>
            <p:nvPr/>
          </p:nvSpPr>
          <p:spPr>
            <a:xfrm>
              <a:off x="3155950" y="3165475"/>
              <a:ext cx="895350" cy="530225"/>
            </a:xfrm>
            <a:custGeom>
              <a:avLst/>
              <a:gdLst>
                <a:gd name="connsiteX0" fmla="*/ 895350 w 895350"/>
                <a:gd name="connsiteY0" fmla="*/ 0 h 530225"/>
                <a:gd name="connsiteX1" fmla="*/ 727075 w 895350"/>
                <a:gd name="connsiteY1" fmla="*/ 85725 h 530225"/>
                <a:gd name="connsiteX2" fmla="*/ 577850 w 895350"/>
                <a:gd name="connsiteY2" fmla="*/ 120650 h 530225"/>
                <a:gd name="connsiteX3" fmla="*/ 425450 w 895350"/>
                <a:gd name="connsiteY3" fmla="*/ 149225 h 530225"/>
                <a:gd name="connsiteX4" fmla="*/ 254000 w 895350"/>
                <a:gd name="connsiteY4" fmla="*/ 234950 h 530225"/>
                <a:gd name="connsiteX5" fmla="*/ 104775 w 895350"/>
                <a:gd name="connsiteY5" fmla="*/ 355600 h 530225"/>
                <a:gd name="connsiteX6" fmla="*/ 0 w 895350"/>
                <a:gd name="connsiteY6" fmla="*/ 530225 h 53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350" h="530225" extrusionOk="0">
                  <a:moveTo>
                    <a:pt x="895350" y="0"/>
                  </a:moveTo>
                  <a:cubicBezTo>
                    <a:pt x="843069" y="37808"/>
                    <a:pt x="783768" y="57409"/>
                    <a:pt x="727075" y="85725"/>
                  </a:cubicBezTo>
                  <a:cubicBezTo>
                    <a:pt x="669361" y="102254"/>
                    <a:pt x="623886" y="110273"/>
                    <a:pt x="577850" y="120650"/>
                  </a:cubicBezTo>
                  <a:cubicBezTo>
                    <a:pt x="528533" y="128443"/>
                    <a:pt x="484681" y="128969"/>
                    <a:pt x="425450" y="149225"/>
                  </a:cubicBezTo>
                  <a:cubicBezTo>
                    <a:pt x="368859" y="168557"/>
                    <a:pt x="303233" y="204729"/>
                    <a:pt x="254000" y="234950"/>
                  </a:cubicBezTo>
                  <a:cubicBezTo>
                    <a:pt x="188604" y="270254"/>
                    <a:pt x="144566" y="307224"/>
                    <a:pt x="104775" y="355600"/>
                  </a:cubicBezTo>
                  <a:cubicBezTo>
                    <a:pt x="67245" y="399816"/>
                    <a:pt x="34815" y="455974"/>
                    <a:pt x="0" y="5302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23444750">
                    <a:custGeom>
                      <a:avLst/>
                      <a:gdLst>
                        <a:gd name="connsiteX0" fmla="*/ 895350 w 895350"/>
                        <a:gd name="connsiteY0" fmla="*/ 0 h 530225"/>
                        <a:gd name="connsiteX1" fmla="*/ 727075 w 895350"/>
                        <a:gd name="connsiteY1" fmla="*/ 85725 h 530225"/>
                        <a:gd name="connsiteX2" fmla="*/ 577850 w 895350"/>
                        <a:gd name="connsiteY2" fmla="*/ 120650 h 530225"/>
                        <a:gd name="connsiteX3" fmla="*/ 425450 w 895350"/>
                        <a:gd name="connsiteY3" fmla="*/ 149225 h 530225"/>
                        <a:gd name="connsiteX4" fmla="*/ 254000 w 895350"/>
                        <a:gd name="connsiteY4" fmla="*/ 234950 h 530225"/>
                        <a:gd name="connsiteX5" fmla="*/ 104775 w 895350"/>
                        <a:gd name="connsiteY5" fmla="*/ 355600 h 530225"/>
                        <a:gd name="connsiteX6" fmla="*/ 0 w 895350"/>
                        <a:gd name="connsiteY6" fmla="*/ 530225 h 530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95350" h="530225">
                          <a:moveTo>
                            <a:pt x="895350" y="0"/>
                          </a:moveTo>
                          <a:cubicBezTo>
                            <a:pt x="837671" y="32808"/>
                            <a:pt x="779992" y="65617"/>
                            <a:pt x="727075" y="85725"/>
                          </a:cubicBezTo>
                          <a:cubicBezTo>
                            <a:pt x="674158" y="105833"/>
                            <a:pt x="628121" y="110067"/>
                            <a:pt x="577850" y="120650"/>
                          </a:cubicBezTo>
                          <a:cubicBezTo>
                            <a:pt x="527579" y="131233"/>
                            <a:pt x="479425" y="130175"/>
                            <a:pt x="425450" y="149225"/>
                          </a:cubicBezTo>
                          <a:cubicBezTo>
                            <a:pt x="371475" y="168275"/>
                            <a:pt x="307446" y="200554"/>
                            <a:pt x="254000" y="234950"/>
                          </a:cubicBezTo>
                          <a:cubicBezTo>
                            <a:pt x="200554" y="269346"/>
                            <a:pt x="147108" y="306388"/>
                            <a:pt x="104775" y="355600"/>
                          </a:cubicBezTo>
                          <a:cubicBezTo>
                            <a:pt x="62442" y="404812"/>
                            <a:pt x="31221" y="467518"/>
                            <a:pt x="0" y="5302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6708949F-BF18-4373-B724-57F219A5504F}"/>
                </a:ext>
              </a:extLst>
            </p:cNvPr>
            <p:cNvSpPr/>
            <p:nvPr/>
          </p:nvSpPr>
          <p:spPr>
            <a:xfrm>
              <a:off x="3429000" y="2952750"/>
              <a:ext cx="406400" cy="152102"/>
            </a:xfrm>
            <a:custGeom>
              <a:avLst/>
              <a:gdLst>
                <a:gd name="connsiteX0" fmla="*/ 0 w 406400"/>
                <a:gd name="connsiteY0" fmla="*/ 0 h 152102"/>
                <a:gd name="connsiteX1" fmla="*/ 104775 w 406400"/>
                <a:gd name="connsiteY1" fmla="*/ 95250 h 152102"/>
                <a:gd name="connsiteX2" fmla="*/ 292100 w 406400"/>
                <a:gd name="connsiteY2" fmla="*/ 146050 h 152102"/>
                <a:gd name="connsiteX3" fmla="*/ 406400 w 406400"/>
                <a:gd name="connsiteY3" fmla="*/ 149225 h 15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0" h="152102" extrusionOk="0">
                  <a:moveTo>
                    <a:pt x="0" y="0"/>
                  </a:moveTo>
                  <a:cubicBezTo>
                    <a:pt x="25698" y="35321"/>
                    <a:pt x="53091" y="76129"/>
                    <a:pt x="104775" y="95250"/>
                  </a:cubicBezTo>
                  <a:cubicBezTo>
                    <a:pt x="154374" y="115469"/>
                    <a:pt x="240231" y="134350"/>
                    <a:pt x="292100" y="146050"/>
                  </a:cubicBezTo>
                  <a:cubicBezTo>
                    <a:pt x="347814" y="153195"/>
                    <a:pt x="373286" y="149540"/>
                    <a:pt x="406400" y="1492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82124433">
                    <a:custGeom>
                      <a:avLst/>
                      <a:gdLst>
                        <a:gd name="connsiteX0" fmla="*/ 0 w 406400"/>
                        <a:gd name="connsiteY0" fmla="*/ 0 h 152102"/>
                        <a:gd name="connsiteX1" fmla="*/ 104775 w 406400"/>
                        <a:gd name="connsiteY1" fmla="*/ 95250 h 152102"/>
                        <a:gd name="connsiteX2" fmla="*/ 292100 w 406400"/>
                        <a:gd name="connsiteY2" fmla="*/ 146050 h 152102"/>
                        <a:gd name="connsiteX3" fmla="*/ 406400 w 406400"/>
                        <a:gd name="connsiteY3" fmla="*/ 149225 h 1521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6400" h="152102">
                          <a:moveTo>
                            <a:pt x="0" y="0"/>
                          </a:moveTo>
                          <a:cubicBezTo>
                            <a:pt x="28046" y="35454"/>
                            <a:pt x="56092" y="70908"/>
                            <a:pt x="104775" y="95250"/>
                          </a:cubicBezTo>
                          <a:cubicBezTo>
                            <a:pt x="153458" y="119592"/>
                            <a:pt x="241829" y="137054"/>
                            <a:pt x="292100" y="146050"/>
                          </a:cubicBezTo>
                          <a:cubicBezTo>
                            <a:pt x="342371" y="155046"/>
                            <a:pt x="374385" y="152135"/>
                            <a:pt x="406400" y="1492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58B64C4B-2C01-42B4-B574-8183CEFF2CAB}"/>
                </a:ext>
              </a:extLst>
            </p:cNvPr>
            <p:cNvSpPr/>
            <p:nvPr/>
          </p:nvSpPr>
          <p:spPr>
            <a:xfrm>
              <a:off x="4641647" y="2784475"/>
              <a:ext cx="44653" cy="482600"/>
            </a:xfrm>
            <a:custGeom>
              <a:avLst/>
              <a:gdLst>
                <a:gd name="connsiteX0" fmla="*/ 44653 w 44653"/>
                <a:gd name="connsiteY0" fmla="*/ 0 h 482600"/>
                <a:gd name="connsiteX1" fmla="*/ 6553 w 44653"/>
                <a:gd name="connsiteY1" fmla="*/ 190500 h 482600"/>
                <a:gd name="connsiteX2" fmla="*/ 3378 w 44653"/>
                <a:gd name="connsiteY2" fmla="*/ 352425 h 482600"/>
                <a:gd name="connsiteX3" fmla="*/ 41478 w 44653"/>
                <a:gd name="connsiteY3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653" h="482600" extrusionOk="0">
                  <a:moveTo>
                    <a:pt x="44653" y="0"/>
                  </a:moveTo>
                  <a:cubicBezTo>
                    <a:pt x="39322" y="65706"/>
                    <a:pt x="21111" y="123817"/>
                    <a:pt x="6553" y="190500"/>
                  </a:cubicBezTo>
                  <a:cubicBezTo>
                    <a:pt x="8345" y="249614"/>
                    <a:pt x="-219" y="299698"/>
                    <a:pt x="3378" y="352425"/>
                  </a:cubicBezTo>
                  <a:cubicBezTo>
                    <a:pt x="12108" y="397491"/>
                    <a:pt x="29082" y="446238"/>
                    <a:pt x="41478" y="4826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417973603">
                    <a:custGeom>
                      <a:avLst/>
                      <a:gdLst>
                        <a:gd name="connsiteX0" fmla="*/ 44653 w 44653"/>
                        <a:gd name="connsiteY0" fmla="*/ 0 h 482600"/>
                        <a:gd name="connsiteX1" fmla="*/ 6553 w 44653"/>
                        <a:gd name="connsiteY1" fmla="*/ 190500 h 482600"/>
                        <a:gd name="connsiteX2" fmla="*/ 3378 w 44653"/>
                        <a:gd name="connsiteY2" fmla="*/ 352425 h 482600"/>
                        <a:gd name="connsiteX3" fmla="*/ 41478 w 44653"/>
                        <a:gd name="connsiteY3" fmla="*/ 482600 h 482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653" h="482600">
                          <a:moveTo>
                            <a:pt x="44653" y="0"/>
                          </a:moveTo>
                          <a:cubicBezTo>
                            <a:pt x="29042" y="65881"/>
                            <a:pt x="13432" y="131763"/>
                            <a:pt x="6553" y="190500"/>
                          </a:cubicBezTo>
                          <a:cubicBezTo>
                            <a:pt x="-326" y="249237"/>
                            <a:pt x="-2443" y="303742"/>
                            <a:pt x="3378" y="352425"/>
                          </a:cubicBezTo>
                          <a:cubicBezTo>
                            <a:pt x="9199" y="401108"/>
                            <a:pt x="25338" y="441854"/>
                            <a:pt x="41478" y="4826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E271578F-52BB-44EF-9357-1F19A2677F68}"/>
                </a:ext>
              </a:extLst>
            </p:cNvPr>
            <p:cNvSpPr/>
            <p:nvPr/>
          </p:nvSpPr>
          <p:spPr>
            <a:xfrm>
              <a:off x="4314825" y="2774950"/>
              <a:ext cx="286349" cy="549275"/>
            </a:xfrm>
            <a:custGeom>
              <a:avLst/>
              <a:gdLst>
                <a:gd name="connsiteX0" fmla="*/ 285750 w 286349"/>
                <a:gd name="connsiteY0" fmla="*/ 0 h 549275"/>
                <a:gd name="connsiteX1" fmla="*/ 282575 w 286349"/>
                <a:gd name="connsiteY1" fmla="*/ 88900 h 549275"/>
                <a:gd name="connsiteX2" fmla="*/ 257175 w 286349"/>
                <a:gd name="connsiteY2" fmla="*/ 149225 h 549275"/>
                <a:gd name="connsiteX3" fmla="*/ 212725 w 286349"/>
                <a:gd name="connsiteY3" fmla="*/ 295275 h 549275"/>
                <a:gd name="connsiteX4" fmla="*/ 127000 w 286349"/>
                <a:gd name="connsiteY4" fmla="*/ 419100 h 549275"/>
                <a:gd name="connsiteX5" fmla="*/ 0 w 286349"/>
                <a:gd name="connsiteY5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349" h="549275" extrusionOk="0">
                  <a:moveTo>
                    <a:pt x="285750" y="0"/>
                  </a:moveTo>
                  <a:cubicBezTo>
                    <a:pt x="286685" y="30205"/>
                    <a:pt x="290175" y="66810"/>
                    <a:pt x="282575" y="88900"/>
                  </a:cubicBezTo>
                  <a:cubicBezTo>
                    <a:pt x="277604" y="114002"/>
                    <a:pt x="269440" y="116171"/>
                    <a:pt x="257175" y="149225"/>
                  </a:cubicBezTo>
                  <a:cubicBezTo>
                    <a:pt x="245230" y="182624"/>
                    <a:pt x="235106" y="250346"/>
                    <a:pt x="212725" y="295275"/>
                  </a:cubicBezTo>
                  <a:cubicBezTo>
                    <a:pt x="190923" y="341154"/>
                    <a:pt x="162326" y="374889"/>
                    <a:pt x="127000" y="419100"/>
                  </a:cubicBezTo>
                  <a:cubicBezTo>
                    <a:pt x="87987" y="462659"/>
                    <a:pt x="21350" y="524144"/>
                    <a:pt x="0" y="5492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8466550">
                    <a:custGeom>
                      <a:avLst/>
                      <a:gdLst>
                        <a:gd name="connsiteX0" fmla="*/ 285750 w 286349"/>
                        <a:gd name="connsiteY0" fmla="*/ 0 h 549275"/>
                        <a:gd name="connsiteX1" fmla="*/ 282575 w 286349"/>
                        <a:gd name="connsiteY1" fmla="*/ 88900 h 549275"/>
                        <a:gd name="connsiteX2" fmla="*/ 257175 w 286349"/>
                        <a:gd name="connsiteY2" fmla="*/ 149225 h 549275"/>
                        <a:gd name="connsiteX3" fmla="*/ 212725 w 286349"/>
                        <a:gd name="connsiteY3" fmla="*/ 295275 h 549275"/>
                        <a:gd name="connsiteX4" fmla="*/ 127000 w 286349"/>
                        <a:gd name="connsiteY4" fmla="*/ 419100 h 549275"/>
                        <a:gd name="connsiteX5" fmla="*/ 0 w 286349"/>
                        <a:gd name="connsiteY5" fmla="*/ 549275 h 549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86349" h="549275">
                          <a:moveTo>
                            <a:pt x="285750" y="0"/>
                          </a:moveTo>
                          <a:cubicBezTo>
                            <a:pt x="286543" y="32014"/>
                            <a:pt x="287337" y="64029"/>
                            <a:pt x="282575" y="88900"/>
                          </a:cubicBezTo>
                          <a:cubicBezTo>
                            <a:pt x="277813" y="113771"/>
                            <a:pt x="268817" y="114829"/>
                            <a:pt x="257175" y="149225"/>
                          </a:cubicBezTo>
                          <a:cubicBezTo>
                            <a:pt x="245533" y="183621"/>
                            <a:pt x="234421" y="250296"/>
                            <a:pt x="212725" y="295275"/>
                          </a:cubicBezTo>
                          <a:cubicBezTo>
                            <a:pt x="191029" y="340254"/>
                            <a:pt x="162454" y="376767"/>
                            <a:pt x="127000" y="419100"/>
                          </a:cubicBezTo>
                          <a:cubicBezTo>
                            <a:pt x="91546" y="461433"/>
                            <a:pt x="23812" y="525463"/>
                            <a:pt x="0" y="5492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475EDE33-E214-4073-9F92-02BE35F1FC83}"/>
                </a:ext>
              </a:extLst>
            </p:cNvPr>
            <p:cNvSpPr/>
            <p:nvPr/>
          </p:nvSpPr>
          <p:spPr>
            <a:xfrm>
              <a:off x="4764493" y="2679700"/>
              <a:ext cx="23407" cy="441325"/>
            </a:xfrm>
            <a:custGeom>
              <a:avLst/>
              <a:gdLst>
                <a:gd name="connsiteX0" fmla="*/ 23407 w 23407"/>
                <a:gd name="connsiteY0" fmla="*/ 0 h 441325"/>
                <a:gd name="connsiteX1" fmla="*/ 4357 w 23407"/>
                <a:gd name="connsiteY1" fmla="*/ 133350 h 441325"/>
                <a:gd name="connsiteX2" fmla="*/ 1182 w 23407"/>
                <a:gd name="connsiteY2" fmla="*/ 301625 h 441325"/>
                <a:gd name="connsiteX3" fmla="*/ 20232 w 23407"/>
                <a:gd name="connsiteY3" fmla="*/ 441325 h 4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7" h="441325" extrusionOk="0">
                  <a:moveTo>
                    <a:pt x="23407" y="0"/>
                  </a:moveTo>
                  <a:cubicBezTo>
                    <a:pt x="13906" y="41827"/>
                    <a:pt x="3763" y="86731"/>
                    <a:pt x="4357" y="133350"/>
                  </a:cubicBezTo>
                  <a:cubicBezTo>
                    <a:pt x="3272" y="190262"/>
                    <a:pt x="-21" y="249478"/>
                    <a:pt x="1182" y="301625"/>
                  </a:cubicBezTo>
                  <a:cubicBezTo>
                    <a:pt x="1098" y="350767"/>
                    <a:pt x="15956" y="414699"/>
                    <a:pt x="20232" y="4413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311544781">
                    <a:custGeom>
                      <a:avLst/>
                      <a:gdLst>
                        <a:gd name="connsiteX0" fmla="*/ 23407 w 23407"/>
                        <a:gd name="connsiteY0" fmla="*/ 0 h 441325"/>
                        <a:gd name="connsiteX1" fmla="*/ 4357 w 23407"/>
                        <a:gd name="connsiteY1" fmla="*/ 133350 h 441325"/>
                        <a:gd name="connsiteX2" fmla="*/ 1182 w 23407"/>
                        <a:gd name="connsiteY2" fmla="*/ 301625 h 441325"/>
                        <a:gd name="connsiteX3" fmla="*/ 20232 w 23407"/>
                        <a:gd name="connsiteY3" fmla="*/ 441325 h 441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407" h="441325">
                          <a:moveTo>
                            <a:pt x="23407" y="0"/>
                          </a:moveTo>
                          <a:cubicBezTo>
                            <a:pt x="15734" y="41539"/>
                            <a:pt x="8061" y="83079"/>
                            <a:pt x="4357" y="133350"/>
                          </a:cubicBezTo>
                          <a:cubicBezTo>
                            <a:pt x="653" y="183621"/>
                            <a:pt x="-1464" y="250296"/>
                            <a:pt x="1182" y="301625"/>
                          </a:cubicBezTo>
                          <a:cubicBezTo>
                            <a:pt x="3828" y="352954"/>
                            <a:pt x="17057" y="415396"/>
                            <a:pt x="20232" y="4413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CBEC98DE-A408-4169-B9FA-C3FF1BE162B5}"/>
                </a:ext>
              </a:extLst>
            </p:cNvPr>
            <p:cNvSpPr/>
            <p:nvPr/>
          </p:nvSpPr>
          <p:spPr>
            <a:xfrm>
              <a:off x="4722886" y="2708275"/>
              <a:ext cx="33264" cy="469900"/>
            </a:xfrm>
            <a:custGeom>
              <a:avLst/>
              <a:gdLst>
                <a:gd name="connsiteX0" fmla="*/ 30089 w 33264"/>
                <a:gd name="connsiteY0" fmla="*/ 0 h 469900"/>
                <a:gd name="connsiteX1" fmla="*/ 1514 w 33264"/>
                <a:gd name="connsiteY1" fmla="*/ 107950 h 469900"/>
                <a:gd name="connsiteX2" fmla="*/ 4689 w 33264"/>
                <a:gd name="connsiteY2" fmla="*/ 219075 h 469900"/>
                <a:gd name="connsiteX3" fmla="*/ 11039 w 33264"/>
                <a:gd name="connsiteY3" fmla="*/ 336550 h 469900"/>
                <a:gd name="connsiteX4" fmla="*/ 33264 w 33264"/>
                <a:gd name="connsiteY4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64" h="469900" extrusionOk="0">
                  <a:moveTo>
                    <a:pt x="30089" y="0"/>
                  </a:moveTo>
                  <a:cubicBezTo>
                    <a:pt x="21315" y="40046"/>
                    <a:pt x="6016" y="70806"/>
                    <a:pt x="1514" y="107950"/>
                  </a:cubicBezTo>
                  <a:cubicBezTo>
                    <a:pt x="-6993" y="146510"/>
                    <a:pt x="-740" y="175379"/>
                    <a:pt x="4689" y="219075"/>
                  </a:cubicBezTo>
                  <a:cubicBezTo>
                    <a:pt x="6338" y="261878"/>
                    <a:pt x="5726" y="298447"/>
                    <a:pt x="11039" y="336550"/>
                  </a:cubicBezTo>
                  <a:cubicBezTo>
                    <a:pt x="15844" y="376933"/>
                    <a:pt x="27919" y="440041"/>
                    <a:pt x="33264" y="4699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699969094">
                    <a:custGeom>
                      <a:avLst/>
                      <a:gdLst>
                        <a:gd name="connsiteX0" fmla="*/ 30089 w 33264"/>
                        <a:gd name="connsiteY0" fmla="*/ 0 h 469900"/>
                        <a:gd name="connsiteX1" fmla="*/ 1514 w 33264"/>
                        <a:gd name="connsiteY1" fmla="*/ 107950 h 469900"/>
                        <a:gd name="connsiteX2" fmla="*/ 4689 w 33264"/>
                        <a:gd name="connsiteY2" fmla="*/ 219075 h 469900"/>
                        <a:gd name="connsiteX3" fmla="*/ 11039 w 33264"/>
                        <a:gd name="connsiteY3" fmla="*/ 336550 h 469900"/>
                        <a:gd name="connsiteX4" fmla="*/ 33264 w 33264"/>
                        <a:gd name="connsiteY4" fmla="*/ 469900 h 469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3264" h="469900">
                          <a:moveTo>
                            <a:pt x="30089" y="0"/>
                          </a:moveTo>
                          <a:cubicBezTo>
                            <a:pt x="17918" y="35719"/>
                            <a:pt x="5747" y="71438"/>
                            <a:pt x="1514" y="107950"/>
                          </a:cubicBezTo>
                          <a:cubicBezTo>
                            <a:pt x="-2719" y="144463"/>
                            <a:pt x="3101" y="180975"/>
                            <a:pt x="4689" y="219075"/>
                          </a:cubicBezTo>
                          <a:cubicBezTo>
                            <a:pt x="6277" y="257175"/>
                            <a:pt x="6277" y="294746"/>
                            <a:pt x="11039" y="336550"/>
                          </a:cubicBezTo>
                          <a:cubicBezTo>
                            <a:pt x="15801" y="378354"/>
                            <a:pt x="29560" y="443442"/>
                            <a:pt x="33264" y="4699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3D56C6E2-6A65-4B28-AC5F-B9198658A0DE}"/>
                </a:ext>
              </a:extLst>
            </p:cNvPr>
            <p:cNvSpPr/>
            <p:nvPr/>
          </p:nvSpPr>
          <p:spPr>
            <a:xfrm>
              <a:off x="5124450" y="2460625"/>
              <a:ext cx="158750" cy="396875"/>
            </a:xfrm>
            <a:custGeom>
              <a:avLst/>
              <a:gdLst>
                <a:gd name="connsiteX0" fmla="*/ 158750 w 158750"/>
                <a:gd name="connsiteY0" fmla="*/ 0 h 396875"/>
                <a:gd name="connsiteX1" fmla="*/ 63500 w 158750"/>
                <a:gd name="connsiteY1" fmla="*/ 200025 h 396875"/>
                <a:gd name="connsiteX2" fmla="*/ 22225 w 158750"/>
                <a:gd name="connsiteY2" fmla="*/ 358775 h 396875"/>
                <a:gd name="connsiteX3" fmla="*/ 0 w 158750"/>
                <a:gd name="connsiteY3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750" h="396875" extrusionOk="0">
                  <a:moveTo>
                    <a:pt x="158750" y="0"/>
                  </a:moveTo>
                  <a:cubicBezTo>
                    <a:pt x="126128" y="58171"/>
                    <a:pt x="96580" y="136946"/>
                    <a:pt x="63500" y="200025"/>
                  </a:cubicBezTo>
                  <a:cubicBezTo>
                    <a:pt x="42270" y="265446"/>
                    <a:pt x="34297" y="326140"/>
                    <a:pt x="22225" y="358775"/>
                  </a:cubicBezTo>
                  <a:cubicBezTo>
                    <a:pt x="11277" y="391384"/>
                    <a:pt x="4789" y="394087"/>
                    <a:pt x="0" y="3968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19887683">
                    <a:custGeom>
                      <a:avLst/>
                      <a:gdLst>
                        <a:gd name="connsiteX0" fmla="*/ 158750 w 158750"/>
                        <a:gd name="connsiteY0" fmla="*/ 0 h 396875"/>
                        <a:gd name="connsiteX1" fmla="*/ 63500 w 158750"/>
                        <a:gd name="connsiteY1" fmla="*/ 200025 h 396875"/>
                        <a:gd name="connsiteX2" fmla="*/ 22225 w 158750"/>
                        <a:gd name="connsiteY2" fmla="*/ 358775 h 396875"/>
                        <a:gd name="connsiteX3" fmla="*/ 0 w 158750"/>
                        <a:gd name="connsiteY3" fmla="*/ 396875 h 396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8750" h="396875">
                          <a:moveTo>
                            <a:pt x="158750" y="0"/>
                          </a:moveTo>
                          <a:cubicBezTo>
                            <a:pt x="122502" y="70114"/>
                            <a:pt x="86254" y="140229"/>
                            <a:pt x="63500" y="200025"/>
                          </a:cubicBezTo>
                          <a:cubicBezTo>
                            <a:pt x="40746" y="259821"/>
                            <a:pt x="32808" y="325967"/>
                            <a:pt x="22225" y="358775"/>
                          </a:cubicBezTo>
                          <a:cubicBezTo>
                            <a:pt x="11642" y="391583"/>
                            <a:pt x="5821" y="394229"/>
                            <a:pt x="0" y="3968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AAF88E66-3A43-4AC7-88FC-0EEC2202970E}"/>
                </a:ext>
              </a:extLst>
            </p:cNvPr>
            <p:cNvSpPr/>
            <p:nvPr/>
          </p:nvSpPr>
          <p:spPr>
            <a:xfrm>
              <a:off x="2736850" y="2544546"/>
              <a:ext cx="654050" cy="310489"/>
            </a:xfrm>
            <a:custGeom>
              <a:avLst/>
              <a:gdLst>
                <a:gd name="connsiteX0" fmla="*/ 0 w 654050"/>
                <a:gd name="connsiteY0" fmla="*/ 112929 h 310489"/>
                <a:gd name="connsiteX1" fmla="*/ 127000 w 654050"/>
                <a:gd name="connsiteY1" fmla="*/ 14504 h 310489"/>
                <a:gd name="connsiteX2" fmla="*/ 215900 w 654050"/>
                <a:gd name="connsiteY2" fmla="*/ 1804 h 310489"/>
                <a:gd name="connsiteX3" fmla="*/ 304800 w 654050"/>
                <a:gd name="connsiteY3" fmla="*/ 8154 h 310489"/>
                <a:gd name="connsiteX4" fmla="*/ 454025 w 654050"/>
                <a:gd name="connsiteY4" fmla="*/ 74829 h 310489"/>
                <a:gd name="connsiteX5" fmla="*/ 511175 w 654050"/>
                <a:gd name="connsiteY5" fmla="*/ 151029 h 310489"/>
                <a:gd name="connsiteX6" fmla="*/ 606425 w 654050"/>
                <a:gd name="connsiteY6" fmla="*/ 274854 h 310489"/>
                <a:gd name="connsiteX7" fmla="*/ 654050 w 654050"/>
                <a:gd name="connsiteY7" fmla="*/ 293904 h 31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4050" h="310489" extrusionOk="0">
                  <a:moveTo>
                    <a:pt x="0" y="112929"/>
                  </a:moveTo>
                  <a:cubicBezTo>
                    <a:pt x="47268" y="79767"/>
                    <a:pt x="86158" y="36161"/>
                    <a:pt x="127000" y="14504"/>
                  </a:cubicBezTo>
                  <a:cubicBezTo>
                    <a:pt x="160576" y="-7244"/>
                    <a:pt x="185585" y="2519"/>
                    <a:pt x="215900" y="1804"/>
                  </a:cubicBezTo>
                  <a:cubicBezTo>
                    <a:pt x="248576" y="2521"/>
                    <a:pt x="268502" y="-5216"/>
                    <a:pt x="304800" y="8154"/>
                  </a:cubicBezTo>
                  <a:cubicBezTo>
                    <a:pt x="348242" y="18765"/>
                    <a:pt x="418672" y="45587"/>
                    <a:pt x="454025" y="74829"/>
                  </a:cubicBezTo>
                  <a:cubicBezTo>
                    <a:pt x="491201" y="99096"/>
                    <a:pt x="482029" y="117496"/>
                    <a:pt x="511175" y="151029"/>
                  </a:cubicBezTo>
                  <a:cubicBezTo>
                    <a:pt x="539145" y="187998"/>
                    <a:pt x="582818" y="248874"/>
                    <a:pt x="606425" y="274854"/>
                  </a:cubicBezTo>
                  <a:cubicBezTo>
                    <a:pt x="636995" y="317072"/>
                    <a:pt x="533026" y="312190"/>
                    <a:pt x="654050" y="29390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27044912">
                    <a:custGeom>
                      <a:avLst/>
                      <a:gdLst>
                        <a:gd name="connsiteX0" fmla="*/ 0 w 654050"/>
                        <a:gd name="connsiteY0" fmla="*/ 112929 h 310489"/>
                        <a:gd name="connsiteX1" fmla="*/ 127000 w 654050"/>
                        <a:gd name="connsiteY1" fmla="*/ 14504 h 310489"/>
                        <a:gd name="connsiteX2" fmla="*/ 215900 w 654050"/>
                        <a:gd name="connsiteY2" fmla="*/ 1804 h 310489"/>
                        <a:gd name="connsiteX3" fmla="*/ 304800 w 654050"/>
                        <a:gd name="connsiteY3" fmla="*/ 8154 h 310489"/>
                        <a:gd name="connsiteX4" fmla="*/ 454025 w 654050"/>
                        <a:gd name="connsiteY4" fmla="*/ 74829 h 310489"/>
                        <a:gd name="connsiteX5" fmla="*/ 511175 w 654050"/>
                        <a:gd name="connsiteY5" fmla="*/ 151029 h 310489"/>
                        <a:gd name="connsiteX6" fmla="*/ 606425 w 654050"/>
                        <a:gd name="connsiteY6" fmla="*/ 274854 h 310489"/>
                        <a:gd name="connsiteX7" fmla="*/ 654050 w 654050"/>
                        <a:gd name="connsiteY7" fmla="*/ 293904 h 310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54050" h="310489">
                          <a:moveTo>
                            <a:pt x="0" y="112929"/>
                          </a:moveTo>
                          <a:cubicBezTo>
                            <a:pt x="45508" y="72977"/>
                            <a:pt x="91017" y="33025"/>
                            <a:pt x="127000" y="14504"/>
                          </a:cubicBezTo>
                          <a:cubicBezTo>
                            <a:pt x="162983" y="-4017"/>
                            <a:pt x="186267" y="2862"/>
                            <a:pt x="215900" y="1804"/>
                          </a:cubicBezTo>
                          <a:cubicBezTo>
                            <a:pt x="245533" y="746"/>
                            <a:pt x="265113" y="-4017"/>
                            <a:pt x="304800" y="8154"/>
                          </a:cubicBezTo>
                          <a:cubicBezTo>
                            <a:pt x="344487" y="20325"/>
                            <a:pt x="419629" y="51016"/>
                            <a:pt x="454025" y="74829"/>
                          </a:cubicBezTo>
                          <a:cubicBezTo>
                            <a:pt x="488421" y="98641"/>
                            <a:pt x="485775" y="117692"/>
                            <a:pt x="511175" y="151029"/>
                          </a:cubicBezTo>
                          <a:cubicBezTo>
                            <a:pt x="536575" y="184366"/>
                            <a:pt x="582613" y="251042"/>
                            <a:pt x="606425" y="274854"/>
                          </a:cubicBezTo>
                          <a:cubicBezTo>
                            <a:pt x="630237" y="298666"/>
                            <a:pt x="535517" y="330416"/>
                            <a:pt x="654050" y="29390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E7A219F6-ACDA-4A8F-83A4-C1371CA0C674}"/>
                </a:ext>
              </a:extLst>
            </p:cNvPr>
            <p:cNvSpPr/>
            <p:nvPr/>
          </p:nvSpPr>
          <p:spPr>
            <a:xfrm>
              <a:off x="3778250" y="1444625"/>
              <a:ext cx="438150" cy="482600"/>
            </a:xfrm>
            <a:custGeom>
              <a:avLst/>
              <a:gdLst>
                <a:gd name="connsiteX0" fmla="*/ 438150 w 438150"/>
                <a:gd name="connsiteY0" fmla="*/ 0 h 482600"/>
                <a:gd name="connsiteX1" fmla="*/ 244475 w 438150"/>
                <a:gd name="connsiteY1" fmla="*/ 136525 h 482600"/>
                <a:gd name="connsiteX2" fmla="*/ 88900 w 438150"/>
                <a:gd name="connsiteY2" fmla="*/ 279400 h 482600"/>
                <a:gd name="connsiteX3" fmla="*/ 0 w 438150"/>
                <a:gd name="connsiteY3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482600" extrusionOk="0">
                  <a:moveTo>
                    <a:pt x="438150" y="0"/>
                  </a:moveTo>
                  <a:cubicBezTo>
                    <a:pt x="383307" y="39405"/>
                    <a:pt x="312577" y="89786"/>
                    <a:pt x="244475" y="136525"/>
                  </a:cubicBezTo>
                  <a:cubicBezTo>
                    <a:pt x="192643" y="175318"/>
                    <a:pt x="132904" y="221367"/>
                    <a:pt x="88900" y="279400"/>
                  </a:cubicBezTo>
                  <a:cubicBezTo>
                    <a:pt x="55973" y="348051"/>
                    <a:pt x="20440" y="418040"/>
                    <a:pt x="0" y="4826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025774700">
                    <a:custGeom>
                      <a:avLst/>
                      <a:gdLst>
                        <a:gd name="connsiteX0" fmla="*/ 438150 w 438150"/>
                        <a:gd name="connsiteY0" fmla="*/ 0 h 482600"/>
                        <a:gd name="connsiteX1" fmla="*/ 244475 w 438150"/>
                        <a:gd name="connsiteY1" fmla="*/ 136525 h 482600"/>
                        <a:gd name="connsiteX2" fmla="*/ 88900 w 438150"/>
                        <a:gd name="connsiteY2" fmla="*/ 279400 h 482600"/>
                        <a:gd name="connsiteX3" fmla="*/ 0 w 438150"/>
                        <a:gd name="connsiteY3" fmla="*/ 482600 h 482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38150" h="482600">
                          <a:moveTo>
                            <a:pt x="438150" y="0"/>
                          </a:moveTo>
                          <a:cubicBezTo>
                            <a:pt x="370416" y="44979"/>
                            <a:pt x="302683" y="89958"/>
                            <a:pt x="244475" y="136525"/>
                          </a:cubicBezTo>
                          <a:cubicBezTo>
                            <a:pt x="186267" y="183092"/>
                            <a:pt x="129646" y="221721"/>
                            <a:pt x="88900" y="279400"/>
                          </a:cubicBezTo>
                          <a:cubicBezTo>
                            <a:pt x="48154" y="337079"/>
                            <a:pt x="24077" y="409839"/>
                            <a:pt x="0" y="4826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36B631A5-71B4-4BED-AEFD-DE5689BF0FD7}"/>
                </a:ext>
              </a:extLst>
            </p:cNvPr>
            <p:cNvSpPr/>
            <p:nvPr/>
          </p:nvSpPr>
          <p:spPr>
            <a:xfrm>
              <a:off x="3818085" y="1879600"/>
              <a:ext cx="477690" cy="663575"/>
            </a:xfrm>
            <a:custGeom>
              <a:avLst/>
              <a:gdLst>
                <a:gd name="connsiteX0" fmla="*/ 74465 w 477690"/>
                <a:gd name="connsiteY0" fmla="*/ 0 h 663575"/>
                <a:gd name="connsiteX1" fmla="*/ 4615 w 477690"/>
                <a:gd name="connsiteY1" fmla="*/ 123825 h 663575"/>
                <a:gd name="connsiteX2" fmla="*/ 7790 w 477690"/>
                <a:gd name="connsiteY2" fmla="*/ 187325 h 663575"/>
                <a:gd name="connsiteX3" fmla="*/ 17315 w 477690"/>
                <a:gd name="connsiteY3" fmla="*/ 241300 h 663575"/>
                <a:gd name="connsiteX4" fmla="*/ 61765 w 477690"/>
                <a:gd name="connsiteY4" fmla="*/ 374650 h 663575"/>
                <a:gd name="connsiteX5" fmla="*/ 122090 w 477690"/>
                <a:gd name="connsiteY5" fmla="*/ 476250 h 663575"/>
                <a:gd name="connsiteX6" fmla="*/ 223690 w 477690"/>
                <a:gd name="connsiteY6" fmla="*/ 558800 h 663575"/>
                <a:gd name="connsiteX7" fmla="*/ 363390 w 477690"/>
                <a:gd name="connsiteY7" fmla="*/ 622300 h 663575"/>
                <a:gd name="connsiteX8" fmla="*/ 477690 w 477690"/>
                <a:gd name="connsiteY8" fmla="*/ 663575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690" h="663575" extrusionOk="0">
                  <a:moveTo>
                    <a:pt x="74465" y="0"/>
                  </a:moveTo>
                  <a:cubicBezTo>
                    <a:pt x="44450" y="46660"/>
                    <a:pt x="19990" y="97184"/>
                    <a:pt x="4615" y="123825"/>
                  </a:cubicBezTo>
                  <a:cubicBezTo>
                    <a:pt x="-5799" y="153570"/>
                    <a:pt x="6841" y="167168"/>
                    <a:pt x="7790" y="187325"/>
                  </a:cubicBezTo>
                  <a:cubicBezTo>
                    <a:pt x="9322" y="207302"/>
                    <a:pt x="8721" y="210142"/>
                    <a:pt x="17315" y="241300"/>
                  </a:cubicBezTo>
                  <a:cubicBezTo>
                    <a:pt x="25878" y="279001"/>
                    <a:pt x="40121" y="341538"/>
                    <a:pt x="61765" y="374650"/>
                  </a:cubicBezTo>
                  <a:cubicBezTo>
                    <a:pt x="84291" y="411800"/>
                    <a:pt x="93412" y="446121"/>
                    <a:pt x="122090" y="476250"/>
                  </a:cubicBezTo>
                  <a:cubicBezTo>
                    <a:pt x="152053" y="500696"/>
                    <a:pt x="187586" y="532552"/>
                    <a:pt x="223690" y="558800"/>
                  </a:cubicBezTo>
                  <a:cubicBezTo>
                    <a:pt x="266570" y="584741"/>
                    <a:pt x="319873" y="613418"/>
                    <a:pt x="363390" y="622300"/>
                  </a:cubicBezTo>
                  <a:cubicBezTo>
                    <a:pt x="403509" y="637915"/>
                    <a:pt x="441136" y="657168"/>
                    <a:pt x="477690" y="6635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41305158">
                    <a:custGeom>
                      <a:avLst/>
                      <a:gdLst>
                        <a:gd name="connsiteX0" fmla="*/ 74465 w 477690"/>
                        <a:gd name="connsiteY0" fmla="*/ 0 h 663575"/>
                        <a:gd name="connsiteX1" fmla="*/ 4615 w 477690"/>
                        <a:gd name="connsiteY1" fmla="*/ 123825 h 663575"/>
                        <a:gd name="connsiteX2" fmla="*/ 7790 w 477690"/>
                        <a:gd name="connsiteY2" fmla="*/ 187325 h 663575"/>
                        <a:gd name="connsiteX3" fmla="*/ 17315 w 477690"/>
                        <a:gd name="connsiteY3" fmla="*/ 241300 h 663575"/>
                        <a:gd name="connsiteX4" fmla="*/ 61765 w 477690"/>
                        <a:gd name="connsiteY4" fmla="*/ 374650 h 663575"/>
                        <a:gd name="connsiteX5" fmla="*/ 122090 w 477690"/>
                        <a:gd name="connsiteY5" fmla="*/ 476250 h 663575"/>
                        <a:gd name="connsiteX6" fmla="*/ 223690 w 477690"/>
                        <a:gd name="connsiteY6" fmla="*/ 558800 h 663575"/>
                        <a:gd name="connsiteX7" fmla="*/ 363390 w 477690"/>
                        <a:gd name="connsiteY7" fmla="*/ 622300 h 663575"/>
                        <a:gd name="connsiteX8" fmla="*/ 477690 w 477690"/>
                        <a:gd name="connsiteY8" fmla="*/ 663575 h 663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77690" h="663575">
                          <a:moveTo>
                            <a:pt x="74465" y="0"/>
                          </a:moveTo>
                          <a:cubicBezTo>
                            <a:pt x="45096" y="46302"/>
                            <a:pt x="15727" y="92604"/>
                            <a:pt x="4615" y="123825"/>
                          </a:cubicBezTo>
                          <a:cubicBezTo>
                            <a:pt x="-6497" y="155046"/>
                            <a:pt x="5673" y="167746"/>
                            <a:pt x="7790" y="187325"/>
                          </a:cubicBezTo>
                          <a:cubicBezTo>
                            <a:pt x="9907" y="206904"/>
                            <a:pt x="8319" y="210079"/>
                            <a:pt x="17315" y="241300"/>
                          </a:cubicBezTo>
                          <a:cubicBezTo>
                            <a:pt x="26311" y="272521"/>
                            <a:pt x="44303" y="335492"/>
                            <a:pt x="61765" y="374650"/>
                          </a:cubicBezTo>
                          <a:cubicBezTo>
                            <a:pt x="79227" y="413808"/>
                            <a:pt x="95103" y="445558"/>
                            <a:pt x="122090" y="476250"/>
                          </a:cubicBezTo>
                          <a:cubicBezTo>
                            <a:pt x="149077" y="506942"/>
                            <a:pt x="183473" y="534458"/>
                            <a:pt x="223690" y="558800"/>
                          </a:cubicBezTo>
                          <a:cubicBezTo>
                            <a:pt x="263907" y="583142"/>
                            <a:pt x="321057" y="604838"/>
                            <a:pt x="363390" y="622300"/>
                          </a:cubicBezTo>
                          <a:cubicBezTo>
                            <a:pt x="405723" y="639762"/>
                            <a:pt x="441706" y="651668"/>
                            <a:pt x="477690" y="6635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DCD3AE0C-C037-4B0E-94FC-61369A983510}"/>
                </a:ext>
              </a:extLst>
            </p:cNvPr>
            <p:cNvSpPr/>
            <p:nvPr/>
          </p:nvSpPr>
          <p:spPr>
            <a:xfrm>
              <a:off x="3981450" y="2454275"/>
              <a:ext cx="301625" cy="158750"/>
            </a:xfrm>
            <a:custGeom>
              <a:avLst/>
              <a:gdLst>
                <a:gd name="connsiteX0" fmla="*/ 0 w 301625"/>
                <a:gd name="connsiteY0" fmla="*/ 0 h 158750"/>
                <a:gd name="connsiteX1" fmla="*/ 158750 w 301625"/>
                <a:gd name="connsiteY1" fmla="*/ 104775 h 158750"/>
                <a:gd name="connsiteX2" fmla="*/ 301625 w 301625"/>
                <a:gd name="connsiteY2" fmla="*/ 15875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625" h="158750" extrusionOk="0">
                  <a:moveTo>
                    <a:pt x="0" y="0"/>
                  </a:moveTo>
                  <a:cubicBezTo>
                    <a:pt x="48861" y="38475"/>
                    <a:pt x="114476" y="82283"/>
                    <a:pt x="158750" y="104775"/>
                  </a:cubicBezTo>
                  <a:cubicBezTo>
                    <a:pt x="207815" y="137142"/>
                    <a:pt x="253386" y="146765"/>
                    <a:pt x="301625" y="1587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438923259">
                    <a:custGeom>
                      <a:avLst/>
                      <a:gdLst>
                        <a:gd name="connsiteX0" fmla="*/ 0 w 301625"/>
                        <a:gd name="connsiteY0" fmla="*/ 0 h 158750"/>
                        <a:gd name="connsiteX1" fmla="*/ 158750 w 301625"/>
                        <a:gd name="connsiteY1" fmla="*/ 104775 h 158750"/>
                        <a:gd name="connsiteX2" fmla="*/ 301625 w 301625"/>
                        <a:gd name="connsiteY2" fmla="*/ 158750 h 158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1625" h="158750">
                          <a:moveTo>
                            <a:pt x="0" y="0"/>
                          </a:moveTo>
                          <a:cubicBezTo>
                            <a:pt x="54239" y="39158"/>
                            <a:pt x="108479" y="78317"/>
                            <a:pt x="158750" y="104775"/>
                          </a:cubicBezTo>
                          <a:cubicBezTo>
                            <a:pt x="209021" y="131233"/>
                            <a:pt x="255323" y="144991"/>
                            <a:pt x="301625" y="1587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8DF9DBC8-3940-4B12-B1FE-2DD808FFF6C1}"/>
                </a:ext>
              </a:extLst>
            </p:cNvPr>
            <p:cNvSpPr/>
            <p:nvPr/>
          </p:nvSpPr>
          <p:spPr>
            <a:xfrm>
              <a:off x="4464050" y="2184400"/>
              <a:ext cx="228600" cy="155575"/>
            </a:xfrm>
            <a:custGeom>
              <a:avLst/>
              <a:gdLst>
                <a:gd name="connsiteX0" fmla="*/ 228600 w 228600"/>
                <a:gd name="connsiteY0" fmla="*/ 0 h 155575"/>
                <a:gd name="connsiteX1" fmla="*/ 120650 w 228600"/>
                <a:gd name="connsiteY1" fmla="*/ 92075 h 155575"/>
                <a:gd name="connsiteX2" fmla="*/ 0 w 228600"/>
                <a:gd name="connsiteY2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155575" extrusionOk="0">
                  <a:moveTo>
                    <a:pt x="228600" y="0"/>
                  </a:moveTo>
                  <a:cubicBezTo>
                    <a:pt x="193640" y="30461"/>
                    <a:pt x="154815" y="73398"/>
                    <a:pt x="120650" y="92075"/>
                  </a:cubicBezTo>
                  <a:cubicBezTo>
                    <a:pt x="88022" y="117008"/>
                    <a:pt x="41525" y="135282"/>
                    <a:pt x="0" y="1555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616764538">
                    <a:custGeom>
                      <a:avLst/>
                      <a:gdLst>
                        <a:gd name="connsiteX0" fmla="*/ 228600 w 228600"/>
                        <a:gd name="connsiteY0" fmla="*/ 0 h 155575"/>
                        <a:gd name="connsiteX1" fmla="*/ 120650 w 228600"/>
                        <a:gd name="connsiteY1" fmla="*/ 92075 h 155575"/>
                        <a:gd name="connsiteX2" fmla="*/ 0 w 228600"/>
                        <a:gd name="connsiteY2" fmla="*/ 155575 h 155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8600" h="155575">
                          <a:moveTo>
                            <a:pt x="228600" y="0"/>
                          </a:moveTo>
                          <a:cubicBezTo>
                            <a:pt x="193675" y="33073"/>
                            <a:pt x="158750" y="66146"/>
                            <a:pt x="120650" y="92075"/>
                          </a:cubicBezTo>
                          <a:cubicBezTo>
                            <a:pt x="82550" y="118004"/>
                            <a:pt x="41275" y="136789"/>
                            <a:pt x="0" y="1555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D547474B-7E5B-44D2-8CCB-60729CB7713C}"/>
                </a:ext>
              </a:extLst>
            </p:cNvPr>
            <p:cNvSpPr/>
            <p:nvPr/>
          </p:nvSpPr>
          <p:spPr>
            <a:xfrm>
              <a:off x="4156075" y="2136775"/>
              <a:ext cx="444500" cy="117503"/>
            </a:xfrm>
            <a:custGeom>
              <a:avLst/>
              <a:gdLst>
                <a:gd name="connsiteX0" fmla="*/ 0 w 444500"/>
                <a:gd name="connsiteY0" fmla="*/ 0 h 117503"/>
                <a:gd name="connsiteX1" fmla="*/ 133350 w 444500"/>
                <a:gd name="connsiteY1" fmla="*/ 88900 h 117503"/>
                <a:gd name="connsiteX2" fmla="*/ 304800 w 444500"/>
                <a:gd name="connsiteY2" fmla="*/ 114300 h 117503"/>
                <a:gd name="connsiteX3" fmla="*/ 444500 w 444500"/>
                <a:gd name="connsiteY3" fmla="*/ 117475 h 1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117503" extrusionOk="0">
                  <a:moveTo>
                    <a:pt x="0" y="0"/>
                  </a:moveTo>
                  <a:cubicBezTo>
                    <a:pt x="41037" y="38613"/>
                    <a:pt x="84758" y="61406"/>
                    <a:pt x="133350" y="88900"/>
                  </a:cubicBezTo>
                  <a:cubicBezTo>
                    <a:pt x="177808" y="111229"/>
                    <a:pt x="253191" y="111199"/>
                    <a:pt x="304800" y="114300"/>
                  </a:cubicBezTo>
                  <a:cubicBezTo>
                    <a:pt x="353682" y="117448"/>
                    <a:pt x="420610" y="118396"/>
                    <a:pt x="444500" y="1174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66766947">
                    <a:custGeom>
                      <a:avLst/>
                      <a:gdLst>
                        <a:gd name="connsiteX0" fmla="*/ 0 w 444500"/>
                        <a:gd name="connsiteY0" fmla="*/ 0 h 117503"/>
                        <a:gd name="connsiteX1" fmla="*/ 133350 w 444500"/>
                        <a:gd name="connsiteY1" fmla="*/ 88900 h 117503"/>
                        <a:gd name="connsiteX2" fmla="*/ 304800 w 444500"/>
                        <a:gd name="connsiteY2" fmla="*/ 114300 h 117503"/>
                        <a:gd name="connsiteX3" fmla="*/ 444500 w 444500"/>
                        <a:gd name="connsiteY3" fmla="*/ 117475 h 1175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4500" h="117503">
                          <a:moveTo>
                            <a:pt x="0" y="0"/>
                          </a:moveTo>
                          <a:cubicBezTo>
                            <a:pt x="41275" y="34925"/>
                            <a:pt x="82550" y="69850"/>
                            <a:pt x="133350" y="88900"/>
                          </a:cubicBezTo>
                          <a:cubicBezTo>
                            <a:pt x="184150" y="107950"/>
                            <a:pt x="252942" y="109538"/>
                            <a:pt x="304800" y="114300"/>
                          </a:cubicBezTo>
                          <a:cubicBezTo>
                            <a:pt x="356658" y="119063"/>
                            <a:pt x="416454" y="116946"/>
                            <a:pt x="444500" y="1174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10E3B7A1-920C-4797-A4FF-07B4397AE947}"/>
                </a:ext>
              </a:extLst>
            </p:cNvPr>
            <p:cNvSpPr/>
            <p:nvPr/>
          </p:nvSpPr>
          <p:spPr>
            <a:xfrm>
              <a:off x="4667250" y="2079625"/>
              <a:ext cx="342900" cy="200025"/>
            </a:xfrm>
            <a:custGeom>
              <a:avLst/>
              <a:gdLst>
                <a:gd name="connsiteX0" fmla="*/ 342900 w 342900"/>
                <a:gd name="connsiteY0" fmla="*/ 0 h 200025"/>
                <a:gd name="connsiteX1" fmla="*/ 266700 w 342900"/>
                <a:gd name="connsiteY1" fmla="*/ 76200 h 200025"/>
                <a:gd name="connsiteX2" fmla="*/ 142875 w 342900"/>
                <a:gd name="connsiteY2" fmla="*/ 136525 h 200025"/>
                <a:gd name="connsiteX3" fmla="*/ 47625 w 342900"/>
                <a:gd name="connsiteY3" fmla="*/ 180975 h 200025"/>
                <a:gd name="connsiteX4" fmla="*/ 0 w 342900"/>
                <a:gd name="connsiteY4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200025" extrusionOk="0">
                  <a:moveTo>
                    <a:pt x="342900" y="0"/>
                  </a:moveTo>
                  <a:cubicBezTo>
                    <a:pt x="320634" y="26774"/>
                    <a:pt x="302343" y="52628"/>
                    <a:pt x="266700" y="76200"/>
                  </a:cubicBezTo>
                  <a:cubicBezTo>
                    <a:pt x="227786" y="97546"/>
                    <a:pt x="185539" y="119196"/>
                    <a:pt x="142875" y="136525"/>
                  </a:cubicBezTo>
                  <a:cubicBezTo>
                    <a:pt x="103570" y="154807"/>
                    <a:pt x="73435" y="166332"/>
                    <a:pt x="47625" y="180975"/>
                  </a:cubicBezTo>
                  <a:cubicBezTo>
                    <a:pt x="23813" y="191558"/>
                    <a:pt x="0" y="200025"/>
                    <a:pt x="0" y="2000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02788517">
                    <a:custGeom>
                      <a:avLst/>
                      <a:gdLst>
                        <a:gd name="connsiteX0" fmla="*/ 342900 w 342900"/>
                        <a:gd name="connsiteY0" fmla="*/ 0 h 200025"/>
                        <a:gd name="connsiteX1" fmla="*/ 266700 w 342900"/>
                        <a:gd name="connsiteY1" fmla="*/ 76200 h 200025"/>
                        <a:gd name="connsiteX2" fmla="*/ 142875 w 342900"/>
                        <a:gd name="connsiteY2" fmla="*/ 136525 h 200025"/>
                        <a:gd name="connsiteX3" fmla="*/ 47625 w 342900"/>
                        <a:gd name="connsiteY3" fmla="*/ 180975 h 200025"/>
                        <a:gd name="connsiteX4" fmla="*/ 0 w 342900"/>
                        <a:gd name="connsiteY4" fmla="*/ 200025 h 200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2900" h="200025">
                          <a:moveTo>
                            <a:pt x="342900" y="0"/>
                          </a:moveTo>
                          <a:cubicBezTo>
                            <a:pt x="321468" y="26723"/>
                            <a:pt x="300037" y="53446"/>
                            <a:pt x="266700" y="76200"/>
                          </a:cubicBezTo>
                          <a:cubicBezTo>
                            <a:pt x="233362" y="98954"/>
                            <a:pt x="179387" y="119063"/>
                            <a:pt x="142875" y="136525"/>
                          </a:cubicBezTo>
                          <a:cubicBezTo>
                            <a:pt x="106363" y="153987"/>
                            <a:pt x="71437" y="170392"/>
                            <a:pt x="47625" y="180975"/>
                          </a:cubicBezTo>
                          <a:cubicBezTo>
                            <a:pt x="23813" y="191558"/>
                            <a:pt x="0" y="200025"/>
                            <a:pt x="0" y="2000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7FE824AF-6AF7-413A-AD3B-68173AA03B0B}"/>
                </a:ext>
              </a:extLst>
            </p:cNvPr>
            <p:cNvSpPr/>
            <p:nvPr/>
          </p:nvSpPr>
          <p:spPr>
            <a:xfrm>
              <a:off x="3940175" y="2257425"/>
              <a:ext cx="809625" cy="173032"/>
            </a:xfrm>
            <a:custGeom>
              <a:avLst/>
              <a:gdLst>
                <a:gd name="connsiteX0" fmla="*/ 0 w 809625"/>
                <a:gd name="connsiteY0" fmla="*/ 0 h 173032"/>
                <a:gd name="connsiteX1" fmla="*/ 130175 w 809625"/>
                <a:gd name="connsiteY1" fmla="*/ 82550 h 173032"/>
                <a:gd name="connsiteX2" fmla="*/ 387350 w 809625"/>
                <a:gd name="connsiteY2" fmla="*/ 171450 h 173032"/>
                <a:gd name="connsiteX3" fmla="*/ 714375 w 809625"/>
                <a:gd name="connsiteY3" fmla="*/ 136525 h 173032"/>
                <a:gd name="connsiteX4" fmla="*/ 809625 w 809625"/>
                <a:gd name="connsiteY4" fmla="*/ 98425 h 17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25" h="173032" extrusionOk="0">
                  <a:moveTo>
                    <a:pt x="0" y="0"/>
                  </a:moveTo>
                  <a:cubicBezTo>
                    <a:pt x="35558" y="33673"/>
                    <a:pt x="66427" y="54776"/>
                    <a:pt x="130175" y="82550"/>
                  </a:cubicBezTo>
                  <a:cubicBezTo>
                    <a:pt x="194628" y="126855"/>
                    <a:pt x="292968" y="165181"/>
                    <a:pt x="387350" y="171450"/>
                  </a:cubicBezTo>
                  <a:cubicBezTo>
                    <a:pt x="489528" y="185660"/>
                    <a:pt x="636222" y="154029"/>
                    <a:pt x="714375" y="136525"/>
                  </a:cubicBezTo>
                  <a:cubicBezTo>
                    <a:pt x="782639" y="125073"/>
                    <a:pt x="798291" y="110890"/>
                    <a:pt x="809625" y="984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890535255">
                    <a:custGeom>
                      <a:avLst/>
                      <a:gdLst>
                        <a:gd name="connsiteX0" fmla="*/ 0 w 809625"/>
                        <a:gd name="connsiteY0" fmla="*/ 0 h 173032"/>
                        <a:gd name="connsiteX1" fmla="*/ 130175 w 809625"/>
                        <a:gd name="connsiteY1" fmla="*/ 82550 h 173032"/>
                        <a:gd name="connsiteX2" fmla="*/ 387350 w 809625"/>
                        <a:gd name="connsiteY2" fmla="*/ 171450 h 173032"/>
                        <a:gd name="connsiteX3" fmla="*/ 714375 w 809625"/>
                        <a:gd name="connsiteY3" fmla="*/ 136525 h 173032"/>
                        <a:gd name="connsiteX4" fmla="*/ 809625 w 809625"/>
                        <a:gd name="connsiteY4" fmla="*/ 98425 h 1730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9625" h="173032">
                          <a:moveTo>
                            <a:pt x="0" y="0"/>
                          </a:moveTo>
                          <a:cubicBezTo>
                            <a:pt x="32808" y="26987"/>
                            <a:pt x="65617" y="53975"/>
                            <a:pt x="130175" y="82550"/>
                          </a:cubicBezTo>
                          <a:cubicBezTo>
                            <a:pt x="194733" y="111125"/>
                            <a:pt x="289983" y="162454"/>
                            <a:pt x="387350" y="171450"/>
                          </a:cubicBezTo>
                          <a:cubicBezTo>
                            <a:pt x="484717" y="180446"/>
                            <a:pt x="643996" y="148696"/>
                            <a:pt x="714375" y="136525"/>
                          </a:cubicBezTo>
                          <a:cubicBezTo>
                            <a:pt x="784754" y="124354"/>
                            <a:pt x="797189" y="111389"/>
                            <a:pt x="809625" y="984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392EFC23-68C8-47AF-862E-D30C11149893}"/>
                </a:ext>
              </a:extLst>
            </p:cNvPr>
            <p:cNvSpPr/>
            <p:nvPr/>
          </p:nvSpPr>
          <p:spPr>
            <a:xfrm>
              <a:off x="4089333" y="1781175"/>
              <a:ext cx="127067" cy="327025"/>
            </a:xfrm>
            <a:custGeom>
              <a:avLst/>
              <a:gdLst>
                <a:gd name="connsiteX0" fmla="*/ 127067 w 127067"/>
                <a:gd name="connsiteY0" fmla="*/ 0 h 327025"/>
                <a:gd name="connsiteX1" fmla="*/ 28642 w 127067"/>
                <a:gd name="connsiteY1" fmla="*/ 95250 h 327025"/>
                <a:gd name="connsiteX2" fmla="*/ 67 w 127067"/>
                <a:gd name="connsiteY2" fmla="*/ 228600 h 327025"/>
                <a:gd name="connsiteX3" fmla="*/ 22292 w 127067"/>
                <a:gd name="connsiteY3" fmla="*/ 327025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67" h="327025" extrusionOk="0">
                  <a:moveTo>
                    <a:pt x="127067" y="0"/>
                  </a:moveTo>
                  <a:cubicBezTo>
                    <a:pt x="88528" y="30375"/>
                    <a:pt x="50207" y="61289"/>
                    <a:pt x="28642" y="95250"/>
                  </a:cubicBezTo>
                  <a:cubicBezTo>
                    <a:pt x="14869" y="133222"/>
                    <a:pt x="5063" y="192155"/>
                    <a:pt x="67" y="228600"/>
                  </a:cubicBezTo>
                  <a:cubicBezTo>
                    <a:pt x="-1814" y="269582"/>
                    <a:pt x="10473" y="295930"/>
                    <a:pt x="22292" y="3270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60880230">
                    <a:custGeom>
                      <a:avLst/>
                      <a:gdLst>
                        <a:gd name="connsiteX0" fmla="*/ 127067 w 127067"/>
                        <a:gd name="connsiteY0" fmla="*/ 0 h 327025"/>
                        <a:gd name="connsiteX1" fmla="*/ 28642 w 127067"/>
                        <a:gd name="connsiteY1" fmla="*/ 95250 h 327025"/>
                        <a:gd name="connsiteX2" fmla="*/ 67 w 127067"/>
                        <a:gd name="connsiteY2" fmla="*/ 228600 h 327025"/>
                        <a:gd name="connsiteX3" fmla="*/ 22292 w 127067"/>
                        <a:gd name="connsiteY3" fmla="*/ 327025 h 327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7067" h="327025">
                          <a:moveTo>
                            <a:pt x="127067" y="0"/>
                          </a:moveTo>
                          <a:cubicBezTo>
                            <a:pt x="88438" y="28575"/>
                            <a:pt x="49809" y="57150"/>
                            <a:pt x="28642" y="95250"/>
                          </a:cubicBezTo>
                          <a:cubicBezTo>
                            <a:pt x="7475" y="133350"/>
                            <a:pt x="1125" y="189971"/>
                            <a:pt x="67" y="228600"/>
                          </a:cubicBezTo>
                          <a:cubicBezTo>
                            <a:pt x="-991" y="267229"/>
                            <a:pt x="10650" y="297127"/>
                            <a:pt x="22292" y="3270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D06F4737-F2A8-4632-B082-68C79F64B557}"/>
                </a:ext>
              </a:extLst>
            </p:cNvPr>
            <p:cNvSpPr/>
            <p:nvPr/>
          </p:nvSpPr>
          <p:spPr>
            <a:xfrm>
              <a:off x="5187950" y="831850"/>
              <a:ext cx="546100" cy="654050"/>
            </a:xfrm>
            <a:custGeom>
              <a:avLst/>
              <a:gdLst>
                <a:gd name="connsiteX0" fmla="*/ 546100 w 546100"/>
                <a:gd name="connsiteY0" fmla="*/ 0 h 654050"/>
                <a:gd name="connsiteX1" fmla="*/ 358775 w 546100"/>
                <a:gd name="connsiteY1" fmla="*/ 111125 h 654050"/>
                <a:gd name="connsiteX2" fmla="*/ 231775 w 546100"/>
                <a:gd name="connsiteY2" fmla="*/ 215900 h 654050"/>
                <a:gd name="connsiteX3" fmla="*/ 73025 w 546100"/>
                <a:gd name="connsiteY3" fmla="*/ 460375 h 654050"/>
                <a:gd name="connsiteX4" fmla="*/ 0 w 546100"/>
                <a:gd name="connsiteY4" fmla="*/ 65405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100" h="654050" extrusionOk="0">
                  <a:moveTo>
                    <a:pt x="546100" y="0"/>
                  </a:moveTo>
                  <a:cubicBezTo>
                    <a:pt x="473734" y="37262"/>
                    <a:pt x="405318" y="74458"/>
                    <a:pt x="358775" y="111125"/>
                  </a:cubicBezTo>
                  <a:cubicBezTo>
                    <a:pt x="303002" y="151355"/>
                    <a:pt x="280177" y="156639"/>
                    <a:pt x="231775" y="215900"/>
                  </a:cubicBezTo>
                  <a:cubicBezTo>
                    <a:pt x="186419" y="269274"/>
                    <a:pt x="108479" y="378097"/>
                    <a:pt x="73025" y="460375"/>
                  </a:cubicBezTo>
                  <a:cubicBezTo>
                    <a:pt x="28290" y="535317"/>
                    <a:pt x="7912" y="594535"/>
                    <a:pt x="0" y="6540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7116682">
                    <a:custGeom>
                      <a:avLst/>
                      <a:gdLst>
                        <a:gd name="connsiteX0" fmla="*/ 546100 w 546100"/>
                        <a:gd name="connsiteY0" fmla="*/ 0 h 654050"/>
                        <a:gd name="connsiteX1" fmla="*/ 358775 w 546100"/>
                        <a:gd name="connsiteY1" fmla="*/ 111125 h 654050"/>
                        <a:gd name="connsiteX2" fmla="*/ 231775 w 546100"/>
                        <a:gd name="connsiteY2" fmla="*/ 215900 h 654050"/>
                        <a:gd name="connsiteX3" fmla="*/ 73025 w 546100"/>
                        <a:gd name="connsiteY3" fmla="*/ 460375 h 654050"/>
                        <a:gd name="connsiteX4" fmla="*/ 0 w 546100"/>
                        <a:gd name="connsiteY4" fmla="*/ 654050 h 654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46100" h="654050">
                          <a:moveTo>
                            <a:pt x="546100" y="0"/>
                          </a:moveTo>
                          <a:cubicBezTo>
                            <a:pt x="478631" y="37571"/>
                            <a:pt x="411162" y="75142"/>
                            <a:pt x="358775" y="111125"/>
                          </a:cubicBezTo>
                          <a:cubicBezTo>
                            <a:pt x="306388" y="147108"/>
                            <a:pt x="279400" y="157692"/>
                            <a:pt x="231775" y="215900"/>
                          </a:cubicBezTo>
                          <a:cubicBezTo>
                            <a:pt x="184150" y="274108"/>
                            <a:pt x="111654" y="387350"/>
                            <a:pt x="73025" y="460375"/>
                          </a:cubicBezTo>
                          <a:cubicBezTo>
                            <a:pt x="34396" y="533400"/>
                            <a:pt x="17198" y="593725"/>
                            <a:pt x="0" y="6540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6D824854-DCDD-4A02-A2DD-A5D9C53EF637}"/>
                </a:ext>
              </a:extLst>
            </p:cNvPr>
            <p:cNvSpPr/>
            <p:nvPr/>
          </p:nvSpPr>
          <p:spPr>
            <a:xfrm>
              <a:off x="4965700" y="1498600"/>
              <a:ext cx="257175" cy="336550"/>
            </a:xfrm>
            <a:custGeom>
              <a:avLst/>
              <a:gdLst>
                <a:gd name="connsiteX0" fmla="*/ 257175 w 257175"/>
                <a:gd name="connsiteY0" fmla="*/ 0 h 336550"/>
                <a:gd name="connsiteX1" fmla="*/ 165100 w 257175"/>
                <a:gd name="connsiteY1" fmla="*/ 142875 h 336550"/>
                <a:gd name="connsiteX2" fmla="*/ 85725 w 257175"/>
                <a:gd name="connsiteY2" fmla="*/ 234950 h 336550"/>
                <a:gd name="connsiteX3" fmla="*/ 0 w 257175"/>
                <a:gd name="connsiteY3" fmla="*/ 33655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336550" extrusionOk="0">
                  <a:moveTo>
                    <a:pt x="257175" y="0"/>
                  </a:moveTo>
                  <a:cubicBezTo>
                    <a:pt x="228121" y="54356"/>
                    <a:pt x="199378" y="103649"/>
                    <a:pt x="165100" y="142875"/>
                  </a:cubicBezTo>
                  <a:cubicBezTo>
                    <a:pt x="135640" y="182242"/>
                    <a:pt x="114553" y="204831"/>
                    <a:pt x="85725" y="234950"/>
                  </a:cubicBezTo>
                  <a:cubicBezTo>
                    <a:pt x="57882" y="270883"/>
                    <a:pt x="35831" y="299111"/>
                    <a:pt x="0" y="3365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6343043">
                    <a:custGeom>
                      <a:avLst/>
                      <a:gdLst>
                        <a:gd name="connsiteX0" fmla="*/ 257175 w 257175"/>
                        <a:gd name="connsiteY0" fmla="*/ 0 h 336550"/>
                        <a:gd name="connsiteX1" fmla="*/ 165100 w 257175"/>
                        <a:gd name="connsiteY1" fmla="*/ 142875 h 336550"/>
                        <a:gd name="connsiteX2" fmla="*/ 85725 w 257175"/>
                        <a:gd name="connsiteY2" fmla="*/ 234950 h 336550"/>
                        <a:gd name="connsiteX3" fmla="*/ 0 w 257175"/>
                        <a:gd name="connsiteY3" fmla="*/ 336550 h 336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75" h="336550">
                          <a:moveTo>
                            <a:pt x="257175" y="0"/>
                          </a:moveTo>
                          <a:cubicBezTo>
                            <a:pt x="225425" y="51858"/>
                            <a:pt x="193675" y="103717"/>
                            <a:pt x="165100" y="142875"/>
                          </a:cubicBezTo>
                          <a:cubicBezTo>
                            <a:pt x="136525" y="182033"/>
                            <a:pt x="113242" y="202671"/>
                            <a:pt x="85725" y="234950"/>
                          </a:cubicBezTo>
                          <a:cubicBezTo>
                            <a:pt x="58208" y="267229"/>
                            <a:pt x="29104" y="301889"/>
                            <a:pt x="0" y="3365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EAF3CDE4-2E1B-45C5-BF40-215C7864B1E0}"/>
                </a:ext>
              </a:extLst>
            </p:cNvPr>
            <p:cNvSpPr/>
            <p:nvPr/>
          </p:nvSpPr>
          <p:spPr>
            <a:xfrm>
              <a:off x="5311775" y="781050"/>
              <a:ext cx="292100" cy="190500"/>
            </a:xfrm>
            <a:custGeom>
              <a:avLst/>
              <a:gdLst>
                <a:gd name="connsiteX0" fmla="*/ 292100 w 292100"/>
                <a:gd name="connsiteY0" fmla="*/ 0 h 190500"/>
                <a:gd name="connsiteX1" fmla="*/ 174625 w 292100"/>
                <a:gd name="connsiteY1" fmla="*/ 63500 h 190500"/>
                <a:gd name="connsiteX2" fmla="*/ 76200 w 292100"/>
                <a:gd name="connsiteY2" fmla="*/ 104775 h 190500"/>
                <a:gd name="connsiteX3" fmla="*/ 0 w 2921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" h="190500" extrusionOk="0">
                  <a:moveTo>
                    <a:pt x="292100" y="0"/>
                  </a:moveTo>
                  <a:cubicBezTo>
                    <a:pt x="250468" y="28473"/>
                    <a:pt x="214357" y="49320"/>
                    <a:pt x="174625" y="63500"/>
                  </a:cubicBezTo>
                  <a:cubicBezTo>
                    <a:pt x="135909" y="78770"/>
                    <a:pt x="101920" y="84576"/>
                    <a:pt x="76200" y="104775"/>
                  </a:cubicBezTo>
                  <a:cubicBezTo>
                    <a:pt x="49044" y="126883"/>
                    <a:pt x="24605" y="158421"/>
                    <a:pt x="0" y="1905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931617579">
                    <a:custGeom>
                      <a:avLst/>
                      <a:gdLst>
                        <a:gd name="connsiteX0" fmla="*/ 292100 w 292100"/>
                        <a:gd name="connsiteY0" fmla="*/ 0 h 190500"/>
                        <a:gd name="connsiteX1" fmla="*/ 174625 w 292100"/>
                        <a:gd name="connsiteY1" fmla="*/ 63500 h 190500"/>
                        <a:gd name="connsiteX2" fmla="*/ 76200 w 292100"/>
                        <a:gd name="connsiteY2" fmla="*/ 104775 h 190500"/>
                        <a:gd name="connsiteX3" fmla="*/ 0 w 292100"/>
                        <a:gd name="connsiteY3" fmla="*/ 190500 h 190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2100" h="190500">
                          <a:moveTo>
                            <a:pt x="292100" y="0"/>
                          </a:moveTo>
                          <a:cubicBezTo>
                            <a:pt x="251354" y="23019"/>
                            <a:pt x="210608" y="46038"/>
                            <a:pt x="174625" y="63500"/>
                          </a:cubicBezTo>
                          <a:cubicBezTo>
                            <a:pt x="138642" y="80962"/>
                            <a:pt x="105304" y="83608"/>
                            <a:pt x="76200" y="104775"/>
                          </a:cubicBezTo>
                          <a:cubicBezTo>
                            <a:pt x="47096" y="125942"/>
                            <a:pt x="23548" y="158221"/>
                            <a:pt x="0" y="1905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34165464-7100-46F1-B7D4-F10BBE72AA75}"/>
                </a:ext>
              </a:extLst>
            </p:cNvPr>
            <p:cNvSpPr/>
            <p:nvPr/>
          </p:nvSpPr>
          <p:spPr>
            <a:xfrm>
              <a:off x="5816600" y="895318"/>
              <a:ext cx="330200" cy="98457"/>
            </a:xfrm>
            <a:custGeom>
              <a:avLst/>
              <a:gdLst>
                <a:gd name="connsiteX0" fmla="*/ 0 w 330200"/>
                <a:gd name="connsiteY0" fmla="*/ 98457 h 98457"/>
                <a:gd name="connsiteX1" fmla="*/ 69850 w 330200"/>
                <a:gd name="connsiteY1" fmla="*/ 41307 h 98457"/>
                <a:gd name="connsiteX2" fmla="*/ 146050 w 330200"/>
                <a:gd name="connsiteY2" fmla="*/ 32 h 98457"/>
                <a:gd name="connsiteX3" fmla="*/ 266700 w 330200"/>
                <a:gd name="connsiteY3" fmla="*/ 34957 h 98457"/>
                <a:gd name="connsiteX4" fmla="*/ 330200 w 330200"/>
                <a:gd name="connsiteY4" fmla="*/ 63532 h 9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98457" extrusionOk="0">
                  <a:moveTo>
                    <a:pt x="0" y="98457"/>
                  </a:moveTo>
                  <a:cubicBezTo>
                    <a:pt x="21887" y="74694"/>
                    <a:pt x="48511" y="59984"/>
                    <a:pt x="69850" y="41307"/>
                  </a:cubicBezTo>
                  <a:cubicBezTo>
                    <a:pt x="96135" y="22117"/>
                    <a:pt x="114043" y="7060"/>
                    <a:pt x="146050" y="32"/>
                  </a:cubicBezTo>
                  <a:cubicBezTo>
                    <a:pt x="173800" y="-1338"/>
                    <a:pt x="237699" y="22794"/>
                    <a:pt x="266700" y="34957"/>
                  </a:cubicBezTo>
                  <a:cubicBezTo>
                    <a:pt x="296316" y="48398"/>
                    <a:pt x="310268" y="54261"/>
                    <a:pt x="330200" y="6353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648537396">
                    <a:custGeom>
                      <a:avLst/>
                      <a:gdLst>
                        <a:gd name="connsiteX0" fmla="*/ 0 w 330200"/>
                        <a:gd name="connsiteY0" fmla="*/ 98457 h 98457"/>
                        <a:gd name="connsiteX1" fmla="*/ 69850 w 330200"/>
                        <a:gd name="connsiteY1" fmla="*/ 41307 h 98457"/>
                        <a:gd name="connsiteX2" fmla="*/ 146050 w 330200"/>
                        <a:gd name="connsiteY2" fmla="*/ 32 h 98457"/>
                        <a:gd name="connsiteX3" fmla="*/ 266700 w 330200"/>
                        <a:gd name="connsiteY3" fmla="*/ 34957 h 98457"/>
                        <a:gd name="connsiteX4" fmla="*/ 330200 w 330200"/>
                        <a:gd name="connsiteY4" fmla="*/ 63532 h 984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30200" h="98457">
                          <a:moveTo>
                            <a:pt x="0" y="98457"/>
                          </a:moveTo>
                          <a:cubicBezTo>
                            <a:pt x="22754" y="78084"/>
                            <a:pt x="45508" y="57711"/>
                            <a:pt x="69850" y="41307"/>
                          </a:cubicBezTo>
                          <a:cubicBezTo>
                            <a:pt x="94192" y="24903"/>
                            <a:pt x="113242" y="1090"/>
                            <a:pt x="146050" y="32"/>
                          </a:cubicBezTo>
                          <a:cubicBezTo>
                            <a:pt x="178858" y="-1026"/>
                            <a:pt x="236008" y="24374"/>
                            <a:pt x="266700" y="34957"/>
                          </a:cubicBezTo>
                          <a:cubicBezTo>
                            <a:pt x="297392" y="45540"/>
                            <a:pt x="313796" y="54536"/>
                            <a:pt x="330200" y="6353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CD7E44BA-7C7B-4441-B9A3-74290ACA1D02}"/>
                </a:ext>
              </a:extLst>
            </p:cNvPr>
            <p:cNvSpPr/>
            <p:nvPr/>
          </p:nvSpPr>
          <p:spPr>
            <a:xfrm>
              <a:off x="6169025" y="784040"/>
              <a:ext cx="123825" cy="38285"/>
            </a:xfrm>
            <a:custGeom>
              <a:avLst/>
              <a:gdLst>
                <a:gd name="connsiteX0" fmla="*/ 0 w 123825"/>
                <a:gd name="connsiteY0" fmla="*/ 38285 h 38285"/>
                <a:gd name="connsiteX1" fmla="*/ 60325 w 123825"/>
                <a:gd name="connsiteY1" fmla="*/ 3360 h 38285"/>
                <a:gd name="connsiteX2" fmla="*/ 123825 w 123825"/>
                <a:gd name="connsiteY2" fmla="*/ 3360 h 3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285" extrusionOk="0">
                  <a:moveTo>
                    <a:pt x="0" y="38285"/>
                  </a:moveTo>
                  <a:cubicBezTo>
                    <a:pt x="21873" y="25615"/>
                    <a:pt x="36170" y="7740"/>
                    <a:pt x="60325" y="3360"/>
                  </a:cubicBezTo>
                  <a:cubicBezTo>
                    <a:pt x="81521" y="98"/>
                    <a:pt x="102376" y="-510"/>
                    <a:pt x="123825" y="336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56799201">
                    <a:custGeom>
                      <a:avLst/>
                      <a:gdLst>
                        <a:gd name="connsiteX0" fmla="*/ 0 w 123825"/>
                        <a:gd name="connsiteY0" fmla="*/ 38285 h 38285"/>
                        <a:gd name="connsiteX1" fmla="*/ 60325 w 123825"/>
                        <a:gd name="connsiteY1" fmla="*/ 3360 h 38285"/>
                        <a:gd name="connsiteX2" fmla="*/ 123825 w 123825"/>
                        <a:gd name="connsiteY2" fmla="*/ 3360 h 382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3825" h="38285">
                          <a:moveTo>
                            <a:pt x="0" y="38285"/>
                          </a:moveTo>
                          <a:cubicBezTo>
                            <a:pt x="19844" y="23733"/>
                            <a:pt x="39688" y="9181"/>
                            <a:pt x="60325" y="3360"/>
                          </a:cubicBezTo>
                          <a:cubicBezTo>
                            <a:pt x="80962" y="-2461"/>
                            <a:pt x="102393" y="449"/>
                            <a:pt x="123825" y="336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3AAA0E0D-1FA8-4D10-A960-72E0D63FC772}"/>
                </a:ext>
              </a:extLst>
            </p:cNvPr>
            <p:cNvSpPr/>
            <p:nvPr/>
          </p:nvSpPr>
          <p:spPr>
            <a:xfrm>
              <a:off x="5673725" y="701170"/>
              <a:ext cx="317500" cy="83055"/>
            </a:xfrm>
            <a:custGeom>
              <a:avLst/>
              <a:gdLst>
                <a:gd name="connsiteX0" fmla="*/ 0 w 317500"/>
                <a:gd name="connsiteY0" fmla="*/ 83055 h 83055"/>
                <a:gd name="connsiteX1" fmla="*/ 107950 w 317500"/>
                <a:gd name="connsiteY1" fmla="*/ 19555 h 83055"/>
                <a:gd name="connsiteX2" fmla="*/ 238125 w 317500"/>
                <a:gd name="connsiteY2" fmla="*/ 505 h 83055"/>
                <a:gd name="connsiteX3" fmla="*/ 317500 w 317500"/>
                <a:gd name="connsiteY3" fmla="*/ 35430 h 8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00" h="83055" extrusionOk="0">
                  <a:moveTo>
                    <a:pt x="0" y="83055"/>
                  </a:moveTo>
                  <a:cubicBezTo>
                    <a:pt x="31265" y="50385"/>
                    <a:pt x="67441" y="32850"/>
                    <a:pt x="107950" y="19555"/>
                  </a:cubicBezTo>
                  <a:cubicBezTo>
                    <a:pt x="150052" y="3701"/>
                    <a:pt x="205883" y="-2532"/>
                    <a:pt x="238125" y="505"/>
                  </a:cubicBezTo>
                  <a:cubicBezTo>
                    <a:pt x="276464" y="6275"/>
                    <a:pt x="291879" y="18774"/>
                    <a:pt x="317500" y="3543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462327913">
                    <a:custGeom>
                      <a:avLst/>
                      <a:gdLst>
                        <a:gd name="connsiteX0" fmla="*/ 0 w 317500"/>
                        <a:gd name="connsiteY0" fmla="*/ 83055 h 83055"/>
                        <a:gd name="connsiteX1" fmla="*/ 107950 w 317500"/>
                        <a:gd name="connsiteY1" fmla="*/ 19555 h 83055"/>
                        <a:gd name="connsiteX2" fmla="*/ 238125 w 317500"/>
                        <a:gd name="connsiteY2" fmla="*/ 505 h 83055"/>
                        <a:gd name="connsiteX3" fmla="*/ 317500 w 317500"/>
                        <a:gd name="connsiteY3" fmla="*/ 35430 h 830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7500" h="83055">
                          <a:moveTo>
                            <a:pt x="0" y="83055"/>
                          </a:moveTo>
                          <a:cubicBezTo>
                            <a:pt x="34131" y="58184"/>
                            <a:pt x="68263" y="33313"/>
                            <a:pt x="107950" y="19555"/>
                          </a:cubicBezTo>
                          <a:cubicBezTo>
                            <a:pt x="147637" y="5797"/>
                            <a:pt x="203200" y="-2141"/>
                            <a:pt x="238125" y="505"/>
                          </a:cubicBezTo>
                          <a:cubicBezTo>
                            <a:pt x="273050" y="3151"/>
                            <a:pt x="295275" y="19290"/>
                            <a:pt x="317500" y="3543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3FB2AAC9-FE3E-4345-8AD7-170A1C5DA921}"/>
                </a:ext>
              </a:extLst>
            </p:cNvPr>
            <p:cNvSpPr/>
            <p:nvPr/>
          </p:nvSpPr>
          <p:spPr>
            <a:xfrm>
              <a:off x="5781675" y="774187"/>
              <a:ext cx="307975" cy="60838"/>
            </a:xfrm>
            <a:custGeom>
              <a:avLst/>
              <a:gdLst>
                <a:gd name="connsiteX0" fmla="*/ 0 w 307975"/>
                <a:gd name="connsiteY0" fmla="*/ 38613 h 60838"/>
                <a:gd name="connsiteX1" fmla="*/ 66675 w 307975"/>
                <a:gd name="connsiteY1" fmla="*/ 513 h 60838"/>
                <a:gd name="connsiteX2" fmla="*/ 222250 w 307975"/>
                <a:gd name="connsiteY2" fmla="*/ 19563 h 60838"/>
                <a:gd name="connsiteX3" fmla="*/ 307975 w 307975"/>
                <a:gd name="connsiteY3" fmla="*/ 60838 h 6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75" h="60838" extrusionOk="0">
                  <a:moveTo>
                    <a:pt x="0" y="38613"/>
                  </a:moveTo>
                  <a:cubicBezTo>
                    <a:pt x="13623" y="18711"/>
                    <a:pt x="29344" y="3846"/>
                    <a:pt x="66675" y="513"/>
                  </a:cubicBezTo>
                  <a:cubicBezTo>
                    <a:pt x="106582" y="-1814"/>
                    <a:pt x="179377" y="15459"/>
                    <a:pt x="222250" y="19563"/>
                  </a:cubicBezTo>
                  <a:cubicBezTo>
                    <a:pt x="262466" y="29617"/>
                    <a:pt x="307974" y="60838"/>
                    <a:pt x="307975" y="6083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640375360">
                    <a:custGeom>
                      <a:avLst/>
                      <a:gdLst>
                        <a:gd name="connsiteX0" fmla="*/ 0 w 307975"/>
                        <a:gd name="connsiteY0" fmla="*/ 38613 h 60838"/>
                        <a:gd name="connsiteX1" fmla="*/ 66675 w 307975"/>
                        <a:gd name="connsiteY1" fmla="*/ 513 h 60838"/>
                        <a:gd name="connsiteX2" fmla="*/ 222250 w 307975"/>
                        <a:gd name="connsiteY2" fmla="*/ 19563 h 60838"/>
                        <a:gd name="connsiteX3" fmla="*/ 307975 w 307975"/>
                        <a:gd name="connsiteY3" fmla="*/ 60838 h 60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7975" h="60838">
                          <a:moveTo>
                            <a:pt x="0" y="38613"/>
                          </a:moveTo>
                          <a:cubicBezTo>
                            <a:pt x="14816" y="21150"/>
                            <a:pt x="29633" y="3688"/>
                            <a:pt x="66675" y="513"/>
                          </a:cubicBezTo>
                          <a:cubicBezTo>
                            <a:pt x="103717" y="-2662"/>
                            <a:pt x="182033" y="9509"/>
                            <a:pt x="222250" y="19563"/>
                          </a:cubicBezTo>
                          <a:cubicBezTo>
                            <a:pt x="262467" y="29617"/>
                            <a:pt x="307975" y="60838"/>
                            <a:pt x="307975" y="6083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B4B90117-5206-41F4-9EE7-0F885C8711CB}"/>
                </a:ext>
              </a:extLst>
            </p:cNvPr>
            <p:cNvSpPr/>
            <p:nvPr/>
          </p:nvSpPr>
          <p:spPr>
            <a:xfrm>
              <a:off x="6327775" y="873125"/>
              <a:ext cx="200025" cy="114300"/>
            </a:xfrm>
            <a:custGeom>
              <a:avLst/>
              <a:gdLst>
                <a:gd name="connsiteX0" fmla="*/ 0 w 200025"/>
                <a:gd name="connsiteY0" fmla="*/ 0 h 114300"/>
                <a:gd name="connsiteX1" fmla="*/ 98425 w 200025"/>
                <a:gd name="connsiteY1" fmla="*/ 41275 h 114300"/>
                <a:gd name="connsiteX2" fmla="*/ 200025 w 200025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14300" extrusionOk="0">
                  <a:moveTo>
                    <a:pt x="0" y="0"/>
                  </a:moveTo>
                  <a:cubicBezTo>
                    <a:pt x="33018" y="5775"/>
                    <a:pt x="64325" y="22997"/>
                    <a:pt x="98425" y="41275"/>
                  </a:cubicBezTo>
                  <a:cubicBezTo>
                    <a:pt x="136530" y="62007"/>
                    <a:pt x="157985" y="83925"/>
                    <a:pt x="200025" y="1143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29417717">
                    <a:custGeom>
                      <a:avLst/>
                      <a:gdLst>
                        <a:gd name="connsiteX0" fmla="*/ 0 w 200025"/>
                        <a:gd name="connsiteY0" fmla="*/ 0 h 114300"/>
                        <a:gd name="connsiteX1" fmla="*/ 98425 w 200025"/>
                        <a:gd name="connsiteY1" fmla="*/ 41275 h 114300"/>
                        <a:gd name="connsiteX2" fmla="*/ 200025 w 200025"/>
                        <a:gd name="connsiteY2" fmla="*/ 114300 h 114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0025" h="114300">
                          <a:moveTo>
                            <a:pt x="0" y="0"/>
                          </a:moveTo>
                          <a:cubicBezTo>
                            <a:pt x="32544" y="11112"/>
                            <a:pt x="65088" y="22225"/>
                            <a:pt x="98425" y="41275"/>
                          </a:cubicBezTo>
                          <a:cubicBezTo>
                            <a:pt x="131763" y="60325"/>
                            <a:pt x="165894" y="87312"/>
                            <a:pt x="200025" y="1143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AAC8B44D-FCB0-4EEE-820F-D2A4E8C67D3E}"/>
                </a:ext>
              </a:extLst>
            </p:cNvPr>
            <p:cNvSpPr/>
            <p:nvPr/>
          </p:nvSpPr>
          <p:spPr>
            <a:xfrm>
              <a:off x="5816600" y="1190625"/>
              <a:ext cx="295275" cy="377142"/>
            </a:xfrm>
            <a:custGeom>
              <a:avLst/>
              <a:gdLst>
                <a:gd name="connsiteX0" fmla="*/ 295275 w 295275"/>
                <a:gd name="connsiteY0" fmla="*/ 0 h 377142"/>
                <a:gd name="connsiteX1" fmla="*/ 171450 w 295275"/>
                <a:gd name="connsiteY1" fmla="*/ 76200 h 377142"/>
                <a:gd name="connsiteX2" fmla="*/ 107950 w 295275"/>
                <a:gd name="connsiteY2" fmla="*/ 238125 h 377142"/>
                <a:gd name="connsiteX3" fmla="*/ 38100 w 295275"/>
                <a:gd name="connsiteY3" fmla="*/ 358775 h 377142"/>
                <a:gd name="connsiteX4" fmla="*/ 0 w 295275"/>
                <a:gd name="connsiteY4" fmla="*/ 374650 h 37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377142" extrusionOk="0">
                  <a:moveTo>
                    <a:pt x="295275" y="0"/>
                  </a:moveTo>
                  <a:cubicBezTo>
                    <a:pt x="248804" y="19203"/>
                    <a:pt x="206370" y="33904"/>
                    <a:pt x="171450" y="76200"/>
                  </a:cubicBezTo>
                  <a:cubicBezTo>
                    <a:pt x="138040" y="117999"/>
                    <a:pt x="137443" y="197818"/>
                    <a:pt x="107950" y="238125"/>
                  </a:cubicBezTo>
                  <a:cubicBezTo>
                    <a:pt x="88331" y="288128"/>
                    <a:pt x="53741" y="334584"/>
                    <a:pt x="38100" y="358775"/>
                  </a:cubicBezTo>
                  <a:cubicBezTo>
                    <a:pt x="19764" y="381421"/>
                    <a:pt x="10690" y="377065"/>
                    <a:pt x="0" y="3746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20874773">
                    <a:custGeom>
                      <a:avLst/>
                      <a:gdLst>
                        <a:gd name="connsiteX0" fmla="*/ 295275 w 295275"/>
                        <a:gd name="connsiteY0" fmla="*/ 0 h 377142"/>
                        <a:gd name="connsiteX1" fmla="*/ 171450 w 295275"/>
                        <a:gd name="connsiteY1" fmla="*/ 76200 h 377142"/>
                        <a:gd name="connsiteX2" fmla="*/ 107950 w 295275"/>
                        <a:gd name="connsiteY2" fmla="*/ 238125 h 377142"/>
                        <a:gd name="connsiteX3" fmla="*/ 38100 w 295275"/>
                        <a:gd name="connsiteY3" fmla="*/ 358775 h 377142"/>
                        <a:gd name="connsiteX4" fmla="*/ 0 w 295275"/>
                        <a:gd name="connsiteY4" fmla="*/ 374650 h 377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5275" h="377142">
                          <a:moveTo>
                            <a:pt x="295275" y="0"/>
                          </a:moveTo>
                          <a:cubicBezTo>
                            <a:pt x="248973" y="18256"/>
                            <a:pt x="202671" y="36513"/>
                            <a:pt x="171450" y="76200"/>
                          </a:cubicBezTo>
                          <a:cubicBezTo>
                            <a:pt x="140229" y="115887"/>
                            <a:pt x="130175" y="191029"/>
                            <a:pt x="107950" y="238125"/>
                          </a:cubicBezTo>
                          <a:cubicBezTo>
                            <a:pt x="85725" y="285221"/>
                            <a:pt x="56092" y="336021"/>
                            <a:pt x="38100" y="358775"/>
                          </a:cubicBezTo>
                          <a:cubicBezTo>
                            <a:pt x="20108" y="381529"/>
                            <a:pt x="10054" y="378089"/>
                            <a:pt x="0" y="3746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F90E9D29-D2C6-4346-AEF3-FC7DE06698BD}"/>
                </a:ext>
              </a:extLst>
            </p:cNvPr>
            <p:cNvSpPr/>
            <p:nvPr/>
          </p:nvSpPr>
          <p:spPr>
            <a:xfrm>
              <a:off x="5991225" y="1231900"/>
              <a:ext cx="158750" cy="215900"/>
            </a:xfrm>
            <a:custGeom>
              <a:avLst/>
              <a:gdLst>
                <a:gd name="connsiteX0" fmla="*/ 158750 w 158750"/>
                <a:gd name="connsiteY0" fmla="*/ 0 h 215900"/>
                <a:gd name="connsiteX1" fmla="*/ 69850 w 158750"/>
                <a:gd name="connsiteY1" fmla="*/ 69850 h 215900"/>
                <a:gd name="connsiteX2" fmla="*/ 15875 w 158750"/>
                <a:gd name="connsiteY2" fmla="*/ 174625 h 215900"/>
                <a:gd name="connsiteX3" fmla="*/ 0 w 1587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750" h="215900" extrusionOk="0">
                  <a:moveTo>
                    <a:pt x="158750" y="0"/>
                  </a:moveTo>
                  <a:cubicBezTo>
                    <a:pt x="123777" y="23299"/>
                    <a:pt x="94391" y="41258"/>
                    <a:pt x="69850" y="69850"/>
                  </a:cubicBezTo>
                  <a:cubicBezTo>
                    <a:pt x="50873" y="99130"/>
                    <a:pt x="28882" y="154689"/>
                    <a:pt x="15875" y="174625"/>
                  </a:cubicBezTo>
                  <a:cubicBezTo>
                    <a:pt x="5844" y="198887"/>
                    <a:pt x="2922" y="208095"/>
                    <a:pt x="0" y="2159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0825410">
                    <a:custGeom>
                      <a:avLst/>
                      <a:gdLst>
                        <a:gd name="connsiteX0" fmla="*/ 158750 w 158750"/>
                        <a:gd name="connsiteY0" fmla="*/ 0 h 215900"/>
                        <a:gd name="connsiteX1" fmla="*/ 69850 w 158750"/>
                        <a:gd name="connsiteY1" fmla="*/ 69850 h 215900"/>
                        <a:gd name="connsiteX2" fmla="*/ 15875 w 158750"/>
                        <a:gd name="connsiteY2" fmla="*/ 174625 h 215900"/>
                        <a:gd name="connsiteX3" fmla="*/ 0 w 158750"/>
                        <a:gd name="connsiteY3" fmla="*/ 215900 h 21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8750" h="215900">
                          <a:moveTo>
                            <a:pt x="158750" y="0"/>
                          </a:moveTo>
                          <a:cubicBezTo>
                            <a:pt x="126206" y="20373"/>
                            <a:pt x="93662" y="40746"/>
                            <a:pt x="69850" y="69850"/>
                          </a:cubicBezTo>
                          <a:cubicBezTo>
                            <a:pt x="46038" y="98954"/>
                            <a:pt x="27517" y="150283"/>
                            <a:pt x="15875" y="174625"/>
                          </a:cubicBezTo>
                          <a:cubicBezTo>
                            <a:pt x="4233" y="198967"/>
                            <a:pt x="2116" y="207433"/>
                            <a:pt x="0" y="2159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D9F9CEFA-3567-49F3-8495-5B9C525B7369}"/>
                </a:ext>
              </a:extLst>
            </p:cNvPr>
            <p:cNvSpPr/>
            <p:nvPr/>
          </p:nvSpPr>
          <p:spPr>
            <a:xfrm>
              <a:off x="5721350" y="1203325"/>
              <a:ext cx="292100" cy="393700"/>
            </a:xfrm>
            <a:custGeom>
              <a:avLst/>
              <a:gdLst>
                <a:gd name="connsiteX0" fmla="*/ 292100 w 292100"/>
                <a:gd name="connsiteY0" fmla="*/ 0 h 393700"/>
                <a:gd name="connsiteX1" fmla="*/ 165100 w 292100"/>
                <a:gd name="connsiteY1" fmla="*/ 123825 h 393700"/>
                <a:gd name="connsiteX2" fmla="*/ 79375 w 292100"/>
                <a:gd name="connsiteY2" fmla="*/ 301625 h 393700"/>
                <a:gd name="connsiteX3" fmla="*/ 0 w 292100"/>
                <a:gd name="connsiteY3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" h="393700" extrusionOk="0">
                  <a:moveTo>
                    <a:pt x="292100" y="0"/>
                  </a:moveTo>
                  <a:cubicBezTo>
                    <a:pt x="240082" y="33280"/>
                    <a:pt x="200242" y="75533"/>
                    <a:pt x="165100" y="123825"/>
                  </a:cubicBezTo>
                  <a:cubicBezTo>
                    <a:pt x="125089" y="167696"/>
                    <a:pt x="108071" y="256644"/>
                    <a:pt x="79375" y="301625"/>
                  </a:cubicBezTo>
                  <a:cubicBezTo>
                    <a:pt x="55275" y="347190"/>
                    <a:pt x="32453" y="368538"/>
                    <a:pt x="0" y="393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610401351">
                    <a:custGeom>
                      <a:avLst/>
                      <a:gdLst>
                        <a:gd name="connsiteX0" fmla="*/ 292100 w 292100"/>
                        <a:gd name="connsiteY0" fmla="*/ 0 h 393700"/>
                        <a:gd name="connsiteX1" fmla="*/ 165100 w 292100"/>
                        <a:gd name="connsiteY1" fmla="*/ 123825 h 393700"/>
                        <a:gd name="connsiteX2" fmla="*/ 79375 w 292100"/>
                        <a:gd name="connsiteY2" fmla="*/ 301625 h 393700"/>
                        <a:gd name="connsiteX3" fmla="*/ 0 w 292100"/>
                        <a:gd name="connsiteY3" fmla="*/ 393700 h 393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2100" h="393700">
                          <a:moveTo>
                            <a:pt x="292100" y="0"/>
                          </a:moveTo>
                          <a:cubicBezTo>
                            <a:pt x="246327" y="36777"/>
                            <a:pt x="200554" y="73554"/>
                            <a:pt x="165100" y="123825"/>
                          </a:cubicBezTo>
                          <a:cubicBezTo>
                            <a:pt x="129646" y="174096"/>
                            <a:pt x="106892" y="256646"/>
                            <a:pt x="79375" y="301625"/>
                          </a:cubicBezTo>
                          <a:cubicBezTo>
                            <a:pt x="51858" y="346604"/>
                            <a:pt x="25929" y="370152"/>
                            <a:pt x="0" y="393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E8B5206E-37D0-4F31-8CFD-94420FAD8403}"/>
                </a:ext>
              </a:extLst>
            </p:cNvPr>
            <p:cNvSpPr/>
            <p:nvPr/>
          </p:nvSpPr>
          <p:spPr>
            <a:xfrm>
              <a:off x="5314950" y="882650"/>
              <a:ext cx="482600" cy="555625"/>
            </a:xfrm>
            <a:custGeom>
              <a:avLst/>
              <a:gdLst>
                <a:gd name="connsiteX0" fmla="*/ 482600 w 482600"/>
                <a:gd name="connsiteY0" fmla="*/ 0 h 555625"/>
                <a:gd name="connsiteX1" fmla="*/ 311150 w 482600"/>
                <a:gd name="connsiteY1" fmla="*/ 95250 h 555625"/>
                <a:gd name="connsiteX2" fmla="*/ 171450 w 482600"/>
                <a:gd name="connsiteY2" fmla="*/ 254000 h 555625"/>
                <a:gd name="connsiteX3" fmla="*/ 44450 w 482600"/>
                <a:gd name="connsiteY3" fmla="*/ 485775 h 555625"/>
                <a:gd name="connsiteX4" fmla="*/ 0 w 482600"/>
                <a:gd name="connsiteY4" fmla="*/ 555625 h 55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00" h="555625" extrusionOk="0">
                  <a:moveTo>
                    <a:pt x="482600" y="0"/>
                  </a:moveTo>
                  <a:cubicBezTo>
                    <a:pt x="427611" y="23981"/>
                    <a:pt x="362231" y="49913"/>
                    <a:pt x="311150" y="95250"/>
                  </a:cubicBezTo>
                  <a:cubicBezTo>
                    <a:pt x="250422" y="137082"/>
                    <a:pt x="217178" y="194725"/>
                    <a:pt x="171450" y="254000"/>
                  </a:cubicBezTo>
                  <a:cubicBezTo>
                    <a:pt x="129310" y="319129"/>
                    <a:pt x="79676" y="433338"/>
                    <a:pt x="44450" y="485775"/>
                  </a:cubicBezTo>
                  <a:cubicBezTo>
                    <a:pt x="16054" y="536310"/>
                    <a:pt x="10349" y="542656"/>
                    <a:pt x="0" y="5556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44900004">
                    <a:custGeom>
                      <a:avLst/>
                      <a:gdLst>
                        <a:gd name="connsiteX0" fmla="*/ 482600 w 482600"/>
                        <a:gd name="connsiteY0" fmla="*/ 0 h 555625"/>
                        <a:gd name="connsiteX1" fmla="*/ 311150 w 482600"/>
                        <a:gd name="connsiteY1" fmla="*/ 95250 h 555625"/>
                        <a:gd name="connsiteX2" fmla="*/ 171450 w 482600"/>
                        <a:gd name="connsiteY2" fmla="*/ 254000 h 555625"/>
                        <a:gd name="connsiteX3" fmla="*/ 44450 w 482600"/>
                        <a:gd name="connsiteY3" fmla="*/ 485775 h 555625"/>
                        <a:gd name="connsiteX4" fmla="*/ 0 w 482600"/>
                        <a:gd name="connsiteY4" fmla="*/ 555625 h 555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82600" h="555625">
                          <a:moveTo>
                            <a:pt x="482600" y="0"/>
                          </a:moveTo>
                          <a:cubicBezTo>
                            <a:pt x="422804" y="26458"/>
                            <a:pt x="363008" y="52917"/>
                            <a:pt x="311150" y="95250"/>
                          </a:cubicBezTo>
                          <a:cubicBezTo>
                            <a:pt x="259292" y="137583"/>
                            <a:pt x="215900" y="188913"/>
                            <a:pt x="171450" y="254000"/>
                          </a:cubicBezTo>
                          <a:cubicBezTo>
                            <a:pt x="127000" y="319087"/>
                            <a:pt x="73025" y="435504"/>
                            <a:pt x="44450" y="485775"/>
                          </a:cubicBezTo>
                          <a:cubicBezTo>
                            <a:pt x="15875" y="536046"/>
                            <a:pt x="10583" y="542396"/>
                            <a:pt x="0" y="5556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127C4188-B660-45ED-A342-EABAFCA15B49}"/>
                </a:ext>
              </a:extLst>
            </p:cNvPr>
            <p:cNvSpPr/>
            <p:nvPr/>
          </p:nvSpPr>
          <p:spPr>
            <a:xfrm>
              <a:off x="5753100" y="990600"/>
              <a:ext cx="139700" cy="133350"/>
            </a:xfrm>
            <a:custGeom>
              <a:avLst/>
              <a:gdLst>
                <a:gd name="connsiteX0" fmla="*/ 139700 w 139700"/>
                <a:gd name="connsiteY0" fmla="*/ 0 h 133350"/>
                <a:gd name="connsiteX1" fmla="*/ 31750 w 139700"/>
                <a:gd name="connsiteY1" fmla="*/ 79375 h 133350"/>
                <a:gd name="connsiteX2" fmla="*/ 0 w 139700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133350" extrusionOk="0">
                  <a:moveTo>
                    <a:pt x="139700" y="0"/>
                  </a:moveTo>
                  <a:cubicBezTo>
                    <a:pt x="99592" y="28178"/>
                    <a:pt x="52352" y="58869"/>
                    <a:pt x="31750" y="79375"/>
                  </a:cubicBezTo>
                  <a:cubicBezTo>
                    <a:pt x="9112" y="102681"/>
                    <a:pt x="5097" y="117624"/>
                    <a:pt x="0" y="1333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66436543">
                    <a:custGeom>
                      <a:avLst/>
                      <a:gdLst>
                        <a:gd name="connsiteX0" fmla="*/ 139700 w 139700"/>
                        <a:gd name="connsiteY0" fmla="*/ 0 h 133350"/>
                        <a:gd name="connsiteX1" fmla="*/ 31750 w 139700"/>
                        <a:gd name="connsiteY1" fmla="*/ 79375 h 133350"/>
                        <a:gd name="connsiteX2" fmla="*/ 0 w 139700"/>
                        <a:gd name="connsiteY2" fmla="*/ 133350 h 133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9700" h="133350">
                          <a:moveTo>
                            <a:pt x="139700" y="0"/>
                          </a:moveTo>
                          <a:cubicBezTo>
                            <a:pt x="97366" y="28575"/>
                            <a:pt x="55033" y="57150"/>
                            <a:pt x="31750" y="79375"/>
                          </a:cubicBezTo>
                          <a:cubicBezTo>
                            <a:pt x="8467" y="101600"/>
                            <a:pt x="4233" y="117475"/>
                            <a:pt x="0" y="1333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28F5E537-E524-48D4-9312-ACE02BC103D0}"/>
                </a:ext>
              </a:extLst>
            </p:cNvPr>
            <p:cNvSpPr/>
            <p:nvPr/>
          </p:nvSpPr>
          <p:spPr>
            <a:xfrm>
              <a:off x="5759450" y="892175"/>
              <a:ext cx="142875" cy="88900"/>
            </a:xfrm>
            <a:custGeom>
              <a:avLst/>
              <a:gdLst>
                <a:gd name="connsiteX0" fmla="*/ 142875 w 142875"/>
                <a:gd name="connsiteY0" fmla="*/ 0 h 88900"/>
                <a:gd name="connsiteX1" fmla="*/ 38100 w 142875"/>
                <a:gd name="connsiteY1" fmla="*/ 57150 h 88900"/>
                <a:gd name="connsiteX2" fmla="*/ 0 w 142875"/>
                <a:gd name="connsiteY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88900" extrusionOk="0">
                  <a:moveTo>
                    <a:pt x="142875" y="0"/>
                  </a:moveTo>
                  <a:cubicBezTo>
                    <a:pt x="102243" y="18694"/>
                    <a:pt x="62151" y="45271"/>
                    <a:pt x="38100" y="57150"/>
                  </a:cubicBezTo>
                  <a:cubicBezTo>
                    <a:pt x="12901" y="71824"/>
                    <a:pt x="5948" y="79841"/>
                    <a:pt x="0" y="889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2578989">
                    <a:custGeom>
                      <a:avLst/>
                      <a:gdLst>
                        <a:gd name="connsiteX0" fmla="*/ 142875 w 142875"/>
                        <a:gd name="connsiteY0" fmla="*/ 0 h 88900"/>
                        <a:gd name="connsiteX1" fmla="*/ 38100 w 142875"/>
                        <a:gd name="connsiteY1" fmla="*/ 57150 h 88900"/>
                        <a:gd name="connsiteX2" fmla="*/ 0 w 142875"/>
                        <a:gd name="connsiteY2" fmla="*/ 88900 h 88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2875" h="88900">
                          <a:moveTo>
                            <a:pt x="142875" y="0"/>
                          </a:moveTo>
                          <a:cubicBezTo>
                            <a:pt x="102393" y="21166"/>
                            <a:pt x="61912" y="42333"/>
                            <a:pt x="38100" y="57150"/>
                          </a:cubicBezTo>
                          <a:cubicBezTo>
                            <a:pt x="14288" y="71967"/>
                            <a:pt x="7144" y="80433"/>
                            <a:pt x="0" y="889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2E96321E-6652-42D1-8BDE-13DA295C6CEC}"/>
                </a:ext>
              </a:extLst>
            </p:cNvPr>
            <p:cNvSpPr/>
            <p:nvPr/>
          </p:nvSpPr>
          <p:spPr>
            <a:xfrm>
              <a:off x="4984750" y="1108075"/>
              <a:ext cx="222250" cy="479425"/>
            </a:xfrm>
            <a:custGeom>
              <a:avLst/>
              <a:gdLst>
                <a:gd name="connsiteX0" fmla="*/ 222250 w 222250"/>
                <a:gd name="connsiteY0" fmla="*/ 0 h 479425"/>
                <a:gd name="connsiteX1" fmla="*/ 88900 w 222250"/>
                <a:gd name="connsiteY1" fmla="*/ 234950 h 479425"/>
                <a:gd name="connsiteX2" fmla="*/ 0 w 222250"/>
                <a:gd name="connsiteY2" fmla="*/ 479425 h 47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250" h="479425" extrusionOk="0">
                  <a:moveTo>
                    <a:pt x="222250" y="0"/>
                  </a:moveTo>
                  <a:cubicBezTo>
                    <a:pt x="173681" y="74274"/>
                    <a:pt x="111711" y="162481"/>
                    <a:pt x="88900" y="234950"/>
                  </a:cubicBezTo>
                  <a:cubicBezTo>
                    <a:pt x="62228" y="322495"/>
                    <a:pt x="32555" y="387789"/>
                    <a:pt x="0" y="4794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95233901">
                    <a:custGeom>
                      <a:avLst/>
                      <a:gdLst>
                        <a:gd name="connsiteX0" fmla="*/ 222250 w 222250"/>
                        <a:gd name="connsiteY0" fmla="*/ 0 h 479425"/>
                        <a:gd name="connsiteX1" fmla="*/ 88900 w 222250"/>
                        <a:gd name="connsiteY1" fmla="*/ 234950 h 479425"/>
                        <a:gd name="connsiteX2" fmla="*/ 0 w 222250"/>
                        <a:gd name="connsiteY2" fmla="*/ 479425 h 479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2250" h="479425">
                          <a:moveTo>
                            <a:pt x="222250" y="0"/>
                          </a:moveTo>
                          <a:cubicBezTo>
                            <a:pt x="174096" y="77523"/>
                            <a:pt x="125942" y="155046"/>
                            <a:pt x="88900" y="234950"/>
                          </a:cubicBezTo>
                          <a:cubicBezTo>
                            <a:pt x="51858" y="314854"/>
                            <a:pt x="25929" y="397139"/>
                            <a:pt x="0" y="4794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C06C6BFD-87C1-48DA-87F6-157C469BDD97}"/>
                </a:ext>
              </a:extLst>
            </p:cNvPr>
            <p:cNvSpPr/>
            <p:nvPr/>
          </p:nvSpPr>
          <p:spPr>
            <a:xfrm>
              <a:off x="6473825" y="1123950"/>
              <a:ext cx="155575" cy="377825"/>
            </a:xfrm>
            <a:custGeom>
              <a:avLst/>
              <a:gdLst>
                <a:gd name="connsiteX0" fmla="*/ 0 w 155575"/>
                <a:gd name="connsiteY0" fmla="*/ 0 h 377825"/>
                <a:gd name="connsiteX1" fmla="*/ 136525 w 155575"/>
                <a:gd name="connsiteY1" fmla="*/ 127000 h 377825"/>
                <a:gd name="connsiteX2" fmla="*/ 146050 w 155575"/>
                <a:gd name="connsiteY2" fmla="*/ 288925 h 377825"/>
                <a:gd name="connsiteX3" fmla="*/ 155575 w 155575"/>
                <a:gd name="connsiteY3" fmla="*/ 377825 h 37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575" h="377825" extrusionOk="0">
                  <a:moveTo>
                    <a:pt x="0" y="0"/>
                  </a:moveTo>
                  <a:cubicBezTo>
                    <a:pt x="55578" y="38200"/>
                    <a:pt x="106110" y="73110"/>
                    <a:pt x="136525" y="127000"/>
                  </a:cubicBezTo>
                  <a:cubicBezTo>
                    <a:pt x="164544" y="171072"/>
                    <a:pt x="143864" y="251396"/>
                    <a:pt x="146050" y="288925"/>
                  </a:cubicBezTo>
                  <a:cubicBezTo>
                    <a:pt x="146198" y="327824"/>
                    <a:pt x="151281" y="354951"/>
                    <a:pt x="155575" y="3778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72486388">
                    <a:custGeom>
                      <a:avLst/>
                      <a:gdLst>
                        <a:gd name="connsiteX0" fmla="*/ 0 w 155575"/>
                        <a:gd name="connsiteY0" fmla="*/ 0 h 377825"/>
                        <a:gd name="connsiteX1" fmla="*/ 136525 w 155575"/>
                        <a:gd name="connsiteY1" fmla="*/ 127000 h 377825"/>
                        <a:gd name="connsiteX2" fmla="*/ 146050 w 155575"/>
                        <a:gd name="connsiteY2" fmla="*/ 288925 h 377825"/>
                        <a:gd name="connsiteX3" fmla="*/ 155575 w 155575"/>
                        <a:gd name="connsiteY3" fmla="*/ 377825 h 377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5575" h="377825">
                          <a:moveTo>
                            <a:pt x="0" y="0"/>
                          </a:moveTo>
                          <a:cubicBezTo>
                            <a:pt x="56091" y="39423"/>
                            <a:pt x="112183" y="78846"/>
                            <a:pt x="136525" y="127000"/>
                          </a:cubicBezTo>
                          <a:cubicBezTo>
                            <a:pt x="160867" y="175154"/>
                            <a:pt x="142875" y="247121"/>
                            <a:pt x="146050" y="288925"/>
                          </a:cubicBezTo>
                          <a:cubicBezTo>
                            <a:pt x="149225" y="330729"/>
                            <a:pt x="152400" y="354277"/>
                            <a:pt x="155575" y="3778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BEA4A84C-E2BB-4755-B1C3-05E6DD860BB9}"/>
                </a:ext>
              </a:extLst>
            </p:cNvPr>
            <p:cNvSpPr/>
            <p:nvPr/>
          </p:nvSpPr>
          <p:spPr>
            <a:xfrm>
              <a:off x="6591300" y="1155700"/>
              <a:ext cx="104775" cy="295275"/>
            </a:xfrm>
            <a:custGeom>
              <a:avLst/>
              <a:gdLst>
                <a:gd name="connsiteX0" fmla="*/ 0 w 104775"/>
                <a:gd name="connsiteY0" fmla="*/ 0 h 295275"/>
                <a:gd name="connsiteX1" fmla="*/ 88900 w 104775"/>
                <a:gd name="connsiteY1" fmla="*/ 98425 h 295275"/>
                <a:gd name="connsiteX2" fmla="*/ 101600 w 104775"/>
                <a:gd name="connsiteY2" fmla="*/ 219075 h 295275"/>
                <a:gd name="connsiteX3" fmla="*/ 104775 w 104775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95275" extrusionOk="0">
                  <a:moveTo>
                    <a:pt x="0" y="0"/>
                  </a:moveTo>
                  <a:cubicBezTo>
                    <a:pt x="35721" y="33293"/>
                    <a:pt x="74940" y="62376"/>
                    <a:pt x="88900" y="98425"/>
                  </a:cubicBezTo>
                  <a:cubicBezTo>
                    <a:pt x="105983" y="133920"/>
                    <a:pt x="103177" y="186384"/>
                    <a:pt x="101600" y="219075"/>
                  </a:cubicBezTo>
                  <a:cubicBezTo>
                    <a:pt x="103315" y="254139"/>
                    <a:pt x="101750" y="273619"/>
                    <a:pt x="104775" y="2952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43710907">
                    <a:custGeom>
                      <a:avLst/>
                      <a:gdLst>
                        <a:gd name="connsiteX0" fmla="*/ 0 w 104775"/>
                        <a:gd name="connsiteY0" fmla="*/ 0 h 295275"/>
                        <a:gd name="connsiteX1" fmla="*/ 88900 w 104775"/>
                        <a:gd name="connsiteY1" fmla="*/ 98425 h 295275"/>
                        <a:gd name="connsiteX2" fmla="*/ 101600 w 104775"/>
                        <a:gd name="connsiteY2" fmla="*/ 219075 h 295275"/>
                        <a:gd name="connsiteX3" fmla="*/ 104775 w 104775"/>
                        <a:gd name="connsiteY3" fmla="*/ 295275 h 295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775" h="295275">
                          <a:moveTo>
                            <a:pt x="0" y="0"/>
                          </a:moveTo>
                          <a:cubicBezTo>
                            <a:pt x="35983" y="30956"/>
                            <a:pt x="71967" y="61913"/>
                            <a:pt x="88900" y="98425"/>
                          </a:cubicBezTo>
                          <a:cubicBezTo>
                            <a:pt x="105833" y="134938"/>
                            <a:pt x="98954" y="186267"/>
                            <a:pt x="101600" y="219075"/>
                          </a:cubicBezTo>
                          <a:cubicBezTo>
                            <a:pt x="104246" y="251883"/>
                            <a:pt x="104510" y="273579"/>
                            <a:pt x="104775" y="2952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3B75C682-72B3-408C-8D7C-FC766CDF8F2C}"/>
                </a:ext>
              </a:extLst>
            </p:cNvPr>
            <p:cNvSpPr/>
            <p:nvPr/>
          </p:nvSpPr>
          <p:spPr>
            <a:xfrm>
              <a:off x="6604000" y="1736725"/>
              <a:ext cx="20882" cy="288925"/>
            </a:xfrm>
            <a:custGeom>
              <a:avLst/>
              <a:gdLst>
                <a:gd name="connsiteX0" fmla="*/ 0 w 20882"/>
                <a:gd name="connsiteY0" fmla="*/ 0 h 288925"/>
                <a:gd name="connsiteX1" fmla="*/ 19050 w 20882"/>
                <a:gd name="connsiteY1" fmla="*/ 139700 h 288925"/>
                <a:gd name="connsiteX2" fmla="*/ 19050 w 20882"/>
                <a:gd name="connsiteY2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2" h="288925" extrusionOk="0">
                  <a:moveTo>
                    <a:pt x="0" y="0"/>
                  </a:moveTo>
                  <a:cubicBezTo>
                    <a:pt x="11789" y="42161"/>
                    <a:pt x="17480" y="87990"/>
                    <a:pt x="19050" y="139700"/>
                  </a:cubicBezTo>
                  <a:cubicBezTo>
                    <a:pt x="17609" y="184941"/>
                    <a:pt x="12732" y="235519"/>
                    <a:pt x="19050" y="2889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15456593">
                    <a:custGeom>
                      <a:avLst/>
                      <a:gdLst>
                        <a:gd name="connsiteX0" fmla="*/ 0 w 20882"/>
                        <a:gd name="connsiteY0" fmla="*/ 0 h 288925"/>
                        <a:gd name="connsiteX1" fmla="*/ 19050 w 20882"/>
                        <a:gd name="connsiteY1" fmla="*/ 139700 h 288925"/>
                        <a:gd name="connsiteX2" fmla="*/ 19050 w 20882"/>
                        <a:gd name="connsiteY2" fmla="*/ 288925 h 28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882" h="288925">
                          <a:moveTo>
                            <a:pt x="0" y="0"/>
                          </a:moveTo>
                          <a:cubicBezTo>
                            <a:pt x="7937" y="45773"/>
                            <a:pt x="15875" y="91546"/>
                            <a:pt x="19050" y="139700"/>
                          </a:cubicBezTo>
                          <a:cubicBezTo>
                            <a:pt x="22225" y="187854"/>
                            <a:pt x="20637" y="238389"/>
                            <a:pt x="19050" y="2889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9F116F26-6059-40FC-8C25-42C4B43711BE}"/>
                </a:ext>
              </a:extLst>
            </p:cNvPr>
            <p:cNvSpPr/>
            <p:nvPr/>
          </p:nvSpPr>
          <p:spPr>
            <a:xfrm>
              <a:off x="6157383" y="2048933"/>
              <a:ext cx="376767" cy="599017"/>
            </a:xfrm>
            <a:custGeom>
              <a:avLst/>
              <a:gdLst>
                <a:gd name="connsiteX0" fmla="*/ 364067 w 376767"/>
                <a:gd name="connsiteY0" fmla="*/ 0 h 599017"/>
                <a:gd name="connsiteX1" fmla="*/ 376767 w 376767"/>
                <a:gd name="connsiteY1" fmla="*/ 80434 h 599017"/>
                <a:gd name="connsiteX2" fmla="*/ 364067 w 376767"/>
                <a:gd name="connsiteY2" fmla="*/ 190500 h 599017"/>
                <a:gd name="connsiteX3" fmla="*/ 332317 w 376767"/>
                <a:gd name="connsiteY3" fmla="*/ 279400 h 599017"/>
                <a:gd name="connsiteX4" fmla="*/ 243417 w 376767"/>
                <a:gd name="connsiteY4" fmla="*/ 412750 h 599017"/>
                <a:gd name="connsiteX5" fmla="*/ 175684 w 376767"/>
                <a:gd name="connsiteY5" fmla="*/ 495300 h 599017"/>
                <a:gd name="connsiteX6" fmla="*/ 86784 w 376767"/>
                <a:gd name="connsiteY6" fmla="*/ 558800 h 599017"/>
                <a:gd name="connsiteX7" fmla="*/ 0 w 376767"/>
                <a:gd name="connsiteY7" fmla="*/ 599017 h 59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767" h="599017" extrusionOk="0">
                  <a:moveTo>
                    <a:pt x="364067" y="0"/>
                  </a:moveTo>
                  <a:cubicBezTo>
                    <a:pt x="375031" y="26224"/>
                    <a:pt x="378164" y="44138"/>
                    <a:pt x="376767" y="80434"/>
                  </a:cubicBezTo>
                  <a:cubicBezTo>
                    <a:pt x="372298" y="115842"/>
                    <a:pt x="367949" y="157784"/>
                    <a:pt x="364067" y="190500"/>
                  </a:cubicBezTo>
                  <a:cubicBezTo>
                    <a:pt x="356123" y="223688"/>
                    <a:pt x="352964" y="242553"/>
                    <a:pt x="332317" y="279400"/>
                  </a:cubicBezTo>
                  <a:cubicBezTo>
                    <a:pt x="310110" y="308317"/>
                    <a:pt x="276846" y="379719"/>
                    <a:pt x="243417" y="412750"/>
                  </a:cubicBezTo>
                  <a:cubicBezTo>
                    <a:pt x="217879" y="447449"/>
                    <a:pt x="199133" y="472540"/>
                    <a:pt x="175684" y="495300"/>
                  </a:cubicBezTo>
                  <a:cubicBezTo>
                    <a:pt x="150472" y="517337"/>
                    <a:pt x="110684" y="540440"/>
                    <a:pt x="86784" y="558800"/>
                  </a:cubicBezTo>
                  <a:cubicBezTo>
                    <a:pt x="58589" y="574137"/>
                    <a:pt x="15338" y="589874"/>
                    <a:pt x="0" y="59901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80015319">
                    <a:custGeom>
                      <a:avLst/>
                      <a:gdLst>
                        <a:gd name="connsiteX0" fmla="*/ 364067 w 376767"/>
                        <a:gd name="connsiteY0" fmla="*/ 0 h 599017"/>
                        <a:gd name="connsiteX1" fmla="*/ 376767 w 376767"/>
                        <a:gd name="connsiteY1" fmla="*/ 80434 h 599017"/>
                        <a:gd name="connsiteX2" fmla="*/ 364067 w 376767"/>
                        <a:gd name="connsiteY2" fmla="*/ 190500 h 599017"/>
                        <a:gd name="connsiteX3" fmla="*/ 332317 w 376767"/>
                        <a:gd name="connsiteY3" fmla="*/ 279400 h 599017"/>
                        <a:gd name="connsiteX4" fmla="*/ 243417 w 376767"/>
                        <a:gd name="connsiteY4" fmla="*/ 412750 h 599017"/>
                        <a:gd name="connsiteX5" fmla="*/ 175684 w 376767"/>
                        <a:gd name="connsiteY5" fmla="*/ 495300 h 599017"/>
                        <a:gd name="connsiteX6" fmla="*/ 86784 w 376767"/>
                        <a:gd name="connsiteY6" fmla="*/ 558800 h 599017"/>
                        <a:gd name="connsiteX7" fmla="*/ 0 w 376767"/>
                        <a:gd name="connsiteY7" fmla="*/ 599017 h 5990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76767" h="599017">
                          <a:moveTo>
                            <a:pt x="364067" y="0"/>
                          </a:moveTo>
                          <a:cubicBezTo>
                            <a:pt x="370417" y="24342"/>
                            <a:pt x="376767" y="48684"/>
                            <a:pt x="376767" y="80434"/>
                          </a:cubicBezTo>
                          <a:cubicBezTo>
                            <a:pt x="376767" y="112184"/>
                            <a:pt x="371475" y="157339"/>
                            <a:pt x="364067" y="190500"/>
                          </a:cubicBezTo>
                          <a:cubicBezTo>
                            <a:pt x="356659" y="223661"/>
                            <a:pt x="352425" y="242358"/>
                            <a:pt x="332317" y="279400"/>
                          </a:cubicBezTo>
                          <a:cubicBezTo>
                            <a:pt x="312209" y="316442"/>
                            <a:pt x="269522" y="376767"/>
                            <a:pt x="243417" y="412750"/>
                          </a:cubicBezTo>
                          <a:cubicBezTo>
                            <a:pt x="217312" y="448733"/>
                            <a:pt x="201789" y="470958"/>
                            <a:pt x="175684" y="495300"/>
                          </a:cubicBezTo>
                          <a:cubicBezTo>
                            <a:pt x="149578" y="519642"/>
                            <a:pt x="116065" y="541514"/>
                            <a:pt x="86784" y="558800"/>
                          </a:cubicBezTo>
                          <a:cubicBezTo>
                            <a:pt x="57503" y="576086"/>
                            <a:pt x="17286" y="589845"/>
                            <a:pt x="0" y="59901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53C98F40-39FA-41F9-888D-D6EFC20A4D98}"/>
                </a:ext>
              </a:extLst>
            </p:cNvPr>
            <p:cNvSpPr/>
            <p:nvPr/>
          </p:nvSpPr>
          <p:spPr>
            <a:xfrm>
              <a:off x="6106583" y="2694517"/>
              <a:ext cx="273050" cy="262466"/>
            </a:xfrm>
            <a:custGeom>
              <a:avLst/>
              <a:gdLst>
                <a:gd name="connsiteX0" fmla="*/ 273050 w 273050"/>
                <a:gd name="connsiteY0" fmla="*/ 0 h 262466"/>
                <a:gd name="connsiteX1" fmla="*/ 143934 w 273050"/>
                <a:gd name="connsiteY1" fmla="*/ 71966 h 262466"/>
                <a:gd name="connsiteX2" fmla="*/ 40217 w 273050"/>
                <a:gd name="connsiteY2" fmla="*/ 203200 h 262466"/>
                <a:gd name="connsiteX3" fmla="*/ 0 w 273050"/>
                <a:gd name="connsiteY3" fmla="*/ 262466 h 26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050" h="262466" extrusionOk="0">
                  <a:moveTo>
                    <a:pt x="273050" y="0"/>
                  </a:moveTo>
                  <a:cubicBezTo>
                    <a:pt x="229103" y="13162"/>
                    <a:pt x="180077" y="44810"/>
                    <a:pt x="143934" y="71966"/>
                  </a:cubicBezTo>
                  <a:cubicBezTo>
                    <a:pt x="102812" y="111771"/>
                    <a:pt x="67515" y="171419"/>
                    <a:pt x="40217" y="203200"/>
                  </a:cubicBezTo>
                  <a:cubicBezTo>
                    <a:pt x="14083" y="233432"/>
                    <a:pt x="7364" y="248571"/>
                    <a:pt x="0" y="26246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1412991">
                    <a:custGeom>
                      <a:avLst/>
                      <a:gdLst>
                        <a:gd name="connsiteX0" fmla="*/ 273050 w 273050"/>
                        <a:gd name="connsiteY0" fmla="*/ 0 h 262466"/>
                        <a:gd name="connsiteX1" fmla="*/ 143934 w 273050"/>
                        <a:gd name="connsiteY1" fmla="*/ 71966 h 262466"/>
                        <a:gd name="connsiteX2" fmla="*/ 40217 w 273050"/>
                        <a:gd name="connsiteY2" fmla="*/ 203200 h 262466"/>
                        <a:gd name="connsiteX3" fmla="*/ 0 w 273050"/>
                        <a:gd name="connsiteY3" fmla="*/ 262466 h 2624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3050" h="262466">
                          <a:moveTo>
                            <a:pt x="273050" y="0"/>
                          </a:moveTo>
                          <a:cubicBezTo>
                            <a:pt x="227894" y="19049"/>
                            <a:pt x="182739" y="38099"/>
                            <a:pt x="143934" y="71966"/>
                          </a:cubicBezTo>
                          <a:cubicBezTo>
                            <a:pt x="105129" y="105833"/>
                            <a:pt x="64206" y="171450"/>
                            <a:pt x="40217" y="203200"/>
                          </a:cubicBezTo>
                          <a:cubicBezTo>
                            <a:pt x="16228" y="234950"/>
                            <a:pt x="8114" y="248708"/>
                            <a:pt x="0" y="26246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E4ECAB72-288E-489C-BAF5-FCB6740B4400}"/>
                </a:ext>
              </a:extLst>
            </p:cNvPr>
            <p:cNvSpPr/>
            <p:nvPr/>
          </p:nvSpPr>
          <p:spPr>
            <a:xfrm>
              <a:off x="6060017" y="2470150"/>
              <a:ext cx="412750" cy="402167"/>
            </a:xfrm>
            <a:custGeom>
              <a:avLst/>
              <a:gdLst>
                <a:gd name="connsiteX0" fmla="*/ 412750 w 412750"/>
                <a:gd name="connsiteY0" fmla="*/ 0 h 402167"/>
                <a:gd name="connsiteX1" fmla="*/ 317500 w 412750"/>
                <a:gd name="connsiteY1" fmla="*/ 116417 h 402167"/>
                <a:gd name="connsiteX2" fmla="*/ 213783 w 412750"/>
                <a:gd name="connsiteY2" fmla="*/ 205317 h 402167"/>
                <a:gd name="connsiteX3" fmla="*/ 101600 w 412750"/>
                <a:gd name="connsiteY3" fmla="*/ 283633 h 402167"/>
                <a:gd name="connsiteX4" fmla="*/ 0 w 412750"/>
                <a:gd name="connsiteY4" fmla="*/ 402167 h 40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750" h="402167" extrusionOk="0">
                  <a:moveTo>
                    <a:pt x="412750" y="0"/>
                  </a:moveTo>
                  <a:cubicBezTo>
                    <a:pt x="380839" y="39295"/>
                    <a:pt x="352028" y="80925"/>
                    <a:pt x="317500" y="116417"/>
                  </a:cubicBezTo>
                  <a:cubicBezTo>
                    <a:pt x="286267" y="155949"/>
                    <a:pt x="247142" y="182288"/>
                    <a:pt x="213783" y="205317"/>
                  </a:cubicBezTo>
                  <a:cubicBezTo>
                    <a:pt x="169877" y="233682"/>
                    <a:pt x="144567" y="251167"/>
                    <a:pt x="101600" y="283633"/>
                  </a:cubicBezTo>
                  <a:cubicBezTo>
                    <a:pt x="64362" y="318078"/>
                    <a:pt x="25127" y="378550"/>
                    <a:pt x="0" y="40216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57719806">
                    <a:custGeom>
                      <a:avLst/>
                      <a:gdLst>
                        <a:gd name="connsiteX0" fmla="*/ 412750 w 412750"/>
                        <a:gd name="connsiteY0" fmla="*/ 0 h 402167"/>
                        <a:gd name="connsiteX1" fmla="*/ 317500 w 412750"/>
                        <a:gd name="connsiteY1" fmla="*/ 116417 h 402167"/>
                        <a:gd name="connsiteX2" fmla="*/ 213783 w 412750"/>
                        <a:gd name="connsiteY2" fmla="*/ 205317 h 402167"/>
                        <a:gd name="connsiteX3" fmla="*/ 101600 w 412750"/>
                        <a:gd name="connsiteY3" fmla="*/ 283633 h 402167"/>
                        <a:gd name="connsiteX4" fmla="*/ 0 w 412750"/>
                        <a:gd name="connsiteY4" fmla="*/ 402167 h 4021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2750" h="402167">
                          <a:moveTo>
                            <a:pt x="412750" y="0"/>
                          </a:moveTo>
                          <a:cubicBezTo>
                            <a:pt x="381705" y="41099"/>
                            <a:pt x="350661" y="82198"/>
                            <a:pt x="317500" y="116417"/>
                          </a:cubicBezTo>
                          <a:cubicBezTo>
                            <a:pt x="284339" y="150636"/>
                            <a:pt x="249766" y="177448"/>
                            <a:pt x="213783" y="205317"/>
                          </a:cubicBezTo>
                          <a:cubicBezTo>
                            <a:pt x="177800" y="233186"/>
                            <a:pt x="137230" y="250825"/>
                            <a:pt x="101600" y="283633"/>
                          </a:cubicBezTo>
                          <a:cubicBezTo>
                            <a:pt x="65970" y="316441"/>
                            <a:pt x="23283" y="380295"/>
                            <a:pt x="0" y="40216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FF167B6F-284B-496C-85F0-F4F7B9AFFC52}"/>
                </a:ext>
              </a:extLst>
            </p:cNvPr>
            <p:cNvSpPr/>
            <p:nvPr/>
          </p:nvSpPr>
          <p:spPr>
            <a:xfrm>
              <a:off x="5992283" y="2777067"/>
              <a:ext cx="336550" cy="497416"/>
            </a:xfrm>
            <a:custGeom>
              <a:avLst/>
              <a:gdLst>
                <a:gd name="connsiteX0" fmla="*/ 336550 w 336550"/>
                <a:gd name="connsiteY0" fmla="*/ 0 h 497416"/>
                <a:gd name="connsiteX1" fmla="*/ 213784 w 336550"/>
                <a:gd name="connsiteY1" fmla="*/ 124883 h 497416"/>
                <a:gd name="connsiteX2" fmla="*/ 101600 w 336550"/>
                <a:gd name="connsiteY2" fmla="*/ 268816 h 497416"/>
                <a:gd name="connsiteX3" fmla="*/ 0 w 336550"/>
                <a:gd name="connsiteY3" fmla="*/ 497416 h 4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550" h="497416" extrusionOk="0">
                  <a:moveTo>
                    <a:pt x="336550" y="0"/>
                  </a:moveTo>
                  <a:cubicBezTo>
                    <a:pt x="295307" y="30125"/>
                    <a:pt x="250858" y="79318"/>
                    <a:pt x="213784" y="124883"/>
                  </a:cubicBezTo>
                  <a:cubicBezTo>
                    <a:pt x="169738" y="163700"/>
                    <a:pt x="140241" y="196870"/>
                    <a:pt x="101600" y="268816"/>
                  </a:cubicBezTo>
                  <a:cubicBezTo>
                    <a:pt x="61854" y="321790"/>
                    <a:pt x="43074" y="405037"/>
                    <a:pt x="0" y="49741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44775121">
                    <a:custGeom>
                      <a:avLst/>
                      <a:gdLst>
                        <a:gd name="connsiteX0" fmla="*/ 336550 w 336550"/>
                        <a:gd name="connsiteY0" fmla="*/ 0 h 497416"/>
                        <a:gd name="connsiteX1" fmla="*/ 213784 w 336550"/>
                        <a:gd name="connsiteY1" fmla="*/ 124883 h 497416"/>
                        <a:gd name="connsiteX2" fmla="*/ 101600 w 336550"/>
                        <a:gd name="connsiteY2" fmla="*/ 268816 h 497416"/>
                        <a:gd name="connsiteX3" fmla="*/ 0 w 336550"/>
                        <a:gd name="connsiteY3" fmla="*/ 497416 h 497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6550" h="497416">
                          <a:moveTo>
                            <a:pt x="336550" y="0"/>
                          </a:moveTo>
                          <a:cubicBezTo>
                            <a:pt x="294746" y="40040"/>
                            <a:pt x="252942" y="80080"/>
                            <a:pt x="213784" y="124883"/>
                          </a:cubicBezTo>
                          <a:cubicBezTo>
                            <a:pt x="174626" y="169686"/>
                            <a:pt x="137231" y="206727"/>
                            <a:pt x="101600" y="268816"/>
                          </a:cubicBezTo>
                          <a:cubicBezTo>
                            <a:pt x="65969" y="330905"/>
                            <a:pt x="32984" y="414160"/>
                            <a:pt x="0" y="49741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9C431A44-5847-46C0-AFC9-FEFD62264458}"/>
                </a:ext>
              </a:extLst>
            </p:cNvPr>
            <p:cNvSpPr/>
            <p:nvPr/>
          </p:nvSpPr>
          <p:spPr>
            <a:xfrm>
              <a:off x="5966883" y="2969683"/>
              <a:ext cx="118534" cy="275167"/>
            </a:xfrm>
            <a:custGeom>
              <a:avLst/>
              <a:gdLst>
                <a:gd name="connsiteX0" fmla="*/ 118534 w 118534"/>
                <a:gd name="connsiteY0" fmla="*/ 0 h 275167"/>
                <a:gd name="connsiteX1" fmla="*/ 23284 w 118534"/>
                <a:gd name="connsiteY1" fmla="*/ 154517 h 275167"/>
                <a:gd name="connsiteX2" fmla="*/ 0 w 118534"/>
                <a:gd name="connsiteY2" fmla="*/ 275167 h 27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534" h="275167" extrusionOk="0">
                  <a:moveTo>
                    <a:pt x="118534" y="0"/>
                  </a:moveTo>
                  <a:cubicBezTo>
                    <a:pt x="76825" y="49081"/>
                    <a:pt x="47269" y="108100"/>
                    <a:pt x="23284" y="154517"/>
                  </a:cubicBezTo>
                  <a:cubicBezTo>
                    <a:pt x="899" y="200605"/>
                    <a:pt x="5825" y="255238"/>
                    <a:pt x="0" y="27516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86890389">
                    <a:custGeom>
                      <a:avLst/>
                      <a:gdLst>
                        <a:gd name="connsiteX0" fmla="*/ 118534 w 118534"/>
                        <a:gd name="connsiteY0" fmla="*/ 0 h 275167"/>
                        <a:gd name="connsiteX1" fmla="*/ 23284 w 118534"/>
                        <a:gd name="connsiteY1" fmla="*/ 154517 h 275167"/>
                        <a:gd name="connsiteX2" fmla="*/ 0 w 118534"/>
                        <a:gd name="connsiteY2" fmla="*/ 275167 h 2751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34" h="275167">
                          <a:moveTo>
                            <a:pt x="118534" y="0"/>
                          </a:moveTo>
                          <a:cubicBezTo>
                            <a:pt x="80787" y="54328"/>
                            <a:pt x="43040" y="108656"/>
                            <a:pt x="23284" y="154517"/>
                          </a:cubicBezTo>
                          <a:cubicBezTo>
                            <a:pt x="3528" y="200378"/>
                            <a:pt x="7056" y="257175"/>
                            <a:pt x="0" y="27516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2C752365-31D5-4780-9A99-2AE4EA735E80}"/>
                </a:ext>
              </a:extLst>
            </p:cNvPr>
            <p:cNvSpPr/>
            <p:nvPr/>
          </p:nvSpPr>
          <p:spPr>
            <a:xfrm>
              <a:off x="5905500" y="2910417"/>
              <a:ext cx="120650" cy="383116"/>
            </a:xfrm>
            <a:custGeom>
              <a:avLst/>
              <a:gdLst>
                <a:gd name="connsiteX0" fmla="*/ 120650 w 120650"/>
                <a:gd name="connsiteY0" fmla="*/ 0 h 383116"/>
                <a:gd name="connsiteX1" fmla="*/ 67733 w 120650"/>
                <a:gd name="connsiteY1" fmla="*/ 95250 h 383116"/>
                <a:gd name="connsiteX2" fmla="*/ 16933 w 120650"/>
                <a:gd name="connsiteY2" fmla="*/ 239183 h 383116"/>
                <a:gd name="connsiteX3" fmla="*/ 0 w 120650"/>
                <a:gd name="connsiteY3" fmla="*/ 383116 h 3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383116" extrusionOk="0">
                  <a:moveTo>
                    <a:pt x="120650" y="0"/>
                  </a:moveTo>
                  <a:cubicBezTo>
                    <a:pt x="103330" y="28502"/>
                    <a:pt x="91024" y="57827"/>
                    <a:pt x="67733" y="95250"/>
                  </a:cubicBezTo>
                  <a:cubicBezTo>
                    <a:pt x="56537" y="140515"/>
                    <a:pt x="27492" y="187850"/>
                    <a:pt x="16933" y="239183"/>
                  </a:cubicBezTo>
                  <a:cubicBezTo>
                    <a:pt x="5845" y="288429"/>
                    <a:pt x="4805" y="338165"/>
                    <a:pt x="0" y="38311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78527430">
                    <a:custGeom>
                      <a:avLst/>
                      <a:gdLst>
                        <a:gd name="connsiteX0" fmla="*/ 120650 w 120650"/>
                        <a:gd name="connsiteY0" fmla="*/ 0 h 383116"/>
                        <a:gd name="connsiteX1" fmla="*/ 67733 w 120650"/>
                        <a:gd name="connsiteY1" fmla="*/ 95250 h 383116"/>
                        <a:gd name="connsiteX2" fmla="*/ 16933 w 120650"/>
                        <a:gd name="connsiteY2" fmla="*/ 239183 h 383116"/>
                        <a:gd name="connsiteX3" fmla="*/ 0 w 120650"/>
                        <a:gd name="connsiteY3" fmla="*/ 383116 h 383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0650" h="383116">
                          <a:moveTo>
                            <a:pt x="120650" y="0"/>
                          </a:moveTo>
                          <a:cubicBezTo>
                            <a:pt x="102834" y="27693"/>
                            <a:pt x="85019" y="55386"/>
                            <a:pt x="67733" y="95250"/>
                          </a:cubicBezTo>
                          <a:cubicBezTo>
                            <a:pt x="50447" y="135114"/>
                            <a:pt x="28222" y="191205"/>
                            <a:pt x="16933" y="239183"/>
                          </a:cubicBezTo>
                          <a:cubicBezTo>
                            <a:pt x="5644" y="287161"/>
                            <a:pt x="2822" y="335138"/>
                            <a:pt x="0" y="38311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85FA8960-C181-40A7-A72E-6E20A3073174}"/>
                </a:ext>
              </a:extLst>
            </p:cNvPr>
            <p:cNvSpPr/>
            <p:nvPr/>
          </p:nvSpPr>
          <p:spPr>
            <a:xfrm>
              <a:off x="6013450" y="3441700"/>
              <a:ext cx="660400" cy="736600"/>
            </a:xfrm>
            <a:custGeom>
              <a:avLst/>
              <a:gdLst>
                <a:gd name="connsiteX0" fmla="*/ 0 w 660400"/>
                <a:gd name="connsiteY0" fmla="*/ 0 h 736600"/>
                <a:gd name="connsiteX1" fmla="*/ 40217 w 660400"/>
                <a:gd name="connsiteY1" fmla="*/ 143933 h 736600"/>
                <a:gd name="connsiteX2" fmla="*/ 86783 w 660400"/>
                <a:gd name="connsiteY2" fmla="*/ 270933 h 736600"/>
                <a:gd name="connsiteX3" fmla="*/ 190500 w 660400"/>
                <a:gd name="connsiteY3" fmla="*/ 370417 h 736600"/>
                <a:gd name="connsiteX4" fmla="*/ 321733 w 660400"/>
                <a:gd name="connsiteY4" fmla="*/ 474133 h 736600"/>
                <a:gd name="connsiteX5" fmla="*/ 535517 w 660400"/>
                <a:gd name="connsiteY5" fmla="*/ 632883 h 736600"/>
                <a:gd name="connsiteX6" fmla="*/ 660400 w 660400"/>
                <a:gd name="connsiteY6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400" h="736600" extrusionOk="0">
                  <a:moveTo>
                    <a:pt x="0" y="0"/>
                  </a:moveTo>
                  <a:cubicBezTo>
                    <a:pt x="8686" y="51246"/>
                    <a:pt x="31920" y="105086"/>
                    <a:pt x="40217" y="143933"/>
                  </a:cubicBezTo>
                  <a:cubicBezTo>
                    <a:pt x="53757" y="192158"/>
                    <a:pt x="62242" y="232408"/>
                    <a:pt x="86783" y="270933"/>
                  </a:cubicBezTo>
                  <a:cubicBezTo>
                    <a:pt x="111182" y="305239"/>
                    <a:pt x="151971" y="335284"/>
                    <a:pt x="190500" y="370417"/>
                  </a:cubicBezTo>
                  <a:cubicBezTo>
                    <a:pt x="230483" y="404007"/>
                    <a:pt x="258911" y="431912"/>
                    <a:pt x="321733" y="474133"/>
                  </a:cubicBezTo>
                  <a:cubicBezTo>
                    <a:pt x="378458" y="520649"/>
                    <a:pt x="478255" y="584324"/>
                    <a:pt x="535517" y="632883"/>
                  </a:cubicBezTo>
                  <a:cubicBezTo>
                    <a:pt x="592769" y="676430"/>
                    <a:pt x="630454" y="711277"/>
                    <a:pt x="660400" y="7366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62158355">
                    <a:custGeom>
                      <a:avLst/>
                      <a:gdLst>
                        <a:gd name="connsiteX0" fmla="*/ 0 w 660400"/>
                        <a:gd name="connsiteY0" fmla="*/ 0 h 736600"/>
                        <a:gd name="connsiteX1" fmla="*/ 40217 w 660400"/>
                        <a:gd name="connsiteY1" fmla="*/ 143933 h 736600"/>
                        <a:gd name="connsiteX2" fmla="*/ 86783 w 660400"/>
                        <a:gd name="connsiteY2" fmla="*/ 270933 h 736600"/>
                        <a:gd name="connsiteX3" fmla="*/ 190500 w 660400"/>
                        <a:gd name="connsiteY3" fmla="*/ 370417 h 736600"/>
                        <a:gd name="connsiteX4" fmla="*/ 321733 w 660400"/>
                        <a:gd name="connsiteY4" fmla="*/ 474133 h 736600"/>
                        <a:gd name="connsiteX5" fmla="*/ 535517 w 660400"/>
                        <a:gd name="connsiteY5" fmla="*/ 632883 h 736600"/>
                        <a:gd name="connsiteX6" fmla="*/ 660400 w 660400"/>
                        <a:gd name="connsiteY6" fmla="*/ 736600 h 736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60400" h="736600">
                          <a:moveTo>
                            <a:pt x="0" y="0"/>
                          </a:moveTo>
                          <a:cubicBezTo>
                            <a:pt x="12876" y="49389"/>
                            <a:pt x="25753" y="98778"/>
                            <a:pt x="40217" y="143933"/>
                          </a:cubicBezTo>
                          <a:cubicBezTo>
                            <a:pt x="54681" y="189088"/>
                            <a:pt x="61736" y="233186"/>
                            <a:pt x="86783" y="270933"/>
                          </a:cubicBezTo>
                          <a:cubicBezTo>
                            <a:pt x="111830" y="308680"/>
                            <a:pt x="151342" y="336550"/>
                            <a:pt x="190500" y="370417"/>
                          </a:cubicBezTo>
                          <a:cubicBezTo>
                            <a:pt x="229658" y="404284"/>
                            <a:pt x="264230" y="430389"/>
                            <a:pt x="321733" y="474133"/>
                          </a:cubicBezTo>
                          <a:cubicBezTo>
                            <a:pt x="379236" y="517877"/>
                            <a:pt x="479073" y="589139"/>
                            <a:pt x="535517" y="632883"/>
                          </a:cubicBezTo>
                          <a:cubicBezTo>
                            <a:pt x="591961" y="676627"/>
                            <a:pt x="626180" y="706613"/>
                            <a:pt x="660400" y="7366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D3148B85-1484-42C8-8907-73C82FB4EC82}"/>
                </a:ext>
              </a:extLst>
            </p:cNvPr>
            <p:cNvSpPr/>
            <p:nvPr/>
          </p:nvSpPr>
          <p:spPr>
            <a:xfrm>
              <a:off x="5952067" y="3500967"/>
              <a:ext cx="531283" cy="647700"/>
            </a:xfrm>
            <a:custGeom>
              <a:avLst/>
              <a:gdLst>
                <a:gd name="connsiteX0" fmla="*/ 0 w 531283"/>
                <a:gd name="connsiteY0" fmla="*/ 0 h 647700"/>
                <a:gd name="connsiteX1" fmla="*/ 42333 w 531283"/>
                <a:gd name="connsiteY1" fmla="*/ 131233 h 647700"/>
                <a:gd name="connsiteX2" fmla="*/ 133350 w 531283"/>
                <a:gd name="connsiteY2" fmla="*/ 268816 h 647700"/>
                <a:gd name="connsiteX3" fmla="*/ 237066 w 531283"/>
                <a:gd name="connsiteY3" fmla="*/ 406400 h 647700"/>
                <a:gd name="connsiteX4" fmla="*/ 334433 w 531283"/>
                <a:gd name="connsiteY4" fmla="*/ 520700 h 647700"/>
                <a:gd name="connsiteX5" fmla="*/ 455083 w 531283"/>
                <a:gd name="connsiteY5" fmla="*/ 605366 h 647700"/>
                <a:gd name="connsiteX6" fmla="*/ 531283 w 531283"/>
                <a:gd name="connsiteY6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83" h="647700" extrusionOk="0">
                  <a:moveTo>
                    <a:pt x="0" y="0"/>
                  </a:moveTo>
                  <a:cubicBezTo>
                    <a:pt x="10254" y="44685"/>
                    <a:pt x="21796" y="85414"/>
                    <a:pt x="42333" y="131233"/>
                  </a:cubicBezTo>
                  <a:cubicBezTo>
                    <a:pt x="70840" y="170549"/>
                    <a:pt x="96519" y="226480"/>
                    <a:pt x="133350" y="268816"/>
                  </a:cubicBezTo>
                  <a:cubicBezTo>
                    <a:pt x="165879" y="324273"/>
                    <a:pt x="198796" y="369286"/>
                    <a:pt x="237066" y="406400"/>
                  </a:cubicBezTo>
                  <a:cubicBezTo>
                    <a:pt x="269792" y="446836"/>
                    <a:pt x="296844" y="487980"/>
                    <a:pt x="334433" y="520700"/>
                  </a:cubicBezTo>
                  <a:cubicBezTo>
                    <a:pt x="365268" y="551114"/>
                    <a:pt x="422295" y="579998"/>
                    <a:pt x="455083" y="605366"/>
                  </a:cubicBezTo>
                  <a:cubicBezTo>
                    <a:pt x="489880" y="629067"/>
                    <a:pt x="519089" y="635502"/>
                    <a:pt x="531283" y="647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37757726">
                    <a:custGeom>
                      <a:avLst/>
                      <a:gdLst>
                        <a:gd name="connsiteX0" fmla="*/ 0 w 531283"/>
                        <a:gd name="connsiteY0" fmla="*/ 0 h 647700"/>
                        <a:gd name="connsiteX1" fmla="*/ 42333 w 531283"/>
                        <a:gd name="connsiteY1" fmla="*/ 131233 h 647700"/>
                        <a:gd name="connsiteX2" fmla="*/ 133350 w 531283"/>
                        <a:gd name="connsiteY2" fmla="*/ 268816 h 647700"/>
                        <a:gd name="connsiteX3" fmla="*/ 237066 w 531283"/>
                        <a:gd name="connsiteY3" fmla="*/ 406400 h 647700"/>
                        <a:gd name="connsiteX4" fmla="*/ 334433 w 531283"/>
                        <a:gd name="connsiteY4" fmla="*/ 520700 h 647700"/>
                        <a:gd name="connsiteX5" fmla="*/ 455083 w 531283"/>
                        <a:gd name="connsiteY5" fmla="*/ 605366 h 647700"/>
                        <a:gd name="connsiteX6" fmla="*/ 531283 w 531283"/>
                        <a:gd name="connsiteY6" fmla="*/ 647700 h 647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31283" h="647700">
                          <a:moveTo>
                            <a:pt x="0" y="0"/>
                          </a:moveTo>
                          <a:cubicBezTo>
                            <a:pt x="10054" y="43215"/>
                            <a:pt x="20108" y="86430"/>
                            <a:pt x="42333" y="131233"/>
                          </a:cubicBezTo>
                          <a:cubicBezTo>
                            <a:pt x="64558" y="176036"/>
                            <a:pt x="100895" y="222955"/>
                            <a:pt x="133350" y="268816"/>
                          </a:cubicBezTo>
                          <a:cubicBezTo>
                            <a:pt x="165805" y="314677"/>
                            <a:pt x="203552" y="364419"/>
                            <a:pt x="237066" y="406400"/>
                          </a:cubicBezTo>
                          <a:cubicBezTo>
                            <a:pt x="270580" y="448381"/>
                            <a:pt x="298097" y="487539"/>
                            <a:pt x="334433" y="520700"/>
                          </a:cubicBezTo>
                          <a:cubicBezTo>
                            <a:pt x="370769" y="553861"/>
                            <a:pt x="422275" y="584199"/>
                            <a:pt x="455083" y="605366"/>
                          </a:cubicBezTo>
                          <a:cubicBezTo>
                            <a:pt x="487891" y="626533"/>
                            <a:pt x="518583" y="636411"/>
                            <a:pt x="531283" y="647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4745FF01-4C06-4352-918C-463E0462E4D6}"/>
                </a:ext>
              </a:extLst>
            </p:cNvPr>
            <p:cNvSpPr/>
            <p:nvPr/>
          </p:nvSpPr>
          <p:spPr>
            <a:xfrm>
              <a:off x="6303433" y="4087283"/>
              <a:ext cx="404753" cy="711200"/>
            </a:xfrm>
            <a:custGeom>
              <a:avLst/>
              <a:gdLst>
                <a:gd name="connsiteX0" fmla="*/ 0 w 404753"/>
                <a:gd name="connsiteY0" fmla="*/ 0 h 711200"/>
                <a:gd name="connsiteX1" fmla="*/ 141817 w 404753"/>
                <a:gd name="connsiteY1" fmla="*/ 86784 h 711200"/>
                <a:gd name="connsiteX2" fmla="*/ 279400 w 404753"/>
                <a:gd name="connsiteY2" fmla="*/ 266700 h 711200"/>
                <a:gd name="connsiteX3" fmla="*/ 370417 w 404753"/>
                <a:gd name="connsiteY3" fmla="*/ 459317 h 711200"/>
                <a:gd name="connsiteX4" fmla="*/ 400050 w 404753"/>
                <a:gd name="connsiteY4" fmla="*/ 649817 h 711200"/>
                <a:gd name="connsiteX5" fmla="*/ 404284 w 404753"/>
                <a:gd name="connsiteY5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753" h="711200" extrusionOk="0">
                  <a:moveTo>
                    <a:pt x="0" y="0"/>
                  </a:moveTo>
                  <a:cubicBezTo>
                    <a:pt x="40536" y="19527"/>
                    <a:pt x="92793" y="42269"/>
                    <a:pt x="141817" y="86784"/>
                  </a:cubicBezTo>
                  <a:cubicBezTo>
                    <a:pt x="180692" y="132237"/>
                    <a:pt x="244161" y="203072"/>
                    <a:pt x="279400" y="266700"/>
                  </a:cubicBezTo>
                  <a:cubicBezTo>
                    <a:pt x="324173" y="334120"/>
                    <a:pt x="346337" y="401300"/>
                    <a:pt x="370417" y="459317"/>
                  </a:cubicBezTo>
                  <a:cubicBezTo>
                    <a:pt x="396594" y="528975"/>
                    <a:pt x="391544" y="609209"/>
                    <a:pt x="400050" y="649817"/>
                  </a:cubicBezTo>
                  <a:cubicBezTo>
                    <a:pt x="404683" y="692136"/>
                    <a:pt x="405414" y="700782"/>
                    <a:pt x="404284" y="7112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62792932">
                    <a:custGeom>
                      <a:avLst/>
                      <a:gdLst>
                        <a:gd name="connsiteX0" fmla="*/ 0 w 404753"/>
                        <a:gd name="connsiteY0" fmla="*/ 0 h 711200"/>
                        <a:gd name="connsiteX1" fmla="*/ 141817 w 404753"/>
                        <a:gd name="connsiteY1" fmla="*/ 86784 h 711200"/>
                        <a:gd name="connsiteX2" fmla="*/ 279400 w 404753"/>
                        <a:gd name="connsiteY2" fmla="*/ 266700 h 711200"/>
                        <a:gd name="connsiteX3" fmla="*/ 370417 w 404753"/>
                        <a:gd name="connsiteY3" fmla="*/ 459317 h 711200"/>
                        <a:gd name="connsiteX4" fmla="*/ 400050 w 404753"/>
                        <a:gd name="connsiteY4" fmla="*/ 649817 h 711200"/>
                        <a:gd name="connsiteX5" fmla="*/ 404284 w 404753"/>
                        <a:gd name="connsiteY5" fmla="*/ 711200 h 71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04753" h="711200">
                          <a:moveTo>
                            <a:pt x="0" y="0"/>
                          </a:moveTo>
                          <a:cubicBezTo>
                            <a:pt x="47625" y="21167"/>
                            <a:pt x="95250" y="42334"/>
                            <a:pt x="141817" y="86784"/>
                          </a:cubicBezTo>
                          <a:cubicBezTo>
                            <a:pt x="188384" y="131234"/>
                            <a:pt x="241300" y="204611"/>
                            <a:pt x="279400" y="266700"/>
                          </a:cubicBezTo>
                          <a:cubicBezTo>
                            <a:pt x="317500" y="328789"/>
                            <a:pt x="350309" y="395464"/>
                            <a:pt x="370417" y="459317"/>
                          </a:cubicBezTo>
                          <a:cubicBezTo>
                            <a:pt x="390525" y="523170"/>
                            <a:pt x="394406" y="607837"/>
                            <a:pt x="400050" y="649817"/>
                          </a:cubicBezTo>
                          <a:cubicBezTo>
                            <a:pt x="405694" y="691797"/>
                            <a:pt x="404989" y="701498"/>
                            <a:pt x="404284" y="7112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B71154D5-EAB2-4618-BA05-2E709F50C8A1}"/>
                </a:ext>
              </a:extLst>
            </p:cNvPr>
            <p:cNvSpPr/>
            <p:nvPr/>
          </p:nvSpPr>
          <p:spPr>
            <a:xfrm>
              <a:off x="6546850" y="4155017"/>
              <a:ext cx="186929" cy="391583"/>
            </a:xfrm>
            <a:custGeom>
              <a:avLst/>
              <a:gdLst>
                <a:gd name="connsiteX0" fmla="*/ 0 w 186929"/>
                <a:gd name="connsiteY0" fmla="*/ 0 h 391583"/>
                <a:gd name="connsiteX1" fmla="*/ 137583 w 186929"/>
                <a:gd name="connsiteY1" fmla="*/ 198966 h 391583"/>
                <a:gd name="connsiteX2" fmla="*/ 182033 w 186929"/>
                <a:gd name="connsiteY2" fmla="*/ 317500 h 391583"/>
                <a:gd name="connsiteX3" fmla="*/ 186267 w 186929"/>
                <a:gd name="connsiteY3" fmla="*/ 391583 h 39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929" h="391583" extrusionOk="0">
                  <a:moveTo>
                    <a:pt x="0" y="0"/>
                  </a:moveTo>
                  <a:cubicBezTo>
                    <a:pt x="56711" y="75088"/>
                    <a:pt x="105651" y="146904"/>
                    <a:pt x="137583" y="198966"/>
                  </a:cubicBezTo>
                  <a:cubicBezTo>
                    <a:pt x="169572" y="252494"/>
                    <a:pt x="173113" y="278929"/>
                    <a:pt x="182033" y="317500"/>
                  </a:cubicBezTo>
                  <a:cubicBezTo>
                    <a:pt x="191023" y="349866"/>
                    <a:pt x="184912" y="354453"/>
                    <a:pt x="186267" y="39158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93408279">
                    <a:custGeom>
                      <a:avLst/>
                      <a:gdLst>
                        <a:gd name="connsiteX0" fmla="*/ 0 w 186929"/>
                        <a:gd name="connsiteY0" fmla="*/ 0 h 391583"/>
                        <a:gd name="connsiteX1" fmla="*/ 137583 w 186929"/>
                        <a:gd name="connsiteY1" fmla="*/ 198966 h 391583"/>
                        <a:gd name="connsiteX2" fmla="*/ 182033 w 186929"/>
                        <a:gd name="connsiteY2" fmla="*/ 317500 h 391583"/>
                        <a:gd name="connsiteX3" fmla="*/ 186267 w 186929"/>
                        <a:gd name="connsiteY3" fmla="*/ 391583 h 3915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929" h="391583">
                          <a:moveTo>
                            <a:pt x="0" y="0"/>
                          </a:moveTo>
                          <a:cubicBezTo>
                            <a:pt x="53622" y="73024"/>
                            <a:pt x="107244" y="146049"/>
                            <a:pt x="137583" y="198966"/>
                          </a:cubicBezTo>
                          <a:cubicBezTo>
                            <a:pt x="167922" y="251883"/>
                            <a:pt x="173919" y="285397"/>
                            <a:pt x="182033" y="317500"/>
                          </a:cubicBezTo>
                          <a:cubicBezTo>
                            <a:pt x="190147" y="349603"/>
                            <a:pt x="185561" y="353836"/>
                            <a:pt x="186267" y="39158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70198DF8-2895-4D35-A317-EA86BECE0DBC}"/>
                </a:ext>
              </a:extLst>
            </p:cNvPr>
            <p:cNvSpPr/>
            <p:nvPr/>
          </p:nvSpPr>
          <p:spPr>
            <a:xfrm>
              <a:off x="6182783" y="4080933"/>
              <a:ext cx="258234" cy="573617"/>
            </a:xfrm>
            <a:custGeom>
              <a:avLst/>
              <a:gdLst>
                <a:gd name="connsiteX0" fmla="*/ 0 w 258234"/>
                <a:gd name="connsiteY0" fmla="*/ 0 h 573617"/>
                <a:gd name="connsiteX1" fmla="*/ 139700 w 258234"/>
                <a:gd name="connsiteY1" fmla="*/ 211667 h 573617"/>
                <a:gd name="connsiteX2" fmla="*/ 209550 w 258234"/>
                <a:gd name="connsiteY2" fmla="*/ 421217 h 573617"/>
                <a:gd name="connsiteX3" fmla="*/ 258234 w 258234"/>
                <a:gd name="connsiteY3" fmla="*/ 573617 h 57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34" h="573617" extrusionOk="0">
                  <a:moveTo>
                    <a:pt x="0" y="0"/>
                  </a:moveTo>
                  <a:cubicBezTo>
                    <a:pt x="54432" y="76605"/>
                    <a:pt x="103470" y="139286"/>
                    <a:pt x="139700" y="211667"/>
                  </a:cubicBezTo>
                  <a:cubicBezTo>
                    <a:pt x="168970" y="273382"/>
                    <a:pt x="188778" y="352627"/>
                    <a:pt x="209550" y="421217"/>
                  </a:cubicBezTo>
                  <a:cubicBezTo>
                    <a:pt x="224024" y="475323"/>
                    <a:pt x="245905" y="523116"/>
                    <a:pt x="258234" y="57361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10638158">
                    <a:custGeom>
                      <a:avLst/>
                      <a:gdLst>
                        <a:gd name="connsiteX0" fmla="*/ 0 w 258234"/>
                        <a:gd name="connsiteY0" fmla="*/ 0 h 573617"/>
                        <a:gd name="connsiteX1" fmla="*/ 139700 w 258234"/>
                        <a:gd name="connsiteY1" fmla="*/ 211667 h 573617"/>
                        <a:gd name="connsiteX2" fmla="*/ 209550 w 258234"/>
                        <a:gd name="connsiteY2" fmla="*/ 421217 h 573617"/>
                        <a:gd name="connsiteX3" fmla="*/ 258234 w 258234"/>
                        <a:gd name="connsiteY3" fmla="*/ 573617 h 5736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234" h="573617">
                          <a:moveTo>
                            <a:pt x="0" y="0"/>
                          </a:moveTo>
                          <a:cubicBezTo>
                            <a:pt x="52387" y="70732"/>
                            <a:pt x="104775" y="141464"/>
                            <a:pt x="139700" y="211667"/>
                          </a:cubicBezTo>
                          <a:cubicBezTo>
                            <a:pt x="174625" y="281870"/>
                            <a:pt x="189794" y="360892"/>
                            <a:pt x="209550" y="421217"/>
                          </a:cubicBezTo>
                          <a:cubicBezTo>
                            <a:pt x="229306" y="481542"/>
                            <a:pt x="243770" y="527579"/>
                            <a:pt x="258234" y="57361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1E5EE4E2-14BF-4F0A-8E18-7EA7D47C9CFF}"/>
                </a:ext>
              </a:extLst>
            </p:cNvPr>
            <p:cNvSpPr/>
            <p:nvPr/>
          </p:nvSpPr>
          <p:spPr>
            <a:xfrm>
              <a:off x="6159500" y="4176183"/>
              <a:ext cx="222250" cy="505884"/>
            </a:xfrm>
            <a:custGeom>
              <a:avLst/>
              <a:gdLst>
                <a:gd name="connsiteX0" fmla="*/ 0 w 222250"/>
                <a:gd name="connsiteY0" fmla="*/ 0 h 505884"/>
                <a:gd name="connsiteX1" fmla="*/ 105833 w 222250"/>
                <a:gd name="connsiteY1" fmla="*/ 131234 h 505884"/>
                <a:gd name="connsiteX2" fmla="*/ 177800 w 222250"/>
                <a:gd name="connsiteY2" fmla="*/ 309034 h 505884"/>
                <a:gd name="connsiteX3" fmla="*/ 215900 w 222250"/>
                <a:gd name="connsiteY3" fmla="*/ 438150 h 505884"/>
                <a:gd name="connsiteX4" fmla="*/ 222250 w 222250"/>
                <a:gd name="connsiteY4" fmla="*/ 505884 h 50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0" h="505884" extrusionOk="0">
                  <a:moveTo>
                    <a:pt x="0" y="0"/>
                  </a:moveTo>
                  <a:cubicBezTo>
                    <a:pt x="42290" y="48200"/>
                    <a:pt x="78488" y="73478"/>
                    <a:pt x="105833" y="131234"/>
                  </a:cubicBezTo>
                  <a:cubicBezTo>
                    <a:pt x="143672" y="183402"/>
                    <a:pt x="158311" y="249860"/>
                    <a:pt x="177800" y="309034"/>
                  </a:cubicBezTo>
                  <a:cubicBezTo>
                    <a:pt x="190855" y="361838"/>
                    <a:pt x="211903" y="399569"/>
                    <a:pt x="215900" y="438150"/>
                  </a:cubicBezTo>
                  <a:cubicBezTo>
                    <a:pt x="223571" y="471219"/>
                    <a:pt x="219375" y="494286"/>
                    <a:pt x="222250" y="50588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00311127">
                    <a:custGeom>
                      <a:avLst/>
                      <a:gdLst>
                        <a:gd name="connsiteX0" fmla="*/ 0 w 222250"/>
                        <a:gd name="connsiteY0" fmla="*/ 0 h 505884"/>
                        <a:gd name="connsiteX1" fmla="*/ 105833 w 222250"/>
                        <a:gd name="connsiteY1" fmla="*/ 131234 h 505884"/>
                        <a:gd name="connsiteX2" fmla="*/ 177800 w 222250"/>
                        <a:gd name="connsiteY2" fmla="*/ 309034 h 505884"/>
                        <a:gd name="connsiteX3" fmla="*/ 215900 w 222250"/>
                        <a:gd name="connsiteY3" fmla="*/ 438150 h 505884"/>
                        <a:gd name="connsiteX4" fmla="*/ 222250 w 222250"/>
                        <a:gd name="connsiteY4" fmla="*/ 505884 h 505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2250" h="505884">
                          <a:moveTo>
                            <a:pt x="0" y="0"/>
                          </a:moveTo>
                          <a:cubicBezTo>
                            <a:pt x="38100" y="39864"/>
                            <a:pt x="76200" y="79728"/>
                            <a:pt x="105833" y="131234"/>
                          </a:cubicBezTo>
                          <a:cubicBezTo>
                            <a:pt x="135466" y="182740"/>
                            <a:pt x="159455" y="257881"/>
                            <a:pt x="177800" y="309034"/>
                          </a:cubicBezTo>
                          <a:cubicBezTo>
                            <a:pt x="196145" y="360187"/>
                            <a:pt x="208492" y="405342"/>
                            <a:pt x="215900" y="438150"/>
                          </a:cubicBezTo>
                          <a:cubicBezTo>
                            <a:pt x="223308" y="470958"/>
                            <a:pt x="219075" y="492478"/>
                            <a:pt x="222250" y="50588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C9E486BE-7E99-4AC8-8F76-7816B5CF92C5}"/>
                </a:ext>
              </a:extLst>
            </p:cNvPr>
            <p:cNvSpPr/>
            <p:nvPr/>
          </p:nvSpPr>
          <p:spPr>
            <a:xfrm>
              <a:off x="6905625" y="3435350"/>
              <a:ext cx="1016000" cy="241582"/>
            </a:xfrm>
            <a:custGeom>
              <a:avLst/>
              <a:gdLst>
                <a:gd name="connsiteX0" fmla="*/ 0 w 1016000"/>
                <a:gd name="connsiteY0" fmla="*/ 0 h 241582"/>
                <a:gd name="connsiteX1" fmla="*/ 269875 w 1016000"/>
                <a:gd name="connsiteY1" fmla="*/ 158750 h 241582"/>
                <a:gd name="connsiteX2" fmla="*/ 396875 w 1016000"/>
                <a:gd name="connsiteY2" fmla="*/ 206375 h 241582"/>
                <a:gd name="connsiteX3" fmla="*/ 609600 w 1016000"/>
                <a:gd name="connsiteY3" fmla="*/ 241300 h 241582"/>
                <a:gd name="connsiteX4" fmla="*/ 835025 w 1016000"/>
                <a:gd name="connsiteY4" fmla="*/ 187325 h 241582"/>
                <a:gd name="connsiteX5" fmla="*/ 1016000 w 1016000"/>
                <a:gd name="connsiteY5" fmla="*/ 60325 h 24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000" h="241582" extrusionOk="0">
                  <a:moveTo>
                    <a:pt x="0" y="0"/>
                  </a:moveTo>
                  <a:cubicBezTo>
                    <a:pt x="107862" y="66469"/>
                    <a:pt x="195762" y="128051"/>
                    <a:pt x="269875" y="158750"/>
                  </a:cubicBezTo>
                  <a:cubicBezTo>
                    <a:pt x="335858" y="193007"/>
                    <a:pt x="339760" y="192146"/>
                    <a:pt x="396875" y="206375"/>
                  </a:cubicBezTo>
                  <a:cubicBezTo>
                    <a:pt x="453555" y="221174"/>
                    <a:pt x="540623" y="246385"/>
                    <a:pt x="609600" y="241300"/>
                  </a:cubicBezTo>
                  <a:cubicBezTo>
                    <a:pt x="676995" y="251124"/>
                    <a:pt x="753223" y="217824"/>
                    <a:pt x="835025" y="187325"/>
                  </a:cubicBezTo>
                  <a:cubicBezTo>
                    <a:pt x="899800" y="160835"/>
                    <a:pt x="961103" y="108950"/>
                    <a:pt x="1016000" y="603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3626671">
                    <a:custGeom>
                      <a:avLst/>
                      <a:gdLst>
                        <a:gd name="connsiteX0" fmla="*/ 0 w 1016000"/>
                        <a:gd name="connsiteY0" fmla="*/ 0 h 241582"/>
                        <a:gd name="connsiteX1" fmla="*/ 269875 w 1016000"/>
                        <a:gd name="connsiteY1" fmla="*/ 158750 h 241582"/>
                        <a:gd name="connsiteX2" fmla="*/ 396875 w 1016000"/>
                        <a:gd name="connsiteY2" fmla="*/ 206375 h 241582"/>
                        <a:gd name="connsiteX3" fmla="*/ 609600 w 1016000"/>
                        <a:gd name="connsiteY3" fmla="*/ 241300 h 241582"/>
                        <a:gd name="connsiteX4" fmla="*/ 835025 w 1016000"/>
                        <a:gd name="connsiteY4" fmla="*/ 187325 h 241582"/>
                        <a:gd name="connsiteX5" fmla="*/ 1016000 w 1016000"/>
                        <a:gd name="connsiteY5" fmla="*/ 60325 h 241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16000" h="241582">
                          <a:moveTo>
                            <a:pt x="0" y="0"/>
                          </a:moveTo>
                          <a:cubicBezTo>
                            <a:pt x="101864" y="62177"/>
                            <a:pt x="203729" y="124354"/>
                            <a:pt x="269875" y="158750"/>
                          </a:cubicBezTo>
                          <a:cubicBezTo>
                            <a:pt x="336021" y="193146"/>
                            <a:pt x="340254" y="192617"/>
                            <a:pt x="396875" y="206375"/>
                          </a:cubicBezTo>
                          <a:cubicBezTo>
                            <a:pt x="453496" y="220133"/>
                            <a:pt x="536575" y="244475"/>
                            <a:pt x="609600" y="241300"/>
                          </a:cubicBezTo>
                          <a:cubicBezTo>
                            <a:pt x="682625" y="238125"/>
                            <a:pt x="767292" y="217487"/>
                            <a:pt x="835025" y="187325"/>
                          </a:cubicBezTo>
                          <a:cubicBezTo>
                            <a:pt x="902758" y="157163"/>
                            <a:pt x="959379" y="108744"/>
                            <a:pt x="1016000" y="603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67F07ECE-6608-44CA-A8C4-5A912166F9B8}"/>
                </a:ext>
              </a:extLst>
            </p:cNvPr>
            <p:cNvSpPr/>
            <p:nvPr/>
          </p:nvSpPr>
          <p:spPr>
            <a:xfrm>
              <a:off x="7004050" y="3422650"/>
              <a:ext cx="501650" cy="153223"/>
            </a:xfrm>
            <a:custGeom>
              <a:avLst/>
              <a:gdLst>
                <a:gd name="connsiteX0" fmla="*/ 0 w 501650"/>
                <a:gd name="connsiteY0" fmla="*/ 0 h 153223"/>
                <a:gd name="connsiteX1" fmla="*/ 177800 w 501650"/>
                <a:gd name="connsiteY1" fmla="*/ 95250 h 153223"/>
                <a:gd name="connsiteX2" fmla="*/ 396875 w 501650"/>
                <a:gd name="connsiteY2" fmla="*/ 149225 h 153223"/>
                <a:gd name="connsiteX3" fmla="*/ 501650 w 501650"/>
                <a:gd name="connsiteY3" fmla="*/ 149225 h 15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650" h="153223" extrusionOk="0">
                  <a:moveTo>
                    <a:pt x="0" y="0"/>
                  </a:moveTo>
                  <a:cubicBezTo>
                    <a:pt x="55840" y="36394"/>
                    <a:pt x="121515" y="69521"/>
                    <a:pt x="177800" y="95250"/>
                  </a:cubicBezTo>
                  <a:cubicBezTo>
                    <a:pt x="247652" y="121083"/>
                    <a:pt x="343998" y="140923"/>
                    <a:pt x="396875" y="149225"/>
                  </a:cubicBezTo>
                  <a:cubicBezTo>
                    <a:pt x="450850" y="158222"/>
                    <a:pt x="501650" y="149225"/>
                    <a:pt x="501650" y="1492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22395072">
                    <a:custGeom>
                      <a:avLst/>
                      <a:gdLst>
                        <a:gd name="connsiteX0" fmla="*/ 0 w 501650"/>
                        <a:gd name="connsiteY0" fmla="*/ 0 h 153223"/>
                        <a:gd name="connsiteX1" fmla="*/ 177800 w 501650"/>
                        <a:gd name="connsiteY1" fmla="*/ 95250 h 153223"/>
                        <a:gd name="connsiteX2" fmla="*/ 396875 w 501650"/>
                        <a:gd name="connsiteY2" fmla="*/ 149225 h 153223"/>
                        <a:gd name="connsiteX3" fmla="*/ 501650 w 501650"/>
                        <a:gd name="connsiteY3" fmla="*/ 149225 h 153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01650" h="153223">
                          <a:moveTo>
                            <a:pt x="0" y="0"/>
                          </a:moveTo>
                          <a:cubicBezTo>
                            <a:pt x="55827" y="35189"/>
                            <a:pt x="111654" y="70379"/>
                            <a:pt x="177800" y="95250"/>
                          </a:cubicBezTo>
                          <a:cubicBezTo>
                            <a:pt x="243946" y="120121"/>
                            <a:pt x="342900" y="140229"/>
                            <a:pt x="396875" y="149225"/>
                          </a:cubicBezTo>
                          <a:cubicBezTo>
                            <a:pt x="450850" y="158221"/>
                            <a:pt x="501650" y="149225"/>
                            <a:pt x="501650" y="1492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B63334DA-2C9D-4BC3-9D4D-7A28912A95A0}"/>
                </a:ext>
              </a:extLst>
            </p:cNvPr>
            <p:cNvSpPr/>
            <p:nvPr/>
          </p:nvSpPr>
          <p:spPr>
            <a:xfrm>
              <a:off x="7353231" y="3962326"/>
              <a:ext cx="796994" cy="70352"/>
            </a:xfrm>
            <a:custGeom>
              <a:avLst/>
              <a:gdLst>
                <a:gd name="connsiteX0" fmla="*/ 69 w 796994"/>
                <a:gd name="connsiteY0" fmla="*/ 74 h 70352"/>
                <a:gd name="connsiteX1" fmla="*/ 57219 w 796994"/>
                <a:gd name="connsiteY1" fmla="*/ 9599 h 70352"/>
                <a:gd name="connsiteX2" fmla="*/ 371544 w 796994"/>
                <a:gd name="connsiteY2" fmla="*/ 69924 h 70352"/>
                <a:gd name="connsiteX3" fmla="*/ 635069 w 796994"/>
                <a:gd name="connsiteY3" fmla="*/ 38174 h 70352"/>
                <a:gd name="connsiteX4" fmla="*/ 796994 w 796994"/>
                <a:gd name="connsiteY4" fmla="*/ 19124 h 7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994" h="70352" extrusionOk="0">
                  <a:moveTo>
                    <a:pt x="69" y="74"/>
                  </a:moveTo>
                  <a:cubicBezTo>
                    <a:pt x="-2312" y="-986"/>
                    <a:pt x="57219" y="9600"/>
                    <a:pt x="57219" y="9599"/>
                  </a:cubicBezTo>
                  <a:cubicBezTo>
                    <a:pt x="113215" y="16367"/>
                    <a:pt x="284904" y="61037"/>
                    <a:pt x="371544" y="69924"/>
                  </a:cubicBezTo>
                  <a:cubicBezTo>
                    <a:pt x="467852" y="74687"/>
                    <a:pt x="635069" y="38174"/>
                    <a:pt x="635069" y="38174"/>
                  </a:cubicBezTo>
                  <a:cubicBezTo>
                    <a:pt x="663708" y="36599"/>
                    <a:pt x="729965" y="36364"/>
                    <a:pt x="796994" y="1912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98891546">
                    <a:custGeom>
                      <a:avLst/>
                      <a:gdLst>
                        <a:gd name="connsiteX0" fmla="*/ 69 w 796994"/>
                        <a:gd name="connsiteY0" fmla="*/ 74 h 70352"/>
                        <a:gd name="connsiteX1" fmla="*/ 57219 w 796994"/>
                        <a:gd name="connsiteY1" fmla="*/ 9599 h 70352"/>
                        <a:gd name="connsiteX2" fmla="*/ 371544 w 796994"/>
                        <a:gd name="connsiteY2" fmla="*/ 69924 h 70352"/>
                        <a:gd name="connsiteX3" fmla="*/ 635069 w 796994"/>
                        <a:gd name="connsiteY3" fmla="*/ 38174 h 70352"/>
                        <a:gd name="connsiteX4" fmla="*/ 796994 w 796994"/>
                        <a:gd name="connsiteY4" fmla="*/ 19124 h 7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6994" h="70352">
                          <a:moveTo>
                            <a:pt x="69" y="74"/>
                          </a:moveTo>
                          <a:cubicBezTo>
                            <a:pt x="-2312" y="-985"/>
                            <a:pt x="57219" y="9599"/>
                            <a:pt x="57219" y="9599"/>
                          </a:cubicBezTo>
                          <a:cubicBezTo>
                            <a:pt x="119131" y="21241"/>
                            <a:pt x="275236" y="65162"/>
                            <a:pt x="371544" y="69924"/>
                          </a:cubicBezTo>
                          <a:cubicBezTo>
                            <a:pt x="467852" y="74686"/>
                            <a:pt x="635069" y="38174"/>
                            <a:pt x="635069" y="38174"/>
                          </a:cubicBezTo>
                          <a:lnTo>
                            <a:pt x="796994" y="19124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7AABEB39-A33F-4A91-96A7-FD660CA051AE}"/>
                </a:ext>
              </a:extLst>
            </p:cNvPr>
            <p:cNvSpPr/>
            <p:nvPr/>
          </p:nvSpPr>
          <p:spPr>
            <a:xfrm>
              <a:off x="6632575" y="2568575"/>
              <a:ext cx="628650" cy="635000"/>
            </a:xfrm>
            <a:custGeom>
              <a:avLst/>
              <a:gdLst>
                <a:gd name="connsiteX0" fmla="*/ 0 w 628650"/>
                <a:gd name="connsiteY0" fmla="*/ 0 h 635000"/>
                <a:gd name="connsiteX1" fmla="*/ 44450 w 628650"/>
                <a:gd name="connsiteY1" fmla="*/ 196850 h 635000"/>
                <a:gd name="connsiteX2" fmla="*/ 107950 w 628650"/>
                <a:gd name="connsiteY2" fmla="*/ 311150 h 635000"/>
                <a:gd name="connsiteX3" fmla="*/ 200025 w 628650"/>
                <a:gd name="connsiteY3" fmla="*/ 463550 h 635000"/>
                <a:gd name="connsiteX4" fmla="*/ 441325 w 628650"/>
                <a:gd name="connsiteY4" fmla="*/ 587375 h 635000"/>
                <a:gd name="connsiteX5" fmla="*/ 628650 w 628650"/>
                <a:gd name="connsiteY5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635000" extrusionOk="0">
                  <a:moveTo>
                    <a:pt x="0" y="0"/>
                  </a:moveTo>
                  <a:cubicBezTo>
                    <a:pt x="10682" y="82689"/>
                    <a:pt x="28294" y="152470"/>
                    <a:pt x="44450" y="196850"/>
                  </a:cubicBezTo>
                  <a:cubicBezTo>
                    <a:pt x="67615" y="247809"/>
                    <a:pt x="80372" y="269964"/>
                    <a:pt x="107950" y="311150"/>
                  </a:cubicBezTo>
                  <a:cubicBezTo>
                    <a:pt x="142323" y="358653"/>
                    <a:pt x="147910" y="417819"/>
                    <a:pt x="200025" y="463550"/>
                  </a:cubicBezTo>
                  <a:cubicBezTo>
                    <a:pt x="260138" y="496785"/>
                    <a:pt x="365262" y="557900"/>
                    <a:pt x="441325" y="587375"/>
                  </a:cubicBezTo>
                  <a:cubicBezTo>
                    <a:pt x="513688" y="617472"/>
                    <a:pt x="580807" y="628768"/>
                    <a:pt x="628650" y="6350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888270861">
                    <a:custGeom>
                      <a:avLst/>
                      <a:gdLst>
                        <a:gd name="connsiteX0" fmla="*/ 0 w 628650"/>
                        <a:gd name="connsiteY0" fmla="*/ 0 h 635000"/>
                        <a:gd name="connsiteX1" fmla="*/ 44450 w 628650"/>
                        <a:gd name="connsiteY1" fmla="*/ 196850 h 635000"/>
                        <a:gd name="connsiteX2" fmla="*/ 107950 w 628650"/>
                        <a:gd name="connsiteY2" fmla="*/ 311150 h 635000"/>
                        <a:gd name="connsiteX3" fmla="*/ 200025 w 628650"/>
                        <a:gd name="connsiteY3" fmla="*/ 463550 h 635000"/>
                        <a:gd name="connsiteX4" fmla="*/ 441325 w 628650"/>
                        <a:gd name="connsiteY4" fmla="*/ 587375 h 635000"/>
                        <a:gd name="connsiteX5" fmla="*/ 628650 w 628650"/>
                        <a:gd name="connsiteY5" fmla="*/ 635000 h 635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28650" h="635000">
                          <a:moveTo>
                            <a:pt x="0" y="0"/>
                          </a:moveTo>
                          <a:cubicBezTo>
                            <a:pt x="13229" y="72496"/>
                            <a:pt x="26458" y="144992"/>
                            <a:pt x="44450" y="196850"/>
                          </a:cubicBezTo>
                          <a:cubicBezTo>
                            <a:pt x="62442" y="248708"/>
                            <a:pt x="82021" y="266700"/>
                            <a:pt x="107950" y="311150"/>
                          </a:cubicBezTo>
                          <a:cubicBezTo>
                            <a:pt x="133879" y="355600"/>
                            <a:pt x="144463" y="417513"/>
                            <a:pt x="200025" y="463550"/>
                          </a:cubicBezTo>
                          <a:cubicBezTo>
                            <a:pt x="255587" y="509587"/>
                            <a:pt x="369888" y="558800"/>
                            <a:pt x="441325" y="587375"/>
                          </a:cubicBezTo>
                          <a:cubicBezTo>
                            <a:pt x="512763" y="615950"/>
                            <a:pt x="582613" y="626004"/>
                            <a:pt x="628650" y="6350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ABFF9452-FCE9-42E3-B577-ABBD604D72D9}"/>
                </a:ext>
              </a:extLst>
            </p:cNvPr>
            <p:cNvSpPr/>
            <p:nvPr/>
          </p:nvSpPr>
          <p:spPr>
            <a:xfrm>
              <a:off x="7273925" y="3289300"/>
              <a:ext cx="457200" cy="70405"/>
            </a:xfrm>
            <a:custGeom>
              <a:avLst/>
              <a:gdLst>
                <a:gd name="connsiteX0" fmla="*/ 0 w 457200"/>
                <a:gd name="connsiteY0" fmla="*/ 0 h 70405"/>
                <a:gd name="connsiteX1" fmla="*/ 57150 w 457200"/>
                <a:gd name="connsiteY1" fmla="*/ 22225 h 70405"/>
                <a:gd name="connsiteX2" fmla="*/ 295275 w 457200"/>
                <a:gd name="connsiteY2" fmla="*/ 69850 h 70405"/>
                <a:gd name="connsiteX3" fmla="*/ 457200 w 457200"/>
                <a:gd name="connsiteY3" fmla="*/ 47625 h 7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70405" extrusionOk="0">
                  <a:moveTo>
                    <a:pt x="0" y="0"/>
                  </a:moveTo>
                  <a:cubicBezTo>
                    <a:pt x="3639" y="5220"/>
                    <a:pt x="8434" y="10133"/>
                    <a:pt x="57150" y="22225"/>
                  </a:cubicBezTo>
                  <a:cubicBezTo>
                    <a:pt x="105999" y="29865"/>
                    <a:pt x="231357" y="53207"/>
                    <a:pt x="295275" y="69850"/>
                  </a:cubicBezTo>
                  <a:cubicBezTo>
                    <a:pt x="361152" y="76063"/>
                    <a:pt x="423559" y="58636"/>
                    <a:pt x="457200" y="476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03343655">
                    <a:custGeom>
                      <a:avLst/>
                      <a:gdLst>
                        <a:gd name="connsiteX0" fmla="*/ 0 w 457200"/>
                        <a:gd name="connsiteY0" fmla="*/ 0 h 70405"/>
                        <a:gd name="connsiteX1" fmla="*/ 57150 w 457200"/>
                        <a:gd name="connsiteY1" fmla="*/ 22225 h 70405"/>
                        <a:gd name="connsiteX2" fmla="*/ 295275 w 457200"/>
                        <a:gd name="connsiteY2" fmla="*/ 69850 h 70405"/>
                        <a:gd name="connsiteX3" fmla="*/ 457200 w 457200"/>
                        <a:gd name="connsiteY3" fmla="*/ 47625 h 704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7200" h="70405">
                          <a:moveTo>
                            <a:pt x="0" y="0"/>
                          </a:moveTo>
                          <a:cubicBezTo>
                            <a:pt x="3969" y="5291"/>
                            <a:pt x="7938" y="10583"/>
                            <a:pt x="57150" y="22225"/>
                          </a:cubicBezTo>
                          <a:cubicBezTo>
                            <a:pt x="106363" y="33867"/>
                            <a:pt x="228600" y="65617"/>
                            <a:pt x="295275" y="69850"/>
                          </a:cubicBezTo>
                          <a:cubicBezTo>
                            <a:pt x="361950" y="74083"/>
                            <a:pt x="424921" y="52917"/>
                            <a:pt x="457200" y="476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B74615E9-80D5-4FC1-A162-D55C97DA190B}"/>
                </a:ext>
              </a:extLst>
            </p:cNvPr>
            <p:cNvSpPr/>
            <p:nvPr/>
          </p:nvSpPr>
          <p:spPr>
            <a:xfrm>
              <a:off x="7232650" y="3228975"/>
              <a:ext cx="193675" cy="28575"/>
            </a:xfrm>
            <a:custGeom>
              <a:avLst/>
              <a:gdLst>
                <a:gd name="connsiteX0" fmla="*/ 0 w 193675"/>
                <a:gd name="connsiteY0" fmla="*/ 28575 h 28575"/>
                <a:gd name="connsiteX1" fmla="*/ 193675 w 193675"/>
                <a:gd name="connsiteY1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675" h="28575" extrusionOk="0">
                  <a:moveTo>
                    <a:pt x="0" y="28575"/>
                  </a:moveTo>
                  <a:cubicBezTo>
                    <a:pt x="44931" y="31013"/>
                    <a:pt x="158524" y="-7066"/>
                    <a:pt x="193675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95358389">
                    <a:custGeom>
                      <a:avLst/>
                      <a:gdLst>
                        <a:gd name="connsiteX0" fmla="*/ 0 w 193675"/>
                        <a:gd name="connsiteY0" fmla="*/ 28575 h 28575"/>
                        <a:gd name="connsiteX1" fmla="*/ 193675 w 193675"/>
                        <a:gd name="connsiteY1" fmla="*/ 0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3675" h="28575">
                          <a:moveTo>
                            <a:pt x="0" y="28575"/>
                          </a:moveTo>
                          <a:lnTo>
                            <a:pt x="193675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EBB81E27-2BAC-4EBC-85B8-B3425A2DEE9B}"/>
                </a:ext>
              </a:extLst>
            </p:cNvPr>
            <p:cNvSpPr/>
            <p:nvPr/>
          </p:nvSpPr>
          <p:spPr>
            <a:xfrm>
              <a:off x="7956550" y="3047916"/>
              <a:ext cx="196850" cy="60409"/>
            </a:xfrm>
            <a:custGeom>
              <a:avLst/>
              <a:gdLst>
                <a:gd name="connsiteX0" fmla="*/ 0 w 196850"/>
                <a:gd name="connsiteY0" fmla="*/ 60409 h 60409"/>
                <a:gd name="connsiteX1" fmla="*/ 95250 w 196850"/>
                <a:gd name="connsiteY1" fmla="*/ 9609 h 60409"/>
                <a:gd name="connsiteX2" fmla="*/ 196850 w 196850"/>
                <a:gd name="connsiteY2" fmla="*/ 84 h 6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50" h="60409" extrusionOk="0">
                  <a:moveTo>
                    <a:pt x="0" y="60409"/>
                  </a:moveTo>
                  <a:cubicBezTo>
                    <a:pt x="33151" y="35071"/>
                    <a:pt x="60129" y="19452"/>
                    <a:pt x="95250" y="9609"/>
                  </a:cubicBezTo>
                  <a:cubicBezTo>
                    <a:pt x="134001" y="1662"/>
                    <a:pt x="165608" y="983"/>
                    <a:pt x="196850" y="8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00381737">
                    <a:custGeom>
                      <a:avLst/>
                      <a:gdLst>
                        <a:gd name="connsiteX0" fmla="*/ 0 w 196850"/>
                        <a:gd name="connsiteY0" fmla="*/ 60409 h 60409"/>
                        <a:gd name="connsiteX1" fmla="*/ 95250 w 196850"/>
                        <a:gd name="connsiteY1" fmla="*/ 9609 h 60409"/>
                        <a:gd name="connsiteX2" fmla="*/ 196850 w 196850"/>
                        <a:gd name="connsiteY2" fmla="*/ 84 h 604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6850" h="60409">
                          <a:moveTo>
                            <a:pt x="0" y="60409"/>
                          </a:moveTo>
                          <a:cubicBezTo>
                            <a:pt x="31221" y="40036"/>
                            <a:pt x="62442" y="19663"/>
                            <a:pt x="95250" y="9609"/>
                          </a:cubicBezTo>
                          <a:cubicBezTo>
                            <a:pt x="128058" y="-445"/>
                            <a:pt x="162454" y="-181"/>
                            <a:pt x="196850" y="8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9D345716-F297-4C24-9299-85979084D652}"/>
                </a:ext>
              </a:extLst>
            </p:cNvPr>
            <p:cNvSpPr/>
            <p:nvPr/>
          </p:nvSpPr>
          <p:spPr>
            <a:xfrm>
              <a:off x="7921625" y="3009899"/>
              <a:ext cx="247650" cy="63501"/>
            </a:xfrm>
            <a:custGeom>
              <a:avLst/>
              <a:gdLst>
                <a:gd name="connsiteX0" fmla="*/ 0 w 247650"/>
                <a:gd name="connsiteY0" fmla="*/ 63501 h 63501"/>
                <a:gd name="connsiteX1" fmla="*/ 53975 w 247650"/>
                <a:gd name="connsiteY1" fmla="*/ 3176 h 63501"/>
                <a:gd name="connsiteX2" fmla="*/ 247650 w 247650"/>
                <a:gd name="connsiteY2" fmla="*/ 9526 h 6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63501" extrusionOk="0">
                  <a:moveTo>
                    <a:pt x="0" y="63501"/>
                  </a:moveTo>
                  <a:cubicBezTo>
                    <a:pt x="6588" y="38369"/>
                    <a:pt x="11690" y="12375"/>
                    <a:pt x="53975" y="3176"/>
                  </a:cubicBezTo>
                  <a:cubicBezTo>
                    <a:pt x="94551" y="-4721"/>
                    <a:pt x="213116" y="4351"/>
                    <a:pt x="247650" y="952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70778953">
                    <a:custGeom>
                      <a:avLst/>
                      <a:gdLst>
                        <a:gd name="connsiteX0" fmla="*/ 0 w 247650"/>
                        <a:gd name="connsiteY0" fmla="*/ 63501 h 63501"/>
                        <a:gd name="connsiteX1" fmla="*/ 53975 w 247650"/>
                        <a:gd name="connsiteY1" fmla="*/ 3176 h 63501"/>
                        <a:gd name="connsiteX2" fmla="*/ 247650 w 247650"/>
                        <a:gd name="connsiteY2" fmla="*/ 9526 h 635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47650" h="63501">
                          <a:moveTo>
                            <a:pt x="0" y="63501"/>
                          </a:moveTo>
                          <a:cubicBezTo>
                            <a:pt x="6350" y="37836"/>
                            <a:pt x="12700" y="12172"/>
                            <a:pt x="53975" y="3176"/>
                          </a:cubicBezTo>
                          <a:cubicBezTo>
                            <a:pt x="95250" y="-5820"/>
                            <a:pt x="209021" y="6880"/>
                            <a:pt x="247650" y="952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5C939631-C0E7-4C06-8033-C942D6251AC1}"/>
                </a:ext>
              </a:extLst>
            </p:cNvPr>
            <p:cNvSpPr/>
            <p:nvPr/>
          </p:nvSpPr>
          <p:spPr>
            <a:xfrm>
              <a:off x="7750273" y="2606675"/>
              <a:ext cx="187227" cy="184150"/>
            </a:xfrm>
            <a:custGeom>
              <a:avLst/>
              <a:gdLst>
                <a:gd name="connsiteX0" fmla="*/ 187227 w 187227"/>
                <a:gd name="connsiteY0" fmla="*/ 0 h 184150"/>
                <a:gd name="connsiteX1" fmla="*/ 22127 w 187227"/>
                <a:gd name="connsiteY1" fmla="*/ 111125 h 184150"/>
                <a:gd name="connsiteX2" fmla="*/ 6252 w 187227"/>
                <a:gd name="connsiteY2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227" h="184150" extrusionOk="0">
                  <a:moveTo>
                    <a:pt x="187227" y="0"/>
                  </a:moveTo>
                  <a:cubicBezTo>
                    <a:pt x="124770" y="38288"/>
                    <a:pt x="47154" y="79278"/>
                    <a:pt x="22127" y="111125"/>
                  </a:cubicBezTo>
                  <a:cubicBezTo>
                    <a:pt x="-5986" y="142163"/>
                    <a:pt x="497" y="161196"/>
                    <a:pt x="6252" y="1841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63836460">
                    <a:custGeom>
                      <a:avLst/>
                      <a:gdLst>
                        <a:gd name="connsiteX0" fmla="*/ 187227 w 187227"/>
                        <a:gd name="connsiteY0" fmla="*/ 0 h 184150"/>
                        <a:gd name="connsiteX1" fmla="*/ 22127 w 187227"/>
                        <a:gd name="connsiteY1" fmla="*/ 111125 h 184150"/>
                        <a:gd name="connsiteX2" fmla="*/ 6252 w 187227"/>
                        <a:gd name="connsiteY2" fmla="*/ 184150 h 184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7227" h="184150">
                          <a:moveTo>
                            <a:pt x="187227" y="0"/>
                          </a:moveTo>
                          <a:cubicBezTo>
                            <a:pt x="119758" y="40216"/>
                            <a:pt x="52289" y="80433"/>
                            <a:pt x="22127" y="111125"/>
                          </a:cubicBezTo>
                          <a:cubicBezTo>
                            <a:pt x="-8035" y="141817"/>
                            <a:pt x="-892" y="162983"/>
                            <a:pt x="6252" y="1841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FE4726C5-8402-4A48-AD99-52F8DA8A773F}"/>
                </a:ext>
              </a:extLst>
            </p:cNvPr>
            <p:cNvSpPr/>
            <p:nvPr/>
          </p:nvSpPr>
          <p:spPr>
            <a:xfrm>
              <a:off x="7146925" y="2609850"/>
              <a:ext cx="571871" cy="442858"/>
            </a:xfrm>
            <a:custGeom>
              <a:avLst/>
              <a:gdLst>
                <a:gd name="connsiteX0" fmla="*/ 565150 w 571871"/>
                <a:gd name="connsiteY0" fmla="*/ 0 h 442858"/>
                <a:gd name="connsiteX1" fmla="*/ 565150 w 571871"/>
                <a:gd name="connsiteY1" fmla="*/ 101600 h 442858"/>
                <a:gd name="connsiteX2" fmla="*/ 495300 w 571871"/>
                <a:gd name="connsiteY2" fmla="*/ 219075 h 442858"/>
                <a:gd name="connsiteX3" fmla="*/ 393700 w 571871"/>
                <a:gd name="connsiteY3" fmla="*/ 311150 h 442858"/>
                <a:gd name="connsiteX4" fmla="*/ 285750 w 571871"/>
                <a:gd name="connsiteY4" fmla="*/ 393700 h 442858"/>
                <a:gd name="connsiteX5" fmla="*/ 203200 w 571871"/>
                <a:gd name="connsiteY5" fmla="*/ 434975 h 442858"/>
                <a:gd name="connsiteX6" fmla="*/ 76200 w 571871"/>
                <a:gd name="connsiteY6" fmla="*/ 441325 h 442858"/>
                <a:gd name="connsiteX7" fmla="*/ 0 w 571871"/>
                <a:gd name="connsiteY7" fmla="*/ 415925 h 44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871" h="442858" extrusionOk="0">
                  <a:moveTo>
                    <a:pt x="565150" y="0"/>
                  </a:moveTo>
                  <a:cubicBezTo>
                    <a:pt x="571603" y="34508"/>
                    <a:pt x="574543" y="65258"/>
                    <a:pt x="565150" y="101600"/>
                  </a:cubicBezTo>
                  <a:cubicBezTo>
                    <a:pt x="553623" y="138929"/>
                    <a:pt x="520507" y="191090"/>
                    <a:pt x="495300" y="219075"/>
                  </a:cubicBezTo>
                  <a:cubicBezTo>
                    <a:pt x="465027" y="258356"/>
                    <a:pt x="432769" y="277898"/>
                    <a:pt x="393700" y="311150"/>
                  </a:cubicBezTo>
                  <a:cubicBezTo>
                    <a:pt x="359984" y="345513"/>
                    <a:pt x="316174" y="368464"/>
                    <a:pt x="285750" y="393700"/>
                  </a:cubicBezTo>
                  <a:cubicBezTo>
                    <a:pt x="254846" y="413125"/>
                    <a:pt x="239779" y="429135"/>
                    <a:pt x="203200" y="434975"/>
                  </a:cubicBezTo>
                  <a:cubicBezTo>
                    <a:pt x="162058" y="441782"/>
                    <a:pt x="107224" y="444084"/>
                    <a:pt x="76200" y="441325"/>
                  </a:cubicBezTo>
                  <a:cubicBezTo>
                    <a:pt x="43024" y="437989"/>
                    <a:pt x="22181" y="426948"/>
                    <a:pt x="0" y="4159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280244704">
                    <a:custGeom>
                      <a:avLst/>
                      <a:gdLst>
                        <a:gd name="connsiteX0" fmla="*/ 565150 w 571871"/>
                        <a:gd name="connsiteY0" fmla="*/ 0 h 442858"/>
                        <a:gd name="connsiteX1" fmla="*/ 565150 w 571871"/>
                        <a:gd name="connsiteY1" fmla="*/ 101600 h 442858"/>
                        <a:gd name="connsiteX2" fmla="*/ 495300 w 571871"/>
                        <a:gd name="connsiteY2" fmla="*/ 219075 h 442858"/>
                        <a:gd name="connsiteX3" fmla="*/ 393700 w 571871"/>
                        <a:gd name="connsiteY3" fmla="*/ 311150 h 442858"/>
                        <a:gd name="connsiteX4" fmla="*/ 285750 w 571871"/>
                        <a:gd name="connsiteY4" fmla="*/ 393700 h 442858"/>
                        <a:gd name="connsiteX5" fmla="*/ 203200 w 571871"/>
                        <a:gd name="connsiteY5" fmla="*/ 434975 h 442858"/>
                        <a:gd name="connsiteX6" fmla="*/ 76200 w 571871"/>
                        <a:gd name="connsiteY6" fmla="*/ 441325 h 442858"/>
                        <a:gd name="connsiteX7" fmla="*/ 0 w 571871"/>
                        <a:gd name="connsiteY7" fmla="*/ 415925 h 4428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1871" h="442858">
                          <a:moveTo>
                            <a:pt x="565150" y="0"/>
                          </a:moveTo>
                          <a:cubicBezTo>
                            <a:pt x="570971" y="32544"/>
                            <a:pt x="576792" y="65088"/>
                            <a:pt x="565150" y="101600"/>
                          </a:cubicBezTo>
                          <a:cubicBezTo>
                            <a:pt x="553508" y="138112"/>
                            <a:pt x="523875" y="184150"/>
                            <a:pt x="495300" y="219075"/>
                          </a:cubicBezTo>
                          <a:cubicBezTo>
                            <a:pt x="466725" y="254000"/>
                            <a:pt x="428625" y="282046"/>
                            <a:pt x="393700" y="311150"/>
                          </a:cubicBezTo>
                          <a:cubicBezTo>
                            <a:pt x="358775" y="340254"/>
                            <a:pt x="317500" y="373063"/>
                            <a:pt x="285750" y="393700"/>
                          </a:cubicBezTo>
                          <a:cubicBezTo>
                            <a:pt x="254000" y="414337"/>
                            <a:pt x="238125" y="427038"/>
                            <a:pt x="203200" y="434975"/>
                          </a:cubicBezTo>
                          <a:cubicBezTo>
                            <a:pt x="168275" y="442912"/>
                            <a:pt x="110067" y="444500"/>
                            <a:pt x="76200" y="441325"/>
                          </a:cubicBezTo>
                          <a:cubicBezTo>
                            <a:pt x="42333" y="438150"/>
                            <a:pt x="21166" y="427037"/>
                            <a:pt x="0" y="4159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6D0EB41B-7BD4-4542-AE38-35DB0A874914}"/>
                </a:ext>
              </a:extLst>
            </p:cNvPr>
            <p:cNvSpPr/>
            <p:nvPr/>
          </p:nvSpPr>
          <p:spPr>
            <a:xfrm>
              <a:off x="6769100" y="2746375"/>
              <a:ext cx="92248" cy="136525"/>
            </a:xfrm>
            <a:custGeom>
              <a:avLst/>
              <a:gdLst>
                <a:gd name="connsiteX0" fmla="*/ 0 w 92248"/>
                <a:gd name="connsiteY0" fmla="*/ 0 h 136525"/>
                <a:gd name="connsiteX1" fmla="*/ 79375 w 92248"/>
                <a:gd name="connsiteY1" fmla="*/ 92075 h 136525"/>
                <a:gd name="connsiteX2" fmla="*/ 92075 w 92248"/>
                <a:gd name="connsiteY2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248" h="136525" extrusionOk="0">
                  <a:moveTo>
                    <a:pt x="0" y="0"/>
                  </a:moveTo>
                  <a:cubicBezTo>
                    <a:pt x="37359" y="35626"/>
                    <a:pt x="62124" y="71574"/>
                    <a:pt x="79375" y="92075"/>
                  </a:cubicBezTo>
                  <a:cubicBezTo>
                    <a:pt x="94720" y="114828"/>
                    <a:pt x="92075" y="136525"/>
                    <a:pt x="92075" y="1365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38144558">
                    <a:custGeom>
                      <a:avLst/>
                      <a:gdLst>
                        <a:gd name="connsiteX0" fmla="*/ 0 w 92248"/>
                        <a:gd name="connsiteY0" fmla="*/ 0 h 136525"/>
                        <a:gd name="connsiteX1" fmla="*/ 79375 w 92248"/>
                        <a:gd name="connsiteY1" fmla="*/ 92075 h 136525"/>
                        <a:gd name="connsiteX2" fmla="*/ 92075 w 92248"/>
                        <a:gd name="connsiteY2" fmla="*/ 136525 h 136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2248" h="136525">
                          <a:moveTo>
                            <a:pt x="0" y="0"/>
                          </a:moveTo>
                          <a:cubicBezTo>
                            <a:pt x="32014" y="34660"/>
                            <a:pt x="64029" y="69321"/>
                            <a:pt x="79375" y="92075"/>
                          </a:cubicBezTo>
                          <a:cubicBezTo>
                            <a:pt x="94721" y="114829"/>
                            <a:pt x="92075" y="136525"/>
                            <a:pt x="92075" y="1365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F30BD7EA-6C8F-4E0F-AAB7-527396271537}"/>
                </a:ext>
              </a:extLst>
            </p:cNvPr>
            <p:cNvSpPr/>
            <p:nvPr/>
          </p:nvSpPr>
          <p:spPr>
            <a:xfrm>
              <a:off x="6826250" y="2536825"/>
              <a:ext cx="727075" cy="366374"/>
            </a:xfrm>
            <a:custGeom>
              <a:avLst/>
              <a:gdLst>
                <a:gd name="connsiteX0" fmla="*/ 0 w 727075"/>
                <a:gd name="connsiteY0" fmla="*/ 231775 h 366374"/>
                <a:gd name="connsiteX1" fmla="*/ 92075 w 727075"/>
                <a:gd name="connsiteY1" fmla="*/ 314325 h 366374"/>
                <a:gd name="connsiteX2" fmla="*/ 174625 w 727075"/>
                <a:gd name="connsiteY2" fmla="*/ 349250 h 366374"/>
                <a:gd name="connsiteX3" fmla="*/ 285750 w 727075"/>
                <a:gd name="connsiteY3" fmla="*/ 365125 h 366374"/>
                <a:gd name="connsiteX4" fmla="*/ 463550 w 727075"/>
                <a:gd name="connsiteY4" fmla="*/ 317500 h 366374"/>
                <a:gd name="connsiteX5" fmla="*/ 654050 w 727075"/>
                <a:gd name="connsiteY5" fmla="*/ 165100 h 366374"/>
                <a:gd name="connsiteX6" fmla="*/ 727075 w 727075"/>
                <a:gd name="connsiteY6" fmla="*/ 0 h 36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075" h="366374" extrusionOk="0">
                  <a:moveTo>
                    <a:pt x="0" y="231775"/>
                  </a:moveTo>
                  <a:cubicBezTo>
                    <a:pt x="27514" y="264026"/>
                    <a:pt x="65616" y="293498"/>
                    <a:pt x="92075" y="314325"/>
                  </a:cubicBezTo>
                  <a:cubicBezTo>
                    <a:pt x="122175" y="335231"/>
                    <a:pt x="142628" y="340907"/>
                    <a:pt x="174625" y="349250"/>
                  </a:cubicBezTo>
                  <a:cubicBezTo>
                    <a:pt x="204357" y="359828"/>
                    <a:pt x="237569" y="368400"/>
                    <a:pt x="285750" y="365125"/>
                  </a:cubicBezTo>
                  <a:cubicBezTo>
                    <a:pt x="341145" y="370243"/>
                    <a:pt x="400836" y="354341"/>
                    <a:pt x="463550" y="317500"/>
                  </a:cubicBezTo>
                  <a:cubicBezTo>
                    <a:pt x="523044" y="281166"/>
                    <a:pt x="597464" y="217871"/>
                    <a:pt x="654050" y="165100"/>
                  </a:cubicBezTo>
                  <a:cubicBezTo>
                    <a:pt x="697097" y="111893"/>
                    <a:pt x="709504" y="26786"/>
                    <a:pt x="727075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60790618">
                    <a:custGeom>
                      <a:avLst/>
                      <a:gdLst>
                        <a:gd name="connsiteX0" fmla="*/ 0 w 727075"/>
                        <a:gd name="connsiteY0" fmla="*/ 231775 h 366374"/>
                        <a:gd name="connsiteX1" fmla="*/ 92075 w 727075"/>
                        <a:gd name="connsiteY1" fmla="*/ 314325 h 366374"/>
                        <a:gd name="connsiteX2" fmla="*/ 174625 w 727075"/>
                        <a:gd name="connsiteY2" fmla="*/ 349250 h 366374"/>
                        <a:gd name="connsiteX3" fmla="*/ 285750 w 727075"/>
                        <a:gd name="connsiteY3" fmla="*/ 365125 h 366374"/>
                        <a:gd name="connsiteX4" fmla="*/ 463550 w 727075"/>
                        <a:gd name="connsiteY4" fmla="*/ 317500 h 366374"/>
                        <a:gd name="connsiteX5" fmla="*/ 654050 w 727075"/>
                        <a:gd name="connsiteY5" fmla="*/ 165100 h 366374"/>
                        <a:gd name="connsiteX6" fmla="*/ 727075 w 727075"/>
                        <a:gd name="connsiteY6" fmla="*/ 0 h 3663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27075" h="366374">
                          <a:moveTo>
                            <a:pt x="0" y="231775"/>
                          </a:moveTo>
                          <a:cubicBezTo>
                            <a:pt x="31485" y="263260"/>
                            <a:pt x="62971" y="294746"/>
                            <a:pt x="92075" y="314325"/>
                          </a:cubicBezTo>
                          <a:cubicBezTo>
                            <a:pt x="121179" y="333904"/>
                            <a:pt x="142346" y="340783"/>
                            <a:pt x="174625" y="349250"/>
                          </a:cubicBezTo>
                          <a:cubicBezTo>
                            <a:pt x="206904" y="357717"/>
                            <a:pt x="237596" y="370417"/>
                            <a:pt x="285750" y="365125"/>
                          </a:cubicBezTo>
                          <a:cubicBezTo>
                            <a:pt x="333904" y="359833"/>
                            <a:pt x="402167" y="350837"/>
                            <a:pt x="463550" y="317500"/>
                          </a:cubicBezTo>
                          <a:cubicBezTo>
                            <a:pt x="524933" y="284163"/>
                            <a:pt x="610129" y="218017"/>
                            <a:pt x="654050" y="165100"/>
                          </a:cubicBezTo>
                          <a:cubicBezTo>
                            <a:pt x="697971" y="112183"/>
                            <a:pt x="708025" y="27517"/>
                            <a:pt x="727075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75D9E0B5-F617-4C21-8096-3B6994A509AA}"/>
                </a:ext>
              </a:extLst>
            </p:cNvPr>
            <p:cNvSpPr/>
            <p:nvPr/>
          </p:nvSpPr>
          <p:spPr>
            <a:xfrm>
              <a:off x="6927850" y="2533650"/>
              <a:ext cx="615950" cy="308154"/>
            </a:xfrm>
            <a:custGeom>
              <a:avLst/>
              <a:gdLst>
                <a:gd name="connsiteX0" fmla="*/ 0 w 615950"/>
                <a:gd name="connsiteY0" fmla="*/ 276225 h 308154"/>
                <a:gd name="connsiteX1" fmla="*/ 219075 w 615950"/>
                <a:gd name="connsiteY1" fmla="*/ 307975 h 308154"/>
                <a:gd name="connsiteX2" fmla="*/ 365125 w 615950"/>
                <a:gd name="connsiteY2" fmla="*/ 263525 h 308154"/>
                <a:gd name="connsiteX3" fmla="*/ 542925 w 615950"/>
                <a:gd name="connsiteY3" fmla="*/ 107950 h 308154"/>
                <a:gd name="connsiteX4" fmla="*/ 615950 w 615950"/>
                <a:gd name="connsiteY4" fmla="*/ 0 h 30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950" h="308154" extrusionOk="0">
                  <a:moveTo>
                    <a:pt x="0" y="276225"/>
                  </a:moveTo>
                  <a:cubicBezTo>
                    <a:pt x="88303" y="290762"/>
                    <a:pt x="155899" y="305089"/>
                    <a:pt x="219075" y="307975"/>
                  </a:cubicBezTo>
                  <a:cubicBezTo>
                    <a:pt x="284028" y="302783"/>
                    <a:pt x="310250" y="295401"/>
                    <a:pt x="365125" y="263525"/>
                  </a:cubicBezTo>
                  <a:cubicBezTo>
                    <a:pt x="423691" y="235946"/>
                    <a:pt x="490930" y="146795"/>
                    <a:pt x="542925" y="107950"/>
                  </a:cubicBezTo>
                  <a:cubicBezTo>
                    <a:pt x="582377" y="61011"/>
                    <a:pt x="599484" y="26869"/>
                    <a:pt x="61595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61317433">
                    <a:custGeom>
                      <a:avLst/>
                      <a:gdLst>
                        <a:gd name="connsiteX0" fmla="*/ 0 w 615950"/>
                        <a:gd name="connsiteY0" fmla="*/ 276225 h 308154"/>
                        <a:gd name="connsiteX1" fmla="*/ 219075 w 615950"/>
                        <a:gd name="connsiteY1" fmla="*/ 307975 h 308154"/>
                        <a:gd name="connsiteX2" fmla="*/ 365125 w 615950"/>
                        <a:gd name="connsiteY2" fmla="*/ 263525 h 308154"/>
                        <a:gd name="connsiteX3" fmla="*/ 542925 w 615950"/>
                        <a:gd name="connsiteY3" fmla="*/ 107950 h 308154"/>
                        <a:gd name="connsiteX4" fmla="*/ 615950 w 615950"/>
                        <a:gd name="connsiteY4" fmla="*/ 0 h 3081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5950" h="308154">
                          <a:moveTo>
                            <a:pt x="0" y="276225"/>
                          </a:moveTo>
                          <a:cubicBezTo>
                            <a:pt x="79110" y="293158"/>
                            <a:pt x="158221" y="310092"/>
                            <a:pt x="219075" y="307975"/>
                          </a:cubicBezTo>
                          <a:cubicBezTo>
                            <a:pt x="279929" y="305858"/>
                            <a:pt x="311150" y="296862"/>
                            <a:pt x="365125" y="263525"/>
                          </a:cubicBezTo>
                          <a:cubicBezTo>
                            <a:pt x="419100" y="230188"/>
                            <a:pt x="501121" y="151871"/>
                            <a:pt x="542925" y="107950"/>
                          </a:cubicBezTo>
                          <a:cubicBezTo>
                            <a:pt x="584729" y="64029"/>
                            <a:pt x="599546" y="24871"/>
                            <a:pt x="61595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F4CD1CC8-9EFF-4D5A-B2E4-F0AC1EC4777B}"/>
                </a:ext>
              </a:extLst>
            </p:cNvPr>
            <p:cNvSpPr/>
            <p:nvPr/>
          </p:nvSpPr>
          <p:spPr>
            <a:xfrm>
              <a:off x="7626350" y="2063750"/>
              <a:ext cx="10441" cy="339725"/>
            </a:xfrm>
            <a:custGeom>
              <a:avLst/>
              <a:gdLst>
                <a:gd name="connsiteX0" fmla="*/ 9525 w 10441"/>
                <a:gd name="connsiteY0" fmla="*/ 0 h 339725"/>
                <a:gd name="connsiteX1" fmla="*/ 9525 w 10441"/>
                <a:gd name="connsiteY1" fmla="*/ 177800 h 339725"/>
                <a:gd name="connsiteX2" fmla="*/ 0 w 10441"/>
                <a:gd name="connsiteY2" fmla="*/ 339725 h 3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41" h="339725" extrusionOk="0">
                  <a:moveTo>
                    <a:pt x="9525" y="0"/>
                  </a:moveTo>
                  <a:cubicBezTo>
                    <a:pt x="8652" y="69179"/>
                    <a:pt x="7293" y="121688"/>
                    <a:pt x="9525" y="177800"/>
                  </a:cubicBezTo>
                  <a:cubicBezTo>
                    <a:pt x="6096" y="233644"/>
                    <a:pt x="1054" y="279565"/>
                    <a:pt x="0" y="3397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358786460">
                    <a:custGeom>
                      <a:avLst/>
                      <a:gdLst>
                        <a:gd name="connsiteX0" fmla="*/ 9525 w 10441"/>
                        <a:gd name="connsiteY0" fmla="*/ 0 h 339725"/>
                        <a:gd name="connsiteX1" fmla="*/ 9525 w 10441"/>
                        <a:gd name="connsiteY1" fmla="*/ 177800 h 339725"/>
                        <a:gd name="connsiteX2" fmla="*/ 0 w 10441"/>
                        <a:gd name="connsiteY2" fmla="*/ 339725 h 339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441" h="339725">
                          <a:moveTo>
                            <a:pt x="9525" y="0"/>
                          </a:moveTo>
                          <a:cubicBezTo>
                            <a:pt x="10318" y="60589"/>
                            <a:pt x="11112" y="121179"/>
                            <a:pt x="9525" y="177800"/>
                          </a:cubicBezTo>
                          <a:cubicBezTo>
                            <a:pt x="7938" y="234421"/>
                            <a:pt x="3969" y="287073"/>
                            <a:pt x="0" y="3397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4F1756ED-7698-4945-9993-5227FCFE2F58}"/>
                </a:ext>
              </a:extLst>
            </p:cNvPr>
            <p:cNvSpPr/>
            <p:nvPr/>
          </p:nvSpPr>
          <p:spPr>
            <a:xfrm>
              <a:off x="7540625" y="2133600"/>
              <a:ext cx="60414" cy="349250"/>
            </a:xfrm>
            <a:custGeom>
              <a:avLst/>
              <a:gdLst>
                <a:gd name="connsiteX0" fmla="*/ 44450 w 60414"/>
                <a:gd name="connsiteY0" fmla="*/ 0 h 349250"/>
                <a:gd name="connsiteX1" fmla="*/ 60325 w 60414"/>
                <a:gd name="connsiteY1" fmla="*/ 136525 h 349250"/>
                <a:gd name="connsiteX2" fmla="*/ 38100 w 60414"/>
                <a:gd name="connsiteY2" fmla="*/ 257175 h 349250"/>
                <a:gd name="connsiteX3" fmla="*/ 0 w 60414"/>
                <a:gd name="connsiteY3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14" h="349250" extrusionOk="0">
                  <a:moveTo>
                    <a:pt x="44450" y="0"/>
                  </a:moveTo>
                  <a:cubicBezTo>
                    <a:pt x="51665" y="46910"/>
                    <a:pt x="62352" y="94066"/>
                    <a:pt x="60325" y="136525"/>
                  </a:cubicBezTo>
                  <a:cubicBezTo>
                    <a:pt x="59441" y="178402"/>
                    <a:pt x="47322" y="217760"/>
                    <a:pt x="38100" y="257175"/>
                  </a:cubicBezTo>
                  <a:cubicBezTo>
                    <a:pt x="28776" y="291218"/>
                    <a:pt x="16471" y="321032"/>
                    <a:pt x="0" y="3492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361330562">
                    <a:custGeom>
                      <a:avLst/>
                      <a:gdLst>
                        <a:gd name="connsiteX0" fmla="*/ 44450 w 60414"/>
                        <a:gd name="connsiteY0" fmla="*/ 0 h 349250"/>
                        <a:gd name="connsiteX1" fmla="*/ 60325 w 60414"/>
                        <a:gd name="connsiteY1" fmla="*/ 136525 h 349250"/>
                        <a:gd name="connsiteX2" fmla="*/ 38100 w 60414"/>
                        <a:gd name="connsiteY2" fmla="*/ 257175 h 349250"/>
                        <a:gd name="connsiteX3" fmla="*/ 0 w 60414"/>
                        <a:gd name="connsiteY3" fmla="*/ 349250 h 349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0414" h="349250">
                          <a:moveTo>
                            <a:pt x="44450" y="0"/>
                          </a:moveTo>
                          <a:cubicBezTo>
                            <a:pt x="52916" y="46831"/>
                            <a:pt x="61383" y="93663"/>
                            <a:pt x="60325" y="136525"/>
                          </a:cubicBezTo>
                          <a:cubicBezTo>
                            <a:pt x="59267" y="179387"/>
                            <a:pt x="48154" y="221721"/>
                            <a:pt x="38100" y="257175"/>
                          </a:cubicBezTo>
                          <a:cubicBezTo>
                            <a:pt x="28046" y="292629"/>
                            <a:pt x="14023" y="320939"/>
                            <a:pt x="0" y="3492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F7764672-4517-420B-97D1-C81A3A34A866}"/>
                </a:ext>
              </a:extLst>
            </p:cNvPr>
            <p:cNvSpPr/>
            <p:nvPr/>
          </p:nvSpPr>
          <p:spPr>
            <a:xfrm>
              <a:off x="7362825" y="3276600"/>
              <a:ext cx="234950" cy="12700"/>
            </a:xfrm>
            <a:custGeom>
              <a:avLst/>
              <a:gdLst>
                <a:gd name="connsiteX0" fmla="*/ 0 w 234950"/>
                <a:gd name="connsiteY0" fmla="*/ 0 h 12700"/>
                <a:gd name="connsiteX1" fmla="*/ 171450 w 234950"/>
                <a:gd name="connsiteY1" fmla="*/ 9525 h 12700"/>
                <a:gd name="connsiteX2" fmla="*/ 234950 w 234950"/>
                <a:gd name="connsiteY2" fmla="*/ 1270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950" h="12700" extrusionOk="0">
                  <a:moveTo>
                    <a:pt x="0" y="0"/>
                  </a:moveTo>
                  <a:cubicBezTo>
                    <a:pt x="78015" y="6871"/>
                    <a:pt x="92197" y="-1349"/>
                    <a:pt x="171450" y="9525"/>
                  </a:cubicBezTo>
                  <a:cubicBezTo>
                    <a:pt x="189779" y="7533"/>
                    <a:pt x="203625" y="12230"/>
                    <a:pt x="234950" y="12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782338276">
                    <a:custGeom>
                      <a:avLst/>
                      <a:gdLst>
                        <a:gd name="connsiteX0" fmla="*/ 0 w 234950"/>
                        <a:gd name="connsiteY0" fmla="*/ 0 h 12700"/>
                        <a:gd name="connsiteX1" fmla="*/ 171450 w 234950"/>
                        <a:gd name="connsiteY1" fmla="*/ 9525 h 12700"/>
                        <a:gd name="connsiteX2" fmla="*/ 234950 w 234950"/>
                        <a:gd name="connsiteY2" fmla="*/ 12700 h 12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4950" h="12700">
                          <a:moveTo>
                            <a:pt x="0" y="0"/>
                          </a:moveTo>
                          <a:lnTo>
                            <a:pt x="171450" y="9525"/>
                          </a:lnTo>
                          <a:lnTo>
                            <a:pt x="234950" y="1270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688DA745-552E-40A9-876F-E5CA08F88706}"/>
                </a:ext>
              </a:extLst>
            </p:cNvPr>
            <p:cNvSpPr/>
            <p:nvPr/>
          </p:nvSpPr>
          <p:spPr>
            <a:xfrm>
              <a:off x="6959600" y="3355975"/>
              <a:ext cx="539750" cy="167339"/>
            </a:xfrm>
            <a:custGeom>
              <a:avLst/>
              <a:gdLst>
                <a:gd name="connsiteX0" fmla="*/ 0 w 539750"/>
                <a:gd name="connsiteY0" fmla="*/ 0 h 167339"/>
                <a:gd name="connsiteX1" fmla="*/ 152400 w 539750"/>
                <a:gd name="connsiteY1" fmla="*/ 79375 h 167339"/>
                <a:gd name="connsiteX2" fmla="*/ 301625 w 539750"/>
                <a:gd name="connsiteY2" fmla="*/ 136525 h 167339"/>
                <a:gd name="connsiteX3" fmla="*/ 463550 w 539750"/>
                <a:gd name="connsiteY3" fmla="*/ 165100 h 167339"/>
                <a:gd name="connsiteX4" fmla="*/ 539750 w 539750"/>
                <a:gd name="connsiteY4" fmla="*/ 165100 h 16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750" h="167339" extrusionOk="0">
                  <a:moveTo>
                    <a:pt x="0" y="0"/>
                  </a:moveTo>
                  <a:cubicBezTo>
                    <a:pt x="51472" y="29938"/>
                    <a:pt x="100489" y="50818"/>
                    <a:pt x="152400" y="79375"/>
                  </a:cubicBezTo>
                  <a:cubicBezTo>
                    <a:pt x="201495" y="105039"/>
                    <a:pt x="248662" y="120544"/>
                    <a:pt x="301625" y="136525"/>
                  </a:cubicBezTo>
                  <a:cubicBezTo>
                    <a:pt x="352523" y="155515"/>
                    <a:pt x="429297" y="164786"/>
                    <a:pt x="463550" y="165100"/>
                  </a:cubicBezTo>
                  <a:cubicBezTo>
                    <a:pt x="502575" y="170943"/>
                    <a:pt x="526865" y="165165"/>
                    <a:pt x="539750" y="1651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30533535">
                    <a:custGeom>
                      <a:avLst/>
                      <a:gdLst>
                        <a:gd name="connsiteX0" fmla="*/ 0 w 539750"/>
                        <a:gd name="connsiteY0" fmla="*/ 0 h 167339"/>
                        <a:gd name="connsiteX1" fmla="*/ 152400 w 539750"/>
                        <a:gd name="connsiteY1" fmla="*/ 79375 h 167339"/>
                        <a:gd name="connsiteX2" fmla="*/ 301625 w 539750"/>
                        <a:gd name="connsiteY2" fmla="*/ 136525 h 167339"/>
                        <a:gd name="connsiteX3" fmla="*/ 463550 w 539750"/>
                        <a:gd name="connsiteY3" fmla="*/ 165100 h 167339"/>
                        <a:gd name="connsiteX4" fmla="*/ 539750 w 539750"/>
                        <a:gd name="connsiteY4" fmla="*/ 165100 h 167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9750" h="167339">
                          <a:moveTo>
                            <a:pt x="0" y="0"/>
                          </a:moveTo>
                          <a:cubicBezTo>
                            <a:pt x="51064" y="28310"/>
                            <a:pt x="102129" y="56621"/>
                            <a:pt x="152400" y="79375"/>
                          </a:cubicBezTo>
                          <a:cubicBezTo>
                            <a:pt x="202671" y="102129"/>
                            <a:pt x="249767" y="122238"/>
                            <a:pt x="301625" y="136525"/>
                          </a:cubicBezTo>
                          <a:cubicBezTo>
                            <a:pt x="353483" y="150812"/>
                            <a:pt x="423863" y="160338"/>
                            <a:pt x="463550" y="165100"/>
                          </a:cubicBezTo>
                          <a:cubicBezTo>
                            <a:pt x="503238" y="169863"/>
                            <a:pt x="523875" y="165629"/>
                            <a:pt x="539750" y="1651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81F8DA55-062B-4AC1-97C5-E14572398290}"/>
                </a:ext>
              </a:extLst>
            </p:cNvPr>
            <p:cNvSpPr/>
            <p:nvPr/>
          </p:nvSpPr>
          <p:spPr>
            <a:xfrm>
              <a:off x="6829425" y="3416300"/>
              <a:ext cx="155575" cy="149225"/>
            </a:xfrm>
            <a:custGeom>
              <a:avLst/>
              <a:gdLst>
                <a:gd name="connsiteX0" fmla="*/ 0 w 155575"/>
                <a:gd name="connsiteY0" fmla="*/ 0 h 149225"/>
                <a:gd name="connsiteX1" fmla="*/ 120650 w 155575"/>
                <a:gd name="connsiteY1" fmla="*/ 130175 h 149225"/>
                <a:gd name="connsiteX2" fmla="*/ 155575 w 155575"/>
                <a:gd name="connsiteY2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149225" extrusionOk="0">
                  <a:moveTo>
                    <a:pt x="0" y="0"/>
                  </a:moveTo>
                  <a:cubicBezTo>
                    <a:pt x="48704" y="51595"/>
                    <a:pt x="92391" y="104335"/>
                    <a:pt x="120650" y="130175"/>
                  </a:cubicBezTo>
                  <a:cubicBezTo>
                    <a:pt x="146486" y="153578"/>
                    <a:pt x="146633" y="145524"/>
                    <a:pt x="155575" y="1492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333248289">
                    <a:custGeom>
                      <a:avLst/>
                      <a:gdLst>
                        <a:gd name="connsiteX0" fmla="*/ 0 w 155575"/>
                        <a:gd name="connsiteY0" fmla="*/ 0 h 149225"/>
                        <a:gd name="connsiteX1" fmla="*/ 120650 w 155575"/>
                        <a:gd name="connsiteY1" fmla="*/ 130175 h 149225"/>
                        <a:gd name="connsiteX2" fmla="*/ 155575 w 155575"/>
                        <a:gd name="connsiteY2" fmla="*/ 149225 h 149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5575" h="149225">
                          <a:moveTo>
                            <a:pt x="0" y="0"/>
                          </a:moveTo>
                          <a:cubicBezTo>
                            <a:pt x="47360" y="52652"/>
                            <a:pt x="94721" y="105304"/>
                            <a:pt x="120650" y="130175"/>
                          </a:cubicBezTo>
                          <a:cubicBezTo>
                            <a:pt x="146579" y="155046"/>
                            <a:pt x="146579" y="146050"/>
                            <a:pt x="155575" y="1492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10FF7D6B-1085-491A-AE72-CC914DFB34DF}"/>
                </a:ext>
              </a:extLst>
            </p:cNvPr>
            <p:cNvSpPr/>
            <p:nvPr/>
          </p:nvSpPr>
          <p:spPr>
            <a:xfrm>
              <a:off x="6588125" y="2371725"/>
              <a:ext cx="57150" cy="295275"/>
            </a:xfrm>
            <a:custGeom>
              <a:avLst/>
              <a:gdLst>
                <a:gd name="connsiteX0" fmla="*/ 57150 w 57150"/>
                <a:gd name="connsiteY0" fmla="*/ 0 h 295275"/>
                <a:gd name="connsiteX1" fmla="*/ 15875 w 57150"/>
                <a:gd name="connsiteY1" fmla="*/ 203200 h 295275"/>
                <a:gd name="connsiteX2" fmla="*/ 0 w 57150"/>
                <a:gd name="connsiteY2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95275" extrusionOk="0">
                  <a:moveTo>
                    <a:pt x="57150" y="0"/>
                  </a:moveTo>
                  <a:cubicBezTo>
                    <a:pt x="39361" y="78060"/>
                    <a:pt x="29246" y="151407"/>
                    <a:pt x="15875" y="203200"/>
                  </a:cubicBezTo>
                  <a:cubicBezTo>
                    <a:pt x="7290" y="251541"/>
                    <a:pt x="5725" y="282107"/>
                    <a:pt x="0" y="2952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6401874">
                    <a:custGeom>
                      <a:avLst/>
                      <a:gdLst>
                        <a:gd name="connsiteX0" fmla="*/ 57150 w 57150"/>
                        <a:gd name="connsiteY0" fmla="*/ 0 h 295275"/>
                        <a:gd name="connsiteX1" fmla="*/ 15875 w 57150"/>
                        <a:gd name="connsiteY1" fmla="*/ 203200 h 295275"/>
                        <a:gd name="connsiteX2" fmla="*/ 0 w 57150"/>
                        <a:gd name="connsiteY2" fmla="*/ 295275 h 295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7150" h="295275">
                          <a:moveTo>
                            <a:pt x="57150" y="0"/>
                          </a:moveTo>
                          <a:cubicBezTo>
                            <a:pt x="41275" y="76993"/>
                            <a:pt x="25400" y="153987"/>
                            <a:pt x="15875" y="203200"/>
                          </a:cubicBezTo>
                          <a:cubicBezTo>
                            <a:pt x="6350" y="252413"/>
                            <a:pt x="5292" y="281517"/>
                            <a:pt x="0" y="2952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6F7A1394-EE86-408E-87B5-7DA1BD6F6F01}"/>
                </a:ext>
              </a:extLst>
            </p:cNvPr>
            <p:cNvSpPr/>
            <p:nvPr/>
          </p:nvSpPr>
          <p:spPr>
            <a:xfrm>
              <a:off x="6804025" y="3524250"/>
              <a:ext cx="415925" cy="431800"/>
            </a:xfrm>
            <a:custGeom>
              <a:avLst/>
              <a:gdLst>
                <a:gd name="connsiteX0" fmla="*/ 0 w 415925"/>
                <a:gd name="connsiteY0" fmla="*/ 0 h 431800"/>
                <a:gd name="connsiteX1" fmla="*/ 47625 w 415925"/>
                <a:gd name="connsiteY1" fmla="*/ 111125 h 431800"/>
                <a:gd name="connsiteX2" fmla="*/ 114300 w 415925"/>
                <a:gd name="connsiteY2" fmla="*/ 254000 h 431800"/>
                <a:gd name="connsiteX3" fmla="*/ 292100 w 415925"/>
                <a:gd name="connsiteY3" fmla="*/ 358775 h 431800"/>
                <a:gd name="connsiteX4" fmla="*/ 415925 w 415925"/>
                <a:gd name="connsiteY4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925" h="431800" extrusionOk="0">
                  <a:moveTo>
                    <a:pt x="0" y="0"/>
                  </a:moveTo>
                  <a:cubicBezTo>
                    <a:pt x="10755" y="38531"/>
                    <a:pt x="26601" y="66109"/>
                    <a:pt x="47625" y="111125"/>
                  </a:cubicBezTo>
                  <a:cubicBezTo>
                    <a:pt x="61827" y="148776"/>
                    <a:pt x="68896" y="215988"/>
                    <a:pt x="114300" y="254000"/>
                  </a:cubicBezTo>
                  <a:cubicBezTo>
                    <a:pt x="155046" y="295275"/>
                    <a:pt x="292101" y="358775"/>
                    <a:pt x="292100" y="358775"/>
                  </a:cubicBezTo>
                  <a:cubicBezTo>
                    <a:pt x="305340" y="371250"/>
                    <a:pt x="382280" y="419887"/>
                    <a:pt x="415925" y="4318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8588431">
                    <a:custGeom>
                      <a:avLst/>
                      <a:gdLst>
                        <a:gd name="connsiteX0" fmla="*/ 0 w 415925"/>
                        <a:gd name="connsiteY0" fmla="*/ 0 h 431800"/>
                        <a:gd name="connsiteX1" fmla="*/ 47625 w 415925"/>
                        <a:gd name="connsiteY1" fmla="*/ 111125 h 431800"/>
                        <a:gd name="connsiteX2" fmla="*/ 114300 w 415925"/>
                        <a:gd name="connsiteY2" fmla="*/ 254000 h 431800"/>
                        <a:gd name="connsiteX3" fmla="*/ 292100 w 415925"/>
                        <a:gd name="connsiteY3" fmla="*/ 358775 h 431800"/>
                        <a:gd name="connsiteX4" fmla="*/ 415925 w 415925"/>
                        <a:gd name="connsiteY4" fmla="*/ 431800 h 431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5925" h="431800">
                          <a:moveTo>
                            <a:pt x="0" y="0"/>
                          </a:moveTo>
                          <a:cubicBezTo>
                            <a:pt x="14287" y="34396"/>
                            <a:pt x="28575" y="68792"/>
                            <a:pt x="47625" y="111125"/>
                          </a:cubicBezTo>
                          <a:cubicBezTo>
                            <a:pt x="66675" y="153458"/>
                            <a:pt x="73554" y="212725"/>
                            <a:pt x="114300" y="254000"/>
                          </a:cubicBezTo>
                          <a:cubicBezTo>
                            <a:pt x="155046" y="295275"/>
                            <a:pt x="292100" y="358775"/>
                            <a:pt x="292100" y="358775"/>
                          </a:cubicBezTo>
                          <a:lnTo>
                            <a:pt x="415925" y="43180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85BD5CB9-068B-4E61-BC5E-1CF0635740D7}"/>
                </a:ext>
              </a:extLst>
            </p:cNvPr>
            <p:cNvSpPr/>
            <p:nvPr/>
          </p:nvSpPr>
          <p:spPr>
            <a:xfrm>
              <a:off x="7191375" y="3819525"/>
              <a:ext cx="917575" cy="168516"/>
            </a:xfrm>
            <a:custGeom>
              <a:avLst/>
              <a:gdLst>
                <a:gd name="connsiteX0" fmla="*/ 0 w 917575"/>
                <a:gd name="connsiteY0" fmla="*/ 0 h 168516"/>
                <a:gd name="connsiteX1" fmla="*/ 279400 w 917575"/>
                <a:gd name="connsiteY1" fmla="*/ 133350 h 168516"/>
                <a:gd name="connsiteX2" fmla="*/ 587375 w 917575"/>
                <a:gd name="connsiteY2" fmla="*/ 168275 h 168516"/>
                <a:gd name="connsiteX3" fmla="*/ 917575 w 917575"/>
                <a:gd name="connsiteY3" fmla="*/ 146050 h 16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7575" h="168516" extrusionOk="0">
                  <a:moveTo>
                    <a:pt x="0" y="0"/>
                  </a:moveTo>
                  <a:cubicBezTo>
                    <a:pt x="94653" y="42806"/>
                    <a:pt x="185267" y="116660"/>
                    <a:pt x="279400" y="133350"/>
                  </a:cubicBezTo>
                  <a:cubicBezTo>
                    <a:pt x="377786" y="167028"/>
                    <a:pt x="477144" y="162435"/>
                    <a:pt x="587375" y="168275"/>
                  </a:cubicBezTo>
                  <a:cubicBezTo>
                    <a:pt x="693280" y="176407"/>
                    <a:pt x="802343" y="164496"/>
                    <a:pt x="917575" y="1460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3214014">
                    <a:custGeom>
                      <a:avLst/>
                      <a:gdLst>
                        <a:gd name="connsiteX0" fmla="*/ 0 w 917575"/>
                        <a:gd name="connsiteY0" fmla="*/ 0 h 168516"/>
                        <a:gd name="connsiteX1" fmla="*/ 279400 w 917575"/>
                        <a:gd name="connsiteY1" fmla="*/ 133350 h 168516"/>
                        <a:gd name="connsiteX2" fmla="*/ 587375 w 917575"/>
                        <a:gd name="connsiteY2" fmla="*/ 168275 h 168516"/>
                        <a:gd name="connsiteX3" fmla="*/ 917575 w 917575"/>
                        <a:gd name="connsiteY3" fmla="*/ 146050 h 168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17575" h="168516">
                          <a:moveTo>
                            <a:pt x="0" y="0"/>
                          </a:moveTo>
                          <a:cubicBezTo>
                            <a:pt x="90752" y="52652"/>
                            <a:pt x="181504" y="105304"/>
                            <a:pt x="279400" y="133350"/>
                          </a:cubicBezTo>
                          <a:cubicBezTo>
                            <a:pt x="377296" y="161396"/>
                            <a:pt x="481013" y="166158"/>
                            <a:pt x="587375" y="168275"/>
                          </a:cubicBezTo>
                          <a:cubicBezTo>
                            <a:pt x="693737" y="170392"/>
                            <a:pt x="805656" y="158221"/>
                            <a:pt x="917575" y="1460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AD411AA4-F5EC-4083-801D-A24ED55FD28D}"/>
                </a:ext>
              </a:extLst>
            </p:cNvPr>
            <p:cNvSpPr/>
            <p:nvPr/>
          </p:nvSpPr>
          <p:spPr>
            <a:xfrm>
              <a:off x="7673975" y="1752460"/>
              <a:ext cx="514350" cy="196990"/>
            </a:xfrm>
            <a:custGeom>
              <a:avLst/>
              <a:gdLst>
                <a:gd name="connsiteX0" fmla="*/ 0 w 514350"/>
                <a:gd name="connsiteY0" fmla="*/ 196990 h 196990"/>
                <a:gd name="connsiteX1" fmla="*/ 92075 w 514350"/>
                <a:gd name="connsiteY1" fmla="*/ 69990 h 196990"/>
                <a:gd name="connsiteX2" fmla="*/ 180975 w 514350"/>
                <a:gd name="connsiteY2" fmla="*/ 22365 h 196990"/>
                <a:gd name="connsiteX3" fmla="*/ 311150 w 514350"/>
                <a:gd name="connsiteY3" fmla="*/ 140 h 196990"/>
                <a:gd name="connsiteX4" fmla="*/ 441325 w 514350"/>
                <a:gd name="connsiteY4" fmla="*/ 31890 h 196990"/>
                <a:gd name="connsiteX5" fmla="*/ 514350 w 514350"/>
                <a:gd name="connsiteY5" fmla="*/ 98565 h 19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350" h="196990" extrusionOk="0">
                  <a:moveTo>
                    <a:pt x="0" y="196990"/>
                  </a:moveTo>
                  <a:cubicBezTo>
                    <a:pt x="28171" y="154813"/>
                    <a:pt x="62516" y="100213"/>
                    <a:pt x="92075" y="69990"/>
                  </a:cubicBezTo>
                  <a:cubicBezTo>
                    <a:pt x="122294" y="41271"/>
                    <a:pt x="142813" y="35468"/>
                    <a:pt x="180975" y="22365"/>
                  </a:cubicBezTo>
                  <a:cubicBezTo>
                    <a:pt x="219658" y="12059"/>
                    <a:pt x="268401" y="-1377"/>
                    <a:pt x="311150" y="140"/>
                  </a:cubicBezTo>
                  <a:cubicBezTo>
                    <a:pt x="359173" y="596"/>
                    <a:pt x="402892" y="15380"/>
                    <a:pt x="441325" y="31890"/>
                  </a:cubicBezTo>
                  <a:cubicBezTo>
                    <a:pt x="475192" y="48294"/>
                    <a:pt x="514350" y="98565"/>
                    <a:pt x="514350" y="9856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35252998">
                    <a:custGeom>
                      <a:avLst/>
                      <a:gdLst>
                        <a:gd name="connsiteX0" fmla="*/ 0 w 514350"/>
                        <a:gd name="connsiteY0" fmla="*/ 196990 h 196990"/>
                        <a:gd name="connsiteX1" fmla="*/ 92075 w 514350"/>
                        <a:gd name="connsiteY1" fmla="*/ 69990 h 196990"/>
                        <a:gd name="connsiteX2" fmla="*/ 180975 w 514350"/>
                        <a:gd name="connsiteY2" fmla="*/ 22365 h 196990"/>
                        <a:gd name="connsiteX3" fmla="*/ 311150 w 514350"/>
                        <a:gd name="connsiteY3" fmla="*/ 140 h 196990"/>
                        <a:gd name="connsiteX4" fmla="*/ 441325 w 514350"/>
                        <a:gd name="connsiteY4" fmla="*/ 31890 h 196990"/>
                        <a:gd name="connsiteX5" fmla="*/ 514350 w 514350"/>
                        <a:gd name="connsiteY5" fmla="*/ 98565 h 1969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4350" h="196990">
                          <a:moveTo>
                            <a:pt x="0" y="196990"/>
                          </a:moveTo>
                          <a:cubicBezTo>
                            <a:pt x="30956" y="148042"/>
                            <a:pt x="61913" y="99094"/>
                            <a:pt x="92075" y="69990"/>
                          </a:cubicBezTo>
                          <a:cubicBezTo>
                            <a:pt x="122237" y="40886"/>
                            <a:pt x="144463" y="34007"/>
                            <a:pt x="180975" y="22365"/>
                          </a:cubicBezTo>
                          <a:cubicBezTo>
                            <a:pt x="217487" y="10723"/>
                            <a:pt x="267758" y="-1448"/>
                            <a:pt x="311150" y="140"/>
                          </a:cubicBezTo>
                          <a:cubicBezTo>
                            <a:pt x="354542" y="1727"/>
                            <a:pt x="407458" y="15486"/>
                            <a:pt x="441325" y="31890"/>
                          </a:cubicBezTo>
                          <a:cubicBezTo>
                            <a:pt x="475192" y="48294"/>
                            <a:pt x="514350" y="98565"/>
                            <a:pt x="514350" y="9856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DE62C1E6-C5A3-4EA4-AE78-E828F99CE9E4}"/>
                </a:ext>
              </a:extLst>
            </p:cNvPr>
            <p:cNvSpPr/>
            <p:nvPr/>
          </p:nvSpPr>
          <p:spPr>
            <a:xfrm>
              <a:off x="7540625" y="1724573"/>
              <a:ext cx="596900" cy="386802"/>
            </a:xfrm>
            <a:custGeom>
              <a:avLst/>
              <a:gdLst>
                <a:gd name="connsiteX0" fmla="*/ 0 w 596900"/>
                <a:gd name="connsiteY0" fmla="*/ 386802 h 386802"/>
                <a:gd name="connsiteX1" fmla="*/ 57150 w 596900"/>
                <a:gd name="connsiteY1" fmla="*/ 250277 h 386802"/>
                <a:gd name="connsiteX2" fmla="*/ 98425 w 596900"/>
                <a:gd name="connsiteY2" fmla="*/ 164552 h 386802"/>
                <a:gd name="connsiteX3" fmla="*/ 155575 w 596900"/>
                <a:gd name="connsiteY3" fmla="*/ 97877 h 386802"/>
                <a:gd name="connsiteX4" fmla="*/ 285750 w 596900"/>
                <a:gd name="connsiteY4" fmla="*/ 21677 h 386802"/>
                <a:gd name="connsiteX5" fmla="*/ 504825 w 596900"/>
                <a:gd name="connsiteY5" fmla="*/ 2627 h 386802"/>
                <a:gd name="connsiteX6" fmla="*/ 596900 w 596900"/>
                <a:gd name="connsiteY6" fmla="*/ 69302 h 38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900" h="386802" extrusionOk="0">
                  <a:moveTo>
                    <a:pt x="0" y="386802"/>
                  </a:moveTo>
                  <a:cubicBezTo>
                    <a:pt x="21524" y="339574"/>
                    <a:pt x="40371" y="287854"/>
                    <a:pt x="57150" y="250277"/>
                  </a:cubicBezTo>
                  <a:cubicBezTo>
                    <a:pt x="73655" y="213932"/>
                    <a:pt x="82817" y="192140"/>
                    <a:pt x="98425" y="164552"/>
                  </a:cubicBezTo>
                  <a:cubicBezTo>
                    <a:pt x="112491" y="140904"/>
                    <a:pt x="124181" y="122588"/>
                    <a:pt x="155575" y="97877"/>
                  </a:cubicBezTo>
                  <a:cubicBezTo>
                    <a:pt x="195750" y="68117"/>
                    <a:pt x="226148" y="41369"/>
                    <a:pt x="285750" y="21677"/>
                  </a:cubicBezTo>
                  <a:cubicBezTo>
                    <a:pt x="352362" y="8232"/>
                    <a:pt x="446651" y="-8035"/>
                    <a:pt x="504825" y="2627"/>
                  </a:cubicBezTo>
                  <a:cubicBezTo>
                    <a:pt x="557644" y="14602"/>
                    <a:pt x="571277" y="38252"/>
                    <a:pt x="596900" y="6930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42355709">
                    <a:custGeom>
                      <a:avLst/>
                      <a:gdLst>
                        <a:gd name="connsiteX0" fmla="*/ 0 w 596900"/>
                        <a:gd name="connsiteY0" fmla="*/ 386802 h 386802"/>
                        <a:gd name="connsiteX1" fmla="*/ 57150 w 596900"/>
                        <a:gd name="connsiteY1" fmla="*/ 250277 h 386802"/>
                        <a:gd name="connsiteX2" fmla="*/ 98425 w 596900"/>
                        <a:gd name="connsiteY2" fmla="*/ 164552 h 386802"/>
                        <a:gd name="connsiteX3" fmla="*/ 155575 w 596900"/>
                        <a:gd name="connsiteY3" fmla="*/ 97877 h 386802"/>
                        <a:gd name="connsiteX4" fmla="*/ 285750 w 596900"/>
                        <a:gd name="connsiteY4" fmla="*/ 21677 h 386802"/>
                        <a:gd name="connsiteX5" fmla="*/ 504825 w 596900"/>
                        <a:gd name="connsiteY5" fmla="*/ 2627 h 386802"/>
                        <a:gd name="connsiteX6" fmla="*/ 596900 w 596900"/>
                        <a:gd name="connsiteY6" fmla="*/ 69302 h 3868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96900" h="386802">
                          <a:moveTo>
                            <a:pt x="0" y="386802"/>
                          </a:moveTo>
                          <a:cubicBezTo>
                            <a:pt x="20373" y="337060"/>
                            <a:pt x="40746" y="287319"/>
                            <a:pt x="57150" y="250277"/>
                          </a:cubicBezTo>
                          <a:cubicBezTo>
                            <a:pt x="73554" y="213235"/>
                            <a:pt x="82021" y="189952"/>
                            <a:pt x="98425" y="164552"/>
                          </a:cubicBezTo>
                          <a:cubicBezTo>
                            <a:pt x="114829" y="139152"/>
                            <a:pt x="124354" y="121689"/>
                            <a:pt x="155575" y="97877"/>
                          </a:cubicBezTo>
                          <a:cubicBezTo>
                            <a:pt x="186796" y="74065"/>
                            <a:pt x="227542" y="37552"/>
                            <a:pt x="285750" y="21677"/>
                          </a:cubicBezTo>
                          <a:cubicBezTo>
                            <a:pt x="343958" y="5802"/>
                            <a:pt x="452967" y="-5310"/>
                            <a:pt x="504825" y="2627"/>
                          </a:cubicBezTo>
                          <a:cubicBezTo>
                            <a:pt x="556683" y="10564"/>
                            <a:pt x="576791" y="39933"/>
                            <a:pt x="596900" y="6930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061174DE-8132-45E5-A003-67C7890667F5}"/>
                </a:ext>
              </a:extLst>
            </p:cNvPr>
            <p:cNvSpPr/>
            <p:nvPr/>
          </p:nvSpPr>
          <p:spPr>
            <a:xfrm>
              <a:off x="8394700" y="2644079"/>
              <a:ext cx="755650" cy="261046"/>
            </a:xfrm>
            <a:custGeom>
              <a:avLst/>
              <a:gdLst>
                <a:gd name="connsiteX0" fmla="*/ 0 w 755650"/>
                <a:gd name="connsiteY0" fmla="*/ 261046 h 261046"/>
                <a:gd name="connsiteX1" fmla="*/ 34925 w 755650"/>
                <a:gd name="connsiteY1" fmla="*/ 216596 h 261046"/>
                <a:gd name="connsiteX2" fmla="*/ 146050 w 755650"/>
                <a:gd name="connsiteY2" fmla="*/ 83246 h 261046"/>
                <a:gd name="connsiteX3" fmla="*/ 368300 w 755650"/>
                <a:gd name="connsiteY3" fmla="*/ 26096 h 261046"/>
                <a:gd name="connsiteX4" fmla="*/ 625475 w 755650"/>
                <a:gd name="connsiteY4" fmla="*/ 696 h 261046"/>
                <a:gd name="connsiteX5" fmla="*/ 755650 w 755650"/>
                <a:gd name="connsiteY5" fmla="*/ 51496 h 26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5650" h="261046" extrusionOk="0">
                  <a:moveTo>
                    <a:pt x="0" y="261046"/>
                  </a:moveTo>
                  <a:cubicBezTo>
                    <a:pt x="5609" y="254562"/>
                    <a:pt x="10958" y="246456"/>
                    <a:pt x="34925" y="216596"/>
                  </a:cubicBezTo>
                  <a:cubicBezTo>
                    <a:pt x="61676" y="176677"/>
                    <a:pt x="95294" y="125723"/>
                    <a:pt x="146050" y="83246"/>
                  </a:cubicBezTo>
                  <a:cubicBezTo>
                    <a:pt x="205762" y="61208"/>
                    <a:pt x="292079" y="35015"/>
                    <a:pt x="368300" y="26096"/>
                  </a:cubicBezTo>
                  <a:cubicBezTo>
                    <a:pt x="452729" y="21170"/>
                    <a:pt x="557809" y="6692"/>
                    <a:pt x="625475" y="696"/>
                  </a:cubicBezTo>
                  <a:cubicBezTo>
                    <a:pt x="684521" y="9105"/>
                    <a:pt x="715615" y="33551"/>
                    <a:pt x="755650" y="5149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8806212">
                    <a:custGeom>
                      <a:avLst/>
                      <a:gdLst>
                        <a:gd name="connsiteX0" fmla="*/ 0 w 755650"/>
                        <a:gd name="connsiteY0" fmla="*/ 261046 h 261046"/>
                        <a:gd name="connsiteX1" fmla="*/ 34925 w 755650"/>
                        <a:gd name="connsiteY1" fmla="*/ 216596 h 261046"/>
                        <a:gd name="connsiteX2" fmla="*/ 146050 w 755650"/>
                        <a:gd name="connsiteY2" fmla="*/ 83246 h 261046"/>
                        <a:gd name="connsiteX3" fmla="*/ 368300 w 755650"/>
                        <a:gd name="connsiteY3" fmla="*/ 26096 h 261046"/>
                        <a:gd name="connsiteX4" fmla="*/ 625475 w 755650"/>
                        <a:gd name="connsiteY4" fmla="*/ 696 h 261046"/>
                        <a:gd name="connsiteX5" fmla="*/ 755650 w 755650"/>
                        <a:gd name="connsiteY5" fmla="*/ 51496 h 261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55650" h="261046">
                          <a:moveTo>
                            <a:pt x="0" y="261046"/>
                          </a:moveTo>
                          <a:cubicBezTo>
                            <a:pt x="5821" y="253637"/>
                            <a:pt x="10583" y="246229"/>
                            <a:pt x="34925" y="216596"/>
                          </a:cubicBezTo>
                          <a:cubicBezTo>
                            <a:pt x="59267" y="186963"/>
                            <a:pt x="90488" y="114996"/>
                            <a:pt x="146050" y="83246"/>
                          </a:cubicBezTo>
                          <a:cubicBezTo>
                            <a:pt x="201612" y="51496"/>
                            <a:pt x="288396" y="39854"/>
                            <a:pt x="368300" y="26096"/>
                          </a:cubicBezTo>
                          <a:cubicBezTo>
                            <a:pt x="448204" y="12338"/>
                            <a:pt x="560917" y="-3537"/>
                            <a:pt x="625475" y="696"/>
                          </a:cubicBezTo>
                          <a:cubicBezTo>
                            <a:pt x="690033" y="4929"/>
                            <a:pt x="714375" y="35092"/>
                            <a:pt x="755650" y="5149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1A4F018C-A787-414C-A410-09B01CC85746}"/>
                </a:ext>
              </a:extLst>
            </p:cNvPr>
            <p:cNvSpPr/>
            <p:nvPr/>
          </p:nvSpPr>
          <p:spPr>
            <a:xfrm>
              <a:off x="8064500" y="2927350"/>
              <a:ext cx="498475" cy="546100"/>
            </a:xfrm>
            <a:custGeom>
              <a:avLst/>
              <a:gdLst>
                <a:gd name="connsiteX0" fmla="*/ 0 w 498475"/>
                <a:gd name="connsiteY0" fmla="*/ 546100 h 546100"/>
                <a:gd name="connsiteX1" fmla="*/ 231775 w 498475"/>
                <a:gd name="connsiteY1" fmla="*/ 327025 h 546100"/>
                <a:gd name="connsiteX2" fmla="*/ 368300 w 498475"/>
                <a:gd name="connsiteY2" fmla="*/ 130175 h 546100"/>
                <a:gd name="connsiteX3" fmla="*/ 498475 w 498475"/>
                <a:gd name="connsiteY3" fmla="*/ 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475" h="546100" extrusionOk="0">
                  <a:moveTo>
                    <a:pt x="0" y="546100"/>
                  </a:moveTo>
                  <a:cubicBezTo>
                    <a:pt x="86391" y="464521"/>
                    <a:pt x="162012" y="390645"/>
                    <a:pt x="231775" y="327025"/>
                  </a:cubicBezTo>
                  <a:cubicBezTo>
                    <a:pt x="297921" y="268020"/>
                    <a:pt x="333080" y="177570"/>
                    <a:pt x="368300" y="130175"/>
                  </a:cubicBezTo>
                  <a:cubicBezTo>
                    <a:pt x="413528" y="75522"/>
                    <a:pt x="452983" y="46512"/>
                    <a:pt x="498475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87060392">
                    <a:custGeom>
                      <a:avLst/>
                      <a:gdLst>
                        <a:gd name="connsiteX0" fmla="*/ 0 w 498475"/>
                        <a:gd name="connsiteY0" fmla="*/ 546100 h 546100"/>
                        <a:gd name="connsiteX1" fmla="*/ 231775 w 498475"/>
                        <a:gd name="connsiteY1" fmla="*/ 327025 h 546100"/>
                        <a:gd name="connsiteX2" fmla="*/ 368300 w 498475"/>
                        <a:gd name="connsiteY2" fmla="*/ 130175 h 546100"/>
                        <a:gd name="connsiteX3" fmla="*/ 498475 w 498475"/>
                        <a:gd name="connsiteY3" fmla="*/ 0 h 546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98475" h="546100">
                          <a:moveTo>
                            <a:pt x="0" y="546100"/>
                          </a:moveTo>
                          <a:cubicBezTo>
                            <a:pt x="85196" y="471223"/>
                            <a:pt x="170392" y="396346"/>
                            <a:pt x="231775" y="327025"/>
                          </a:cubicBezTo>
                          <a:cubicBezTo>
                            <a:pt x="293158" y="257704"/>
                            <a:pt x="323850" y="184679"/>
                            <a:pt x="368300" y="130175"/>
                          </a:cubicBezTo>
                          <a:cubicBezTo>
                            <a:pt x="412750" y="75671"/>
                            <a:pt x="455612" y="37835"/>
                            <a:pt x="498475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07028980-3E53-419A-8C4E-35BA5F3E0351}"/>
                </a:ext>
              </a:extLst>
            </p:cNvPr>
            <p:cNvSpPr/>
            <p:nvPr/>
          </p:nvSpPr>
          <p:spPr>
            <a:xfrm>
              <a:off x="8086725" y="2968625"/>
              <a:ext cx="384175" cy="428625"/>
            </a:xfrm>
            <a:custGeom>
              <a:avLst/>
              <a:gdLst>
                <a:gd name="connsiteX0" fmla="*/ 0 w 384175"/>
                <a:gd name="connsiteY0" fmla="*/ 428625 h 428625"/>
                <a:gd name="connsiteX1" fmla="*/ 85725 w 384175"/>
                <a:gd name="connsiteY1" fmla="*/ 288925 h 428625"/>
                <a:gd name="connsiteX2" fmla="*/ 276225 w 384175"/>
                <a:gd name="connsiteY2" fmla="*/ 92075 h 428625"/>
                <a:gd name="connsiteX3" fmla="*/ 384175 w 384175"/>
                <a:gd name="connsiteY3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175" h="428625" extrusionOk="0">
                  <a:moveTo>
                    <a:pt x="0" y="428625"/>
                  </a:moveTo>
                  <a:cubicBezTo>
                    <a:pt x="22525" y="387138"/>
                    <a:pt x="46602" y="340374"/>
                    <a:pt x="85725" y="288925"/>
                  </a:cubicBezTo>
                  <a:cubicBezTo>
                    <a:pt x="132181" y="233794"/>
                    <a:pt x="231942" y="138311"/>
                    <a:pt x="276225" y="92075"/>
                  </a:cubicBezTo>
                  <a:cubicBezTo>
                    <a:pt x="328295" y="44736"/>
                    <a:pt x="359571" y="20596"/>
                    <a:pt x="384175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07719339">
                    <a:custGeom>
                      <a:avLst/>
                      <a:gdLst>
                        <a:gd name="connsiteX0" fmla="*/ 0 w 384175"/>
                        <a:gd name="connsiteY0" fmla="*/ 428625 h 428625"/>
                        <a:gd name="connsiteX1" fmla="*/ 85725 w 384175"/>
                        <a:gd name="connsiteY1" fmla="*/ 288925 h 428625"/>
                        <a:gd name="connsiteX2" fmla="*/ 276225 w 384175"/>
                        <a:gd name="connsiteY2" fmla="*/ 92075 h 428625"/>
                        <a:gd name="connsiteX3" fmla="*/ 384175 w 384175"/>
                        <a:gd name="connsiteY3" fmla="*/ 0 h 428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84175" h="428625">
                          <a:moveTo>
                            <a:pt x="0" y="428625"/>
                          </a:moveTo>
                          <a:cubicBezTo>
                            <a:pt x="19843" y="386821"/>
                            <a:pt x="39687" y="345017"/>
                            <a:pt x="85725" y="288925"/>
                          </a:cubicBezTo>
                          <a:cubicBezTo>
                            <a:pt x="131763" y="232833"/>
                            <a:pt x="226483" y="140229"/>
                            <a:pt x="276225" y="92075"/>
                          </a:cubicBezTo>
                          <a:cubicBezTo>
                            <a:pt x="325967" y="43921"/>
                            <a:pt x="363538" y="22754"/>
                            <a:pt x="384175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C6678F7E-7996-4CF2-B785-769E5C4AE59D}"/>
                </a:ext>
              </a:extLst>
            </p:cNvPr>
            <p:cNvSpPr/>
            <p:nvPr/>
          </p:nvSpPr>
          <p:spPr>
            <a:xfrm>
              <a:off x="8197850" y="2984500"/>
              <a:ext cx="161925" cy="174625"/>
            </a:xfrm>
            <a:custGeom>
              <a:avLst/>
              <a:gdLst>
                <a:gd name="connsiteX0" fmla="*/ 161925 w 161925"/>
                <a:gd name="connsiteY0" fmla="*/ 0 h 174625"/>
                <a:gd name="connsiteX1" fmla="*/ 53975 w 161925"/>
                <a:gd name="connsiteY1" fmla="*/ 101600 h 174625"/>
                <a:gd name="connsiteX2" fmla="*/ 0 w 161925"/>
                <a:gd name="connsiteY2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74625" extrusionOk="0">
                  <a:moveTo>
                    <a:pt x="161925" y="0"/>
                  </a:moveTo>
                  <a:cubicBezTo>
                    <a:pt x="124147" y="43194"/>
                    <a:pt x="79101" y="70474"/>
                    <a:pt x="53975" y="101600"/>
                  </a:cubicBezTo>
                  <a:cubicBezTo>
                    <a:pt x="28064" y="131014"/>
                    <a:pt x="11223" y="159871"/>
                    <a:pt x="0" y="1746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64334752">
                    <a:custGeom>
                      <a:avLst/>
                      <a:gdLst>
                        <a:gd name="connsiteX0" fmla="*/ 161925 w 161925"/>
                        <a:gd name="connsiteY0" fmla="*/ 0 h 174625"/>
                        <a:gd name="connsiteX1" fmla="*/ 53975 w 161925"/>
                        <a:gd name="connsiteY1" fmla="*/ 101600 h 174625"/>
                        <a:gd name="connsiteX2" fmla="*/ 0 w 161925"/>
                        <a:gd name="connsiteY2" fmla="*/ 174625 h 174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61925" h="174625">
                          <a:moveTo>
                            <a:pt x="161925" y="0"/>
                          </a:moveTo>
                          <a:cubicBezTo>
                            <a:pt x="121443" y="36248"/>
                            <a:pt x="80962" y="72496"/>
                            <a:pt x="53975" y="101600"/>
                          </a:cubicBezTo>
                          <a:cubicBezTo>
                            <a:pt x="26987" y="130704"/>
                            <a:pt x="11642" y="161396"/>
                            <a:pt x="0" y="1746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24983E18-E798-4A70-B65E-A8ABB9CF8A52}"/>
                </a:ext>
              </a:extLst>
            </p:cNvPr>
            <p:cNvSpPr/>
            <p:nvPr/>
          </p:nvSpPr>
          <p:spPr>
            <a:xfrm>
              <a:off x="8159750" y="3457724"/>
              <a:ext cx="809625" cy="218926"/>
            </a:xfrm>
            <a:custGeom>
              <a:avLst/>
              <a:gdLst>
                <a:gd name="connsiteX0" fmla="*/ 0 w 809625"/>
                <a:gd name="connsiteY0" fmla="*/ 31601 h 218926"/>
                <a:gd name="connsiteX1" fmla="*/ 66675 w 809625"/>
                <a:gd name="connsiteY1" fmla="*/ 18901 h 218926"/>
                <a:gd name="connsiteX2" fmla="*/ 361950 w 809625"/>
                <a:gd name="connsiteY2" fmla="*/ 6201 h 218926"/>
                <a:gd name="connsiteX3" fmla="*/ 698500 w 809625"/>
                <a:gd name="connsiteY3" fmla="*/ 126851 h 218926"/>
                <a:gd name="connsiteX4" fmla="*/ 809625 w 809625"/>
                <a:gd name="connsiteY4" fmla="*/ 218926 h 21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25" h="218926" extrusionOk="0">
                  <a:moveTo>
                    <a:pt x="0" y="31601"/>
                  </a:moveTo>
                  <a:cubicBezTo>
                    <a:pt x="3014" y="26537"/>
                    <a:pt x="5465" y="22770"/>
                    <a:pt x="66675" y="18901"/>
                  </a:cubicBezTo>
                  <a:cubicBezTo>
                    <a:pt x="135313" y="2500"/>
                    <a:pt x="250755" y="-10839"/>
                    <a:pt x="361950" y="6201"/>
                  </a:cubicBezTo>
                  <a:cubicBezTo>
                    <a:pt x="469309" y="40443"/>
                    <a:pt x="630155" y="92464"/>
                    <a:pt x="698500" y="126851"/>
                  </a:cubicBezTo>
                  <a:cubicBezTo>
                    <a:pt x="776748" y="165534"/>
                    <a:pt x="792255" y="193360"/>
                    <a:pt x="809625" y="21892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08180741">
                    <a:custGeom>
                      <a:avLst/>
                      <a:gdLst>
                        <a:gd name="connsiteX0" fmla="*/ 0 w 809625"/>
                        <a:gd name="connsiteY0" fmla="*/ 31601 h 218926"/>
                        <a:gd name="connsiteX1" fmla="*/ 66675 w 809625"/>
                        <a:gd name="connsiteY1" fmla="*/ 18901 h 218926"/>
                        <a:gd name="connsiteX2" fmla="*/ 361950 w 809625"/>
                        <a:gd name="connsiteY2" fmla="*/ 6201 h 218926"/>
                        <a:gd name="connsiteX3" fmla="*/ 698500 w 809625"/>
                        <a:gd name="connsiteY3" fmla="*/ 126851 h 218926"/>
                        <a:gd name="connsiteX4" fmla="*/ 809625 w 809625"/>
                        <a:gd name="connsiteY4" fmla="*/ 218926 h 218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9625" h="218926">
                          <a:moveTo>
                            <a:pt x="0" y="31601"/>
                          </a:moveTo>
                          <a:cubicBezTo>
                            <a:pt x="3175" y="27367"/>
                            <a:pt x="6350" y="23134"/>
                            <a:pt x="66675" y="18901"/>
                          </a:cubicBezTo>
                          <a:cubicBezTo>
                            <a:pt x="127000" y="14668"/>
                            <a:pt x="256646" y="-11791"/>
                            <a:pt x="361950" y="6201"/>
                          </a:cubicBezTo>
                          <a:cubicBezTo>
                            <a:pt x="467254" y="24193"/>
                            <a:pt x="623888" y="91397"/>
                            <a:pt x="698500" y="126851"/>
                          </a:cubicBezTo>
                          <a:cubicBezTo>
                            <a:pt x="773112" y="162305"/>
                            <a:pt x="791368" y="190615"/>
                            <a:pt x="809625" y="21892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6EA55396-FB70-4DFC-AA77-13A477ED41A7}"/>
                </a:ext>
              </a:extLst>
            </p:cNvPr>
            <p:cNvSpPr/>
            <p:nvPr/>
          </p:nvSpPr>
          <p:spPr>
            <a:xfrm>
              <a:off x="8702675" y="3454400"/>
              <a:ext cx="441325" cy="431800"/>
            </a:xfrm>
            <a:custGeom>
              <a:avLst/>
              <a:gdLst>
                <a:gd name="connsiteX0" fmla="*/ 0 w 441325"/>
                <a:gd name="connsiteY0" fmla="*/ 0 h 431800"/>
                <a:gd name="connsiteX1" fmla="*/ 219075 w 441325"/>
                <a:gd name="connsiteY1" fmla="*/ 107950 h 431800"/>
                <a:gd name="connsiteX2" fmla="*/ 396875 w 441325"/>
                <a:gd name="connsiteY2" fmla="*/ 307975 h 431800"/>
                <a:gd name="connsiteX3" fmla="*/ 441325 w 441325"/>
                <a:gd name="connsiteY3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325" h="431800" extrusionOk="0">
                  <a:moveTo>
                    <a:pt x="0" y="0"/>
                  </a:moveTo>
                  <a:cubicBezTo>
                    <a:pt x="75467" y="34953"/>
                    <a:pt x="155325" y="46550"/>
                    <a:pt x="219075" y="107950"/>
                  </a:cubicBezTo>
                  <a:cubicBezTo>
                    <a:pt x="285050" y="158086"/>
                    <a:pt x="364383" y="245319"/>
                    <a:pt x="396875" y="307975"/>
                  </a:cubicBezTo>
                  <a:cubicBezTo>
                    <a:pt x="428789" y="363914"/>
                    <a:pt x="443131" y="395592"/>
                    <a:pt x="441325" y="4318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192446099">
                    <a:custGeom>
                      <a:avLst/>
                      <a:gdLst>
                        <a:gd name="connsiteX0" fmla="*/ 0 w 441325"/>
                        <a:gd name="connsiteY0" fmla="*/ 0 h 431800"/>
                        <a:gd name="connsiteX1" fmla="*/ 219075 w 441325"/>
                        <a:gd name="connsiteY1" fmla="*/ 107950 h 431800"/>
                        <a:gd name="connsiteX2" fmla="*/ 396875 w 441325"/>
                        <a:gd name="connsiteY2" fmla="*/ 307975 h 431800"/>
                        <a:gd name="connsiteX3" fmla="*/ 441325 w 441325"/>
                        <a:gd name="connsiteY3" fmla="*/ 431800 h 431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1325" h="431800">
                          <a:moveTo>
                            <a:pt x="0" y="0"/>
                          </a:moveTo>
                          <a:cubicBezTo>
                            <a:pt x="76464" y="28310"/>
                            <a:pt x="152929" y="56621"/>
                            <a:pt x="219075" y="107950"/>
                          </a:cubicBezTo>
                          <a:cubicBezTo>
                            <a:pt x="285221" y="159279"/>
                            <a:pt x="359833" y="254000"/>
                            <a:pt x="396875" y="307975"/>
                          </a:cubicBezTo>
                          <a:cubicBezTo>
                            <a:pt x="433917" y="361950"/>
                            <a:pt x="437621" y="396875"/>
                            <a:pt x="441325" y="4318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1ACA6B98-93B2-4C9A-BDBF-7E5768F9EA30}"/>
                </a:ext>
              </a:extLst>
            </p:cNvPr>
            <p:cNvSpPr/>
            <p:nvPr/>
          </p:nvSpPr>
          <p:spPr>
            <a:xfrm>
              <a:off x="6991350" y="4089400"/>
              <a:ext cx="396875" cy="295275"/>
            </a:xfrm>
            <a:custGeom>
              <a:avLst/>
              <a:gdLst>
                <a:gd name="connsiteX0" fmla="*/ 0 w 396875"/>
                <a:gd name="connsiteY0" fmla="*/ 0 h 295275"/>
                <a:gd name="connsiteX1" fmla="*/ 136525 w 396875"/>
                <a:gd name="connsiteY1" fmla="*/ 152400 h 295275"/>
                <a:gd name="connsiteX2" fmla="*/ 307975 w 396875"/>
                <a:gd name="connsiteY2" fmla="*/ 263525 h 295275"/>
                <a:gd name="connsiteX3" fmla="*/ 396875 w 396875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875" h="295275" extrusionOk="0">
                  <a:moveTo>
                    <a:pt x="0" y="0"/>
                  </a:moveTo>
                  <a:cubicBezTo>
                    <a:pt x="41037" y="53418"/>
                    <a:pt x="79026" y="111968"/>
                    <a:pt x="136525" y="152400"/>
                  </a:cubicBezTo>
                  <a:cubicBezTo>
                    <a:pt x="191191" y="192849"/>
                    <a:pt x="256390" y="243020"/>
                    <a:pt x="307975" y="263525"/>
                  </a:cubicBezTo>
                  <a:cubicBezTo>
                    <a:pt x="350914" y="286740"/>
                    <a:pt x="370261" y="293020"/>
                    <a:pt x="396875" y="2952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77544797">
                    <a:custGeom>
                      <a:avLst/>
                      <a:gdLst>
                        <a:gd name="connsiteX0" fmla="*/ 0 w 396875"/>
                        <a:gd name="connsiteY0" fmla="*/ 0 h 295275"/>
                        <a:gd name="connsiteX1" fmla="*/ 136525 w 396875"/>
                        <a:gd name="connsiteY1" fmla="*/ 152400 h 295275"/>
                        <a:gd name="connsiteX2" fmla="*/ 307975 w 396875"/>
                        <a:gd name="connsiteY2" fmla="*/ 263525 h 295275"/>
                        <a:gd name="connsiteX3" fmla="*/ 396875 w 396875"/>
                        <a:gd name="connsiteY3" fmla="*/ 295275 h 295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96875" h="295275">
                          <a:moveTo>
                            <a:pt x="0" y="0"/>
                          </a:moveTo>
                          <a:cubicBezTo>
                            <a:pt x="42598" y="54239"/>
                            <a:pt x="85196" y="108479"/>
                            <a:pt x="136525" y="152400"/>
                          </a:cubicBezTo>
                          <a:cubicBezTo>
                            <a:pt x="187854" y="196321"/>
                            <a:pt x="264583" y="239712"/>
                            <a:pt x="307975" y="263525"/>
                          </a:cubicBezTo>
                          <a:cubicBezTo>
                            <a:pt x="351367" y="287338"/>
                            <a:pt x="374121" y="291306"/>
                            <a:pt x="396875" y="2952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FBF10F5E-6E2F-482B-83B8-BED05AAA2C3C}"/>
                </a:ext>
              </a:extLst>
            </p:cNvPr>
            <p:cNvSpPr/>
            <p:nvPr/>
          </p:nvSpPr>
          <p:spPr>
            <a:xfrm>
              <a:off x="8267700" y="4156075"/>
              <a:ext cx="381000" cy="149225"/>
            </a:xfrm>
            <a:custGeom>
              <a:avLst/>
              <a:gdLst>
                <a:gd name="connsiteX0" fmla="*/ 0 w 381000"/>
                <a:gd name="connsiteY0" fmla="*/ 149225 h 149225"/>
                <a:gd name="connsiteX1" fmla="*/ 215900 w 381000"/>
                <a:gd name="connsiteY1" fmla="*/ 28575 h 149225"/>
                <a:gd name="connsiteX2" fmla="*/ 381000 w 381000"/>
                <a:gd name="connsiteY2" fmla="*/ 0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149225" extrusionOk="0">
                  <a:moveTo>
                    <a:pt x="0" y="149225"/>
                  </a:moveTo>
                  <a:cubicBezTo>
                    <a:pt x="84452" y="103672"/>
                    <a:pt x="148088" y="57809"/>
                    <a:pt x="215900" y="28575"/>
                  </a:cubicBezTo>
                  <a:cubicBezTo>
                    <a:pt x="276146" y="3211"/>
                    <a:pt x="352083" y="170"/>
                    <a:pt x="38100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70295675">
                    <a:custGeom>
                      <a:avLst/>
                      <a:gdLst>
                        <a:gd name="connsiteX0" fmla="*/ 0 w 381000"/>
                        <a:gd name="connsiteY0" fmla="*/ 149225 h 149225"/>
                        <a:gd name="connsiteX1" fmla="*/ 215900 w 381000"/>
                        <a:gd name="connsiteY1" fmla="*/ 28575 h 149225"/>
                        <a:gd name="connsiteX2" fmla="*/ 381000 w 381000"/>
                        <a:gd name="connsiteY2" fmla="*/ 0 h 149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1000" h="149225">
                          <a:moveTo>
                            <a:pt x="0" y="149225"/>
                          </a:moveTo>
                          <a:cubicBezTo>
                            <a:pt x="76200" y="101335"/>
                            <a:pt x="152400" y="53446"/>
                            <a:pt x="215900" y="28575"/>
                          </a:cubicBezTo>
                          <a:cubicBezTo>
                            <a:pt x="279400" y="3704"/>
                            <a:pt x="351896" y="1058"/>
                            <a:pt x="38100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40342AD2-D6EB-4677-8F82-AD77B56564BF}"/>
                </a:ext>
              </a:extLst>
            </p:cNvPr>
            <p:cNvSpPr/>
            <p:nvPr/>
          </p:nvSpPr>
          <p:spPr>
            <a:xfrm>
              <a:off x="8194675" y="4137025"/>
              <a:ext cx="228600" cy="136525"/>
            </a:xfrm>
            <a:custGeom>
              <a:avLst/>
              <a:gdLst>
                <a:gd name="connsiteX0" fmla="*/ 0 w 228600"/>
                <a:gd name="connsiteY0" fmla="*/ 136525 h 136525"/>
                <a:gd name="connsiteX1" fmla="*/ 228600 w 228600"/>
                <a:gd name="connsiteY1" fmla="*/ 0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136525" extrusionOk="0">
                  <a:moveTo>
                    <a:pt x="0" y="136525"/>
                  </a:moveTo>
                  <a:cubicBezTo>
                    <a:pt x="34942" y="132192"/>
                    <a:pt x="191702" y="47289"/>
                    <a:pt x="22860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29767253">
                    <a:custGeom>
                      <a:avLst/>
                      <a:gdLst>
                        <a:gd name="connsiteX0" fmla="*/ 0 w 228600"/>
                        <a:gd name="connsiteY0" fmla="*/ 136525 h 136525"/>
                        <a:gd name="connsiteX1" fmla="*/ 228600 w 228600"/>
                        <a:gd name="connsiteY1" fmla="*/ 0 h 136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8600" h="136525">
                          <a:moveTo>
                            <a:pt x="0" y="136525"/>
                          </a:moveTo>
                          <a:lnTo>
                            <a:pt x="22860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3327C9FA-DA6F-44D4-99DA-A671ABF68ABD}"/>
                </a:ext>
              </a:extLst>
            </p:cNvPr>
            <p:cNvSpPr/>
            <p:nvPr/>
          </p:nvSpPr>
          <p:spPr>
            <a:xfrm>
              <a:off x="8448675" y="4232275"/>
              <a:ext cx="393700" cy="111125"/>
            </a:xfrm>
            <a:custGeom>
              <a:avLst/>
              <a:gdLst>
                <a:gd name="connsiteX0" fmla="*/ 0 w 393700"/>
                <a:gd name="connsiteY0" fmla="*/ 111125 h 111125"/>
                <a:gd name="connsiteX1" fmla="*/ 139700 w 393700"/>
                <a:gd name="connsiteY1" fmla="*/ 19050 h 111125"/>
                <a:gd name="connsiteX2" fmla="*/ 393700 w 393700"/>
                <a:gd name="connsiteY2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700" h="111125" extrusionOk="0">
                  <a:moveTo>
                    <a:pt x="0" y="111125"/>
                  </a:moveTo>
                  <a:cubicBezTo>
                    <a:pt x="38022" y="71232"/>
                    <a:pt x="75746" y="42528"/>
                    <a:pt x="139700" y="19050"/>
                  </a:cubicBezTo>
                  <a:cubicBezTo>
                    <a:pt x="209663" y="-2219"/>
                    <a:pt x="346147" y="9161"/>
                    <a:pt x="39370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63428480">
                    <a:custGeom>
                      <a:avLst/>
                      <a:gdLst>
                        <a:gd name="connsiteX0" fmla="*/ 0 w 393700"/>
                        <a:gd name="connsiteY0" fmla="*/ 111125 h 111125"/>
                        <a:gd name="connsiteX1" fmla="*/ 139700 w 393700"/>
                        <a:gd name="connsiteY1" fmla="*/ 19050 h 111125"/>
                        <a:gd name="connsiteX2" fmla="*/ 393700 w 393700"/>
                        <a:gd name="connsiteY2" fmla="*/ 0 h 111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93700" h="111125">
                          <a:moveTo>
                            <a:pt x="0" y="111125"/>
                          </a:moveTo>
                          <a:cubicBezTo>
                            <a:pt x="37041" y="74348"/>
                            <a:pt x="74083" y="37571"/>
                            <a:pt x="139700" y="19050"/>
                          </a:cubicBezTo>
                          <a:cubicBezTo>
                            <a:pt x="205317" y="529"/>
                            <a:pt x="343429" y="4233"/>
                            <a:pt x="39370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C1379D06-C05E-4EAF-B4D3-546330E652D9}"/>
                </a:ext>
              </a:extLst>
            </p:cNvPr>
            <p:cNvSpPr/>
            <p:nvPr/>
          </p:nvSpPr>
          <p:spPr>
            <a:xfrm>
              <a:off x="8039100" y="4651375"/>
              <a:ext cx="168275" cy="212725"/>
            </a:xfrm>
            <a:custGeom>
              <a:avLst/>
              <a:gdLst>
                <a:gd name="connsiteX0" fmla="*/ 0 w 168275"/>
                <a:gd name="connsiteY0" fmla="*/ 0 h 212725"/>
                <a:gd name="connsiteX1" fmla="*/ 114300 w 168275"/>
                <a:gd name="connsiteY1" fmla="*/ 111125 h 212725"/>
                <a:gd name="connsiteX2" fmla="*/ 168275 w 168275"/>
                <a:gd name="connsiteY2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212725" extrusionOk="0">
                  <a:moveTo>
                    <a:pt x="0" y="0"/>
                  </a:moveTo>
                  <a:cubicBezTo>
                    <a:pt x="34803" y="37459"/>
                    <a:pt x="88364" y="74055"/>
                    <a:pt x="114300" y="111125"/>
                  </a:cubicBezTo>
                  <a:cubicBezTo>
                    <a:pt x="144010" y="145803"/>
                    <a:pt x="155760" y="179823"/>
                    <a:pt x="168275" y="2127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93955518">
                    <a:custGeom>
                      <a:avLst/>
                      <a:gdLst>
                        <a:gd name="connsiteX0" fmla="*/ 0 w 168275"/>
                        <a:gd name="connsiteY0" fmla="*/ 0 h 212725"/>
                        <a:gd name="connsiteX1" fmla="*/ 114300 w 168275"/>
                        <a:gd name="connsiteY1" fmla="*/ 111125 h 212725"/>
                        <a:gd name="connsiteX2" fmla="*/ 168275 w 168275"/>
                        <a:gd name="connsiteY2" fmla="*/ 212725 h 212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68275" h="212725">
                          <a:moveTo>
                            <a:pt x="0" y="0"/>
                          </a:moveTo>
                          <a:cubicBezTo>
                            <a:pt x="43127" y="37835"/>
                            <a:pt x="86254" y="75671"/>
                            <a:pt x="114300" y="111125"/>
                          </a:cubicBezTo>
                          <a:cubicBezTo>
                            <a:pt x="142346" y="146579"/>
                            <a:pt x="155310" y="179652"/>
                            <a:pt x="168275" y="2127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0E5FA35C-0D8F-47C0-A09B-B03504F635B8}"/>
                </a:ext>
              </a:extLst>
            </p:cNvPr>
            <p:cNvSpPr/>
            <p:nvPr/>
          </p:nvSpPr>
          <p:spPr>
            <a:xfrm>
              <a:off x="4749800" y="3638550"/>
              <a:ext cx="384175" cy="256658"/>
            </a:xfrm>
            <a:custGeom>
              <a:avLst/>
              <a:gdLst>
                <a:gd name="connsiteX0" fmla="*/ 0 w 384175"/>
                <a:gd name="connsiteY0" fmla="*/ 0 h 256658"/>
                <a:gd name="connsiteX1" fmla="*/ 101600 w 384175"/>
                <a:gd name="connsiteY1" fmla="*/ 136525 h 256658"/>
                <a:gd name="connsiteX2" fmla="*/ 307975 w 384175"/>
                <a:gd name="connsiteY2" fmla="*/ 241300 h 256658"/>
                <a:gd name="connsiteX3" fmla="*/ 384175 w 384175"/>
                <a:gd name="connsiteY3" fmla="*/ 254000 h 25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175" h="256658" extrusionOk="0">
                  <a:moveTo>
                    <a:pt x="0" y="0"/>
                  </a:moveTo>
                  <a:cubicBezTo>
                    <a:pt x="30917" y="46751"/>
                    <a:pt x="47691" y="93017"/>
                    <a:pt x="101600" y="136525"/>
                  </a:cubicBezTo>
                  <a:cubicBezTo>
                    <a:pt x="160821" y="174698"/>
                    <a:pt x="258814" y="221790"/>
                    <a:pt x="307975" y="241300"/>
                  </a:cubicBezTo>
                  <a:cubicBezTo>
                    <a:pt x="355509" y="260656"/>
                    <a:pt x="366751" y="256864"/>
                    <a:pt x="384175" y="2540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06686817">
                    <a:custGeom>
                      <a:avLst/>
                      <a:gdLst>
                        <a:gd name="connsiteX0" fmla="*/ 0 w 384175"/>
                        <a:gd name="connsiteY0" fmla="*/ 0 h 256658"/>
                        <a:gd name="connsiteX1" fmla="*/ 101600 w 384175"/>
                        <a:gd name="connsiteY1" fmla="*/ 136525 h 256658"/>
                        <a:gd name="connsiteX2" fmla="*/ 307975 w 384175"/>
                        <a:gd name="connsiteY2" fmla="*/ 241300 h 256658"/>
                        <a:gd name="connsiteX3" fmla="*/ 384175 w 384175"/>
                        <a:gd name="connsiteY3" fmla="*/ 254000 h 2566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84175" h="256658">
                          <a:moveTo>
                            <a:pt x="0" y="0"/>
                          </a:moveTo>
                          <a:cubicBezTo>
                            <a:pt x="25135" y="48154"/>
                            <a:pt x="50271" y="96308"/>
                            <a:pt x="101600" y="136525"/>
                          </a:cubicBezTo>
                          <a:cubicBezTo>
                            <a:pt x="152929" y="176742"/>
                            <a:pt x="260879" y="221721"/>
                            <a:pt x="307975" y="241300"/>
                          </a:cubicBezTo>
                          <a:cubicBezTo>
                            <a:pt x="355071" y="260879"/>
                            <a:pt x="369623" y="257439"/>
                            <a:pt x="384175" y="2540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8B66F939-37F5-427E-B000-40BCAB9BEBA0}"/>
                </a:ext>
              </a:extLst>
            </p:cNvPr>
            <p:cNvSpPr/>
            <p:nvPr/>
          </p:nvSpPr>
          <p:spPr>
            <a:xfrm>
              <a:off x="5076825" y="3622675"/>
              <a:ext cx="806450" cy="485775"/>
            </a:xfrm>
            <a:custGeom>
              <a:avLst/>
              <a:gdLst>
                <a:gd name="connsiteX0" fmla="*/ 806450 w 806450"/>
                <a:gd name="connsiteY0" fmla="*/ 0 h 485775"/>
                <a:gd name="connsiteX1" fmla="*/ 625475 w 806450"/>
                <a:gd name="connsiteY1" fmla="*/ 95250 h 485775"/>
                <a:gd name="connsiteX2" fmla="*/ 514350 w 806450"/>
                <a:gd name="connsiteY2" fmla="*/ 152400 h 485775"/>
                <a:gd name="connsiteX3" fmla="*/ 371475 w 806450"/>
                <a:gd name="connsiteY3" fmla="*/ 244475 h 485775"/>
                <a:gd name="connsiteX4" fmla="*/ 263525 w 806450"/>
                <a:gd name="connsiteY4" fmla="*/ 311150 h 485775"/>
                <a:gd name="connsiteX5" fmla="*/ 107950 w 806450"/>
                <a:gd name="connsiteY5" fmla="*/ 403225 h 485775"/>
                <a:gd name="connsiteX6" fmla="*/ 0 w 806450"/>
                <a:gd name="connsiteY6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450" h="485775" extrusionOk="0">
                  <a:moveTo>
                    <a:pt x="806450" y="0"/>
                  </a:moveTo>
                  <a:cubicBezTo>
                    <a:pt x="738025" y="30042"/>
                    <a:pt x="669137" y="79713"/>
                    <a:pt x="625475" y="95250"/>
                  </a:cubicBezTo>
                  <a:cubicBezTo>
                    <a:pt x="577516" y="120877"/>
                    <a:pt x="555912" y="124687"/>
                    <a:pt x="514350" y="152400"/>
                  </a:cubicBezTo>
                  <a:cubicBezTo>
                    <a:pt x="471388" y="180168"/>
                    <a:pt x="413600" y="219769"/>
                    <a:pt x="371475" y="244475"/>
                  </a:cubicBezTo>
                  <a:cubicBezTo>
                    <a:pt x="330412" y="272026"/>
                    <a:pt x="310825" y="288564"/>
                    <a:pt x="263525" y="311150"/>
                  </a:cubicBezTo>
                  <a:cubicBezTo>
                    <a:pt x="219129" y="339632"/>
                    <a:pt x="159520" y="373003"/>
                    <a:pt x="107950" y="403225"/>
                  </a:cubicBezTo>
                  <a:cubicBezTo>
                    <a:pt x="63084" y="434564"/>
                    <a:pt x="39384" y="455161"/>
                    <a:pt x="0" y="4857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75260257">
                    <a:custGeom>
                      <a:avLst/>
                      <a:gdLst>
                        <a:gd name="connsiteX0" fmla="*/ 806450 w 806450"/>
                        <a:gd name="connsiteY0" fmla="*/ 0 h 485775"/>
                        <a:gd name="connsiteX1" fmla="*/ 625475 w 806450"/>
                        <a:gd name="connsiteY1" fmla="*/ 95250 h 485775"/>
                        <a:gd name="connsiteX2" fmla="*/ 514350 w 806450"/>
                        <a:gd name="connsiteY2" fmla="*/ 152400 h 485775"/>
                        <a:gd name="connsiteX3" fmla="*/ 371475 w 806450"/>
                        <a:gd name="connsiteY3" fmla="*/ 244475 h 485775"/>
                        <a:gd name="connsiteX4" fmla="*/ 263525 w 806450"/>
                        <a:gd name="connsiteY4" fmla="*/ 311150 h 485775"/>
                        <a:gd name="connsiteX5" fmla="*/ 107950 w 806450"/>
                        <a:gd name="connsiteY5" fmla="*/ 403225 h 485775"/>
                        <a:gd name="connsiteX6" fmla="*/ 0 w 806450"/>
                        <a:gd name="connsiteY6" fmla="*/ 485775 h 485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06450" h="485775">
                          <a:moveTo>
                            <a:pt x="806450" y="0"/>
                          </a:moveTo>
                          <a:lnTo>
                            <a:pt x="625475" y="95250"/>
                          </a:lnTo>
                          <a:cubicBezTo>
                            <a:pt x="576792" y="120650"/>
                            <a:pt x="556683" y="127529"/>
                            <a:pt x="514350" y="152400"/>
                          </a:cubicBezTo>
                          <a:cubicBezTo>
                            <a:pt x="472017" y="177271"/>
                            <a:pt x="413279" y="218017"/>
                            <a:pt x="371475" y="244475"/>
                          </a:cubicBezTo>
                          <a:cubicBezTo>
                            <a:pt x="329671" y="270933"/>
                            <a:pt x="307446" y="284692"/>
                            <a:pt x="263525" y="311150"/>
                          </a:cubicBezTo>
                          <a:cubicBezTo>
                            <a:pt x="219604" y="337608"/>
                            <a:pt x="151871" y="374121"/>
                            <a:pt x="107950" y="403225"/>
                          </a:cubicBezTo>
                          <a:cubicBezTo>
                            <a:pt x="64029" y="432329"/>
                            <a:pt x="32014" y="459052"/>
                            <a:pt x="0" y="4857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9B63DA61-C07E-4E5C-932A-53F0294C7F4C}"/>
                </a:ext>
              </a:extLst>
            </p:cNvPr>
            <p:cNvSpPr/>
            <p:nvPr/>
          </p:nvSpPr>
          <p:spPr>
            <a:xfrm>
              <a:off x="5527675" y="3771900"/>
              <a:ext cx="339725" cy="323850"/>
            </a:xfrm>
            <a:custGeom>
              <a:avLst/>
              <a:gdLst>
                <a:gd name="connsiteX0" fmla="*/ 339725 w 339725"/>
                <a:gd name="connsiteY0" fmla="*/ 0 h 323850"/>
                <a:gd name="connsiteX1" fmla="*/ 219075 w 339725"/>
                <a:gd name="connsiteY1" fmla="*/ 101600 h 323850"/>
                <a:gd name="connsiteX2" fmla="*/ 101600 w 339725"/>
                <a:gd name="connsiteY2" fmla="*/ 222250 h 323850"/>
                <a:gd name="connsiteX3" fmla="*/ 0 w 33972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725" h="323850" extrusionOk="0">
                  <a:moveTo>
                    <a:pt x="339725" y="0"/>
                  </a:moveTo>
                  <a:cubicBezTo>
                    <a:pt x="307994" y="29246"/>
                    <a:pt x="264095" y="69403"/>
                    <a:pt x="219075" y="101600"/>
                  </a:cubicBezTo>
                  <a:cubicBezTo>
                    <a:pt x="177464" y="138163"/>
                    <a:pt x="144306" y="190423"/>
                    <a:pt x="101600" y="222250"/>
                  </a:cubicBezTo>
                  <a:cubicBezTo>
                    <a:pt x="65709" y="260955"/>
                    <a:pt x="26365" y="294528"/>
                    <a:pt x="0" y="3238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68505926">
                    <a:custGeom>
                      <a:avLst/>
                      <a:gdLst>
                        <a:gd name="connsiteX0" fmla="*/ 339725 w 339725"/>
                        <a:gd name="connsiteY0" fmla="*/ 0 h 323850"/>
                        <a:gd name="connsiteX1" fmla="*/ 219075 w 339725"/>
                        <a:gd name="connsiteY1" fmla="*/ 101600 h 323850"/>
                        <a:gd name="connsiteX2" fmla="*/ 101600 w 339725"/>
                        <a:gd name="connsiteY2" fmla="*/ 222250 h 323850"/>
                        <a:gd name="connsiteX3" fmla="*/ 0 w 339725"/>
                        <a:gd name="connsiteY3" fmla="*/ 323850 h 323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9725" h="323850">
                          <a:moveTo>
                            <a:pt x="339725" y="0"/>
                          </a:moveTo>
                          <a:cubicBezTo>
                            <a:pt x="299243" y="32279"/>
                            <a:pt x="258762" y="64558"/>
                            <a:pt x="219075" y="101600"/>
                          </a:cubicBezTo>
                          <a:cubicBezTo>
                            <a:pt x="179387" y="138642"/>
                            <a:pt x="138112" y="185208"/>
                            <a:pt x="101600" y="222250"/>
                          </a:cubicBezTo>
                          <a:cubicBezTo>
                            <a:pt x="65088" y="259292"/>
                            <a:pt x="32544" y="291571"/>
                            <a:pt x="0" y="3238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E7773ECD-90C4-4626-B1C5-04EED48A4A29}"/>
                </a:ext>
              </a:extLst>
            </p:cNvPr>
            <p:cNvSpPr/>
            <p:nvPr/>
          </p:nvSpPr>
          <p:spPr>
            <a:xfrm>
              <a:off x="4791075" y="3800475"/>
              <a:ext cx="939800" cy="641506"/>
            </a:xfrm>
            <a:custGeom>
              <a:avLst/>
              <a:gdLst>
                <a:gd name="connsiteX0" fmla="*/ 939800 w 939800"/>
                <a:gd name="connsiteY0" fmla="*/ 0 h 641506"/>
                <a:gd name="connsiteX1" fmla="*/ 746125 w 939800"/>
                <a:gd name="connsiteY1" fmla="*/ 142875 h 641506"/>
                <a:gd name="connsiteX2" fmla="*/ 571500 w 939800"/>
                <a:gd name="connsiteY2" fmla="*/ 254000 h 641506"/>
                <a:gd name="connsiteX3" fmla="*/ 428625 w 939800"/>
                <a:gd name="connsiteY3" fmla="*/ 403225 h 641506"/>
                <a:gd name="connsiteX4" fmla="*/ 288925 w 939800"/>
                <a:gd name="connsiteY4" fmla="*/ 558800 h 641506"/>
                <a:gd name="connsiteX5" fmla="*/ 142875 w 939800"/>
                <a:gd name="connsiteY5" fmla="*/ 638175 h 641506"/>
                <a:gd name="connsiteX6" fmla="*/ 0 w 939800"/>
                <a:gd name="connsiteY6" fmla="*/ 619125 h 64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800" h="641506" extrusionOk="0">
                  <a:moveTo>
                    <a:pt x="939800" y="0"/>
                  </a:moveTo>
                  <a:cubicBezTo>
                    <a:pt x="879736" y="52088"/>
                    <a:pt x="811582" y="96814"/>
                    <a:pt x="746125" y="142875"/>
                  </a:cubicBezTo>
                  <a:cubicBezTo>
                    <a:pt x="680959" y="188715"/>
                    <a:pt x="631599" y="215133"/>
                    <a:pt x="571500" y="254000"/>
                  </a:cubicBezTo>
                  <a:cubicBezTo>
                    <a:pt x="509395" y="306603"/>
                    <a:pt x="476747" y="353780"/>
                    <a:pt x="428625" y="403225"/>
                  </a:cubicBezTo>
                  <a:cubicBezTo>
                    <a:pt x="391862" y="459504"/>
                    <a:pt x="338392" y="518145"/>
                    <a:pt x="288925" y="558800"/>
                  </a:cubicBezTo>
                  <a:cubicBezTo>
                    <a:pt x="243165" y="597421"/>
                    <a:pt x="192060" y="628881"/>
                    <a:pt x="142875" y="638175"/>
                  </a:cubicBezTo>
                  <a:cubicBezTo>
                    <a:pt x="90714" y="645237"/>
                    <a:pt x="43537" y="638255"/>
                    <a:pt x="0" y="6191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92766207">
                    <a:custGeom>
                      <a:avLst/>
                      <a:gdLst>
                        <a:gd name="connsiteX0" fmla="*/ 939800 w 939800"/>
                        <a:gd name="connsiteY0" fmla="*/ 0 h 641506"/>
                        <a:gd name="connsiteX1" fmla="*/ 746125 w 939800"/>
                        <a:gd name="connsiteY1" fmla="*/ 142875 h 641506"/>
                        <a:gd name="connsiteX2" fmla="*/ 571500 w 939800"/>
                        <a:gd name="connsiteY2" fmla="*/ 254000 h 641506"/>
                        <a:gd name="connsiteX3" fmla="*/ 428625 w 939800"/>
                        <a:gd name="connsiteY3" fmla="*/ 403225 h 641506"/>
                        <a:gd name="connsiteX4" fmla="*/ 288925 w 939800"/>
                        <a:gd name="connsiteY4" fmla="*/ 558800 h 641506"/>
                        <a:gd name="connsiteX5" fmla="*/ 142875 w 939800"/>
                        <a:gd name="connsiteY5" fmla="*/ 638175 h 641506"/>
                        <a:gd name="connsiteX6" fmla="*/ 0 w 939800"/>
                        <a:gd name="connsiteY6" fmla="*/ 619125 h 6415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39800" h="641506">
                          <a:moveTo>
                            <a:pt x="939800" y="0"/>
                          </a:moveTo>
                          <a:cubicBezTo>
                            <a:pt x="873654" y="50271"/>
                            <a:pt x="807508" y="100542"/>
                            <a:pt x="746125" y="142875"/>
                          </a:cubicBezTo>
                          <a:cubicBezTo>
                            <a:pt x="684742" y="185208"/>
                            <a:pt x="624417" y="210608"/>
                            <a:pt x="571500" y="254000"/>
                          </a:cubicBezTo>
                          <a:cubicBezTo>
                            <a:pt x="518583" y="297392"/>
                            <a:pt x="475721" y="352425"/>
                            <a:pt x="428625" y="403225"/>
                          </a:cubicBezTo>
                          <a:cubicBezTo>
                            <a:pt x="381529" y="454025"/>
                            <a:pt x="336550" y="519642"/>
                            <a:pt x="288925" y="558800"/>
                          </a:cubicBezTo>
                          <a:cubicBezTo>
                            <a:pt x="241300" y="597958"/>
                            <a:pt x="191029" y="628121"/>
                            <a:pt x="142875" y="638175"/>
                          </a:cubicBezTo>
                          <a:cubicBezTo>
                            <a:pt x="94721" y="648229"/>
                            <a:pt x="47360" y="633677"/>
                            <a:pt x="0" y="6191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6217AA1A-42DE-4DB7-91ED-59053B15111C}"/>
                </a:ext>
              </a:extLst>
            </p:cNvPr>
            <p:cNvSpPr/>
            <p:nvPr/>
          </p:nvSpPr>
          <p:spPr>
            <a:xfrm>
              <a:off x="4791075" y="3822700"/>
              <a:ext cx="857250" cy="593725"/>
            </a:xfrm>
            <a:custGeom>
              <a:avLst/>
              <a:gdLst>
                <a:gd name="connsiteX0" fmla="*/ 857250 w 857250"/>
                <a:gd name="connsiteY0" fmla="*/ 0 h 593725"/>
                <a:gd name="connsiteX1" fmla="*/ 536575 w 857250"/>
                <a:gd name="connsiteY1" fmla="*/ 190500 h 593725"/>
                <a:gd name="connsiteX2" fmla="*/ 285750 w 857250"/>
                <a:gd name="connsiteY2" fmla="*/ 371475 h 593725"/>
                <a:gd name="connsiteX3" fmla="*/ 187325 w 857250"/>
                <a:gd name="connsiteY3" fmla="*/ 428625 h 593725"/>
                <a:gd name="connsiteX4" fmla="*/ 57150 w 857250"/>
                <a:gd name="connsiteY4" fmla="*/ 520700 h 593725"/>
                <a:gd name="connsiteX5" fmla="*/ 0 w 857250"/>
                <a:gd name="connsiteY5" fmla="*/ 593725 h 5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0" h="593725" extrusionOk="0">
                  <a:moveTo>
                    <a:pt x="857250" y="0"/>
                  </a:moveTo>
                  <a:cubicBezTo>
                    <a:pt x="762642" y="65568"/>
                    <a:pt x="621410" y="117560"/>
                    <a:pt x="536575" y="190500"/>
                  </a:cubicBezTo>
                  <a:cubicBezTo>
                    <a:pt x="449474" y="252035"/>
                    <a:pt x="347203" y="333836"/>
                    <a:pt x="285750" y="371475"/>
                  </a:cubicBezTo>
                  <a:cubicBezTo>
                    <a:pt x="227778" y="411342"/>
                    <a:pt x="225100" y="403809"/>
                    <a:pt x="187325" y="428625"/>
                  </a:cubicBezTo>
                  <a:cubicBezTo>
                    <a:pt x="152329" y="447455"/>
                    <a:pt x="84758" y="492511"/>
                    <a:pt x="57150" y="520700"/>
                  </a:cubicBezTo>
                  <a:cubicBezTo>
                    <a:pt x="28571" y="547643"/>
                    <a:pt x="13592" y="569403"/>
                    <a:pt x="0" y="5937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385049722">
                    <a:custGeom>
                      <a:avLst/>
                      <a:gdLst>
                        <a:gd name="connsiteX0" fmla="*/ 857250 w 857250"/>
                        <a:gd name="connsiteY0" fmla="*/ 0 h 593725"/>
                        <a:gd name="connsiteX1" fmla="*/ 536575 w 857250"/>
                        <a:gd name="connsiteY1" fmla="*/ 190500 h 593725"/>
                        <a:gd name="connsiteX2" fmla="*/ 285750 w 857250"/>
                        <a:gd name="connsiteY2" fmla="*/ 371475 h 593725"/>
                        <a:gd name="connsiteX3" fmla="*/ 187325 w 857250"/>
                        <a:gd name="connsiteY3" fmla="*/ 428625 h 593725"/>
                        <a:gd name="connsiteX4" fmla="*/ 57150 w 857250"/>
                        <a:gd name="connsiteY4" fmla="*/ 520700 h 593725"/>
                        <a:gd name="connsiteX5" fmla="*/ 0 w 857250"/>
                        <a:gd name="connsiteY5" fmla="*/ 593725 h 593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57250" h="593725">
                          <a:moveTo>
                            <a:pt x="857250" y="0"/>
                          </a:moveTo>
                          <a:cubicBezTo>
                            <a:pt x="744537" y="64294"/>
                            <a:pt x="631825" y="128588"/>
                            <a:pt x="536575" y="190500"/>
                          </a:cubicBezTo>
                          <a:cubicBezTo>
                            <a:pt x="441325" y="252412"/>
                            <a:pt x="343958" y="331788"/>
                            <a:pt x="285750" y="371475"/>
                          </a:cubicBezTo>
                          <a:cubicBezTo>
                            <a:pt x="227542" y="411162"/>
                            <a:pt x="225425" y="403754"/>
                            <a:pt x="187325" y="428625"/>
                          </a:cubicBezTo>
                          <a:cubicBezTo>
                            <a:pt x="149225" y="453496"/>
                            <a:pt x="88371" y="493183"/>
                            <a:pt x="57150" y="520700"/>
                          </a:cubicBezTo>
                          <a:cubicBezTo>
                            <a:pt x="25929" y="548217"/>
                            <a:pt x="12964" y="570971"/>
                            <a:pt x="0" y="5937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0F0826BB-E608-4000-BAA1-54F754C5BD55}"/>
                </a:ext>
              </a:extLst>
            </p:cNvPr>
            <p:cNvSpPr/>
            <p:nvPr/>
          </p:nvSpPr>
          <p:spPr>
            <a:xfrm>
              <a:off x="3746500" y="4064000"/>
              <a:ext cx="1019175" cy="736600"/>
            </a:xfrm>
            <a:custGeom>
              <a:avLst/>
              <a:gdLst>
                <a:gd name="connsiteX0" fmla="*/ 1019175 w 1019175"/>
                <a:gd name="connsiteY0" fmla="*/ 0 h 736600"/>
                <a:gd name="connsiteX1" fmla="*/ 727075 w 1019175"/>
                <a:gd name="connsiteY1" fmla="*/ 107950 h 736600"/>
                <a:gd name="connsiteX2" fmla="*/ 387350 w 1019175"/>
                <a:gd name="connsiteY2" fmla="*/ 307975 h 736600"/>
                <a:gd name="connsiteX3" fmla="*/ 165100 w 1019175"/>
                <a:gd name="connsiteY3" fmla="*/ 488950 h 736600"/>
                <a:gd name="connsiteX4" fmla="*/ 38100 w 1019175"/>
                <a:gd name="connsiteY4" fmla="*/ 647700 h 736600"/>
                <a:gd name="connsiteX5" fmla="*/ 0 w 1019175"/>
                <a:gd name="connsiteY5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736600" extrusionOk="0">
                  <a:moveTo>
                    <a:pt x="1019175" y="0"/>
                  </a:moveTo>
                  <a:cubicBezTo>
                    <a:pt x="935223" y="40490"/>
                    <a:pt x="837445" y="55396"/>
                    <a:pt x="727075" y="107950"/>
                  </a:cubicBezTo>
                  <a:cubicBezTo>
                    <a:pt x="634530" y="146069"/>
                    <a:pt x="482426" y="234989"/>
                    <a:pt x="387350" y="307975"/>
                  </a:cubicBezTo>
                  <a:cubicBezTo>
                    <a:pt x="291447" y="368994"/>
                    <a:pt x="222683" y="423355"/>
                    <a:pt x="165100" y="488950"/>
                  </a:cubicBezTo>
                  <a:cubicBezTo>
                    <a:pt x="105035" y="543972"/>
                    <a:pt x="64369" y="607946"/>
                    <a:pt x="38100" y="647700"/>
                  </a:cubicBezTo>
                  <a:cubicBezTo>
                    <a:pt x="7666" y="691852"/>
                    <a:pt x="3936" y="708634"/>
                    <a:pt x="0" y="7366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63910130">
                    <a:custGeom>
                      <a:avLst/>
                      <a:gdLst>
                        <a:gd name="connsiteX0" fmla="*/ 1019175 w 1019175"/>
                        <a:gd name="connsiteY0" fmla="*/ 0 h 736600"/>
                        <a:gd name="connsiteX1" fmla="*/ 727075 w 1019175"/>
                        <a:gd name="connsiteY1" fmla="*/ 107950 h 736600"/>
                        <a:gd name="connsiteX2" fmla="*/ 387350 w 1019175"/>
                        <a:gd name="connsiteY2" fmla="*/ 307975 h 736600"/>
                        <a:gd name="connsiteX3" fmla="*/ 165100 w 1019175"/>
                        <a:gd name="connsiteY3" fmla="*/ 488950 h 736600"/>
                        <a:gd name="connsiteX4" fmla="*/ 38100 w 1019175"/>
                        <a:gd name="connsiteY4" fmla="*/ 647700 h 736600"/>
                        <a:gd name="connsiteX5" fmla="*/ 0 w 1019175"/>
                        <a:gd name="connsiteY5" fmla="*/ 736600 h 736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19175" h="736600">
                          <a:moveTo>
                            <a:pt x="1019175" y="0"/>
                          </a:moveTo>
                          <a:cubicBezTo>
                            <a:pt x="925777" y="28310"/>
                            <a:pt x="832379" y="56621"/>
                            <a:pt x="727075" y="107950"/>
                          </a:cubicBezTo>
                          <a:cubicBezTo>
                            <a:pt x="621771" y="159279"/>
                            <a:pt x="481013" y="244475"/>
                            <a:pt x="387350" y="307975"/>
                          </a:cubicBezTo>
                          <a:cubicBezTo>
                            <a:pt x="293687" y="371475"/>
                            <a:pt x="223308" y="432329"/>
                            <a:pt x="165100" y="488950"/>
                          </a:cubicBezTo>
                          <a:cubicBezTo>
                            <a:pt x="106892" y="545571"/>
                            <a:pt x="65617" y="606425"/>
                            <a:pt x="38100" y="647700"/>
                          </a:cubicBezTo>
                          <a:cubicBezTo>
                            <a:pt x="10583" y="688975"/>
                            <a:pt x="5291" y="712787"/>
                            <a:pt x="0" y="7366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CC2AFC0D-2A8C-483B-9C8D-E09051BD40EC}"/>
                </a:ext>
              </a:extLst>
            </p:cNvPr>
            <p:cNvSpPr/>
            <p:nvPr/>
          </p:nvSpPr>
          <p:spPr>
            <a:xfrm>
              <a:off x="3818998" y="4572000"/>
              <a:ext cx="1111777" cy="463249"/>
            </a:xfrm>
            <a:custGeom>
              <a:avLst/>
              <a:gdLst>
                <a:gd name="connsiteX0" fmla="*/ 83077 w 1111777"/>
                <a:gd name="connsiteY0" fmla="*/ 0 h 463249"/>
                <a:gd name="connsiteX1" fmla="*/ 22752 w 1111777"/>
                <a:gd name="connsiteY1" fmla="*/ 63500 h 463249"/>
                <a:gd name="connsiteX2" fmla="*/ 527 w 1111777"/>
                <a:gd name="connsiteY2" fmla="*/ 187325 h 463249"/>
                <a:gd name="connsiteX3" fmla="*/ 41802 w 1111777"/>
                <a:gd name="connsiteY3" fmla="*/ 311150 h 463249"/>
                <a:gd name="connsiteX4" fmla="*/ 222777 w 1111777"/>
                <a:gd name="connsiteY4" fmla="*/ 441325 h 463249"/>
                <a:gd name="connsiteX5" fmla="*/ 384702 w 1111777"/>
                <a:gd name="connsiteY5" fmla="*/ 457200 h 463249"/>
                <a:gd name="connsiteX6" fmla="*/ 499002 w 1111777"/>
                <a:gd name="connsiteY6" fmla="*/ 377825 h 463249"/>
                <a:gd name="connsiteX7" fmla="*/ 594252 w 1111777"/>
                <a:gd name="connsiteY7" fmla="*/ 298450 h 463249"/>
                <a:gd name="connsiteX8" fmla="*/ 724427 w 1111777"/>
                <a:gd name="connsiteY8" fmla="*/ 279400 h 463249"/>
                <a:gd name="connsiteX9" fmla="*/ 867302 w 1111777"/>
                <a:gd name="connsiteY9" fmla="*/ 250825 h 463249"/>
                <a:gd name="connsiteX10" fmla="*/ 959377 w 1111777"/>
                <a:gd name="connsiteY10" fmla="*/ 247650 h 463249"/>
                <a:gd name="connsiteX11" fmla="*/ 1048277 w 1111777"/>
                <a:gd name="connsiteY11" fmla="*/ 301625 h 463249"/>
                <a:gd name="connsiteX12" fmla="*/ 1092727 w 1111777"/>
                <a:gd name="connsiteY12" fmla="*/ 371475 h 463249"/>
                <a:gd name="connsiteX13" fmla="*/ 1111777 w 1111777"/>
                <a:gd name="connsiteY13" fmla="*/ 425450 h 46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1777" h="463249" extrusionOk="0">
                  <a:moveTo>
                    <a:pt x="83077" y="0"/>
                  </a:moveTo>
                  <a:cubicBezTo>
                    <a:pt x="61491" y="15587"/>
                    <a:pt x="40678" y="32261"/>
                    <a:pt x="22752" y="63500"/>
                  </a:cubicBezTo>
                  <a:cubicBezTo>
                    <a:pt x="15058" y="98391"/>
                    <a:pt x="-3716" y="143382"/>
                    <a:pt x="527" y="187325"/>
                  </a:cubicBezTo>
                  <a:cubicBezTo>
                    <a:pt x="10231" y="231841"/>
                    <a:pt x="-1449" y="267967"/>
                    <a:pt x="41802" y="311150"/>
                  </a:cubicBezTo>
                  <a:cubicBezTo>
                    <a:pt x="82803" y="342263"/>
                    <a:pt x="176386" y="414420"/>
                    <a:pt x="222777" y="441325"/>
                  </a:cubicBezTo>
                  <a:cubicBezTo>
                    <a:pt x="273402" y="460862"/>
                    <a:pt x="333578" y="467199"/>
                    <a:pt x="384702" y="457200"/>
                  </a:cubicBezTo>
                  <a:cubicBezTo>
                    <a:pt x="432669" y="443254"/>
                    <a:pt x="465352" y="402123"/>
                    <a:pt x="499002" y="377825"/>
                  </a:cubicBezTo>
                  <a:cubicBezTo>
                    <a:pt x="531816" y="350771"/>
                    <a:pt x="551095" y="319732"/>
                    <a:pt x="594252" y="298450"/>
                  </a:cubicBezTo>
                  <a:cubicBezTo>
                    <a:pt x="623145" y="280051"/>
                    <a:pt x="679913" y="285178"/>
                    <a:pt x="724427" y="279400"/>
                  </a:cubicBezTo>
                  <a:cubicBezTo>
                    <a:pt x="772111" y="269508"/>
                    <a:pt x="827122" y="258585"/>
                    <a:pt x="867302" y="250825"/>
                  </a:cubicBezTo>
                  <a:cubicBezTo>
                    <a:pt x="905866" y="247121"/>
                    <a:pt x="929714" y="236980"/>
                    <a:pt x="959377" y="247650"/>
                  </a:cubicBezTo>
                  <a:cubicBezTo>
                    <a:pt x="988056" y="261065"/>
                    <a:pt x="1025785" y="280588"/>
                    <a:pt x="1048277" y="301625"/>
                  </a:cubicBezTo>
                  <a:cubicBezTo>
                    <a:pt x="1069038" y="322192"/>
                    <a:pt x="1081467" y="346808"/>
                    <a:pt x="1092727" y="371475"/>
                  </a:cubicBezTo>
                  <a:cubicBezTo>
                    <a:pt x="1103527" y="392418"/>
                    <a:pt x="1105437" y="408082"/>
                    <a:pt x="1111777" y="4254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31889046">
                    <a:custGeom>
                      <a:avLst/>
                      <a:gdLst>
                        <a:gd name="connsiteX0" fmla="*/ 83077 w 1111777"/>
                        <a:gd name="connsiteY0" fmla="*/ 0 h 463249"/>
                        <a:gd name="connsiteX1" fmla="*/ 22752 w 1111777"/>
                        <a:gd name="connsiteY1" fmla="*/ 63500 h 463249"/>
                        <a:gd name="connsiteX2" fmla="*/ 527 w 1111777"/>
                        <a:gd name="connsiteY2" fmla="*/ 187325 h 463249"/>
                        <a:gd name="connsiteX3" fmla="*/ 41802 w 1111777"/>
                        <a:gd name="connsiteY3" fmla="*/ 311150 h 463249"/>
                        <a:gd name="connsiteX4" fmla="*/ 222777 w 1111777"/>
                        <a:gd name="connsiteY4" fmla="*/ 441325 h 463249"/>
                        <a:gd name="connsiteX5" fmla="*/ 384702 w 1111777"/>
                        <a:gd name="connsiteY5" fmla="*/ 457200 h 463249"/>
                        <a:gd name="connsiteX6" fmla="*/ 499002 w 1111777"/>
                        <a:gd name="connsiteY6" fmla="*/ 377825 h 463249"/>
                        <a:gd name="connsiteX7" fmla="*/ 594252 w 1111777"/>
                        <a:gd name="connsiteY7" fmla="*/ 298450 h 463249"/>
                        <a:gd name="connsiteX8" fmla="*/ 724427 w 1111777"/>
                        <a:gd name="connsiteY8" fmla="*/ 279400 h 463249"/>
                        <a:gd name="connsiteX9" fmla="*/ 867302 w 1111777"/>
                        <a:gd name="connsiteY9" fmla="*/ 250825 h 463249"/>
                        <a:gd name="connsiteX10" fmla="*/ 959377 w 1111777"/>
                        <a:gd name="connsiteY10" fmla="*/ 247650 h 463249"/>
                        <a:gd name="connsiteX11" fmla="*/ 1048277 w 1111777"/>
                        <a:gd name="connsiteY11" fmla="*/ 301625 h 463249"/>
                        <a:gd name="connsiteX12" fmla="*/ 1092727 w 1111777"/>
                        <a:gd name="connsiteY12" fmla="*/ 371475 h 463249"/>
                        <a:gd name="connsiteX13" fmla="*/ 1111777 w 1111777"/>
                        <a:gd name="connsiteY13" fmla="*/ 425450 h 4632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11777" h="463249">
                          <a:moveTo>
                            <a:pt x="83077" y="0"/>
                          </a:moveTo>
                          <a:cubicBezTo>
                            <a:pt x="59793" y="16139"/>
                            <a:pt x="36510" y="32279"/>
                            <a:pt x="22752" y="63500"/>
                          </a:cubicBezTo>
                          <a:cubicBezTo>
                            <a:pt x="8994" y="94721"/>
                            <a:pt x="-2648" y="146050"/>
                            <a:pt x="527" y="187325"/>
                          </a:cubicBezTo>
                          <a:cubicBezTo>
                            <a:pt x="3702" y="228600"/>
                            <a:pt x="4760" y="268817"/>
                            <a:pt x="41802" y="311150"/>
                          </a:cubicBezTo>
                          <a:cubicBezTo>
                            <a:pt x="78844" y="353483"/>
                            <a:pt x="165627" y="416983"/>
                            <a:pt x="222777" y="441325"/>
                          </a:cubicBezTo>
                          <a:cubicBezTo>
                            <a:pt x="279927" y="465667"/>
                            <a:pt x="338665" y="467783"/>
                            <a:pt x="384702" y="457200"/>
                          </a:cubicBezTo>
                          <a:cubicBezTo>
                            <a:pt x="430739" y="446617"/>
                            <a:pt x="464077" y="404283"/>
                            <a:pt x="499002" y="377825"/>
                          </a:cubicBezTo>
                          <a:cubicBezTo>
                            <a:pt x="533927" y="351367"/>
                            <a:pt x="556681" y="314854"/>
                            <a:pt x="594252" y="298450"/>
                          </a:cubicBezTo>
                          <a:cubicBezTo>
                            <a:pt x="631823" y="282046"/>
                            <a:pt x="678919" y="287337"/>
                            <a:pt x="724427" y="279400"/>
                          </a:cubicBezTo>
                          <a:cubicBezTo>
                            <a:pt x="769935" y="271463"/>
                            <a:pt x="828144" y="256117"/>
                            <a:pt x="867302" y="250825"/>
                          </a:cubicBezTo>
                          <a:cubicBezTo>
                            <a:pt x="906460" y="245533"/>
                            <a:pt x="929215" y="239183"/>
                            <a:pt x="959377" y="247650"/>
                          </a:cubicBezTo>
                          <a:cubicBezTo>
                            <a:pt x="989540" y="256117"/>
                            <a:pt x="1026052" y="280988"/>
                            <a:pt x="1048277" y="301625"/>
                          </a:cubicBezTo>
                          <a:cubicBezTo>
                            <a:pt x="1070502" y="322262"/>
                            <a:pt x="1082144" y="350838"/>
                            <a:pt x="1092727" y="371475"/>
                          </a:cubicBezTo>
                          <a:cubicBezTo>
                            <a:pt x="1103310" y="392113"/>
                            <a:pt x="1107543" y="408781"/>
                            <a:pt x="1111777" y="4254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65A92FF0-0C61-4426-84B5-06D1DD90C546}"/>
                </a:ext>
              </a:extLst>
            </p:cNvPr>
            <p:cNvSpPr/>
            <p:nvPr/>
          </p:nvSpPr>
          <p:spPr>
            <a:xfrm>
              <a:off x="3957636" y="4178300"/>
              <a:ext cx="944564" cy="659730"/>
            </a:xfrm>
            <a:custGeom>
              <a:avLst/>
              <a:gdLst>
                <a:gd name="connsiteX0" fmla="*/ 830264 w 944564"/>
                <a:gd name="connsiteY0" fmla="*/ 0 h 659730"/>
                <a:gd name="connsiteX1" fmla="*/ 560389 w 944564"/>
                <a:gd name="connsiteY1" fmla="*/ 146050 h 659730"/>
                <a:gd name="connsiteX2" fmla="*/ 436564 w 944564"/>
                <a:gd name="connsiteY2" fmla="*/ 209550 h 659730"/>
                <a:gd name="connsiteX3" fmla="*/ 328614 w 944564"/>
                <a:gd name="connsiteY3" fmla="*/ 209550 h 659730"/>
                <a:gd name="connsiteX4" fmla="*/ 109539 w 944564"/>
                <a:gd name="connsiteY4" fmla="*/ 352425 h 659730"/>
                <a:gd name="connsiteX5" fmla="*/ 4764 w 944564"/>
                <a:gd name="connsiteY5" fmla="*/ 457200 h 659730"/>
                <a:gd name="connsiteX6" fmla="*/ 33339 w 944564"/>
                <a:gd name="connsiteY6" fmla="*/ 568325 h 659730"/>
                <a:gd name="connsiteX7" fmla="*/ 169864 w 944564"/>
                <a:gd name="connsiteY7" fmla="*/ 638175 h 659730"/>
                <a:gd name="connsiteX8" fmla="*/ 315914 w 944564"/>
                <a:gd name="connsiteY8" fmla="*/ 657225 h 659730"/>
                <a:gd name="connsiteX9" fmla="*/ 430214 w 944564"/>
                <a:gd name="connsiteY9" fmla="*/ 590550 h 659730"/>
                <a:gd name="connsiteX10" fmla="*/ 576264 w 944564"/>
                <a:gd name="connsiteY10" fmla="*/ 517525 h 659730"/>
                <a:gd name="connsiteX11" fmla="*/ 700089 w 944564"/>
                <a:gd name="connsiteY11" fmla="*/ 482600 h 659730"/>
                <a:gd name="connsiteX12" fmla="*/ 944564 w 944564"/>
                <a:gd name="connsiteY12" fmla="*/ 476250 h 65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4564" h="659730" extrusionOk="0">
                  <a:moveTo>
                    <a:pt x="830264" y="0"/>
                  </a:moveTo>
                  <a:cubicBezTo>
                    <a:pt x="785049" y="25194"/>
                    <a:pt x="622602" y="139522"/>
                    <a:pt x="560389" y="146050"/>
                  </a:cubicBezTo>
                  <a:cubicBezTo>
                    <a:pt x="493030" y="178971"/>
                    <a:pt x="475925" y="197369"/>
                    <a:pt x="436564" y="209550"/>
                  </a:cubicBezTo>
                  <a:cubicBezTo>
                    <a:pt x="401666" y="214989"/>
                    <a:pt x="381938" y="183839"/>
                    <a:pt x="328614" y="209550"/>
                  </a:cubicBezTo>
                  <a:cubicBezTo>
                    <a:pt x="278936" y="227921"/>
                    <a:pt x="161316" y="310516"/>
                    <a:pt x="109539" y="352425"/>
                  </a:cubicBezTo>
                  <a:cubicBezTo>
                    <a:pt x="53261" y="392569"/>
                    <a:pt x="17313" y="424101"/>
                    <a:pt x="4764" y="457200"/>
                  </a:cubicBezTo>
                  <a:cubicBezTo>
                    <a:pt x="-6006" y="491030"/>
                    <a:pt x="3060" y="539162"/>
                    <a:pt x="33339" y="568325"/>
                  </a:cubicBezTo>
                  <a:cubicBezTo>
                    <a:pt x="57833" y="606571"/>
                    <a:pt x="121406" y="622186"/>
                    <a:pt x="169864" y="638175"/>
                  </a:cubicBezTo>
                  <a:cubicBezTo>
                    <a:pt x="208965" y="652181"/>
                    <a:pt x="271307" y="665341"/>
                    <a:pt x="315914" y="657225"/>
                  </a:cubicBezTo>
                  <a:cubicBezTo>
                    <a:pt x="362075" y="657033"/>
                    <a:pt x="385421" y="607160"/>
                    <a:pt x="430214" y="590550"/>
                  </a:cubicBezTo>
                  <a:cubicBezTo>
                    <a:pt x="473508" y="565947"/>
                    <a:pt x="529046" y="534160"/>
                    <a:pt x="576264" y="517525"/>
                  </a:cubicBezTo>
                  <a:cubicBezTo>
                    <a:pt x="619671" y="499908"/>
                    <a:pt x="636260" y="489844"/>
                    <a:pt x="700089" y="482600"/>
                  </a:cubicBezTo>
                  <a:cubicBezTo>
                    <a:pt x="763163" y="481959"/>
                    <a:pt x="862983" y="471180"/>
                    <a:pt x="944564" y="4762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628520987">
                    <a:custGeom>
                      <a:avLst/>
                      <a:gdLst>
                        <a:gd name="connsiteX0" fmla="*/ 830264 w 944564"/>
                        <a:gd name="connsiteY0" fmla="*/ 0 h 659730"/>
                        <a:gd name="connsiteX1" fmla="*/ 560389 w 944564"/>
                        <a:gd name="connsiteY1" fmla="*/ 146050 h 659730"/>
                        <a:gd name="connsiteX2" fmla="*/ 436564 w 944564"/>
                        <a:gd name="connsiteY2" fmla="*/ 209550 h 659730"/>
                        <a:gd name="connsiteX3" fmla="*/ 328614 w 944564"/>
                        <a:gd name="connsiteY3" fmla="*/ 209550 h 659730"/>
                        <a:gd name="connsiteX4" fmla="*/ 109539 w 944564"/>
                        <a:gd name="connsiteY4" fmla="*/ 352425 h 659730"/>
                        <a:gd name="connsiteX5" fmla="*/ 4764 w 944564"/>
                        <a:gd name="connsiteY5" fmla="*/ 457200 h 659730"/>
                        <a:gd name="connsiteX6" fmla="*/ 33339 w 944564"/>
                        <a:gd name="connsiteY6" fmla="*/ 568325 h 659730"/>
                        <a:gd name="connsiteX7" fmla="*/ 169864 w 944564"/>
                        <a:gd name="connsiteY7" fmla="*/ 638175 h 659730"/>
                        <a:gd name="connsiteX8" fmla="*/ 315914 w 944564"/>
                        <a:gd name="connsiteY8" fmla="*/ 657225 h 659730"/>
                        <a:gd name="connsiteX9" fmla="*/ 430214 w 944564"/>
                        <a:gd name="connsiteY9" fmla="*/ 590550 h 659730"/>
                        <a:gd name="connsiteX10" fmla="*/ 576264 w 944564"/>
                        <a:gd name="connsiteY10" fmla="*/ 517525 h 659730"/>
                        <a:gd name="connsiteX11" fmla="*/ 700089 w 944564"/>
                        <a:gd name="connsiteY11" fmla="*/ 482600 h 659730"/>
                        <a:gd name="connsiteX12" fmla="*/ 944564 w 944564"/>
                        <a:gd name="connsiteY12" fmla="*/ 476250 h 6597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944564" h="659730">
                          <a:moveTo>
                            <a:pt x="830264" y="0"/>
                          </a:moveTo>
                          <a:lnTo>
                            <a:pt x="560389" y="146050"/>
                          </a:lnTo>
                          <a:cubicBezTo>
                            <a:pt x="494772" y="180975"/>
                            <a:pt x="475193" y="198967"/>
                            <a:pt x="436564" y="209550"/>
                          </a:cubicBezTo>
                          <a:cubicBezTo>
                            <a:pt x="397935" y="220133"/>
                            <a:pt x="383118" y="185738"/>
                            <a:pt x="328614" y="209550"/>
                          </a:cubicBezTo>
                          <a:cubicBezTo>
                            <a:pt x="274110" y="233362"/>
                            <a:pt x="163514" y="311150"/>
                            <a:pt x="109539" y="352425"/>
                          </a:cubicBezTo>
                          <a:cubicBezTo>
                            <a:pt x="55564" y="393700"/>
                            <a:pt x="17464" y="421217"/>
                            <a:pt x="4764" y="457200"/>
                          </a:cubicBezTo>
                          <a:cubicBezTo>
                            <a:pt x="-7936" y="493183"/>
                            <a:pt x="5822" y="538163"/>
                            <a:pt x="33339" y="568325"/>
                          </a:cubicBezTo>
                          <a:cubicBezTo>
                            <a:pt x="60856" y="598487"/>
                            <a:pt x="122768" y="623358"/>
                            <a:pt x="169864" y="638175"/>
                          </a:cubicBezTo>
                          <a:cubicBezTo>
                            <a:pt x="216960" y="652992"/>
                            <a:pt x="272522" y="665163"/>
                            <a:pt x="315914" y="657225"/>
                          </a:cubicBezTo>
                          <a:cubicBezTo>
                            <a:pt x="359306" y="649287"/>
                            <a:pt x="386822" y="613833"/>
                            <a:pt x="430214" y="590550"/>
                          </a:cubicBezTo>
                          <a:cubicBezTo>
                            <a:pt x="473606" y="567267"/>
                            <a:pt x="531285" y="535517"/>
                            <a:pt x="576264" y="517525"/>
                          </a:cubicBezTo>
                          <a:cubicBezTo>
                            <a:pt x="621243" y="499533"/>
                            <a:pt x="638706" y="489479"/>
                            <a:pt x="700089" y="482600"/>
                          </a:cubicBezTo>
                          <a:cubicBezTo>
                            <a:pt x="761472" y="475721"/>
                            <a:pt x="853018" y="475985"/>
                            <a:pt x="944564" y="4762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: 図形 738">
              <a:extLst>
                <a:ext uri="{FF2B5EF4-FFF2-40B4-BE49-F238E27FC236}">
                  <a16:creationId xmlns:a16="http://schemas.microsoft.com/office/drawing/2014/main" id="{DE2B883C-5EF5-4072-8135-1AD7CD16451D}"/>
                </a:ext>
              </a:extLst>
            </p:cNvPr>
            <p:cNvSpPr/>
            <p:nvPr/>
          </p:nvSpPr>
          <p:spPr>
            <a:xfrm>
              <a:off x="4510935" y="4244975"/>
              <a:ext cx="308715" cy="365125"/>
            </a:xfrm>
            <a:custGeom>
              <a:avLst/>
              <a:gdLst>
                <a:gd name="connsiteX0" fmla="*/ 308715 w 308715"/>
                <a:gd name="connsiteY0" fmla="*/ 0 h 365125"/>
                <a:gd name="connsiteX1" fmla="*/ 99165 w 308715"/>
                <a:gd name="connsiteY1" fmla="*/ 98425 h 365125"/>
                <a:gd name="connsiteX2" fmla="*/ 7090 w 308715"/>
                <a:gd name="connsiteY2" fmla="*/ 196850 h 365125"/>
                <a:gd name="connsiteX3" fmla="*/ 16615 w 308715"/>
                <a:gd name="connsiteY3" fmla="*/ 282575 h 365125"/>
                <a:gd name="connsiteX4" fmla="*/ 99165 w 308715"/>
                <a:gd name="connsiteY4" fmla="*/ 330200 h 365125"/>
                <a:gd name="connsiteX5" fmla="*/ 222990 w 308715"/>
                <a:gd name="connsiteY5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715" h="365125" extrusionOk="0">
                  <a:moveTo>
                    <a:pt x="308715" y="0"/>
                  </a:moveTo>
                  <a:cubicBezTo>
                    <a:pt x="234825" y="36205"/>
                    <a:pt x="150601" y="70348"/>
                    <a:pt x="99165" y="98425"/>
                  </a:cubicBezTo>
                  <a:cubicBezTo>
                    <a:pt x="50422" y="127685"/>
                    <a:pt x="23406" y="168387"/>
                    <a:pt x="7090" y="196850"/>
                  </a:cubicBezTo>
                  <a:cubicBezTo>
                    <a:pt x="-4566" y="231200"/>
                    <a:pt x="-2828" y="260278"/>
                    <a:pt x="16615" y="282575"/>
                  </a:cubicBezTo>
                  <a:cubicBezTo>
                    <a:pt x="31362" y="300819"/>
                    <a:pt x="62286" y="310003"/>
                    <a:pt x="99165" y="330200"/>
                  </a:cubicBezTo>
                  <a:cubicBezTo>
                    <a:pt x="133561" y="343958"/>
                    <a:pt x="222989" y="365126"/>
                    <a:pt x="222990" y="3651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73663014">
                    <a:custGeom>
                      <a:avLst/>
                      <a:gdLst>
                        <a:gd name="connsiteX0" fmla="*/ 308715 w 308715"/>
                        <a:gd name="connsiteY0" fmla="*/ 0 h 365125"/>
                        <a:gd name="connsiteX1" fmla="*/ 99165 w 308715"/>
                        <a:gd name="connsiteY1" fmla="*/ 98425 h 365125"/>
                        <a:gd name="connsiteX2" fmla="*/ 7090 w 308715"/>
                        <a:gd name="connsiteY2" fmla="*/ 196850 h 365125"/>
                        <a:gd name="connsiteX3" fmla="*/ 16615 w 308715"/>
                        <a:gd name="connsiteY3" fmla="*/ 282575 h 365125"/>
                        <a:gd name="connsiteX4" fmla="*/ 99165 w 308715"/>
                        <a:gd name="connsiteY4" fmla="*/ 330200 h 365125"/>
                        <a:gd name="connsiteX5" fmla="*/ 222990 w 308715"/>
                        <a:gd name="connsiteY5" fmla="*/ 365125 h 365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08715" h="365125">
                          <a:moveTo>
                            <a:pt x="308715" y="0"/>
                          </a:moveTo>
                          <a:cubicBezTo>
                            <a:pt x="229075" y="32808"/>
                            <a:pt x="149436" y="65617"/>
                            <a:pt x="99165" y="98425"/>
                          </a:cubicBezTo>
                          <a:cubicBezTo>
                            <a:pt x="48894" y="131233"/>
                            <a:pt x="20848" y="166158"/>
                            <a:pt x="7090" y="196850"/>
                          </a:cubicBezTo>
                          <a:cubicBezTo>
                            <a:pt x="-6668" y="227542"/>
                            <a:pt x="1269" y="260350"/>
                            <a:pt x="16615" y="282575"/>
                          </a:cubicBezTo>
                          <a:cubicBezTo>
                            <a:pt x="31961" y="304800"/>
                            <a:pt x="64769" y="316442"/>
                            <a:pt x="99165" y="330200"/>
                          </a:cubicBezTo>
                          <a:cubicBezTo>
                            <a:pt x="133561" y="343958"/>
                            <a:pt x="222990" y="365125"/>
                            <a:pt x="222990" y="3651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46CA7B91-CAFF-4CCC-9BFF-E319A965CBFC}"/>
                </a:ext>
              </a:extLst>
            </p:cNvPr>
            <p:cNvSpPr/>
            <p:nvPr/>
          </p:nvSpPr>
          <p:spPr>
            <a:xfrm>
              <a:off x="4994275" y="4561086"/>
              <a:ext cx="301625" cy="150614"/>
            </a:xfrm>
            <a:custGeom>
              <a:avLst/>
              <a:gdLst>
                <a:gd name="connsiteX0" fmla="*/ 0 w 301625"/>
                <a:gd name="connsiteY0" fmla="*/ 45839 h 150614"/>
                <a:gd name="connsiteX1" fmla="*/ 139700 w 301625"/>
                <a:gd name="connsiteY1" fmla="*/ 17264 h 150614"/>
                <a:gd name="connsiteX2" fmla="*/ 238125 w 301625"/>
                <a:gd name="connsiteY2" fmla="*/ 4564 h 150614"/>
                <a:gd name="connsiteX3" fmla="*/ 279400 w 301625"/>
                <a:gd name="connsiteY3" fmla="*/ 96639 h 150614"/>
                <a:gd name="connsiteX4" fmla="*/ 301625 w 301625"/>
                <a:gd name="connsiteY4" fmla="*/ 150614 h 1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25" h="150614" extrusionOk="0">
                  <a:moveTo>
                    <a:pt x="0" y="45839"/>
                  </a:moveTo>
                  <a:cubicBezTo>
                    <a:pt x="48346" y="29357"/>
                    <a:pt x="102884" y="20794"/>
                    <a:pt x="139700" y="17264"/>
                  </a:cubicBezTo>
                  <a:cubicBezTo>
                    <a:pt x="177859" y="14141"/>
                    <a:pt x="213690" y="-13451"/>
                    <a:pt x="238125" y="4564"/>
                  </a:cubicBezTo>
                  <a:cubicBezTo>
                    <a:pt x="262849" y="15892"/>
                    <a:pt x="268876" y="71214"/>
                    <a:pt x="279400" y="96639"/>
                  </a:cubicBezTo>
                  <a:cubicBezTo>
                    <a:pt x="289693" y="118435"/>
                    <a:pt x="296080" y="135559"/>
                    <a:pt x="301625" y="15061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89724601">
                    <a:custGeom>
                      <a:avLst/>
                      <a:gdLst>
                        <a:gd name="connsiteX0" fmla="*/ 0 w 301625"/>
                        <a:gd name="connsiteY0" fmla="*/ 45839 h 150614"/>
                        <a:gd name="connsiteX1" fmla="*/ 139700 w 301625"/>
                        <a:gd name="connsiteY1" fmla="*/ 17264 h 150614"/>
                        <a:gd name="connsiteX2" fmla="*/ 238125 w 301625"/>
                        <a:gd name="connsiteY2" fmla="*/ 4564 h 150614"/>
                        <a:gd name="connsiteX3" fmla="*/ 279400 w 301625"/>
                        <a:gd name="connsiteY3" fmla="*/ 96639 h 150614"/>
                        <a:gd name="connsiteX4" fmla="*/ 301625 w 301625"/>
                        <a:gd name="connsiteY4" fmla="*/ 150614 h 1506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1625" h="150614">
                          <a:moveTo>
                            <a:pt x="0" y="45839"/>
                          </a:moveTo>
                          <a:cubicBezTo>
                            <a:pt x="50006" y="34991"/>
                            <a:pt x="100013" y="24143"/>
                            <a:pt x="139700" y="17264"/>
                          </a:cubicBezTo>
                          <a:cubicBezTo>
                            <a:pt x="179387" y="10385"/>
                            <a:pt x="214842" y="-8665"/>
                            <a:pt x="238125" y="4564"/>
                          </a:cubicBezTo>
                          <a:cubicBezTo>
                            <a:pt x="261408" y="17793"/>
                            <a:pt x="268817" y="72297"/>
                            <a:pt x="279400" y="96639"/>
                          </a:cubicBezTo>
                          <a:cubicBezTo>
                            <a:pt x="289983" y="120981"/>
                            <a:pt x="295804" y="135797"/>
                            <a:pt x="301625" y="15061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E7CEC6DF-61CF-48DC-8CB9-975462CC5DA4}"/>
                </a:ext>
              </a:extLst>
            </p:cNvPr>
            <p:cNvSpPr/>
            <p:nvPr/>
          </p:nvSpPr>
          <p:spPr>
            <a:xfrm>
              <a:off x="5054600" y="4092575"/>
              <a:ext cx="393700" cy="450850"/>
            </a:xfrm>
            <a:custGeom>
              <a:avLst/>
              <a:gdLst>
                <a:gd name="connsiteX0" fmla="*/ 393700 w 393700"/>
                <a:gd name="connsiteY0" fmla="*/ 0 h 450850"/>
                <a:gd name="connsiteX1" fmla="*/ 298450 w 393700"/>
                <a:gd name="connsiteY1" fmla="*/ 95250 h 450850"/>
                <a:gd name="connsiteX2" fmla="*/ 206375 w 393700"/>
                <a:gd name="connsiteY2" fmla="*/ 187325 h 450850"/>
                <a:gd name="connsiteX3" fmla="*/ 85725 w 393700"/>
                <a:gd name="connsiteY3" fmla="*/ 314325 h 450850"/>
                <a:gd name="connsiteX4" fmla="*/ 15875 w 393700"/>
                <a:gd name="connsiteY4" fmla="*/ 384175 h 450850"/>
                <a:gd name="connsiteX5" fmla="*/ 0 w 393700"/>
                <a:gd name="connsiteY5" fmla="*/ 45085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700" h="450850" extrusionOk="0">
                  <a:moveTo>
                    <a:pt x="393700" y="0"/>
                  </a:moveTo>
                  <a:cubicBezTo>
                    <a:pt x="362518" y="14157"/>
                    <a:pt x="336687" y="64615"/>
                    <a:pt x="298450" y="95250"/>
                  </a:cubicBezTo>
                  <a:cubicBezTo>
                    <a:pt x="266761" y="126172"/>
                    <a:pt x="243186" y="150611"/>
                    <a:pt x="206375" y="187325"/>
                  </a:cubicBezTo>
                  <a:cubicBezTo>
                    <a:pt x="175243" y="221411"/>
                    <a:pt x="122727" y="281972"/>
                    <a:pt x="85725" y="314325"/>
                  </a:cubicBezTo>
                  <a:cubicBezTo>
                    <a:pt x="49492" y="348392"/>
                    <a:pt x="30992" y="358765"/>
                    <a:pt x="15875" y="384175"/>
                  </a:cubicBezTo>
                  <a:cubicBezTo>
                    <a:pt x="-1110" y="406860"/>
                    <a:pt x="-947" y="428659"/>
                    <a:pt x="0" y="4508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16992680">
                    <a:custGeom>
                      <a:avLst/>
                      <a:gdLst>
                        <a:gd name="connsiteX0" fmla="*/ 393700 w 393700"/>
                        <a:gd name="connsiteY0" fmla="*/ 0 h 450850"/>
                        <a:gd name="connsiteX1" fmla="*/ 298450 w 393700"/>
                        <a:gd name="connsiteY1" fmla="*/ 95250 h 450850"/>
                        <a:gd name="connsiteX2" fmla="*/ 206375 w 393700"/>
                        <a:gd name="connsiteY2" fmla="*/ 187325 h 450850"/>
                        <a:gd name="connsiteX3" fmla="*/ 85725 w 393700"/>
                        <a:gd name="connsiteY3" fmla="*/ 314325 h 450850"/>
                        <a:gd name="connsiteX4" fmla="*/ 15875 w 393700"/>
                        <a:gd name="connsiteY4" fmla="*/ 384175 h 450850"/>
                        <a:gd name="connsiteX5" fmla="*/ 0 w 393700"/>
                        <a:gd name="connsiteY5" fmla="*/ 450850 h 450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3700" h="450850">
                          <a:moveTo>
                            <a:pt x="393700" y="0"/>
                          </a:moveTo>
                          <a:lnTo>
                            <a:pt x="298450" y="95250"/>
                          </a:lnTo>
                          <a:cubicBezTo>
                            <a:pt x="267229" y="126471"/>
                            <a:pt x="241829" y="150813"/>
                            <a:pt x="206375" y="187325"/>
                          </a:cubicBezTo>
                          <a:cubicBezTo>
                            <a:pt x="170921" y="223838"/>
                            <a:pt x="117475" y="281517"/>
                            <a:pt x="85725" y="314325"/>
                          </a:cubicBezTo>
                          <a:cubicBezTo>
                            <a:pt x="53975" y="347133"/>
                            <a:pt x="30162" y="361421"/>
                            <a:pt x="15875" y="384175"/>
                          </a:cubicBezTo>
                          <a:cubicBezTo>
                            <a:pt x="1587" y="406929"/>
                            <a:pt x="793" y="428889"/>
                            <a:pt x="0" y="4508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91745247-4ED4-4159-9134-FDF2DA2BD55F}"/>
                </a:ext>
              </a:extLst>
            </p:cNvPr>
            <p:cNvSpPr/>
            <p:nvPr/>
          </p:nvSpPr>
          <p:spPr>
            <a:xfrm>
              <a:off x="5308600" y="4264025"/>
              <a:ext cx="120650" cy="444500"/>
            </a:xfrm>
            <a:custGeom>
              <a:avLst/>
              <a:gdLst>
                <a:gd name="connsiteX0" fmla="*/ 120650 w 120650"/>
                <a:gd name="connsiteY0" fmla="*/ 0 h 444500"/>
                <a:gd name="connsiteX1" fmla="*/ 41275 w 120650"/>
                <a:gd name="connsiteY1" fmla="*/ 149225 h 444500"/>
                <a:gd name="connsiteX2" fmla="*/ 12700 w 120650"/>
                <a:gd name="connsiteY2" fmla="*/ 279400 h 444500"/>
                <a:gd name="connsiteX3" fmla="*/ 9525 w 120650"/>
                <a:gd name="connsiteY3" fmla="*/ 387350 h 444500"/>
                <a:gd name="connsiteX4" fmla="*/ 0 w 120650"/>
                <a:gd name="connsiteY4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444500" extrusionOk="0">
                  <a:moveTo>
                    <a:pt x="120650" y="0"/>
                  </a:moveTo>
                  <a:cubicBezTo>
                    <a:pt x="91628" y="42982"/>
                    <a:pt x="59006" y="101755"/>
                    <a:pt x="41275" y="149225"/>
                  </a:cubicBezTo>
                  <a:cubicBezTo>
                    <a:pt x="19875" y="189330"/>
                    <a:pt x="20236" y="241704"/>
                    <a:pt x="12700" y="279400"/>
                  </a:cubicBezTo>
                  <a:cubicBezTo>
                    <a:pt x="6238" y="313767"/>
                    <a:pt x="6373" y="360295"/>
                    <a:pt x="9525" y="387350"/>
                  </a:cubicBezTo>
                  <a:cubicBezTo>
                    <a:pt x="9558" y="416959"/>
                    <a:pt x="3968" y="429554"/>
                    <a:pt x="0" y="4445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15446187">
                    <a:custGeom>
                      <a:avLst/>
                      <a:gdLst>
                        <a:gd name="connsiteX0" fmla="*/ 120650 w 120650"/>
                        <a:gd name="connsiteY0" fmla="*/ 0 h 444500"/>
                        <a:gd name="connsiteX1" fmla="*/ 41275 w 120650"/>
                        <a:gd name="connsiteY1" fmla="*/ 149225 h 444500"/>
                        <a:gd name="connsiteX2" fmla="*/ 12700 w 120650"/>
                        <a:gd name="connsiteY2" fmla="*/ 279400 h 444500"/>
                        <a:gd name="connsiteX3" fmla="*/ 9525 w 120650"/>
                        <a:gd name="connsiteY3" fmla="*/ 387350 h 444500"/>
                        <a:gd name="connsiteX4" fmla="*/ 0 w 120650"/>
                        <a:gd name="connsiteY4" fmla="*/ 444500 h 444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650" h="444500">
                          <a:moveTo>
                            <a:pt x="120650" y="0"/>
                          </a:moveTo>
                          <a:cubicBezTo>
                            <a:pt x="89958" y="51329"/>
                            <a:pt x="59267" y="102658"/>
                            <a:pt x="41275" y="149225"/>
                          </a:cubicBezTo>
                          <a:cubicBezTo>
                            <a:pt x="23283" y="195792"/>
                            <a:pt x="17992" y="239713"/>
                            <a:pt x="12700" y="279400"/>
                          </a:cubicBezTo>
                          <a:cubicBezTo>
                            <a:pt x="7408" y="319088"/>
                            <a:pt x="11642" y="359833"/>
                            <a:pt x="9525" y="387350"/>
                          </a:cubicBezTo>
                          <a:cubicBezTo>
                            <a:pt x="7408" y="414867"/>
                            <a:pt x="3704" y="429683"/>
                            <a:pt x="0" y="4445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D54704CC-F3C2-4020-B427-45C966356476}"/>
                </a:ext>
              </a:extLst>
            </p:cNvPr>
            <p:cNvSpPr/>
            <p:nvPr/>
          </p:nvSpPr>
          <p:spPr>
            <a:xfrm>
              <a:off x="5073650" y="4356100"/>
              <a:ext cx="279400" cy="184150"/>
            </a:xfrm>
            <a:custGeom>
              <a:avLst/>
              <a:gdLst>
                <a:gd name="connsiteX0" fmla="*/ 279400 w 279400"/>
                <a:gd name="connsiteY0" fmla="*/ 0 h 184150"/>
                <a:gd name="connsiteX1" fmla="*/ 127000 w 279400"/>
                <a:gd name="connsiteY1" fmla="*/ 120650 h 184150"/>
                <a:gd name="connsiteX2" fmla="*/ 66675 w 279400"/>
                <a:gd name="connsiteY2" fmla="*/ 165100 h 184150"/>
                <a:gd name="connsiteX3" fmla="*/ 0 w 279400"/>
                <a:gd name="connsiteY3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" h="184150" extrusionOk="0">
                  <a:moveTo>
                    <a:pt x="279400" y="0"/>
                  </a:moveTo>
                  <a:cubicBezTo>
                    <a:pt x="255178" y="28247"/>
                    <a:pt x="146877" y="99922"/>
                    <a:pt x="127000" y="120650"/>
                  </a:cubicBezTo>
                  <a:cubicBezTo>
                    <a:pt x="90604" y="149174"/>
                    <a:pt x="88303" y="154439"/>
                    <a:pt x="66675" y="165100"/>
                  </a:cubicBezTo>
                  <a:cubicBezTo>
                    <a:pt x="44560" y="177260"/>
                    <a:pt x="13393" y="179775"/>
                    <a:pt x="0" y="1841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27747903">
                    <a:custGeom>
                      <a:avLst/>
                      <a:gdLst>
                        <a:gd name="connsiteX0" fmla="*/ 279400 w 279400"/>
                        <a:gd name="connsiteY0" fmla="*/ 0 h 184150"/>
                        <a:gd name="connsiteX1" fmla="*/ 127000 w 279400"/>
                        <a:gd name="connsiteY1" fmla="*/ 120650 h 184150"/>
                        <a:gd name="connsiteX2" fmla="*/ 66675 w 279400"/>
                        <a:gd name="connsiteY2" fmla="*/ 165100 h 184150"/>
                        <a:gd name="connsiteX3" fmla="*/ 0 w 279400"/>
                        <a:gd name="connsiteY3" fmla="*/ 184150 h 184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9400" h="184150">
                          <a:moveTo>
                            <a:pt x="279400" y="0"/>
                          </a:moveTo>
                          <a:lnTo>
                            <a:pt x="127000" y="120650"/>
                          </a:lnTo>
                          <a:cubicBezTo>
                            <a:pt x="91546" y="148167"/>
                            <a:pt x="87842" y="154517"/>
                            <a:pt x="66675" y="165100"/>
                          </a:cubicBezTo>
                          <a:cubicBezTo>
                            <a:pt x="45508" y="175683"/>
                            <a:pt x="13229" y="179917"/>
                            <a:pt x="0" y="1841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F1943888-B820-4741-AE25-60F2E1B96234}"/>
                </a:ext>
              </a:extLst>
            </p:cNvPr>
            <p:cNvSpPr/>
            <p:nvPr/>
          </p:nvSpPr>
          <p:spPr>
            <a:xfrm>
              <a:off x="5045988" y="4622800"/>
              <a:ext cx="256262" cy="323850"/>
            </a:xfrm>
            <a:custGeom>
              <a:avLst/>
              <a:gdLst>
                <a:gd name="connsiteX0" fmla="*/ 27662 w 256262"/>
                <a:gd name="connsiteY0" fmla="*/ 0 h 323850"/>
                <a:gd name="connsiteX1" fmla="*/ 2262 w 256262"/>
                <a:gd name="connsiteY1" fmla="*/ 85725 h 323850"/>
                <a:gd name="connsiteX2" fmla="*/ 18137 w 256262"/>
                <a:gd name="connsiteY2" fmla="*/ 174625 h 323850"/>
                <a:gd name="connsiteX3" fmla="*/ 151487 w 256262"/>
                <a:gd name="connsiteY3" fmla="*/ 282575 h 323850"/>
                <a:gd name="connsiteX4" fmla="*/ 256262 w 256262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62" h="323850" extrusionOk="0">
                  <a:moveTo>
                    <a:pt x="27662" y="0"/>
                  </a:moveTo>
                  <a:cubicBezTo>
                    <a:pt x="19067" y="30914"/>
                    <a:pt x="2272" y="53098"/>
                    <a:pt x="2262" y="85725"/>
                  </a:cubicBezTo>
                  <a:cubicBezTo>
                    <a:pt x="87" y="113625"/>
                    <a:pt x="-4470" y="137100"/>
                    <a:pt x="18137" y="174625"/>
                  </a:cubicBezTo>
                  <a:cubicBezTo>
                    <a:pt x="37142" y="213476"/>
                    <a:pt x="105257" y="254454"/>
                    <a:pt x="151487" y="282575"/>
                  </a:cubicBezTo>
                  <a:cubicBezTo>
                    <a:pt x="191009" y="306536"/>
                    <a:pt x="239454" y="287867"/>
                    <a:pt x="256262" y="3238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68225266">
                    <a:custGeom>
                      <a:avLst/>
                      <a:gdLst>
                        <a:gd name="connsiteX0" fmla="*/ 27662 w 256262"/>
                        <a:gd name="connsiteY0" fmla="*/ 0 h 323850"/>
                        <a:gd name="connsiteX1" fmla="*/ 2262 w 256262"/>
                        <a:gd name="connsiteY1" fmla="*/ 85725 h 323850"/>
                        <a:gd name="connsiteX2" fmla="*/ 18137 w 256262"/>
                        <a:gd name="connsiteY2" fmla="*/ 174625 h 323850"/>
                        <a:gd name="connsiteX3" fmla="*/ 151487 w 256262"/>
                        <a:gd name="connsiteY3" fmla="*/ 282575 h 323850"/>
                        <a:gd name="connsiteX4" fmla="*/ 256262 w 256262"/>
                        <a:gd name="connsiteY4" fmla="*/ 323850 h 323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6262" h="323850">
                          <a:moveTo>
                            <a:pt x="27662" y="0"/>
                          </a:moveTo>
                          <a:cubicBezTo>
                            <a:pt x="15755" y="28310"/>
                            <a:pt x="3849" y="56621"/>
                            <a:pt x="2262" y="85725"/>
                          </a:cubicBezTo>
                          <a:cubicBezTo>
                            <a:pt x="675" y="114829"/>
                            <a:pt x="-6734" y="141817"/>
                            <a:pt x="18137" y="174625"/>
                          </a:cubicBezTo>
                          <a:cubicBezTo>
                            <a:pt x="43008" y="207433"/>
                            <a:pt x="111800" y="257704"/>
                            <a:pt x="151487" y="282575"/>
                          </a:cubicBezTo>
                          <a:cubicBezTo>
                            <a:pt x="191174" y="307446"/>
                            <a:pt x="235095" y="283633"/>
                            <a:pt x="256262" y="3238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09ABB224-E035-4E20-A76C-C46B35DFF3CC}"/>
                </a:ext>
              </a:extLst>
            </p:cNvPr>
            <p:cNvSpPr/>
            <p:nvPr/>
          </p:nvSpPr>
          <p:spPr>
            <a:xfrm>
              <a:off x="5540375" y="4403725"/>
              <a:ext cx="79375" cy="44450"/>
            </a:xfrm>
            <a:custGeom>
              <a:avLst/>
              <a:gdLst>
                <a:gd name="connsiteX0" fmla="*/ 0 w 79375"/>
                <a:gd name="connsiteY0" fmla="*/ 0 h 44450"/>
                <a:gd name="connsiteX1" fmla="*/ 79375 w 79375"/>
                <a:gd name="connsiteY1" fmla="*/ 4445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44450" extrusionOk="0">
                  <a:moveTo>
                    <a:pt x="0" y="0"/>
                  </a:moveTo>
                  <a:cubicBezTo>
                    <a:pt x="26124" y="14956"/>
                    <a:pt x="63991" y="38220"/>
                    <a:pt x="79375" y="444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98605531">
                    <a:custGeom>
                      <a:avLst/>
                      <a:gdLst>
                        <a:gd name="connsiteX0" fmla="*/ 0 w 79375"/>
                        <a:gd name="connsiteY0" fmla="*/ 0 h 44450"/>
                        <a:gd name="connsiteX1" fmla="*/ 79375 w 79375"/>
                        <a:gd name="connsiteY1" fmla="*/ 44450 h 44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9375" h="44450">
                          <a:moveTo>
                            <a:pt x="0" y="0"/>
                          </a:moveTo>
                          <a:cubicBezTo>
                            <a:pt x="26458" y="14817"/>
                            <a:pt x="62971" y="37042"/>
                            <a:pt x="79375" y="444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BD61ED7D-5867-4FCF-AFD3-EEB874524D16}"/>
                </a:ext>
              </a:extLst>
            </p:cNvPr>
            <p:cNvSpPr/>
            <p:nvPr/>
          </p:nvSpPr>
          <p:spPr>
            <a:xfrm>
              <a:off x="5288130" y="4794250"/>
              <a:ext cx="125245" cy="460375"/>
            </a:xfrm>
            <a:custGeom>
              <a:avLst/>
              <a:gdLst>
                <a:gd name="connsiteX0" fmla="*/ 1420 w 125245"/>
                <a:gd name="connsiteY0" fmla="*/ 0 h 460375"/>
                <a:gd name="connsiteX1" fmla="*/ 4595 w 125245"/>
                <a:gd name="connsiteY1" fmla="*/ 136525 h 460375"/>
                <a:gd name="connsiteX2" fmla="*/ 39520 w 125245"/>
                <a:gd name="connsiteY2" fmla="*/ 247650 h 460375"/>
                <a:gd name="connsiteX3" fmla="*/ 125245 w 125245"/>
                <a:gd name="connsiteY3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245" h="460375" extrusionOk="0">
                  <a:moveTo>
                    <a:pt x="1420" y="0"/>
                  </a:moveTo>
                  <a:cubicBezTo>
                    <a:pt x="-3482" y="54845"/>
                    <a:pt x="-1143" y="94472"/>
                    <a:pt x="4595" y="136525"/>
                  </a:cubicBezTo>
                  <a:cubicBezTo>
                    <a:pt x="11577" y="176717"/>
                    <a:pt x="18354" y="193227"/>
                    <a:pt x="39520" y="247650"/>
                  </a:cubicBezTo>
                  <a:cubicBezTo>
                    <a:pt x="53064" y="296961"/>
                    <a:pt x="79403" y="377665"/>
                    <a:pt x="125245" y="4603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6141830">
                    <a:custGeom>
                      <a:avLst/>
                      <a:gdLst>
                        <a:gd name="connsiteX0" fmla="*/ 1420 w 125245"/>
                        <a:gd name="connsiteY0" fmla="*/ 0 h 460375"/>
                        <a:gd name="connsiteX1" fmla="*/ 4595 w 125245"/>
                        <a:gd name="connsiteY1" fmla="*/ 136525 h 460375"/>
                        <a:gd name="connsiteX2" fmla="*/ 39520 w 125245"/>
                        <a:gd name="connsiteY2" fmla="*/ 247650 h 460375"/>
                        <a:gd name="connsiteX3" fmla="*/ 125245 w 125245"/>
                        <a:gd name="connsiteY3" fmla="*/ 460375 h 460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5245" h="460375">
                          <a:moveTo>
                            <a:pt x="1420" y="0"/>
                          </a:moveTo>
                          <a:cubicBezTo>
                            <a:pt x="-168" y="47625"/>
                            <a:pt x="-1755" y="95250"/>
                            <a:pt x="4595" y="136525"/>
                          </a:cubicBezTo>
                          <a:cubicBezTo>
                            <a:pt x="10945" y="177800"/>
                            <a:pt x="19412" y="193675"/>
                            <a:pt x="39520" y="247650"/>
                          </a:cubicBezTo>
                          <a:cubicBezTo>
                            <a:pt x="59628" y="301625"/>
                            <a:pt x="92436" y="381000"/>
                            <a:pt x="125245" y="4603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: 図形 746">
              <a:extLst>
                <a:ext uri="{FF2B5EF4-FFF2-40B4-BE49-F238E27FC236}">
                  <a16:creationId xmlns:a16="http://schemas.microsoft.com/office/drawing/2014/main" id="{62F6B8A0-DFB9-44AE-90FC-A7F6D5919752}"/>
                </a:ext>
              </a:extLst>
            </p:cNvPr>
            <p:cNvSpPr/>
            <p:nvPr/>
          </p:nvSpPr>
          <p:spPr>
            <a:xfrm>
              <a:off x="4677833" y="5198533"/>
              <a:ext cx="177800" cy="249767"/>
            </a:xfrm>
            <a:custGeom>
              <a:avLst/>
              <a:gdLst>
                <a:gd name="connsiteX0" fmla="*/ 177800 w 177800"/>
                <a:gd name="connsiteY0" fmla="*/ 0 h 249767"/>
                <a:gd name="connsiteX1" fmla="*/ 93134 w 177800"/>
                <a:gd name="connsiteY1" fmla="*/ 143934 h 249767"/>
                <a:gd name="connsiteX2" fmla="*/ 0 w 177800"/>
                <a:gd name="connsiteY2" fmla="*/ 249767 h 24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249767" extrusionOk="0">
                  <a:moveTo>
                    <a:pt x="177800" y="0"/>
                  </a:moveTo>
                  <a:cubicBezTo>
                    <a:pt x="156666" y="44070"/>
                    <a:pt x="123320" y="104395"/>
                    <a:pt x="93134" y="143934"/>
                  </a:cubicBezTo>
                  <a:cubicBezTo>
                    <a:pt x="58827" y="187679"/>
                    <a:pt x="33725" y="214481"/>
                    <a:pt x="0" y="24976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471201551">
                    <a:custGeom>
                      <a:avLst/>
                      <a:gdLst>
                        <a:gd name="connsiteX0" fmla="*/ 177800 w 177800"/>
                        <a:gd name="connsiteY0" fmla="*/ 0 h 249767"/>
                        <a:gd name="connsiteX1" fmla="*/ 93134 w 177800"/>
                        <a:gd name="connsiteY1" fmla="*/ 143934 h 249767"/>
                        <a:gd name="connsiteX2" fmla="*/ 0 w 177800"/>
                        <a:gd name="connsiteY2" fmla="*/ 249767 h 24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7800" h="249767">
                          <a:moveTo>
                            <a:pt x="177800" y="0"/>
                          </a:moveTo>
                          <a:cubicBezTo>
                            <a:pt x="150283" y="51153"/>
                            <a:pt x="122767" y="102306"/>
                            <a:pt x="93134" y="143934"/>
                          </a:cubicBezTo>
                          <a:cubicBezTo>
                            <a:pt x="63501" y="185562"/>
                            <a:pt x="31750" y="217664"/>
                            <a:pt x="0" y="24976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: 図形 747">
              <a:extLst>
                <a:ext uri="{FF2B5EF4-FFF2-40B4-BE49-F238E27FC236}">
                  <a16:creationId xmlns:a16="http://schemas.microsoft.com/office/drawing/2014/main" id="{12EFD6FC-A97D-43A6-BDC5-DDF5E0F6C2B9}"/>
                </a:ext>
              </a:extLst>
            </p:cNvPr>
            <p:cNvSpPr/>
            <p:nvPr/>
          </p:nvSpPr>
          <p:spPr>
            <a:xfrm>
              <a:off x="4851400" y="5194300"/>
              <a:ext cx="173567" cy="140141"/>
            </a:xfrm>
            <a:custGeom>
              <a:avLst/>
              <a:gdLst>
                <a:gd name="connsiteX0" fmla="*/ 0 w 173567"/>
                <a:gd name="connsiteY0" fmla="*/ 0 h 140141"/>
                <a:gd name="connsiteX1" fmla="*/ 135467 w 173567"/>
                <a:gd name="connsiteY1" fmla="*/ 118533 h 140141"/>
                <a:gd name="connsiteX2" fmla="*/ 173567 w 173567"/>
                <a:gd name="connsiteY2" fmla="*/ 139700 h 14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567" h="140141" extrusionOk="0">
                  <a:moveTo>
                    <a:pt x="0" y="0"/>
                  </a:moveTo>
                  <a:cubicBezTo>
                    <a:pt x="48277" y="52650"/>
                    <a:pt x="107874" y="93996"/>
                    <a:pt x="135467" y="118533"/>
                  </a:cubicBezTo>
                  <a:cubicBezTo>
                    <a:pt x="164259" y="141570"/>
                    <a:pt x="169000" y="140595"/>
                    <a:pt x="173567" y="139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348846886">
                    <a:custGeom>
                      <a:avLst/>
                      <a:gdLst>
                        <a:gd name="connsiteX0" fmla="*/ 0 w 173567"/>
                        <a:gd name="connsiteY0" fmla="*/ 0 h 140141"/>
                        <a:gd name="connsiteX1" fmla="*/ 135467 w 173567"/>
                        <a:gd name="connsiteY1" fmla="*/ 118533 h 140141"/>
                        <a:gd name="connsiteX2" fmla="*/ 173567 w 173567"/>
                        <a:gd name="connsiteY2" fmla="*/ 139700 h 140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3567" h="140141">
                          <a:moveTo>
                            <a:pt x="0" y="0"/>
                          </a:moveTo>
                          <a:cubicBezTo>
                            <a:pt x="53269" y="47625"/>
                            <a:pt x="106539" y="95250"/>
                            <a:pt x="135467" y="118533"/>
                          </a:cubicBezTo>
                          <a:cubicBezTo>
                            <a:pt x="164395" y="141816"/>
                            <a:pt x="168981" y="140758"/>
                            <a:pt x="173567" y="139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765EB8E5-AF06-48C9-948E-239BD151473D}"/>
                </a:ext>
              </a:extLst>
            </p:cNvPr>
            <p:cNvSpPr/>
            <p:nvPr/>
          </p:nvSpPr>
          <p:spPr>
            <a:xfrm>
              <a:off x="3754120" y="4881880"/>
              <a:ext cx="1076960" cy="266417"/>
            </a:xfrm>
            <a:custGeom>
              <a:avLst/>
              <a:gdLst>
                <a:gd name="connsiteX0" fmla="*/ 0 w 1076960"/>
                <a:gd name="connsiteY0" fmla="*/ 0 h 266417"/>
                <a:gd name="connsiteX1" fmla="*/ 81280 w 1076960"/>
                <a:gd name="connsiteY1" fmla="*/ 152400 h 266417"/>
                <a:gd name="connsiteX2" fmla="*/ 350520 w 1076960"/>
                <a:gd name="connsiteY2" fmla="*/ 259080 h 266417"/>
                <a:gd name="connsiteX3" fmla="*/ 538480 w 1076960"/>
                <a:gd name="connsiteY3" fmla="*/ 243840 h 266417"/>
                <a:gd name="connsiteX4" fmla="*/ 746760 w 1076960"/>
                <a:gd name="connsiteY4" fmla="*/ 137160 h 266417"/>
                <a:gd name="connsiteX5" fmla="*/ 970280 w 1076960"/>
                <a:gd name="connsiteY5" fmla="*/ 101600 h 266417"/>
                <a:gd name="connsiteX6" fmla="*/ 1076960 w 1076960"/>
                <a:gd name="connsiteY6" fmla="*/ 167640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960" h="266417" extrusionOk="0">
                  <a:moveTo>
                    <a:pt x="0" y="0"/>
                  </a:moveTo>
                  <a:cubicBezTo>
                    <a:pt x="9173" y="52068"/>
                    <a:pt x="24470" y="109934"/>
                    <a:pt x="81280" y="152400"/>
                  </a:cubicBezTo>
                  <a:cubicBezTo>
                    <a:pt x="145473" y="208972"/>
                    <a:pt x="275106" y="255730"/>
                    <a:pt x="350520" y="259080"/>
                  </a:cubicBezTo>
                  <a:cubicBezTo>
                    <a:pt x="427712" y="275107"/>
                    <a:pt x="474130" y="260993"/>
                    <a:pt x="538480" y="243840"/>
                  </a:cubicBezTo>
                  <a:cubicBezTo>
                    <a:pt x="599502" y="218678"/>
                    <a:pt x="675686" y="151157"/>
                    <a:pt x="746760" y="137160"/>
                  </a:cubicBezTo>
                  <a:cubicBezTo>
                    <a:pt x="820299" y="104627"/>
                    <a:pt x="913397" y="93070"/>
                    <a:pt x="970280" y="101600"/>
                  </a:cubicBezTo>
                  <a:cubicBezTo>
                    <a:pt x="1025099" y="111597"/>
                    <a:pt x="1052354" y="149324"/>
                    <a:pt x="1076960" y="16764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74885984">
                    <a:custGeom>
                      <a:avLst/>
                      <a:gdLst>
                        <a:gd name="connsiteX0" fmla="*/ 0 w 1076960"/>
                        <a:gd name="connsiteY0" fmla="*/ 0 h 266417"/>
                        <a:gd name="connsiteX1" fmla="*/ 81280 w 1076960"/>
                        <a:gd name="connsiteY1" fmla="*/ 152400 h 266417"/>
                        <a:gd name="connsiteX2" fmla="*/ 350520 w 1076960"/>
                        <a:gd name="connsiteY2" fmla="*/ 259080 h 266417"/>
                        <a:gd name="connsiteX3" fmla="*/ 538480 w 1076960"/>
                        <a:gd name="connsiteY3" fmla="*/ 243840 h 266417"/>
                        <a:gd name="connsiteX4" fmla="*/ 746760 w 1076960"/>
                        <a:gd name="connsiteY4" fmla="*/ 137160 h 266417"/>
                        <a:gd name="connsiteX5" fmla="*/ 970280 w 1076960"/>
                        <a:gd name="connsiteY5" fmla="*/ 101600 h 266417"/>
                        <a:gd name="connsiteX6" fmla="*/ 1076960 w 1076960"/>
                        <a:gd name="connsiteY6" fmla="*/ 167640 h 266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76960" h="266417">
                          <a:moveTo>
                            <a:pt x="0" y="0"/>
                          </a:moveTo>
                          <a:cubicBezTo>
                            <a:pt x="11430" y="54610"/>
                            <a:pt x="22860" y="109220"/>
                            <a:pt x="81280" y="152400"/>
                          </a:cubicBezTo>
                          <a:cubicBezTo>
                            <a:pt x="139700" y="195580"/>
                            <a:pt x="274320" y="243840"/>
                            <a:pt x="350520" y="259080"/>
                          </a:cubicBezTo>
                          <a:cubicBezTo>
                            <a:pt x="426720" y="274320"/>
                            <a:pt x="472440" y="264160"/>
                            <a:pt x="538480" y="243840"/>
                          </a:cubicBezTo>
                          <a:cubicBezTo>
                            <a:pt x="604520" y="223520"/>
                            <a:pt x="674793" y="160867"/>
                            <a:pt x="746760" y="137160"/>
                          </a:cubicBezTo>
                          <a:cubicBezTo>
                            <a:pt x="818727" y="113453"/>
                            <a:pt x="915247" y="96520"/>
                            <a:pt x="970280" y="101600"/>
                          </a:cubicBezTo>
                          <a:cubicBezTo>
                            <a:pt x="1025313" y="106680"/>
                            <a:pt x="1051560" y="153247"/>
                            <a:pt x="1076960" y="16764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BAF08CC1-4A1C-4D50-BC99-8C9890A8FEDC}"/>
                </a:ext>
              </a:extLst>
            </p:cNvPr>
            <p:cNvSpPr/>
            <p:nvPr/>
          </p:nvSpPr>
          <p:spPr>
            <a:xfrm>
              <a:off x="4568825" y="5219700"/>
              <a:ext cx="193675" cy="273050"/>
            </a:xfrm>
            <a:custGeom>
              <a:avLst/>
              <a:gdLst>
                <a:gd name="connsiteX0" fmla="*/ 193675 w 193675"/>
                <a:gd name="connsiteY0" fmla="*/ 0 h 273050"/>
                <a:gd name="connsiteX1" fmla="*/ 139700 w 193675"/>
                <a:gd name="connsiteY1" fmla="*/ 114300 h 273050"/>
                <a:gd name="connsiteX2" fmla="*/ 79375 w 193675"/>
                <a:gd name="connsiteY2" fmla="*/ 206375 h 273050"/>
                <a:gd name="connsiteX3" fmla="*/ 0 w 193675"/>
                <a:gd name="connsiteY3" fmla="*/ 27305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675" h="273050" extrusionOk="0">
                  <a:moveTo>
                    <a:pt x="193675" y="0"/>
                  </a:moveTo>
                  <a:cubicBezTo>
                    <a:pt x="172830" y="32914"/>
                    <a:pt x="159588" y="80351"/>
                    <a:pt x="139700" y="114300"/>
                  </a:cubicBezTo>
                  <a:cubicBezTo>
                    <a:pt x="121032" y="149556"/>
                    <a:pt x="100703" y="173865"/>
                    <a:pt x="79375" y="206375"/>
                  </a:cubicBezTo>
                  <a:cubicBezTo>
                    <a:pt x="55379" y="232984"/>
                    <a:pt x="30408" y="249899"/>
                    <a:pt x="0" y="2730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904529197">
                    <a:custGeom>
                      <a:avLst/>
                      <a:gdLst>
                        <a:gd name="connsiteX0" fmla="*/ 193675 w 193675"/>
                        <a:gd name="connsiteY0" fmla="*/ 0 h 273050"/>
                        <a:gd name="connsiteX1" fmla="*/ 139700 w 193675"/>
                        <a:gd name="connsiteY1" fmla="*/ 114300 h 273050"/>
                        <a:gd name="connsiteX2" fmla="*/ 79375 w 193675"/>
                        <a:gd name="connsiteY2" fmla="*/ 206375 h 273050"/>
                        <a:gd name="connsiteX3" fmla="*/ 0 w 193675"/>
                        <a:gd name="connsiteY3" fmla="*/ 273050 h 27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675" h="273050">
                          <a:moveTo>
                            <a:pt x="193675" y="0"/>
                          </a:moveTo>
                          <a:cubicBezTo>
                            <a:pt x="176212" y="39952"/>
                            <a:pt x="158750" y="79904"/>
                            <a:pt x="139700" y="114300"/>
                          </a:cubicBezTo>
                          <a:cubicBezTo>
                            <a:pt x="120650" y="148696"/>
                            <a:pt x="102658" y="179917"/>
                            <a:pt x="79375" y="206375"/>
                          </a:cubicBezTo>
                          <a:cubicBezTo>
                            <a:pt x="56092" y="232833"/>
                            <a:pt x="28046" y="252941"/>
                            <a:pt x="0" y="2730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" name="フリーフォーム: 図形 750">
              <a:extLst>
                <a:ext uri="{FF2B5EF4-FFF2-40B4-BE49-F238E27FC236}">
                  <a16:creationId xmlns:a16="http://schemas.microsoft.com/office/drawing/2014/main" id="{3C03810D-6D0A-4D96-BE1F-0D14935E5582}"/>
                </a:ext>
              </a:extLst>
            </p:cNvPr>
            <p:cNvSpPr/>
            <p:nvPr/>
          </p:nvSpPr>
          <p:spPr>
            <a:xfrm>
              <a:off x="4991100" y="5194300"/>
              <a:ext cx="492125" cy="301625"/>
            </a:xfrm>
            <a:custGeom>
              <a:avLst/>
              <a:gdLst>
                <a:gd name="connsiteX0" fmla="*/ 0 w 492125"/>
                <a:gd name="connsiteY0" fmla="*/ 0 h 301625"/>
                <a:gd name="connsiteX1" fmla="*/ 139700 w 492125"/>
                <a:gd name="connsiteY1" fmla="*/ 142875 h 301625"/>
                <a:gd name="connsiteX2" fmla="*/ 311150 w 492125"/>
                <a:gd name="connsiteY2" fmla="*/ 228600 h 301625"/>
                <a:gd name="connsiteX3" fmla="*/ 492125 w 492125"/>
                <a:gd name="connsiteY3" fmla="*/ 301625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125" h="301625" extrusionOk="0">
                  <a:moveTo>
                    <a:pt x="0" y="0"/>
                  </a:moveTo>
                  <a:cubicBezTo>
                    <a:pt x="44924" y="45302"/>
                    <a:pt x="81066" y="104677"/>
                    <a:pt x="139700" y="142875"/>
                  </a:cubicBezTo>
                  <a:cubicBezTo>
                    <a:pt x="185666" y="180581"/>
                    <a:pt x="248931" y="202119"/>
                    <a:pt x="311150" y="228600"/>
                  </a:cubicBezTo>
                  <a:cubicBezTo>
                    <a:pt x="377653" y="255457"/>
                    <a:pt x="424334" y="283278"/>
                    <a:pt x="492125" y="3016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52340907">
                    <a:custGeom>
                      <a:avLst/>
                      <a:gdLst>
                        <a:gd name="connsiteX0" fmla="*/ 0 w 492125"/>
                        <a:gd name="connsiteY0" fmla="*/ 0 h 301625"/>
                        <a:gd name="connsiteX1" fmla="*/ 139700 w 492125"/>
                        <a:gd name="connsiteY1" fmla="*/ 142875 h 301625"/>
                        <a:gd name="connsiteX2" fmla="*/ 311150 w 492125"/>
                        <a:gd name="connsiteY2" fmla="*/ 228600 h 301625"/>
                        <a:gd name="connsiteX3" fmla="*/ 492125 w 492125"/>
                        <a:gd name="connsiteY3" fmla="*/ 301625 h 301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92125" h="301625">
                          <a:moveTo>
                            <a:pt x="0" y="0"/>
                          </a:moveTo>
                          <a:cubicBezTo>
                            <a:pt x="43921" y="52387"/>
                            <a:pt x="87842" y="104775"/>
                            <a:pt x="139700" y="142875"/>
                          </a:cubicBezTo>
                          <a:cubicBezTo>
                            <a:pt x="191558" y="180975"/>
                            <a:pt x="252413" y="202142"/>
                            <a:pt x="311150" y="228600"/>
                          </a:cubicBezTo>
                          <a:cubicBezTo>
                            <a:pt x="369887" y="255058"/>
                            <a:pt x="431006" y="278341"/>
                            <a:pt x="492125" y="3016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" name="フリーフォーム: 図形 751">
              <a:extLst>
                <a:ext uri="{FF2B5EF4-FFF2-40B4-BE49-F238E27FC236}">
                  <a16:creationId xmlns:a16="http://schemas.microsoft.com/office/drawing/2014/main" id="{56CBA86F-DEA8-40B8-8443-DFD8B9DFC03B}"/>
                </a:ext>
              </a:extLst>
            </p:cNvPr>
            <p:cNvSpPr/>
            <p:nvPr/>
          </p:nvSpPr>
          <p:spPr>
            <a:xfrm>
              <a:off x="5459187" y="4391025"/>
              <a:ext cx="75237" cy="403225"/>
            </a:xfrm>
            <a:custGeom>
              <a:avLst/>
              <a:gdLst>
                <a:gd name="connsiteX0" fmla="*/ 30388 w 75237"/>
                <a:gd name="connsiteY0" fmla="*/ 0 h 403225"/>
                <a:gd name="connsiteX1" fmla="*/ 74838 w 75237"/>
                <a:gd name="connsiteY1" fmla="*/ 53975 h 403225"/>
                <a:gd name="connsiteX2" fmla="*/ 49438 w 75237"/>
                <a:gd name="connsiteY2" fmla="*/ 174625 h 403225"/>
                <a:gd name="connsiteX3" fmla="*/ 1813 w 75237"/>
                <a:gd name="connsiteY3" fmla="*/ 307975 h 403225"/>
                <a:gd name="connsiteX4" fmla="*/ 14513 w 75237"/>
                <a:gd name="connsiteY4" fmla="*/ 403225 h 40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37" h="403225" extrusionOk="0">
                  <a:moveTo>
                    <a:pt x="30388" y="0"/>
                  </a:moveTo>
                  <a:cubicBezTo>
                    <a:pt x="53253" y="16141"/>
                    <a:pt x="72504" y="25596"/>
                    <a:pt x="74838" y="53975"/>
                  </a:cubicBezTo>
                  <a:cubicBezTo>
                    <a:pt x="79804" y="85110"/>
                    <a:pt x="59212" y="129780"/>
                    <a:pt x="49438" y="174625"/>
                  </a:cubicBezTo>
                  <a:cubicBezTo>
                    <a:pt x="40303" y="214571"/>
                    <a:pt x="6153" y="263000"/>
                    <a:pt x="1813" y="307975"/>
                  </a:cubicBezTo>
                  <a:cubicBezTo>
                    <a:pt x="-3158" y="345225"/>
                    <a:pt x="4610" y="376368"/>
                    <a:pt x="14513" y="4032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11682349">
                    <a:custGeom>
                      <a:avLst/>
                      <a:gdLst>
                        <a:gd name="connsiteX0" fmla="*/ 30388 w 75237"/>
                        <a:gd name="connsiteY0" fmla="*/ 0 h 403225"/>
                        <a:gd name="connsiteX1" fmla="*/ 74838 w 75237"/>
                        <a:gd name="connsiteY1" fmla="*/ 53975 h 403225"/>
                        <a:gd name="connsiteX2" fmla="*/ 49438 w 75237"/>
                        <a:gd name="connsiteY2" fmla="*/ 174625 h 403225"/>
                        <a:gd name="connsiteX3" fmla="*/ 1813 w 75237"/>
                        <a:gd name="connsiteY3" fmla="*/ 307975 h 403225"/>
                        <a:gd name="connsiteX4" fmla="*/ 14513 w 75237"/>
                        <a:gd name="connsiteY4" fmla="*/ 403225 h 403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5237" h="403225">
                          <a:moveTo>
                            <a:pt x="30388" y="0"/>
                          </a:moveTo>
                          <a:cubicBezTo>
                            <a:pt x="51025" y="12435"/>
                            <a:pt x="71663" y="24871"/>
                            <a:pt x="74838" y="53975"/>
                          </a:cubicBezTo>
                          <a:cubicBezTo>
                            <a:pt x="78013" y="83079"/>
                            <a:pt x="61609" y="132292"/>
                            <a:pt x="49438" y="174625"/>
                          </a:cubicBezTo>
                          <a:cubicBezTo>
                            <a:pt x="37267" y="216958"/>
                            <a:pt x="7634" y="269875"/>
                            <a:pt x="1813" y="307975"/>
                          </a:cubicBezTo>
                          <a:cubicBezTo>
                            <a:pt x="-4008" y="346075"/>
                            <a:pt x="5252" y="374650"/>
                            <a:pt x="14513" y="4032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" name="フリーフォーム: 図形 752">
              <a:extLst>
                <a:ext uri="{FF2B5EF4-FFF2-40B4-BE49-F238E27FC236}">
                  <a16:creationId xmlns:a16="http://schemas.microsoft.com/office/drawing/2014/main" id="{EF84E8B2-F73C-42A3-87C3-168089507BA8}"/>
                </a:ext>
              </a:extLst>
            </p:cNvPr>
            <p:cNvSpPr/>
            <p:nvPr/>
          </p:nvSpPr>
          <p:spPr>
            <a:xfrm>
              <a:off x="5498236" y="4975225"/>
              <a:ext cx="32614" cy="346075"/>
            </a:xfrm>
            <a:custGeom>
              <a:avLst/>
              <a:gdLst>
                <a:gd name="connsiteX0" fmla="*/ 864 w 32614"/>
                <a:gd name="connsiteY0" fmla="*/ 0 h 346075"/>
                <a:gd name="connsiteX1" fmla="*/ 4039 w 32614"/>
                <a:gd name="connsiteY1" fmla="*/ 184150 h 346075"/>
                <a:gd name="connsiteX2" fmla="*/ 32614 w 32614"/>
                <a:gd name="connsiteY2" fmla="*/ 346075 h 3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14" h="346075" extrusionOk="0">
                  <a:moveTo>
                    <a:pt x="864" y="0"/>
                  </a:moveTo>
                  <a:cubicBezTo>
                    <a:pt x="-2294" y="59719"/>
                    <a:pt x="3144" y="120525"/>
                    <a:pt x="4039" y="184150"/>
                  </a:cubicBezTo>
                  <a:cubicBezTo>
                    <a:pt x="12839" y="238028"/>
                    <a:pt x="20368" y="294844"/>
                    <a:pt x="32614" y="3460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50793033">
                    <a:custGeom>
                      <a:avLst/>
                      <a:gdLst>
                        <a:gd name="connsiteX0" fmla="*/ 864 w 32614"/>
                        <a:gd name="connsiteY0" fmla="*/ 0 h 346075"/>
                        <a:gd name="connsiteX1" fmla="*/ 4039 w 32614"/>
                        <a:gd name="connsiteY1" fmla="*/ 184150 h 346075"/>
                        <a:gd name="connsiteX2" fmla="*/ 32614 w 32614"/>
                        <a:gd name="connsiteY2" fmla="*/ 346075 h 346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2614" h="346075">
                          <a:moveTo>
                            <a:pt x="864" y="0"/>
                          </a:moveTo>
                          <a:cubicBezTo>
                            <a:pt x="-195" y="63235"/>
                            <a:pt x="-1253" y="126471"/>
                            <a:pt x="4039" y="184150"/>
                          </a:cubicBezTo>
                          <a:cubicBezTo>
                            <a:pt x="9331" y="241829"/>
                            <a:pt x="20972" y="293952"/>
                            <a:pt x="32614" y="3460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F2920555-3635-4110-9B3A-4C4F6B3D658F}"/>
                </a:ext>
              </a:extLst>
            </p:cNvPr>
            <p:cNvSpPr/>
            <p:nvPr/>
          </p:nvSpPr>
          <p:spPr>
            <a:xfrm>
              <a:off x="5407025" y="5267325"/>
              <a:ext cx="276225" cy="606425"/>
            </a:xfrm>
            <a:custGeom>
              <a:avLst/>
              <a:gdLst>
                <a:gd name="connsiteX0" fmla="*/ 0 w 276225"/>
                <a:gd name="connsiteY0" fmla="*/ 0 h 606425"/>
                <a:gd name="connsiteX1" fmla="*/ 82550 w 276225"/>
                <a:gd name="connsiteY1" fmla="*/ 219075 h 606425"/>
                <a:gd name="connsiteX2" fmla="*/ 177800 w 276225"/>
                <a:gd name="connsiteY2" fmla="*/ 438150 h 606425"/>
                <a:gd name="connsiteX3" fmla="*/ 276225 w 276225"/>
                <a:gd name="connsiteY3" fmla="*/ 606425 h 6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606425" extrusionOk="0">
                  <a:moveTo>
                    <a:pt x="0" y="0"/>
                  </a:moveTo>
                  <a:cubicBezTo>
                    <a:pt x="27978" y="57853"/>
                    <a:pt x="58062" y="137313"/>
                    <a:pt x="82550" y="219075"/>
                  </a:cubicBezTo>
                  <a:cubicBezTo>
                    <a:pt x="105638" y="286384"/>
                    <a:pt x="147071" y="366136"/>
                    <a:pt x="177800" y="438150"/>
                  </a:cubicBezTo>
                  <a:cubicBezTo>
                    <a:pt x="206161" y="500824"/>
                    <a:pt x="239753" y="555565"/>
                    <a:pt x="276225" y="6064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72596004">
                    <a:custGeom>
                      <a:avLst/>
                      <a:gdLst>
                        <a:gd name="connsiteX0" fmla="*/ 0 w 276225"/>
                        <a:gd name="connsiteY0" fmla="*/ 0 h 606425"/>
                        <a:gd name="connsiteX1" fmla="*/ 82550 w 276225"/>
                        <a:gd name="connsiteY1" fmla="*/ 219075 h 606425"/>
                        <a:gd name="connsiteX2" fmla="*/ 177800 w 276225"/>
                        <a:gd name="connsiteY2" fmla="*/ 438150 h 606425"/>
                        <a:gd name="connsiteX3" fmla="*/ 276225 w 276225"/>
                        <a:gd name="connsiteY3" fmla="*/ 606425 h 606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6225" h="606425">
                          <a:moveTo>
                            <a:pt x="0" y="0"/>
                          </a:moveTo>
                          <a:cubicBezTo>
                            <a:pt x="26458" y="73025"/>
                            <a:pt x="52917" y="146050"/>
                            <a:pt x="82550" y="219075"/>
                          </a:cubicBezTo>
                          <a:cubicBezTo>
                            <a:pt x="112183" y="292100"/>
                            <a:pt x="145521" y="373592"/>
                            <a:pt x="177800" y="438150"/>
                          </a:cubicBezTo>
                          <a:cubicBezTo>
                            <a:pt x="210079" y="502708"/>
                            <a:pt x="243152" y="554566"/>
                            <a:pt x="276225" y="6064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6ED7E0B9-70AD-48DD-A052-019CC8B5A597}"/>
                </a:ext>
              </a:extLst>
            </p:cNvPr>
            <p:cNvSpPr/>
            <p:nvPr/>
          </p:nvSpPr>
          <p:spPr>
            <a:xfrm>
              <a:off x="4651375" y="4441825"/>
              <a:ext cx="219689" cy="111125"/>
            </a:xfrm>
            <a:custGeom>
              <a:avLst/>
              <a:gdLst>
                <a:gd name="connsiteX0" fmla="*/ 0 w 219689"/>
                <a:gd name="connsiteY0" fmla="*/ 111125 h 111125"/>
                <a:gd name="connsiteX1" fmla="*/ 190500 w 219689"/>
                <a:gd name="connsiteY1" fmla="*/ 31750 h 111125"/>
                <a:gd name="connsiteX2" fmla="*/ 215900 w 219689"/>
                <a:gd name="connsiteY2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689" h="111125" extrusionOk="0">
                  <a:moveTo>
                    <a:pt x="0" y="111125"/>
                  </a:moveTo>
                  <a:cubicBezTo>
                    <a:pt x="75647" y="84985"/>
                    <a:pt x="152684" y="50677"/>
                    <a:pt x="190500" y="31750"/>
                  </a:cubicBezTo>
                  <a:cubicBezTo>
                    <a:pt x="226292" y="11695"/>
                    <a:pt x="222779" y="6369"/>
                    <a:pt x="21590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41657238">
                    <a:custGeom>
                      <a:avLst/>
                      <a:gdLst>
                        <a:gd name="connsiteX0" fmla="*/ 0 w 219689"/>
                        <a:gd name="connsiteY0" fmla="*/ 111125 h 111125"/>
                        <a:gd name="connsiteX1" fmla="*/ 190500 w 219689"/>
                        <a:gd name="connsiteY1" fmla="*/ 31750 h 111125"/>
                        <a:gd name="connsiteX2" fmla="*/ 215900 w 219689"/>
                        <a:gd name="connsiteY2" fmla="*/ 0 h 111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19689" h="111125">
                          <a:moveTo>
                            <a:pt x="0" y="111125"/>
                          </a:moveTo>
                          <a:cubicBezTo>
                            <a:pt x="77258" y="80698"/>
                            <a:pt x="154517" y="50271"/>
                            <a:pt x="190500" y="31750"/>
                          </a:cubicBezTo>
                          <a:cubicBezTo>
                            <a:pt x="226483" y="13229"/>
                            <a:pt x="221191" y="6614"/>
                            <a:pt x="21590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" name="フリーフォーム: 図形 755">
              <a:extLst>
                <a:ext uri="{FF2B5EF4-FFF2-40B4-BE49-F238E27FC236}">
                  <a16:creationId xmlns:a16="http://schemas.microsoft.com/office/drawing/2014/main" id="{366D4AE8-1D2D-4CB5-9EFF-27D931216B17}"/>
                </a:ext>
              </a:extLst>
            </p:cNvPr>
            <p:cNvSpPr/>
            <p:nvPr/>
          </p:nvSpPr>
          <p:spPr>
            <a:xfrm>
              <a:off x="6172200" y="4505960"/>
              <a:ext cx="193179" cy="568960"/>
            </a:xfrm>
            <a:custGeom>
              <a:avLst/>
              <a:gdLst>
                <a:gd name="connsiteX0" fmla="*/ 0 w 193179"/>
                <a:gd name="connsiteY0" fmla="*/ 0 h 568960"/>
                <a:gd name="connsiteX1" fmla="*/ 147320 w 193179"/>
                <a:gd name="connsiteY1" fmla="*/ 152400 h 568960"/>
                <a:gd name="connsiteX2" fmla="*/ 193040 w 193179"/>
                <a:gd name="connsiteY2" fmla="*/ 396240 h 568960"/>
                <a:gd name="connsiteX3" fmla="*/ 162560 w 193179"/>
                <a:gd name="connsiteY3" fmla="*/ 568960 h 5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179" h="568960" extrusionOk="0">
                  <a:moveTo>
                    <a:pt x="0" y="0"/>
                  </a:moveTo>
                  <a:cubicBezTo>
                    <a:pt x="46780" y="38429"/>
                    <a:pt x="120369" y="74453"/>
                    <a:pt x="147320" y="152400"/>
                  </a:cubicBezTo>
                  <a:cubicBezTo>
                    <a:pt x="184174" y="222958"/>
                    <a:pt x="186086" y="324755"/>
                    <a:pt x="193040" y="396240"/>
                  </a:cubicBezTo>
                  <a:cubicBezTo>
                    <a:pt x="195580" y="465667"/>
                    <a:pt x="162560" y="568959"/>
                    <a:pt x="162560" y="56896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15131192">
                    <a:custGeom>
                      <a:avLst/>
                      <a:gdLst>
                        <a:gd name="connsiteX0" fmla="*/ 0 w 193179"/>
                        <a:gd name="connsiteY0" fmla="*/ 0 h 568960"/>
                        <a:gd name="connsiteX1" fmla="*/ 147320 w 193179"/>
                        <a:gd name="connsiteY1" fmla="*/ 152400 h 568960"/>
                        <a:gd name="connsiteX2" fmla="*/ 193040 w 193179"/>
                        <a:gd name="connsiteY2" fmla="*/ 396240 h 568960"/>
                        <a:gd name="connsiteX3" fmla="*/ 162560 w 193179"/>
                        <a:gd name="connsiteY3" fmla="*/ 568960 h 568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3179" h="568960">
                          <a:moveTo>
                            <a:pt x="0" y="0"/>
                          </a:moveTo>
                          <a:cubicBezTo>
                            <a:pt x="57573" y="43180"/>
                            <a:pt x="115147" y="86360"/>
                            <a:pt x="147320" y="152400"/>
                          </a:cubicBezTo>
                          <a:cubicBezTo>
                            <a:pt x="179493" y="218440"/>
                            <a:pt x="190500" y="326813"/>
                            <a:pt x="193040" y="396240"/>
                          </a:cubicBezTo>
                          <a:cubicBezTo>
                            <a:pt x="195580" y="465667"/>
                            <a:pt x="162560" y="568960"/>
                            <a:pt x="162560" y="56896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" name="フリーフォーム: 図形 756">
              <a:extLst>
                <a:ext uri="{FF2B5EF4-FFF2-40B4-BE49-F238E27FC236}">
                  <a16:creationId xmlns:a16="http://schemas.microsoft.com/office/drawing/2014/main" id="{DD366AA0-BC23-42F4-97C3-AFC8FDCA3FC2}"/>
                </a:ext>
              </a:extLst>
            </p:cNvPr>
            <p:cNvSpPr/>
            <p:nvPr/>
          </p:nvSpPr>
          <p:spPr>
            <a:xfrm>
              <a:off x="5886024" y="4498975"/>
              <a:ext cx="283001" cy="568325"/>
            </a:xfrm>
            <a:custGeom>
              <a:avLst/>
              <a:gdLst>
                <a:gd name="connsiteX0" fmla="*/ 283001 w 283001"/>
                <a:gd name="connsiteY0" fmla="*/ 0 h 568325"/>
                <a:gd name="connsiteX1" fmla="*/ 133776 w 283001"/>
                <a:gd name="connsiteY1" fmla="*/ 98425 h 568325"/>
                <a:gd name="connsiteX2" fmla="*/ 35351 w 283001"/>
                <a:gd name="connsiteY2" fmla="*/ 263525 h 568325"/>
                <a:gd name="connsiteX3" fmla="*/ 426 w 283001"/>
                <a:gd name="connsiteY3" fmla="*/ 400050 h 568325"/>
                <a:gd name="connsiteX4" fmla="*/ 19476 w 283001"/>
                <a:gd name="connsiteY4" fmla="*/ 504825 h 568325"/>
                <a:gd name="connsiteX5" fmla="*/ 70276 w 283001"/>
                <a:gd name="connsiteY5" fmla="*/ 568325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001" h="568325" extrusionOk="0">
                  <a:moveTo>
                    <a:pt x="283001" y="0"/>
                  </a:moveTo>
                  <a:cubicBezTo>
                    <a:pt x="225798" y="16742"/>
                    <a:pt x="175527" y="53242"/>
                    <a:pt x="133776" y="98425"/>
                  </a:cubicBezTo>
                  <a:cubicBezTo>
                    <a:pt x="98527" y="144762"/>
                    <a:pt x="61701" y="213581"/>
                    <a:pt x="35351" y="263525"/>
                  </a:cubicBezTo>
                  <a:cubicBezTo>
                    <a:pt x="13567" y="307514"/>
                    <a:pt x="2801" y="355613"/>
                    <a:pt x="426" y="400050"/>
                  </a:cubicBezTo>
                  <a:cubicBezTo>
                    <a:pt x="-3166" y="440041"/>
                    <a:pt x="10456" y="471500"/>
                    <a:pt x="19476" y="504825"/>
                  </a:cubicBezTo>
                  <a:cubicBezTo>
                    <a:pt x="33984" y="530479"/>
                    <a:pt x="54463" y="548534"/>
                    <a:pt x="70276" y="5683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73744019">
                    <a:custGeom>
                      <a:avLst/>
                      <a:gdLst>
                        <a:gd name="connsiteX0" fmla="*/ 283001 w 283001"/>
                        <a:gd name="connsiteY0" fmla="*/ 0 h 568325"/>
                        <a:gd name="connsiteX1" fmla="*/ 133776 w 283001"/>
                        <a:gd name="connsiteY1" fmla="*/ 98425 h 568325"/>
                        <a:gd name="connsiteX2" fmla="*/ 35351 w 283001"/>
                        <a:gd name="connsiteY2" fmla="*/ 263525 h 568325"/>
                        <a:gd name="connsiteX3" fmla="*/ 426 w 283001"/>
                        <a:gd name="connsiteY3" fmla="*/ 400050 h 568325"/>
                        <a:gd name="connsiteX4" fmla="*/ 19476 w 283001"/>
                        <a:gd name="connsiteY4" fmla="*/ 504825 h 568325"/>
                        <a:gd name="connsiteX5" fmla="*/ 70276 w 283001"/>
                        <a:gd name="connsiteY5" fmla="*/ 568325 h 568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83001" h="568325">
                          <a:moveTo>
                            <a:pt x="283001" y="0"/>
                          </a:moveTo>
                          <a:cubicBezTo>
                            <a:pt x="229026" y="27252"/>
                            <a:pt x="175051" y="54504"/>
                            <a:pt x="133776" y="98425"/>
                          </a:cubicBezTo>
                          <a:cubicBezTo>
                            <a:pt x="92501" y="142346"/>
                            <a:pt x="57576" y="213254"/>
                            <a:pt x="35351" y="263525"/>
                          </a:cubicBezTo>
                          <a:cubicBezTo>
                            <a:pt x="13126" y="313796"/>
                            <a:pt x="3072" y="359833"/>
                            <a:pt x="426" y="400050"/>
                          </a:cubicBezTo>
                          <a:cubicBezTo>
                            <a:pt x="-2220" y="440267"/>
                            <a:pt x="7834" y="476779"/>
                            <a:pt x="19476" y="504825"/>
                          </a:cubicBezTo>
                          <a:cubicBezTo>
                            <a:pt x="31118" y="532871"/>
                            <a:pt x="50697" y="550598"/>
                            <a:pt x="70276" y="5683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" name="フリーフォーム: 図形 757">
              <a:extLst>
                <a:ext uri="{FF2B5EF4-FFF2-40B4-BE49-F238E27FC236}">
                  <a16:creationId xmlns:a16="http://schemas.microsoft.com/office/drawing/2014/main" id="{3D1821F5-CB3C-4661-8E7E-13A1B03E9CEC}"/>
                </a:ext>
              </a:extLst>
            </p:cNvPr>
            <p:cNvSpPr/>
            <p:nvPr/>
          </p:nvSpPr>
          <p:spPr>
            <a:xfrm>
              <a:off x="4919133" y="4921250"/>
              <a:ext cx="488950" cy="450850"/>
            </a:xfrm>
            <a:custGeom>
              <a:avLst/>
              <a:gdLst>
                <a:gd name="connsiteX0" fmla="*/ 0 w 488950"/>
                <a:gd name="connsiteY0" fmla="*/ 0 h 450850"/>
                <a:gd name="connsiteX1" fmla="*/ 97367 w 488950"/>
                <a:gd name="connsiteY1" fmla="*/ 23283 h 450850"/>
                <a:gd name="connsiteX2" fmla="*/ 239184 w 488950"/>
                <a:gd name="connsiteY2" fmla="*/ 95250 h 450850"/>
                <a:gd name="connsiteX3" fmla="*/ 300567 w 488950"/>
                <a:gd name="connsiteY3" fmla="*/ 211667 h 450850"/>
                <a:gd name="connsiteX4" fmla="*/ 351367 w 488950"/>
                <a:gd name="connsiteY4" fmla="*/ 351367 h 450850"/>
                <a:gd name="connsiteX5" fmla="*/ 488950 w 488950"/>
                <a:gd name="connsiteY5" fmla="*/ 45085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0" h="450850" extrusionOk="0">
                  <a:moveTo>
                    <a:pt x="0" y="0"/>
                  </a:moveTo>
                  <a:cubicBezTo>
                    <a:pt x="27601" y="3789"/>
                    <a:pt x="59681" y="5912"/>
                    <a:pt x="97367" y="23283"/>
                  </a:cubicBezTo>
                  <a:cubicBezTo>
                    <a:pt x="131006" y="44036"/>
                    <a:pt x="204220" y="59307"/>
                    <a:pt x="239184" y="95250"/>
                  </a:cubicBezTo>
                  <a:cubicBezTo>
                    <a:pt x="277546" y="127462"/>
                    <a:pt x="282196" y="162180"/>
                    <a:pt x="300567" y="211667"/>
                  </a:cubicBezTo>
                  <a:cubicBezTo>
                    <a:pt x="323730" y="261614"/>
                    <a:pt x="319903" y="319630"/>
                    <a:pt x="351367" y="351367"/>
                  </a:cubicBezTo>
                  <a:cubicBezTo>
                    <a:pt x="383795" y="397029"/>
                    <a:pt x="441104" y="410309"/>
                    <a:pt x="488950" y="4508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907211605">
                    <a:custGeom>
                      <a:avLst/>
                      <a:gdLst>
                        <a:gd name="connsiteX0" fmla="*/ 0 w 488950"/>
                        <a:gd name="connsiteY0" fmla="*/ 0 h 450850"/>
                        <a:gd name="connsiteX1" fmla="*/ 97367 w 488950"/>
                        <a:gd name="connsiteY1" fmla="*/ 23283 h 450850"/>
                        <a:gd name="connsiteX2" fmla="*/ 239184 w 488950"/>
                        <a:gd name="connsiteY2" fmla="*/ 95250 h 450850"/>
                        <a:gd name="connsiteX3" fmla="*/ 300567 w 488950"/>
                        <a:gd name="connsiteY3" fmla="*/ 211667 h 450850"/>
                        <a:gd name="connsiteX4" fmla="*/ 351367 w 488950"/>
                        <a:gd name="connsiteY4" fmla="*/ 351367 h 450850"/>
                        <a:gd name="connsiteX5" fmla="*/ 488950 w 488950"/>
                        <a:gd name="connsiteY5" fmla="*/ 450850 h 450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88950" h="450850">
                          <a:moveTo>
                            <a:pt x="0" y="0"/>
                          </a:moveTo>
                          <a:cubicBezTo>
                            <a:pt x="28751" y="3704"/>
                            <a:pt x="57503" y="7408"/>
                            <a:pt x="97367" y="23283"/>
                          </a:cubicBezTo>
                          <a:cubicBezTo>
                            <a:pt x="137231" y="39158"/>
                            <a:pt x="205317" y="63853"/>
                            <a:pt x="239184" y="95250"/>
                          </a:cubicBezTo>
                          <a:cubicBezTo>
                            <a:pt x="273051" y="126647"/>
                            <a:pt x="281870" y="168981"/>
                            <a:pt x="300567" y="211667"/>
                          </a:cubicBezTo>
                          <a:cubicBezTo>
                            <a:pt x="319264" y="254353"/>
                            <a:pt x="319970" y="311503"/>
                            <a:pt x="351367" y="351367"/>
                          </a:cubicBezTo>
                          <a:cubicBezTo>
                            <a:pt x="382764" y="391231"/>
                            <a:pt x="435857" y="421040"/>
                            <a:pt x="488950" y="4508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" name="フリーフォーム: 図形 758">
              <a:extLst>
                <a:ext uri="{FF2B5EF4-FFF2-40B4-BE49-F238E27FC236}">
                  <a16:creationId xmlns:a16="http://schemas.microsoft.com/office/drawing/2014/main" id="{2ECF6AF3-0672-4BAE-9162-30BBFFC7EF88}"/>
                </a:ext>
              </a:extLst>
            </p:cNvPr>
            <p:cNvSpPr/>
            <p:nvPr/>
          </p:nvSpPr>
          <p:spPr>
            <a:xfrm>
              <a:off x="6609080" y="3921760"/>
              <a:ext cx="177800" cy="233680"/>
            </a:xfrm>
            <a:custGeom>
              <a:avLst/>
              <a:gdLst>
                <a:gd name="connsiteX0" fmla="*/ 0 w 177800"/>
                <a:gd name="connsiteY0" fmla="*/ 0 h 233680"/>
                <a:gd name="connsiteX1" fmla="*/ 101600 w 177800"/>
                <a:gd name="connsiteY1" fmla="*/ 106680 h 233680"/>
                <a:gd name="connsiteX2" fmla="*/ 157480 w 177800"/>
                <a:gd name="connsiteY2" fmla="*/ 147320 h 233680"/>
                <a:gd name="connsiteX3" fmla="*/ 177800 w 177800"/>
                <a:gd name="connsiteY3" fmla="*/ 233680 h 2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" h="233680" extrusionOk="0">
                  <a:moveTo>
                    <a:pt x="0" y="0"/>
                  </a:moveTo>
                  <a:cubicBezTo>
                    <a:pt x="33875" y="40874"/>
                    <a:pt x="74984" y="80950"/>
                    <a:pt x="101600" y="106680"/>
                  </a:cubicBezTo>
                  <a:cubicBezTo>
                    <a:pt x="129344" y="133367"/>
                    <a:pt x="144156" y="126215"/>
                    <a:pt x="157480" y="147320"/>
                  </a:cubicBezTo>
                  <a:cubicBezTo>
                    <a:pt x="167914" y="163220"/>
                    <a:pt x="174465" y="202711"/>
                    <a:pt x="177800" y="23368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82206644">
                    <a:custGeom>
                      <a:avLst/>
                      <a:gdLst>
                        <a:gd name="connsiteX0" fmla="*/ 0 w 177800"/>
                        <a:gd name="connsiteY0" fmla="*/ 0 h 233680"/>
                        <a:gd name="connsiteX1" fmla="*/ 101600 w 177800"/>
                        <a:gd name="connsiteY1" fmla="*/ 106680 h 233680"/>
                        <a:gd name="connsiteX2" fmla="*/ 157480 w 177800"/>
                        <a:gd name="connsiteY2" fmla="*/ 147320 h 233680"/>
                        <a:gd name="connsiteX3" fmla="*/ 177800 w 177800"/>
                        <a:gd name="connsiteY3" fmla="*/ 233680 h 233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7800" h="233680">
                          <a:moveTo>
                            <a:pt x="0" y="0"/>
                          </a:moveTo>
                          <a:cubicBezTo>
                            <a:pt x="37676" y="41063"/>
                            <a:pt x="75353" y="82127"/>
                            <a:pt x="101600" y="106680"/>
                          </a:cubicBezTo>
                          <a:cubicBezTo>
                            <a:pt x="127847" y="131233"/>
                            <a:pt x="144780" y="126153"/>
                            <a:pt x="157480" y="147320"/>
                          </a:cubicBezTo>
                          <a:cubicBezTo>
                            <a:pt x="170180" y="168487"/>
                            <a:pt x="173990" y="201083"/>
                            <a:pt x="177800" y="23368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" name="フリーフォーム: 図形 759">
              <a:extLst>
                <a:ext uri="{FF2B5EF4-FFF2-40B4-BE49-F238E27FC236}">
                  <a16:creationId xmlns:a16="http://schemas.microsoft.com/office/drawing/2014/main" id="{13016200-5F9D-4BE7-A151-B51F0F925E4B}"/>
                </a:ext>
              </a:extLst>
            </p:cNvPr>
            <p:cNvSpPr/>
            <p:nvPr/>
          </p:nvSpPr>
          <p:spPr>
            <a:xfrm>
              <a:off x="6886223" y="3952875"/>
              <a:ext cx="354609" cy="1536700"/>
            </a:xfrm>
            <a:custGeom>
              <a:avLst/>
              <a:gdLst>
                <a:gd name="connsiteX0" fmla="*/ 352 w 354609"/>
                <a:gd name="connsiteY0" fmla="*/ 0 h 1536700"/>
                <a:gd name="connsiteX1" fmla="*/ 3527 w 354609"/>
                <a:gd name="connsiteY1" fmla="*/ 101600 h 1536700"/>
                <a:gd name="connsiteX2" fmla="*/ 25752 w 354609"/>
                <a:gd name="connsiteY2" fmla="*/ 155575 h 1536700"/>
                <a:gd name="connsiteX3" fmla="*/ 35277 w 354609"/>
                <a:gd name="connsiteY3" fmla="*/ 266700 h 1536700"/>
                <a:gd name="connsiteX4" fmla="*/ 35277 w 354609"/>
                <a:gd name="connsiteY4" fmla="*/ 330200 h 1536700"/>
                <a:gd name="connsiteX5" fmla="*/ 57502 w 354609"/>
                <a:gd name="connsiteY5" fmla="*/ 409575 h 1536700"/>
                <a:gd name="connsiteX6" fmla="*/ 82902 w 354609"/>
                <a:gd name="connsiteY6" fmla="*/ 504825 h 1536700"/>
                <a:gd name="connsiteX7" fmla="*/ 111477 w 354609"/>
                <a:gd name="connsiteY7" fmla="*/ 587375 h 1536700"/>
                <a:gd name="connsiteX8" fmla="*/ 140052 w 354609"/>
                <a:gd name="connsiteY8" fmla="*/ 682625 h 1536700"/>
                <a:gd name="connsiteX9" fmla="*/ 168627 w 354609"/>
                <a:gd name="connsiteY9" fmla="*/ 787400 h 1536700"/>
                <a:gd name="connsiteX10" fmla="*/ 203552 w 354609"/>
                <a:gd name="connsiteY10" fmla="*/ 863600 h 1536700"/>
                <a:gd name="connsiteX11" fmla="*/ 228952 w 354609"/>
                <a:gd name="connsiteY11" fmla="*/ 993775 h 1536700"/>
                <a:gd name="connsiteX12" fmla="*/ 257527 w 354609"/>
                <a:gd name="connsiteY12" fmla="*/ 1133475 h 1536700"/>
                <a:gd name="connsiteX13" fmla="*/ 282927 w 354609"/>
                <a:gd name="connsiteY13" fmla="*/ 1241425 h 1536700"/>
                <a:gd name="connsiteX14" fmla="*/ 333727 w 354609"/>
                <a:gd name="connsiteY14" fmla="*/ 1390650 h 1536700"/>
                <a:gd name="connsiteX15" fmla="*/ 352777 w 354609"/>
                <a:gd name="connsiteY15" fmla="*/ 1489075 h 1536700"/>
                <a:gd name="connsiteX16" fmla="*/ 352777 w 354609"/>
                <a:gd name="connsiteY16" fmla="*/ 153670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4609" h="1536700" extrusionOk="0">
                  <a:moveTo>
                    <a:pt x="352" y="0"/>
                  </a:moveTo>
                  <a:cubicBezTo>
                    <a:pt x="464" y="39344"/>
                    <a:pt x="-917" y="75420"/>
                    <a:pt x="3527" y="101600"/>
                  </a:cubicBezTo>
                  <a:cubicBezTo>
                    <a:pt x="9345" y="129487"/>
                    <a:pt x="20713" y="129428"/>
                    <a:pt x="25752" y="155575"/>
                  </a:cubicBezTo>
                  <a:cubicBezTo>
                    <a:pt x="33438" y="188112"/>
                    <a:pt x="37870" y="240596"/>
                    <a:pt x="35277" y="266700"/>
                  </a:cubicBezTo>
                  <a:cubicBezTo>
                    <a:pt x="37618" y="296153"/>
                    <a:pt x="30874" y="305760"/>
                    <a:pt x="35277" y="330200"/>
                  </a:cubicBezTo>
                  <a:cubicBezTo>
                    <a:pt x="40177" y="358872"/>
                    <a:pt x="49297" y="377672"/>
                    <a:pt x="57502" y="409575"/>
                  </a:cubicBezTo>
                  <a:cubicBezTo>
                    <a:pt x="63884" y="436330"/>
                    <a:pt x="73778" y="476989"/>
                    <a:pt x="82902" y="504825"/>
                  </a:cubicBezTo>
                  <a:cubicBezTo>
                    <a:pt x="92863" y="535602"/>
                    <a:pt x="102781" y="553260"/>
                    <a:pt x="111477" y="587375"/>
                  </a:cubicBezTo>
                  <a:cubicBezTo>
                    <a:pt x="120785" y="616050"/>
                    <a:pt x="128240" y="649428"/>
                    <a:pt x="140052" y="682625"/>
                  </a:cubicBezTo>
                  <a:cubicBezTo>
                    <a:pt x="150583" y="719401"/>
                    <a:pt x="158041" y="756557"/>
                    <a:pt x="168627" y="787400"/>
                  </a:cubicBezTo>
                  <a:cubicBezTo>
                    <a:pt x="180846" y="820368"/>
                    <a:pt x="194755" y="831363"/>
                    <a:pt x="203552" y="863600"/>
                  </a:cubicBezTo>
                  <a:cubicBezTo>
                    <a:pt x="216491" y="890079"/>
                    <a:pt x="218853" y="955184"/>
                    <a:pt x="228952" y="993775"/>
                  </a:cubicBezTo>
                  <a:cubicBezTo>
                    <a:pt x="240074" y="1033278"/>
                    <a:pt x="243827" y="1089548"/>
                    <a:pt x="257527" y="1133475"/>
                  </a:cubicBezTo>
                  <a:cubicBezTo>
                    <a:pt x="264531" y="1174942"/>
                    <a:pt x="272226" y="1197138"/>
                    <a:pt x="282927" y="1241425"/>
                  </a:cubicBezTo>
                  <a:cubicBezTo>
                    <a:pt x="295663" y="1283671"/>
                    <a:pt x="320653" y="1348159"/>
                    <a:pt x="333727" y="1390650"/>
                  </a:cubicBezTo>
                  <a:cubicBezTo>
                    <a:pt x="345795" y="1429696"/>
                    <a:pt x="351301" y="1466512"/>
                    <a:pt x="352777" y="1489075"/>
                  </a:cubicBezTo>
                  <a:cubicBezTo>
                    <a:pt x="356908" y="1512703"/>
                    <a:pt x="354883" y="1525605"/>
                    <a:pt x="352777" y="1536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4702238">
                    <a:custGeom>
                      <a:avLst/>
                      <a:gdLst>
                        <a:gd name="connsiteX0" fmla="*/ 352 w 354609"/>
                        <a:gd name="connsiteY0" fmla="*/ 0 h 1536700"/>
                        <a:gd name="connsiteX1" fmla="*/ 3527 w 354609"/>
                        <a:gd name="connsiteY1" fmla="*/ 101600 h 1536700"/>
                        <a:gd name="connsiteX2" fmla="*/ 25752 w 354609"/>
                        <a:gd name="connsiteY2" fmla="*/ 155575 h 1536700"/>
                        <a:gd name="connsiteX3" fmla="*/ 35277 w 354609"/>
                        <a:gd name="connsiteY3" fmla="*/ 266700 h 1536700"/>
                        <a:gd name="connsiteX4" fmla="*/ 35277 w 354609"/>
                        <a:gd name="connsiteY4" fmla="*/ 330200 h 1536700"/>
                        <a:gd name="connsiteX5" fmla="*/ 57502 w 354609"/>
                        <a:gd name="connsiteY5" fmla="*/ 409575 h 1536700"/>
                        <a:gd name="connsiteX6" fmla="*/ 82902 w 354609"/>
                        <a:gd name="connsiteY6" fmla="*/ 504825 h 1536700"/>
                        <a:gd name="connsiteX7" fmla="*/ 111477 w 354609"/>
                        <a:gd name="connsiteY7" fmla="*/ 587375 h 1536700"/>
                        <a:gd name="connsiteX8" fmla="*/ 140052 w 354609"/>
                        <a:gd name="connsiteY8" fmla="*/ 682625 h 1536700"/>
                        <a:gd name="connsiteX9" fmla="*/ 168627 w 354609"/>
                        <a:gd name="connsiteY9" fmla="*/ 787400 h 1536700"/>
                        <a:gd name="connsiteX10" fmla="*/ 203552 w 354609"/>
                        <a:gd name="connsiteY10" fmla="*/ 863600 h 1536700"/>
                        <a:gd name="connsiteX11" fmla="*/ 228952 w 354609"/>
                        <a:gd name="connsiteY11" fmla="*/ 993775 h 1536700"/>
                        <a:gd name="connsiteX12" fmla="*/ 257527 w 354609"/>
                        <a:gd name="connsiteY12" fmla="*/ 1133475 h 1536700"/>
                        <a:gd name="connsiteX13" fmla="*/ 282927 w 354609"/>
                        <a:gd name="connsiteY13" fmla="*/ 1241425 h 1536700"/>
                        <a:gd name="connsiteX14" fmla="*/ 333727 w 354609"/>
                        <a:gd name="connsiteY14" fmla="*/ 1390650 h 1536700"/>
                        <a:gd name="connsiteX15" fmla="*/ 352777 w 354609"/>
                        <a:gd name="connsiteY15" fmla="*/ 1489075 h 1536700"/>
                        <a:gd name="connsiteX16" fmla="*/ 352777 w 354609"/>
                        <a:gd name="connsiteY16" fmla="*/ 1536700 h 1536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54609" h="1536700">
                          <a:moveTo>
                            <a:pt x="352" y="0"/>
                          </a:moveTo>
                          <a:cubicBezTo>
                            <a:pt x="-177" y="37835"/>
                            <a:pt x="-706" y="75671"/>
                            <a:pt x="3527" y="101600"/>
                          </a:cubicBezTo>
                          <a:cubicBezTo>
                            <a:pt x="7760" y="127529"/>
                            <a:pt x="20460" y="128058"/>
                            <a:pt x="25752" y="155575"/>
                          </a:cubicBezTo>
                          <a:cubicBezTo>
                            <a:pt x="31044" y="183092"/>
                            <a:pt x="33690" y="237596"/>
                            <a:pt x="35277" y="266700"/>
                          </a:cubicBezTo>
                          <a:cubicBezTo>
                            <a:pt x="36864" y="295804"/>
                            <a:pt x="31573" y="306388"/>
                            <a:pt x="35277" y="330200"/>
                          </a:cubicBezTo>
                          <a:cubicBezTo>
                            <a:pt x="38981" y="354013"/>
                            <a:pt x="49565" y="380471"/>
                            <a:pt x="57502" y="409575"/>
                          </a:cubicBezTo>
                          <a:cubicBezTo>
                            <a:pt x="65439" y="438679"/>
                            <a:pt x="73906" y="475192"/>
                            <a:pt x="82902" y="504825"/>
                          </a:cubicBezTo>
                          <a:cubicBezTo>
                            <a:pt x="91898" y="534458"/>
                            <a:pt x="101952" y="557742"/>
                            <a:pt x="111477" y="587375"/>
                          </a:cubicBezTo>
                          <a:cubicBezTo>
                            <a:pt x="121002" y="617008"/>
                            <a:pt x="130527" y="649288"/>
                            <a:pt x="140052" y="682625"/>
                          </a:cubicBezTo>
                          <a:cubicBezTo>
                            <a:pt x="149577" y="715963"/>
                            <a:pt x="158044" y="757238"/>
                            <a:pt x="168627" y="787400"/>
                          </a:cubicBezTo>
                          <a:cubicBezTo>
                            <a:pt x="179210" y="817563"/>
                            <a:pt x="193498" y="829204"/>
                            <a:pt x="203552" y="863600"/>
                          </a:cubicBezTo>
                          <a:cubicBezTo>
                            <a:pt x="213606" y="897996"/>
                            <a:pt x="219956" y="948796"/>
                            <a:pt x="228952" y="993775"/>
                          </a:cubicBezTo>
                          <a:cubicBezTo>
                            <a:pt x="237948" y="1038754"/>
                            <a:pt x="248531" y="1092200"/>
                            <a:pt x="257527" y="1133475"/>
                          </a:cubicBezTo>
                          <a:cubicBezTo>
                            <a:pt x="266523" y="1174750"/>
                            <a:pt x="270227" y="1198563"/>
                            <a:pt x="282927" y="1241425"/>
                          </a:cubicBezTo>
                          <a:cubicBezTo>
                            <a:pt x="295627" y="1284288"/>
                            <a:pt x="322085" y="1349375"/>
                            <a:pt x="333727" y="1390650"/>
                          </a:cubicBezTo>
                          <a:cubicBezTo>
                            <a:pt x="345369" y="1431925"/>
                            <a:pt x="349602" y="1464733"/>
                            <a:pt x="352777" y="1489075"/>
                          </a:cubicBezTo>
                          <a:cubicBezTo>
                            <a:pt x="355952" y="1513417"/>
                            <a:pt x="354364" y="1525058"/>
                            <a:pt x="352777" y="1536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1" name="フリーフォーム: 図形 760">
              <a:extLst>
                <a:ext uri="{FF2B5EF4-FFF2-40B4-BE49-F238E27FC236}">
                  <a16:creationId xmlns:a16="http://schemas.microsoft.com/office/drawing/2014/main" id="{BE6F881C-B177-436A-8B5F-C9576779517E}"/>
                </a:ext>
              </a:extLst>
            </p:cNvPr>
            <p:cNvSpPr/>
            <p:nvPr/>
          </p:nvSpPr>
          <p:spPr>
            <a:xfrm>
              <a:off x="6673850" y="4445000"/>
              <a:ext cx="213526" cy="835025"/>
            </a:xfrm>
            <a:custGeom>
              <a:avLst/>
              <a:gdLst>
                <a:gd name="connsiteX0" fmla="*/ 196850 w 213526"/>
                <a:gd name="connsiteY0" fmla="*/ 0 h 835025"/>
                <a:gd name="connsiteX1" fmla="*/ 212725 w 213526"/>
                <a:gd name="connsiteY1" fmla="*/ 158750 h 835025"/>
                <a:gd name="connsiteX2" fmla="*/ 174625 w 213526"/>
                <a:gd name="connsiteY2" fmla="*/ 346075 h 835025"/>
                <a:gd name="connsiteX3" fmla="*/ 85725 w 213526"/>
                <a:gd name="connsiteY3" fmla="*/ 527050 h 835025"/>
                <a:gd name="connsiteX4" fmla="*/ 34925 w 213526"/>
                <a:gd name="connsiteY4" fmla="*/ 669925 h 835025"/>
                <a:gd name="connsiteX5" fmla="*/ 0 w 213526"/>
                <a:gd name="connsiteY5" fmla="*/ 835025 h 83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526" h="835025" extrusionOk="0">
                  <a:moveTo>
                    <a:pt x="196850" y="0"/>
                  </a:moveTo>
                  <a:cubicBezTo>
                    <a:pt x="208037" y="48302"/>
                    <a:pt x="221699" y="102473"/>
                    <a:pt x="212725" y="158750"/>
                  </a:cubicBezTo>
                  <a:cubicBezTo>
                    <a:pt x="205737" y="222473"/>
                    <a:pt x="194497" y="289458"/>
                    <a:pt x="174625" y="346075"/>
                  </a:cubicBezTo>
                  <a:cubicBezTo>
                    <a:pt x="151328" y="408861"/>
                    <a:pt x="111640" y="470525"/>
                    <a:pt x="85725" y="527050"/>
                  </a:cubicBezTo>
                  <a:cubicBezTo>
                    <a:pt x="61582" y="579872"/>
                    <a:pt x="47176" y="617497"/>
                    <a:pt x="34925" y="669925"/>
                  </a:cubicBezTo>
                  <a:cubicBezTo>
                    <a:pt x="19074" y="729723"/>
                    <a:pt x="13031" y="781651"/>
                    <a:pt x="0" y="8350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15090178">
                    <a:custGeom>
                      <a:avLst/>
                      <a:gdLst>
                        <a:gd name="connsiteX0" fmla="*/ 196850 w 213526"/>
                        <a:gd name="connsiteY0" fmla="*/ 0 h 835025"/>
                        <a:gd name="connsiteX1" fmla="*/ 212725 w 213526"/>
                        <a:gd name="connsiteY1" fmla="*/ 158750 h 835025"/>
                        <a:gd name="connsiteX2" fmla="*/ 174625 w 213526"/>
                        <a:gd name="connsiteY2" fmla="*/ 346075 h 835025"/>
                        <a:gd name="connsiteX3" fmla="*/ 85725 w 213526"/>
                        <a:gd name="connsiteY3" fmla="*/ 527050 h 835025"/>
                        <a:gd name="connsiteX4" fmla="*/ 34925 w 213526"/>
                        <a:gd name="connsiteY4" fmla="*/ 669925 h 835025"/>
                        <a:gd name="connsiteX5" fmla="*/ 0 w 213526"/>
                        <a:gd name="connsiteY5" fmla="*/ 835025 h 835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3526" h="835025">
                          <a:moveTo>
                            <a:pt x="196850" y="0"/>
                          </a:moveTo>
                          <a:cubicBezTo>
                            <a:pt x="206639" y="50535"/>
                            <a:pt x="216429" y="101071"/>
                            <a:pt x="212725" y="158750"/>
                          </a:cubicBezTo>
                          <a:cubicBezTo>
                            <a:pt x="209021" y="216429"/>
                            <a:pt x="195792" y="284692"/>
                            <a:pt x="174625" y="346075"/>
                          </a:cubicBezTo>
                          <a:cubicBezTo>
                            <a:pt x="153458" y="407458"/>
                            <a:pt x="109008" y="473075"/>
                            <a:pt x="85725" y="527050"/>
                          </a:cubicBezTo>
                          <a:cubicBezTo>
                            <a:pt x="62442" y="581025"/>
                            <a:pt x="49213" y="618596"/>
                            <a:pt x="34925" y="669925"/>
                          </a:cubicBezTo>
                          <a:cubicBezTo>
                            <a:pt x="20637" y="721254"/>
                            <a:pt x="10318" y="778139"/>
                            <a:pt x="0" y="8350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2" name="フリーフォーム: 図形 761">
              <a:extLst>
                <a:ext uri="{FF2B5EF4-FFF2-40B4-BE49-F238E27FC236}">
                  <a16:creationId xmlns:a16="http://schemas.microsoft.com/office/drawing/2014/main" id="{006DBDC2-6016-4D53-9DA5-79EF69C805E4}"/>
                </a:ext>
              </a:extLst>
            </p:cNvPr>
            <p:cNvSpPr/>
            <p:nvPr/>
          </p:nvSpPr>
          <p:spPr>
            <a:xfrm>
              <a:off x="7229475" y="5546725"/>
              <a:ext cx="19050" cy="117475"/>
            </a:xfrm>
            <a:custGeom>
              <a:avLst/>
              <a:gdLst>
                <a:gd name="connsiteX0" fmla="*/ 19050 w 19050"/>
                <a:gd name="connsiteY0" fmla="*/ 0 h 117475"/>
                <a:gd name="connsiteX1" fmla="*/ 9525 w 19050"/>
                <a:gd name="connsiteY1" fmla="*/ 76200 h 117475"/>
                <a:gd name="connsiteX2" fmla="*/ 0 w 19050"/>
                <a:gd name="connsiteY2" fmla="*/ 117475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17475" extrusionOk="0">
                  <a:moveTo>
                    <a:pt x="19050" y="0"/>
                  </a:moveTo>
                  <a:cubicBezTo>
                    <a:pt x="19123" y="27932"/>
                    <a:pt x="13607" y="57132"/>
                    <a:pt x="9525" y="76200"/>
                  </a:cubicBezTo>
                  <a:cubicBezTo>
                    <a:pt x="6661" y="95673"/>
                    <a:pt x="2329" y="106861"/>
                    <a:pt x="0" y="1174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48127778">
                    <a:custGeom>
                      <a:avLst/>
                      <a:gdLst>
                        <a:gd name="connsiteX0" fmla="*/ 19050 w 19050"/>
                        <a:gd name="connsiteY0" fmla="*/ 0 h 117475"/>
                        <a:gd name="connsiteX1" fmla="*/ 9525 w 19050"/>
                        <a:gd name="connsiteY1" fmla="*/ 76200 h 117475"/>
                        <a:gd name="connsiteX2" fmla="*/ 0 w 19050"/>
                        <a:gd name="connsiteY2" fmla="*/ 117475 h 117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050" h="117475">
                          <a:moveTo>
                            <a:pt x="19050" y="0"/>
                          </a:moveTo>
                          <a:cubicBezTo>
                            <a:pt x="15875" y="28310"/>
                            <a:pt x="12700" y="56621"/>
                            <a:pt x="9525" y="76200"/>
                          </a:cubicBezTo>
                          <a:cubicBezTo>
                            <a:pt x="6350" y="95779"/>
                            <a:pt x="3175" y="106627"/>
                            <a:pt x="0" y="1174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3" name="フリーフォーム: 図形 762">
              <a:extLst>
                <a:ext uri="{FF2B5EF4-FFF2-40B4-BE49-F238E27FC236}">
                  <a16:creationId xmlns:a16="http://schemas.microsoft.com/office/drawing/2014/main" id="{90ABD693-4E65-4AD5-B6EF-D650E361E620}"/>
                </a:ext>
              </a:extLst>
            </p:cNvPr>
            <p:cNvSpPr/>
            <p:nvPr/>
          </p:nvSpPr>
          <p:spPr>
            <a:xfrm>
              <a:off x="6813550" y="5813425"/>
              <a:ext cx="549275" cy="422275"/>
            </a:xfrm>
            <a:custGeom>
              <a:avLst/>
              <a:gdLst>
                <a:gd name="connsiteX0" fmla="*/ 0 w 549275"/>
                <a:gd name="connsiteY0" fmla="*/ 0 h 422275"/>
                <a:gd name="connsiteX1" fmla="*/ 168275 w 549275"/>
                <a:gd name="connsiteY1" fmla="*/ 73025 h 422275"/>
                <a:gd name="connsiteX2" fmla="*/ 381000 w 549275"/>
                <a:gd name="connsiteY2" fmla="*/ 222250 h 422275"/>
                <a:gd name="connsiteX3" fmla="*/ 508000 w 549275"/>
                <a:gd name="connsiteY3" fmla="*/ 349250 h 422275"/>
                <a:gd name="connsiteX4" fmla="*/ 549275 w 549275"/>
                <a:gd name="connsiteY4" fmla="*/ 422275 h 42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275" h="422275" extrusionOk="0">
                  <a:moveTo>
                    <a:pt x="0" y="0"/>
                  </a:moveTo>
                  <a:cubicBezTo>
                    <a:pt x="50082" y="20436"/>
                    <a:pt x="100497" y="37266"/>
                    <a:pt x="168275" y="73025"/>
                  </a:cubicBezTo>
                  <a:cubicBezTo>
                    <a:pt x="239013" y="116084"/>
                    <a:pt x="322358" y="182501"/>
                    <a:pt x="381000" y="222250"/>
                  </a:cubicBezTo>
                  <a:cubicBezTo>
                    <a:pt x="437879" y="266439"/>
                    <a:pt x="472602" y="312797"/>
                    <a:pt x="508000" y="349250"/>
                  </a:cubicBezTo>
                  <a:cubicBezTo>
                    <a:pt x="534426" y="383541"/>
                    <a:pt x="546610" y="409110"/>
                    <a:pt x="549275" y="42227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98032213">
                    <a:custGeom>
                      <a:avLst/>
                      <a:gdLst>
                        <a:gd name="connsiteX0" fmla="*/ 0 w 549275"/>
                        <a:gd name="connsiteY0" fmla="*/ 0 h 422275"/>
                        <a:gd name="connsiteX1" fmla="*/ 168275 w 549275"/>
                        <a:gd name="connsiteY1" fmla="*/ 73025 h 422275"/>
                        <a:gd name="connsiteX2" fmla="*/ 381000 w 549275"/>
                        <a:gd name="connsiteY2" fmla="*/ 222250 h 422275"/>
                        <a:gd name="connsiteX3" fmla="*/ 508000 w 549275"/>
                        <a:gd name="connsiteY3" fmla="*/ 349250 h 422275"/>
                        <a:gd name="connsiteX4" fmla="*/ 549275 w 549275"/>
                        <a:gd name="connsiteY4" fmla="*/ 422275 h 422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49275" h="422275">
                          <a:moveTo>
                            <a:pt x="0" y="0"/>
                          </a:moveTo>
                          <a:cubicBezTo>
                            <a:pt x="52387" y="17991"/>
                            <a:pt x="104775" y="35983"/>
                            <a:pt x="168275" y="73025"/>
                          </a:cubicBezTo>
                          <a:cubicBezTo>
                            <a:pt x="231775" y="110067"/>
                            <a:pt x="324379" y="176213"/>
                            <a:pt x="381000" y="222250"/>
                          </a:cubicBezTo>
                          <a:cubicBezTo>
                            <a:pt x="437621" y="268287"/>
                            <a:pt x="479954" y="315912"/>
                            <a:pt x="508000" y="349250"/>
                          </a:cubicBezTo>
                          <a:cubicBezTo>
                            <a:pt x="536046" y="382588"/>
                            <a:pt x="545571" y="409575"/>
                            <a:pt x="549275" y="42227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4" name="フリーフォーム: 図形 763">
              <a:extLst>
                <a:ext uri="{FF2B5EF4-FFF2-40B4-BE49-F238E27FC236}">
                  <a16:creationId xmlns:a16="http://schemas.microsoft.com/office/drawing/2014/main" id="{724D1481-3D13-41FC-AA7A-6073D3CD203B}"/>
                </a:ext>
              </a:extLst>
            </p:cNvPr>
            <p:cNvSpPr/>
            <p:nvPr/>
          </p:nvSpPr>
          <p:spPr>
            <a:xfrm>
              <a:off x="6840538" y="5650558"/>
              <a:ext cx="381000" cy="78730"/>
            </a:xfrm>
            <a:custGeom>
              <a:avLst/>
              <a:gdLst>
                <a:gd name="connsiteX0" fmla="*/ 0 w 381000"/>
                <a:gd name="connsiteY0" fmla="*/ 78730 h 78730"/>
                <a:gd name="connsiteX1" fmla="*/ 73025 w 381000"/>
                <a:gd name="connsiteY1" fmla="*/ 37455 h 78730"/>
                <a:gd name="connsiteX2" fmla="*/ 139700 w 381000"/>
                <a:gd name="connsiteY2" fmla="*/ 13642 h 78730"/>
                <a:gd name="connsiteX3" fmla="*/ 217487 w 381000"/>
                <a:gd name="connsiteY3" fmla="*/ 942 h 78730"/>
                <a:gd name="connsiteX4" fmla="*/ 347662 w 381000"/>
                <a:gd name="connsiteY4" fmla="*/ 2530 h 78730"/>
                <a:gd name="connsiteX5" fmla="*/ 381000 w 381000"/>
                <a:gd name="connsiteY5" fmla="*/ 15230 h 7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78730" extrusionOk="0">
                  <a:moveTo>
                    <a:pt x="0" y="78730"/>
                  </a:moveTo>
                  <a:cubicBezTo>
                    <a:pt x="25920" y="63258"/>
                    <a:pt x="45720" y="46205"/>
                    <a:pt x="73025" y="37455"/>
                  </a:cubicBezTo>
                  <a:cubicBezTo>
                    <a:pt x="99453" y="26283"/>
                    <a:pt x="117777" y="17113"/>
                    <a:pt x="139700" y="13642"/>
                  </a:cubicBezTo>
                  <a:cubicBezTo>
                    <a:pt x="163830" y="7002"/>
                    <a:pt x="180866" y="3136"/>
                    <a:pt x="217487" y="942"/>
                  </a:cubicBezTo>
                  <a:cubicBezTo>
                    <a:pt x="252811" y="-461"/>
                    <a:pt x="322615" y="3421"/>
                    <a:pt x="347662" y="2530"/>
                  </a:cubicBezTo>
                  <a:cubicBezTo>
                    <a:pt x="375242" y="5107"/>
                    <a:pt x="374173" y="10538"/>
                    <a:pt x="381000" y="1523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087543585">
                    <a:custGeom>
                      <a:avLst/>
                      <a:gdLst>
                        <a:gd name="connsiteX0" fmla="*/ 0 w 381000"/>
                        <a:gd name="connsiteY0" fmla="*/ 78730 h 78730"/>
                        <a:gd name="connsiteX1" fmla="*/ 73025 w 381000"/>
                        <a:gd name="connsiteY1" fmla="*/ 37455 h 78730"/>
                        <a:gd name="connsiteX2" fmla="*/ 139700 w 381000"/>
                        <a:gd name="connsiteY2" fmla="*/ 13642 h 78730"/>
                        <a:gd name="connsiteX3" fmla="*/ 217487 w 381000"/>
                        <a:gd name="connsiteY3" fmla="*/ 942 h 78730"/>
                        <a:gd name="connsiteX4" fmla="*/ 347662 w 381000"/>
                        <a:gd name="connsiteY4" fmla="*/ 2530 h 78730"/>
                        <a:gd name="connsiteX5" fmla="*/ 381000 w 381000"/>
                        <a:gd name="connsiteY5" fmla="*/ 15230 h 787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81000" h="78730">
                          <a:moveTo>
                            <a:pt x="0" y="78730"/>
                          </a:moveTo>
                          <a:cubicBezTo>
                            <a:pt x="24871" y="63516"/>
                            <a:pt x="49742" y="48303"/>
                            <a:pt x="73025" y="37455"/>
                          </a:cubicBezTo>
                          <a:cubicBezTo>
                            <a:pt x="96308" y="26607"/>
                            <a:pt x="115623" y="19727"/>
                            <a:pt x="139700" y="13642"/>
                          </a:cubicBezTo>
                          <a:cubicBezTo>
                            <a:pt x="163777" y="7557"/>
                            <a:pt x="182827" y="2794"/>
                            <a:pt x="217487" y="942"/>
                          </a:cubicBezTo>
                          <a:cubicBezTo>
                            <a:pt x="252147" y="-910"/>
                            <a:pt x="320410" y="149"/>
                            <a:pt x="347662" y="2530"/>
                          </a:cubicBezTo>
                          <a:cubicBezTo>
                            <a:pt x="374914" y="4911"/>
                            <a:pt x="373592" y="11261"/>
                            <a:pt x="381000" y="1523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5" name="フリーフォーム: 図形 764">
              <a:extLst>
                <a:ext uri="{FF2B5EF4-FFF2-40B4-BE49-F238E27FC236}">
                  <a16:creationId xmlns:a16="http://schemas.microsoft.com/office/drawing/2014/main" id="{8885F72D-4C68-43D6-B80B-31A9BAB04496}"/>
                </a:ext>
              </a:extLst>
            </p:cNvPr>
            <p:cNvSpPr/>
            <p:nvPr/>
          </p:nvSpPr>
          <p:spPr>
            <a:xfrm>
              <a:off x="6878638" y="5740172"/>
              <a:ext cx="347662" cy="70078"/>
            </a:xfrm>
            <a:custGeom>
              <a:avLst/>
              <a:gdLst>
                <a:gd name="connsiteX0" fmla="*/ 0 w 347662"/>
                <a:gd name="connsiteY0" fmla="*/ 70078 h 70078"/>
                <a:gd name="connsiteX1" fmla="*/ 60325 w 347662"/>
                <a:gd name="connsiteY1" fmla="*/ 38328 h 70078"/>
                <a:gd name="connsiteX2" fmla="*/ 114300 w 347662"/>
                <a:gd name="connsiteY2" fmla="*/ 19278 h 70078"/>
                <a:gd name="connsiteX3" fmla="*/ 166687 w 347662"/>
                <a:gd name="connsiteY3" fmla="*/ 8166 h 70078"/>
                <a:gd name="connsiteX4" fmla="*/ 241300 w 347662"/>
                <a:gd name="connsiteY4" fmla="*/ 228 h 70078"/>
                <a:gd name="connsiteX5" fmla="*/ 293687 w 347662"/>
                <a:gd name="connsiteY5" fmla="*/ 3403 h 70078"/>
                <a:gd name="connsiteX6" fmla="*/ 347662 w 347662"/>
                <a:gd name="connsiteY6" fmla="*/ 16103 h 7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662" h="70078" extrusionOk="0">
                  <a:moveTo>
                    <a:pt x="0" y="70078"/>
                  </a:moveTo>
                  <a:cubicBezTo>
                    <a:pt x="20470" y="58766"/>
                    <a:pt x="40944" y="46809"/>
                    <a:pt x="60325" y="38328"/>
                  </a:cubicBezTo>
                  <a:cubicBezTo>
                    <a:pt x="76272" y="28301"/>
                    <a:pt x="94628" y="23077"/>
                    <a:pt x="114300" y="19278"/>
                  </a:cubicBezTo>
                  <a:cubicBezTo>
                    <a:pt x="129960" y="15142"/>
                    <a:pt x="145622" y="10976"/>
                    <a:pt x="166687" y="8166"/>
                  </a:cubicBezTo>
                  <a:cubicBezTo>
                    <a:pt x="188467" y="4663"/>
                    <a:pt x="221957" y="-2178"/>
                    <a:pt x="241300" y="228"/>
                  </a:cubicBezTo>
                  <a:cubicBezTo>
                    <a:pt x="262599" y="-114"/>
                    <a:pt x="276507" y="1314"/>
                    <a:pt x="293687" y="3403"/>
                  </a:cubicBezTo>
                  <a:cubicBezTo>
                    <a:pt x="312764" y="6354"/>
                    <a:pt x="333948" y="13675"/>
                    <a:pt x="347662" y="1610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055216116">
                    <a:custGeom>
                      <a:avLst/>
                      <a:gdLst>
                        <a:gd name="connsiteX0" fmla="*/ 0 w 347662"/>
                        <a:gd name="connsiteY0" fmla="*/ 70078 h 70078"/>
                        <a:gd name="connsiteX1" fmla="*/ 60325 w 347662"/>
                        <a:gd name="connsiteY1" fmla="*/ 38328 h 70078"/>
                        <a:gd name="connsiteX2" fmla="*/ 114300 w 347662"/>
                        <a:gd name="connsiteY2" fmla="*/ 19278 h 70078"/>
                        <a:gd name="connsiteX3" fmla="*/ 166687 w 347662"/>
                        <a:gd name="connsiteY3" fmla="*/ 8166 h 70078"/>
                        <a:gd name="connsiteX4" fmla="*/ 241300 w 347662"/>
                        <a:gd name="connsiteY4" fmla="*/ 228 h 70078"/>
                        <a:gd name="connsiteX5" fmla="*/ 293687 w 347662"/>
                        <a:gd name="connsiteY5" fmla="*/ 3403 h 70078"/>
                        <a:gd name="connsiteX6" fmla="*/ 347662 w 347662"/>
                        <a:gd name="connsiteY6" fmla="*/ 16103 h 70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662" h="70078">
                          <a:moveTo>
                            <a:pt x="0" y="70078"/>
                          </a:moveTo>
                          <a:cubicBezTo>
                            <a:pt x="20637" y="58436"/>
                            <a:pt x="41275" y="46795"/>
                            <a:pt x="60325" y="38328"/>
                          </a:cubicBezTo>
                          <a:cubicBezTo>
                            <a:pt x="79375" y="29861"/>
                            <a:pt x="96573" y="24305"/>
                            <a:pt x="114300" y="19278"/>
                          </a:cubicBezTo>
                          <a:cubicBezTo>
                            <a:pt x="132027" y="14251"/>
                            <a:pt x="145520" y="11341"/>
                            <a:pt x="166687" y="8166"/>
                          </a:cubicBezTo>
                          <a:cubicBezTo>
                            <a:pt x="187854" y="4991"/>
                            <a:pt x="220133" y="1022"/>
                            <a:pt x="241300" y="228"/>
                          </a:cubicBezTo>
                          <a:cubicBezTo>
                            <a:pt x="262467" y="-566"/>
                            <a:pt x="275960" y="757"/>
                            <a:pt x="293687" y="3403"/>
                          </a:cubicBezTo>
                          <a:cubicBezTo>
                            <a:pt x="311414" y="6049"/>
                            <a:pt x="334168" y="13457"/>
                            <a:pt x="347662" y="1610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6" name="フリーフォーム: 図形 765">
              <a:extLst>
                <a:ext uri="{FF2B5EF4-FFF2-40B4-BE49-F238E27FC236}">
                  <a16:creationId xmlns:a16="http://schemas.microsoft.com/office/drawing/2014/main" id="{FFCC23FD-6848-41B5-8D90-D98BDF407380}"/>
                </a:ext>
              </a:extLst>
            </p:cNvPr>
            <p:cNvSpPr/>
            <p:nvPr/>
          </p:nvSpPr>
          <p:spPr>
            <a:xfrm>
              <a:off x="7011988" y="5830452"/>
              <a:ext cx="227012" cy="41711"/>
            </a:xfrm>
            <a:custGeom>
              <a:avLst/>
              <a:gdLst>
                <a:gd name="connsiteX0" fmla="*/ 0 w 227012"/>
                <a:gd name="connsiteY0" fmla="*/ 41711 h 41711"/>
                <a:gd name="connsiteX1" fmla="*/ 50800 w 227012"/>
                <a:gd name="connsiteY1" fmla="*/ 2023 h 41711"/>
                <a:gd name="connsiteX2" fmla="*/ 149225 w 227012"/>
                <a:gd name="connsiteY2" fmla="*/ 8373 h 41711"/>
                <a:gd name="connsiteX3" fmla="*/ 227012 w 227012"/>
                <a:gd name="connsiteY3" fmla="*/ 30598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012" h="41711" extrusionOk="0">
                  <a:moveTo>
                    <a:pt x="0" y="41711"/>
                  </a:moveTo>
                  <a:cubicBezTo>
                    <a:pt x="12001" y="24963"/>
                    <a:pt x="25018" y="6600"/>
                    <a:pt x="50800" y="2023"/>
                  </a:cubicBezTo>
                  <a:cubicBezTo>
                    <a:pt x="74055" y="-4108"/>
                    <a:pt x="121615" y="4063"/>
                    <a:pt x="149225" y="8373"/>
                  </a:cubicBezTo>
                  <a:cubicBezTo>
                    <a:pt x="178212" y="12557"/>
                    <a:pt x="214432" y="26006"/>
                    <a:pt x="227012" y="3059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830086723">
                    <a:custGeom>
                      <a:avLst/>
                      <a:gdLst>
                        <a:gd name="connsiteX0" fmla="*/ 0 w 227012"/>
                        <a:gd name="connsiteY0" fmla="*/ 41711 h 41711"/>
                        <a:gd name="connsiteX1" fmla="*/ 50800 w 227012"/>
                        <a:gd name="connsiteY1" fmla="*/ 2023 h 41711"/>
                        <a:gd name="connsiteX2" fmla="*/ 149225 w 227012"/>
                        <a:gd name="connsiteY2" fmla="*/ 8373 h 41711"/>
                        <a:gd name="connsiteX3" fmla="*/ 227012 w 227012"/>
                        <a:gd name="connsiteY3" fmla="*/ 30598 h 417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7012" h="41711">
                          <a:moveTo>
                            <a:pt x="0" y="41711"/>
                          </a:moveTo>
                          <a:cubicBezTo>
                            <a:pt x="12964" y="24645"/>
                            <a:pt x="25929" y="7579"/>
                            <a:pt x="50800" y="2023"/>
                          </a:cubicBezTo>
                          <a:cubicBezTo>
                            <a:pt x="75671" y="-3533"/>
                            <a:pt x="119856" y="3611"/>
                            <a:pt x="149225" y="8373"/>
                          </a:cubicBezTo>
                          <a:cubicBezTo>
                            <a:pt x="178594" y="13135"/>
                            <a:pt x="211137" y="25836"/>
                            <a:pt x="227012" y="3059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7" name="フリーフォーム: 図形 766">
              <a:extLst>
                <a:ext uri="{FF2B5EF4-FFF2-40B4-BE49-F238E27FC236}">
                  <a16:creationId xmlns:a16="http://schemas.microsoft.com/office/drawing/2014/main" id="{55E3FDA9-4174-4889-87C7-91225F709B31}"/>
                </a:ext>
              </a:extLst>
            </p:cNvPr>
            <p:cNvSpPr/>
            <p:nvPr/>
          </p:nvSpPr>
          <p:spPr>
            <a:xfrm>
              <a:off x="7089775" y="5909062"/>
              <a:ext cx="208587" cy="104388"/>
            </a:xfrm>
            <a:custGeom>
              <a:avLst/>
              <a:gdLst>
                <a:gd name="connsiteX0" fmla="*/ 0 w 208587"/>
                <a:gd name="connsiteY0" fmla="*/ 26601 h 104388"/>
                <a:gd name="connsiteX1" fmla="*/ 52388 w 208587"/>
                <a:gd name="connsiteY1" fmla="*/ 2788 h 104388"/>
                <a:gd name="connsiteX2" fmla="*/ 120650 w 208587"/>
                <a:gd name="connsiteY2" fmla="*/ 4376 h 104388"/>
                <a:gd name="connsiteX3" fmla="*/ 188913 w 208587"/>
                <a:gd name="connsiteY3" fmla="*/ 37713 h 104388"/>
                <a:gd name="connsiteX4" fmla="*/ 207963 w 208587"/>
                <a:gd name="connsiteY4" fmla="*/ 66288 h 104388"/>
                <a:gd name="connsiteX5" fmla="*/ 171450 w 208587"/>
                <a:gd name="connsiteY5" fmla="*/ 88513 h 104388"/>
                <a:gd name="connsiteX6" fmla="*/ 128588 w 208587"/>
                <a:gd name="connsiteY6" fmla="*/ 104388 h 10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587" h="104388" extrusionOk="0">
                  <a:moveTo>
                    <a:pt x="0" y="26601"/>
                  </a:moveTo>
                  <a:cubicBezTo>
                    <a:pt x="17377" y="18078"/>
                    <a:pt x="30978" y="3794"/>
                    <a:pt x="52388" y="2788"/>
                  </a:cubicBezTo>
                  <a:cubicBezTo>
                    <a:pt x="71991" y="-4533"/>
                    <a:pt x="99988" y="-3027"/>
                    <a:pt x="120650" y="4376"/>
                  </a:cubicBezTo>
                  <a:cubicBezTo>
                    <a:pt x="143195" y="11538"/>
                    <a:pt x="174889" y="26860"/>
                    <a:pt x="188913" y="37713"/>
                  </a:cubicBezTo>
                  <a:cubicBezTo>
                    <a:pt x="203225" y="47378"/>
                    <a:pt x="210336" y="58234"/>
                    <a:pt x="207963" y="66288"/>
                  </a:cubicBezTo>
                  <a:cubicBezTo>
                    <a:pt x="205112" y="75535"/>
                    <a:pt x="185113" y="83327"/>
                    <a:pt x="171450" y="88513"/>
                  </a:cubicBezTo>
                  <a:cubicBezTo>
                    <a:pt x="157648" y="94568"/>
                    <a:pt x="142423" y="99138"/>
                    <a:pt x="128588" y="1043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144983438">
                    <a:custGeom>
                      <a:avLst/>
                      <a:gdLst>
                        <a:gd name="connsiteX0" fmla="*/ 0 w 208587"/>
                        <a:gd name="connsiteY0" fmla="*/ 26601 h 104388"/>
                        <a:gd name="connsiteX1" fmla="*/ 52388 w 208587"/>
                        <a:gd name="connsiteY1" fmla="*/ 2788 h 104388"/>
                        <a:gd name="connsiteX2" fmla="*/ 120650 w 208587"/>
                        <a:gd name="connsiteY2" fmla="*/ 4376 h 104388"/>
                        <a:gd name="connsiteX3" fmla="*/ 188913 w 208587"/>
                        <a:gd name="connsiteY3" fmla="*/ 37713 h 104388"/>
                        <a:gd name="connsiteX4" fmla="*/ 207963 w 208587"/>
                        <a:gd name="connsiteY4" fmla="*/ 66288 h 104388"/>
                        <a:gd name="connsiteX5" fmla="*/ 171450 w 208587"/>
                        <a:gd name="connsiteY5" fmla="*/ 88513 h 104388"/>
                        <a:gd name="connsiteX6" fmla="*/ 128588 w 208587"/>
                        <a:gd name="connsiteY6" fmla="*/ 104388 h 104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08587" h="104388">
                          <a:moveTo>
                            <a:pt x="0" y="26601"/>
                          </a:moveTo>
                          <a:cubicBezTo>
                            <a:pt x="16140" y="16546"/>
                            <a:pt x="32280" y="6492"/>
                            <a:pt x="52388" y="2788"/>
                          </a:cubicBezTo>
                          <a:cubicBezTo>
                            <a:pt x="72496" y="-916"/>
                            <a:pt x="97896" y="-1445"/>
                            <a:pt x="120650" y="4376"/>
                          </a:cubicBezTo>
                          <a:cubicBezTo>
                            <a:pt x="143404" y="10197"/>
                            <a:pt x="174361" y="27394"/>
                            <a:pt x="188913" y="37713"/>
                          </a:cubicBezTo>
                          <a:cubicBezTo>
                            <a:pt x="203465" y="48032"/>
                            <a:pt x="210873" y="57821"/>
                            <a:pt x="207963" y="66288"/>
                          </a:cubicBezTo>
                          <a:cubicBezTo>
                            <a:pt x="205053" y="74755"/>
                            <a:pt x="184679" y="82163"/>
                            <a:pt x="171450" y="88513"/>
                          </a:cubicBezTo>
                          <a:cubicBezTo>
                            <a:pt x="158221" y="94863"/>
                            <a:pt x="143404" y="99625"/>
                            <a:pt x="128588" y="1043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8" name="フリーフォーム: 図形 767">
              <a:extLst>
                <a:ext uri="{FF2B5EF4-FFF2-40B4-BE49-F238E27FC236}">
                  <a16:creationId xmlns:a16="http://schemas.microsoft.com/office/drawing/2014/main" id="{B797549F-7083-420D-BF31-9ABE3EBBF705}"/>
                </a:ext>
              </a:extLst>
            </p:cNvPr>
            <p:cNvSpPr/>
            <p:nvPr/>
          </p:nvSpPr>
          <p:spPr>
            <a:xfrm>
              <a:off x="7259638" y="6020137"/>
              <a:ext cx="82550" cy="40938"/>
            </a:xfrm>
            <a:custGeom>
              <a:avLst/>
              <a:gdLst>
                <a:gd name="connsiteX0" fmla="*/ 0 w 82550"/>
                <a:gd name="connsiteY0" fmla="*/ 37763 h 40938"/>
                <a:gd name="connsiteX1" fmla="*/ 39687 w 82550"/>
                <a:gd name="connsiteY1" fmla="*/ 2838 h 40938"/>
                <a:gd name="connsiteX2" fmla="*/ 52387 w 82550"/>
                <a:gd name="connsiteY2" fmla="*/ 2838 h 40938"/>
                <a:gd name="connsiteX3" fmla="*/ 66675 w 82550"/>
                <a:gd name="connsiteY3" fmla="*/ 9188 h 40938"/>
                <a:gd name="connsiteX4" fmla="*/ 77787 w 82550"/>
                <a:gd name="connsiteY4" fmla="*/ 28238 h 40938"/>
                <a:gd name="connsiteX5" fmla="*/ 82550 w 82550"/>
                <a:gd name="connsiteY5" fmla="*/ 40938 h 4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50" h="40938" extrusionOk="0">
                  <a:moveTo>
                    <a:pt x="0" y="37763"/>
                  </a:moveTo>
                  <a:cubicBezTo>
                    <a:pt x="16046" y="24212"/>
                    <a:pt x="32379" y="9167"/>
                    <a:pt x="39687" y="2838"/>
                  </a:cubicBezTo>
                  <a:cubicBezTo>
                    <a:pt x="48386" y="-3037"/>
                    <a:pt x="47818" y="1373"/>
                    <a:pt x="52387" y="2838"/>
                  </a:cubicBezTo>
                  <a:cubicBezTo>
                    <a:pt x="56151" y="4419"/>
                    <a:pt x="62639" y="4839"/>
                    <a:pt x="66675" y="9188"/>
                  </a:cubicBezTo>
                  <a:cubicBezTo>
                    <a:pt x="70392" y="13536"/>
                    <a:pt x="75187" y="23785"/>
                    <a:pt x="77787" y="28238"/>
                  </a:cubicBezTo>
                  <a:cubicBezTo>
                    <a:pt x="79840" y="33608"/>
                    <a:pt x="78599" y="38224"/>
                    <a:pt x="82550" y="4093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861900813">
                    <a:custGeom>
                      <a:avLst/>
                      <a:gdLst>
                        <a:gd name="connsiteX0" fmla="*/ 0 w 82550"/>
                        <a:gd name="connsiteY0" fmla="*/ 37763 h 40938"/>
                        <a:gd name="connsiteX1" fmla="*/ 39687 w 82550"/>
                        <a:gd name="connsiteY1" fmla="*/ 2838 h 40938"/>
                        <a:gd name="connsiteX2" fmla="*/ 52387 w 82550"/>
                        <a:gd name="connsiteY2" fmla="*/ 2838 h 40938"/>
                        <a:gd name="connsiteX3" fmla="*/ 66675 w 82550"/>
                        <a:gd name="connsiteY3" fmla="*/ 9188 h 40938"/>
                        <a:gd name="connsiteX4" fmla="*/ 77787 w 82550"/>
                        <a:gd name="connsiteY4" fmla="*/ 28238 h 40938"/>
                        <a:gd name="connsiteX5" fmla="*/ 82550 w 82550"/>
                        <a:gd name="connsiteY5" fmla="*/ 40938 h 409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2550" h="40938">
                          <a:moveTo>
                            <a:pt x="0" y="37763"/>
                          </a:moveTo>
                          <a:cubicBezTo>
                            <a:pt x="15478" y="23211"/>
                            <a:pt x="30956" y="8659"/>
                            <a:pt x="39687" y="2838"/>
                          </a:cubicBezTo>
                          <a:cubicBezTo>
                            <a:pt x="48418" y="-2983"/>
                            <a:pt x="47889" y="1780"/>
                            <a:pt x="52387" y="2838"/>
                          </a:cubicBezTo>
                          <a:cubicBezTo>
                            <a:pt x="56885" y="3896"/>
                            <a:pt x="62442" y="4955"/>
                            <a:pt x="66675" y="9188"/>
                          </a:cubicBezTo>
                          <a:cubicBezTo>
                            <a:pt x="70908" y="13421"/>
                            <a:pt x="75141" y="22946"/>
                            <a:pt x="77787" y="28238"/>
                          </a:cubicBezTo>
                          <a:cubicBezTo>
                            <a:pt x="80433" y="33530"/>
                            <a:pt x="79110" y="38821"/>
                            <a:pt x="82550" y="4093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9" name="フリーフォーム: 図形 768">
              <a:extLst>
                <a:ext uri="{FF2B5EF4-FFF2-40B4-BE49-F238E27FC236}">
                  <a16:creationId xmlns:a16="http://schemas.microsoft.com/office/drawing/2014/main" id="{107E2471-490B-4E4F-858D-19AD228E3679}"/>
                </a:ext>
              </a:extLst>
            </p:cNvPr>
            <p:cNvSpPr/>
            <p:nvPr/>
          </p:nvSpPr>
          <p:spPr>
            <a:xfrm>
              <a:off x="7272338" y="6086218"/>
              <a:ext cx="114003" cy="117732"/>
            </a:xfrm>
            <a:custGeom>
              <a:avLst/>
              <a:gdLst>
                <a:gd name="connsiteX0" fmla="*/ 0 w 114003"/>
                <a:gd name="connsiteY0" fmla="*/ 1845 h 117732"/>
                <a:gd name="connsiteX1" fmla="*/ 60325 w 114003"/>
                <a:gd name="connsiteY1" fmla="*/ 257 h 117732"/>
                <a:gd name="connsiteX2" fmla="*/ 73025 w 114003"/>
                <a:gd name="connsiteY2" fmla="*/ 6607 h 117732"/>
                <a:gd name="connsiteX3" fmla="*/ 103187 w 114003"/>
                <a:gd name="connsiteY3" fmla="*/ 41532 h 117732"/>
                <a:gd name="connsiteX4" fmla="*/ 112712 w 114003"/>
                <a:gd name="connsiteY4" fmla="*/ 55820 h 117732"/>
                <a:gd name="connsiteX5" fmla="*/ 112712 w 114003"/>
                <a:gd name="connsiteY5" fmla="*/ 84395 h 117732"/>
                <a:gd name="connsiteX6" fmla="*/ 101600 w 114003"/>
                <a:gd name="connsiteY6" fmla="*/ 117732 h 11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03" h="117732" extrusionOk="0">
                  <a:moveTo>
                    <a:pt x="0" y="1845"/>
                  </a:moveTo>
                  <a:cubicBezTo>
                    <a:pt x="23008" y="1669"/>
                    <a:pt x="47264" y="-575"/>
                    <a:pt x="60325" y="257"/>
                  </a:cubicBezTo>
                  <a:cubicBezTo>
                    <a:pt x="73801" y="1173"/>
                    <a:pt x="65497" y="261"/>
                    <a:pt x="73025" y="6607"/>
                  </a:cubicBezTo>
                  <a:cubicBezTo>
                    <a:pt x="79504" y="12290"/>
                    <a:pt x="95760" y="33248"/>
                    <a:pt x="103187" y="41532"/>
                  </a:cubicBezTo>
                  <a:cubicBezTo>
                    <a:pt x="109566" y="49796"/>
                    <a:pt x="111129" y="48830"/>
                    <a:pt x="112712" y="55820"/>
                  </a:cubicBezTo>
                  <a:cubicBezTo>
                    <a:pt x="114056" y="64888"/>
                    <a:pt x="114249" y="73294"/>
                    <a:pt x="112712" y="84395"/>
                  </a:cubicBezTo>
                  <a:cubicBezTo>
                    <a:pt x="109704" y="93904"/>
                    <a:pt x="105420" y="106398"/>
                    <a:pt x="101600" y="11773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591292860">
                    <a:custGeom>
                      <a:avLst/>
                      <a:gdLst>
                        <a:gd name="connsiteX0" fmla="*/ 0 w 114003"/>
                        <a:gd name="connsiteY0" fmla="*/ 1845 h 117732"/>
                        <a:gd name="connsiteX1" fmla="*/ 60325 w 114003"/>
                        <a:gd name="connsiteY1" fmla="*/ 257 h 117732"/>
                        <a:gd name="connsiteX2" fmla="*/ 73025 w 114003"/>
                        <a:gd name="connsiteY2" fmla="*/ 6607 h 117732"/>
                        <a:gd name="connsiteX3" fmla="*/ 103187 w 114003"/>
                        <a:gd name="connsiteY3" fmla="*/ 41532 h 117732"/>
                        <a:gd name="connsiteX4" fmla="*/ 112712 w 114003"/>
                        <a:gd name="connsiteY4" fmla="*/ 55820 h 117732"/>
                        <a:gd name="connsiteX5" fmla="*/ 112712 w 114003"/>
                        <a:gd name="connsiteY5" fmla="*/ 84395 h 117732"/>
                        <a:gd name="connsiteX6" fmla="*/ 101600 w 114003"/>
                        <a:gd name="connsiteY6" fmla="*/ 117732 h 117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4003" h="117732">
                          <a:moveTo>
                            <a:pt x="0" y="1845"/>
                          </a:moveTo>
                          <a:cubicBezTo>
                            <a:pt x="24077" y="654"/>
                            <a:pt x="48154" y="-537"/>
                            <a:pt x="60325" y="257"/>
                          </a:cubicBezTo>
                          <a:cubicBezTo>
                            <a:pt x="72496" y="1051"/>
                            <a:pt x="65881" y="-272"/>
                            <a:pt x="73025" y="6607"/>
                          </a:cubicBezTo>
                          <a:cubicBezTo>
                            <a:pt x="80169" y="13486"/>
                            <a:pt x="96572" y="33330"/>
                            <a:pt x="103187" y="41532"/>
                          </a:cubicBezTo>
                          <a:cubicBezTo>
                            <a:pt x="109802" y="49734"/>
                            <a:pt x="111125" y="48676"/>
                            <a:pt x="112712" y="55820"/>
                          </a:cubicBezTo>
                          <a:cubicBezTo>
                            <a:pt x="114300" y="62964"/>
                            <a:pt x="114564" y="74077"/>
                            <a:pt x="112712" y="84395"/>
                          </a:cubicBezTo>
                          <a:cubicBezTo>
                            <a:pt x="110860" y="94713"/>
                            <a:pt x="106230" y="106222"/>
                            <a:pt x="101600" y="11773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フリーフォーム: 図形 769">
              <a:extLst>
                <a:ext uri="{FF2B5EF4-FFF2-40B4-BE49-F238E27FC236}">
                  <a16:creationId xmlns:a16="http://schemas.microsoft.com/office/drawing/2014/main" id="{EFDEF79F-35CC-4038-A6D5-EF6740EEA9CD}"/>
                </a:ext>
              </a:extLst>
            </p:cNvPr>
            <p:cNvSpPr/>
            <p:nvPr/>
          </p:nvSpPr>
          <p:spPr>
            <a:xfrm>
              <a:off x="6159217" y="3322621"/>
              <a:ext cx="681850" cy="559346"/>
            </a:xfrm>
            <a:custGeom>
              <a:avLst/>
              <a:gdLst>
                <a:gd name="connsiteX0" fmla="*/ 8750 w 681850"/>
                <a:gd name="connsiteY0" fmla="*/ 284179 h 559346"/>
                <a:gd name="connsiteX1" fmla="*/ 4516 w 681850"/>
                <a:gd name="connsiteY1" fmla="*/ 216446 h 559346"/>
                <a:gd name="connsiteX2" fmla="*/ 283 w 681850"/>
                <a:gd name="connsiteY2" fmla="*/ 136012 h 559346"/>
                <a:gd name="connsiteX3" fmla="*/ 12983 w 681850"/>
                <a:gd name="connsiteY3" fmla="*/ 68279 h 559346"/>
                <a:gd name="connsiteX4" fmla="*/ 68016 w 681850"/>
                <a:gd name="connsiteY4" fmla="*/ 17479 h 559346"/>
                <a:gd name="connsiteX5" fmla="*/ 173850 w 681850"/>
                <a:gd name="connsiteY5" fmla="*/ 546 h 559346"/>
                <a:gd name="connsiteX6" fmla="*/ 283916 w 681850"/>
                <a:gd name="connsiteY6" fmla="*/ 34412 h 559346"/>
                <a:gd name="connsiteX7" fmla="*/ 377050 w 681850"/>
                <a:gd name="connsiteY7" fmla="*/ 110612 h 559346"/>
                <a:gd name="connsiteX8" fmla="*/ 453250 w 681850"/>
                <a:gd name="connsiteY8" fmla="*/ 212212 h 559346"/>
                <a:gd name="connsiteX9" fmla="*/ 516750 w 681850"/>
                <a:gd name="connsiteY9" fmla="*/ 318046 h 559346"/>
                <a:gd name="connsiteX10" fmla="*/ 554850 w 681850"/>
                <a:gd name="connsiteY10" fmla="*/ 398479 h 559346"/>
                <a:gd name="connsiteX11" fmla="*/ 605650 w 681850"/>
                <a:gd name="connsiteY11" fmla="*/ 491612 h 559346"/>
                <a:gd name="connsiteX12" fmla="*/ 681850 w 681850"/>
                <a:gd name="connsiteY12" fmla="*/ 559346 h 55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1850" h="559346" extrusionOk="0">
                  <a:moveTo>
                    <a:pt x="8750" y="284179"/>
                  </a:moveTo>
                  <a:cubicBezTo>
                    <a:pt x="9408" y="259196"/>
                    <a:pt x="6689" y="242079"/>
                    <a:pt x="4516" y="216446"/>
                  </a:cubicBezTo>
                  <a:cubicBezTo>
                    <a:pt x="2453" y="191775"/>
                    <a:pt x="1155" y="159293"/>
                    <a:pt x="283" y="136012"/>
                  </a:cubicBezTo>
                  <a:cubicBezTo>
                    <a:pt x="3702" y="111443"/>
                    <a:pt x="2059" y="88689"/>
                    <a:pt x="12983" y="68279"/>
                  </a:cubicBezTo>
                  <a:cubicBezTo>
                    <a:pt x="25818" y="52415"/>
                    <a:pt x="41252" y="27943"/>
                    <a:pt x="68016" y="17479"/>
                  </a:cubicBezTo>
                  <a:cubicBezTo>
                    <a:pt x="99406" y="8934"/>
                    <a:pt x="131945" y="-5890"/>
                    <a:pt x="173850" y="546"/>
                  </a:cubicBezTo>
                  <a:cubicBezTo>
                    <a:pt x="205924" y="6161"/>
                    <a:pt x="246406" y="18615"/>
                    <a:pt x="283916" y="34412"/>
                  </a:cubicBezTo>
                  <a:cubicBezTo>
                    <a:pt x="315206" y="51708"/>
                    <a:pt x="352204" y="86308"/>
                    <a:pt x="377050" y="110612"/>
                  </a:cubicBezTo>
                  <a:cubicBezTo>
                    <a:pt x="404006" y="139691"/>
                    <a:pt x="429171" y="175984"/>
                    <a:pt x="453250" y="212212"/>
                  </a:cubicBezTo>
                  <a:cubicBezTo>
                    <a:pt x="477729" y="248069"/>
                    <a:pt x="499237" y="288190"/>
                    <a:pt x="516750" y="318046"/>
                  </a:cubicBezTo>
                  <a:cubicBezTo>
                    <a:pt x="530258" y="350295"/>
                    <a:pt x="538500" y="368516"/>
                    <a:pt x="554850" y="398479"/>
                  </a:cubicBezTo>
                  <a:cubicBezTo>
                    <a:pt x="568242" y="429936"/>
                    <a:pt x="589793" y="466883"/>
                    <a:pt x="605650" y="491612"/>
                  </a:cubicBezTo>
                  <a:cubicBezTo>
                    <a:pt x="625501" y="524024"/>
                    <a:pt x="657575" y="542342"/>
                    <a:pt x="681850" y="55934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101507814">
                    <a:custGeom>
                      <a:avLst/>
                      <a:gdLst>
                        <a:gd name="connsiteX0" fmla="*/ 8750 w 681850"/>
                        <a:gd name="connsiteY0" fmla="*/ 284179 h 559346"/>
                        <a:gd name="connsiteX1" fmla="*/ 4516 w 681850"/>
                        <a:gd name="connsiteY1" fmla="*/ 216446 h 559346"/>
                        <a:gd name="connsiteX2" fmla="*/ 283 w 681850"/>
                        <a:gd name="connsiteY2" fmla="*/ 136012 h 559346"/>
                        <a:gd name="connsiteX3" fmla="*/ 12983 w 681850"/>
                        <a:gd name="connsiteY3" fmla="*/ 68279 h 559346"/>
                        <a:gd name="connsiteX4" fmla="*/ 68016 w 681850"/>
                        <a:gd name="connsiteY4" fmla="*/ 17479 h 559346"/>
                        <a:gd name="connsiteX5" fmla="*/ 173850 w 681850"/>
                        <a:gd name="connsiteY5" fmla="*/ 546 h 559346"/>
                        <a:gd name="connsiteX6" fmla="*/ 283916 w 681850"/>
                        <a:gd name="connsiteY6" fmla="*/ 34412 h 559346"/>
                        <a:gd name="connsiteX7" fmla="*/ 377050 w 681850"/>
                        <a:gd name="connsiteY7" fmla="*/ 110612 h 559346"/>
                        <a:gd name="connsiteX8" fmla="*/ 453250 w 681850"/>
                        <a:gd name="connsiteY8" fmla="*/ 212212 h 559346"/>
                        <a:gd name="connsiteX9" fmla="*/ 516750 w 681850"/>
                        <a:gd name="connsiteY9" fmla="*/ 318046 h 559346"/>
                        <a:gd name="connsiteX10" fmla="*/ 554850 w 681850"/>
                        <a:gd name="connsiteY10" fmla="*/ 398479 h 559346"/>
                        <a:gd name="connsiteX11" fmla="*/ 605650 w 681850"/>
                        <a:gd name="connsiteY11" fmla="*/ 491612 h 559346"/>
                        <a:gd name="connsiteX12" fmla="*/ 681850 w 681850"/>
                        <a:gd name="connsiteY12" fmla="*/ 559346 h 559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81850" h="559346">
                          <a:moveTo>
                            <a:pt x="8750" y="284179"/>
                          </a:moveTo>
                          <a:cubicBezTo>
                            <a:pt x="7338" y="262659"/>
                            <a:pt x="5927" y="241140"/>
                            <a:pt x="4516" y="216446"/>
                          </a:cubicBezTo>
                          <a:cubicBezTo>
                            <a:pt x="3105" y="191752"/>
                            <a:pt x="-1128" y="160706"/>
                            <a:pt x="283" y="136012"/>
                          </a:cubicBezTo>
                          <a:cubicBezTo>
                            <a:pt x="1694" y="111318"/>
                            <a:pt x="1694" y="88034"/>
                            <a:pt x="12983" y="68279"/>
                          </a:cubicBezTo>
                          <a:cubicBezTo>
                            <a:pt x="24272" y="48523"/>
                            <a:pt x="41205" y="28768"/>
                            <a:pt x="68016" y="17479"/>
                          </a:cubicBezTo>
                          <a:cubicBezTo>
                            <a:pt x="94827" y="6190"/>
                            <a:pt x="137867" y="-2276"/>
                            <a:pt x="173850" y="546"/>
                          </a:cubicBezTo>
                          <a:cubicBezTo>
                            <a:pt x="209833" y="3368"/>
                            <a:pt x="250049" y="16068"/>
                            <a:pt x="283916" y="34412"/>
                          </a:cubicBezTo>
                          <a:cubicBezTo>
                            <a:pt x="317783" y="52756"/>
                            <a:pt x="348828" y="80979"/>
                            <a:pt x="377050" y="110612"/>
                          </a:cubicBezTo>
                          <a:cubicBezTo>
                            <a:pt x="405272" y="140245"/>
                            <a:pt x="429967" y="177640"/>
                            <a:pt x="453250" y="212212"/>
                          </a:cubicBezTo>
                          <a:cubicBezTo>
                            <a:pt x="476533" y="246784"/>
                            <a:pt x="499817" y="287002"/>
                            <a:pt x="516750" y="318046"/>
                          </a:cubicBezTo>
                          <a:cubicBezTo>
                            <a:pt x="533683" y="349090"/>
                            <a:pt x="540033" y="369551"/>
                            <a:pt x="554850" y="398479"/>
                          </a:cubicBezTo>
                          <a:cubicBezTo>
                            <a:pt x="569667" y="427407"/>
                            <a:pt x="584483" y="464801"/>
                            <a:pt x="605650" y="491612"/>
                          </a:cubicBezTo>
                          <a:cubicBezTo>
                            <a:pt x="626817" y="518423"/>
                            <a:pt x="654333" y="538884"/>
                            <a:pt x="681850" y="55934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1" name="フリーフォーム: 図形 770">
              <a:extLst>
                <a:ext uri="{FF2B5EF4-FFF2-40B4-BE49-F238E27FC236}">
                  <a16:creationId xmlns:a16="http://schemas.microsoft.com/office/drawing/2014/main" id="{C6EBD40F-92A5-4E47-A5ED-6A059D7415B4}"/>
                </a:ext>
              </a:extLst>
            </p:cNvPr>
            <p:cNvSpPr/>
            <p:nvPr/>
          </p:nvSpPr>
          <p:spPr>
            <a:xfrm>
              <a:off x="6176433" y="3594100"/>
              <a:ext cx="347134" cy="279400"/>
            </a:xfrm>
            <a:custGeom>
              <a:avLst/>
              <a:gdLst>
                <a:gd name="connsiteX0" fmla="*/ 0 w 347134"/>
                <a:gd name="connsiteY0" fmla="*/ 0 h 279400"/>
                <a:gd name="connsiteX1" fmla="*/ 97367 w 347134"/>
                <a:gd name="connsiteY1" fmla="*/ 105833 h 279400"/>
                <a:gd name="connsiteX2" fmla="*/ 258234 w 347134"/>
                <a:gd name="connsiteY2" fmla="*/ 224367 h 279400"/>
                <a:gd name="connsiteX3" fmla="*/ 347134 w 34713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134" h="279400" extrusionOk="0">
                  <a:moveTo>
                    <a:pt x="0" y="0"/>
                  </a:moveTo>
                  <a:cubicBezTo>
                    <a:pt x="26999" y="33159"/>
                    <a:pt x="47992" y="70404"/>
                    <a:pt x="97367" y="105833"/>
                  </a:cubicBezTo>
                  <a:cubicBezTo>
                    <a:pt x="146269" y="144049"/>
                    <a:pt x="213386" y="203759"/>
                    <a:pt x="258234" y="224367"/>
                  </a:cubicBezTo>
                  <a:cubicBezTo>
                    <a:pt x="299589" y="253827"/>
                    <a:pt x="330313" y="270145"/>
                    <a:pt x="347134" y="2794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240346271">
                    <a:custGeom>
                      <a:avLst/>
                      <a:gdLst>
                        <a:gd name="connsiteX0" fmla="*/ 0 w 347134"/>
                        <a:gd name="connsiteY0" fmla="*/ 0 h 279400"/>
                        <a:gd name="connsiteX1" fmla="*/ 97367 w 347134"/>
                        <a:gd name="connsiteY1" fmla="*/ 105833 h 279400"/>
                        <a:gd name="connsiteX2" fmla="*/ 258234 w 347134"/>
                        <a:gd name="connsiteY2" fmla="*/ 224367 h 279400"/>
                        <a:gd name="connsiteX3" fmla="*/ 347134 w 347134"/>
                        <a:gd name="connsiteY3" fmla="*/ 279400 h 279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134" h="279400">
                          <a:moveTo>
                            <a:pt x="0" y="0"/>
                          </a:moveTo>
                          <a:cubicBezTo>
                            <a:pt x="27164" y="34219"/>
                            <a:pt x="54328" y="68439"/>
                            <a:pt x="97367" y="105833"/>
                          </a:cubicBezTo>
                          <a:cubicBezTo>
                            <a:pt x="140406" y="143227"/>
                            <a:pt x="216606" y="195439"/>
                            <a:pt x="258234" y="224367"/>
                          </a:cubicBezTo>
                          <a:cubicBezTo>
                            <a:pt x="299862" y="253295"/>
                            <a:pt x="330201" y="265995"/>
                            <a:pt x="347134" y="2794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2" name="フリーフォーム: 図形 771">
              <a:extLst>
                <a:ext uri="{FF2B5EF4-FFF2-40B4-BE49-F238E27FC236}">
                  <a16:creationId xmlns:a16="http://schemas.microsoft.com/office/drawing/2014/main" id="{EFA77126-E224-495B-B478-5BE00C57206F}"/>
                </a:ext>
              </a:extLst>
            </p:cNvPr>
            <p:cNvSpPr/>
            <p:nvPr/>
          </p:nvSpPr>
          <p:spPr>
            <a:xfrm>
              <a:off x="6265333" y="3390900"/>
              <a:ext cx="287867" cy="131413"/>
            </a:xfrm>
            <a:custGeom>
              <a:avLst/>
              <a:gdLst>
                <a:gd name="connsiteX0" fmla="*/ 0 w 287867"/>
                <a:gd name="connsiteY0" fmla="*/ 0 h 131413"/>
                <a:gd name="connsiteX1" fmla="*/ 118534 w 287867"/>
                <a:gd name="connsiteY1" fmla="*/ 118533 h 131413"/>
                <a:gd name="connsiteX2" fmla="*/ 287867 w 287867"/>
                <a:gd name="connsiteY2" fmla="*/ 122767 h 13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867" h="131413" extrusionOk="0">
                  <a:moveTo>
                    <a:pt x="0" y="0"/>
                  </a:moveTo>
                  <a:cubicBezTo>
                    <a:pt x="33532" y="48396"/>
                    <a:pt x="70195" y="99528"/>
                    <a:pt x="118534" y="118533"/>
                  </a:cubicBezTo>
                  <a:cubicBezTo>
                    <a:pt x="162328" y="146089"/>
                    <a:pt x="233236" y="128084"/>
                    <a:pt x="287867" y="12276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902831102">
                    <a:custGeom>
                      <a:avLst/>
                      <a:gdLst>
                        <a:gd name="connsiteX0" fmla="*/ 0 w 287867"/>
                        <a:gd name="connsiteY0" fmla="*/ 0 h 131413"/>
                        <a:gd name="connsiteX1" fmla="*/ 118534 w 287867"/>
                        <a:gd name="connsiteY1" fmla="*/ 118533 h 131413"/>
                        <a:gd name="connsiteX2" fmla="*/ 287867 w 287867"/>
                        <a:gd name="connsiteY2" fmla="*/ 122767 h 1314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7867" h="131413">
                          <a:moveTo>
                            <a:pt x="0" y="0"/>
                          </a:moveTo>
                          <a:cubicBezTo>
                            <a:pt x="35278" y="49036"/>
                            <a:pt x="70556" y="98072"/>
                            <a:pt x="118534" y="118533"/>
                          </a:cubicBezTo>
                          <a:cubicBezTo>
                            <a:pt x="166512" y="138994"/>
                            <a:pt x="227189" y="130880"/>
                            <a:pt x="287867" y="12276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3" name="フリーフォーム: 図形 772">
              <a:extLst>
                <a:ext uri="{FF2B5EF4-FFF2-40B4-BE49-F238E27FC236}">
                  <a16:creationId xmlns:a16="http://schemas.microsoft.com/office/drawing/2014/main" id="{4D9283CE-9CFF-4F8D-9093-D9A1F1176F2D}"/>
                </a:ext>
              </a:extLst>
            </p:cNvPr>
            <p:cNvSpPr/>
            <p:nvPr/>
          </p:nvSpPr>
          <p:spPr>
            <a:xfrm>
              <a:off x="5113867" y="3433233"/>
              <a:ext cx="156633" cy="292100"/>
            </a:xfrm>
            <a:custGeom>
              <a:avLst/>
              <a:gdLst>
                <a:gd name="connsiteX0" fmla="*/ 156633 w 156633"/>
                <a:gd name="connsiteY0" fmla="*/ 0 h 292100"/>
                <a:gd name="connsiteX1" fmla="*/ 152400 w 156633"/>
                <a:gd name="connsiteY1" fmla="*/ 127000 h 292100"/>
                <a:gd name="connsiteX2" fmla="*/ 135466 w 156633"/>
                <a:gd name="connsiteY2" fmla="*/ 182034 h 292100"/>
                <a:gd name="connsiteX3" fmla="*/ 76200 w 156633"/>
                <a:gd name="connsiteY3" fmla="*/ 228600 h 292100"/>
                <a:gd name="connsiteX4" fmla="*/ 0 w 156633"/>
                <a:gd name="connsiteY4" fmla="*/ 29210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33" h="292100" extrusionOk="0">
                  <a:moveTo>
                    <a:pt x="156633" y="0"/>
                  </a:moveTo>
                  <a:cubicBezTo>
                    <a:pt x="158355" y="49513"/>
                    <a:pt x="161102" y="97371"/>
                    <a:pt x="152400" y="127000"/>
                  </a:cubicBezTo>
                  <a:cubicBezTo>
                    <a:pt x="148324" y="158248"/>
                    <a:pt x="147001" y="164636"/>
                    <a:pt x="135466" y="182034"/>
                  </a:cubicBezTo>
                  <a:cubicBezTo>
                    <a:pt x="122133" y="199154"/>
                    <a:pt x="96984" y="206815"/>
                    <a:pt x="76200" y="228600"/>
                  </a:cubicBezTo>
                  <a:cubicBezTo>
                    <a:pt x="55256" y="250089"/>
                    <a:pt x="28109" y="269428"/>
                    <a:pt x="0" y="2921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854341828">
                    <a:custGeom>
                      <a:avLst/>
                      <a:gdLst>
                        <a:gd name="connsiteX0" fmla="*/ 156633 w 156633"/>
                        <a:gd name="connsiteY0" fmla="*/ 0 h 292100"/>
                        <a:gd name="connsiteX1" fmla="*/ 152400 w 156633"/>
                        <a:gd name="connsiteY1" fmla="*/ 127000 h 292100"/>
                        <a:gd name="connsiteX2" fmla="*/ 135466 w 156633"/>
                        <a:gd name="connsiteY2" fmla="*/ 182034 h 292100"/>
                        <a:gd name="connsiteX3" fmla="*/ 76200 w 156633"/>
                        <a:gd name="connsiteY3" fmla="*/ 228600 h 292100"/>
                        <a:gd name="connsiteX4" fmla="*/ 0 w 156633"/>
                        <a:gd name="connsiteY4" fmla="*/ 292100 h 292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633" h="292100">
                          <a:moveTo>
                            <a:pt x="156633" y="0"/>
                          </a:moveTo>
                          <a:cubicBezTo>
                            <a:pt x="156280" y="48330"/>
                            <a:pt x="155928" y="96661"/>
                            <a:pt x="152400" y="127000"/>
                          </a:cubicBezTo>
                          <a:cubicBezTo>
                            <a:pt x="148872" y="157339"/>
                            <a:pt x="148166" y="165101"/>
                            <a:pt x="135466" y="182034"/>
                          </a:cubicBezTo>
                          <a:cubicBezTo>
                            <a:pt x="122766" y="198967"/>
                            <a:pt x="98778" y="210256"/>
                            <a:pt x="76200" y="228600"/>
                          </a:cubicBezTo>
                          <a:cubicBezTo>
                            <a:pt x="53622" y="246944"/>
                            <a:pt x="26811" y="269522"/>
                            <a:pt x="0" y="2921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4" name="フリーフォーム: 図形 773">
              <a:extLst>
                <a:ext uri="{FF2B5EF4-FFF2-40B4-BE49-F238E27FC236}">
                  <a16:creationId xmlns:a16="http://schemas.microsoft.com/office/drawing/2014/main" id="{37844138-AD85-4202-926B-3B47B5B1204A}"/>
                </a:ext>
              </a:extLst>
            </p:cNvPr>
            <p:cNvSpPr/>
            <p:nvPr/>
          </p:nvSpPr>
          <p:spPr>
            <a:xfrm>
              <a:off x="5433564" y="3323167"/>
              <a:ext cx="52836" cy="275166"/>
            </a:xfrm>
            <a:custGeom>
              <a:avLst/>
              <a:gdLst>
                <a:gd name="connsiteX0" fmla="*/ 52836 w 52836"/>
                <a:gd name="connsiteY0" fmla="*/ 0 h 275166"/>
                <a:gd name="connsiteX1" fmla="*/ 40136 w 52836"/>
                <a:gd name="connsiteY1" fmla="*/ 97366 h 275166"/>
                <a:gd name="connsiteX2" fmla="*/ 23203 w 52836"/>
                <a:gd name="connsiteY2" fmla="*/ 135466 h 275166"/>
                <a:gd name="connsiteX3" fmla="*/ 2036 w 52836"/>
                <a:gd name="connsiteY3" fmla="*/ 207433 h 275166"/>
                <a:gd name="connsiteX4" fmla="*/ 2036 w 52836"/>
                <a:gd name="connsiteY4" fmla="*/ 275166 h 27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36" h="275166" extrusionOk="0">
                  <a:moveTo>
                    <a:pt x="52836" y="0"/>
                  </a:moveTo>
                  <a:cubicBezTo>
                    <a:pt x="48249" y="39173"/>
                    <a:pt x="44539" y="75490"/>
                    <a:pt x="40136" y="97366"/>
                  </a:cubicBezTo>
                  <a:cubicBezTo>
                    <a:pt x="34053" y="120307"/>
                    <a:pt x="29412" y="117586"/>
                    <a:pt x="23203" y="135466"/>
                  </a:cubicBezTo>
                  <a:cubicBezTo>
                    <a:pt x="17350" y="155284"/>
                    <a:pt x="7803" y="185168"/>
                    <a:pt x="2036" y="207433"/>
                  </a:cubicBezTo>
                  <a:cubicBezTo>
                    <a:pt x="-3881" y="228524"/>
                    <a:pt x="194" y="250719"/>
                    <a:pt x="2036" y="27516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92103540">
                    <a:custGeom>
                      <a:avLst/>
                      <a:gdLst>
                        <a:gd name="connsiteX0" fmla="*/ 52836 w 52836"/>
                        <a:gd name="connsiteY0" fmla="*/ 0 h 275166"/>
                        <a:gd name="connsiteX1" fmla="*/ 40136 w 52836"/>
                        <a:gd name="connsiteY1" fmla="*/ 97366 h 275166"/>
                        <a:gd name="connsiteX2" fmla="*/ 23203 w 52836"/>
                        <a:gd name="connsiteY2" fmla="*/ 135466 h 275166"/>
                        <a:gd name="connsiteX3" fmla="*/ 2036 w 52836"/>
                        <a:gd name="connsiteY3" fmla="*/ 207433 h 275166"/>
                        <a:gd name="connsiteX4" fmla="*/ 2036 w 52836"/>
                        <a:gd name="connsiteY4" fmla="*/ 275166 h 275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836" h="275166">
                          <a:moveTo>
                            <a:pt x="52836" y="0"/>
                          </a:moveTo>
                          <a:cubicBezTo>
                            <a:pt x="48955" y="37394"/>
                            <a:pt x="45075" y="74788"/>
                            <a:pt x="40136" y="97366"/>
                          </a:cubicBezTo>
                          <a:cubicBezTo>
                            <a:pt x="35197" y="119944"/>
                            <a:pt x="29553" y="117122"/>
                            <a:pt x="23203" y="135466"/>
                          </a:cubicBezTo>
                          <a:cubicBezTo>
                            <a:pt x="16853" y="153810"/>
                            <a:pt x="5564" y="184150"/>
                            <a:pt x="2036" y="207433"/>
                          </a:cubicBezTo>
                          <a:cubicBezTo>
                            <a:pt x="-1492" y="230716"/>
                            <a:pt x="272" y="252941"/>
                            <a:pt x="2036" y="27516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5" name="フリーフォーム: 図形 774">
              <a:extLst>
                <a:ext uri="{FF2B5EF4-FFF2-40B4-BE49-F238E27FC236}">
                  <a16:creationId xmlns:a16="http://schemas.microsoft.com/office/drawing/2014/main" id="{1ADAF9D3-1F55-4D1E-960A-128E0AB38D99}"/>
                </a:ext>
              </a:extLst>
            </p:cNvPr>
            <p:cNvSpPr/>
            <p:nvPr/>
          </p:nvSpPr>
          <p:spPr>
            <a:xfrm>
              <a:off x="5748867" y="3096683"/>
              <a:ext cx="43455" cy="293057"/>
            </a:xfrm>
            <a:custGeom>
              <a:avLst/>
              <a:gdLst>
                <a:gd name="connsiteX0" fmla="*/ 31750 w 43455"/>
                <a:gd name="connsiteY0" fmla="*/ 0 h 293057"/>
                <a:gd name="connsiteX1" fmla="*/ 40216 w 43455"/>
                <a:gd name="connsiteY1" fmla="*/ 93134 h 293057"/>
                <a:gd name="connsiteX2" fmla="*/ 42333 w 43455"/>
                <a:gd name="connsiteY2" fmla="*/ 196850 h 293057"/>
                <a:gd name="connsiteX3" fmla="*/ 23283 w 43455"/>
                <a:gd name="connsiteY3" fmla="*/ 279400 h 293057"/>
                <a:gd name="connsiteX4" fmla="*/ 0 w 43455"/>
                <a:gd name="connsiteY4" fmla="*/ 292100 h 29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55" h="293057" extrusionOk="0">
                  <a:moveTo>
                    <a:pt x="31750" y="0"/>
                  </a:moveTo>
                  <a:cubicBezTo>
                    <a:pt x="38083" y="35100"/>
                    <a:pt x="35730" y="60576"/>
                    <a:pt x="40216" y="93134"/>
                  </a:cubicBezTo>
                  <a:cubicBezTo>
                    <a:pt x="43454" y="126682"/>
                    <a:pt x="47369" y="166435"/>
                    <a:pt x="42333" y="196850"/>
                  </a:cubicBezTo>
                  <a:cubicBezTo>
                    <a:pt x="38724" y="231209"/>
                    <a:pt x="29919" y="263233"/>
                    <a:pt x="23283" y="279400"/>
                  </a:cubicBezTo>
                  <a:cubicBezTo>
                    <a:pt x="15767" y="295510"/>
                    <a:pt x="8059" y="293834"/>
                    <a:pt x="0" y="2921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48562816">
                    <a:custGeom>
                      <a:avLst/>
                      <a:gdLst>
                        <a:gd name="connsiteX0" fmla="*/ 31750 w 43455"/>
                        <a:gd name="connsiteY0" fmla="*/ 0 h 293057"/>
                        <a:gd name="connsiteX1" fmla="*/ 40216 w 43455"/>
                        <a:gd name="connsiteY1" fmla="*/ 93134 h 293057"/>
                        <a:gd name="connsiteX2" fmla="*/ 42333 w 43455"/>
                        <a:gd name="connsiteY2" fmla="*/ 196850 h 293057"/>
                        <a:gd name="connsiteX3" fmla="*/ 23283 w 43455"/>
                        <a:gd name="connsiteY3" fmla="*/ 279400 h 293057"/>
                        <a:gd name="connsiteX4" fmla="*/ 0 w 43455"/>
                        <a:gd name="connsiteY4" fmla="*/ 292100 h 2930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455" h="293057">
                          <a:moveTo>
                            <a:pt x="31750" y="0"/>
                          </a:moveTo>
                          <a:cubicBezTo>
                            <a:pt x="35101" y="30163"/>
                            <a:pt x="38452" y="60326"/>
                            <a:pt x="40216" y="93134"/>
                          </a:cubicBezTo>
                          <a:cubicBezTo>
                            <a:pt x="41980" y="125942"/>
                            <a:pt x="45155" y="165806"/>
                            <a:pt x="42333" y="196850"/>
                          </a:cubicBezTo>
                          <a:cubicBezTo>
                            <a:pt x="39511" y="227894"/>
                            <a:pt x="30338" y="263525"/>
                            <a:pt x="23283" y="279400"/>
                          </a:cubicBezTo>
                          <a:cubicBezTo>
                            <a:pt x="16228" y="295275"/>
                            <a:pt x="8114" y="293687"/>
                            <a:pt x="0" y="2921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6" name="フリーフォーム: 図形 775">
              <a:extLst>
                <a:ext uri="{FF2B5EF4-FFF2-40B4-BE49-F238E27FC236}">
                  <a16:creationId xmlns:a16="http://schemas.microsoft.com/office/drawing/2014/main" id="{52930217-D16B-4830-B0D9-5E5F571F5327}"/>
                </a:ext>
              </a:extLst>
            </p:cNvPr>
            <p:cNvSpPr/>
            <p:nvPr/>
          </p:nvSpPr>
          <p:spPr>
            <a:xfrm>
              <a:off x="4540250" y="3697817"/>
              <a:ext cx="137583" cy="215900"/>
            </a:xfrm>
            <a:custGeom>
              <a:avLst/>
              <a:gdLst>
                <a:gd name="connsiteX0" fmla="*/ 137583 w 137583"/>
                <a:gd name="connsiteY0" fmla="*/ 0 h 215900"/>
                <a:gd name="connsiteX1" fmla="*/ 84667 w 137583"/>
                <a:gd name="connsiteY1" fmla="*/ 65616 h 215900"/>
                <a:gd name="connsiteX2" fmla="*/ 57150 w 137583"/>
                <a:gd name="connsiteY2" fmla="*/ 97366 h 215900"/>
                <a:gd name="connsiteX3" fmla="*/ 29633 w 137583"/>
                <a:gd name="connsiteY3" fmla="*/ 148166 h 215900"/>
                <a:gd name="connsiteX4" fmla="*/ 0 w 137583"/>
                <a:gd name="connsiteY4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583" h="215900" extrusionOk="0">
                  <a:moveTo>
                    <a:pt x="137583" y="0"/>
                  </a:moveTo>
                  <a:cubicBezTo>
                    <a:pt x="117907" y="24877"/>
                    <a:pt x="87075" y="51201"/>
                    <a:pt x="84667" y="65616"/>
                  </a:cubicBezTo>
                  <a:cubicBezTo>
                    <a:pt x="71168" y="81835"/>
                    <a:pt x="66324" y="83510"/>
                    <a:pt x="57150" y="97366"/>
                  </a:cubicBezTo>
                  <a:cubicBezTo>
                    <a:pt x="48437" y="110659"/>
                    <a:pt x="41279" y="130071"/>
                    <a:pt x="29633" y="148166"/>
                  </a:cubicBezTo>
                  <a:cubicBezTo>
                    <a:pt x="18874" y="164681"/>
                    <a:pt x="6036" y="203140"/>
                    <a:pt x="0" y="2159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473178583">
                    <a:custGeom>
                      <a:avLst/>
                      <a:gdLst>
                        <a:gd name="connsiteX0" fmla="*/ 137583 w 137583"/>
                        <a:gd name="connsiteY0" fmla="*/ 0 h 215900"/>
                        <a:gd name="connsiteX1" fmla="*/ 84667 w 137583"/>
                        <a:gd name="connsiteY1" fmla="*/ 65616 h 215900"/>
                        <a:gd name="connsiteX2" fmla="*/ 57150 w 137583"/>
                        <a:gd name="connsiteY2" fmla="*/ 97366 h 215900"/>
                        <a:gd name="connsiteX3" fmla="*/ 29633 w 137583"/>
                        <a:gd name="connsiteY3" fmla="*/ 148166 h 215900"/>
                        <a:gd name="connsiteX4" fmla="*/ 0 w 137583"/>
                        <a:gd name="connsiteY4" fmla="*/ 215900 h 21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7583" h="215900">
                          <a:moveTo>
                            <a:pt x="137583" y="0"/>
                          </a:moveTo>
                          <a:lnTo>
                            <a:pt x="84667" y="65616"/>
                          </a:lnTo>
                          <a:cubicBezTo>
                            <a:pt x="71261" y="81844"/>
                            <a:pt x="66322" y="83608"/>
                            <a:pt x="57150" y="97366"/>
                          </a:cubicBezTo>
                          <a:cubicBezTo>
                            <a:pt x="47978" y="111124"/>
                            <a:pt x="39158" y="128410"/>
                            <a:pt x="29633" y="148166"/>
                          </a:cubicBezTo>
                          <a:cubicBezTo>
                            <a:pt x="20108" y="167922"/>
                            <a:pt x="8467" y="200731"/>
                            <a:pt x="0" y="2159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7" name="フリーフォーム: 図形 776">
              <a:extLst>
                <a:ext uri="{FF2B5EF4-FFF2-40B4-BE49-F238E27FC236}">
                  <a16:creationId xmlns:a16="http://schemas.microsoft.com/office/drawing/2014/main" id="{78BD0552-1975-4691-9721-C754F0A9989D}"/>
                </a:ext>
              </a:extLst>
            </p:cNvPr>
            <p:cNvSpPr/>
            <p:nvPr/>
          </p:nvSpPr>
          <p:spPr>
            <a:xfrm>
              <a:off x="4878783" y="3591983"/>
              <a:ext cx="353617" cy="272199"/>
            </a:xfrm>
            <a:custGeom>
              <a:avLst/>
              <a:gdLst>
                <a:gd name="connsiteX0" fmla="*/ 19184 w 353617"/>
                <a:gd name="connsiteY0" fmla="*/ 0 h 272199"/>
                <a:gd name="connsiteX1" fmla="*/ 2250 w 353617"/>
                <a:gd name="connsiteY1" fmla="*/ 65617 h 272199"/>
                <a:gd name="connsiteX2" fmla="*/ 2250 w 353617"/>
                <a:gd name="connsiteY2" fmla="*/ 80434 h 272199"/>
                <a:gd name="connsiteX3" fmla="*/ 21300 w 353617"/>
                <a:gd name="connsiteY3" fmla="*/ 122767 h 272199"/>
                <a:gd name="connsiteX4" fmla="*/ 36117 w 353617"/>
                <a:gd name="connsiteY4" fmla="*/ 148167 h 272199"/>
                <a:gd name="connsiteX5" fmla="*/ 108084 w 353617"/>
                <a:gd name="connsiteY5" fmla="*/ 209550 h 272199"/>
                <a:gd name="connsiteX6" fmla="*/ 230850 w 353617"/>
                <a:gd name="connsiteY6" fmla="*/ 266700 h 272199"/>
                <a:gd name="connsiteX7" fmla="*/ 353617 w 353617"/>
                <a:gd name="connsiteY7" fmla="*/ 266700 h 27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17" h="272199" extrusionOk="0">
                  <a:moveTo>
                    <a:pt x="19184" y="0"/>
                  </a:moveTo>
                  <a:cubicBezTo>
                    <a:pt x="11512" y="26214"/>
                    <a:pt x="4136" y="53176"/>
                    <a:pt x="2250" y="65617"/>
                  </a:cubicBezTo>
                  <a:cubicBezTo>
                    <a:pt x="-372" y="79187"/>
                    <a:pt x="-1662" y="72223"/>
                    <a:pt x="2250" y="80434"/>
                  </a:cubicBezTo>
                  <a:cubicBezTo>
                    <a:pt x="6919" y="88918"/>
                    <a:pt x="14799" y="111585"/>
                    <a:pt x="21300" y="122767"/>
                  </a:cubicBezTo>
                  <a:cubicBezTo>
                    <a:pt x="26935" y="134352"/>
                    <a:pt x="21151" y="134540"/>
                    <a:pt x="36117" y="148167"/>
                  </a:cubicBezTo>
                  <a:cubicBezTo>
                    <a:pt x="53862" y="166266"/>
                    <a:pt x="73076" y="185401"/>
                    <a:pt x="108084" y="209550"/>
                  </a:cubicBezTo>
                  <a:cubicBezTo>
                    <a:pt x="147487" y="229767"/>
                    <a:pt x="194147" y="257709"/>
                    <a:pt x="230850" y="266700"/>
                  </a:cubicBezTo>
                  <a:cubicBezTo>
                    <a:pt x="272000" y="277148"/>
                    <a:pt x="311994" y="271503"/>
                    <a:pt x="353617" y="2667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17068494">
                    <a:custGeom>
                      <a:avLst/>
                      <a:gdLst>
                        <a:gd name="connsiteX0" fmla="*/ 19184 w 353617"/>
                        <a:gd name="connsiteY0" fmla="*/ 0 h 272199"/>
                        <a:gd name="connsiteX1" fmla="*/ 2250 w 353617"/>
                        <a:gd name="connsiteY1" fmla="*/ 65617 h 272199"/>
                        <a:gd name="connsiteX2" fmla="*/ 2250 w 353617"/>
                        <a:gd name="connsiteY2" fmla="*/ 80434 h 272199"/>
                        <a:gd name="connsiteX3" fmla="*/ 21300 w 353617"/>
                        <a:gd name="connsiteY3" fmla="*/ 122767 h 272199"/>
                        <a:gd name="connsiteX4" fmla="*/ 36117 w 353617"/>
                        <a:gd name="connsiteY4" fmla="*/ 148167 h 272199"/>
                        <a:gd name="connsiteX5" fmla="*/ 108084 w 353617"/>
                        <a:gd name="connsiteY5" fmla="*/ 209550 h 272199"/>
                        <a:gd name="connsiteX6" fmla="*/ 230850 w 353617"/>
                        <a:gd name="connsiteY6" fmla="*/ 266700 h 272199"/>
                        <a:gd name="connsiteX7" fmla="*/ 353617 w 353617"/>
                        <a:gd name="connsiteY7" fmla="*/ 266700 h 2721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3617" h="272199">
                          <a:moveTo>
                            <a:pt x="19184" y="0"/>
                          </a:moveTo>
                          <a:cubicBezTo>
                            <a:pt x="12128" y="26105"/>
                            <a:pt x="5072" y="52211"/>
                            <a:pt x="2250" y="65617"/>
                          </a:cubicBezTo>
                          <a:cubicBezTo>
                            <a:pt x="-572" y="79023"/>
                            <a:pt x="-925" y="70909"/>
                            <a:pt x="2250" y="80434"/>
                          </a:cubicBezTo>
                          <a:cubicBezTo>
                            <a:pt x="5425" y="89959"/>
                            <a:pt x="15656" y="111478"/>
                            <a:pt x="21300" y="122767"/>
                          </a:cubicBezTo>
                          <a:cubicBezTo>
                            <a:pt x="26944" y="134056"/>
                            <a:pt x="21653" y="133703"/>
                            <a:pt x="36117" y="148167"/>
                          </a:cubicBezTo>
                          <a:cubicBezTo>
                            <a:pt x="50581" y="162631"/>
                            <a:pt x="75629" y="189795"/>
                            <a:pt x="108084" y="209550"/>
                          </a:cubicBezTo>
                          <a:cubicBezTo>
                            <a:pt x="140539" y="229305"/>
                            <a:pt x="189928" y="257175"/>
                            <a:pt x="230850" y="266700"/>
                          </a:cubicBezTo>
                          <a:cubicBezTo>
                            <a:pt x="271772" y="276225"/>
                            <a:pt x="312694" y="271462"/>
                            <a:pt x="353617" y="2667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8" name="フリーフォーム: 図形 777">
              <a:extLst>
                <a:ext uri="{FF2B5EF4-FFF2-40B4-BE49-F238E27FC236}">
                  <a16:creationId xmlns:a16="http://schemas.microsoft.com/office/drawing/2014/main" id="{687E91DA-590C-4E25-AB02-64F2AD7AC47C}"/>
                </a:ext>
              </a:extLst>
            </p:cNvPr>
            <p:cNvSpPr/>
            <p:nvPr/>
          </p:nvSpPr>
          <p:spPr>
            <a:xfrm>
              <a:off x="4565650" y="5584825"/>
              <a:ext cx="958850" cy="174625"/>
            </a:xfrm>
            <a:custGeom>
              <a:avLst/>
              <a:gdLst>
                <a:gd name="connsiteX0" fmla="*/ 0 w 958850"/>
                <a:gd name="connsiteY0" fmla="*/ 0 h 174625"/>
                <a:gd name="connsiteX1" fmla="*/ 117475 w 958850"/>
                <a:gd name="connsiteY1" fmla="*/ 50800 h 174625"/>
                <a:gd name="connsiteX2" fmla="*/ 311150 w 958850"/>
                <a:gd name="connsiteY2" fmla="*/ 114300 h 174625"/>
                <a:gd name="connsiteX3" fmla="*/ 501650 w 958850"/>
                <a:gd name="connsiteY3" fmla="*/ 133350 h 174625"/>
                <a:gd name="connsiteX4" fmla="*/ 704850 w 958850"/>
                <a:gd name="connsiteY4" fmla="*/ 130175 h 174625"/>
                <a:gd name="connsiteX5" fmla="*/ 860425 w 958850"/>
                <a:gd name="connsiteY5" fmla="*/ 136525 h 174625"/>
                <a:gd name="connsiteX6" fmla="*/ 958850 w 958850"/>
                <a:gd name="connsiteY6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74625" extrusionOk="0">
                  <a:moveTo>
                    <a:pt x="0" y="0"/>
                  </a:moveTo>
                  <a:cubicBezTo>
                    <a:pt x="28216" y="16932"/>
                    <a:pt x="67669" y="26887"/>
                    <a:pt x="117475" y="50800"/>
                  </a:cubicBezTo>
                  <a:cubicBezTo>
                    <a:pt x="172998" y="69789"/>
                    <a:pt x="255546" y="91362"/>
                    <a:pt x="311150" y="114300"/>
                  </a:cubicBezTo>
                  <a:cubicBezTo>
                    <a:pt x="371614" y="127618"/>
                    <a:pt x="432907" y="122156"/>
                    <a:pt x="501650" y="133350"/>
                  </a:cubicBezTo>
                  <a:cubicBezTo>
                    <a:pt x="575407" y="141632"/>
                    <a:pt x="644008" y="130466"/>
                    <a:pt x="704850" y="130175"/>
                  </a:cubicBezTo>
                  <a:cubicBezTo>
                    <a:pt x="770674" y="128945"/>
                    <a:pt x="814974" y="127538"/>
                    <a:pt x="860425" y="136525"/>
                  </a:cubicBezTo>
                  <a:cubicBezTo>
                    <a:pt x="904158" y="141001"/>
                    <a:pt x="932445" y="159224"/>
                    <a:pt x="958850" y="1746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72298094">
                    <a:custGeom>
                      <a:avLst/>
                      <a:gdLst>
                        <a:gd name="connsiteX0" fmla="*/ 0 w 958850"/>
                        <a:gd name="connsiteY0" fmla="*/ 0 h 174625"/>
                        <a:gd name="connsiteX1" fmla="*/ 117475 w 958850"/>
                        <a:gd name="connsiteY1" fmla="*/ 50800 h 174625"/>
                        <a:gd name="connsiteX2" fmla="*/ 311150 w 958850"/>
                        <a:gd name="connsiteY2" fmla="*/ 114300 h 174625"/>
                        <a:gd name="connsiteX3" fmla="*/ 501650 w 958850"/>
                        <a:gd name="connsiteY3" fmla="*/ 133350 h 174625"/>
                        <a:gd name="connsiteX4" fmla="*/ 704850 w 958850"/>
                        <a:gd name="connsiteY4" fmla="*/ 130175 h 174625"/>
                        <a:gd name="connsiteX5" fmla="*/ 860425 w 958850"/>
                        <a:gd name="connsiteY5" fmla="*/ 136525 h 174625"/>
                        <a:gd name="connsiteX6" fmla="*/ 958850 w 958850"/>
                        <a:gd name="connsiteY6" fmla="*/ 174625 h 174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58850" h="174625">
                          <a:moveTo>
                            <a:pt x="0" y="0"/>
                          </a:moveTo>
                          <a:cubicBezTo>
                            <a:pt x="32808" y="15875"/>
                            <a:pt x="65617" y="31750"/>
                            <a:pt x="117475" y="50800"/>
                          </a:cubicBezTo>
                          <a:cubicBezTo>
                            <a:pt x="169333" y="69850"/>
                            <a:pt x="247121" y="100542"/>
                            <a:pt x="311150" y="114300"/>
                          </a:cubicBezTo>
                          <a:cubicBezTo>
                            <a:pt x="375179" y="128058"/>
                            <a:pt x="436033" y="130704"/>
                            <a:pt x="501650" y="133350"/>
                          </a:cubicBezTo>
                          <a:cubicBezTo>
                            <a:pt x="567267" y="135996"/>
                            <a:pt x="645054" y="129646"/>
                            <a:pt x="704850" y="130175"/>
                          </a:cubicBezTo>
                          <a:cubicBezTo>
                            <a:pt x="764646" y="130704"/>
                            <a:pt x="818092" y="129117"/>
                            <a:pt x="860425" y="136525"/>
                          </a:cubicBezTo>
                          <a:cubicBezTo>
                            <a:pt x="902758" y="143933"/>
                            <a:pt x="930804" y="159279"/>
                            <a:pt x="958850" y="1746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9" name="フリーフォーム: 図形 778">
              <a:extLst>
                <a:ext uri="{FF2B5EF4-FFF2-40B4-BE49-F238E27FC236}">
                  <a16:creationId xmlns:a16="http://schemas.microsoft.com/office/drawing/2014/main" id="{5D846438-86E0-4C75-8A4B-8C28915DC242}"/>
                </a:ext>
              </a:extLst>
            </p:cNvPr>
            <p:cNvSpPr/>
            <p:nvPr/>
          </p:nvSpPr>
          <p:spPr>
            <a:xfrm>
              <a:off x="4518025" y="5645150"/>
              <a:ext cx="1143000" cy="309371"/>
            </a:xfrm>
            <a:custGeom>
              <a:avLst/>
              <a:gdLst>
                <a:gd name="connsiteX0" fmla="*/ 0 w 1143000"/>
                <a:gd name="connsiteY0" fmla="*/ 0 h 309371"/>
                <a:gd name="connsiteX1" fmla="*/ 209550 w 1143000"/>
                <a:gd name="connsiteY1" fmla="*/ 95250 h 309371"/>
                <a:gd name="connsiteX2" fmla="*/ 390525 w 1143000"/>
                <a:gd name="connsiteY2" fmla="*/ 136525 h 309371"/>
                <a:gd name="connsiteX3" fmla="*/ 549275 w 1143000"/>
                <a:gd name="connsiteY3" fmla="*/ 174625 h 309371"/>
                <a:gd name="connsiteX4" fmla="*/ 714375 w 1143000"/>
                <a:gd name="connsiteY4" fmla="*/ 231775 h 309371"/>
                <a:gd name="connsiteX5" fmla="*/ 952500 w 1143000"/>
                <a:gd name="connsiteY5" fmla="*/ 292100 h 309371"/>
                <a:gd name="connsiteX6" fmla="*/ 1108075 w 1143000"/>
                <a:gd name="connsiteY6" fmla="*/ 307975 h 309371"/>
                <a:gd name="connsiteX7" fmla="*/ 1143000 w 1143000"/>
                <a:gd name="connsiteY7" fmla="*/ 263525 h 30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0" h="309371" extrusionOk="0">
                  <a:moveTo>
                    <a:pt x="0" y="0"/>
                  </a:moveTo>
                  <a:cubicBezTo>
                    <a:pt x="67807" y="45611"/>
                    <a:pt x="148735" y="70924"/>
                    <a:pt x="209550" y="95250"/>
                  </a:cubicBezTo>
                  <a:cubicBezTo>
                    <a:pt x="274638" y="118004"/>
                    <a:pt x="390524" y="136525"/>
                    <a:pt x="390525" y="136525"/>
                  </a:cubicBezTo>
                  <a:cubicBezTo>
                    <a:pt x="441288" y="156426"/>
                    <a:pt x="501372" y="157058"/>
                    <a:pt x="549275" y="174625"/>
                  </a:cubicBezTo>
                  <a:cubicBezTo>
                    <a:pt x="604277" y="195810"/>
                    <a:pt x="647605" y="215969"/>
                    <a:pt x="714375" y="231775"/>
                  </a:cubicBezTo>
                  <a:cubicBezTo>
                    <a:pt x="782786" y="248744"/>
                    <a:pt x="882821" y="290424"/>
                    <a:pt x="952500" y="292100"/>
                  </a:cubicBezTo>
                  <a:cubicBezTo>
                    <a:pt x="1019590" y="306376"/>
                    <a:pt x="1074187" y="314959"/>
                    <a:pt x="1108075" y="307975"/>
                  </a:cubicBezTo>
                  <a:cubicBezTo>
                    <a:pt x="1138962" y="301897"/>
                    <a:pt x="1139412" y="286286"/>
                    <a:pt x="1143000" y="2635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3620310">
                    <a:custGeom>
                      <a:avLst/>
                      <a:gdLst>
                        <a:gd name="connsiteX0" fmla="*/ 0 w 1143000"/>
                        <a:gd name="connsiteY0" fmla="*/ 0 h 309371"/>
                        <a:gd name="connsiteX1" fmla="*/ 209550 w 1143000"/>
                        <a:gd name="connsiteY1" fmla="*/ 95250 h 309371"/>
                        <a:gd name="connsiteX2" fmla="*/ 390525 w 1143000"/>
                        <a:gd name="connsiteY2" fmla="*/ 136525 h 309371"/>
                        <a:gd name="connsiteX3" fmla="*/ 549275 w 1143000"/>
                        <a:gd name="connsiteY3" fmla="*/ 174625 h 309371"/>
                        <a:gd name="connsiteX4" fmla="*/ 714375 w 1143000"/>
                        <a:gd name="connsiteY4" fmla="*/ 231775 h 309371"/>
                        <a:gd name="connsiteX5" fmla="*/ 952500 w 1143000"/>
                        <a:gd name="connsiteY5" fmla="*/ 292100 h 309371"/>
                        <a:gd name="connsiteX6" fmla="*/ 1108075 w 1143000"/>
                        <a:gd name="connsiteY6" fmla="*/ 307975 h 309371"/>
                        <a:gd name="connsiteX7" fmla="*/ 1143000 w 1143000"/>
                        <a:gd name="connsiteY7" fmla="*/ 263525 h 309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43000" h="309371">
                          <a:moveTo>
                            <a:pt x="0" y="0"/>
                          </a:moveTo>
                          <a:cubicBezTo>
                            <a:pt x="72231" y="36248"/>
                            <a:pt x="144462" y="72496"/>
                            <a:pt x="209550" y="95250"/>
                          </a:cubicBezTo>
                          <a:cubicBezTo>
                            <a:pt x="274638" y="118004"/>
                            <a:pt x="390525" y="136525"/>
                            <a:pt x="390525" y="136525"/>
                          </a:cubicBezTo>
                          <a:cubicBezTo>
                            <a:pt x="447146" y="149754"/>
                            <a:pt x="495300" y="158750"/>
                            <a:pt x="549275" y="174625"/>
                          </a:cubicBezTo>
                          <a:cubicBezTo>
                            <a:pt x="603250" y="190500"/>
                            <a:pt x="647171" y="212196"/>
                            <a:pt x="714375" y="231775"/>
                          </a:cubicBezTo>
                          <a:cubicBezTo>
                            <a:pt x="781579" y="251354"/>
                            <a:pt x="886883" y="279400"/>
                            <a:pt x="952500" y="292100"/>
                          </a:cubicBezTo>
                          <a:cubicBezTo>
                            <a:pt x="1018117" y="304800"/>
                            <a:pt x="1076325" y="312737"/>
                            <a:pt x="1108075" y="307975"/>
                          </a:cubicBezTo>
                          <a:cubicBezTo>
                            <a:pt x="1139825" y="303213"/>
                            <a:pt x="1141412" y="283369"/>
                            <a:pt x="1143000" y="2635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0" name="フリーフォーム: 図形 779">
              <a:extLst>
                <a:ext uri="{FF2B5EF4-FFF2-40B4-BE49-F238E27FC236}">
                  <a16:creationId xmlns:a16="http://schemas.microsoft.com/office/drawing/2014/main" id="{ED352D67-3DA6-4247-9F80-85708DAD3332}"/>
                </a:ext>
              </a:extLst>
            </p:cNvPr>
            <p:cNvSpPr/>
            <p:nvPr/>
          </p:nvSpPr>
          <p:spPr>
            <a:xfrm>
              <a:off x="4914900" y="5880100"/>
              <a:ext cx="850900" cy="206272"/>
            </a:xfrm>
            <a:custGeom>
              <a:avLst/>
              <a:gdLst>
                <a:gd name="connsiteX0" fmla="*/ 0 w 850900"/>
                <a:gd name="connsiteY0" fmla="*/ 0 h 206272"/>
                <a:gd name="connsiteX1" fmla="*/ 95250 w 850900"/>
                <a:gd name="connsiteY1" fmla="*/ 53975 h 206272"/>
                <a:gd name="connsiteX2" fmla="*/ 282575 w 850900"/>
                <a:gd name="connsiteY2" fmla="*/ 139700 h 206272"/>
                <a:gd name="connsiteX3" fmla="*/ 400050 w 850900"/>
                <a:gd name="connsiteY3" fmla="*/ 165100 h 206272"/>
                <a:gd name="connsiteX4" fmla="*/ 625475 w 850900"/>
                <a:gd name="connsiteY4" fmla="*/ 203200 h 206272"/>
                <a:gd name="connsiteX5" fmla="*/ 809625 w 850900"/>
                <a:gd name="connsiteY5" fmla="*/ 203200 h 206272"/>
                <a:gd name="connsiteX6" fmla="*/ 850900 w 850900"/>
                <a:gd name="connsiteY6" fmla="*/ 196850 h 20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0900" h="206272" extrusionOk="0">
                  <a:moveTo>
                    <a:pt x="0" y="0"/>
                  </a:moveTo>
                  <a:cubicBezTo>
                    <a:pt x="23650" y="15299"/>
                    <a:pt x="50035" y="35141"/>
                    <a:pt x="95250" y="53975"/>
                  </a:cubicBezTo>
                  <a:cubicBezTo>
                    <a:pt x="140291" y="78784"/>
                    <a:pt x="240210" y="116893"/>
                    <a:pt x="282575" y="139700"/>
                  </a:cubicBezTo>
                  <a:cubicBezTo>
                    <a:pt x="334807" y="157591"/>
                    <a:pt x="342647" y="154006"/>
                    <a:pt x="400050" y="165100"/>
                  </a:cubicBezTo>
                  <a:cubicBezTo>
                    <a:pt x="452006" y="174377"/>
                    <a:pt x="560127" y="194207"/>
                    <a:pt x="625475" y="203200"/>
                  </a:cubicBezTo>
                  <a:cubicBezTo>
                    <a:pt x="692868" y="211763"/>
                    <a:pt x="771255" y="204391"/>
                    <a:pt x="809625" y="203200"/>
                  </a:cubicBezTo>
                  <a:cubicBezTo>
                    <a:pt x="846836" y="202467"/>
                    <a:pt x="849473" y="199183"/>
                    <a:pt x="850900" y="1968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650216422">
                    <a:custGeom>
                      <a:avLst/>
                      <a:gdLst>
                        <a:gd name="connsiteX0" fmla="*/ 0 w 850900"/>
                        <a:gd name="connsiteY0" fmla="*/ 0 h 206272"/>
                        <a:gd name="connsiteX1" fmla="*/ 95250 w 850900"/>
                        <a:gd name="connsiteY1" fmla="*/ 53975 h 206272"/>
                        <a:gd name="connsiteX2" fmla="*/ 282575 w 850900"/>
                        <a:gd name="connsiteY2" fmla="*/ 139700 h 206272"/>
                        <a:gd name="connsiteX3" fmla="*/ 400050 w 850900"/>
                        <a:gd name="connsiteY3" fmla="*/ 165100 h 206272"/>
                        <a:gd name="connsiteX4" fmla="*/ 625475 w 850900"/>
                        <a:gd name="connsiteY4" fmla="*/ 203200 h 206272"/>
                        <a:gd name="connsiteX5" fmla="*/ 809625 w 850900"/>
                        <a:gd name="connsiteY5" fmla="*/ 203200 h 206272"/>
                        <a:gd name="connsiteX6" fmla="*/ 850900 w 850900"/>
                        <a:gd name="connsiteY6" fmla="*/ 196850 h 206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50900" h="206272">
                          <a:moveTo>
                            <a:pt x="0" y="0"/>
                          </a:moveTo>
                          <a:cubicBezTo>
                            <a:pt x="24077" y="15346"/>
                            <a:pt x="48154" y="30692"/>
                            <a:pt x="95250" y="53975"/>
                          </a:cubicBezTo>
                          <a:cubicBezTo>
                            <a:pt x="142346" y="77258"/>
                            <a:pt x="231775" y="121179"/>
                            <a:pt x="282575" y="139700"/>
                          </a:cubicBezTo>
                          <a:cubicBezTo>
                            <a:pt x="333375" y="158221"/>
                            <a:pt x="342900" y="154517"/>
                            <a:pt x="400050" y="165100"/>
                          </a:cubicBezTo>
                          <a:cubicBezTo>
                            <a:pt x="457200" y="175683"/>
                            <a:pt x="557213" y="196850"/>
                            <a:pt x="625475" y="203200"/>
                          </a:cubicBezTo>
                          <a:cubicBezTo>
                            <a:pt x="693738" y="209550"/>
                            <a:pt x="772054" y="204258"/>
                            <a:pt x="809625" y="203200"/>
                          </a:cubicBezTo>
                          <a:cubicBezTo>
                            <a:pt x="847196" y="202142"/>
                            <a:pt x="849048" y="199496"/>
                            <a:pt x="850900" y="1968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1" name="フリーフォーム: 図形 780">
              <a:extLst>
                <a:ext uri="{FF2B5EF4-FFF2-40B4-BE49-F238E27FC236}">
                  <a16:creationId xmlns:a16="http://schemas.microsoft.com/office/drawing/2014/main" id="{E940E49C-52B7-4D35-BFB4-F139B06D9BC4}"/>
                </a:ext>
              </a:extLst>
            </p:cNvPr>
            <p:cNvSpPr/>
            <p:nvPr/>
          </p:nvSpPr>
          <p:spPr>
            <a:xfrm>
              <a:off x="5848350" y="6007011"/>
              <a:ext cx="146050" cy="50889"/>
            </a:xfrm>
            <a:custGeom>
              <a:avLst/>
              <a:gdLst>
                <a:gd name="connsiteX0" fmla="*/ 0 w 146050"/>
                <a:gd name="connsiteY0" fmla="*/ 50889 h 50889"/>
                <a:gd name="connsiteX1" fmla="*/ 66675 w 146050"/>
                <a:gd name="connsiteY1" fmla="*/ 15964 h 50889"/>
                <a:gd name="connsiteX2" fmla="*/ 117475 w 146050"/>
                <a:gd name="connsiteY2" fmla="*/ 89 h 50889"/>
                <a:gd name="connsiteX3" fmla="*/ 146050 w 146050"/>
                <a:gd name="connsiteY3" fmla="*/ 22314 h 5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50" h="50889" extrusionOk="0">
                  <a:moveTo>
                    <a:pt x="0" y="50889"/>
                  </a:moveTo>
                  <a:cubicBezTo>
                    <a:pt x="20741" y="35712"/>
                    <a:pt x="46278" y="22865"/>
                    <a:pt x="66675" y="15964"/>
                  </a:cubicBezTo>
                  <a:cubicBezTo>
                    <a:pt x="87041" y="6677"/>
                    <a:pt x="104326" y="-44"/>
                    <a:pt x="117475" y="89"/>
                  </a:cubicBezTo>
                  <a:cubicBezTo>
                    <a:pt x="131891" y="564"/>
                    <a:pt x="138109" y="11550"/>
                    <a:pt x="146050" y="2231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12878859">
                    <a:custGeom>
                      <a:avLst/>
                      <a:gdLst>
                        <a:gd name="connsiteX0" fmla="*/ 0 w 146050"/>
                        <a:gd name="connsiteY0" fmla="*/ 50889 h 50889"/>
                        <a:gd name="connsiteX1" fmla="*/ 66675 w 146050"/>
                        <a:gd name="connsiteY1" fmla="*/ 15964 h 50889"/>
                        <a:gd name="connsiteX2" fmla="*/ 117475 w 146050"/>
                        <a:gd name="connsiteY2" fmla="*/ 89 h 50889"/>
                        <a:gd name="connsiteX3" fmla="*/ 146050 w 146050"/>
                        <a:gd name="connsiteY3" fmla="*/ 22314 h 508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6050" h="50889">
                          <a:moveTo>
                            <a:pt x="0" y="50889"/>
                          </a:moveTo>
                          <a:cubicBezTo>
                            <a:pt x="23548" y="37660"/>
                            <a:pt x="47096" y="24431"/>
                            <a:pt x="66675" y="15964"/>
                          </a:cubicBezTo>
                          <a:cubicBezTo>
                            <a:pt x="86254" y="7497"/>
                            <a:pt x="104246" y="-969"/>
                            <a:pt x="117475" y="89"/>
                          </a:cubicBezTo>
                          <a:cubicBezTo>
                            <a:pt x="130704" y="1147"/>
                            <a:pt x="138377" y="11730"/>
                            <a:pt x="146050" y="2231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2" name="フリーフォーム: 図形 781">
              <a:extLst>
                <a:ext uri="{FF2B5EF4-FFF2-40B4-BE49-F238E27FC236}">
                  <a16:creationId xmlns:a16="http://schemas.microsoft.com/office/drawing/2014/main" id="{844D3A79-AD9C-46B2-8041-72AB32283278}"/>
                </a:ext>
              </a:extLst>
            </p:cNvPr>
            <p:cNvSpPr/>
            <p:nvPr/>
          </p:nvSpPr>
          <p:spPr>
            <a:xfrm>
              <a:off x="4371975" y="5797541"/>
              <a:ext cx="263525" cy="95259"/>
            </a:xfrm>
            <a:custGeom>
              <a:avLst/>
              <a:gdLst>
                <a:gd name="connsiteX0" fmla="*/ 0 w 263525"/>
                <a:gd name="connsiteY0" fmla="*/ 95259 h 95259"/>
                <a:gd name="connsiteX1" fmla="*/ 47625 w 263525"/>
                <a:gd name="connsiteY1" fmla="*/ 41284 h 95259"/>
                <a:gd name="connsiteX2" fmla="*/ 114300 w 263525"/>
                <a:gd name="connsiteY2" fmla="*/ 6359 h 95259"/>
                <a:gd name="connsiteX3" fmla="*/ 209550 w 263525"/>
                <a:gd name="connsiteY3" fmla="*/ 9 h 95259"/>
                <a:gd name="connsiteX4" fmla="*/ 263525 w 263525"/>
                <a:gd name="connsiteY4" fmla="*/ 6359 h 9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25" h="95259" extrusionOk="0">
                  <a:moveTo>
                    <a:pt x="0" y="95259"/>
                  </a:moveTo>
                  <a:cubicBezTo>
                    <a:pt x="11660" y="76464"/>
                    <a:pt x="28125" y="57140"/>
                    <a:pt x="47625" y="41284"/>
                  </a:cubicBezTo>
                  <a:cubicBezTo>
                    <a:pt x="66917" y="23547"/>
                    <a:pt x="85980" y="12899"/>
                    <a:pt x="114300" y="6359"/>
                  </a:cubicBezTo>
                  <a:cubicBezTo>
                    <a:pt x="142647" y="491"/>
                    <a:pt x="182304" y="157"/>
                    <a:pt x="209550" y="9"/>
                  </a:cubicBezTo>
                  <a:cubicBezTo>
                    <a:pt x="232774" y="-1945"/>
                    <a:pt x="249576" y="2543"/>
                    <a:pt x="263525" y="6359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898279622">
                    <a:custGeom>
                      <a:avLst/>
                      <a:gdLst>
                        <a:gd name="connsiteX0" fmla="*/ 0 w 263525"/>
                        <a:gd name="connsiteY0" fmla="*/ 95259 h 95259"/>
                        <a:gd name="connsiteX1" fmla="*/ 47625 w 263525"/>
                        <a:gd name="connsiteY1" fmla="*/ 41284 h 95259"/>
                        <a:gd name="connsiteX2" fmla="*/ 114300 w 263525"/>
                        <a:gd name="connsiteY2" fmla="*/ 6359 h 95259"/>
                        <a:gd name="connsiteX3" fmla="*/ 209550 w 263525"/>
                        <a:gd name="connsiteY3" fmla="*/ 9 h 95259"/>
                        <a:gd name="connsiteX4" fmla="*/ 263525 w 263525"/>
                        <a:gd name="connsiteY4" fmla="*/ 6359 h 95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3525" h="95259">
                          <a:moveTo>
                            <a:pt x="0" y="95259"/>
                          </a:moveTo>
                          <a:cubicBezTo>
                            <a:pt x="14287" y="75680"/>
                            <a:pt x="28575" y="56101"/>
                            <a:pt x="47625" y="41284"/>
                          </a:cubicBezTo>
                          <a:cubicBezTo>
                            <a:pt x="66675" y="26467"/>
                            <a:pt x="87313" y="13238"/>
                            <a:pt x="114300" y="6359"/>
                          </a:cubicBezTo>
                          <a:cubicBezTo>
                            <a:pt x="141287" y="-520"/>
                            <a:pt x="184679" y="9"/>
                            <a:pt x="209550" y="9"/>
                          </a:cubicBezTo>
                          <a:cubicBezTo>
                            <a:pt x="234421" y="9"/>
                            <a:pt x="248973" y="3184"/>
                            <a:pt x="263525" y="635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3" name="フリーフォーム: 図形 782">
              <a:extLst>
                <a:ext uri="{FF2B5EF4-FFF2-40B4-BE49-F238E27FC236}">
                  <a16:creationId xmlns:a16="http://schemas.microsoft.com/office/drawing/2014/main" id="{6AB3E054-A2AA-46E6-8777-6DC3701CA1AA}"/>
                </a:ext>
              </a:extLst>
            </p:cNvPr>
            <p:cNvSpPr/>
            <p:nvPr/>
          </p:nvSpPr>
          <p:spPr>
            <a:xfrm>
              <a:off x="4895850" y="6362700"/>
              <a:ext cx="1054100" cy="174625"/>
            </a:xfrm>
            <a:custGeom>
              <a:avLst/>
              <a:gdLst>
                <a:gd name="connsiteX0" fmla="*/ 0 w 1054100"/>
                <a:gd name="connsiteY0" fmla="*/ 174625 h 174625"/>
                <a:gd name="connsiteX1" fmla="*/ 146050 w 1054100"/>
                <a:gd name="connsiteY1" fmla="*/ 161925 h 174625"/>
                <a:gd name="connsiteX2" fmla="*/ 346075 w 1054100"/>
                <a:gd name="connsiteY2" fmla="*/ 158750 h 174625"/>
                <a:gd name="connsiteX3" fmla="*/ 479425 w 1054100"/>
                <a:gd name="connsiteY3" fmla="*/ 139700 h 174625"/>
                <a:gd name="connsiteX4" fmla="*/ 638175 w 1054100"/>
                <a:gd name="connsiteY4" fmla="*/ 123825 h 174625"/>
                <a:gd name="connsiteX5" fmla="*/ 739775 w 1054100"/>
                <a:gd name="connsiteY5" fmla="*/ 120650 h 174625"/>
                <a:gd name="connsiteX6" fmla="*/ 863600 w 1054100"/>
                <a:gd name="connsiteY6" fmla="*/ 73025 h 174625"/>
                <a:gd name="connsiteX7" fmla="*/ 987425 w 1054100"/>
                <a:gd name="connsiteY7" fmla="*/ 28575 h 174625"/>
                <a:gd name="connsiteX8" fmla="*/ 1054100 w 1054100"/>
                <a:gd name="connsiteY8" fmla="*/ 0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100" h="174625" extrusionOk="0">
                  <a:moveTo>
                    <a:pt x="0" y="174625"/>
                  </a:moveTo>
                  <a:cubicBezTo>
                    <a:pt x="45326" y="170356"/>
                    <a:pt x="87057" y="167037"/>
                    <a:pt x="146050" y="161925"/>
                  </a:cubicBezTo>
                  <a:cubicBezTo>
                    <a:pt x="201734" y="159867"/>
                    <a:pt x="294995" y="159571"/>
                    <a:pt x="346075" y="158750"/>
                  </a:cubicBezTo>
                  <a:cubicBezTo>
                    <a:pt x="402537" y="160493"/>
                    <a:pt x="430894" y="147602"/>
                    <a:pt x="479425" y="139700"/>
                  </a:cubicBezTo>
                  <a:cubicBezTo>
                    <a:pt x="523562" y="133460"/>
                    <a:pt x="597152" y="125001"/>
                    <a:pt x="638175" y="123825"/>
                  </a:cubicBezTo>
                  <a:cubicBezTo>
                    <a:pt x="681494" y="120330"/>
                    <a:pt x="699744" y="126665"/>
                    <a:pt x="739775" y="120650"/>
                  </a:cubicBezTo>
                  <a:cubicBezTo>
                    <a:pt x="777310" y="109823"/>
                    <a:pt x="823720" y="90772"/>
                    <a:pt x="863600" y="73025"/>
                  </a:cubicBezTo>
                  <a:cubicBezTo>
                    <a:pt x="904912" y="55861"/>
                    <a:pt x="956351" y="36288"/>
                    <a:pt x="987425" y="28575"/>
                  </a:cubicBezTo>
                  <a:cubicBezTo>
                    <a:pt x="1019680" y="16550"/>
                    <a:pt x="1034906" y="6907"/>
                    <a:pt x="1054100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330036765">
                    <a:custGeom>
                      <a:avLst/>
                      <a:gdLst>
                        <a:gd name="connsiteX0" fmla="*/ 0 w 1054100"/>
                        <a:gd name="connsiteY0" fmla="*/ 174625 h 174625"/>
                        <a:gd name="connsiteX1" fmla="*/ 146050 w 1054100"/>
                        <a:gd name="connsiteY1" fmla="*/ 161925 h 174625"/>
                        <a:gd name="connsiteX2" fmla="*/ 346075 w 1054100"/>
                        <a:gd name="connsiteY2" fmla="*/ 158750 h 174625"/>
                        <a:gd name="connsiteX3" fmla="*/ 479425 w 1054100"/>
                        <a:gd name="connsiteY3" fmla="*/ 139700 h 174625"/>
                        <a:gd name="connsiteX4" fmla="*/ 638175 w 1054100"/>
                        <a:gd name="connsiteY4" fmla="*/ 123825 h 174625"/>
                        <a:gd name="connsiteX5" fmla="*/ 739775 w 1054100"/>
                        <a:gd name="connsiteY5" fmla="*/ 120650 h 174625"/>
                        <a:gd name="connsiteX6" fmla="*/ 863600 w 1054100"/>
                        <a:gd name="connsiteY6" fmla="*/ 73025 h 174625"/>
                        <a:gd name="connsiteX7" fmla="*/ 987425 w 1054100"/>
                        <a:gd name="connsiteY7" fmla="*/ 28575 h 174625"/>
                        <a:gd name="connsiteX8" fmla="*/ 1054100 w 1054100"/>
                        <a:gd name="connsiteY8" fmla="*/ 0 h 174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4100" h="174625">
                          <a:moveTo>
                            <a:pt x="0" y="174625"/>
                          </a:moveTo>
                          <a:cubicBezTo>
                            <a:pt x="44185" y="169598"/>
                            <a:pt x="88371" y="164571"/>
                            <a:pt x="146050" y="161925"/>
                          </a:cubicBezTo>
                          <a:cubicBezTo>
                            <a:pt x="203729" y="159279"/>
                            <a:pt x="290513" y="162454"/>
                            <a:pt x="346075" y="158750"/>
                          </a:cubicBezTo>
                          <a:cubicBezTo>
                            <a:pt x="401637" y="155046"/>
                            <a:pt x="430742" y="145521"/>
                            <a:pt x="479425" y="139700"/>
                          </a:cubicBezTo>
                          <a:cubicBezTo>
                            <a:pt x="528108" y="133879"/>
                            <a:pt x="594783" y="127000"/>
                            <a:pt x="638175" y="123825"/>
                          </a:cubicBezTo>
                          <a:cubicBezTo>
                            <a:pt x="681567" y="120650"/>
                            <a:pt x="702204" y="129117"/>
                            <a:pt x="739775" y="120650"/>
                          </a:cubicBezTo>
                          <a:cubicBezTo>
                            <a:pt x="777346" y="112183"/>
                            <a:pt x="822325" y="88371"/>
                            <a:pt x="863600" y="73025"/>
                          </a:cubicBezTo>
                          <a:cubicBezTo>
                            <a:pt x="904875" y="57679"/>
                            <a:pt x="955675" y="40746"/>
                            <a:pt x="987425" y="28575"/>
                          </a:cubicBezTo>
                          <a:cubicBezTo>
                            <a:pt x="1019175" y="16404"/>
                            <a:pt x="1036637" y="8202"/>
                            <a:pt x="1054100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フリーフォーム: 図形 783">
              <a:extLst>
                <a:ext uri="{FF2B5EF4-FFF2-40B4-BE49-F238E27FC236}">
                  <a16:creationId xmlns:a16="http://schemas.microsoft.com/office/drawing/2014/main" id="{79ECFBBD-C9C4-4D39-81D1-2167291769A2}"/>
                </a:ext>
              </a:extLst>
            </p:cNvPr>
            <p:cNvSpPr/>
            <p:nvPr/>
          </p:nvSpPr>
          <p:spPr>
            <a:xfrm>
              <a:off x="5851525" y="5740400"/>
              <a:ext cx="184150" cy="153599"/>
            </a:xfrm>
            <a:custGeom>
              <a:avLst/>
              <a:gdLst>
                <a:gd name="connsiteX0" fmla="*/ 0 w 184150"/>
                <a:gd name="connsiteY0" fmla="*/ 0 h 153599"/>
                <a:gd name="connsiteX1" fmla="*/ 28575 w 184150"/>
                <a:gd name="connsiteY1" fmla="*/ 50800 h 153599"/>
                <a:gd name="connsiteX2" fmla="*/ 82550 w 184150"/>
                <a:gd name="connsiteY2" fmla="*/ 95250 h 153599"/>
                <a:gd name="connsiteX3" fmla="*/ 152400 w 184150"/>
                <a:gd name="connsiteY3" fmla="*/ 146050 h 153599"/>
                <a:gd name="connsiteX4" fmla="*/ 184150 w 184150"/>
                <a:gd name="connsiteY4" fmla="*/ 152400 h 15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153599" extrusionOk="0">
                  <a:moveTo>
                    <a:pt x="0" y="0"/>
                  </a:moveTo>
                  <a:cubicBezTo>
                    <a:pt x="5256" y="20317"/>
                    <a:pt x="16380" y="33731"/>
                    <a:pt x="28575" y="50800"/>
                  </a:cubicBezTo>
                  <a:cubicBezTo>
                    <a:pt x="40253" y="66921"/>
                    <a:pt x="62264" y="79005"/>
                    <a:pt x="82550" y="95250"/>
                  </a:cubicBezTo>
                  <a:cubicBezTo>
                    <a:pt x="103082" y="112211"/>
                    <a:pt x="135426" y="135678"/>
                    <a:pt x="152400" y="146050"/>
                  </a:cubicBezTo>
                  <a:cubicBezTo>
                    <a:pt x="168212" y="154987"/>
                    <a:pt x="176013" y="155307"/>
                    <a:pt x="184150" y="1524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31211607">
                    <a:custGeom>
                      <a:avLst/>
                      <a:gdLst>
                        <a:gd name="connsiteX0" fmla="*/ 0 w 184150"/>
                        <a:gd name="connsiteY0" fmla="*/ 0 h 153599"/>
                        <a:gd name="connsiteX1" fmla="*/ 28575 w 184150"/>
                        <a:gd name="connsiteY1" fmla="*/ 50800 h 153599"/>
                        <a:gd name="connsiteX2" fmla="*/ 82550 w 184150"/>
                        <a:gd name="connsiteY2" fmla="*/ 95250 h 153599"/>
                        <a:gd name="connsiteX3" fmla="*/ 152400 w 184150"/>
                        <a:gd name="connsiteY3" fmla="*/ 146050 h 153599"/>
                        <a:gd name="connsiteX4" fmla="*/ 184150 w 184150"/>
                        <a:gd name="connsiteY4" fmla="*/ 152400 h 15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4150" h="153599">
                          <a:moveTo>
                            <a:pt x="0" y="0"/>
                          </a:moveTo>
                          <a:cubicBezTo>
                            <a:pt x="7408" y="17462"/>
                            <a:pt x="14817" y="34925"/>
                            <a:pt x="28575" y="50800"/>
                          </a:cubicBezTo>
                          <a:cubicBezTo>
                            <a:pt x="42333" y="66675"/>
                            <a:pt x="61913" y="79375"/>
                            <a:pt x="82550" y="95250"/>
                          </a:cubicBezTo>
                          <a:cubicBezTo>
                            <a:pt x="103188" y="111125"/>
                            <a:pt x="135467" y="136525"/>
                            <a:pt x="152400" y="146050"/>
                          </a:cubicBezTo>
                          <a:cubicBezTo>
                            <a:pt x="169333" y="155575"/>
                            <a:pt x="176741" y="153987"/>
                            <a:pt x="184150" y="1524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フリーフォーム: 図形 784">
              <a:extLst>
                <a:ext uri="{FF2B5EF4-FFF2-40B4-BE49-F238E27FC236}">
                  <a16:creationId xmlns:a16="http://schemas.microsoft.com/office/drawing/2014/main" id="{CCDBE9CE-7A61-433C-A7EB-F90A4E9356DD}"/>
                </a:ext>
              </a:extLst>
            </p:cNvPr>
            <p:cNvSpPr/>
            <p:nvPr/>
          </p:nvSpPr>
          <p:spPr>
            <a:xfrm>
              <a:off x="5454650" y="6448425"/>
              <a:ext cx="520700" cy="210160"/>
            </a:xfrm>
            <a:custGeom>
              <a:avLst/>
              <a:gdLst>
                <a:gd name="connsiteX0" fmla="*/ 520700 w 520700"/>
                <a:gd name="connsiteY0" fmla="*/ 0 h 210160"/>
                <a:gd name="connsiteX1" fmla="*/ 457200 w 520700"/>
                <a:gd name="connsiteY1" fmla="*/ 38100 h 210160"/>
                <a:gd name="connsiteX2" fmla="*/ 390525 w 520700"/>
                <a:gd name="connsiteY2" fmla="*/ 73025 h 210160"/>
                <a:gd name="connsiteX3" fmla="*/ 311150 w 520700"/>
                <a:gd name="connsiteY3" fmla="*/ 107950 h 210160"/>
                <a:gd name="connsiteX4" fmla="*/ 276225 w 520700"/>
                <a:gd name="connsiteY4" fmla="*/ 139700 h 210160"/>
                <a:gd name="connsiteX5" fmla="*/ 250825 w 520700"/>
                <a:gd name="connsiteY5" fmla="*/ 142875 h 210160"/>
                <a:gd name="connsiteX6" fmla="*/ 225425 w 520700"/>
                <a:gd name="connsiteY6" fmla="*/ 155575 h 210160"/>
                <a:gd name="connsiteX7" fmla="*/ 171450 w 520700"/>
                <a:gd name="connsiteY7" fmla="*/ 184150 h 210160"/>
                <a:gd name="connsiteX8" fmla="*/ 142875 w 520700"/>
                <a:gd name="connsiteY8" fmla="*/ 193675 h 210160"/>
                <a:gd name="connsiteX9" fmla="*/ 79375 w 520700"/>
                <a:gd name="connsiteY9" fmla="*/ 203200 h 210160"/>
                <a:gd name="connsiteX10" fmla="*/ 41275 w 520700"/>
                <a:gd name="connsiteY10" fmla="*/ 209550 h 210160"/>
                <a:gd name="connsiteX11" fmla="*/ 0 w 520700"/>
                <a:gd name="connsiteY11" fmla="*/ 209550 h 21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700" h="210160" extrusionOk="0">
                  <a:moveTo>
                    <a:pt x="520700" y="0"/>
                  </a:moveTo>
                  <a:cubicBezTo>
                    <a:pt x="499234" y="17412"/>
                    <a:pt x="477976" y="23829"/>
                    <a:pt x="457200" y="38100"/>
                  </a:cubicBezTo>
                  <a:cubicBezTo>
                    <a:pt x="435381" y="47240"/>
                    <a:pt x="411104" y="61772"/>
                    <a:pt x="390525" y="73025"/>
                  </a:cubicBezTo>
                  <a:cubicBezTo>
                    <a:pt x="365500" y="84720"/>
                    <a:pt x="329751" y="94107"/>
                    <a:pt x="311150" y="107950"/>
                  </a:cubicBezTo>
                  <a:cubicBezTo>
                    <a:pt x="292017" y="118875"/>
                    <a:pt x="285565" y="135641"/>
                    <a:pt x="276225" y="139700"/>
                  </a:cubicBezTo>
                  <a:cubicBezTo>
                    <a:pt x="266633" y="145697"/>
                    <a:pt x="259372" y="140596"/>
                    <a:pt x="250825" y="142875"/>
                  </a:cubicBezTo>
                  <a:cubicBezTo>
                    <a:pt x="242357" y="145521"/>
                    <a:pt x="225425" y="155575"/>
                    <a:pt x="225425" y="155575"/>
                  </a:cubicBezTo>
                  <a:cubicBezTo>
                    <a:pt x="211337" y="160048"/>
                    <a:pt x="186694" y="180089"/>
                    <a:pt x="171450" y="184150"/>
                  </a:cubicBezTo>
                  <a:cubicBezTo>
                    <a:pt x="157673" y="190492"/>
                    <a:pt x="158245" y="190574"/>
                    <a:pt x="142875" y="193675"/>
                  </a:cubicBezTo>
                  <a:cubicBezTo>
                    <a:pt x="127355" y="196969"/>
                    <a:pt x="96696" y="197205"/>
                    <a:pt x="79375" y="203200"/>
                  </a:cubicBezTo>
                  <a:cubicBezTo>
                    <a:pt x="61245" y="204837"/>
                    <a:pt x="54198" y="207774"/>
                    <a:pt x="41275" y="209550"/>
                  </a:cubicBezTo>
                  <a:cubicBezTo>
                    <a:pt x="28586" y="209774"/>
                    <a:pt x="15372" y="209903"/>
                    <a:pt x="0" y="2095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866962342">
                    <a:custGeom>
                      <a:avLst/>
                      <a:gdLst>
                        <a:gd name="connsiteX0" fmla="*/ 520700 w 520700"/>
                        <a:gd name="connsiteY0" fmla="*/ 0 h 210160"/>
                        <a:gd name="connsiteX1" fmla="*/ 457200 w 520700"/>
                        <a:gd name="connsiteY1" fmla="*/ 38100 h 210160"/>
                        <a:gd name="connsiteX2" fmla="*/ 390525 w 520700"/>
                        <a:gd name="connsiteY2" fmla="*/ 73025 h 210160"/>
                        <a:gd name="connsiteX3" fmla="*/ 311150 w 520700"/>
                        <a:gd name="connsiteY3" fmla="*/ 107950 h 210160"/>
                        <a:gd name="connsiteX4" fmla="*/ 276225 w 520700"/>
                        <a:gd name="connsiteY4" fmla="*/ 139700 h 210160"/>
                        <a:gd name="connsiteX5" fmla="*/ 250825 w 520700"/>
                        <a:gd name="connsiteY5" fmla="*/ 142875 h 210160"/>
                        <a:gd name="connsiteX6" fmla="*/ 225425 w 520700"/>
                        <a:gd name="connsiteY6" fmla="*/ 155575 h 210160"/>
                        <a:gd name="connsiteX7" fmla="*/ 171450 w 520700"/>
                        <a:gd name="connsiteY7" fmla="*/ 184150 h 210160"/>
                        <a:gd name="connsiteX8" fmla="*/ 142875 w 520700"/>
                        <a:gd name="connsiteY8" fmla="*/ 193675 h 210160"/>
                        <a:gd name="connsiteX9" fmla="*/ 79375 w 520700"/>
                        <a:gd name="connsiteY9" fmla="*/ 203200 h 210160"/>
                        <a:gd name="connsiteX10" fmla="*/ 41275 w 520700"/>
                        <a:gd name="connsiteY10" fmla="*/ 209550 h 210160"/>
                        <a:gd name="connsiteX11" fmla="*/ 0 w 520700"/>
                        <a:gd name="connsiteY11" fmla="*/ 209550 h 210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20700" h="210160">
                          <a:moveTo>
                            <a:pt x="520700" y="0"/>
                          </a:moveTo>
                          <a:cubicBezTo>
                            <a:pt x="499798" y="12964"/>
                            <a:pt x="478896" y="25929"/>
                            <a:pt x="457200" y="38100"/>
                          </a:cubicBezTo>
                          <a:cubicBezTo>
                            <a:pt x="435504" y="50271"/>
                            <a:pt x="414867" y="61383"/>
                            <a:pt x="390525" y="73025"/>
                          </a:cubicBezTo>
                          <a:cubicBezTo>
                            <a:pt x="366183" y="84667"/>
                            <a:pt x="330200" y="96838"/>
                            <a:pt x="311150" y="107950"/>
                          </a:cubicBezTo>
                          <a:cubicBezTo>
                            <a:pt x="292100" y="119062"/>
                            <a:pt x="286279" y="133879"/>
                            <a:pt x="276225" y="139700"/>
                          </a:cubicBezTo>
                          <a:cubicBezTo>
                            <a:pt x="266171" y="145521"/>
                            <a:pt x="259292" y="140229"/>
                            <a:pt x="250825" y="142875"/>
                          </a:cubicBezTo>
                          <a:cubicBezTo>
                            <a:pt x="242358" y="145521"/>
                            <a:pt x="225425" y="155575"/>
                            <a:pt x="225425" y="155575"/>
                          </a:cubicBezTo>
                          <a:cubicBezTo>
                            <a:pt x="212196" y="162454"/>
                            <a:pt x="185208" y="177800"/>
                            <a:pt x="171450" y="184150"/>
                          </a:cubicBezTo>
                          <a:cubicBezTo>
                            <a:pt x="157692" y="190500"/>
                            <a:pt x="158221" y="190500"/>
                            <a:pt x="142875" y="193675"/>
                          </a:cubicBezTo>
                          <a:cubicBezTo>
                            <a:pt x="127529" y="196850"/>
                            <a:pt x="96308" y="200554"/>
                            <a:pt x="79375" y="203200"/>
                          </a:cubicBezTo>
                          <a:cubicBezTo>
                            <a:pt x="62442" y="205846"/>
                            <a:pt x="54504" y="208492"/>
                            <a:pt x="41275" y="209550"/>
                          </a:cubicBezTo>
                          <a:cubicBezTo>
                            <a:pt x="28046" y="210608"/>
                            <a:pt x="14023" y="210079"/>
                            <a:pt x="0" y="2095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: 図形 785">
              <a:extLst>
                <a:ext uri="{FF2B5EF4-FFF2-40B4-BE49-F238E27FC236}">
                  <a16:creationId xmlns:a16="http://schemas.microsoft.com/office/drawing/2014/main" id="{2D614195-0ADC-45B9-B0ED-42C82C5B2C2D}"/>
                </a:ext>
              </a:extLst>
            </p:cNvPr>
            <p:cNvSpPr/>
            <p:nvPr/>
          </p:nvSpPr>
          <p:spPr>
            <a:xfrm>
              <a:off x="4410075" y="6067425"/>
              <a:ext cx="229070" cy="819150"/>
            </a:xfrm>
            <a:custGeom>
              <a:avLst/>
              <a:gdLst>
                <a:gd name="connsiteX0" fmla="*/ 0 w 229070"/>
                <a:gd name="connsiteY0" fmla="*/ 0 h 819150"/>
                <a:gd name="connsiteX1" fmla="*/ 44450 w 229070"/>
                <a:gd name="connsiteY1" fmla="*/ 47625 h 819150"/>
                <a:gd name="connsiteX2" fmla="*/ 82550 w 229070"/>
                <a:gd name="connsiteY2" fmla="*/ 123825 h 819150"/>
                <a:gd name="connsiteX3" fmla="*/ 117475 w 229070"/>
                <a:gd name="connsiteY3" fmla="*/ 190500 h 819150"/>
                <a:gd name="connsiteX4" fmla="*/ 152400 w 229070"/>
                <a:gd name="connsiteY4" fmla="*/ 269875 h 819150"/>
                <a:gd name="connsiteX5" fmla="*/ 187325 w 229070"/>
                <a:gd name="connsiteY5" fmla="*/ 342900 h 819150"/>
                <a:gd name="connsiteX6" fmla="*/ 190500 w 229070"/>
                <a:gd name="connsiteY6" fmla="*/ 393700 h 819150"/>
                <a:gd name="connsiteX7" fmla="*/ 212725 w 229070"/>
                <a:gd name="connsiteY7" fmla="*/ 431800 h 819150"/>
                <a:gd name="connsiteX8" fmla="*/ 222250 w 229070"/>
                <a:gd name="connsiteY8" fmla="*/ 495300 h 819150"/>
                <a:gd name="connsiteX9" fmla="*/ 228600 w 229070"/>
                <a:gd name="connsiteY9" fmla="*/ 555625 h 819150"/>
                <a:gd name="connsiteX10" fmla="*/ 228600 w 229070"/>
                <a:gd name="connsiteY10" fmla="*/ 615950 h 819150"/>
                <a:gd name="connsiteX11" fmla="*/ 228600 w 229070"/>
                <a:gd name="connsiteY11" fmla="*/ 666750 h 819150"/>
                <a:gd name="connsiteX12" fmla="*/ 222250 w 229070"/>
                <a:gd name="connsiteY12" fmla="*/ 723900 h 819150"/>
                <a:gd name="connsiteX13" fmla="*/ 196850 w 229070"/>
                <a:gd name="connsiteY13" fmla="*/ 787400 h 819150"/>
                <a:gd name="connsiteX14" fmla="*/ 187325 w 229070"/>
                <a:gd name="connsiteY14" fmla="*/ 81915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9070" h="819150" extrusionOk="0">
                  <a:moveTo>
                    <a:pt x="0" y="0"/>
                  </a:moveTo>
                  <a:cubicBezTo>
                    <a:pt x="12779" y="15038"/>
                    <a:pt x="31427" y="25738"/>
                    <a:pt x="44450" y="47625"/>
                  </a:cubicBezTo>
                  <a:cubicBezTo>
                    <a:pt x="61391" y="70151"/>
                    <a:pt x="69515" y="104505"/>
                    <a:pt x="82550" y="123825"/>
                  </a:cubicBezTo>
                  <a:cubicBezTo>
                    <a:pt x="95827" y="147459"/>
                    <a:pt x="105453" y="166727"/>
                    <a:pt x="117475" y="190500"/>
                  </a:cubicBezTo>
                  <a:cubicBezTo>
                    <a:pt x="129303" y="215219"/>
                    <a:pt x="145048" y="241952"/>
                    <a:pt x="152400" y="269875"/>
                  </a:cubicBezTo>
                  <a:cubicBezTo>
                    <a:pt x="166964" y="292967"/>
                    <a:pt x="182228" y="320754"/>
                    <a:pt x="187325" y="342900"/>
                  </a:cubicBezTo>
                  <a:cubicBezTo>
                    <a:pt x="193568" y="361547"/>
                    <a:pt x="186405" y="378734"/>
                    <a:pt x="190500" y="393700"/>
                  </a:cubicBezTo>
                  <a:cubicBezTo>
                    <a:pt x="195261" y="408403"/>
                    <a:pt x="207312" y="416613"/>
                    <a:pt x="212725" y="431800"/>
                  </a:cubicBezTo>
                  <a:cubicBezTo>
                    <a:pt x="217756" y="449155"/>
                    <a:pt x="219774" y="474875"/>
                    <a:pt x="222250" y="495300"/>
                  </a:cubicBezTo>
                  <a:cubicBezTo>
                    <a:pt x="225506" y="515971"/>
                    <a:pt x="226265" y="537740"/>
                    <a:pt x="228600" y="555625"/>
                  </a:cubicBezTo>
                  <a:cubicBezTo>
                    <a:pt x="229658" y="575733"/>
                    <a:pt x="228600" y="615950"/>
                    <a:pt x="228600" y="615950"/>
                  </a:cubicBezTo>
                  <a:cubicBezTo>
                    <a:pt x="225940" y="633448"/>
                    <a:pt x="230695" y="648002"/>
                    <a:pt x="228600" y="666750"/>
                  </a:cubicBezTo>
                  <a:cubicBezTo>
                    <a:pt x="227378" y="686821"/>
                    <a:pt x="224919" y="701532"/>
                    <a:pt x="222250" y="723900"/>
                  </a:cubicBezTo>
                  <a:cubicBezTo>
                    <a:pt x="218658" y="744525"/>
                    <a:pt x="202340" y="771672"/>
                    <a:pt x="196850" y="787400"/>
                  </a:cubicBezTo>
                  <a:cubicBezTo>
                    <a:pt x="190865" y="803484"/>
                    <a:pt x="188430" y="811771"/>
                    <a:pt x="187325" y="8191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38879760">
                    <a:custGeom>
                      <a:avLst/>
                      <a:gdLst>
                        <a:gd name="connsiteX0" fmla="*/ 0 w 229070"/>
                        <a:gd name="connsiteY0" fmla="*/ 0 h 819150"/>
                        <a:gd name="connsiteX1" fmla="*/ 44450 w 229070"/>
                        <a:gd name="connsiteY1" fmla="*/ 47625 h 819150"/>
                        <a:gd name="connsiteX2" fmla="*/ 82550 w 229070"/>
                        <a:gd name="connsiteY2" fmla="*/ 123825 h 819150"/>
                        <a:gd name="connsiteX3" fmla="*/ 117475 w 229070"/>
                        <a:gd name="connsiteY3" fmla="*/ 190500 h 819150"/>
                        <a:gd name="connsiteX4" fmla="*/ 152400 w 229070"/>
                        <a:gd name="connsiteY4" fmla="*/ 269875 h 819150"/>
                        <a:gd name="connsiteX5" fmla="*/ 187325 w 229070"/>
                        <a:gd name="connsiteY5" fmla="*/ 342900 h 819150"/>
                        <a:gd name="connsiteX6" fmla="*/ 190500 w 229070"/>
                        <a:gd name="connsiteY6" fmla="*/ 393700 h 819150"/>
                        <a:gd name="connsiteX7" fmla="*/ 212725 w 229070"/>
                        <a:gd name="connsiteY7" fmla="*/ 431800 h 819150"/>
                        <a:gd name="connsiteX8" fmla="*/ 222250 w 229070"/>
                        <a:gd name="connsiteY8" fmla="*/ 495300 h 819150"/>
                        <a:gd name="connsiteX9" fmla="*/ 228600 w 229070"/>
                        <a:gd name="connsiteY9" fmla="*/ 555625 h 819150"/>
                        <a:gd name="connsiteX10" fmla="*/ 228600 w 229070"/>
                        <a:gd name="connsiteY10" fmla="*/ 615950 h 819150"/>
                        <a:gd name="connsiteX11" fmla="*/ 228600 w 229070"/>
                        <a:gd name="connsiteY11" fmla="*/ 666750 h 819150"/>
                        <a:gd name="connsiteX12" fmla="*/ 222250 w 229070"/>
                        <a:gd name="connsiteY12" fmla="*/ 723900 h 819150"/>
                        <a:gd name="connsiteX13" fmla="*/ 196850 w 229070"/>
                        <a:gd name="connsiteY13" fmla="*/ 787400 h 819150"/>
                        <a:gd name="connsiteX14" fmla="*/ 187325 w 229070"/>
                        <a:gd name="connsiteY14" fmla="*/ 819150 h 819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29070" h="819150">
                          <a:moveTo>
                            <a:pt x="0" y="0"/>
                          </a:moveTo>
                          <a:cubicBezTo>
                            <a:pt x="15346" y="13493"/>
                            <a:pt x="30692" y="26987"/>
                            <a:pt x="44450" y="47625"/>
                          </a:cubicBezTo>
                          <a:cubicBezTo>
                            <a:pt x="58208" y="68263"/>
                            <a:pt x="70379" y="100013"/>
                            <a:pt x="82550" y="123825"/>
                          </a:cubicBezTo>
                          <a:cubicBezTo>
                            <a:pt x="94721" y="147638"/>
                            <a:pt x="105833" y="166158"/>
                            <a:pt x="117475" y="190500"/>
                          </a:cubicBezTo>
                          <a:cubicBezTo>
                            <a:pt x="129117" y="214842"/>
                            <a:pt x="140758" y="244475"/>
                            <a:pt x="152400" y="269875"/>
                          </a:cubicBezTo>
                          <a:cubicBezTo>
                            <a:pt x="164042" y="295275"/>
                            <a:pt x="180975" y="322263"/>
                            <a:pt x="187325" y="342900"/>
                          </a:cubicBezTo>
                          <a:cubicBezTo>
                            <a:pt x="193675" y="363537"/>
                            <a:pt x="186267" y="378883"/>
                            <a:pt x="190500" y="393700"/>
                          </a:cubicBezTo>
                          <a:cubicBezTo>
                            <a:pt x="194733" y="408517"/>
                            <a:pt x="207433" y="414867"/>
                            <a:pt x="212725" y="431800"/>
                          </a:cubicBezTo>
                          <a:cubicBezTo>
                            <a:pt x="218017" y="448733"/>
                            <a:pt x="219604" y="474663"/>
                            <a:pt x="222250" y="495300"/>
                          </a:cubicBezTo>
                          <a:cubicBezTo>
                            <a:pt x="224896" y="515937"/>
                            <a:pt x="227542" y="535517"/>
                            <a:pt x="228600" y="555625"/>
                          </a:cubicBezTo>
                          <a:cubicBezTo>
                            <a:pt x="229658" y="575733"/>
                            <a:pt x="228600" y="615950"/>
                            <a:pt x="228600" y="615950"/>
                          </a:cubicBezTo>
                          <a:cubicBezTo>
                            <a:pt x="228600" y="634471"/>
                            <a:pt x="229658" y="648759"/>
                            <a:pt x="228600" y="666750"/>
                          </a:cubicBezTo>
                          <a:cubicBezTo>
                            <a:pt x="227542" y="684741"/>
                            <a:pt x="227542" y="703792"/>
                            <a:pt x="222250" y="723900"/>
                          </a:cubicBezTo>
                          <a:cubicBezTo>
                            <a:pt x="216958" y="744008"/>
                            <a:pt x="202671" y="771525"/>
                            <a:pt x="196850" y="787400"/>
                          </a:cubicBezTo>
                          <a:cubicBezTo>
                            <a:pt x="191029" y="803275"/>
                            <a:pt x="189177" y="811212"/>
                            <a:pt x="187325" y="8191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: 図形 786">
              <a:extLst>
                <a:ext uri="{FF2B5EF4-FFF2-40B4-BE49-F238E27FC236}">
                  <a16:creationId xmlns:a16="http://schemas.microsoft.com/office/drawing/2014/main" id="{2A0442E2-5047-42FE-9DF1-A56B9ED9F68C}"/>
                </a:ext>
              </a:extLst>
            </p:cNvPr>
            <p:cNvSpPr/>
            <p:nvPr/>
          </p:nvSpPr>
          <p:spPr>
            <a:xfrm>
              <a:off x="4889500" y="6442075"/>
              <a:ext cx="790575" cy="22251"/>
            </a:xfrm>
            <a:custGeom>
              <a:avLst/>
              <a:gdLst>
                <a:gd name="connsiteX0" fmla="*/ 0 w 790575"/>
                <a:gd name="connsiteY0" fmla="*/ 0 h 22251"/>
                <a:gd name="connsiteX1" fmla="*/ 161925 w 790575"/>
                <a:gd name="connsiteY1" fmla="*/ 19050 h 22251"/>
                <a:gd name="connsiteX2" fmla="*/ 323850 w 790575"/>
                <a:gd name="connsiteY2" fmla="*/ 22225 h 22251"/>
                <a:gd name="connsiteX3" fmla="*/ 447675 w 790575"/>
                <a:gd name="connsiteY3" fmla="*/ 19050 h 22251"/>
                <a:gd name="connsiteX4" fmla="*/ 612775 w 790575"/>
                <a:gd name="connsiteY4" fmla="*/ 12700 h 22251"/>
                <a:gd name="connsiteX5" fmla="*/ 723900 w 790575"/>
                <a:gd name="connsiteY5" fmla="*/ 3175 h 22251"/>
                <a:gd name="connsiteX6" fmla="*/ 790575 w 790575"/>
                <a:gd name="connsiteY6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0575" h="22251" extrusionOk="0">
                  <a:moveTo>
                    <a:pt x="0" y="0"/>
                  </a:moveTo>
                  <a:cubicBezTo>
                    <a:pt x="52842" y="-1451"/>
                    <a:pt x="107349" y="16269"/>
                    <a:pt x="161925" y="19050"/>
                  </a:cubicBezTo>
                  <a:cubicBezTo>
                    <a:pt x="215332" y="29354"/>
                    <a:pt x="285207" y="22378"/>
                    <a:pt x="323850" y="22225"/>
                  </a:cubicBezTo>
                  <a:cubicBezTo>
                    <a:pt x="371475" y="22225"/>
                    <a:pt x="447675" y="19051"/>
                    <a:pt x="447675" y="19050"/>
                  </a:cubicBezTo>
                  <a:cubicBezTo>
                    <a:pt x="492320" y="31563"/>
                    <a:pt x="549214" y="4154"/>
                    <a:pt x="612775" y="12700"/>
                  </a:cubicBezTo>
                  <a:cubicBezTo>
                    <a:pt x="656038" y="14953"/>
                    <a:pt x="694151" y="7788"/>
                    <a:pt x="723900" y="3175"/>
                  </a:cubicBezTo>
                  <a:cubicBezTo>
                    <a:pt x="751644" y="1776"/>
                    <a:pt x="771336" y="1690"/>
                    <a:pt x="790575" y="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478873704">
                    <a:custGeom>
                      <a:avLst/>
                      <a:gdLst>
                        <a:gd name="connsiteX0" fmla="*/ 0 w 790575"/>
                        <a:gd name="connsiteY0" fmla="*/ 0 h 22251"/>
                        <a:gd name="connsiteX1" fmla="*/ 161925 w 790575"/>
                        <a:gd name="connsiteY1" fmla="*/ 19050 h 22251"/>
                        <a:gd name="connsiteX2" fmla="*/ 323850 w 790575"/>
                        <a:gd name="connsiteY2" fmla="*/ 22225 h 22251"/>
                        <a:gd name="connsiteX3" fmla="*/ 447675 w 790575"/>
                        <a:gd name="connsiteY3" fmla="*/ 19050 h 22251"/>
                        <a:gd name="connsiteX4" fmla="*/ 612775 w 790575"/>
                        <a:gd name="connsiteY4" fmla="*/ 12700 h 22251"/>
                        <a:gd name="connsiteX5" fmla="*/ 723900 w 790575"/>
                        <a:gd name="connsiteY5" fmla="*/ 3175 h 22251"/>
                        <a:gd name="connsiteX6" fmla="*/ 790575 w 790575"/>
                        <a:gd name="connsiteY6" fmla="*/ 0 h 222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90575" h="22251">
                          <a:moveTo>
                            <a:pt x="0" y="0"/>
                          </a:moveTo>
                          <a:cubicBezTo>
                            <a:pt x="53975" y="7673"/>
                            <a:pt x="107950" y="15346"/>
                            <a:pt x="161925" y="19050"/>
                          </a:cubicBezTo>
                          <a:cubicBezTo>
                            <a:pt x="215900" y="22754"/>
                            <a:pt x="276225" y="22225"/>
                            <a:pt x="323850" y="22225"/>
                          </a:cubicBezTo>
                          <a:cubicBezTo>
                            <a:pt x="371475" y="22225"/>
                            <a:pt x="447675" y="19050"/>
                            <a:pt x="447675" y="19050"/>
                          </a:cubicBezTo>
                          <a:lnTo>
                            <a:pt x="612775" y="12700"/>
                          </a:lnTo>
                          <a:cubicBezTo>
                            <a:pt x="658812" y="10054"/>
                            <a:pt x="694267" y="5292"/>
                            <a:pt x="723900" y="3175"/>
                          </a:cubicBezTo>
                          <a:cubicBezTo>
                            <a:pt x="753533" y="1058"/>
                            <a:pt x="772054" y="529"/>
                            <a:pt x="790575" y="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50E354A7-C260-4CF0-9A11-CEAD4393B486}"/>
                </a:ext>
              </a:extLst>
            </p:cNvPr>
            <p:cNvSpPr/>
            <p:nvPr/>
          </p:nvSpPr>
          <p:spPr>
            <a:xfrm>
              <a:off x="5943600" y="5927725"/>
              <a:ext cx="50800" cy="488950"/>
            </a:xfrm>
            <a:custGeom>
              <a:avLst/>
              <a:gdLst>
                <a:gd name="connsiteX0" fmla="*/ 0 w 50800"/>
                <a:gd name="connsiteY0" fmla="*/ 0 h 488950"/>
                <a:gd name="connsiteX1" fmla="*/ 38100 w 50800"/>
                <a:gd name="connsiteY1" fmla="*/ 34925 h 488950"/>
                <a:gd name="connsiteX2" fmla="*/ 38100 w 50800"/>
                <a:gd name="connsiteY2" fmla="*/ 114300 h 488950"/>
                <a:gd name="connsiteX3" fmla="*/ 19050 w 50800"/>
                <a:gd name="connsiteY3" fmla="*/ 193675 h 488950"/>
                <a:gd name="connsiteX4" fmla="*/ 15875 w 50800"/>
                <a:gd name="connsiteY4" fmla="*/ 263525 h 488950"/>
                <a:gd name="connsiteX5" fmla="*/ 6350 w 50800"/>
                <a:gd name="connsiteY5" fmla="*/ 330200 h 488950"/>
                <a:gd name="connsiteX6" fmla="*/ 12700 w 50800"/>
                <a:gd name="connsiteY6" fmla="*/ 384175 h 488950"/>
                <a:gd name="connsiteX7" fmla="*/ 25400 w 50800"/>
                <a:gd name="connsiteY7" fmla="*/ 441325 h 488950"/>
                <a:gd name="connsiteX8" fmla="*/ 50800 w 50800"/>
                <a:gd name="connsiteY8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00" h="488950" extrusionOk="0">
                  <a:moveTo>
                    <a:pt x="0" y="0"/>
                  </a:moveTo>
                  <a:cubicBezTo>
                    <a:pt x="15814" y="5420"/>
                    <a:pt x="34451" y="15294"/>
                    <a:pt x="38100" y="34925"/>
                  </a:cubicBezTo>
                  <a:cubicBezTo>
                    <a:pt x="41358" y="57636"/>
                    <a:pt x="38733" y="85878"/>
                    <a:pt x="38100" y="114300"/>
                  </a:cubicBezTo>
                  <a:cubicBezTo>
                    <a:pt x="38648" y="142997"/>
                    <a:pt x="25822" y="167572"/>
                    <a:pt x="19050" y="193675"/>
                  </a:cubicBezTo>
                  <a:cubicBezTo>
                    <a:pt x="13089" y="214799"/>
                    <a:pt x="18082" y="243014"/>
                    <a:pt x="15875" y="263525"/>
                  </a:cubicBezTo>
                  <a:cubicBezTo>
                    <a:pt x="15242" y="283998"/>
                    <a:pt x="5552" y="308672"/>
                    <a:pt x="6350" y="330200"/>
                  </a:cubicBezTo>
                  <a:cubicBezTo>
                    <a:pt x="5489" y="352054"/>
                    <a:pt x="8778" y="365396"/>
                    <a:pt x="12700" y="384175"/>
                  </a:cubicBezTo>
                  <a:cubicBezTo>
                    <a:pt x="15622" y="402972"/>
                    <a:pt x="19416" y="423775"/>
                    <a:pt x="25400" y="441325"/>
                  </a:cubicBezTo>
                  <a:cubicBezTo>
                    <a:pt x="31995" y="458240"/>
                    <a:pt x="39246" y="476020"/>
                    <a:pt x="50800" y="4889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11242022">
                    <a:custGeom>
                      <a:avLst/>
                      <a:gdLst>
                        <a:gd name="connsiteX0" fmla="*/ 0 w 50800"/>
                        <a:gd name="connsiteY0" fmla="*/ 0 h 488950"/>
                        <a:gd name="connsiteX1" fmla="*/ 38100 w 50800"/>
                        <a:gd name="connsiteY1" fmla="*/ 34925 h 488950"/>
                        <a:gd name="connsiteX2" fmla="*/ 38100 w 50800"/>
                        <a:gd name="connsiteY2" fmla="*/ 114300 h 488950"/>
                        <a:gd name="connsiteX3" fmla="*/ 19050 w 50800"/>
                        <a:gd name="connsiteY3" fmla="*/ 193675 h 488950"/>
                        <a:gd name="connsiteX4" fmla="*/ 15875 w 50800"/>
                        <a:gd name="connsiteY4" fmla="*/ 263525 h 488950"/>
                        <a:gd name="connsiteX5" fmla="*/ 6350 w 50800"/>
                        <a:gd name="connsiteY5" fmla="*/ 330200 h 488950"/>
                        <a:gd name="connsiteX6" fmla="*/ 12700 w 50800"/>
                        <a:gd name="connsiteY6" fmla="*/ 384175 h 488950"/>
                        <a:gd name="connsiteX7" fmla="*/ 25400 w 50800"/>
                        <a:gd name="connsiteY7" fmla="*/ 441325 h 488950"/>
                        <a:gd name="connsiteX8" fmla="*/ 50800 w 50800"/>
                        <a:gd name="connsiteY8" fmla="*/ 488950 h 488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00" h="488950">
                          <a:moveTo>
                            <a:pt x="0" y="0"/>
                          </a:moveTo>
                          <a:cubicBezTo>
                            <a:pt x="15875" y="7937"/>
                            <a:pt x="31750" y="15875"/>
                            <a:pt x="38100" y="34925"/>
                          </a:cubicBezTo>
                          <a:cubicBezTo>
                            <a:pt x="44450" y="53975"/>
                            <a:pt x="41275" y="87842"/>
                            <a:pt x="38100" y="114300"/>
                          </a:cubicBezTo>
                          <a:cubicBezTo>
                            <a:pt x="34925" y="140758"/>
                            <a:pt x="22754" y="168804"/>
                            <a:pt x="19050" y="193675"/>
                          </a:cubicBezTo>
                          <a:cubicBezTo>
                            <a:pt x="15346" y="218546"/>
                            <a:pt x="17992" y="240771"/>
                            <a:pt x="15875" y="263525"/>
                          </a:cubicBezTo>
                          <a:cubicBezTo>
                            <a:pt x="13758" y="286279"/>
                            <a:pt x="6879" y="310092"/>
                            <a:pt x="6350" y="330200"/>
                          </a:cubicBezTo>
                          <a:cubicBezTo>
                            <a:pt x="5821" y="350308"/>
                            <a:pt x="9525" y="365654"/>
                            <a:pt x="12700" y="384175"/>
                          </a:cubicBezTo>
                          <a:cubicBezTo>
                            <a:pt x="15875" y="402696"/>
                            <a:pt x="19050" y="423863"/>
                            <a:pt x="25400" y="441325"/>
                          </a:cubicBezTo>
                          <a:cubicBezTo>
                            <a:pt x="31750" y="458787"/>
                            <a:pt x="41275" y="473868"/>
                            <a:pt x="50800" y="4889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: 図形 788">
              <a:extLst>
                <a:ext uri="{FF2B5EF4-FFF2-40B4-BE49-F238E27FC236}">
                  <a16:creationId xmlns:a16="http://schemas.microsoft.com/office/drawing/2014/main" id="{999815C7-00E2-42E5-AF00-4E39813D47F8}"/>
                </a:ext>
              </a:extLst>
            </p:cNvPr>
            <p:cNvSpPr/>
            <p:nvPr/>
          </p:nvSpPr>
          <p:spPr>
            <a:xfrm>
              <a:off x="5641975" y="6235700"/>
              <a:ext cx="117687" cy="187325"/>
            </a:xfrm>
            <a:custGeom>
              <a:avLst/>
              <a:gdLst>
                <a:gd name="connsiteX0" fmla="*/ 0 w 117687"/>
                <a:gd name="connsiteY0" fmla="*/ 0 h 187325"/>
                <a:gd name="connsiteX1" fmla="*/ 69850 w 117687"/>
                <a:gd name="connsiteY1" fmla="*/ 38100 h 187325"/>
                <a:gd name="connsiteX2" fmla="*/ 117475 w 117687"/>
                <a:gd name="connsiteY2" fmla="*/ 98425 h 187325"/>
                <a:gd name="connsiteX3" fmla="*/ 85725 w 117687"/>
                <a:gd name="connsiteY3" fmla="*/ 155575 h 187325"/>
                <a:gd name="connsiteX4" fmla="*/ 47625 w 117687"/>
                <a:gd name="connsiteY4" fmla="*/ 18732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87" h="187325" extrusionOk="0">
                  <a:moveTo>
                    <a:pt x="0" y="0"/>
                  </a:moveTo>
                  <a:cubicBezTo>
                    <a:pt x="24009" y="8536"/>
                    <a:pt x="48197" y="19970"/>
                    <a:pt x="69850" y="38100"/>
                  </a:cubicBezTo>
                  <a:cubicBezTo>
                    <a:pt x="89090" y="54689"/>
                    <a:pt x="115231" y="80372"/>
                    <a:pt x="117475" y="98425"/>
                  </a:cubicBezTo>
                  <a:cubicBezTo>
                    <a:pt x="119969" y="121674"/>
                    <a:pt x="99256" y="140977"/>
                    <a:pt x="85725" y="155575"/>
                  </a:cubicBezTo>
                  <a:cubicBezTo>
                    <a:pt x="73668" y="173312"/>
                    <a:pt x="60558" y="178724"/>
                    <a:pt x="47625" y="1873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778285624">
                    <a:custGeom>
                      <a:avLst/>
                      <a:gdLst>
                        <a:gd name="connsiteX0" fmla="*/ 0 w 117687"/>
                        <a:gd name="connsiteY0" fmla="*/ 0 h 187325"/>
                        <a:gd name="connsiteX1" fmla="*/ 69850 w 117687"/>
                        <a:gd name="connsiteY1" fmla="*/ 38100 h 187325"/>
                        <a:gd name="connsiteX2" fmla="*/ 117475 w 117687"/>
                        <a:gd name="connsiteY2" fmla="*/ 98425 h 187325"/>
                        <a:gd name="connsiteX3" fmla="*/ 85725 w 117687"/>
                        <a:gd name="connsiteY3" fmla="*/ 155575 h 187325"/>
                        <a:gd name="connsiteX4" fmla="*/ 47625 w 117687"/>
                        <a:gd name="connsiteY4" fmla="*/ 187325 h 187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7687" h="187325">
                          <a:moveTo>
                            <a:pt x="0" y="0"/>
                          </a:moveTo>
                          <a:cubicBezTo>
                            <a:pt x="25135" y="10848"/>
                            <a:pt x="50271" y="21696"/>
                            <a:pt x="69850" y="38100"/>
                          </a:cubicBezTo>
                          <a:cubicBezTo>
                            <a:pt x="89429" y="54504"/>
                            <a:pt x="114829" y="78846"/>
                            <a:pt x="117475" y="98425"/>
                          </a:cubicBezTo>
                          <a:cubicBezTo>
                            <a:pt x="120121" y="118004"/>
                            <a:pt x="97367" y="140759"/>
                            <a:pt x="85725" y="155575"/>
                          </a:cubicBezTo>
                          <a:cubicBezTo>
                            <a:pt x="74083" y="170391"/>
                            <a:pt x="60854" y="178858"/>
                            <a:pt x="47625" y="1873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: 図形 789">
              <a:extLst>
                <a:ext uri="{FF2B5EF4-FFF2-40B4-BE49-F238E27FC236}">
                  <a16:creationId xmlns:a16="http://schemas.microsoft.com/office/drawing/2014/main" id="{CE9CC2B5-AFF1-43BE-9954-07FA4078F7D2}"/>
                </a:ext>
              </a:extLst>
            </p:cNvPr>
            <p:cNvSpPr/>
            <p:nvPr/>
          </p:nvSpPr>
          <p:spPr>
            <a:xfrm>
              <a:off x="5607050" y="4777317"/>
              <a:ext cx="198967" cy="226483"/>
            </a:xfrm>
            <a:custGeom>
              <a:avLst/>
              <a:gdLst>
                <a:gd name="connsiteX0" fmla="*/ 198967 w 198967"/>
                <a:gd name="connsiteY0" fmla="*/ 0 h 226483"/>
                <a:gd name="connsiteX1" fmla="*/ 124883 w 198967"/>
                <a:gd name="connsiteY1" fmla="*/ 84666 h 226483"/>
                <a:gd name="connsiteX2" fmla="*/ 82550 w 198967"/>
                <a:gd name="connsiteY2" fmla="*/ 137583 h 226483"/>
                <a:gd name="connsiteX3" fmla="*/ 57150 w 198967"/>
                <a:gd name="connsiteY3" fmla="*/ 171450 h 226483"/>
                <a:gd name="connsiteX4" fmla="*/ 40217 w 198967"/>
                <a:gd name="connsiteY4" fmla="*/ 188383 h 226483"/>
                <a:gd name="connsiteX5" fmla="*/ 0 w 198967"/>
                <a:gd name="connsiteY5" fmla="*/ 226483 h 22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967" h="226483" extrusionOk="0">
                  <a:moveTo>
                    <a:pt x="198967" y="0"/>
                  </a:moveTo>
                  <a:cubicBezTo>
                    <a:pt x="173072" y="26242"/>
                    <a:pt x="143360" y="61725"/>
                    <a:pt x="124883" y="84666"/>
                  </a:cubicBezTo>
                  <a:cubicBezTo>
                    <a:pt x="107603" y="106338"/>
                    <a:pt x="91305" y="121249"/>
                    <a:pt x="82550" y="137583"/>
                  </a:cubicBezTo>
                  <a:cubicBezTo>
                    <a:pt x="71451" y="150873"/>
                    <a:pt x="63595" y="164371"/>
                    <a:pt x="57150" y="171450"/>
                  </a:cubicBezTo>
                  <a:cubicBezTo>
                    <a:pt x="50119" y="179822"/>
                    <a:pt x="49762" y="179126"/>
                    <a:pt x="40217" y="188383"/>
                  </a:cubicBezTo>
                  <a:cubicBezTo>
                    <a:pt x="32713" y="196551"/>
                    <a:pt x="13787" y="213481"/>
                    <a:pt x="0" y="22648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77209320">
                    <a:custGeom>
                      <a:avLst/>
                      <a:gdLst>
                        <a:gd name="connsiteX0" fmla="*/ 198967 w 198967"/>
                        <a:gd name="connsiteY0" fmla="*/ 0 h 226483"/>
                        <a:gd name="connsiteX1" fmla="*/ 124883 w 198967"/>
                        <a:gd name="connsiteY1" fmla="*/ 84666 h 226483"/>
                        <a:gd name="connsiteX2" fmla="*/ 82550 w 198967"/>
                        <a:gd name="connsiteY2" fmla="*/ 137583 h 226483"/>
                        <a:gd name="connsiteX3" fmla="*/ 57150 w 198967"/>
                        <a:gd name="connsiteY3" fmla="*/ 171450 h 226483"/>
                        <a:gd name="connsiteX4" fmla="*/ 40217 w 198967"/>
                        <a:gd name="connsiteY4" fmla="*/ 188383 h 226483"/>
                        <a:gd name="connsiteX5" fmla="*/ 0 w 198967"/>
                        <a:gd name="connsiteY5" fmla="*/ 226483 h 2264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98967" h="226483">
                          <a:moveTo>
                            <a:pt x="198967" y="0"/>
                          </a:moveTo>
                          <a:cubicBezTo>
                            <a:pt x="171626" y="30868"/>
                            <a:pt x="144286" y="61736"/>
                            <a:pt x="124883" y="84666"/>
                          </a:cubicBezTo>
                          <a:cubicBezTo>
                            <a:pt x="105480" y="107597"/>
                            <a:pt x="93839" y="123119"/>
                            <a:pt x="82550" y="137583"/>
                          </a:cubicBezTo>
                          <a:cubicBezTo>
                            <a:pt x="71261" y="152047"/>
                            <a:pt x="64205" y="162983"/>
                            <a:pt x="57150" y="171450"/>
                          </a:cubicBezTo>
                          <a:cubicBezTo>
                            <a:pt x="50094" y="179917"/>
                            <a:pt x="49742" y="179211"/>
                            <a:pt x="40217" y="188383"/>
                          </a:cubicBezTo>
                          <a:cubicBezTo>
                            <a:pt x="30692" y="197555"/>
                            <a:pt x="15346" y="212019"/>
                            <a:pt x="0" y="22648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: 図形 790">
              <a:extLst>
                <a:ext uri="{FF2B5EF4-FFF2-40B4-BE49-F238E27FC236}">
                  <a16:creationId xmlns:a16="http://schemas.microsoft.com/office/drawing/2014/main" id="{0C750A52-17BF-486E-83AB-61181AC84C95}"/>
                </a:ext>
              </a:extLst>
            </p:cNvPr>
            <p:cNvSpPr/>
            <p:nvPr/>
          </p:nvSpPr>
          <p:spPr>
            <a:xfrm>
              <a:off x="5698067" y="4870450"/>
              <a:ext cx="148166" cy="118533"/>
            </a:xfrm>
            <a:custGeom>
              <a:avLst/>
              <a:gdLst>
                <a:gd name="connsiteX0" fmla="*/ 148166 w 148166"/>
                <a:gd name="connsiteY0" fmla="*/ 0 h 118533"/>
                <a:gd name="connsiteX1" fmla="*/ 110066 w 148166"/>
                <a:gd name="connsiteY1" fmla="*/ 44450 h 118533"/>
                <a:gd name="connsiteX2" fmla="*/ 38100 w 148166"/>
                <a:gd name="connsiteY2" fmla="*/ 91017 h 118533"/>
                <a:gd name="connsiteX3" fmla="*/ 0 w 148166"/>
                <a:gd name="connsiteY3" fmla="*/ 118533 h 11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66" h="118533" extrusionOk="0">
                  <a:moveTo>
                    <a:pt x="148166" y="0"/>
                  </a:moveTo>
                  <a:cubicBezTo>
                    <a:pt x="136846" y="14908"/>
                    <a:pt x="128826" y="28821"/>
                    <a:pt x="110066" y="44450"/>
                  </a:cubicBezTo>
                  <a:cubicBezTo>
                    <a:pt x="89192" y="58512"/>
                    <a:pt x="56576" y="81574"/>
                    <a:pt x="38100" y="91017"/>
                  </a:cubicBezTo>
                  <a:cubicBezTo>
                    <a:pt x="21814" y="103029"/>
                    <a:pt x="9603" y="111350"/>
                    <a:pt x="0" y="11853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224638684">
                    <a:custGeom>
                      <a:avLst/>
                      <a:gdLst>
                        <a:gd name="connsiteX0" fmla="*/ 148166 w 148166"/>
                        <a:gd name="connsiteY0" fmla="*/ 0 h 118533"/>
                        <a:gd name="connsiteX1" fmla="*/ 110066 w 148166"/>
                        <a:gd name="connsiteY1" fmla="*/ 44450 h 118533"/>
                        <a:gd name="connsiteX2" fmla="*/ 38100 w 148166"/>
                        <a:gd name="connsiteY2" fmla="*/ 91017 h 118533"/>
                        <a:gd name="connsiteX3" fmla="*/ 0 w 148166"/>
                        <a:gd name="connsiteY3" fmla="*/ 118533 h 118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8166" h="118533">
                          <a:moveTo>
                            <a:pt x="148166" y="0"/>
                          </a:moveTo>
                          <a:cubicBezTo>
                            <a:pt x="138288" y="14640"/>
                            <a:pt x="128410" y="29281"/>
                            <a:pt x="110066" y="44450"/>
                          </a:cubicBezTo>
                          <a:cubicBezTo>
                            <a:pt x="91722" y="59620"/>
                            <a:pt x="56444" y="78670"/>
                            <a:pt x="38100" y="91017"/>
                          </a:cubicBezTo>
                          <a:cubicBezTo>
                            <a:pt x="19756" y="103364"/>
                            <a:pt x="9878" y="110948"/>
                            <a:pt x="0" y="11853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: 図形 791">
              <a:extLst>
                <a:ext uri="{FF2B5EF4-FFF2-40B4-BE49-F238E27FC236}">
                  <a16:creationId xmlns:a16="http://schemas.microsoft.com/office/drawing/2014/main" id="{1ACC88DB-7FF2-404B-B765-B6C40E5BEAD8}"/>
                </a:ext>
              </a:extLst>
            </p:cNvPr>
            <p:cNvSpPr/>
            <p:nvPr/>
          </p:nvSpPr>
          <p:spPr>
            <a:xfrm>
              <a:off x="5676900" y="5003109"/>
              <a:ext cx="184150" cy="131924"/>
            </a:xfrm>
            <a:custGeom>
              <a:avLst/>
              <a:gdLst>
                <a:gd name="connsiteX0" fmla="*/ 184150 w 184150"/>
                <a:gd name="connsiteY0" fmla="*/ 2808 h 131924"/>
                <a:gd name="connsiteX1" fmla="*/ 131233 w 184150"/>
                <a:gd name="connsiteY1" fmla="*/ 691 h 131924"/>
                <a:gd name="connsiteX2" fmla="*/ 86783 w 184150"/>
                <a:gd name="connsiteY2" fmla="*/ 13391 h 131924"/>
                <a:gd name="connsiteX3" fmla="*/ 59267 w 184150"/>
                <a:gd name="connsiteY3" fmla="*/ 32441 h 131924"/>
                <a:gd name="connsiteX4" fmla="*/ 42333 w 184150"/>
                <a:gd name="connsiteY4" fmla="*/ 38791 h 131924"/>
                <a:gd name="connsiteX5" fmla="*/ 25400 w 184150"/>
                <a:gd name="connsiteY5" fmla="*/ 74774 h 131924"/>
                <a:gd name="connsiteX6" fmla="*/ 4233 w 184150"/>
                <a:gd name="connsiteY6" fmla="*/ 112874 h 131924"/>
                <a:gd name="connsiteX7" fmla="*/ 0 w 184150"/>
                <a:gd name="connsiteY7" fmla="*/ 131924 h 13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50" h="131924" extrusionOk="0">
                  <a:moveTo>
                    <a:pt x="184150" y="2808"/>
                  </a:moveTo>
                  <a:cubicBezTo>
                    <a:pt x="165118" y="3651"/>
                    <a:pt x="145705" y="-309"/>
                    <a:pt x="131233" y="691"/>
                  </a:cubicBezTo>
                  <a:cubicBezTo>
                    <a:pt x="113193" y="876"/>
                    <a:pt x="97551" y="5924"/>
                    <a:pt x="86783" y="13391"/>
                  </a:cubicBezTo>
                  <a:cubicBezTo>
                    <a:pt x="74093" y="18480"/>
                    <a:pt x="66323" y="27954"/>
                    <a:pt x="59267" y="32441"/>
                  </a:cubicBezTo>
                  <a:cubicBezTo>
                    <a:pt x="50821" y="37143"/>
                    <a:pt x="48233" y="31584"/>
                    <a:pt x="42333" y="38791"/>
                  </a:cubicBezTo>
                  <a:cubicBezTo>
                    <a:pt x="36971" y="45697"/>
                    <a:pt x="31950" y="62131"/>
                    <a:pt x="25400" y="74774"/>
                  </a:cubicBezTo>
                  <a:cubicBezTo>
                    <a:pt x="19146" y="87633"/>
                    <a:pt x="7997" y="103248"/>
                    <a:pt x="4233" y="112874"/>
                  </a:cubicBezTo>
                  <a:cubicBezTo>
                    <a:pt x="306" y="121867"/>
                    <a:pt x="42" y="127306"/>
                    <a:pt x="0" y="13192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328312352">
                    <a:custGeom>
                      <a:avLst/>
                      <a:gdLst>
                        <a:gd name="connsiteX0" fmla="*/ 184150 w 184150"/>
                        <a:gd name="connsiteY0" fmla="*/ 2808 h 131924"/>
                        <a:gd name="connsiteX1" fmla="*/ 131233 w 184150"/>
                        <a:gd name="connsiteY1" fmla="*/ 691 h 131924"/>
                        <a:gd name="connsiteX2" fmla="*/ 86783 w 184150"/>
                        <a:gd name="connsiteY2" fmla="*/ 13391 h 131924"/>
                        <a:gd name="connsiteX3" fmla="*/ 59267 w 184150"/>
                        <a:gd name="connsiteY3" fmla="*/ 32441 h 131924"/>
                        <a:gd name="connsiteX4" fmla="*/ 42333 w 184150"/>
                        <a:gd name="connsiteY4" fmla="*/ 38791 h 131924"/>
                        <a:gd name="connsiteX5" fmla="*/ 25400 w 184150"/>
                        <a:gd name="connsiteY5" fmla="*/ 74774 h 131924"/>
                        <a:gd name="connsiteX6" fmla="*/ 4233 w 184150"/>
                        <a:gd name="connsiteY6" fmla="*/ 112874 h 131924"/>
                        <a:gd name="connsiteX7" fmla="*/ 0 w 184150"/>
                        <a:gd name="connsiteY7" fmla="*/ 131924 h 1319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4150" h="131924">
                          <a:moveTo>
                            <a:pt x="184150" y="2808"/>
                          </a:moveTo>
                          <a:cubicBezTo>
                            <a:pt x="165805" y="867"/>
                            <a:pt x="147461" y="-1073"/>
                            <a:pt x="131233" y="691"/>
                          </a:cubicBezTo>
                          <a:cubicBezTo>
                            <a:pt x="115005" y="2455"/>
                            <a:pt x="98777" y="8099"/>
                            <a:pt x="86783" y="13391"/>
                          </a:cubicBezTo>
                          <a:cubicBezTo>
                            <a:pt x="74789" y="18683"/>
                            <a:pt x="66675" y="28208"/>
                            <a:pt x="59267" y="32441"/>
                          </a:cubicBezTo>
                          <a:cubicBezTo>
                            <a:pt x="51859" y="36674"/>
                            <a:pt x="47977" y="31736"/>
                            <a:pt x="42333" y="38791"/>
                          </a:cubicBezTo>
                          <a:cubicBezTo>
                            <a:pt x="36689" y="45846"/>
                            <a:pt x="31750" y="62427"/>
                            <a:pt x="25400" y="74774"/>
                          </a:cubicBezTo>
                          <a:cubicBezTo>
                            <a:pt x="19050" y="87121"/>
                            <a:pt x="8466" y="103349"/>
                            <a:pt x="4233" y="112874"/>
                          </a:cubicBezTo>
                          <a:cubicBezTo>
                            <a:pt x="0" y="122399"/>
                            <a:pt x="0" y="127161"/>
                            <a:pt x="0" y="13192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: 図形 792">
              <a:extLst>
                <a:ext uri="{FF2B5EF4-FFF2-40B4-BE49-F238E27FC236}">
                  <a16:creationId xmlns:a16="http://schemas.microsoft.com/office/drawing/2014/main" id="{AC006C0C-2788-4A17-9649-0786EA002295}"/>
                </a:ext>
              </a:extLst>
            </p:cNvPr>
            <p:cNvSpPr/>
            <p:nvPr/>
          </p:nvSpPr>
          <p:spPr>
            <a:xfrm>
              <a:off x="5643033" y="4908550"/>
              <a:ext cx="844550" cy="1041400"/>
            </a:xfrm>
            <a:custGeom>
              <a:avLst/>
              <a:gdLst>
                <a:gd name="connsiteX0" fmla="*/ 0 w 844550"/>
                <a:gd name="connsiteY0" fmla="*/ 0 h 1041400"/>
                <a:gd name="connsiteX1" fmla="*/ 21167 w 844550"/>
                <a:gd name="connsiteY1" fmla="*/ 55033 h 1041400"/>
                <a:gd name="connsiteX2" fmla="*/ 52917 w 844550"/>
                <a:gd name="connsiteY2" fmla="*/ 118533 h 1041400"/>
                <a:gd name="connsiteX3" fmla="*/ 131234 w 844550"/>
                <a:gd name="connsiteY3" fmla="*/ 220133 h 1041400"/>
                <a:gd name="connsiteX4" fmla="*/ 207434 w 844550"/>
                <a:gd name="connsiteY4" fmla="*/ 304800 h 1041400"/>
                <a:gd name="connsiteX5" fmla="*/ 321734 w 844550"/>
                <a:gd name="connsiteY5" fmla="*/ 450850 h 1041400"/>
                <a:gd name="connsiteX6" fmla="*/ 419100 w 844550"/>
                <a:gd name="connsiteY6" fmla="*/ 592667 h 1041400"/>
                <a:gd name="connsiteX7" fmla="*/ 514350 w 844550"/>
                <a:gd name="connsiteY7" fmla="*/ 723900 h 1041400"/>
                <a:gd name="connsiteX8" fmla="*/ 626534 w 844550"/>
                <a:gd name="connsiteY8" fmla="*/ 850900 h 1041400"/>
                <a:gd name="connsiteX9" fmla="*/ 755650 w 844550"/>
                <a:gd name="connsiteY9" fmla="*/ 971550 h 1041400"/>
                <a:gd name="connsiteX10" fmla="*/ 844550 w 844550"/>
                <a:gd name="connsiteY10" fmla="*/ 10414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4550" h="1041400" extrusionOk="0">
                  <a:moveTo>
                    <a:pt x="0" y="0"/>
                  </a:moveTo>
                  <a:cubicBezTo>
                    <a:pt x="3853" y="20346"/>
                    <a:pt x="15254" y="33473"/>
                    <a:pt x="21167" y="55033"/>
                  </a:cubicBezTo>
                  <a:cubicBezTo>
                    <a:pt x="29672" y="74485"/>
                    <a:pt x="33725" y="91240"/>
                    <a:pt x="52917" y="118533"/>
                  </a:cubicBezTo>
                  <a:cubicBezTo>
                    <a:pt x="74094" y="142672"/>
                    <a:pt x="105775" y="184091"/>
                    <a:pt x="131234" y="220133"/>
                  </a:cubicBezTo>
                  <a:cubicBezTo>
                    <a:pt x="153196" y="252817"/>
                    <a:pt x="176891" y="268254"/>
                    <a:pt x="207434" y="304800"/>
                  </a:cubicBezTo>
                  <a:cubicBezTo>
                    <a:pt x="237641" y="349775"/>
                    <a:pt x="284132" y="402451"/>
                    <a:pt x="321734" y="450850"/>
                  </a:cubicBezTo>
                  <a:cubicBezTo>
                    <a:pt x="354410" y="491654"/>
                    <a:pt x="381671" y="548122"/>
                    <a:pt x="419100" y="592667"/>
                  </a:cubicBezTo>
                  <a:cubicBezTo>
                    <a:pt x="450997" y="639313"/>
                    <a:pt x="477390" y="684252"/>
                    <a:pt x="514350" y="723900"/>
                  </a:cubicBezTo>
                  <a:cubicBezTo>
                    <a:pt x="542180" y="769360"/>
                    <a:pt x="584829" y="809670"/>
                    <a:pt x="626534" y="850900"/>
                  </a:cubicBezTo>
                  <a:cubicBezTo>
                    <a:pt x="662643" y="893527"/>
                    <a:pt x="722815" y="943337"/>
                    <a:pt x="755650" y="971550"/>
                  </a:cubicBezTo>
                  <a:cubicBezTo>
                    <a:pt x="791986" y="1003300"/>
                    <a:pt x="844550" y="1041400"/>
                    <a:pt x="844550" y="10414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974196425">
                    <a:custGeom>
                      <a:avLst/>
                      <a:gdLst>
                        <a:gd name="connsiteX0" fmla="*/ 0 w 844550"/>
                        <a:gd name="connsiteY0" fmla="*/ 0 h 1041400"/>
                        <a:gd name="connsiteX1" fmla="*/ 21167 w 844550"/>
                        <a:gd name="connsiteY1" fmla="*/ 55033 h 1041400"/>
                        <a:gd name="connsiteX2" fmla="*/ 52917 w 844550"/>
                        <a:gd name="connsiteY2" fmla="*/ 118533 h 1041400"/>
                        <a:gd name="connsiteX3" fmla="*/ 131234 w 844550"/>
                        <a:gd name="connsiteY3" fmla="*/ 220133 h 1041400"/>
                        <a:gd name="connsiteX4" fmla="*/ 207434 w 844550"/>
                        <a:gd name="connsiteY4" fmla="*/ 304800 h 1041400"/>
                        <a:gd name="connsiteX5" fmla="*/ 321734 w 844550"/>
                        <a:gd name="connsiteY5" fmla="*/ 450850 h 1041400"/>
                        <a:gd name="connsiteX6" fmla="*/ 419100 w 844550"/>
                        <a:gd name="connsiteY6" fmla="*/ 592667 h 1041400"/>
                        <a:gd name="connsiteX7" fmla="*/ 514350 w 844550"/>
                        <a:gd name="connsiteY7" fmla="*/ 723900 h 1041400"/>
                        <a:gd name="connsiteX8" fmla="*/ 626534 w 844550"/>
                        <a:gd name="connsiteY8" fmla="*/ 850900 h 1041400"/>
                        <a:gd name="connsiteX9" fmla="*/ 755650 w 844550"/>
                        <a:gd name="connsiteY9" fmla="*/ 971550 h 1041400"/>
                        <a:gd name="connsiteX10" fmla="*/ 844550 w 844550"/>
                        <a:gd name="connsiteY10" fmla="*/ 1041400 h 1041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44550" h="1041400">
                          <a:moveTo>
                            <a:pt x="0" y="0"/>
                          </a:moveTo>
                          <a:cubicBezTo>
                            <a:pt x="6174" y="17639"/>
                            <a:pt x="12348" y="35278"/>
                            <a:pt x="21167" y="55033"/>
                          </a:cubicBezTo>
                          <a:cubicBezTo>
                            <a:pt x="29986" y="74788"/>
                            <a:pt x="34573" y="91016"/>
                            <a:pt x="52917" y="118533"/>
                          </a:cubicBezTo>
                          <a:cubicBezTo>
                            <a:pt x="71262" y="146050"/>
                            <a:pt x="105481" y="189089"/>
                            <a:pt x="131234" y="220133"/>
                          </a:cubicBezTo>
                          <a:cubicBezTo>
                            <a:pt x="156987" y="251177"/>
                            <a:pt x="175684" y="266347"/>
                            <a:pt x="207434" y="304800"/>
                          </a:cubicBezTo>
                          <a:cubicBezTo>
                            <a:pt x="239184" y="343253"/>
                            <a:pt x="286456" y="402872"/>
                            <a:pt x="321734" y="450850"/>
                          </a:cubicBezTo>
                          <a:cubicBezTo>
                            <a:pt x="357012" y="498828"/>
                            <a:pt x="386997" y="547159"/>
                            <a:pt x="419100" y="592667"/>
                          </a:cubicBezTo>
                          <a:cubicBezTo>
                            <a:pt x="451203" y="638175"/>
                            <a:pt x="479778" y="680861"/>
                            <a:pt x="514350" y="723900"/>
                          </a:cubicBezTo>
                          <a:cubicBezTo>
                            <a:pt x="548922" y="766939"/>
                            <a:pt x="586317" y="809625"/>
                            <a:pt x="626534" y="850900"/>
                          </a:cubicBezTo>
                          <a:cubicBezTo>
                            <a:pt x="666751" y="892175"/>
                            <a:pt x="719314" y="939800"/>
                            <a:pt x="755650" y="971550"/>
                          </a:cubicBezTo>
                          <a:cubicBezTo>
                            <a:pt x="791986" y="1003300"/>
                            <a:pt x="844550" y="1041400"/>
                            <a:pt x="844550" y="10414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D8F20490-5428-4943-94AD-EF108F50ABE1}"/>
                </a:ext>
              </a:extLst>
            </p:cNvPr>
            <p:cNvSpPr/>
            <p:nvPr/>
          </p:nvSpPr>
          <p:spPr>
            <a:xfrm>
              <a:off x="6489700" y="5958417"/>
              <a:ext cx="713317" cy="486833"/>
            </a:xfrm>
            <a:custGeom>
              <a:avLst/>
              <a:gdLst>
                <a:gd name="connsiteX0" fmla="*/ 0 w 713317"/>
                <a:gd name="connsiteY0" fmla="*/ 0 h 486833"/>
                <a:gd name="connsiteX1" fmla="*/ 88900 w 713317"/>
                <a:gd name="connsiteY1" fmla="*/ 42333 h 486833"/>
                <a:gd name="connsiteX2" fmla="*/ 188383 w 713317"/>
                <a:gd name="connsiteY2" fmla="*/ 103716 h 486833"/>
                <a:gd name="connsiteX3" fmla="*/ 313267 w 713317"/>
                <a:gd name="connsiteY3" fmla="*/ 182033 h 486833"/>
                <a:gd name="connsiteX4" fmla="*/ 465667 w 713317"/>
                <a:gd name="connsiteY4" fmla="*/ 270933 h 486833"/>
                <a:gd name="connsiteX5" fmla="*/ 603250 w 713317"/>
                <a:gd name="connsiteY5" fmla="*/ 351366 h 486833"/>
                <a:gd name="connsiteX6" fmla="*/ 694267 w 713317"/>
                <a:gd name="connsiteY6" fmla="*/ 427566 h 486833"/>
                <a:gd name="connsiteX7" fmla="*/ 713317 w 713317"/>
                <a:gd name="connsiteY7" fmla="*/ 486833 h 48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3317" h="486833" extrusionOk="0">
                  <a:moveTo>
                    <a:pt x="0" y="0"/>
                  </a:moveTo>
                  <a:cubicBezTo>
                    <a:pt x="25758" y="7331"/>
                    <a:pt x="62981" y="23496"/>
                    <a:pt x="88900" y="42333"/>
                  </a:cubicBezTo>
                  <a:cubicBezTo>
                    <a:pt x="120297" y="59619"/>
                    <a:pt x="188383" y="103716"/>
                    <a:pt x="188383" y="103716"/>
                  </a:cubicBezTo>
                  <a:cubicBezTo>
                    <a:pt x="219465" y="131962"/>
                    <a:pt x="259631" y="148096"/>
                    <a:pt x="313267" y="182033"/>
                  </a:cubicBezTo>
                  <a:cubicBezTo>
                    <a:pt x="359481" y="209903"/>
                    <a:pt x="465668" y="270933"/>
                    <a:pt x="465667" y="270933"/>
                  </a:cubicBezTo>
                  <a:cubicBezTo>
                    <a:pt x="515075" y="304252"/>
                    <a:pt x="559335" y="318834"/>
                    <a:pt x="603250" y="351366"/>
                  </a:cubicBezTo>
                  <a:cubicBezTo>
                    <a:pt x="637773" y="379993"/>
                    <a:pt x="676354" y="402617"/>
                    <a:pt x="694267" y="427566"/>
                  </a:cubicBezTo>
                  <a:cubicBezTo>
                    <a:pt x="711688" y="449492"/>
                    <a:pt x="705543" y="479131"/>
                    <a:pt x="713317" y="48683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638715742">
                    <a:custGeom>
                      <a:avLst/>
                      <a:gdLst>
                        <a:gd name="connsiteX0" fmla="*/ 0 w 713317"/>
                        <a:gd name="connsiteY0" fmla="*/ 0 h 486833"/>
                        <a:gd name="connsiteX1" fmla="*/ 88900 w 713317"/>
                        <a:gd name="connsiteY1" fmla="*/ 42333 h 486833"/>
                        <a:gd name="connsiteX2" fmla="*/ 188383 w 713317"/>
                        <a:gd name="connsiteY2" fmla="*/ 103716 h 486833"/>
                        <a:gd name="connsiteX3" fmla="*/ 313267 w 713317"/>
                        <a:gd name="connsiteY3" fmla="*/ 182033 h 486833"/>
                        <a:gd name="connsiteX4" fmla="*/ 465667 w 713317"/>
                        <a:gd name="connsiteY4" fmla="*/ 270933 h 486833"/>
                        <a:gd name="connsiteX5" fmla="*/ 603250 w 713317"/>
                        <a:gd name="connsiteY5" fmla="*/ 351366 h 486833"/>
                        <a:gd name="connsiteX6" fmla="*/ 694267 w 713317"/>
                        <a:gd name="connsiteY6" fmla="*/ 427566 h 486833"/>
                        <a:gd name="connsiteX7" fmla="*/ 713317 w 713317"/>
                        <a:gd name="connsiteY7" fmla="*/ 486833 h 486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13317" h="486833">
                          <a:moveTo>
                            <a:pt x="0" y="0"/>
                          </a:moveTo>
                          <a:cubicBezTo>
                            <a:pt x="28751" y="12523"/>
                            <a:pt x="57503" y="25047"/>
                            <a:pt x="88900" y="42333"/>
                          </a:cubicBezTo>
                          <a:cubicBezTo>
                            <a:pt x="120297" y="59619"/>
                            <a:pt x="188383" y="103716"/>
                            <a:pt x="188383" y="103716"/>
                          </a:cubicBezTo>
                          <a:cubicBezTo>
                            <a:pt x="225778" y="126999"/>
                            <a:pt x="267053" y="154163"/>
                            <a:pt x="313267" y="182033"/>
                          </a:cubicBezTo>
                          <a:cubicBezTo>
                            <a:pt x="359481" y="209903"/>
                            <a:pt x="465667" y="270933"/>
                            <a:pt x="465667" y="270933"/>
                          </a:cubicBezTo>
                          <a:cubicBezTo>
                            <a:pt x="513998" y="299155"/>
                            <a:pt x="565150" y="325261"/>
                            <a:pt x="603250" y="351366"/>
                          </a:cubicBezTo>
                          <a:cubicBezTo>
                            <a:pt x="641350" y="377471"/>
                            <a:pt x="675923" y="404988"/>
                            <a:pt x="694267" y="427566"/>
                          </a:cubicBezTo>
                          <a:cubicBezTo>
                            <a:pt x="712612" y="450144"/>
                            <a:pt x="706967" y="478719"/>
                            <a:pt x="713317" y="48683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: 図形 794">
              <a:extLst>
                <a:ext uri="{FF2B5EF4-FFF2-40B4-BE49-F238E27FC236}">
                  <a16:creationId xmlns:a16="http://schemas.microsoft.com/office/drawing/2014/main" id="{A14FD035-3F5A-4CBC-80E4-A44C11178FA7}"/>
                </a:ext>
              </a:extLst>
            </p:cNvPr>
            <p:cNvSpPr/>
            <p:nvPr/>
          </p:nvSpPr>
          <p:spPr>
            <a:xfrm>
              <a:off x="7255933" y="6273800"/>
              <a:ext cx="124003" cy="258233"/>
            </a:xfrm>
            <a:custGeom>
              <a:avLst/>
              <a:gdLst>
                <a:gd name="connsiteX0" fmla="*/ 112184 w 124003"/>
                <a:gd name="connsiteY0" fmla="*/ 0 h 258233"/>
                <a:gd name="connsiteX1" fmla="*/ 122767 w 124003"/>
                <a:gd name="connsiteY1" fmla="*/ 67733 h 258233"/>
                <a:gd name="connsiteX2" fmla="*/ 86784 w 124003"/>
                <a:gd name="connsiteY2" fmla="*/ 135467 h 258233"/>
                <a:gd name="connsiteX3" fmla="*/ 35984 w 124003"/>
                <a:gd name="connsiteY3" fmla="*/ 224367 h 258233"/>
                <a:gd name="connsiteX4" fmla="*/ 0 w 124003"/>
                <a:gd name="connsiteY4" fmla="*/ 258233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03" h="258233" extrusionOk="0">
                  <a:moveTo>
                    <a:pt x="112184" y="0"/>
                  </a:moveTo>
                  <a:cubicBezTo>
                    <a:pt x="121912" y="21651"/>
                    <a:pt x="130634" y="42597"/>
                    <a:pt x="122767" y="67733"/>
                  </a:cubicBezTo>
                  <a:cubicBezTo>
                    <a:pt x="121102" y="90449"/>
                    <a:pt x="101519" y="114160"/>
                    <a:pt x="86784" y="135467"/>
                  </a:cubicBezTo>
                  <a:cubicBezTo>
                    <a:pt x="71341" y="162883"/>
                    <a:pt x="49830" y="201554"/>
                    <a:pt x="35984" y="224367"/>
                  </a:cubicBezTo>
                  <a:cubicBezTo>
                    <a:pt x="22448" y="246229"/>
                    <a:pt x="11578" y="251876"/>
                    <a:pt x="0" y="25823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632261487">
                    <a:custGeom>
                      <a:avLst/>
                      <a:gdLst>
                        <a:gd name="connsiteX0" fmla="*/ 112184 w 124003"/>
                        <a:gd name="connsiteY0" fmla="*/ 0 h 258233"/>
                        <a:gd name="connsiteX1" fmla="*/ 122767 w 124003"/>
                        <a:gd name="connsiteY1" fmla="*/ 67733 h 258233"/>
                        <a:gd name="connsiteX2" fmla="*/ 86784 w 124003"/>
                        <a:gd name="connsiteY2" fmla="*/ 135467 h 258233"/>
                        <a:gd name="connsiteX3" fmla="*/ 35984 w 124003"/>
                        <a:gd name="connsiteY3" fmla="*/ 224367 h 258233"/>
                        <a:gd name="connsiteX4" fmla="*/ 0 w 124003"/>
                        <a:gd name="connsiteY4" fmla="*/ 258233 h 2582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4003" h="258233">
                          <a:moveTo>
                            <a:pt x="112184" y="0"/>
                          </a:moveTo>
                          <a:cubicBezTo>
                            <a:pt x="119592" y="22577"/>
                            <a:pt x="127000" y="45155"/>
                            <a:pt x="122767" y="67733"/>
                          </a:cubicBezTo>
                          <a:cubicBezTo>
                            <a:pt x="118534" y="90311"/>
                            <a:pt x="101248" y="109361"/>
                            <a:pt x="86784" y="135467"/>
                          </a:cubicBezTo>
                          <a:cubicBezTo>
                            <a:pt x="72320" y="161573"/>
                            <a:pt x="50448" y="203906"/>
                            <a:pt x="35984" y="224367"/>
                          </a:cubicBezTo>
                          <a:cubicBezTo>
                            <a:pt x="21520" y="244828"/>
                            <a:pt x="10760" y="251530"/>
                            <a:pt x="0" y="25823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DEDE09B2-3840-4B21-B8A5-F7B592ED3264}"/>
                </a:ext>
              </a:extLst>
            </p:cNvPr>
            <p:cNvSpPr/>
            <p:nvPr/>
          </p:nvSpPr>
          <p:spPr>
            <a:xfrm>
              <a:off x="7262283" y="6487583"/>
              <a:ext cx="80453" cy="239184"/>
            </a:xfrm>
            <a:custGeom>
              <a:avLst/>
              <a:gdLst>
                <a:gd name="connsiteX0" fmla="*/ 71967 w 80453"/>
                <a:gd name="connsiteY0" fmla="*/ 0 h 239184"/>
                <a:gd name="connsiteX1" fmla="*/ 80434 w 80453"/>
                <a:gd name="connsiteY1" fmla="*/ 55034 h 239184"/>
                <a:gd name="connsiteX2" fmla="*/ 69850 w 80453"/>
                <a:gd name="connsiteY2" fmla="*/ 143934 h 239184"/>
                <a:gd name="connsiteX3" fmla="*/ 59267 w 80453"/>
                <a:gd name="connsiteY3" fmla="*/ 182034 h 239184"/>
                <a:gd name="connsiteX4" fmla="*/ 25400 w 80453"/>
                <a:gd name="connsiteY4" fmla="*/ 226484 h 239184"/>
                <a:gd name="connsiteX5" fmla="*/ 0 w 80453"/>
                <a:gd name="connsiteY5" fmla="*/ 239184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53" h="239184" extrusionOk="0">
                  <a:moveTo>
                    <a:pt x="71967" y="0"/>
                  </a:moveTo>
                  <a:cubicBezTo>
                    <a:pt x="75394" y="15279"/>
                    <a:pt x="81549" y="28983"/>
                    <a:pt x="80434" y="55034"/>
                  </a:cubicBezTo>
                  <a:cubicBezTo>
                    <a:pt x="77298" y="77288"/>
                    <a:pt x="73176" y="120886"/>
                    <a:pt x="69850" y="143934"/>
                  </a:cubicBezTo>
                  <a:cubicBezTo>
                    <a:pt x="66414" y="165083"/>
                    <a:pt x="66580" y="167918"/>
                    <a:pt x="59267" y="182034"/>
                  </a:cubicBezTo>
                  <a:cubicBezTo>
                    <a:pt x="53789" y="196603"/>
                    <a:pt x="33026" y="216774"/>
                    <a:pt x="25400" y="226484"/>
                  </a:cubicBezTo>
                  <a:cubicBezTo>
                    <a:pt x="15663" y="235986"/>
                    <a:pt x="7808" y="237437"/>
                    <a:pt x="0" y="23918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2618881013">
                    <a:custGeom>
                      <a:avLst/>
                      <a:gdLst>
                        <a:gd name="connsiteX0" fmla="*/ 71967 w 80453"/>
                        <a:gd name="connsiteY0" fmla="*/ 0 h 239184"/>
                        <a:gd name="connsiteX1" fmla="*/ 80434 w 80453"/>
                        <a:gd name="connsiteY1" fmla="*/ 55034 h 239184"/>
                        <a:gd name="connsiteX2" fmla="*/ 69850 w 80453"/>
                        <a:gd name="connsiteY2" fmla="*/ 143934 h 239184"/>
                        <a:gd name="connsiteX3" fmla="*/ 59267 w 80453"/>
                        <a:gd name="connsiteY3" fmla="*/ 182034 h 239184"/>
                        <a:gd name="connsiteX4" fmla="*/ 25400 w 80453"/>
                        <a:gd name="connsiteY4" fmla="*/ 226484 h 239184"/>
                        <a:gd name="connsiteX5" fmla="*/ 0 w 80453"/>
                        <a:gd name="connsiteY5" fmla="*/ 239184 h 239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0453" h="239184">
                          <a:moveTo>
                            <a:pt x="71967" y="0"/>
                          </a:moveTo>
                          <a:cubicBezTo>
                            <a:pt x="76377" y="15522"/>
                            <a:pt x="80787" y="31045"/>
                            <a:pt x="80434" y="55034"/>
                          </a:cubicBezTo>
                          <a:cubicBezTo>
                            <a:pt x="80081" y="79023"/>
                            <a:pt x="73378" y="122767"/>
                            <a:pt x="69850" y="143934"/>
                          </a:cubicBezTo>
                          <a:cubicBezTo>
                            <a:pt x="66322" y="165101"/>
                            <a:pt x="66675" y="168276"/>
                            <a:pt x="59267" y="182034"/>
                          </a:cubicBezTo>
                          <a:cubicBezTo>
                            <a:pt x="51859" y="195792"/>
                            <a:pt x="35278" y="216959"/>
                            <a:pt x="25400" y="226484"/>
                          </a:cubicBezTo>
                          <a:cubicBezTo>
                            <a:pt x="15522" y="236009"/>
                            <a:pt x="7761" y="237596"/>
                            <a:pt x="0" y="23918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: 図形 796">
              <a:extLst>
                <a:ext uri="{FF2B5EF4-FFF2-40B4-BE49-F238E27FC236}">
                  <a16:creationId xmlns:a16="http://schemas.microsoft.com/office/drawing/2014/main" id="{912D366F-165B-4A73-A4F8-443279C6398E}"/>
                </a:ext>
              </a:extLst>
            </p:cNvPr>
            <p:cNvSpPr/>
            <p:nvPr/>
          </p:nvSpPr>
          <p:spPr>
            <a:xfrm>
              <a:off x="7181850" y="6529917"/>
              <a:ext cx="128941" cy="138853"/>
            </a:xfrm>
            <a:custGeom>
              <a:avLst/>
              <a:gdLst>
                <a:gd name="connsiteX0" fmla="*/ 122767 w 128941"/>
                <a:gd name="connsiteY0" fmla="*/ 0 h 138853"/>
                <a:gd name="connsiteX1" fmla="*/ 127000 w 128941"/>
                <a:gd name="connsiteY1" fmla="*/ 65616 h 138853"/>
                <a:gd name="connsiteX2" fmla="*/ 95250 w 128941"/>
                <a:gd name="connsiteY2" fmla="*/ 122766 h 138853"/>
                <a:gd name="connsiteX3" fmla="*/ 59267 w 128941"/>
                <a:gd name="connsiteY3" fmla="*/ 135466 h 138853"/>
                <a:gd name="connsiteX4" fmla="*/ 21167 w 128941"/>
                <a:gd name="connsiteY4" fmla="*/ 69850 h 138853"/>
                <a:gd name="connsiteX5" fmla="*/ 0 w 128941"/>
                <a:gd name="connsiteY5" fmla="*/ 40216 h 1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41" h="138853" extrusionOk="0">
                  <a:moveTo>
                    <a:pt x="122767" y="0"/>
                  </a:moveTo>
                  <a:cubicBezTo>
                    <a:pt x="127457" y="23963"/>
                    <a:pt x="131289" y="43528"/>
                    <a:pt x="127000" y="65616"/>
                  </a:cubicBezTo>
                  <a:cubicBezTo>
                    <a:pt x="120092" y="85854"/>
                    <a:pt x="105345" y="110666"/>
                    <a:pt x="95250" y="122766"/>
                  </a:cubicBezTo>
                  <a:cubicBezTo>
                    <a:pt x="84873" y="134185"/>
                    <a:pt x="72668" y="144541"/>
                    <a:pt x="59267" y="135466"/>
                  </a:cubicBezTo>
                  <a:cubicBezTo>
                    <a:pt x="44606" y="127670"/>
                    <a:pt x="30569" y="82963"/>
                    <a:pt x="21167" y="69850"/>
                  </a:cubicBezTo>
                  <a:cubicBezTo>
                    <a:pt x="10926" y="53831"/>
                    <a:pt x="4960" y="48181"/>
                    <a:pt x="0" y="40216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855850084">
                    <a:custGeom>
                      <a:avLst/>
                      <a:gdLst>
                        <a:gd name="connsiteX0" fmla="*/ 122767 w 128941"/>
                        <a:gd name="connsiteY0" fmla="*/ 0 h 138853"/>
                        <a:gd name="connsiteX1" fmla="*/ 127000 w 128941"/>
                        <a:gd name="connsiteY1" fmla="*/ 65616 h 138853"/>
                        <a:gd name="connsiteX2" fmla="*/ 95250 w 128941"/>
                        <a:gd name="connsiteY2" fmla="*/ 122766 h 138853"/>
                        <a:gd name="connsiteX3" fmla="*/ 59267 w 128941"/>
                        <a:gd name="connsiteY3" fmla="*/ 135466 h 138853"/>
                        <a:gd name="connsiteX4" fmla="*/ 21167 w 128941"/>
                        <a:gd name="connsiteY4" fmla="*/ 69850 h 138853"/>
                        <a:gd name="connsiteX5" fmla="*/ 0 w 128941"/>
                        <a:gd name="connsiteY5" fmla="*/ 40216 h 13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8941" h="138853">
                          <a:moveTo>
                            <a:pt x="122767" y="0"/>
                          </a:moveTo>
                          <a:cubicBezTo>
                            <a:pt x="127176" y="22577"/>
                            <a:pt x="131586" y="45155"/>
                            <a:pt x="127000" y="65616"/>
                          </a:cubicBezTo>
                          <a:cubicBezTo>
                            <a:pt x="122414" y="86077"/>
                            <a:pt x="106539" y="111124"/>
                            <a:pt x="95250" y="122766"/>
                          </a:cubicBezTo>
                          <a:cubicBezTo>
                            <a:pt x="83961" y="134408"/>
                            <a:pt x="71614" y="144285"/>
                            <a:pt x="59267" y="135466"/>
                          </a:cubicBezTo>
                          <a:cubicBezTo>
                            <a:pt x="46920" y="126647"/>
                            <a:pt x="31045" y="85725"/>
                            <a:pt x="21167" y="69850"/>
                          </a:cubicBezTo>
                          <a:cubicBezTo>
                            <a:pt x="11289" y="53975"/>
                            <a:pt x="5644" y="47095"/>
                            <a:pt x="0" y="4021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20FC7573-6C5C-456B-81DE-C464B1D4ADDB}"/>
                </a:ext>
              </a:extLst>
            </p:cNvPr>
            <p:cNvSpPr/>
            <p:nvPr/>
          </p:nvSpPr>
          <p:spPr>
            <a:xfrm>
              <a:off x="7095634" y="6360583"/>
              <a:ext cx="56583" cy="211667"/>
            </a:xfrm>
            <a:custGeom>
              <a:avLst/>
              <a:gdLst>
                <a:gd name="connsiteX0" fmla="*/ 22716 w 56583"/>
                <a:gd name="connsiteY0" fmla="*/ 0 h 211667"/>
                <a:gd name="connsiteX1" fmla="*/ 3666 w 56583"/>
                <a:gd name="connsiteY1" fmla="*/ 61384 h 211667"/>
                <a:gd name="connsiteX2" fmla="*/ 3666 w 56583"/>
                <a:gd name="connsiteY2" fmla="*/ 129117 h 211667"/>
                <a:gd name="connsiteX3" fmla="*/ 41766 w 56583"/>
                <a:gd name="connsiteY3" fmla="*/ 190500 h 211667"/>
                <a:gd name="connsiteX4" fmla="*/ 56583 w 56583"/>
                <a:gd name="connsiteY4" fmla="*/ 211667 h 21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83" h="211667" extrusionOk="0">
                  <a:moveTo>
                    <a:pt x="22716" y="0"/>
                  </a:moveTo>
                  <a:cubicBezTo>
                    <a:pt x="15854" y="20375"/>
                    <a:pt x="8192" y="38869"/>
                    <a:pt x="3666" y="61384"/>
                  </a:cubicBezTo>
                  <a:cubicBezTo>
                    <a:pt x="1430" y="83906"/>
                    <a:pt x="-4397" y="106150"/>
                    <a:pt x="3666" y="129117"/>
                  </a:cubicBezTo>
                  <a:cubicBezTo>
                    <a:pt x="11317" y="150234"/>
                    <a:pt x="32911" y="177008"/>
                    <a:pt x="41766" y="190500"/>
                  </a:cubicBezTo>
                  <a:cubicBezTo>
                    <a:pt x="50493" y="204595"/>
                    <a:pt x="53522" y="207348"/>
                    <a:pt x="56583" y="211667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902889009">
                    <a:custGeom>
                      <a:avLst/>
                      <a:gdLst>
                        <a:gd name="connsiteX0" fmla="*/ 22716 w 56583"/>
                        <a:gd name="connsiteY0" fmla="*/ 0 h 211667"/>
                        <a:gd name="connsiteX1" fmla="*/ 3666 w 56583"/>
                        <a:gd name="connsiteY1" fmla="*/ 61384 h 211667"/>
                        <a:gd name="connsiteX2" fmla="*/ 3666 w 56583"/>
                        <a:gd name="connsiteY2" fmla="*/ 129117 h 211667"/>
                        <a:gd name="connsiteX3" fmla="*/ 41766 w 56583"/>
                        <a:gd name="connsiteY3" fmla="*/ 190500 h 211667"/>
                        <a:gd name="connsiteX4" fmla="*/ 56583 w 56583"/>
                        <a:gd name="connsiteY4" fmla="*/ 211667 h 211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583" h="211667">
                          <a:moveTo>
                            <a:pt x="22716" y="0"/>
                          </a:moveTo>
                          <a:cubicBezTo>
                            <a:pt x="14778" y="19932"/>
                            <a:pt x="6841" y="39865"/>
                            <a:pt x="3666" y="61384"/>
                          </a:cubicBezTo>
                          <a:cubicBezTo>
                            <a:pt x="491" y="82903"/>
                            <a:pt x="-2684" y="107598"/>
                            <a:pt x="3666" y="129117"/>
                          </a:cubicBezTo>
                          <a:cubicBezTo>
                            <a:pt x="10016" y="150636"/>
                            <a:pt x="32947" y="176742"/>
                            <a:pt x="41766" y="190500"/>
                          </a:cubicBezTo>
                          <a:cubicBezTo>
                            <a:pt x="50586" y="204258"/>
                            <a:pt x="53584" y="207962"/>
                            <a:pt x="56583" y="211667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: 図形 798">
              <a:extLst>
                <a:ext uri="{FF2B5EF4-FFF2-40B4-BE49-F238E27FC236}">
                  <a16:creationId xmlns:a16="http://schemas.microsoft.com/office/drawing/2014/main" id="{232C59B4-BFCC-4C17-BAA0-DC6103010C08}"/>
                </a:ext>
              </a:extLst>
            </p:cNvPr>
            <p:cNvSpPr/>
            <p:nvPr/>
          </p:nvSpPr>
          <p:spPr>
            <a:xfrm>
              <a:off x="5740400" y="5156200"/>
              <a:ext cx="848783" cy="1096433"/>
            </a:xfrm>
            <a:custGeom>
              <a:avLst/>
              <a:gdLst>
                <a:gd name="connsiteX0" fmla="*/ 0 w 848783"/>
                <a:gd name="connsiteY0" fmla="*/ 0 h 1096433"/>
                <a:gd name="connsiteX1" fmla="*/ 48683 w 848783"/>
                <a:gd name="connsiteY1" fmla="*/ 91017 h 1096433"/>
                <a:gd name="connsiteX2" fmla="*/ 118533 w 848783"/>
                <a:gd name="connsiteY2" fmla="*/ 186267 h 1096433"/>
                <a:gd name="connsiteX3" fmla="*/ 226483 w 848783"/>
                <a:gd name="connsiteY3" fmla="*/ 349250 h 1096433"/>
                <a:gd name="connsiteX4" fmla="*/ 332317 w 848783"/>
                <a:gd name="connsiteY4" fmla="*/ 472017 h 1096433"/>
                <a:gd name="connsiteX5" fmla="*/ 440267 w 848783"/>
                <a:gd name="connsiteY5" fmla="*/ 662517 h 1096433"/>
                <a:gd name="connsiteX6" fmla="*/ 556683 w 848783"/>
                <a:gd name="connsiteY6" fmla="*/ 791633 h 1096433"/>
                <a:gd name="connsiteX7" fmla="*/ 643467 w 848783"/>
                <a:gd name="connsiteY7" fmla="*/ 922867 h 1096433"/>
                <a:gd name="connsiteX8" fmla="*/ 747183 w 848783"/>
                <a:gd name="connsiteY8" fmla="*/ 1028700 h 1096433"/>
                <a:gd name="connsiteX9" fmla="*/ 848783 w 848783"/>
                <a:gd name="connsiteY9" fmla="*/ 1096433 h 109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8783" h="1096433" extrusionOk="0">
                  <a:moveTo>
                    <a:pt x="0" y="0"/>
                  </a:moveTo>
                  <a:cubicBezTo>
                    <a:pt x="9847" y="29473"/>
                    <a:pt x="30481" y="61314"/>
                    <a:pt x="48683" y="91017"/>
                  </a:cubicBezTo>
                  <a:cubicBezTo>
                    <a:pt x="65767" y="120137"/>
                    <a:pt x="87147" y="146202"/>
                    <a:pt x="118533" y="186267"/>
                  </a:cubicBezTo>
                  <a:cubicBezTo>
                    <a:pt x="152447" y="226150"/>
                    <a:pt x="195286" y="301778"/>
                    <a:pt x="226483" y="349250"/>
                  </a:cubicBezTo>
                  <a:cubicBezTo>
                    <a:pt x="261195" y="397656"/>
                    <a:pt x="291827" y="424003"/>
                    <a:pt x="332317" y="472017"/>
                  </a:cubicBezTo>
                  <a:cubicBezTo>
                    <a:pt x="369823" y="529749"/>
                    <a:pt x="405557" y="610004"/>
                    <a:pt x="440267" y="662517"/>
                  </a:cubicBezTo>
                  <a:cubicBezTo>
                    <a:pt x="476903" y="713405"/>
                    <a:pt x="519058" y="740512"/>
                    <a:pt x="556683" y="791633"/>
                  </a:cubicBezTo>
                  <a:cubicBezTo>
                    <a:pt x="589068" y="838811"/>
                    <a:pt x="605387" y="883254"/>
                    <a:pt x="643467" y="922867"/>
                  </a:cubicBezTo>
                  <a:cubicBezTo>
                    <a:pt x="675930" y="968103"/>
                    <a:pt x="712277" y="998671"/>
                    <a:pt x="747183" y="1028700"/>
                  </a:cubicBezTo>
                  <a:cubicBezTo>
                    <a:pt x="788252" y="1060996"/>
                    <a:pt x="820735" y="1079579"/>
                    <a:pt x="848783" y="1096433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535969988">
                    <a:custGeom>
                      <a:avLst/>
                      <a:gdLst>
                        <a:gd name="connsiteX0" fmla="*/ 0 w 848783"/>
                        <a:gd name="connsiteY0" fmla="*/ 0 h 1096433"/>
                        <a:gd name="connsiteX1" fmla="*/ 48683 w 848783"/>
                        <a:gd name="connsiteY1" fmla="*/ 91017 h 1096433"/>
                        <a:gd name="connsiteX2" fmla="*/ 118533 w 848783"/>
                        <a:gd name="connsiteY2" fmla="*/ 186267 h 1096433"/>
                        <a:gd name="connsiteX3" fmla="*/ 226483 w 848783"/>
                        <a:gd name="connsiteY3" fmla="*/ 349250 h 1096433"/>
                        <a:gd name="connsiteX4" fmla="*/ 332317 w 848783"/>
                        <a:gd name="connsiteY4" fmla="*/ 472017 h 1096433"/>
                        <a:gd name="connsiteX5" fmla="*/ 440267 w 848783"/>
                        <a:gd name="connsiteY5" fmla="*/ 662517 h 1096433"/>
                        <a:gd name="connsiteX6" fmla="*/ 556683 w 848783"/>
                        <a:gd name="connsiteY6" fmla="*/ 791633 h 1096433"/>
                        <a:gd name="connsiteX7" fmla="*/ 643467 w 848783"/>
                        <a:gd name="connsiteY7" fmla="*/ 922867 h 1096433"/>
                        <a:gd name="connsiteX8" fmla="*/ 747183 w 848783"/>
                        <a:gd name="connsiteY8" fmla="*/ 1028700 h 1096433"/>
                        <a:gd name="connsiteX9" fmla="*/ 848783 w 848783"/>
                        <a:gd name="connsiteY9" fmla="*/ 1096433 h 10964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48783" h="1096433">
                          <a:moveTo>
                            <a:pt x="0" y="0"/>
                          </a:moveTo>
                          <a:cubicBezTo>
                            <a:pt x="14464" y="29986"/>
                            <a:pt x="28928" y="59973"/>
                            <a:pt x="48683" y="91017"/>
                          </a:cubicBezTo>
                          <a:cubicBezTo>
                            <a:pt x="68438" y="122061"/>
                            <a:pt x="88900" y="143228"/>
                            <a:pt x="118533" y="186267"/>
                          </a:cubicBezTo>
                          <a:cubicBezTo>
                            <a:pt x="148166" y="229306"/>
                            <a:pt x="190852" y="301625"/>
                            <a:pt x="226483" y="349250"/>
                          </a:cubicBezTo>
                          <a:cubicBezTo>
                            <a:pt x="262114" y="396875"/>
                            <a:pt x="296686" y="419806"/>
                            <a:pt x="332317" y="472017"/>
                          </a:cubicBezTo>
                          <a:cubicBezTo>
                            <a:pt x="367948" y="524228"/>
                            <a:pt x="402873" y="609248"/>
                            <a:pt x="440267" y="662517"/>
                          </a:cubicBezTo>
                          <a:cubicBezTo>
                            <a:pt x="477661" y="715786"/>
                            <a:pt x="522816" y="748241"/>
                            <a:pt x="556683" y="791633"/>
                          </a:cubicBezTo>
                          <a:cubicBezTo>
                            <a:pt x="590550" y="835025"/>
                            <a:pt x="611717" y="883356"/>
                            <a:pt x="643467" y="922867"/>
                          </a:cubicBezTo>
                          <a:cubicBezTo>
                            <a:pt x="675217" y="962378"/>
                            <a:pt x="712964" y="999772"/>
                            <a:pt x="747183" y="1028700"/>
                          </a:cubicBezTo>
                          <a:cubicBezTo>
                            <a:pt x="781402" y="1057628"/>
                            <a:pt x="815092" y="1077030"/>
                            <a:pt x="848783" y="1096433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: 図形 799">
              <a:extLst>
                <a:ext uri="{FF2B5EF4-FFF2-40B4-BE49-F238E27FC236}">
                  <a16:creationId xmlns:a16="http://schemas.microsoft.com/office/drawing/2014/main" id="{7AF5FB7E-9AF5-4B77-9343-86AF31469D98}"/>
                </a:ext>
              </a:extLst>
            </p:cNvPr>
            <p:cNvSpPr/>
            <p:nvPr/>
          </p:nvSpPr>
          <p:spPr>
            <a:xfrm>
              <a:off x="6604000" y="6265333"/>
              <a:ext cx="563033" cy="425450"/>
            </a:xfrm>
            <a:custGeom>
              <a:avLst/>
              <a:gdLst>
                <a:gd name="connsiteX0" fmla="*/ 0 w 563033"/>
                <a:gd name="connsiteY0" fmla="*/ 0 h 425450"/>
                <a:gd name="connsiteX1" fmla="*/ 69850 w 563033"/>
                <a:gd name="connsiteY1" fmla="*/ 97367 h 425450"/>
                <a:gd name="connsiteX2" fmla="*/ 209550 w 563033"/>
                <a:gd name="connsiteY2" fmla="*/ 213784 h 425450"/>
                <a:gd name="connsiteX3" fmla="*/ 361950 w 563033"/>
                <a:gd name="connsiteY3" fmla="*/ 296334 h 425450"/>
                <a:gd name="connsiteX4" fmla="*/ 491067 w 563033"/>
                <a:gd name="connsiteY4" fmla="*/ 349250 h 425450"/>
                <a:gd name="connsiteX5" fmla="*/ 541867 w 563033"/>
                <a:gd name="connsiteY5" fmla="*/ 397934 h 425450"/>
                <a:gd name="connsiteX6" fmla="*/ 563033 w 563033"/>
                <a:gd name="connsiteY6" fmla="*/ 425450 h 42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033" h="425450" extrusionOk="0">
                  <a:moveTo>
                    <a:pt x="0" y="0"/>
                  </a:moveTo>
                  <a:cubicBezTo>
                    <a:pt x="19910" y="34368"/>
                    <a:pt x="34414" y="66616"/>
                    <a:pt x="69850" y="97367"/>
                  </a:cubicBezTo>
                  <a:cubicBezTo>
                    <a:pt x="106086" y="136918"/>
                    <a:pt x="154925" y="186718"/>
                    <a:pt x="209550" y="213784"/>
                  </a:cubicBezTo>
                  <a:cubicBezTo>
                    <a:pt x="249082" y="250313"/>
                    <a:pt x="314606" y="266047"/>
                    <a:pt x="361950" y="296334"/>
                  </a:cubicBezTo>
                  <a:cubicBezTo>
                    <a:pt x="409707" y="318842"/>
                    <a:pt x="461355" y="336910"/>
                    <a:pt x="491067" y="349250"/>
                  </a:cubicBezTo>
                  <a:cubicBezTo>
                    <a:pt x="520363" y="367600"/>
                    <a:pt x="530529" y="385440"/>
                    <a:pt x="541867" y="397934"/>
                  </a:cubicBezTo>
                  <a:cubicBezTo>
                    <a:pt x="553539" y="411572"/>
                    <a:pt x="558499" y="417055"/>
                    <a:pt x="563033" y="4254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63225835">
                    <a:custGeom>
                      <a:avLst/>
                      <a:gdLst>
                        <a:gd name="connsiteX0" fmla="*/ 0 w 563033"/>
                        <a:gd name="connsiteY0" fmla="*/ 0 h 425450"/>
                        <a:gd name="connsiteX1" fmla="*/ 69850 w 563033"/>
                        <a:gd name="connsiteY1" fmla="*/ 97367 h 425450"/>
                        <a:gd name="connsiteX2" fmla="*/ 209550 w 563033"/>
                        <a:gd name="connsiteY2" fmla="*/ 213784 h 425450"/>
                        <a:gd name="connsiteX3" fmla="*/ 361950 w 563033"/>
                        <a:gd name="connsiteY3" fmla="*/ 296334 h 425450"/>
                        <a:gd name="connsiteX4" fmla="*/ 491067 w 563033"/>
                        <a:gd name="connsiteY4" fmla="*/ 349250 h 425450"/>
                        <a:gd name="connsiteX5" fmla="*/ 541867 w 563033"/>
                        <a:gd name="connsiteY5" fmla="*/ 397934 h 425450"/>
                        <a:gd name="connsiteX6" fmla="*/ 563033 w 563033"/>
                        <a:gd name="connsiteY6" fmla="*/ 425450 h 425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63033" h="425450">
                          <a:moveTo>
                            <a:pt x="0" y="0"/>
                          </a:moveTo>
                          <a:cubicBezTo>
                            <a:pt x="17462" y="30868"/>
                            <a:pt x="34925" y="61736"/>
                            <a:pt x="69850" y="97367"/>
                          </a:cubicBezTo>
                          <a:cubicBezTo>
                            <a:pt x="104775" y="132998"/>
                            <a:pt x="160867" y="180623"/>
                            <a:pt x="209550" y="213784"/>
                          </a:cubicBezTo>
                          <a:cubicBezTo>
                            <a:pt x="258233" y="246945"/>
                            <a:pt x="315031" y="273756"/>
                            <a:pt x="361950" y="296334"/>
                          </a:cubicBezTo>
                          <a:cubicBezTo>
                            <a:pt x="408869" y="318912"/>
                            <a:pt x="461081" y="332317"/>
                            <a:pt x="491067" y="349250"/>
                          </a:cubicBezTo>
                          <a:cubicBezTo>
                            <a:pt x="521053" y="366183"/>
                            <a:pt x="529873" y="385234"/>
                            <a:pt x="541867" y="397934"/>
                          </a:cubicBezTo>
                          <a:cubicBezTo>
                            <a:pt x="553861" y="410634"/>
                            <a:pt x="558447" y="418042"/>
                            <a:pt x="563033" y="4254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1" name="フリーフォーム: 図形 800">
              <a:extLst>
                <a:ext uri="{FF2B5EF4-FFF2-40B4-BE49-F238E27FC236}">
                  <a16:creationId xmlns:a16="http://schemas.microsoft.com/office/drawing/2014/main" id="{7C9ED957-489E-4909-AE68-AFB0BA20D118}"/>
                </a:ext>
              </a:extLst>
            </p:cNvPr>
            <p:cNvSpPr/>
            <p:nvPr/>
          </p:nvSpPr>
          <p:spPr>
            <a:xfrm>
              <a:off x="6972300" y="6261100"/>
              <a:ext cx="110067" cy="234950"/>
            </a:xfrm>
            <a:custGeom>
              <a:avLst/>
              <a:gdLst>
                <a:gd name="connsiteX0" fmla="*/ 0 w 110067"/>
                <a:gd name="connsiteY0" fmla="*/ 0 h 234950"/>
                <a:gd name="connsiteX1" fmla="*/ 10583 w 110067"/>
                <a:gd name="connsiteY1" fmla="*/ 78317 h 234950"/>
                <a:gd name="connsiteX2" fmla="*/ 44450 w 110067"/>
                <a:gd name="connsiteY2" fmla="*/ 167217 h 234950"/>
                <a:gd name="connsiteX3" fmla="*/ 110067 w 110067"/>
                <a:gd name="connsiteY3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67" h="234950" extrusionOk="0">
                  <a:moveTo>
                    <a:pt x="0" y="0"/>
                  </a:moveTo>
                  <a:cubicBezTo>
                    <a:pt x="-196" y="24227"/>
                    <a:pt x="1722" y="53457"/>
                    <a:pt x="10583" y="78317"/>
                  </a:cubicBezTo>
                  <a:cubicBezTo>
                    <a:pt x="21073" y="106801"/>
                    <a:pt x="26139" y="145679"/>
                    <a:pt x="44450" y="167217"/>
                  </a:cubicBezTo>
                  <a:cubicBezTo>
                    <a:pt x="59237" y="192972"/>
                    <a:pt x="82296" y="212162"/>
                    <a:pt x="110067" y="2349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032977135">
                    <a:custGeom>
                      <a:avLst/>
                      <a:gdLst>
                        <a:gd name="connsiteX0" fmla="*/ 0 w 110067"/>
                        <a:gd name="connsiteY0" fmla="*/ 0 h 234950"/>
                        <a:gd name="connsiteX1" fmla="*/ 10583 w 110067"/>
                        <a:gd name="connsiteY1" fmla="*/ 78317 h 234950"/>
                        <a:gd name="connsiteX2" fmla="*/ 44450 w 110067"/>
                        <a:gd name="connsiteY2" fmla="*/ 167217 h 234950"/>
                        <a:gd name="connsiteX3" fmla="*/ 110067 w 110067"/>
                        <a:gd name="connsiteY3" fmla="*/ 234950 h 234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0067" h="234950">
                          <a:moveTo>
                            <a:pt x="0" y="0"/>
                          </a:moveTo>
                          <a:cubicBezTo>
                            <a:pt x="1587" y="25223"/>
                            <a:pt x="3175" y="50447"/>
                            <a:pt x="10583" y="78317"/>
                          </a:cubicBezTo>
                          <a:cubicBezTo>
                            <a:pt x="17991" y="106187"/>
                            <a:pt x="27870" y="141112"/>
                            <a:pt x="44450" y="167217"/>
                          </a:cubicBezTo>
                          <a:cubicBezTo>
                            <a:pt x="61030" y="193322"/>
                            <a:pt x="85548" y="214136"/>
                            <a:pt x="110067" y="2349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2" name="フリーフォーム: 図形 801">
              <a:extLst>
                <a:ext uri="{FF2B5EF4-FFF2-40B4-BE49-F238E27FC236}">
                  <a16:creationId xmlns:a16="http://schemas.microsoft.com/office/drawing/2014/main" id="{2C3739F1-2DB5-4E5D-B69E-27FABBA14783}"/>
                </a:ext>
              </a:extLst>
            </p:cNvPr>
            <p:cNvSpPr/>
            <p:nvPr/>
          </p:nvSpPr>
          <p:spPr>
            <a:xfrm>
              <a:off x="4664075" y="3314700"/>
              <a:ext cx="263525" cy="203200"/>
            </a:xfrm>
            <a:custGeom>
              <a:avLst/>
              <a:gdLst>
                <a:gd name="connsiteX0" fmla="*/ 0 w 263525"/>
                <a:gd name="connsiteY0" fmla="*/ 0 h 203200"/>
                <a:gd name="connsiteX1" fmla="*/ 38100 w 263525"/>
                <a:gd name="connsiteY1" fmla="*/ 60325 h 203200"/>
                <a:gd name="connsiteX2" fmla="*/ 60325 w 263525"/>
                <a:gd name="connsiteY2" fmla="*/ 85725 h 203200"/>
                <a:gd name="connsiteX3" fmla="*/ 98425 w 263525"/>
                <a:gd name="connsiteY3" fmla="*/ 123825 h 203200"/>
                <a:gd name="connsiteX4" fmla="*/ 152400 w 263525"/>
                <a:gd name="connsiteY4" fmla="*/ 158750 h 203200"/>
                <a:gd name="connsiteX5" fmla="*/ 215900 w 263525"/>
                <a:gd name="connsiteY5" fmla="*/ 190500 h 203200"/>
                <a:gd name="connsiteX6" fmla="*/ 263525 w 263525"/>
                <a:gd name="connsiteY6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525" h="203200" extrusionOk="0">
                  <a:moveTo>
                    <a:pt x="0" y="0"/>
                  </a:moveTo>
                  <a:cubicBezTo>
                    <a:pt x="17111" y="23348"/>
                    <a:pt x="27709" y="47030"/>
                    <a:pt x="38100" y="60325"/>
                  </a:cubicBezTo>
                  <a:cubicBezTo>
                    <a:pt x="48466" y="74856"/>
                    <a:pt x="49893" y="75142"/>
                    <a:pt x="60325" y="85725"/>
                  </a:cubicBezTo>
                  <a:cubicBezTo>
                    <a:pt x="70355" y="98463"/>
                    <a:pt x="81235" y="112505"/>
                    <a:pt x="98425" y="123825"/>
                  </a:cubicBezTo>
                  <a:cubicBezTo>
                    <a:pt x="110656" y="137271"/>
                    <a:pt x="134162" y="146828"/>
                    <a:pt x="152400" y="158750"/>
                  </a:cubicBezTo>
                  <a:cubicBezTo>
                    <a:pt x="170528" y="166502"/>
                    <a:pt x="197343" y="185603"/>
                    <a:pt x="215900" y="190500"/>
                  </a:cubicBezTo>
                  <a:cubicBezTo>
                    <a:pt x="232169" y="196253"/>
                    <a:pt x="249413" y="199929"/>
                    <a:pt x="263525" y="2032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59398090">
                    <a:custGeom>
                      <a:avLst/>
                      <a:gdLst>
                        <a:gd name="connsiteX0" fmla="*/ 0 w 263525"/>
                        <a:gd name="connsiteY0" fmla="*/ 0 h 203200"/>
                        <a:gd name="connsiteX1" fmla="*/ 38100 w 263525"/>
                        <a:gd name="connsiteY1" fmla="*/ 60325 h 203200"/>
                        <a:gd name="connsiteX2" fmla="*/ 60325 w 263525"/>
                        <a:gd name="connsiteY2" fmla="*/ 85725 h 203200"/>
                        <a:gd name="connsiteX3" fmla="*/ 98425 w 263525"/>
                        <a:gd name="connsiteY3" fmla="*/ 123825 h 203200"/>
                        <a:gd name="connsiteX4" fmla="*/ 152400 w 263525"/>
                        <a:gd name="connsiteY4" fmla="*/ 158750 h 203200"/>
                        <a:gd name="connsiteX5" fmla="*/ 215900 w 263525"/>
                        <a:gd name="connsiteY5" fmla="*/ 190500 h 203200"/>
                        <a:gd name="connsiteX6" fmla="*/ 263525 w 263525"/>
                        <a:gd name="connsiteY6" fmla="*/ 203200 h 203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3525" h="203200">
                          <a:moveTo>
                            <a:pt x="0" y="0"/>
                          </a:moveTo>
                          <a:cubicBezTo>
                            <a:pt x="14023" y="23019"/>
                            <a:pt x="28046" y="46038"/>
                            <a:pt x="38100" y="60325"/>
                          </a:cubicBezTo>
                          <a:cubicBezTo>
                            <a:pt x="48154" y="74612"/>
                            <a:pt x="50271" y="75142"/>
                            <a:pt x="60325" y="85725"/>
                          </a:cubicBezTo>
                          <a:cubicBezTo>
                            <a:pt x="70379" y="96308"/>
                            <a:pt x="83079" y="111654"/>
                            <a:pt x="98425" y="123825"/>
                          </a:cubicBezTo>
                          <a:cubicBezTo>
                            <a:pt x="113771" y="135996"/>
                            <a:pt x="132821" y="147638"/>
                            <a:pt x="152400" y="158750"/>
                          </a:cubicBezTo>
                          <a:cubicBezTo>
                            <a:pt x="171979" y="169862"/>
                            <a:pt x="197379" y="183092"/>
                            <a:pt x="215900" y="190500"/>
                          </a:cubicBezTo>
                          <a:cubicBezTo>
                            <a:pt x="234421" y="197908"/>
                            <a:pt x="248973" y="200554"/>
                            <a:pt x="263525" y="2032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フリーフォーム: 図形 803">
              <a:extLst>
                <a:ext uri="{FF2B5EF4-FFF2-40B4-BE49-F238E27FC236}">
                  <a16:creationId xmlns:a16="http://schemas.microsoft.com/office/drawing/2014/main" id="{E34C4040-6C05-4910-93B0-C76C27AFB617}"/>
                </a:ext>
              </a:extLst>
            </p:cNvPr>
            <p:cNvSpPr/>
            <p:nvPr/>
          </p:nvSpPr>
          <p:spPr>
            <a:xfrm>
              <a:off x="4625975" y="3314700"/>
              <a:ext cx="107950" cy="241300"/>
            </a:xfrm>
            <a:custGeom>
              <a:avLst/>
              <a:gdLst>
                <a:gd name="connsiteX0" fmla="*/ 0 w 107950"/>
                <a:gd name="connsiteY0" fmla="*/ 0 h 241300"/>
                <a:gd name="connsiteX1" fmla="*/ 34925 w 107950"/>
                <a:gd name="connsiteY1" fmla="*/ 142875 h 241300"/>
                <a:gd name="connsiteX2" fmla="*/ 107950 w 107950"/>
                <a:gd name="connsiteY2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241300" extrusionOk="0">
                  <a:moveTo>
                    <a:pt x="0" y="0"/>
                  </a:moveTo>
                  <a:cubicBezTo>
                    <a:pt x="5524" y="52430"/>
                    <a:pt x="15407" y="103981"/>
                    <a:pt x="34925" y="142875"/>
                  </a:cubicBezTo>
                  <a:cubicBezTo>
                    <a:pt x="53135" y="182109"/>
                    <a:pt x="77862" y="216684"/>
                    <a:pt x="107950" y="24130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494930823">
                    <a:custGeom>
                      <a:avLst/>
                      <a:gdLst>
                        <a:gd name="connsiteX0" fmla="*/ 0 w 107950"/>
                        <a:gd name="connsiteY0" fmla="*/ 0 h 241300"/>
                        <a:gd name="connsiteX1" fmla="*/ 34925 w 107950"/>
                        <a:gd name="connsiteY1" fmla="*/ 142875 h 241300"/>
                        <a:gd name="connsiteX2" fmla="*/ 107950 w 107950"/>
                        <a:gd name="connsiteY2" fmla="*/ 241300 h 241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7950" h="241300">
                          <a:moveTo>
                            <a:pt x="0" y="0"/>
                          </a:moveTo>
                          <a:cubicBezTo>
                            <a:pt x="8466" y="51329"/>
                            <a:pt x="16933" y="102658"/>
                            <a:pt x="34925" y="142875"/>
                          </a:cubicBezTo>
                          <a:cubicBezTo>
                            <a:pt x="52917" y="183092"/>
                            <a:pt x="80433" y="212196"/>
                            <a:pt x="107950" y="24130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フリーフォーム: 図形 804">
              <a:extLst>
                <a:ext uri="{FF2B5EF4-FFF2-40B4-BE49-F238E27FC236}">
                  <a16:creationId xmlns:a16="http://schemas.microsoft.com/office/drawing/2014/main" id="{440C612B-BB9E-495B-9310-A03F9FFF5A4B}"/>
                </a:ext>
              </a:extLst>
            </p:cNvPr>
            <p:cNvSpPr/>
            <p:nvPr/>
          </p:nvSpPr>
          <p:spPr>
            <a:xfrm>
              <a:off x="5281613" y="3434928"/>
              <a:ext cx="587375" cy="305222"/>
            </a:xfrm>
            <a:custGeom>
              <a:avLst/>
              <a:gdLst>
                <a:gd name="connsiteX0" fmla="*/ 587375 w 587375"/>
                <a:gd name="connsiteY0" fmla="*/ 5185 h 305222"/>
                <a:gd name="connsiteX1" fmla="*/ 533400 w 587375"/>
                <a:gd name="connsiteY1" fmla="*/ 422 h 305222"/>
                <a:gd name="connsiteX2" fmla="*/ 530225 w 587375"/>
                <a:gd name="connsiteY2" fmla="*/ 14710 h 305222"/>
                <a:gd name="connsiteX3" fmla="*/ 530225 w 587375"/>
                <a:gd name="connsiteY3" fmla="*/ 27410 h 305222"/>
                <a:gd name="connsiteX4" fmla="*/ 523875 w 587375"/>
                <a:gd name="connsiteY4" fmla="*/ 33760 h 305222"/>
                <a:gd name="connsiteX5" fmla="*/ 509587 w 587375"/>
                <a:gd name="connsiteY5" fmla="*/ 33760 h 305222"/>
                <a:gd name="connsiteX6" fmla="*/ 492125 w 587375"/>
                <a:gd name="connsiteY6" fmla="*/ 40110 h 305222"/>
                <a:gd name="connsiteX7" fmla="*/ 476250 w 587375"/>
                <a:gd name="connsiteY7" fmla="*/ 68685 h 305222"/>
                <a:gd name="connsiteX8" fmla="*/ 476250 w 587375"/>
                <a:gd name="connsiteY8" fmla="*/ 82972 h 305222"/>
                <a:gd name="connsiteX9" fmla="*/ 460375 w 587375"/>
                <a:gd name="connsiteY9" fmla="*/ 90910 h 305222"/>
                <a:gd name="connsiteX10" fmla="*/ 442912 w 587375"/>
                <a:gd name="connsiteY10" fmla="*/ 86147 h 305222"/>
                <a:gd name="connsiteX11" fmla="*/ 433387 w 587375"/>
                <a:gd name="connsiteY11" fmla="*/ 89322 h 305222"/>
                <a:gd name="connsiteX12" fmla="*/ 422275 w 587375"/>
                <a:gd name="connsiteY12" fmla="*/ 103610 h 305222"/>
                <a:gd name="connsiteX13" fmla="*/ 422275 w 587375"/>
                <a:gd name="connsiteY13" fmla="*/ 103610 h 305222"/>
                <a:gd name="connsiteX14" fmla="*/ 407987 w 587375"/>
                <a:gd name="connsiteY14" fmla="*/ 109960 h 305222"/>
                <a:gd name="connsiteX15" fmla="*/ 388937 w 587375"/>
                <a:gd name="connsiteY15" fmla="*/ 106785 h 305222"/>
                <a:gd name="connsiteX16" fmla="*/ 379412 w 587375"/>
                <a:gd name="connsiteY16" fmla="*/ 102022 h 305222"/>
                <a:gd name="connsiteX17" fmla="*/ 361950 w 587375"/>
                <a:gd name="connsiteY17" fmla="*/ 108372 h 305222"/>
                <a:gd name="connsiteX18" fmla="*/ 354012 w 587375"/>
                <a:gd name="connsiteY18" fmla="*/ 114722 h 305222"/>
                <a:gd name="connsiteX19" fmla="*/ 342900 w 587375"/>
                <a:gd name="connsiteY19" fmla="*/ 135360 h 305222"/>
                <a:gd name="connsiteX20" fmla="*/ 342900 w 587375"/>
                <a:gd name="connsiteY20" fmla="*/ 157585 h 305222"/>
                <a:gd name="connsiteX21" fmla="*/ 339725 w 587375"/>
                <a:gd name="connsiteY21" fmla="*/ 167110 h 305222"/>
                <a:gd name="connsiteX22" fmla="*/ 320675 w 587375"/>
                <a:gd name="connsiteY22" fmla="*/ 170285 h 305222"/>
                <a:gd name="connsiteX23" fmla="*/ 309562 w 587375"/>
                <a:gd name="connsiteY23" fmla="*/ 167110 h 305222"/>
                <a:gd name="connsiteX24" fmla="*/ 298450 w 587375"/>
                <a:gd name="connsiteY24" fmla="*/ 167110 h 305222"/>
                <a:gd name="connsiteX25" fmla="*/ 292100 w 587375"/>
                <a:gd name="connsiteY25" fmla="*/ 170285 h 305222"/>
                <a:gd name="connsiteX26" fmla="*/ 288925 w 587375"/>
                <a:gd name="connsiteY26" fmla="*/ 186160 h 305222"/>
                <a:gd name="connsiteX27" fmla="*/ 274637 w 587375"/>
                <a:gd name="connsiteY27" fmla="*/ 182985 h 305222"/>
                <a:gd name="connsiteX28" fmla="*/ 265112 w 587375"/>
                <a:gd name="connsiteY28" fmla="*/ 176635 h 305222"/>
                <a:gd name="connsiteX29" fmla="*/ 241300 w 587375"/>
                <a:gd name="connsiteY29" fmla="*/ 175047 h 305222"/>
                <a:gd name="connsiteX30" fmla="*/ 228600 w 587375"/>
                <a:gd name="connsiteY30" fmla="*/ 198860 h 305222"/>
                <a:gd name="connsiteX31" fmla="*/ 207962 w 587375"/>
                <a:gd name="connsiteY31" fmla="*/ 198860 h 305222"/>
                <a:gd name="connsiteX32" fmla="*/ 192087 w 587375"/>
                <a:gd name="connsiteY32" fmla="*/ 200447 h 305222"/>
                <a:gd name="connsiteX33" fmla="*/ 171450 w 587375"/>
                <a:gd name="connsiteY33" fmla="*/ 203622 h 305222"/>
                <a:gd name="connsiteX34" fmla="*/ 136525 w 587375"/>
                <a:gd name="connsiteY34" fmla="*/ 216322 h 305222"/>
                <a:gd name="connsiteX35" fmla="*/ 122237 w 587375"/>
                <a:gd name="connsiteY35" fmla="*/ 233785 h 305222"/>
                <a:gd name="connsiteX36" fmla="*/ 122237 w 587375"/>
                <a:gd name="connsiteY36" fmla="*/ 252835 h 305222"/>
                <a:gd name="connsiteX37" fmla="*/ 112712 w 587375"/>
                <a:gd name="connsiteY37" fmla="*/ 262360 h 305222"/>
                <a:gd name="connsiteX38" fmla="*/ 82550 w 587375"/>
                <a:gd name="connsiteY38" fmla="*/ 267122 h 305222"/>
                <a:gd name="connsiteX39" fmla="*/ 74612 w 587375"/>
                <a:gd name="connsiteY39" fmla="*/ 284585 h 305222"/>
                <a:gd name="connsiteX40" fmla="*/ 55562 w 587375"/>
                <a:gd name="connsiteY40" fmla="*/ 284585 h 305222"/>
                <a:gd name="connsiteX41" fmla="*/ 36512 w 587375"/>
                <a:gd name="connsiteY41" fmla="*/ 284585 h 305222"/>
                <a:gd name="connsiteX42" fmla="*/ 20637 w 587375"/>
                <a:gd name="connsiteY42" fmla="*/ 282997 h 305222"/>
                <a:gd name="connsiteX43" fmla="*/ 0 w 587375"/>
                <a:gd name="connsiteY43" fmla="*/ 305222 h 30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87375" h="305222" extrusionOk="0">
                  <a:moveTo>
                    <a:pt x="587375" y="5185"/>
                  </a:moveTo>
                  <a:cubicBezTo>
                    <a:pt x="565016" y="1459"/>
                    <a:pt x="544519" y="-1483"/>
                    <a:pt x="533400" y="422"/>
                  </a:cubicBezTo>
                  <a:cubicBezTo>
                    <a:pt x="524056" y="2297"/>
                    <a:pt x="530869" y="9398"/>
                    <a:pt x="530225" y="14710"/>
                  </a:cubicBezTo>
                  <a:cubicBezTo>
                    <a:pt x="529696" y="19209"/>
                    <a:pt x="530225" y="27410"/>
                    <a:pt x="530225" y="27410"/>
                  </a:cubicBezTo>
                  <a:cubicBezTo>
                    <a:pt x="529465" y="30405"/>
                    <a:pt x="527355" y="32596"/>
                    <a:pt x="523875" y="33760"/>
                  </a:cubicBezTo>
                  <a:cubicBezTo>
                    <a:pt x="521441" y="34768"/>
                    <a:pt x="514887" y="32958"/>
                    <a:pt x="509587" y="33760"/>
                  </a:cubicBezTo>
                  <a:cubicBezTo>
                    <a:pt x="504304" y="34398"/>
                    <a:pt x="497184" y="35074"/>
                    <a:pt x="492125" y="40110"/>
                  </a:cubicBezTo>
                  <a:cubicBezTo>
                    <a:pt x="486520" y="45181"/>
                    <a:pt x="478914" y="61344"/>
                    <a:pt x="476250" y="68685"/>
                  </a:cubicBezTo>
                  <a:cubicBezTo>
                    <a:pt x="473105" y="75703"/>
                    <a:pt x="478334" y="79914"/>
                    <a:pt x="476250" y="82972"/>
                  </a:cubicBezTo>
                  <a:cubicBezTo>
                    <a:pt x="472942" y="86228"/>
                    <a:pt x="466434" y="89995"/>
                    <a:pt x="460375" y="90910"/>
                  </a:cubicBezTo>
                  <a:cubicBezTo>
                    <a:pt x="455320" y="91237"/>
                    <a:pt x="447434" y="86705"/>
                    <a:pt x="442912" y="86147"/>
                  </a:cubicBezTo>
                  <a:cubicBezTo>
                    <a:pt x="438327" y="85932"/>
                    <a:pt x="436880" y="86585"/>
                    <a:pt x="433387" y="89322"/>
                  </a:cubicBezTo>
                  <a:cubicBezTo>
                    <a:pt x="429947" y="92233"/>
                    <a:pt x="422275" y="103610"/>
                    <a:pt x="422275" y="103610"/>
                  </a:cubicBezTo>
                  <a:lnTo>
                    <a:pt x="422275" y="103610"/>
                  </a:lnTo>
                  <a:cubicBezTo>
                    <a:pt x="419595" y="104593"/>
                    <a:pt x="414097" y="109307"/>
                    <a:pt x="407987" y="109960"/>
                  </a:cubicBezTo>
                  <a:cubicBezTo>
                    <a:pt x="402534" y="110288"/>
                    <a:pt x="393737" y="108439"/>
                    <a:pt x="388937" y="106785"/>
                  </a:cubicBezTo>
                  <a:cubicBezTo>
                    <a:pt x="384136" y="105007"/>
                    <a:pt x="383900" y="101699"/>
                    <a:pt x="379412" y="102022"/>
                  </a:cubicBezTo>
                  <a:cubicBezTo>
                    <a:pt x="375080" y="102164"/>
                    <a:pt x="365836" y="106388"/>
                    <a:pt x="361950" y="108372"/>
                  </a:cubicBezTo>
                  <a:cubicBezTo>
                    <a:pt x="357640" y="110551"/>
                    <a:pt x="357265" y="110235"/>
                    <a:pt x="354012" y="114722"/>
                  </a:cubicBezTo>
                  <a:cubicBezTo>
                    <a:pt x="350290" y="119627"/>
                    <a:pt x="345259" y="127228"/>
                    <a:pt x="342900" y="135360"/>
                  </a:cubicBezTo>
                  <a:cubicBezTo>
                    <a:pt x="340524" y="142456"/>
                    <a:pt x="342835" y="153148"/>
                    <a:pt x="342900" y="157585"/>
                  </a:cubicBezTo>
                  <a:cubicBezTo>
                    <a:pt x="341988" y="162781"/>
                    <a:pt x="343373" y="165005"/>
                    <a:pt x="339725" y="167110"/>
                  </a:cubicBezTo>
                  <a:cubicBezTo>
                    <a:pt x="336198" y="169338"/>
                    <a:pt x="325787" y="170555"/>
                    <a:pt x="320675" y="170285"/>
                  </a:cubicBezTo>
                  <a:cubicBezTo>
                    <a:pt x="315744" y="169693"/>
                    <a:pt x="312714" y="167445"/>
                    <a:pt x="309562" y="167110"/>
                  </a:cubicBezTo>
                  <a:cubicBezTo>
                    <a:pt x="305857" y="166581"/>
                    <a:pt x="298450" y="167110"/>
                    <a:pt x="298450" y="167110"/>
                  </a:cubicBezTo>
                  <a:cubicBezTo>
                    <a:pt x="295201" y="167609"/>
                    <a:pt x="293475" y="167161"/>
                    <a:pt x="292100" y="170285"/>
                  </a:cubicBezTo>
                  <a:cubicBezTo>
                    <a:pt x="290420" y="174023"/>
                    <a:pt x="292403" y="183699"/>
                    <a:pt x="288925" y="186160"/>
                  </a:cubicBezTo>
                  <a:cubicBezTo>
                    <a:pt x="285714" y="188279"/>
                    <a:pt x="278784" y="184804"/>
                    <a:pt x="274637" y="182985"/>
                  </a:cubicBezTo>
                  <a:cubicBezTo>
                    <a:pt x="271077" y="181435"/>
                    <a:pt x="270896" y="177775"/>
                    <a:pt x="265112" y="176635"/>
                  </a:cubicBezTo>
                  <a:cubicBezTo>
                    <a:pt x="259291" y="175138"/>
                    <a:pt x="247003" y="171518"/>
                    <a:pt x="241300" y="175047"/>
                  </a:cubicBezTo>
                  <a:cubicBezTo>
                    <a:pt x="235042" y="179622"/>
                    <a:pt x="234202" y="194660"/>
                    <a:pt x="228600" y="198860"/>
                  </a:cubicBezTo>
                  <a:cubicBezTo>
                    <a:pt x="223342" y="202861"/>
                    <a:pt x="213526" y="198227"/>
                    <a:pt x="207962" y="198860"/>
                  </a:cubicBezTo>
                  <a:cubicBezTo>
                    <a:pt x="201940" y="199273"/>
                    <a:pt x="198324" y="199367"/>
                    <a:pt x="192087" y="200447"/>
                  </a:cubicBezTo>
                  <a:cubicBezTo>
                    <a:pt x="185935" y="201195"/>
                    <a:pt x="179803" y="201516"/>
                    <a:pt x="171450" y="203622"/>
                  </a:cubicBezTo>
                  <a:cubicBezTo>
                    <a:pt x="162338" y="206211"/>
                    <a:pt x="144053" y="211682"/>
                    <a:pt x="136525" y="216322"/>
                  </a:cubicBezTo>
                  <a:cubicBezTo>
                    <a:pt x="128533" y="220548"/>
                    <a:pt x="124230" y="227600"/>
                    <a:pt x="122237" y="233785"/>
                  </a:cubicBezTo>
                  <a:cubicBezTo>
                    <a:pt x="119964" y="238977"/>
                    <a:pt x="123352" y="248328"/>
                    <a:pt x="122237" y="252835"/>
                  </a:cubicBezTo>
                  <a:cubicBezTo>
                    <a:pt x="120200" y="257864"/>
                    <a:pt x="119598" y="259938"/>
                    <a:pt x="112712" y="262360"/>
                  </a:cubicBezTo>
                  <a:cubicBezTo>
                    <a:pt x="106106" y="265727"/>
                    <a:pt x="90070" y="264172"/>
                    <a:pt x="82550" y="267122"/>
                  </a:cubicBezTo>
                  <a:cubicBezTo>
                    <a:pt x="77233" y="270548"/>
                    <a:pt x="79939" y="281066"/>
                    <a:pt x="74612" y="284585"/>
                  </a:cubicBezTo>
                  <a:cubicBezTo>
                    <a:pt x="70114" y="287497"/>
                    <a:pt x="55562" y="284585"/>
                    <a:pt x="55562" y="284585"/>
                  </a:cubicBezTo>
                  <a:cubicBezTo>
                    <a:pt x="49373" y="284440"/>
                    <a:pt x="41920" y="284293"/>
                    <a:pt x="36512" y="284585"/>
                  </a:cubicBezTo>
                  <a:cubicBezTo>
                    <a:pt x="31119" y="284478"/>
                    <a:pt x="27334" y="279821"/>
                    <a:pt x="20637" y="282997"/>
                  </a:cubicBezTo>
                  <a:cubicBezTo>
                    <a:pt x="14274" y="285932"/>
                    <a:pt x="6911" y="293812"/>
                    <a:pt x="0" y="305222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40361792">
                    <a:custGeom>
                      <a:avLst/>
                      <a:gdLst>
                        <a:gd name="connsiteX0" fmla="*/ 587375 w 587375"/>
                        <a:gd name="connsiteY0" fmla="*/ 5185 h 305222"/>
                        <a:gd name="connsiteX1" fmla="*/ 533400 w 587375"/>
                        <a:gd name="connsiteY1" fmla="*/ 422 h 305222"/>
                        <a:gd name="connsiteX2" fmla="*/ 530225 w 587375"/>
                        <a:gd name="connsiteY2" fmla="*/ 14710 h 305222"/>
                        <a:gd name="connsiteX3" fmla="*/ 530225 w 587375"/>
                        <a:gd name="connsiteY3" fmla="*/ 27410 h 305222"/>
                        <a:gd name="connsiteX4" fmla="*/ 523875 w 587375"/>
                        <a:gd name="connsiteY4" fmla="*/ 33760 h 305222"/>
                        <a:gd name="connsiteX5" fmla="*/ 509587 w 587375"/>
                        <a:gd name="connsiteY5" fmla="*/ 33760 h 305222"/>
                        <a:gd name="connsiteX6" fmla="*/ 492125 w 587375"/>
                        <a:gd name="connsiteY6" fmla="*/ 40110 h 305222"/>
                        <a:gd name="connsiteX7" fmla="*/ 476250 w 587375"/>
                        <a:gd name="connsiteY7" fmla="*/ 68685 h 305222"/>
                        <a:gd name="connsiteX8" fmla="*/ 476250 w 587375"/>
                        <a:gd name="connsiteY8" fmla="*/ 82972 h 305222"/>
                        <a:gd name="connsiteX9" fmla="*/ 460375 w 587375"/>
                        <a:gd name="connsiteY9" fmla="*/ 90910 h 305222"/>
                        <a:gd name="connsiteX10" fmla="*/ 442912 w 587375"/>
                        <a:gd name="connsiteY10" fmla="*/ 86147 h 305222"/>
                        <a:gd name="connsiteX11" fmla="*/ 433387 w 587375"/>
                        <a:gd name="connsiteY11" fmla="*/ 89322 h 305222"/>
                        <a:gd name="connsiteX12" fmla="*/ 422275 w 587375"/>
                        <a:gd name="connsiteY12" fmla="*/ 103610 h 305222"/>
                        <a:gd name="connsiteX13" fmla="*/ 422275 w 587375"/>
                        <a:gd name="connsiteY13" fmla="*/ 103610 h 305222"/>
                        <a:gd name="connsiteX14" fmla="*/ 407987 w 587375"/>
                        <a:gd name="connsiteY14" fmla="*/ 109960 h 305222"/>
                        <a:gd name="connsiteX15" fmla="*/ 388937 w 587375"/>
                        <a:gd name="connsiteY15" fmla="*/ 106785 h 305222"/>
                        <a:gd name="connsiteX16" fmla="*/ 379412 w 587375"/>
                        <a:gd name="connsiteY16" fmla="*/ 102022 h 305222"/>
                        <a:gd name="connsiteX17" fmla="*/ 361950 w 587375"/>
                        <a:gd name="connsiteY17" fmla="*/ 108372 h 305222"/>
                        <a:gd name="connsiteX18" fmla="*/ 354012 w 587375"/>
                        <a:gd name="connsiteY18" fmla="*/ 114722 h 305222"/>
                        <a:gd name="connsiteX19" fmla="*/ 342900 w 587375"/>
                        <a:gd name="connsiteY19" fmla="*/ 135360 h 305222"/>
                        <a:gd name="connsiteX20" fmla="*/ 342900 w 587375"/>
                        <a:gd name="connsiteY20" fmla="*/ 157585 h 305222"/>
                        <a:gd name="connsiteX21" fmla="*/ 339725 w 587375"/>
                        <a:gd name="connsiteY21" fmla="*/ 167110 h 305222"/>
                        <a:gd name="connsiteX22" fmla="*/ 320675 w 587375"/>
                        <a:gd name="connsiteY22" fmla="*/ 170285 h 305222"/>
                        <a:gd name="connsiteX23" fmla="*/ 309562 w 587375"/>
                        <a:gd name="connsiteY23" fmla="*/ 167110 h 305222"/>
                        <a:gd name="connsiteX24" fmla="*/ 298450 w 587375"/>
                        <a:gd name="connsiteY24" fmla="*/ 167110 h 305222"/>
                        <a:gd name="connsiteX25" fmla="*/ 292100 w 587375"/>
                        <a:gd name="connsiteY25" fmla="*/ 170285 h 305222"/>
                        <a:gd name="connsiteX26" fmla="*/ 288925 w 587375"/>
                        <a:gd name="connsiteY26" fmla="*/ 186160 h 305222"/>
                        <a:gd name="connsiteX27" fmla="*/ 274637 w 587375"/>
                        <a:gd name="connsiteY27" fmla="*/ 182985 h 305222"/>
                        <a:gd name="connsiteX28" fmla="*/ 265112 w 587375"/>
                        <a:gd name="connsiteY28" fmla="*/ 176635 h 305222"/>
                        <a:gd name="connsiteX29" fmla="*/ 241300 w 587375"/>
                        <a:gd name="connsiteY29" fmla="*/ 175047 h 305222"/>
                        <a:gd name="connsiteX30" fmla="*/ 228600 w 587375"/>
                        <a:gd name="connsiteY30" fmla="*/ 198860 h 305222"/>
                        <a:gd name="connsiteX31" fmla="*/ 207962 w 587375"/>
                        <a:gd name="connsiteY31" fmla="*/ 198860 h 305222"/>
                        <a:gd name="connsiteX32" fmla="*/ 192087 w 587375"/>
                        <a:gd name="connsiteY32" fmla="*/ 200447 h 305222"/>
                        <a:gd name="connsiteX33" fmla="*/ 171450 w 587375"/>
                        <a:gd name="connsiteY33" fmla="*/ 203622 h 305222"/>
                        <a:gd name="connsiteX34" fmla="*/ 136525 w 587375"/>
                        <a:gd name="connsiteY34" fmla="*/ 216322 h 305222"/>
                        <a:gd name="connsiteX35" fmla="*/ 122237 w 587375"/>
                        <a:gd name="connsiteY35" fmla="*/ 233785 h 305222"/>
                        <a:gd name="connsiteX36" fmla="*/ 122237 w 587375"/>
                        <a:gd name="connsiteY36" fmla="*/ 252835 h 305222"/>
                        <a:gd name="connsiteX37" fmla="*/ 112712 w 587375"/>
                        <a:gd name="connsiteY37" fmla="*/ 262360 h 305222"/>
                        <a:gd name="connsiteX38" fmla="*/ 82550 w 587375"/>
                        <a:gd name="connsiteY38" fmla="*/ 267122 h 305222"/>
                        <a:gd name="connsiteX39" fmla="*/ 74612 w 587375"/>
                        <a:gd name="connsiteY39" fmla="*/ 284585 h 305222"/>
                        <a:gd name="connsiteX40" fmla="*/ 55562 w 587375"/>
                        <a:gd name="connsiteY40" fmla="*/ 284585 h 305222"/>
                        <a:gd name="connsiteX41" fmla="*/ 36512 w 587375"/>
                        <a:gd name="connsiteY41" fmla="*/ 284585 h 305222"/>
                        <a:gd name="connsiteX42" fmla="*/ 20637 w 587375"/>
                        <a:gd name="connsiteY42" fmla="*/ 282997 h 305222"/>
                        <a:gd name="connsiteX43" fmla="*/ 0 w 587375"/>
                        <a:gd name="connsiteY43" fmla="*/ 305222 h 3052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</a:cxnLst>
                      <a:rect l="l" t="t" r="r" b="b"/>
                      <a:pathLst>
                        <a:path w="587375" h="305222">
                          <a:moveTo>
                            <a:pt x="587375" y="5185"/>
                          </a:moveTo>
                          <a:cubicBezTo>
                            <a:pt x="565150" y="2009"/>
                            <a:pt x="542925" y="-1166"/>
                            <a:pt x="533400" y="422"/>
                          </a:cubicBezTo>
                          <a:cubicBezTo>
                            <a:pt x="523875" y="2009"/>
                            <a:pt x="530754" y="10212"/>
                            <a:pt x="530225" y="14710"/>
                          </a:cubicBezTo>
                          <a:cubicBezTo>
                            <a:pt x="529696" y="19208"/>
                            <a:pt x="530225" y="27410"/>
                            <a:pt x="530225" y="27410"/>
                          </a:cubicBezTo>
                          <a:cubicBezTo>
                            <a:pt x="529167" y="30585"/>
                            <a:pt x="527314" y="32702"/>
                            <a:pt x="523875" y="33760"/>
                          </a:cubicBezTo>
                          <a:cubicBezTo>
                            <a:pt x="520436" y="34818"/>
                            <a:pt x="514878" y="32702"/>
                            <a:pt x="509587" y="33760"/>
                          </a:cubicBezTo>
                          <a:cubicBezTo>
                            <a:pt x="504296" y="34818"/>
                            <a:pt x="497681" y="34289"/>
                            <a:pt x="492125" y="40110"/>
                          </a:cubicBezTo>
                          <a:cubicBezTo>
                            <a:pt x="486569" y="45931"/>
                            <a:pt x="478896" y="61541"/>
                            <a:pt x="476250" y="68685"/>
                          </a:cubicBezTo>
                          <a:cubicBezTo>
                            <a:pt x="473604" y="75829"/>
                            <a:pt x="478896" y="79268"/>
                            <a:pt x="476250" y="82972"/>
                          </a:cubicBezTo>
                          <a:cubicBezTo>
                            <a:pt x="473604" y="86676"/>
                            <a:pt x="465931" y="90381"/>
                            <a:pt x="460375" y="90910"/>
                          </a:cubicBezTo>
                          <a:cubicBezTo>
                            <a:pt x="454819" y="91439"/>
                            <a:pt x="447410" y="86412"/>
                            <a:pt x="442912" y="86147"/>
                          </a:cubicBezTo>
                          <a:cubicBezTo>
                            <a:pt x="438414" y="85882"/>
                            <a:pt x="436826" y="86412"/>
                            <a:pt x="433387" y="89322"/>
                          </a:cubicBezTo>
                          <a:cubicBezTo>
                            <a:pt x="429947" y="92233"/>
                            <a:pt x="422275" y="103610"/>
                            <a:pt x="422275" y="103610"/>
                          </a:cubicBezTo>
                          <a:lnTo>
                            <a:pt x="422275" y="103610"/>
                          </a:lnTo>
                          <a:cubicBezTo>
                            <a:pt x="419894" y="104668"/>
                            <a:pt x="413543" y="109431"/>
                            <a:pt x="407987" y="109960"/>
                          </a:cubicBezTo>
                          <a:cubicBezTo>
                            <a:pt x="402431" y="110489"/>
                            <a:pt x="393699" y="108108"/>
                            <a:pt x="388937" y="106785"/>
                          </a:cubicBezTo>
                          <a:cubicBezTo>
                            <a:pt x="384175" y="105462"/>
                            <a:pt x="383910" y="101758"/>
                            <a:pt x="379412" y="102022"/>
                          </a:cubicBezTo>
                          <a:cubicBezTo>
                            <a:pt x="374914" y="102286"/>
                            <a:pt x="366183" y="106255"/>
                            <a:pt x="361950" y="108372"/>
                          </a:cubicBezTo>
                          <a:cubicBezTo>
                            <a:pt x="357717" y="110489"/>
                            <a:pt x="357187" y="110224"/>
                            <a:pt x="354012" y="114722"/>
                          </a:cubicBezTo>
                          <a:cubicBezTo>
                            <a:pt x="350837" y="119220"/>
                            <a:pt x="344752" y="128216"/>
                            <a:pt x="342900" y="135360"/>
                          </a:cubicBezTo>
                          <a:cubicBezTo>
                            <a:pt x="341048" y="142504"/>
                            <a:pt x="343429" y="152293"/>
                            <a:pt x="342900" y="157585"/>
                          </a:cubicBezTo>
                          <a:cubicBezTo>
                            <a:pt x="342371" y="162877"/>
                            <a:pt x="343429" y="164993"/>
                            <a:pt x="339725" y="167110"/>
                          </a:cubicBezTo>
                          <a:cubicBezTo>
                            <a:pt x="336021" y="169227"/>
                            <a:pt x="325702" y="170285"/>
                            <a:pt x="320675" y="170285"/>
                          </a:cubicBezTo>
                          <a:cubicBezTo>
                            <a:pt x="315648" y="170285"/>
                            <a:pt x="313266" y="167639"/>
                            <a:pt x="309562" y="167110"/>
                          </a:cubicBezTo>
                          <a:cubicBezTo>
                            <a:pt x="305858" y="166581"/>
                            <a:pt x="298450" y="167110"/>
                            <a:pt x="298450" y="167110"/>
                          </a:cubicBezTo>
                          <a:cubicBezTo>
                            <a:pt x="295540" y="167639"/>
                            <a:pt x="293687" y="167110"/>
                            <a:pt x="292100" y="170285"/>
                          </a:cubicBezTo>
                          <a:cubicBezTo>
                            <a:pt x="290513" y="173460"/>
                            <a:pt x="291835" y="184043"/>
                            <a:pt x="288925" y="186160"/>
                          </a:cubicBezTo>
                          <a:cubicBezTo>
                            <a:pt x="286015" y="188277"/>
                            <a:pt x="278606" y="184573"/>
                            <a:pt x="274637" y="182985"/>
                          </a:cubicBezTo>
                          <a:cubicBezTo>
                            <a:pt x="270668" y="181398"/>
                            <a:pt x="270668" y="177958"/>
                            <a:pt x="265112" y="176635"/>
                          </a:cubicBezTo>
                          <a:cubicBezTo>
                            <a:pt x="259556" y="175312"/>
                            <a:pt x="247385" y="171343"/>
                            <a:pt x="241300" y="175047"/>
                          </a:cubicBezTo>
                          <a:cubicBezTo>
                            <a:pt x="235215" y="178751"/>
                            <a:pt x="234156" y="194891"/>
                            <a:pt x="228600" y="198860"/>
                          </a:cubicBezTo>
                          <a:cubicBezTo>
                            <a:pt x="223044" y="202829"/>
                            <a:pt x="214047" y="198596"/>
                            <a:pt x="207962" y="198860"/>
                          </a:cubicBezTo>
                          <a:cubicBezTo>
                            <a:pt x="201877" y="199124"/>
                            <a:pt x="198172" y="199653"/>
                            <a:pt x="192087" y="200447"/>
                          </a:cubicBezTo>
                          <a:cubicBezTo>
                            <a:pt x="186002" y="201241"/>
                            <a:pt x="180710" y="200976"/>
                            <a:pt x="171450" y="203622"/>
                          </a:cubicBezTo>
                          <a:cubicBezTo>
                            <a:pt x="162190" y="206268"/>
                            <a:pt x="144727" y="211295"/>
                            <a:pt x="136525" y="216322"/>
                          </a:cubicBezTo>
                          <a:cubicBezTo>
                            <a:pt x="128323" y="221349"/>
                            <a:pt x="124618" y="227699"/>
                            <a:pt x="122237" y="233785"/>
                          </a:cubicBezTo>
                          <a:cubicBezTo>
                            <a:pt x="119856" y="239871"/>
                            <a:pt x="123824" y="248073"/>
                            <a:pt x="122237" y="252835"/>
                          </a:cubicBezTo>
                          <a:cubicBezTo>
                            <a:pt x="120650" y="257597"/>
                            <a:pt x="119326" y="259979"/>
                            <a:pt x="112712" y="262360"/>
                          </a:cubicBezTo>
                          <a:cubicBezTo>
                            <a:pt x="106098" y="264741"/>
                            <a:pt x="88900" y="263418"/>
                            <a:pt x="82550" y="267122"/>
                          </a:cubicBezTo>
                          <a:cubicBezTo>
                            <a:pt x="76200" y="270826"/>
                            <a:pt x="79110" y="281674"/>
                            <a:pt x="74612" y="284585"/>
                          </a:cubicBezTo>
                          <a:cubicBezTo>
                            <a:pt x="70114" y="287496"/>
                            <a:pt x="55562" y="284585"/>
                            <a:pt x="55562" y="284585"/>
                          </a:cubicBezTo>
                          <a:cubicBezTo>
                            <a:pt x="49212" y="284585"/>
                            <a:pt x="42333" y="284850"/>
                            <a:pt x="36512" y="284585"/>
                          </a:cubicBezTo>
                          <a:cubicBezTo>
                            <a:pt x="30691" y="284320"/>
                            <a:pt x="26722" y="279558"/>
                            <a:pt x="20637" y="282997"/>
                          </a:cubicBezTo>
                          <a:cubicBezTo>
                            <a:pt x="14552" y="286436"/>
                            <a:pt x="7276" y="295829"/>
                            <a:pt x="0" y="305222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6" name="フリーフォーム: 図形 805">
              <a:extLst>
                <a:ext uri="{FF2B5EF4-FFF2-40B4-BE49-F238E27FC236}">
                  <a16:creationId xmlns:a16="http://schemas.microsoft.com/office/drawing/2014/main" id="{E2FDAD71-B03C-4BC7-8C20-981F91CD6240}"/>
                </a:ext>
              </a:extLst>
            </p:cNvPr>
            <p:cNvSpPr/>
            <p:nvPr/>
          </p:nvSpPr>
          <p:spPr>
            <a:xfrm>
              <a:off x="4979518" y="3413125"/>
              <a:ext cx="303682" cy="347218"/>
            </a:xfrm>
            <a:custGeom>
              <a:avLst/>
              <a:gdLst>
                <a:gd name="connsiteX0" fmla="*/ 113182 w 303682"/>
                <a:gd name="connsiteY0" fmla="*/ 0 h 347218"/>
                <a:gd name="connsiteX1" fmla="*/ 65557 w 303682"/>
                <a:gd name="connsiteY1" fmla="*/ 23813 h 347218"/>
                <a:gd name="connsiteX2" fmla="*/ 38570 w 303682"/>
                <a:gd name="connsiteY2" fmla="*/ 28575 h 347218"/>
                <a:gd name="connsiteX3" fmla="*/ 22695 w 303682"/>
                <a:gd name="connsiteY3" fmla="*/ 41275 h 347218"/>
                <a:gd name="connsiteX4" fmla="*/ 17932 w 303682"/>
                <a:gd name="connsiteY4" fmla="*/ 57150 h 347218"/>
                <a:gd name="connsiteX5" fmla="*/ 16345 w 303682"/>
                <a:gd name="connsiteY5" fmla="*/ 76200 h 347218"/>
                <a:gd name="connsiteX6" fmla="*/ 16345 w 303682"/>
                <a:gd name="connsiteY6" fmla="*/ 82550 h 347218"/>
                <a:gd name="connsiteX7" fmla="*/ 13170 w 303682"/>
                <a:gd name="connsiteY7" fmla="*/ 92075 h 347218"/>
                <a:gd name="connsiteX8" fmla="*/ 13170 w 303682"/>
                <a:gd name="connsiteY8" fmla="*/ 106363 h 347218"/>
                <a:gd name="connsiteX9" fmla="*/ 13170 w 303682"/>
                <a:gd name="connsiteY9" fmla="*/ 111125 h 347218"/>
                <a:gd name="connsiteX10" fmla="*/ 5232 w 303682"/>
                <a:gd name="connsiteY10" fmla="*/ 119063 h 347218"/>
                <a:gd name="connsiteX11" fmla="*/ 5232 w 303682"/>
                <a:gd name="connsiteY11" fmla="*/ 130175 h 347218"/>
                <a:gd name="connsiteX12" fmla="*/ 5232 w 303682"/>
                <a:gd name="connsiteY12" fmla="*/ 149225 h 347218"/>
                <a:gd name="connsiteX13" fmla="*/ 470 w 303682"/>
                <a:gd name="connsiteY13" fmla="*/ 163513 h 347218"/>
                <a:gd name="connsiteX14" fmla="*/ 470 w 303682"/>
                <a:gd name="connsiteY14" fmla="*/ 177800 h 347218"/>
                <a:gd name="connsiteX15" fmla="*/ 470 w 303682"/>
                <a:gd name="connsiteY15" fmla="*/ 193675 h 347218"/>
                <a:gd name="connsiteX16" fmla="*/ 6820 w 303682"/>
                <a:gd name="connsiteY16" fmla="*/ 204788 h 347218"/>
                <a:gd name="connsiteX17" fmla="*/ 17932 w 303682"/>
                <a:gd name="connsiteY17" fmla="*/ 219075 h 347218"/>
                <a:gd name="connsiteX18" fmla="*/ 17932 w 303682"/>
                <a:gd name="connsiteY18" fmla="*/ 231775 h 347218"/>
                <a:gd name="connsiteX19" fmla="*/ 27457 w 303682"/>
                <a:gd name="connsiteY19" fmla="*/ 244475 h 347218"/>
                <a:gd name="connsiteX20" fmla="*/ 41745 w 303682"/>
                <a:gd name="connsiteY20" fmla="*/ 258763 h 347218"/>
                <a:gd name="connsiteX21" fmla="*/ 56032 w 303682"/>
                <a:gd name="connsiteY21" fmla="*/ 265113 h 347218"/>
                <a:gd name="connsiteX22" fmla="*/ 67145 w 303682"/>
                <a:gd name="connsiteY22" fmla="*/ 268288 h 347218"/>
                <a:gd name="connsiteX23" fmla="*/ 71907 w 303682"/>
                <a:gd name="connsiteY23" fmla="*/ 285750 h 347218"/>
                <a:gd name="connsiteX24" fmla="*/ 83020 w 303682"/>
                <a:gd name="connsiteY24" fmla="*/ 298450 h 347218"/>
                <a:gd name="connsiteX25" fmla="*/ 92545 w 303682"/>
                <a:gd name="connsiteY25" fmla="*/ 306388 h 347218"/>
                <a:gd name="connsiteX26" fmla="*/ 105245 w 303682"/>
                <a:gd name="connsiteY26" fmla="*/ 315913 h 347218"/>
                <a:gd name="connsiteX27" fmla="*/ 119532 w 303682"/>
                <a:gd name="connsiteY27" fmla="*/ 322263 h 347218"/>
                <a:gd name="connsiteX28" fmla="*/ 133820 w 303682"/>
                <a:gd name="connsiteY28" fmla="*/ 325438 h 347218"/>
                <a:gd name="connsiteX29" fmla="*/ 148107 w 303682"/>
                <a:gd name="connsiteY29" fmla="*/ 325438 h 347218"/>
                <a:gd name="connsiteX30" fmla="*/ 163982 w 303682"/>
                <a:gd name="connsiteY30" fmla="*/ 333375 h 347218"/>
                <a:gd name="connsiteX31" fmla="*/ 194145 w 303682"/>
                <a:gd name="connsiteY31" fmla="*/ 341313 h 347218"/>
                <a:gd name="connsiteX32" fmla="*/ 211607 w 303682"/>
                <a:gd name="connsiteY32" fmla="*/ 346075 h 347218"/>
                <a:gd name="connsiteX33" fmla="*/ 222720 w 303682"/>
                <a:gd name="connsiteY33" fmla="*/ 346075 h 347218"/>
                <a:gd name="connsiteX34" fmla="*/ 232245 w 303682"/>
                <a:gd name="connsiteY34" fmla="*/ 333375 h 347218"/>
                <a:gd name="connsiteX35" fmla="*/ 265582 w 303682"/>
                <a:gd name="connsiteY35" fmla="*/ 333375 h 347218"/>
                <a:gd name="connsiteX36" fmla="*/ 292570 w 303682"/>
                <a:gd name="connsiteY36" fmla="*/ 339725 h 347218"/>
                <a:gd name="connsiteX37" fmla="*/ 303682 w 303682"/>
                <a:gd name="connsiteY37" fmla="*/ 331788 h 34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3682" h="347218" extrusionOk="0">
                  <a:moveTo>
                    <a:pt x="113182" y="0"/>
                  </a:moveTo>
                  <a:cubicBezTo>
                    <a:pt x="94599" y="11597"/>
                    <a:pt x="78266" y="18905"/>
                    <a:pt x="65557" y="23813"/>
                  </a:cubicBezTo>
                  <a:cubicBezTo>
                    <a:pt x="52507" y="29352"/>
                    <a:pt x="45165" y="25376"/>
                    <a:pt x="38570" y="28575"/>
                  </a:cubicBezTo>
                  <a:cubicBezTo>
                    <a:pt x="31239" y="31608"/>
                    <a:pt x="25861" y="35589"/>
                    <a:pt x="22695" y="41275"/>
                  </a:cubicBezTo>
                  <a:cubicBezTo>
                    <a:pt x="19880" y="46046"/>
                    <a:pt x="18707" y="50400"/>
                    <a:pt x="17932" y="57150"/>
                  </a:cubicBezTo>
                  <a:cubicBezTo>
                    <a:pt x="16995" y="63034"/>
                    <a:pt x="16432" y="71468"/>
                    <a:pt x="16345" y="76200"/>
                  </a:cubicBezTo>
                  <a:cubicBezTo>
                    <a:pt x="16157" y="80333"/>
                    <a:pt x="16959" y="79809"/>
                    <a:pt x="16345" y="82550"/>
                  </a:cubicBezTo>
                  <a:cubicBezTo>
                    <a:pt x="16135" y="84993"/>
                    <a:pt x="13749" y="87943"/>
                    <a:pt x="13170" y="92075"/>
                  </a:cubicBezTo>
                  <a:cubicBezTo>
                    <a:pt x="12641" y="96044"/>
                    <a:pt x="13169" y="106363"/>
                    <a:pt x="13170" y="106363"/>
                  </a:cubicBezTo>
                  <a:cubicBezTo>
                    <a:pt x="13358" y="109578"/>
                    <a:pt x="14509" y="109107"/>
                    <a:pt x="13170" y="111125"/>
                  </a:cubicBezTo>
                  <a:cubicBezTo>
                    <a:pt x="11703" y="113232"/>
                    <a:pt x="6541" y="115520"/>
                    <a:pt x="5232" y="119063"/>
                  </a:cubicBezTo>
                  <a:cubicBezTo>
                    <a:pt x="3909" y="122238"/>
                    <a:pt x="5233" y="130175"/>
                    <a:pt x="5232" y="130175"/>
                  </a:cubicBezTo>
                  <a:cubicBezTo>
                    <a:pt x="4313" y="134692"/>
                    <a:pt x="6541" y="143492"/>
                    <a:pt x="5232" y="149225"/>
                  </a:cubicBezTo>
                  <a:cubicBezTo>
                    <a:pt x="3799" y="154648"/>
                    <a:pt x="1482" y="158784"/>
                    <a:pt x="470" y="163513"/>
                  </a:cubicBezTo>
                  <a:cubicBezTo>
                    <a:pt x="-324" y="168274"/>
                    <a:pt x="470" y="177799"/>
                    <a:pt x="470" y="177800"/>
                  </a:cubicBezTo>
                  <a:cubicBezTo>
                    <a:pt x="241" y="182607"/>
                    <a:pt x="-253" y="189338"/>
                    <a:pt x="470" y="193675"/>
                  </a:cubicBezTo>
                  <a:cubicBezTo>
                    <a:pt x="1407" y="198354"/>
                    <a:pt x="3703" y="200161"/>
                    <a:pt x="6820" y="204788"/>
                  </a:cubicBezTo>
                  <a:cubicBezTo>
                    <a:pt x="10213" y="209127"/>
                    <a:pt x="17034" y="214663"/>
                    <a:pt x="17932" y="219075"/>
                  </a:cubicBezTo>
                  <a:cubicBezTo>
                    <a:pt x="19150" y="222947"/>
                    <a:pt x="17071" y="227365"/>
                    <a:pt x="17932" y="231775"/>
                  </a:cubicBezTo>
                  <a:cubicBezTo>
                    <a:pt x="18802" y="236064"/>
                    <a:pt x="24396" y="239818"/>
                    <a:pt x="27457" y="244475"/>
                  </a:cubicBezTo>
                  <a:cubicBezTo>
                    <a:pt x="31059" y="247957"/>
                    <a:pt x="36579" y="255226"/>
                    <a:pt x="41745" y="258763"/>
                  </a:cubicBezTo>
                  <a:cubicBezTo>
                    <a:pt x="46138" y="261887"/>
                    <a:pt x="51860" y="263117"/>
                    <a:pt x="56032" y="265113"/>
                  </a:cubicBezTo>
                  <a:cubicBezTo>
                    <a:pt x="60422" y="267101"/>
                    <a:pt x="64349" y="264293"/>
                    <a:pt x="67145" y="268288"/>
                  </a:cubicBezTo>
                  <a:cubicBezTo>
                    <a:pt x="69277" y="272387"/>
                    <a:pt x="69153" y="280795"/>
                    <a:pt x="71907" y="285750"/>
                  </a:cubicBezTo>
                  <a:cubicBezTo>
                    <a:pt x="74410" y="291063"/>
                    <a:pt x="79239" y="295123"/>
                    <a:pt x="83020" y="298450"/>
                  </a:cubicBezTo>
                  <a:cubicBezTo>
                    <a:pt x="86470" y="301825"/>
                    <a:pt x="88859" y="303734"/>
                    <a:pt x="92545" y="306388"/>
                  </a:cubicBezTo>
                  <a:cubicBezTo>
                    <a:pt x="95768" y="309661"/>
                    <a:pt x="100493" y="313531"/>
                    <a:pt x="105245" y="315913"/>
                  </a:cubicBezTo>
                  <a:cubicBezTo>
                    <a:pt x="109596" y="318618"/>
                    <a:pt x="114354" y="320760"/>
                    <a:pt x="119532" y="322263"/>
                  </a:cubicBezTo>
                  <a:cubicBezTo>
                    <a:pt x="123444" y="323593"/>
                    <a:pt x="129559" y="325211"/>
                    <a:pt x="133820" y="325438"/>
                  </a:cubicBezTo>
                  <a:cubicBezTo>
                    <a:pt x="138495" y="325639"/>
                    <a:pt x="143224" y="324098"/>
                    <a:pt x="148107" y="325438"/>
                  </a:cubicBezTo>
                  <a:cubicBezTo>
                    <a:pt x="153012" y="326494"/>
                    <a:pt x="156902" y="330361"/>
                    <a:pt x="163982" y="333375"/>
                  </a:cubicBezTo>
                  <a:cubicBezTo>
                    <a:pt x="171654" y="336021"/>
                    <a:pt x="194146" y="341313"/>
                    <a:pt x="194145" y="341313"/>
                  </a:cubicBezTo>
                  <a:cubicBezTo>
                    <a:pt x="202733" y="343870"/>
                    <a:pt x="206917" y="345515"/>
                    <a:pt x="211607" y="346075"/>
                  </a:cubicBezTo>
                  <a:cubicBezTo>
                    <a:pt x="216116" y="347297"/>
                    <a:pt x="219240" y="348213"/>
                    <a:pt x="222720" y="346075"/>
                  </a:cubicBezTo>
                  <a:cubicBezTo>
                    <a:pt x="227014" y="343048"/>
                    <a:pt x="225791" y="336066"/>
                    <a:pt x="232245" y="333375"/>
                  </a:cubicBezTo>
                  <a:cubicBezTo>
                    <a:pt x="239838" y="331039"/>
                    <a:pt x="255122" y="332414"/>
                    <a:pt x="265582" y="333375"/>
                  </a:cubicBezTo>
                  <a:cubicBezTo>
                    <a:pt x="275725" y="334663"/>
                    <a:pt x="286379" y="340227"/>
                    <a:pt x="292570" y="339725"/>
                  </a:cubicBezTo>
                  <a:cubicBezTo>
                    <a:pt x="298325" y="340008"/>
                    <a:pt x="299100" y="334084"/>
                    <a:pt x="303682" y="331788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549860598">
                    <a:custGeom>
                      <a:avLst/>
                      <a:gdLst>
                        <a:gd name="connsiteX0" fmla="*/ 113182 w 303682"/>
                        <a:gd name="connsiteY0" fmla="*/ 0 h 347218"/>
                        <a:gd name="connsiteX1" fmla="*/ 65557 w 303682"/>
                        <a:gd name="connsiteY1" fmla="*/ 23813 h 347218"/>
                        <a:gd name="connsiteX2" fmla="*/ 38570 w 303682"/>
                        <a:gd name="connsiteY2" fmla="*/ 28575 h 347218"/>
                        <a:gd name="connsiteX3" fmla="*/ 22695 w 303682"/>
                        <a:gd name="connsiteY3" fmla="*/ 41275 h 347218"/>
                        <a:gd name="connsiteX4" fmla="*/ 17932 w 303682"/>
                        <a:gd name="connsiteY4" fmla="*/ 57150 h 347218"/>
                        <a:gd name="connsiteX5" fmla="*/ 16345 w 303682"/>
                        <a:gd name="connsiteY5" fmla="*/ 76200 h 347218"/>
                        <a:gd name="connsiteX6" fmla="*/ 16345 w 303682"/>
                        <a:gd name="connsiteY6" fmla="*/ 82550 h 347218"/>
                        <a:gd name="connsiteX7" fmla="*/ 13170 w 303682"/>
                        <a:gd name="connsiteY7" fmla="*/ 92075 h 347218"/>
                        <a:gd name="connsiteX8" fmla="*/ 13170 w 303682"/>
                        <a:gd name="connsiteY8" fmla="*/ 106363 h 347218"/>
                        <a:gd name="connsiteX9" fmla="*/ 13170 w 303682"/>
                        <a:gd name="connsiteY9" fmla="*/ 111125 h 347218"/>
                        <a:gd name="connsiteX10" fmla="*/ 5232 w 303682"/>
                        <a:gd name="connsiteY10" fmla="*/ 119063 h 347218"/>
                        <a:gd name="connsiteX11" fmla="*/ 5232 w 303682"/>
                        <a:gd name="connsiteY11" fmla="*/ 130175 h 347218"/>
                        <a:gd name="connsiteX12" fmla="*/ 5232 w 303682"/>
                        <a:gd name="connsiteY12" fmla="*/ 149225 h 347218"/>
                        <a:gd name="connsiteX13" fmla="*/ 470 w 303682"/>
                        <a:gd name="connsiteY13" fmla="*/ 163513 h 347218"/>
                        <a:gd name="connsiteX14" fmla="*/ 470 w 303682"/>
                        <a:gd name="connsiteY14" fmla="*/ 177800 h 347218"/>
                        <a:gd name="connsiteX15" fmla="*/ 470 w 303682"/>
                        <a:gd name="connsiteY15" fmla="*/ 193675 h 347218"/>
                        <a:gd name="connsiteX16" fmla="*/ 6820 w 303682"/>
                        <a:gd name="connsiteY16" fmla="*/ 204788 h 347218"/>
                        <a:gd name="connsiteX17" fmla="*/ 17932 w 303682"/>
                        <a:gd name="connsiteY17" fmla="*/ 219075 h 347218"/>
                        <a:gd name="connsiteX18" fmla="*/ 17932 w 303682"/>
                        <a:gd name="connsiteY18" fmla="*/ 231775 h 347218"/>
                        <a:gd name="connsiteX19" fmla="*/ 27457 w 303682"/>
                        <a:gd name="connsiteY19" fmla="*/ 244475 h 347218"/>
                        <a:gd name="connsiteX20" fmla="*/ 41745 w 303682"/>
                        <a:gd name="connsiteY20" fmla="*/ 258763 h 347218"/>
                        <a:gd name="connsiteX21" fmla="*/ 56032 w 303682"/>
                        <a:gd name="connsiteY21" fmla="*/ 265113 h 347218"/>
                        <a:gd name="connsiteX22" fmla="*/ 67145 w 303682"/>
                        <a:gd name="connsiteY22" fmla="*/ 268288 h 347218"/>
                        <a:gd name="connsiteX23" fmla="*/ 71907 w 303682"/>
                        <a:gd name="connsiteY23" fmla="*/ 285750 h 347218"/>
                        <a:gd name="connsiteX24" fmla="*/ 83020 w 303682"/>
                        <a:gd name="connsiteY24" fmla="*/ 298450 h 347218"/>
                        <a:gd name="connsiteX25" fmla="*/ 92545 w 303682"/>
                        <a:gd name="connsiteY25" fmla="*/ 306388 h 347218"/>
                        <a:gd name="connsiteX26" fmla="*/ 105245 w 303682"/>
                        <a:gd name="connsiteY26" fmla="*/ 315913 h 347218"/>
                        <a:gd name="connsiteX27" fmla="*/ 119532 w 303682"/>
                        <a:gd name="connsiteY27" fmla="*/ 322263 h 347218"/>
                        <a:gd name="connsiteX28" fmla="*/ 133820 w 303682"/>
                        <a:gd name="connsiteY28" fmla="*/ 325438 h 347218"/>
                        <a:gd name="connsiteX29" fmla="*/ 148107 w 303682"/>
                        <a:gd name="connsiteY29" fmla="*/ 325438 h 347218"/>
                        <a:gd name="connsiteX30" fmla="*/ 163982 w 303682"/>
                        <a:gd name="connsiteY30" fmla="*/ 333375 h 347218"/>
                        <a:gd name="connsiteX31" fmla="*/ 194145 w 303682"/>
                        <a:gd name="connsiteY31" fmla="*/ 341313 h 347218"/>
                        <a:gd name="connsiteX32" fmla="*/ 211607 w 303682"/>
                        <a:gd name="connsiteY32" fmla="*/ 346075 h 347218"/>
                        <a:gd name="connsiteX33" fmla="*/ 222720 w 303682"/>
                        <a:gd name="connsiteY33" fmla="*/ 346075 h 347218"/>
                        <a:gd name="connsiteX34" fmla="*/ 232245 w 303682"/>
                        <a:gd name="connsiteY34" fmla="*/ 333375 h 347218"/>
                        <a:gd name="connsiteX35" fmla="*/ 265582 w 303682"/>
                        <a:gd name="connsiteY35" fmla="*/ 333375 h 347218"/>
                        <a:gd name="connsiteX36" fmla="*/ 292570 w 303682"/>
                        <a:gd name="connsiteY36" fmla="*/ 339725 h 347218"/>
                        <a:gd name="connsiteX37" fmla="*/ 303682 w 303682"/>
                        <a:gd name="connsiteY37" fmla="*/ 331788 h 347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</a:cxnLst>
                      <a:rect l="l" t="t" r="r" b="b"/>
                      <a:pathLst>
                        <a:path w="303682" h="347218">
                          <a:moveTo>
                            <a:pt x="113182" y="0"/>
                          </a:moveTo>
                          <a:cubicBezTo>
                            <a:pt x="95587" y="9525"/>
                            <a:pt x="77992" y="19050"/>
                            <a:pt x="65557" y="23813"/>
                          </a:cubicBezTo>
                          <a:cubicBezTo>
                            <a:pt x="53122" y="28576"/>
                            <a:pt x="45714" y="25665"/>
                            <a:pt x="38570" y="28575"/>
                          </a:cubicBezTo>
                          <a:cubicBezTo>
                            <a:pt x="31426" y="31485"/>
                            <a:pt x="26135" y="36513"/>
                            <a:pt x="22695" y="41275"/>
                          </a:cubicBezTo>
                          <a:cubicBezTo>
                            <a:pt x="19255" y="46037"/>
                            <a:pt x="18990" y="51329"/>
                            <a:pt x="17932" y="57150"/>
                          </a:cubicBezTo>
                          <a:cubicBezTo>
                            <a:pt x="16874" y="62971"/>
                            <a:pt x="16609" y="71967"/>
                            <a:pt x="16345" y="76200"/>
                          </a:cubicBezTo>
                          <a:cubicBezTo>
                            <a:pt x="16081" y="80433"/>
                            <a:pt x="16874" y="79904"/>
                            <a:pt x="16345" y="82550"/>
                          </a:cubicBezTo>
                          <a:cubicBezTo>
                            <a:pt x="15816" y="85196"/>
                            <a:pt x="13699" y="88106"/>
                            <a:pt x="13170" y="92075"/>
                          </a:cubicBezTo>
                          <a:cubicBezTo>
                            <a:pt x="12641" y="96044"/>
                            <a:pt x="13170" y="106363"/>
                            <a:pt x="13170" y="106363"/>
                          </a:cubicBezTo>
                          <a:cubicBezTo>
                            <a:pt x="13170" y="109538"/>
                            <a:pt x="14493" y="109008"/>
                            <a:pt x="13170" y="111125"/>
                          </a:cubicBezTo>
                          <a:cubicBezTo>
                            <a:pt x="11847" y="113242"/>
                            <a:pt x="6555" y="115888"/>
                            <a:pt x="5232" y="119063"/>
                          </a:cubicBezTo>
                          <a:cubicBezTo>
                            <a:pt x="3909" y="122238"/>
                            <a:pt x="5232" y="130175"/>
                            <a:pt x="5232" y="130175"/>
                          </a:cubicBezTo>
                          <a:cubicBezTo>
                            <a:pt x="5232" y="135202"/>
                            <a:pt x="6026" y="143669"/>
                            <a:pt x="5232" y="149225"/>
                          </a:cubicBezTo>
                          <a:cubicBezTo>
                            <a:pt x="4438" y="154781"/>
                            <a:pt x="1264" y="158751"/>
                            <a:pt x="470" y="163513"/>
                          </a:cubicBezTo>
                          <a:cubicBezTo>
                            <a:pt x="-324" y="168275"/>
                            <a:pt x="470" y="177800"/>
                            <a:pt x="470" y="177800"/>
                          </a:cubicBezTo>
                          <a:cubicBezTo>
                            <a:pt x="470" y="182827"/>
                            <a:pt x="-588" y="189177"/>
                            <a:pt x="470" y="193675"/>
                          </a:cubicBezTo>
                          <a:cubicBezTo>
                            <a:pt x="1528" y="198173"/>
                            <a:pt x="3910" y="200555"/>
                            <a:pt x="6820" y="204788"/>
                          </a:cubicBezTo>
                          <a:cubicBezTo>
                            <a:pt x="9730" y="209021"/>
                            <a:pt x="16080" y="214577"/>
                            <a:pt x="17932" y="219075"/>
                          </a:cubicBezTo>
                          <a:cubicBezTo>
                            <a:pt x="19784" y="223573"/>
                            <a:pt x="16345" y="227542"/>
                            <a:pt x="17932" y="231775"/>
                          </a:cubicBezTo>
                          <a:cubicBezTo>
                            <a:pt x="19519" y="236008"/>
                            <a:pt x="23488" y="239977"/>
                            <a:pt x="27457" y="244475"/>
                          </a:cubicBezTo>
                          <a:cubicBezTo>
                            <a:pt x="31426" y="248973"/>
                            <a:pt x="36983" y="255323"/>
                            <a:pt x="41745" y="258763"/>
                          </a:cubicBezTo>
                          <a:cubicBezTo>
                            <a:pt x="46507" y="262203"/>
                            <a:pt x="51799" y="263526"/>
                            <a:pt x="56032" y="265113"/>
                          </a:cubicBezTo>
                          <a:cubicBezTo>
                            <a:pt x="60265" y="266700"/>
                            <a:pt x="64499" y="264848"/>
                            <a:pt x="67145" y="268288"/>
                          </a:cubicBezTo>
                          <a:cubicBezTo>
                            <a:pt x="69791" y="271728"/>
                            <a:pt x="69261" y="280723"/>
                            <a:pt x="71907" y="285750"/>
                          </a:cubicBezTo>
                          <a:cubicBezTo>
                            <a:pt x="74553" y="290777"/>
                            <a:pt x="79580" y="295010"/>
                            <a:pt x="83020" y="298450"/>
                          </a:cubicBezTo>
                          <a:cubicBezTo>
                            <a:pt x="86460" y="301890"/>
                            <a:pt x="88841" y="303478"/>
                            <a:pt x="92545" y="306388"/>
                          </a:cubicBezTo>
                          <a:cubicBezTo>
                            <a:pt x="96249" y="309299"/>
                            <a:pt x="100747" y="313267"/>
                            <a:pt x="105245" y="315913"/>
                          </a:cubicBezTo>
                          <a:cubicBezTo>
                            <a:pt x="109743" y="318559"/>
                            <a:pt x="114770" y="320676"/>
                            <a:pt x="119532" y="322263"/>
                          </a:cubicBezTo>
                          <a:cubicBezTo>
                            <a:pt x="124294" y="323850"/>
                            <a:pt x="129058" y="324909"/>
                            <a:pt x="133820" y="325438"/>
                          </a:cubicBezTo>
                          <a:cubicBezTo>
                            <a:pt x="138583" y="325967"/>
                            <a:pt x="143080" y="324115"/>
                            <a:pt x="148107" y="325438"/>
                          </a:cubicBezTo>
                          <a:cubicBezTo>
                            <a:pt x="153134" y="326761"/>
                            <a:pt x="156309" y="330729"/>
                            <a:pt x="163982" y="333375"/>
                          </a:cubicBezTo>
                          <a:cubicBezTo>
                            <a:pt x="171655" y="336021"/>
                            <a:pt x="194145" y="341313"/>
                            <a:pt x="194145" y="341313"/>
                          </a:cubicBezTo>
                          <a:cubicBezTo>
                            <a:pt x="202082" y="343430"/>
                            <a:pt x="206845" y="345281"/>
                            <a:pt x="211607" y="346075"/>
                          </a:cubicBezTo>
                          <a:cubicBezTo>
                            <a:pt x="216369" y="346869"/>
                            <a:pt x="219280" y="348192"/>
                            <a:pt x="222720" y="346075"/>
                          </a:cubicBezTo>
                          <a:cubicBezTo>
                            <a:pt x="226160" y="343958"/>
                            <a:pt x="225101" y="335492"/>
                            <a:pt x="232245" y="333375"/>
                          </a:cubicBezTo>
                          <a:cubicBezTo>
                            <a:pt x="239389" y="331258"/>
                            <a:pt x="255528" y="332317"/>
                            <a:pt x="265582" y="333375"/>
                          </a:cubicBezTo>
                          <a:cubicBezTo>
                            <a:pt x="275636" y="334433"/>
                            <a:pt x="286220" y="339989"/>
                            <a:pt x="292570" y="339725"/>
                          </a:cubicBezTo>
                          <a:cubicBezTo>
                            <a:pt x="298920" y="339461"/>
                            <a:pt x="299184" y="334169"/>
                            <a:pt x="303682" y="331788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7" name="フリーフォーム: 図形 806">
              <a:extLst>
                <a:ext uri="{FF2B5EF4-FFF2-40B4-BE49-F238E27FC236}">
                  <a16:creationId xmlns:a16="http://schemas.microsoft.com/office/drawing/2014/main" id="{75BEAAB2-E6B7-47E0-B478-62DF6C2B4C29}"/>
                </a:ext>
              </a:extLst>
            </p:cNvPr>
            <p:cNvSpPr/>
            <p:nvPr/>
          </p:nvSpPr>
          <p:spPr>
            <a:xfrm>
              <a:off x="4924564" y="3396854"/>
              <a:ext cx="956017" cy="411626"/>
            </a:xfrm>
            <a:custGeom>
              <a:avLst/>
              <a:gdLst>
                <a:gd name="connsiteX0" fmla="*/ 171311 w 956017"/>
                <a:gd name="connsiteY0" fmla="*/ 3571 h 411626"/>
                <a:gd name="connsiteX1" fmla="*/ 110986 w 956017"/>
                <a:gd name="connsiteY1" fmla="*/ 396 h 411626"/>
                <a:gd name="connsiteX2" fmla="*/ 101461 w 956017"/>
                <a:gd name="connsiteY2" fmla="*/ 396 h 411626"/>
                <a:gd name="connsiteX3" fmla="*/ 90349 w 956017"/>
                <a:gd name="connsiteY3" fmla="*/ 3571 h 411626"/>
                <a:gd name="connsiteX4" fmla="*/ 76061 w 956017"/>
                <a:gd name="connsiteY4" fmla="*/ 14684 h 411626"/>
                <a:gd name="connsiteX5" fmla="*/ 76061 w 956017"/>
                <a:gd name="connsiteY5" fmla="*/ 24209 h 411626"/>
                <a:gd name="connsiteX6" fmla="*/ 63361 w 956017"/>
                <a:gd name="connsiteY6" fmla="*/ 32146 h 411626"/>
                <a:gd name="connsiteX7" fmla="*/ 53836 w 956017"/>
                <a:gd name="connsiteY7" fmla="*/ 35321 h 411626"/>
                <a:gd name="connsiteX8" fmla="*/ 41136 w 956017"/>
                <a:gd name="connsiteY8" fmla="*/ 49609 h 411626"/>
                <a:gd name="connsiteX9" fmla="*/ 44311 w 956017"/>
                <a:gd name="connsiteY9" fmla="*/ 75009 h 411626"/>
                <a:gd name="connsiteX10" fmla="*/ 37961 w 956017"/>
                <a:gd name="connsiteY10" fmla="*/ 81359 h 411626"/>
                <a:gd name="connsiteX11" fmla="*/ 23674 w 956017"/>
                <a:gd name="connsiteY11" fmla="*/ 90884 h 411626"/>
                <a:gd name="connsiteX12" fmla="*/ 23674 w 956017"/>
                <a:gd name="connsiteY12" fmla="*/ 136921 h 411626"/>
                <a:gd name="connsiteX13" fmla="*/ 15736 w 956017"/>
                <a:gd name="connsiteY13" fmla="*/ 165496 h 411626"/>
                <a:gd name="connsiteX14" fmla="*/ 26849 w 956017"/>
                <a:gd name="connsiteY14" fmla="*/ 190896 h 411626"/>
                <a:gd name="connsiteX15" fmla="*/ 10974 w 956017"/>
                <a:gd name="connsiteY15" fmla="*/ 211534 h 411626"/>
                <a:gd name="connsiteX16" fmla="*/ 1449 w 956017"/>
                <a:gd name="connsiteY16" fmla="*/ 252809 h 411626"/>
                <a:gd name="connsiteX17" fmla="*/ 42724 w 956017"/>
                <a:gd name="connsiteY17" fmla="*/ 271859 h 411626"/>
                <a:gd name="connsiteX18" fmla="*/ 41136 w 956017"/>
                <a:gd name="connsiteY18" fmla="*/ 292496 h 411626"/>
                <a:gd name="connsiteX19" fmla="*/ 39549 w 956017"/>
                <a:gd name="connsiteY19" fmla="*/ 309959 h 411626"/>
                <a:gd name="connsiteX20" fmla="*/ 66536 w 956017"/>
                <a:gd name="connsiteY20" fmla="*/ 330596 h 411626"/>
                <a:gd name="connsiteX21" fmla="*/ 83999 w 956017"/>
                <a:gd name="connsiteY21" fmla="*/ 357584 h 411626"/>
                <a:gd name="connsiteX22" fmla="*/ 120511 w 956017"/>
                <a:gd name="connsiteY22" fmla="*/ 365521 h 411626"/>
                <a:gd name="connsiteX23" fmla="*/ 139561 w 956017"/>
                <a:gd name="connsiteY23" fmla="*/ 389334 h 411626"/>
                <a:gd name="connsiteX24" fmla="*/ 185599 w 956017"/>
                <a:gd name="connsiteY24" fmla="*/ 390921 h 411626"/>
                <a:gd name="connsiteX25" fmla="*/ 241161 w 956017"/>
                <a:gd name="connsiteY25" fmla="*/ 392509 h 411626"/>
                <a:gd name="connsiteX26" fmla="*/ 266561 w 956017"/>
                <a:gd name="connsiteY26" fmla="*/ 411559 h 411626"/>
                <a:gd name="connsiteX27" fmla="*/ 307836 w 956017"/>
                <a:gd name="connsiteY27" fmla="*/ 398859 h 411626"/>
                <a:gd name="connsiteX28" fmla="*/ 342761 w 956017"/>
                <a:gd name="connsiteY28" fmla="*/ 398859 h 411626"/>
                <a:gd name="connsiteX29" fmla="*/ 360224 w 956017"/>
                <a:gd name="connsiteY29" fmla="*/ 395684 h 411626"/>
                <a:gd name="connsiteX30" fmla="*/ 385624 w 956017"/>
                <a:gd name="connsiteY30" fmla="*/ 403621 h 411626"/>
                <a:gd name="connsiteX31" fmla="*/ 401499 w 956017"/>
                <a:gd name="connsiteY31" fmla="*/ 392509 h 411626"/>
                <a:gd name="connsiteX32" fmla="*/ 434836 w 956017"/>
                <a:gd name="connsiteY32" fmla="*/ 397271 h 411626"/>
                <a:gd name="connsiteX33" fmla="*/ 455474 w 956017"/>
                <a:gd name="connsiteY33" fmla="*/ 392509 h 411626"/>
                <a:gd name="connsiteX34" fmla="*/ 484049 w 956017"/>
                <a:gd name="connsiteY34" fmla="*/ 389334 h 411626"/>
                <a:gd name="connsiteX35" fmla="*/ 504686 w 956017"/>
                <a:gd name="connsiteY35" fmla="*/ 360759 h 411626"/>
                <a:gd name="connsiteX36" fmla="*/ 536436 w 956017"/>
                <a:gd name="connsiteY36" fmla="*/ 367109 h 411626"/>
                <a:gd name="connsiteX37" fmla="*/ 565011 w 956017"/>
                <a:gd name="connsiteY37" fmla="*/ 338534 h 411626"/>
                <a:gd name="connsiteX38" fmla="*/ 591999 w 956017"/>
                <a:gd name="connsiteY38" fmla="*/ 336946 h 411626"/>
                <a:gd name="connsiteX39" fmla="*/ 615811 w 956017"/>
                <a:gd name="connsiteY39" fmla="*/ 335359 h 411626"/>
                <a:gd name="connsiteX40" fmla="*/ 628511 w 956017"/>
                <a:gd name="connsiteY40" fmla="*/ 308371 h 411626"/>
                <a:gd name="connsiteX41" fmla="*/ 652324 w 956017"/>
                <a:gd name="connsiteY41" fmla="*/ 303609 h 411626"/>
                <a:gd name="connsiteX42" fmla="*/ 666611 w 956017"/>
                <a:gd name="connsiteY42" fmla="*/ 281384 h 411626"/>
                <a:gd name="connsiteX43" fmla="*/ 690424 w 956017"/>
                <a:gd name="connsiteY43" fmla="*/ 286146 h 411626"/>
                <a:gd name="connsiteX44" fmla="*/ 720586 w 956017"/>
                <a:gd name="connsiteY44" fmla="*/ 241696 h 411626"/>
                <a:gd name="connsiteX45" fmla="*/ 742811 w 956017"/>
                <a:gd name="connsiteY45" fmla="*/ 246459 h 411626"/>
                <a:gd name="connsiteX46" fmla="*/ 771386 w 956017"/>
                <a:gd name="connsiteY46" fmla="*/ 233759 h 411626"/>
                <a:gd name="connsiteX47" fmla="*/ 782499 w 956017"/>
                <a:gd name="connsiteY47" fmla="*/ 206771 h 411626"/>
                <a:gd name="connsiteX48" fmla="*/ 801549 w 956017"/>
                <a:gd name="connsiteY48" fmla="*/ 203596 h 411626"/>
                <a:gd name="connsiteX49" fmla="*/ 811074 w 956017"/>
                <a:gd name="connsiteY49" fmla="*/ 182959 h 411626"/>
                <a:gd name="connsiteX50" fmla="*/ 830124 w 956017"/>
                <a:gd name="connsiteY50" fmla="*/ 176609 h 411626"/>
                <a:gd name="connsiteX51" fmla="*/ 855524 w 956017"/>
                <a:gd name="connsiteY51" fmla="*/ 155971 h 411626"/>
                <a:gd name="connsiteX52" fmla="*/ 896799 w 956017"/>
                <a:gd name="connsiteY52" fmla="*/ 152796 h 411626"/>
                <a:gd name="connsiteX53" fmla="*/ 912674 w 956017"/>
                <a:gd name="connsiteY53" fmla="*/ 113109 h 411626"/>
                <a:gd name="connsiteX54" fmla="*/ 933311 w 956017"/>
                <a:gd name="connsiteY54" fmla="*/ 95646 h 411626"/>
                <a:gd name="connsiteX55" fmla="*/ 952361 w 956017"/>
                <a:gd name="connsiteY55" fmla="*/ 76596 h 411626"/>
                <a:gd name="connsiteX56" fmla="*/ 955536 w 956017"/>
                <a:gd name="connsiteY56" fmla="*/ 40084 h 41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56017" h="411626" extrusionOk="0">
                  <a:moveTo>
                    <a:pt x="171311" y="3571"/>
                  </a:moveTo>
                  <a:cubicBezTo>
                    <a:pt x="148631" y="3714"/>
                    <a:pt x="128040" y="5814"/>
                    <a:pt x="110986" y="396"/>
                  </a:cubicBezTo>
                  <a:cubicBezTo>
                    <a:pt x="99190" y="382"/>
                    <a:pt x="104870" y="471"/>
                    <a:pt x="101461" y="396"/>
                  </a:cubicBezTo>
                  <a:cubicBezTo>
                    <a:pt x="98091" y="988"/>
                    <a:pt x="94794" y="690"/>
                    <a:pt x="90349" y="3571"/>
                  </a:cubicBezTo>
                  <a:cubicBezTo>
                    <a:pt x="86000" y="5671"/>
                    <a:pt x="78829" y="10755"/>
                    <a:pt x="76061" y="14684"/>
                  </a:cubicBezTo>
                  <a:cubicBezTo>
                    <a:pt x="73520" y="17872"/>
                    <a:pt x="78284" y="20842"/>
                    <a:pt x="76061" y="24209"/>
                  </a:cubicBezTo>
                  <a:cubicBezTo>
                    <a:pt x="73258" y="27357"/>
                    <a:pt x="67126" y="29948"/>
                    <a:pt x="63361" y="32146"/>
                  </a:cubicBezTo>
                  <a:cubicBezTo>
                    <a:pt x="59858" y="33718"/>
                    <a:pt x="57761" y="32279"/>
                    <a:pt x="53836" y="35321"/>
                  </a:cubicBezTo>
                  <a:cubicBezTo>
                    <a:pt x="50403" y="37575"/>
                    <a:pt x="42601" y="43016"/>
                    <a:pt x="41136" y="49609"/>
                  </a:cubicBezTo>
                  <a:cubicBezTo>
                    <a:pt x="39549" y="56225"/>
                    <a:pt x="44311" y="75009"/>
                    <a:pt x="44311" y="75009"/>
                  </a:cubicBezTo>
                  <a:cubicBezTo>
                    <a:pt x="43738" y="80343"/>
                    <a:pt x="41584" y="79050"/>
                    <a:pt x="37961" y="81359"/>
                  </a:cubicBezTo>
                  <a:cubicBezTo>
                    <a:pt x="34531" y="84248"/>
                    <a:pt x="26249" y="81643"/>
                    <a:pt x="23674" y="90884"/>
                  </a:cubicBezTo>
                  <a:cubicBezTo>
                    <a:pt x="22036" y="100098"/>
                    <a:pt x="27028" y="123620"/>
                    <a:pt x="23674" y="136921"/>
                  </a:cubicBezTo>
                  <a:cubicBezTo>
                    <a:pt x="22309" y="149581"/>
                    <a:pt x="15220" y="156365"/>
                    <a:pt x="15736" y="165496"/>
                  </a:cubicBezTo>
                  <a:cubicBezTo>
                    <a:pt x="15624" y="174730"/>
                    <a:pt x="27471" y="182508"/>
                    <a:pt x="26849" y="190896"/>
                  </a:cubicBezTo>
                  <a:cubicBezTo>
                    <a:pt x="26040" y="199436"/>
                    <a:pt x="14332" y="199365"/>
                    <a:pt x="10974" y="211534"/>
                  </a:cubicBezTo>
                  <a:cubicBezTo>
                    <a:pt x="6934" y="222043"/>
                    <a:pt x="-4495" y="242343"/>
                    <a:pt x="1449" y="252809"/>
                  </a:cubicBezTo>
                  <a:cubicBezTo>
                    <a:pt x="7306" y="264003"/>
                    <a:pt x="35346" y="266297"/>
                    <a:pt x="42724" y="271859"/>
                  </a:cubicBezTo>
                  <a:cubicBezTo>
                    <a:pt x="50423" y="278126"/>
                    <a:pt x="41684" y="286489"/>
                    <a:pt x="41136" y="292496"/>
                  </a:cubicBezTo>
                  <a:cubicBezTo>
                    <a:pt x="41552" y="298877"/>
                    <a:pt x="36085" y="302942"/>
                    <a:pt x="39549" y="309959"/>
                  </a:cubicBezTo>
                  <a:cubicBezTo>
                    <a:pt x="43404" y="316756"/>
                    <a:pt x="59960" y="323160"/>
                    <a:pt x="66536" y="330596"/>
                  </a:cubicBezTo>
                  <a:cubicBezTo>
                    <a:pt x="72352" y="338882"/>
                    <a:pt x="74722" y="350914"/>
                    <a:pt x="83999" y="357584"/>
                  </a:cubicBezTo>
                  <a:cubicBezTo>
                    <a:pt x="91952" y="364470"/>
                    <a:pt x="111080" y="360913"/>
                    <a:pt x="120511" y="365521"/>
                  </a:cubicBezTo>
                  <a:cubicBezTo>
                    <a:pt x="131097" y="371108"/>
                    <a:pt x="128999" y="386290"/>
                    <a:pt x="139561" y="389334"/>
                  </a:cubicBezTo>
                  <a:cubicBezTo>
                    <a:pt x="150409" y="393567"/>
                    <a:pt x="185599" y="390921"/>
                    <a:pt x="185599" y="390921"/>
                  </a:cubicBezTo>
                  <a:cubicBezTo>
                    <a:pt x="201219" y="391584"/>
                    <a:pt x="226303" y="390232"/>
                    <a:pt x="241161" y="392509"/>
                  </a:cubicBezTo>
                  <a:cubicBezTo>
                    <a:pt x="254653" y="398025"/>
                    <a:pt x="254653" y="409982"/>
                    <a:pt x="266561" y="411559"/>
                  </a:cubicBezTo>
                  <a:cubicBezTo>
                    <a:pt x="277618" y="412377"/>
                    <a:pt x="295935" y="403128"/>
                    <a:pt x="307836" y="398859"/>
                  </a:cubicBezTo>
                  <a:cubicBezTo>
                    <a:pt x="320983" y="396125"/>
                    <a:pt x="332974" y="398241"/>
                    <a:pt x="342761" y="398859"/>
                  </a:cubicBezTo>
                  <a:cubicBezTo>
                    <a:pt x="350969" y="397884"/>
                    <a:pt x="353004" y="394939"/>
                    <a:pt x="360224" y="395684"/>
                  </a:cubicBezTo>
                  <a:cubicBezTo>
                    <a:pt x="366828" y="396276"/>
                    <a:pt x="379952" y="404148"/>
                    <a:pt x="385624" y="403621"/>
                  </a:cubicBezTo>
                  <a:cubicBezTo>
                    <a:pt x="392024" y="403755"/>
                    <a:pt x="393919" y="394077"/>
                    <a:pt x="401499" y="392509"/>
                  </a:cubicBezTo>
                  <a:cubicBezTo>
                    <a:pt x="409736" y="391210"/>
                    <a:pt x="425358" y="397489"/>
                    <a:pt x="434836" y="397271"/>
                  </a:cubicBezTo>
                  <a:cubicBezTo>
                    <a:pt x="444219" y="396873"/>
                    <a:pt x="446933" y="393592"/>
                    <a:pt x="455474" y="392509"/>
                  </a:cubicBezTo>
                  <a:cubicBezTo>
                    <a:pt x="464521" y="390437"/>
                    <a:pt x="475538" y="395936"/>
                    <a:pt x="484049" y="389334"/>
                  </a:cubicBezTo>
                  <a:cubicBezTo>
                    <a:pt x="491834" y="383143"/>
                    <a:pt x="495251" y="364577"/>
                    <a:pt x="504686" y="360759"/>
                  </a:cubicBezTo>
                  <a:cubicBezTo>
                    <a:pt x="513704" y="357396"/>
                    <a:pt x="527012" y="372190"/>
                    <a:pt x="536436" y="367109"/>
                  </a:cubicBezTo>
                  <a:cubicBezTo>
                    <a:pt x="547441" y="363057"/>
                    <a:pt x="555401" y="345321"/>
                    <a:pt x="565011" y="338534"/>
                  </a:cubicBezTo>
                  <a:cubicBezTo>
                    <a:pt x="574272" y="333507"/>
                    <a:pt x="591999" y="336946"/>
                    <a:pt x="591999" y="336946"/>
                  </a:cubicBezTo>
                  <a:cubicBezTo>
                    <a:pt x="600414" y="337453"/>
                    <a:pt x="609410" y="339635"/>
                    <a:pt x="615811" y="335359"/>
                  </a:cubicBezTo>
                  <a:cubicBezTo>
                    <a:pt x="621087" y="330982"/>
                    <a:pt x="622622" y="313279"/>
                    <a:pt x="628511" y="308371"/>
                  </a:cubicBezTo>
                  <a:cubicBezTo>
                    <a:pt x="633413" y="303076"/>
                    <a:pt x="644918" y="308906"/>
                    <a:pt x="652324" y="303609"/>
                  </a:cubicBezTo>
                  <a:cubicBezTo>
                    <a:pt x="657611" y="299819"/>
                    <a:pt x="661123" y="285211"/>
                    <a:pt x="666611" y="281384"/>
                  </a:cubicBezTo>
                  <a:cubicBezTo>
                    <a:pt x="673609" y="277988"/>
                    <a:pt x="683321" y="293170"/>
                    <a:pt x="690424" y="286146"/>
                  </a:cubicBezTo>
                  <a:cubicBezTo>
                    <a:pt x="700689" y="279244"/>
                    <a:pt x="712924" y="248038"/>
                    <a:pt x="720586" y="241696"/>
                  </a:cubicBezTo>
                  <a:cubicBezTo>
                    <a:pt x="730921" y="234839"/>
                    <a:pt x="734310" y="247981"/>
                    <a:pt x="742811" y="246459"/>
                  </a:cubicBezTo>
                  <a:cubicBezTo>
                    <a:pt x="749770" y="245726"/>
                    <a:pt x="765391" y="240472"/>
                    <a:pt x="771386" y="233759"/>
                  </a:cubicBezTo>
                  <a:cubicBezTo>
                    <a:pt x="777245" y="226319"/>
                    <a:pt x="776860" y="210859"/>
                    <a:pt x="782499" y="206771"/>
                  </a:cubicBezTo>
                  <a:cubicBezTo>
                    <a:pt x="788159" y="201987"/>
                    <a:pt x="797440" y="206998"/>
                    <a:pt x="801549" y="203596"/>
                  </a:cubicBezTo>
                  <a:cubicBezTo>
                    <a:pt x="806365" y="199336"/>
                    <a:pt x="805949" y="188221"/>
                    <a:pt x="811074" y="182959"/>
                  </a:cubicBezTo>
                  <a:cubicBezTo>
                    <a:pt x="815296" y="177986"/>
                    <a:pt x="823828" y="181798"/>
                    <a:pt x="830124" y="176609"/>
                  </a:cubicBezTo>
                  <a:cubicBezTo>
                    <a:pt x="837132" y="170971"/>
                    <a:pt x="845043" y="161003"/>
                    <a:pt x="855524" y="155971"/>
                  </a:cubicBezTo>
                  <a:cubicBezTo>
                    <a:pt x="865647" y="151587"/>
                    <a:pt x="886758" y="160117"/>
                    <a:pt x="896799" y="152796"/>
                  </a:cubicBezTo>
                  <a:cubicBezTo>
                    <a:pt x="907497" y="144331"/>
                    <a:pt x="907135" y="122941"/>
                    <a:pt x="912674" y="113109"/>
                  </a:cubicBezTo>
                  <a:cubicBezTo>
                    <a:pt x="918273" y="103619"/>
                    <a:pt x="927715" y="101329"/>
                    <a:pt x="933311" y="95646"/>
                  </a:cubicBezTo>
                  <a:cubicBezTo>
                    <a:pt x="940554" y="89885"/>
                    <a:pt x="948832" y="84611"/>
                    <a:pt x="952361" y="76596"/>
                  </a:cubicBezTo>
                  <a:cubicBezTo>
                    <a:pt x="955977" y="67486"/>
                    <a:pt x="957363" y="45525"/>
                    <a:pt x="955536" y="40084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9158401">
                    <a:custGeom>
                      <a:avLst/>
                      <a:gdLst>
                        <a:gd name="connsiteX0" fmla="*/ 171311 w 956017"/>
                        <a:gd name="connsiteY0" fmla="*/ 3571 h 411626"/>
                        <a:gd name="connsiteX1" fmla="*/ 110986 w 956017"/>
                        <a:gd name="connsiteY1" fmla="*/ 396 h 411626"/>
                        <a:gd name="connsiteX2" fmla="*/ 101461 w 956017"/>
                        <a:gd name="connsiteY2" fmla="*/ 396 h 411626"/>
                        <a:gd name="connsiteX3" fmla="*/ 90349 w 956017"/>
                        <a:gd name="connsiteY3" fmla="*/ 3571 h 411626"/>
                        <a:gd name="connsiteX4" fmla="*/ 76061 w 956017"/>
                        <a:gd name="connsiteY4" fmla="*/ 14684 h 411626"/>
                        <a:gd name="connsiteX5" fmla="*/ 76061 w 956017"/>
                        <a:gd name="connsiteY5" fmla="*/ 24209 h 411626"/>
                        <a:gd name="connsiteX6" fmla="*/ 63361 w 956017"/>
                        <a:gd name="connsiteY6" fmla="*/ 32146 h 411626"/>
                        <a:gd name="connsiteX7" fmla="*/ 53836 w 956017"/>
                        <a:gd name="connsiteY7" fmla="*/ 35321 h 411626"/>
                        <a:gd name="connsiteX8" fmla="*/ 41136 w 956017"/>
                        <a:gd name="connsiteY8" fmla="*/ 49609 h 411626"/>
                        <a:gd name="connsiteX9" fmla="*/ 44311 w 956017"/>
                        <a:gd name="connsiteY9" fmla="*/ 75009 h 411626"/>
                        <a:gd name="connsiteX10" fmla="*/ 37961 w 956017"/>
                        <a:gd name="connsiteY10" fmla="*/ 81359 h 411626"/>
                        <a:gd name="connsiteX11" fmla="*/ 23674 w 956017"/>
                        <a:gd name="connsiteY11" fmla="*/ 90884 h 411626"/>
                        <a:gd name="connsiteX12" fmla="*/ 23674 w 956017"/>
                        <a:gd name="connsiteY12" fmla="*/ 136921 h 411626"/>
                        <a:gd name="connsiteX13" fmla="*/ 15736 w 956017"/>
                        <a:gd name="connsiteY13" fmla="*/ 165496 h 411626"/>
                        <a:gd name="connsiteX14" fmla="*/ 26849 w 956017"/>
                        <a:gd name="connsiteY14" fmla="*/ 190896 h 411626"/>
                        <a:gd name="connsiteX15" fmla="*/ 10974 w 956017"/>
                        <a:gd name="connsiteY15" fmla="*/ 211534 h 411626"/>
                        <a:gd name="connsiteX16" fmla="*/ 1449 w 956017"/>
                        <a:gd name="connsiteY16" fmla="*/ 252809 h 411626"/>
                        <a:gd name="connsiteX17" fmla="*/ 42724 w 956017"/>
                        <a:gd name="connsiteY17" fmla="*/ 271859 h 411626"/>
                        <a:gd name="connsiteX18" fmla="*/ 41136 w 956017"/>
                        <a:gd name="connsiteY18" fmla="*/ 292496 h 411626"/>
                        <a:gd name="connsiteX19" fmla="*/ 39549 w 956017"/>
                        <a:gd name="connsiteY19" fmla="*/ 309959 h 411626"/>
                        <a:gd name="connsiteX20" fmla="*/ 66536 w 956017"/>
                        <a:gd name="connsiteY20" fmla="*/ 330596 h 411626"/>
                        <a:gd name="connsiteX21" fmla="*/ 83999 w 956017"/>
                        <a:gd name="connsiteY21" fmla="*/ 357584 h 411626"/>
                        <a:gd name="connsiteX22" fmla="*/ 120511 w 956017"/>
                        <a:gd name="connsiteY22" fmla="*/ 365521 h 411626"/>
                        <a:gd name="connsiteX23" fmla="*/ 139561 w 956017"/>
                        <a:gd name="connsiteY23" fmla="*/ 389334 h 411626"/>
                        <a:gd name="connsiteX24" fmla="*/ 185599 w 956017"/>
                        <a:gd name="connsiteY24" fmla="*/ 390921 h 411626"/>
                        <a:gd name="connsiteX25" fmla="*/ 241161 w 956017"/>
                        <a:gd name="connsiteY25" fmla="*/ 392509 h 411626"/>
                        <a:gd name="connsiteX26" fmla="*/ 266561 w 956017"/>
                        <a:gd name="connsiteY26" fmla="*/ 411559 h 411626"/>
                        <a:gd name="connsiteX27" fmla="*/ 307836 w 956017"/>
                        <a:gd name="connsiteY27" fmla="*/ 398859 h 411626"/>
                        <a:gd name="connsiteX28" fmla="*/ 342761 w 956017"/>
                        <a:gd name="connsiteY28" fmla="*/ 398859 h 411626"/>
                        <a:gd name="connsiteX29" fmla="*/ 360224 w 956017"/>
                        <a:gd name="connsiteY29" fmla="*/ 395684 h 411626"/>
                        <a:gd name="connsiteX30" fmla="*/ 385624 w 956017"/>
                        <a:gd name="connsiteY30" fmla="*/ 403621 h 411626"/>
                        <a:gd name="connsiteX31" fmla="*/ 401499 w 956017"/>
                        <a:gd name="connsiteY31" fmla="*/ 392509 h 411626"/>
                        <a:gd name="connsiteX32" fmla="*/ 434836 w 956017"/>
                        <a:gd name="connsiteY32" fmla="*/ 397271 h 411626"/>
                        <a:gd name="connsiteX33" fmla="*/ 455474 w 956017"/>
                        <a:gd name="connsiteY33" fmla="*/ 392509 h 411626"/>
                        <a:gd name="connsiteX34" fmla="*/ 484049 w 956017"/>
                        <a:gd name="connsiteY34" fmla="*/ 389334 h 411626"/>
                        <a:gd name="connsiteX35" fmla="*/ 504686 w 956017"/>
                        <a:gd name="connsiteY35" fmla="*/ 360759 h 411626"/>
                        <a:gd name="connsiteX36" fmla="*/ 536436 w 956017"/>
                        <a:gd name="connsiteY36" fmla="*/ 367109 h 411626"/>
                        <a:gd name="connsiteX37" fmla="*/ 565011 w 956017"/>
                        <a:gd name="connsiteY37" fmla="*/ 338534 h 411626"/>
                        <a:gd name="connsiteX38" fmla="*/ 591999 w 956017"/>
                        <a:gd name="connsiteY38" fmla="*/ 336946 h 411626"/>
                        <a:gd name="connsiteX39" fmla="*/ 615811 w 956017"/>
                        <a:gd name="connsiteY39" fmla="*/ 335359 h 411626"/>
                        <a:gd name="connsiteX40" fmla="*/ 628511 w 956017"/>
                        <a:gd name="connsiteY40" fmla="*/ 308371 h 411626"/>
                        <a:gd name="connsiteX41" fmla="*/ 652324 w 956017"/>
                        <a:gd name="connsiteY41" fmla="*/ 303609 h 411626"/>
                        <a:gd name="connsiteX42" fmla="*/ 666611 w 956017"/>
                        <a:gd name="connsiteY42" fmla="*/ 281384 h 411626"/>
                        <a:gd name="connsiteX43" fmla="*/ 690424 w 956017"/>
                        <a:gd name="connsiteY43" fmla="*/ 286146 h 411626"/>
                        <a:gd name="connsiteX44" fmla="*/ 720586 w 956017"/>
                        <a:gd name="connsiteY44" fmla="*/ 241696 h 411626"/>
                        <a:gd name="connsiteX45" fmla="*/ 742811 w 956017"/>
                        <a:gd name="connsiteY45" fmla="*/ 246459 h 411626"/>
                        <a:gd name="connsiteX46" fmla="*/ 771386 w 956017"/>
                        <a:gd name="connsiteY46" fmla="*/ 233759 h 411626"/>
                        <a:gd name="connsiteX47" fmla="*/ 782499 w 956017"/>
                        <a:gd name="connsiteY47" fmla="*/ 206771 h 411626"/>
                        <a:gd name="connsiteX48" fmla="*/ 801549 w 956017"/>
                        <a:gd name="connsiteY48" fmla="*/ 203596 h 411626"/>
                        <a:gd name="connsiteX49" fmla="*/ 811074 w 956017"/>
                        <a:gd name="connsiteY49" fmla="*/ 182959 h 411626"/>
                        <a:gd name="connsiteX50" fmla="*/ 830124 w 956017"/>
                        <a:gd name="connsiteY50" fmla="*/ 176609 h 411626"/>
                        <a:gd name="connsiteX51" fmla="*/ 855524 w 956017"/>
                        <a:gd name="connsiteY51" fmla="*/ 155971 h 411626"/>
                        <a:gd name="connsiteX52" fmla="*/ 896799 w 956017"/>
                        <a:gd name="connsiteY52" fmla="*/ 152796 h 411626"/>
                        <a:gd name="connsiteX53" fmla="*/ 912674 w 956017"/>
                        <a:gd name="connsiteY53" fmla="*/ 113109 h 411626"/>
                        <a:gd name="connsiteX54" fmla="*/ 933311 w 956017"/>
                        <a:gd name="connsiteY54" fmla="*/ 95646 h 411626"/>
                        <a:gd name="connsiteX55" fmla="*/ 952361 w 956017"/>
                        <a:gd name="connsiteY55" fmla="*/ 76596 h 411626"/>
                        <a:gd name="connsiteX56" fmla="*/ 955536 w 956017"/>
                        <a:gd name="connsiteY56" fmla="*/ 40084 h 4116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</a:cxnLst>
                      <a:rect l="l" t="t" r="r" b="b"/>
                      <a:pathLst>
                        <a:path w="956017" h="411626">
                          <a:moveTo>
                            <a:pt x="171311" y="3571"/>
                          </a:moveTo>
                          <a:lnTo>
                            <a:pt x="110986" y="396"/>
                          </a:lnTo>
                          <a:cubicBezTo>
                            <a:pt x="99344" y="-133"/>
                            <a:pt x="104900" y="-133"/>
                            <a:pt x="101461" y="396"/>
                          </a:cubicBezTo>
                          <a:cubicBezTo>
                            <a:pt x="98022" y="925"/>
                            <a:pt x="94582" y="1190"/>
                            <a:pt x="90349" y="3571"/>
                          </a:cubicBezTo>
                          <a:cubicBezTo>
                            <a:pt x="86116" y="5952"/>
                            <a:pt x="78442" y="11244"/>
                            <a:pt x="76061" y="14684"/>
                          </a:cubicBezTo>
                          <a:cubicBezTo>
                            <a:pt x="73680" y="18124"/>
                            <a:pt x="78178" y="21299"/>
                            <a:pt x="76061" y="24209"/>
                          </a:cubicBezTo>
                          <a:cubicBezTo>
                            <a:pt x="73944" y="27119"/>
                            <a:pt x="67065" y="30294"/>
                            <a:pt x="63361" y="32146"/>
                          </a:cubicBezTo>
                          <a:cubicBezTo>
                            <a:pt x="59657" y="33998"/>
                            <a:pt x="57540" y="32411"/>
                            <a:pt x="53836" y="35321"/>
                          </a:cubicBezTo>
                          <a:cubicBezTo>
                            <a:pt x="50132" y="38232"/>
                            <a:pt x="42723" y="42994"/>
                            <a:pt x="41136" y="49609"/>
                          </a:cubicBezTo>
                          <a:cubicBezTo>
                            <a:pt x="39549" y="56224"/>
                            <a:pt x="44311" y="75009"/>
                            <a:pt x="44311" y="75009"/>
                          </a:cubicBezTo>
                          <a:cubicBezTo>
                            <a:pt x="43782" y="80301"/>
                            <a:pt x="41401" y="78713"/>
                            <a:pt x="37961" y="81359"/>
                          </a:cubicBezTo>
                          <a:cubicBezTo>
                            <a:pt x="34521" y="84005"/>
                            <a:pt x="26055" y="81624"/>
                            <a:pt x="23674" y="90884"/>
                          </a:cubicBezTo>
                          <a:cubicBezTo>
                            <a:pt x="21293" y="100144"/>
                            <a:pt x="24997" y="124486"/>
                            <a:pt x="23674" y="136921"/>
                          </a:cubicBezTo>
                          <a:cubicBezTo>
                            <a:pt x="22351" y="149356"/>
                            <a:pt x="15207" y="156500"/>
                            <a:pt x="15736" y="165496"/>
                          </a:cubicBezTo>
                          <a:cubicBezTo>
                            <a:pt x="16265" y="174492"/>
                            <a:pt x="27643" y="183223"/>
                            <a:pt x="26849" y="190896"/>
                          </a:cubicBezTo>
                          <a:cubicBezTo>
                            <a:pt x="26055" y="198569"/>
                            <a:pt x="15207" y="201215"/>
                            <a:pt x="10974" y="211534"/>
                          </a:cubicBezTo>
                          <a:cubicBezTo>
                            <a:pt x="6741" y="221853"/>
                            <a:pt x="-3843" y="242755"/>
                            <a:pt x="1449" y="252809"/>
                          </a:cubicBezTo>
                          <a:cubicBezTo>
                            <a:pt x="6741" y="262863"/>
                            <a:pt x="36110" y="265245"/>
                            <a:pt x="42724" y="271859"/>
                          </a:cubicBezTo>
                          <a:cubicBezTo>
                            <a:pt x="49338" y="278473"/>
                            <a:pt x="41665" y="286146"/>
                            <a:pt x="41136" y="292496"/>
                          </a:cubicBezTo>
                          <a:cubicBezTo>
                            <a:pt x="40607" y="298846"/>
                            <a:pt x="35316" y="303609"/>
                            <a:pt x="39549" y="309959"/>
                          </a:cubicBezTo>
                          <a:cubicBezTo>
                            <a:pt x="43782" y="316309"/>
                            <a:pt x="59128" y="322659"/>
                            <a:pt x="66536" y="330596"/>
                          </a:cubicBezTo>
                          <a:cubicBezTo>
                            <a:pt x="73944" y="338534"/>
                            <a:pt x="75003" y="351763"/>
                            <a:pt x="83999" y="357584"/>
                          </a:cubicBezTo>
                          <a:cubicBezTo>
                            <a:pt x="92995" y="363405"/>
                            <a:pt x="111251" y="360229"/>
                            <a:pt x="120511" y="365521"/>
                          </a:cubicBezTo>
                          <a:cubicBezTo>
                            <a:pt x="129771" y="370813"/>
                            <a:pt x="128713" y="385101"/>
                            <a:pt x="139561" y="389334"/>
                          </a:cubicBezTo>
                          <a:cubicBezTo>
                            <a:pt x="150409" y="393567"/>
                            <a:pt x="185599" y="390921"/>
                            <a:pt x="185599" y="390921"/>
                          </a:cubicBezTo>
                          <a:cubicBezTo>
                            <a:pt x="202532" y="391450"/>
                            <a:pt x="227667" y="389069"/>
                            <a:pt x="241161" y="392509"/>
                          </a:cubicBezTo>
                          <a:cubicBezTo>
                            <a:pt x="254655" y="395949"/>
                            <a:pt x="255449" y="410501"/>
                            <a:pt x="266561" y="411559"/>
                          </a:cubicBezTo>
                          <a:cubicBezTo>
                            <a:pt x="277673" y="412617"/>
                            <a:pt x="295136" y="400976"/>
                            <a:pt x="307836" y="398859"/>
                          </a:cubicBezTo>
                          <a:cubicBezTo>
                            <a:pt x="320536" y="396742"/>
                            <a:pt x="334030" y="399388"/>
                            <a:pt x="342761" y="398859"/>
                          </a:cubicBezTo>
                          <a:cubicBezTo>
                            <a:pt x="351492" y="398330"/>
                            <a:pt x="353080" y="394890"/>
                            <a:pt x="360224" y="395684"/>
                          </a:cubicBezTo>
                          <a:cubicBezTo>
                            <a:pt x="367368" y="396478"/>
                            <a:pt x="378745" y="404150"/>
                            <a:pt x="385624" y="403621"/>
                          </a:cubicBezTo>
                          <a:cubicBezTo>
                            <a:pt x="392503" y="403092"/>
                            <a:pt x="393297" y="393567"/>
                            <a:pt x="401499" y="392509"/>
                          </a:cubicBezTo>
                          <a:cubicBezTo>
                            <a:pt x="409701" y="391451"/>
                            <a:pt x="425840" y="397271"/>
                            <a:pt x="434836" y="397271"/>
                          </a:cubicBezTo>
                          <a:cubicBezTo>
                            <a:pt x="443832" y="397271"/>
                            <a:pt x="447272" y="393832"/>
                            <a:pt x="455474" y="392509"/>
                          </a:cubicBezTo>
                          <a:cubicBezTo>
                            <a:pt x="463676" y="391186"/>
                            <a:pt x="475847" y="394626"/>
                            <a:pt x="484049" y="389334"/>
                          </a:cubicBezTo>
                          <a:cubicBezTo>
                            <a:pt x="492251" y="384042"/>
                            <a:pt x="495955" y="364463"/>
                            <a:pt x="504686" y="360759"/>
                          </a:cubicBezTo>
                          <a:cubicBezTo>
                            <a:pt x="513417" y="357055"/>
                            <a:pt x="526382" y="370813"/>
                            <a:pt x="536436" y="367109"/>
                          </a:cubicBezTo>
                          <a:cubicBezTo>
                            <a:pt x="546490" y="363405"/>
                            <a:pt x="555751" y="343561"/>
                            <a:pt x="565011" y="338534"/>
                          </a:cubicBezTo>
                          <a:cubicBezTo>
                            <a:pt x="574272" y="333507"/>
                            <a:pt x="591999" y="336946"/>
                            <a:pt x="591999" y="336946"/>
                          </a:cubicBezTo>
                          <a:cubicBezTo>
                            <a:pt x="600466" y="336417"/>
                            <a:pt x="609726" y="340121"/>
                            <a:pt x="615811" y="335359"/>
                          </a:cubicBezTo>
                          <a:cubicBezTo>
                            <a:pt x="621896" y="330597"/>
                            <a:pt x="622426" y="313663"/>
                            <a:pt x="628511" y="308371"/>
                          </a:cubicBezTo>
                          <a:cubicBezTo>
                            <a:pt x="634596" y="303079"/>
                            <a:pt x="645974" y="308107"/>
                            <a:pt x="652324" y="303609"/>
                          </a:cubicBezTo>
                          <a:cubicBezTo>
                            <a:pt x="658674" y="299111"/>
                            <a:pt x="660261" y="284294"/>
                            <a:pt x="666611" y="281384"/>
                          </a:cubicBezTo>
                          <a:cubicBezTo>
                            <a:pt x="672961" y="278474"/>
                            <a:pt x="681428" y="292761"/>
                            <a:pt x="690424" y="286146"/>
                          </a:cubicBezTo>
                          <a:cubicBezTo>
                            <a:pt x="699420" y="279531"/>
                            <a:pt x="711855" y="248310"/>
                            <a:pt x="720586" y="241696"/>
                          </a:cubicBezTo>
                          <a:cubicBezTo>
                            <a:pt x="729317" y="235082"/>
                            <a:pt x="734344" y="247782"/>
                            <a:pt x="742811" y="246459"/>
                          </a:cubicBezTo>
                          <a:cubicBezTo>
                            <a:pt x="751278" y="245136"/>
                            <a:pt x="764771" y="240374"/>
                            <a:pt x="771386" y="233759"/>
                          </a:cubicBezTo>
                          <a:cubicBezTo>
                            <a:pt x="778001" y="227144"/>
                            <a:pt x="777472" y="211798"/>
                            <a:pt x="782499" y="206771"/>
                          </a:cubicBezTo>
                          <a:cubicBezTo>
                            <a:pt x="787526" y="201744"/>
                            <a:pt x="796787" y="207565"/>
                            <a:pt x="801549" y="203596"/>
                          </a:cubicBezTo>
                          <a:cubicBezTo>
                            <a:pt x="806311" y="199627"/>
                            <a:pt x="806312" y="187457"/>
                            <a:pt x="811074" y="182959"/>
                          </a:cubicBezTo>
                          <a:cubicBezTo>
                            <a:pt x="815836" y="178461"/>
                            <a:pt x="822716" y="181107"/>
                            <a:pt x="830124" y="176609"/>
                          </a:cubicBezTo>
                          <a:cubicBezTo>
                            <a:pt x="837532" y="172111"/>
                            <a:pt x="844412" y="159940"/>
                            <a:pt x="855524" y="155971"/>
                          </a:cubicBezTo>
                          <a:cubicBezTo>
                            <a:pt x="866636" y="152002"/>
                            <a:pt x="887274" y="159940"/>
                            <a:pt x="896799" y="152796"/>
                          </a:cubicBezTo>
                          <a:cubicBezTo>
                            <a:pt x="906324" y="145652"/>
                            <a:pt x="906589" y="122634"/>
                            <a:pt x="912674" y="113109"/>
                          </a:cubicBezTo>
                          <a:cubicBezTo>
                            <a:pt x="918759" y="103584"/>
                            <a:pt x="926696" y="101732"/>
                            <a:pt x="933311" y="95646"/>
                          </a:cubicBezTo>
                          <a:cubicBezTo>
                            <a:pt x="939926" y="89560"/>
                            <a:pt x="948657" y="85856"/>
                            <a:pt x="952361" y="76596"/>
                          </a:cubicBezTo>
                          <a:cubicBezTo>
                            <a:pt x="956065" y="67336"/>
                            <a:pt x="956594" y="45640"/>
                            <a:pt x="955536" y="40084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: 図形 809">
              <a:extLst>
                <a:ext uri="{FF2B5EF4-FFF2-40B4-BE49-F238E27FC236}">
                  <a16:creationId xmlns:a16="http://schemas.microsoft.com/office/drawing/2014/main" id="{CC13AAFF-4D8B-422D-8614-7184FCDAC218}"/>
                </a:ext>
              </a:extLst>
            </p:cNvPr>
            <p:cNvSpPr/>
            <p:nvPr/>
          </p:nvSpPr>
          <p:spPr>
            <a:xfrm>
              <a:off x="5295900" y="3457575"/>
              <a:ext cx="560388" cy="300944"/>
            </a:xfrm>
            <a:custGeom>
              <a:avLst/>
              <a:gdLst>
                <a:gd name="connsiteX0" fmla="*/ 560388 w 560388"/>
                <a:gd name="connsiteY0" fmla="*/ 0 h 300944"/>
                <a:gd name="connsiteX1" fmla="*/ 519113 w 560388"/>
                <a:gd name="connsiteY1" fmla="*/ 53975 h 300944"/>
                <a:gd name="connsiteX2" fmla="*/ 500063 w 560388"/>
                <a:gd name="connsiteY2" fmla="*/ 46038 h 300944"/>
                <a:gd name="connsiteX3" fmla="*/ 490538 w 560388"/>
                <a:gd name="connsiteY3" fmla="*/ 55563 h 300944"/>
                <a:gd name="connsiteX4" fmla="*/ 477838 w 560388"/>
                <a:gd name="connsiteY4" fmla="*/ 77788 h 300944"/>
                <a:gd name="connsiteX5" fmla="*/ 450850 w 560388"/>
                <a:gd name="connsiteY5" fmla="*/ 79375 h 300944"/>
                <a:gd name="connsiteX6" fmla="*/ 422275 w 560388"/>
                <a:gd name="connsiteY6" fmla="*/ 87313 h 300944"/>
                <a:gd name="connsiteX7" fmla="*/ 407988 w 560388"/>
                <a:gd name="connsiteY7" fmla="*/ 114300 h 300944"/>
                <a:gd name="connsiteX8" fmla="*/ 395288 w 560388"/>
                <a:gd name="connsiteY8" fmla="*/ 128588 h 300944"/>
                <a:gd name="connsiteX9" fmla="*/ 381000 w 560388"/>
                <a:gd name="connsiteY9" fmla="*/ 141288 h 300944"/>
                <a:gd name="connsiteX10" fmla="*/ 361950 w 560388"/>
                <a:gd name="connsiteY10" fmla="*/ 150813 h 300944"/>
                <a:gd name="connsiteX11" fmla="*/ 342900 w 560388"/>
                <a:gd name="connsiteY11" fmla="*/ 150813 h 300944"/>
                <a:gd name="connsiteX12" fmla="*/ 323850 w 560388"/>
                <a:gd name="connsiteY12" fmla="*/ 165100 h 300944"/>
                <a:gd name="connsiteX13" fmla="*/ 306388 w 560388"/>
                <a:gd name="connsiteY13" fmla="*/ 184150 h 300944"/>
                <a:gd name="connsiteX14" fmla="*/ 274638 w 560388"/>
                <a:gd name="connsiteY14" fmla="*/ 180975 h 300944"/>
                <a:gd name="connsiteX15" fmla="*/ 266700 w 560388"/>
                <a:gd name="connsiteY15" fmla="*/ 192088 h 300944"/>
                <a:gd name="connsiteX16" fmla="*/ 225425 w 560388"/>
                <a:gd name="connsiteY16" fmla="*/ 188913 h 300944"/>
                <a:gd name="connsiteX17" fmla="*/ 201613 w 560388"/>
                <a:gd name="connsiteY17" fmla="*/ 203200 h 300944"/>
                <a:gd name="connsiteX18" fmla="*/ 200025 w 560388"/>
                <a:gd name="connsiteY18" fmla="*/ 222250 h 300944"/>
                <a:gd name="connsiteX19" fmla="*/ 180975 w 560388"/>
                <a:gd name="connsiteY19" fmla="*/ 225425 h 300944"/>
                <a:gd name="connsiteX20" fmla="*/ 161925 w 560388"/>
                <a:gd name="connsiteY20" fmla="*/ 225425 h 300944"/>
                <a:gd name="connsiteX21" fmla="*/ 134938 w 560388"/>
                <a:gd name="connsiteY21" fmla="*/ 246063 h 300944"/>
                <a:gd name="connsiteX22" fmla="*/ 133350 w 560388"/>
                <a:gd name="connsiteY22" fmla="*/ 260350 h 300944"/>
                <a:gd name="connsiteX23" fmla="*/ 98425 w 560388"/>
                <a:gd name="connsiteY23" fmla="*/ 261938 h 300944"/>
                <a:gd name="connsiteX24" fmla="*/ 66675 w 560388"/>
                <a:gd name="connsiteY24" fmla="*/ 279400 h 300944"/>
                <a:gd name="connsiteX25" fmla="*/ 60325 w 560388"/>
                <a:gd name="connsiteY25" fmla="*/ 298450 h 300944"/>
                <a:gd name="connsiteX26" fmla="*/ 38100 w 560388"/>
                <a:gd name="connsiteY26" fmla="*/ 300038 h 300944"/>
                <a:gd name="connsiteX27" fmla="*/ 22225 w 560388"/>
                <a:gd name="connsiteY27" fmla="*/ 292100 h 300944"/>
                <a:gd name="connsiteX28" fmla="*/ 0 w 560388"/>
                <a:gd name="connsiteY28" fmla="*/ 288925 h 30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0388" h="300944" extrusionOk="0">
                  <a:moveTo>
                    <a:pt x="560388" y="0"/>
                  </a:moveTo>
                  <a:cubicBezTo>
                    <a:pt x="543377" y="22384"/>
                    <a:pt x="527389" y="46021"/>
                    <a:pt x="519113" y="53975"/>
                  </a:cubicBezTo>
                  <a:cubicBezTo>
                    <a:pt x="509009" y="61716"/>
                    <a:pt x="504372" y="45967"/>
                    <a:pt x="500063" y="46038"/>
                  </a:cubicBezTo>
                  <a:cubicBezTo>
                    <a:pt x="495035" y="46342"/>
                    <a:pt x="494494" y="50129"/>
                    <a:pt x="490538" y="55563"/>
                  </a:cubicBezTo>
                  <a:cubicBezTo>
                    <a:pt x="487089" y="60100"/>
                    <a:pt x="484807" y="74134"/>
                    <a:pt x="477838" y="77788"/>
                  </a:cubicBezTo>
                  <a:cubicBezTo>
                    <a:pt x="469471" y="81765"/>
                    <a:pt x="460936" y="77953"/>
                    <a:pt x="450850" y="79375"/>
                  </a:cubicBezTo>
                  <a:cubicBezTo>
                    <a:pt x="441863" y="80255"/>
                    <a:pt x="430671" y="81506"/>
                    <a:pt x="422275" y="87313"/>
                  </a:cubicBezTo>
                  <a:cubicBezTo>
                    <a:pt x="414857" y="94268"/>
                    <a:pt x="412389" y="106796"/>
                    <a:pt x="407988" y="114300"/>
                  </a:cubicBezTo>
                  <a:cubicBezTo>
                    <a:pt x="403510" y="122016"/>
                    <a:pt x="400002" y="124008"/>
                    <a:pt x="395288" y="128588"/>
                  </a:cubicBezTo>
                  <a:cubicBezTo>
                    <a:pt x="390033" y="132448"/>
                    <a:pt x="386497" y="138508"/>
                    <a:pt x="381000" y="141288"/>
                  </a:cubicBezTo>
                  <a:cubicBezTo>
                    <a:pt x="374473" y="145388"/>
                    <a:pt x="367113" y="149109"/>
                    <a:pt x="361950" y="150813"/>
                  </a:cubicBezTo>
                  <a:cubicBezTo>
                    <a:pt x="356138" y="152780"/>
                    <a:pt x="349290" y="149676"/>
                    <a:pt x="342900" y="150813"/>
                  </a:cubicBezTo>
                  <a:cubicBezTo>
                    <a:pt x="336201" y="153441"/>
                    <a:pt x="329856" y="159441"/>
                    <a:pt x="323850" y="165100"/>
                  </a:cubicBezTo>
                  <a:cubicBezTo>
                    <a:pt x="317450" y="171150"/>
                    <a:pt x="313704" y="180758"/>
                    <a:pt x="306388" y="184150"/>
                  </a:cubicBezTo>
                  <a:cubicBezTo>
                    <a:pt x="298530" y="186793"/>
                    <a:pt x="280826" y="178718"/>
                    <a:pt x="274638" y="180975"/>
                  </a:cubicBezTo>
                  <a:cubicBezTo>
                    <a:pt x="267841" y="181540"/>
                    <a:pt x="274821" y="190885"/>
                    <a:pt x="266700" y="192088"/>
                  </a:cubicBezTo>
                  <a:cubicBezTo>
                    <a:pt x="258745" y="193550"/>
                    <a:pt x="237313" y="187169"/>
                    <a:pt x="225425" y="188913"/>
                  </a:cubicBezTo>
                  <a:cubicBezTo>
                    <a:pt x="215149" y="190729"/>
                    <a:pt x="204906" y="198092"/>
                    <a:pt x="201613" y="203200"/>
                  </a:cubicBezTo>
                  <a:cubicBezTo>
                    <a:pt x="197475" y="208961"/>
                    <a:pt x="203559" y="218433"/>
                    <a:pt x="200025" y="222250"/>
                  </a:cubicBezTo>
                  <a:cubicBezTo>
                    <a:pt x="196292" y="226789"/>
                    <a:pt x="186855" y="224396"/>
                    <a:pt x="180975" y="225425"/>
                  </a:cubicBezTo>
                  <a:cubicBezTo>
                    <a:pt x="174750" y="226202"/>
                    <a:pt x="170454" y="222283"/>
                    <a:pt x="161925" y="225425"/>
                  </a:cubicBezTo>
                  <a:cubicBezTo>
                    <a:pt x="154341" y="230324"/>
                    <a:pt x="140860" y="239317"/>
                    <a:pt x="134938" y="246063"/>
                  </a:cubicBezTo>
                  <a:cubicBezTo>
                    <a:pt x="130258" y="251980"/>
                    <a:pt x="139326" y="257341"/>
                    <a:pt x="133350" y="260350"/>
                  </a:cubicBezTo>
                  <a:cubicBezTo>
                    <a:pt x="127704" y="262030"/>
                    <a:pt x="109121" y="259200"/>
                    <a:pt x="98425" y="261938"/>
                  </a:cubicBezTo>
                  <a:cubicBezTo>
                    <a:pt x="87955" y="263977"/>
                    <a:pt x="73249" y="273040"/>
                    <a:pt x="66675" y="279400"/>
                  </a:cubicBezTo>
                  <a:cubicBezTo>
                    <a:pt x="59686" y="284758"/>
                    <a:pt x="64988" y="294993"/>
                    <a:pt x="60325" y="298450"/>
                  </a:cubicBezTo>
                  <a:cubicBezTo>
                    <a:pt x="55050" y="301648"/>
                    <a:pt x="43684" y="300891"/>
                    <a:pt x="38100" y="300038"/>
                  </a:cubicBezTo>
                  <a:cubicBezTo>
                    <a:pt x="31885" y="300121"/>
                    <a:pt x="28142" y="294193"/>
                    <a:pt x="22225" y="292100"/>
                  </a:cubicBezTo>
                  <a:cubicBezTo>
                    <a:pt x="15874" y="290248"/>
                    <a:pt x="0" y="288925"/>
                    <a:pt x="0" y="288925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475805717">
                    <a:custGeom>
                      <a:avLst/>
                      <a:gdLst>
                        <a:gd name="connsiteX0" fmla="*/ 560388 w 560388"/>
                        <a:gd name="connsiteY0" fmla="*/ 0 h 300944"/>
                        <a:gd name="connsiteX1" fmla="*/ 519113 w 560388"/>
                        <a:gd name="connsiteY1" fmla="*/ 53975 h 300944"/>
                        <a:gd name="connsiteX2" fmla="*/ 500063 w 560388"/>
                        <a:gd name="connsiteY2" fmla="*/ 46038 h 300944"/>
                        <a:gd name="connsiteX3" fmla="*/ 490538 w 560388"/>
                        <a:gd name="connsiteY3" fmla="*/ 55563 h 300944"/>
                        <a:gd name="connsiteX4" fmla="*/ 477838 w 560388"/>
                        <a:gd name="connsiteY4" fmla="*/ 77788 h 300944"/>
                        <a:gd name="connsiteX5" fmla="*/ 450850 w 560388"/>
                        <a:gd name="connsiteY5" fmla="*/ 79375 h 300944"/>
                        <a:gd name="connsiteX6" fmla="*/ 422275 w 560388"/>
                        <a:gd name="connsiteY6" fmla="*/ 87313 h 300944"/>
                        <a:gd name="connsiteX7" fmla="*/ 407988 w 560388"/>
                        <a:gd name="connsiteY7" fmla="*/ 114300 h 300944"/>
                        <a:gd name="connsiteX8" fmla="*/ 395288 w 560388"/>
                        <a:gd name="connsiteY8" fmla="*/ 128588 h 300944"/>
                        <a:gd name="connsiteX9" fmla="*/ 381000 w 560388"/>
                        <a:gd name="connsiteY9" fmla="*/ 141288 h 300944"/>
                        <a:gd name="connsiteX10" fmla="*/ 361950 w 560388"/>
                        <a:gd name="connsiteY10" fmla="*/ 150813 h 300944"/>
                        <a:gd name="connsiteX11" fmla="*/ 342900 w 560388"/>
                        <a:gd name="connsiteY11" fmla="*/ 150813 h 300944"/>
                        <a:gd name="connsiteX12" fmla="*/ 323850 w 560388"/>
                        <a:gd name="connsiteY12" fmla="*/ 165100 h 300944"/>
                        <a:gd name="connsiteX13" fmla="*/ 306388 w 560388"/>
                        <a:gd name="connsiteY13" fmla="*/ 184150 h 300944"/>
                        <a:gd name="connsiteX14" fmla="*/ 274638 w 560388"/>
                        <a:gd name="connsiteY14" fmla="*/ 180975 h 300944"/>
                        <a:gd name="connsiteX15" fmla="*/ 266700 w 560388"/>
                        <a:gd name="connsiteY15" fmla="*/ 192088 h 300944"/>
                        <a:gd name="connsiteX16" fmla="*/ 225425 w 560388"/>
                        <a:gd name="connsiteY16" fmla="*/ 188913 h 300944"/>
                        <a:gd name="connsiteX17" fmla="*/ 201613 w 560388"/>
                        <a:gd name="connsiteY17" fmla="*/ 203200 h 300944"/>
                        <a:gd name="connsiteX18" fmla="*/ 200025 w 560388"/>
                        <a:gd name="connsiteY18" fmla="*/ 222250 h 300944"/>
                        <a:gd name="connsiteX19" fmla="*/ 180975 w 560388"/>
                        <a:gd name="connsiteY19" fmla="*/ 225425 h 300944"/>
                        <a:gd name="connsiteX20" fmla="*/ 161925 w 560388"/>
                        <a:gd name="connsiteY20" fmla="*/ 225425 h 300944"/>
                        <a:gd name="connsiteX21" fmla="*/ 134938 w 560388"/>
                        <a:gd name="connsiteY21" fmla="*/ 246063 h 300944"/>
                        <a:gd name="connsiteX22" fmla="*/ 133350 w 560388"/>
                        <a:gd name="connsiteY22" fmla="*/ 260350 h 300944"/>
                        <a:gd name="connsiteX23" fmla="*/ 98425 w 560388"/>
                        <a:gd name="connsiteY23" fmla="*/ 261938 h 300944"/>
                        <a:gd name="connsiteX24" fmla="*/ 66675 w 560388"/>
                        <a:gd name="connsiteY24" fmla="*/ 279400 h 300944"/>
                        <a:gd name="connsiteX25" fmla="*/ 60325 w 560388"/>
                        <a:gd name="connsiteY25" fmla="*/ 298450 h 300944"/>
                        <a:gd name="connsiteX26" fmla="*/ 38100 w 560388"/>
                        <a:gd name="connsiteY26" fmla="*/ 300038 h 300944"/>
                        <a:gd name="connsiteX27" fmla="*/ 22225 w 560388"/>
                        <a:gd name="connsiteY27" fmla="*/ 292100 h 300944"/>
                        <a:gd name="connsiteX28" fmla="*/ 0 w 560388"/>
                        <a:gd name="connsiteY28" fmla="*/ 288925 h 3009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560388" h="300944">
                          <a:moveTo>
                            <a:pt x="560388" y="0"/>
                          </a:moveTo>
                          <a:cubicBezTo>
                            <a:pt x="544777" y="23151"/>
                            <a:pt x="529167" y="46302"/>
                            <a:pt x="519113" y="53975"/>
                          </a:cubicBezTo>
                          <a:cubicBezTo>
                            <a:pt x="509059" y="61648"/>
                            <a:pt x="504825" y="45773"/>
                            <a:pt x="500063" y="46038"/>
                          </a:cubicBezTo>
                          <a:cubicBezTo>
                            <a:pt x="495301" y="46303"/>
                            <a:pt x="494242" y="50271"/>
                            <a:pt x="490538" y="55563"/>
                          </a:cubicBezTo>
                          <a:cubicBezTo>
                            <a:pt x="486834" y="60855"/>
                            <a:pt x="484453" y="73819"/>
                            <a:pt x="477838" y="77788"/>
                          </a:cubicBezTo>
                          <a:cubicBezTo>
                            <a:pt x="471223" y="81757"/>
                            <a:pt x="460110" y="77788"/>
                            <a:pt x="450850" y="79375"/>
                          </a:cubicBezTo>
                          <a:cubicBezTo>
                            <a:pt x="441589" y="80963"/>
                            <a:pt x="429419" y="81492"/>
                            <a:pt x="422275" y="87313"/>
                          </a:cubicBezTo>
                          <a:cubicBezTo>
                            <a:pt x="415131" y="93134"/>
                            <a:pt x="412486" y="107421"/>
                            <a:pt x="407988" y="114300"/>
                          </a:cubicBezTo>
                          <a:cubicBezTo>
                            <a:pt x="403490" y="121179"/>
                            <a:pt x="399786" y="124090"/>
                            <a:pt x="395288" y="128588"/>
                          </a:cubicBezTo>
                          <a:cubicBezTo>
                            <a:pt x="390790" y="133086"/>
                            <a:pt x="386556" y="137584"/>
                            <a:pt x="381000" y="141288"/>
                          </a:cubicBezTo>
                          <a:cubicBezTo>
                            <a:pt x="375444" y="144992"/>
                            <a:pt x="368300" y="149226"/>
                            <a:pt x="361950" y="150813"/>
                          </a:cubicBezTo>
                          <a:cubicBezTo>
                            <a:pt x="355600" y="152401"/>
                            <a:pt x="349250" y="148432"/>
                            <a:pt x="342900" y="150813"/>
                          </a:cubicBezTo>
                          <a:cubicBezTo>
                            <a:pt x="336550" y="153194"/>
                            <a:pt x="329935" y="159544"/>
                            <a:pt x="323850" y="165100"/>
                          </a:cubicBezTo>
                          <a:cubicBezTo>
                            <a:pt x="317765" y="170656"/>
                            <a:pt x="314590" y="181504"/>
                            <a:pt x="306388" y="184150"/>
                          </a:cubicBezTo>
                          <a:cubicBezTo>
                            <a:pt x="298186" y="186796"/>
                            <a:pt x="281253" y="179652"/>
                            <a:pt x="274638" y="180975"/>
                          </a:cubicBezTo>
                          <a:cubicBezTo>
                            <a:pt x="268023" y="182298"/>
                            <a:pt x="274902" y="190765"/>
                            <a:pt x="266700" y="192088"/>
                          </a:cubicBezTo>
                          <a:cubicBezTo>
                            <a:pt x="258498" y="193411"/>
                            <a:pt x="236273" y="187061"/>
                            <a:pt x="225425" y="188913"/>
                          </a:cubicBezTo>
                          <a:cubicBezTo>
                            <a:pt x="214577" y="190765"/>
                            <a:pt x="205846" y="197644"/>
                            <a:pt x="201613" y="203200"/>
                          </a:cubicBezTo>
                          <a:cubicBezTo>
                            <a:pt x="197380" y="208756"/>
                            <a:pt x="203465" y="218546"/>
                            <a:pt x="200025" y="222250"/>
                          </a:cubicBezTo>
                          <a:cubicBezTo>
                            <a:pt x="196585" y="225954"/>
                            <a:pt x="187325" y="224896"/>
                            <a:pt x="180975" y="225425"/>
                          </a:cubicBezTo>
                          <a:cubicBezTo>
                            <a:pt x="174625" y="225954"/>
                            <a:pt x="169598" y="221985"/>
                            <a:pt x="161925" y="225425"/>
                          </a:cubicBezTo>
                          <a:cubicBezTo>
                            <a:pt x="154252" y="228865"/>
                            <a:pt x="139700" y="240242"/>
                            <a:pt x="134938" y="246063"/>
                          </a:cubicBezTo>
                          <a:cubicBezTo>
                            <a:pt x="130176" y="251884"/>
                            <a:pt x="139435" y="257704"/>
                            <a:pt x="133350" y="260350"/>
                          </a:cubicBezTo>
                          <a:cubicBezTo>
                            <a:pt x="127265" y="262996"/>
                            <a:pt x="109538" y="258763"/>
                            <a:pt x="98425" y="261938"/>
                          </a:cubicBezTo>
                          <a:cubicBezTo>
                            <a:pt x="87312" y="265113"/>
                            <a:pt x="73025" y="273315"/>
                            <a:pt x="66675" y="279400"/>
                          </a:cubicBezTo>
                          <a:cubicBezTo>
                            <a:pt x="60325" y="285485"/>
                            <a:pt x="65087" y="295010"/>
                            <a:pt x="60325" y="298450"/>
                          </a:cubicBezTo>
                          <a:cubicBezTo>
                            <a:pt x="55563" y="301890"/>
                            <a:pt x="44450" y="301096"/>
                            <a:pt x="38100" y="300038"/>
                          </a:cubicBezTo>
                          <a:cubicBezTo>
                            <a:pt x="31750" y="298980"/>
                            <a:pt x="28575" y="293952"/>
                            <a:pt x="22225" y="292100"/>
                          </a:cubicBezTo>
                          <a:cubicBezTo>
                            <a:pt x="15875" y="290248"/>
                            <a:pt x="0" y="288925"/>
                            <a:pt x="0" y="288925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2" name="フリーフォーム: 図形 811">
              <a:extLst>
                <a:ext uri="{FF2B5EF4-FFF2-40B4-BE49-F238E27FC236}">
                  <a16:creationId xmlns:a16="http://schemas.microsoft.com/office/drawing/2014/main" id="{C70D2643-C0DE-4A80-98BF-B6247951FFB2}"/>
                </a:ext>
              </a:extLst>
            </p:cNvPr>
            <p:cNvSpPr/>
            <p:nvPr/>
          </p:nvSpPr>
          <p:spPr>
            <a:xfrm>
              <a:off x="5940425" y="1949450"/>
              <a:ext cx="95250" cy="45523"/>
            </a:xfrm>
            <a:custGeom>
              <a:avLst/>
              <a:gdLst>
                <a:gd name="connsiteX0" fmla="*/ 95250 w 95250"/>
                <a:gd name="connsiteY0" fmla="*/ 0 h 45523"/>
                <a:gd name="connsiteX1" fmla="*/ 25400 w 95250"/>
                <a:gd name="connsiteY1" fmla="*/ 44450 h 45523"/>
                <a:gd name="connsiteX2" fmla="*/ 0 w 95250"/>
                <a:gd name="connsiteY2" fmla="*/ 31750 h 4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5523" extrusionOk="0">
                  <a:moveTo>
                    <a:pt x="95250" y="0"/>
                  </a:moveTo>
                  <a:cubicBezTo>
                    <a:pt x="65749" y="18494"/>
                    <a:pt x="40204" y="39395"/>
                    <a:pt x="25400" y="44450"/>
                  </a:cubicBezTo>
                  <a:cubicBezTo>
                    <a:pt x="8804" y="49923"/>
                    <a:pt x="9006" y="33714"/>
                    <a:pt x="0" y="31750"/>
                  </a:cubicBez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167671629">
                    <a:custGeom>
                      <a:avLst/>
                      <a:gdLst>
                        <a:gd name="connsiteX0" fmla="*/ 95250 w 95250"/>
                        <a:gd name="connsiteY0" fmla="*/ 0 h 45523"/>
                        <a:gd name="connsiteX1" fmla="*/ 25400 w 95250"/>
                        <a:gd name="connsiteY1" fmla="*/ 44450 h 45523"/>
                        <a:gd name="connsiteX2" fmla="*/ 0 w 95250"/>
                        <a:gd name="connsiteY2" fmla="*/ 31750 h 455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5250" h="45523">
                          <a:moveTo>
                            <a:pt x="95250" y="0"/>
                          </a:moveTo>
                          <a:cubicBezTo>
                            <a:pt x="68262" y="19579"/>
                            <a:pt x="41275" y="39158"/>
                            <a:pt x="25400" y="44450"/>
                          </a:cubicBezTo>
                          <a:cubicBezTo>
                            <a:pt x="9525" y="49742"/>
                            <a:pt x="8996" y="33867"/>
                            <a:pt x="0" y="3175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3" name="テキスト ボックス 712">
            <a:extLst>
              <a:ext uri="{FF2B5EF4-FFF2-40B4-BE49-F238E27FC236}">
                <a16:creationId xmlns:a16="http://schemas.microsoft.com/office/drawing/2014/main" id="{FC886906-BC6C-4A76-B552-054D4EEBD2E8}"/>
              </a:ext>
            </a:extLst>
          </p:cNvPr>
          <p:cNvSpPr txBox="1"/>
          <p:nvPr/>
        </p:nvSpPr>
        <p:spPr>
          <a:xfrm>
            <a:off x="1528621" y="2324335"/>
            <a:ext cx="461665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pc="600" dirty="0">
                <a:solidFill>
                  <a:schemeClr val="bg1">
                    <a:lumMod val="50000"/>
                  </a:schemeClr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熊坂力点の贋作</a:t>
            </a:r>
          </a:p>
        </p:txBody>
      </p:sp>
    </p:spTree>
    <p:extLst>
      <p:ext uri="{BB962C8B-B14F-4D97-AF65-F5344CB8AC3E}">
        <p14:creationId xmlns:p14="http://schemas.microsoft.com/office/powerpoint/2010/main" val="2727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F0696F1-7489-42B6-9E13-1E83535B3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r="15718"/>
          <a:stretch/>
        </p:blipFill>
        <p:spPr bwMode="auto">
          <a:xfrm>
            <a:off x="294282" y="1581"/>
            <a:ext cx="5150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8EADAC9-25F4-40A2-8486-3B803089F00B}"/>
              </a:ext>
            </a:extLst>
          </p:cNvPr>
          <p:cNvGrpSpPr/>
          <p:nvPr/>
        </p:nvGrpSpPr>
        <p:grpSpPr>
          <a:xfrm>
            <a:off x="6952351" y="165100"/>
            <a:ext cx="4937942" cy="6597524"/>
            <a:chOff x="6952351" y="165100"/>
            <a:chExt cx="4937942" cy="6597524"/>
          </a:xfrm>
        </p:grpSpPr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0F235B17-7AFF-4C51-A119-CC96FE9146C0}"/>
                </a:ext>
              </a:extLst>
            </p:cNvPr>
            <p:cNvSpPr/>
            <p:nvPr/>
          </p:nvSpPr>
          <p:spPr>
            <a:xfrm>
              <a:off x="6952351" y="3749040"/>
              <a:ext cx="2296283" cy="703580"/>
            </a:xfrm>
            <a:custGeom>
              <a:avLst/>
              <a:gdLst>
                <a:gd name="connsiteX0" fmla="*/ 4604 w 2295684"/>
                <a:gd name="connsiteY0" fmla="*/ 716280 h 716280"/>
                <a:gd name="connsiteX1" fmla="*/ 9684 w 2295684"/>
                <a:gd name="connsiteY1" fmla="*/ 640080 h 716280"/>
                <a:gd name="connsiteX2" fmla="*/ 90964 w 2295684"/>
                <a:gd name="connsiteY2" fmla="*/ 543560 h 716280"/>
                <a:gd name="connsiteX3" fmla="*/ 162084 w 2295684"/>
                <a:gd name="connsiteY3" fmla="*/ 452120 h 716280"/>
                <a:gd name="connsiteX4" fmla="*/ 304324 w 2295684"/>
                <a:gd name="connsiteY4" fmla="*/ 355600 h 716280"/>
                <a:gd name="connsiteX5" fmla="*/ 456724 w 2295684"/>
                <a:gd name="connsiteY5" fmla="*/ 264160 h 716280"/>
                <a:gd name="connsiteX6" fmla="*/ 634524 w 2295684"/>
                <a:gd name="connsiteY6" fmla="*/ 238760 h 716280"/>
                <a:gd name="connsiteX7" fmla="*/ 786924 w 2295684"/>
                <a:gd name="connsiteY7" fmla="*/ 238760 h 716280"/>
                <a:gd name="connsiteX8" fmla="*/ 1000284 w 2295684"/>
                <a:gd name="connsiteY8" fmla="*/ 274320 h 716280"/>
                <a:gd name="connsiteX9" fmla="*/ 1254284 w 2295684"/>
                <a:gd name="connsiteY9" fmla="*/ 330200 h 716280"/>
                <a:gd name="connsiteX10" fmla="*/ 1345724 w 2295684"/>
                <a:gd name="connsiteY10" fmla="*/ 401320 h 716280"/>
                <a:gd name="connsiteX11" fmla="*/ 1482884 w 2295684"/>
                <a:gd name="connsiteY11" fmla="*/ 472440 h 716280"/>
                <a:gd name="connsiteX12" fmla="*/ 1660684 w 2295684"/>
                <a:gd name="connsiteY12" fmla="*/ 629920 h 716280"/>
                <a:gd name="connsiteX13" fmla="*/ 1782604 w 2295684"/>
                <a:gd name="connsiteY13" fmla="*/ 660400 h 716280"/>
                <a:gd name="connsiteX14" fmla="*/ 1950244 w 2295684"/>
                <a:gd name="connsiteY14" fmla="*/ 538480 h 716280"/>
                <a:gd name="connsiteX15" fmla="*/ 2031524 w 2295684"/>
                <a:gd name="connsiteY15" fmla="*/ 426720 h 716280"/>
                <a:gd name="connsiteX16" fmla="*/ 2092484 w 2295684"/>
                <a:gd name="connsiteY16" fmla="*/ 299720 h 716280"/>
                <a:gd name="connsiteX17" fmla="*/ 2183924 w 2295684"/>
                <a:gd name="connsiteY17" fmla="*/ 157480 h 716280"/>
                <a:gd name="connsiteX18" fmla="*/ 2239804 w 2295684"/>
                <a:gd name="connsiteY18" fmla="*/ 50800 h 716280"/>
                <a:gd name="connsiteX19" fmla="*/ 2295684 w 2295684"/>
                <a:gd name="connsiteY19" fmla="*/ 0 h 716280"/>
                <a:gd name="connsiteX0" fmla="*/ 3964 w 2296632"/>
                <a:gd name="connsiteY0" fmla="*/ 703580 h 703580"/>
                <a:gd name="connsiteX1" fmla="*/ 10632 w 2296632"/>
                <a:gd name="connsiteY1" fmla="*/ 640080 h 703580"/>
                <a:gd name="connsiteX2" fmla="*/ 91912 w 2296632"/>
                <a:gd name="connsiteY2" fmla="*/ 543560 h 703580"/>
                <a:gd name="connsiteX3" fmla="*/ 163032 w 2296632"/>
                <a:gd name="connsiteY3" fmla="*/ 452120 h 703580"/>
                <a:gd name="connsiteX4" fmla="*/ 305272 w 2296632"/>
                <a:gd name="connsiteY4" fmla="*/ 355600 h 703580"/>
                <a:gd name="connsiteX5" fmla="*/ 457672 w 2296632"/>
                <a:gd name="connsiteY5" fmla="*/ 264160 h 703580"/>
                <a:gd name="connsiteX6" fmla="*/ 635472 w 2296632"/>
                <a:gd name="connsiteY6" fmla="*/ 238760 h 703580"/>
                <a:gd name="connsiteX7" fmla="*/ 787872 w 2296632"/>
                <a:gd name="connsiteY7" fmla="*/ 238760 h 703580"/>
                <a:gd name="connsiteX8" fmla="*/ 1001232 w 2296632"/>
                <a:gd name="connsiteY8" fmla="*/ 274320 h 703580"/>
                <a:gd name="connsiteX9" fmla="*/ 1255232 w 2296632"/>
                <a:gd name="connsiteY9" fmla="*/ 330200 h 703580"/>
                <a:gd name="connsiteX10" fmla="*/ 1346672 w 2296632"/>
                <a:gd name="connsiteY10" fmla="*/ 401320 h 703580"/>
                <a:gd name="connsiteX11" fmla="*/ 1483832 w 2296632"/>
                <a:gd name="connsiteY11" fmla="*/ 472440 h 703580"/>
                <a:gd name="connsiteX12" fmla="*/ 1661632 w 2296632"/>
                <a:gd name="connsiteY12" fmla="*/ 629920 h 703580"/>
                <a:gd name="connsiteX13" fmla="*/ 1783552 w 2296632"/>
                <a:gd name="connsiteY13" fmla="*/ 660400 h 703580"/>
                <a:gd name="connsiteX14" fmla="*/ 1951192 w 2296632"/>
                <a:gd name="connsiteY14" fmla="*/ 538480 h 703580"/>
                <a:gd name="connsiteX15" fmla="*/ 2032472 w 2296632"/>
                <a:gd name="connsiteY15" fmla="*/ 426720 h 703580"/>
                <a:gd name="connsiteX16" fmla="*/ 2093432 w 2296632"/>
                <a:gd name="connsiteY16" fmla="*/ 299720 h 703580"/>
                <a:gd name="connsiteX17" fmla="*/ 2184872 w 2296632"/>
                <a:gd name="connsiteY17" fmla="*/ 157480 h 703580"/>
                <a:gd name="connsiteX18" fmla="*/ 2240752 w 2296632"/>
                <a:gd name="connsiteY18" fmla="*/ 50800 h 703580"/>
                <a:gd name="connsiteX19" fmla="*/ 2296632 w 2296632"/>
                <a:gd name="connsiteY19" fmla="*/ 0 h 703580"/>
                <a:gd name="connsiteX0" fmla="*/ 3615 w 2296283"/>
                <a:gd name="connsiteY0" fmla="*/ 703580 h 703580"/>
                <a:gd name="connsiteX1" fmla="*/ 10283 w 2296283"/>
                <a:gd name="connsiteY1" fmla="*/ 640080 h 703580"/>
                <a:gd name="connsiteX2" fmla="*/ 85213 w 2296283"/>
                <a:gd name="connsiteY2" fmla="*/ 535623 h 703580"/>
                <a:gd name="connsiteX3" fmla="*/ 162683 w 2296283"/>
                <a:gd name="connsiteY3" fmla="*/ 452120 h 703580"/>
                <a:gd name="connsiteX4" fmla="*/ 304923 w 2296283"/>
                <a:gd name="connsiteY4" fmla="*/ 355600 h 703580"/>
                <a:gd name="connsiteX5" fmla="*/ 457323 w 2296283"/>
                <a:gd name="connsiteY5" fmla="*/ 264160 h 703580"/>
                <a:gd name="connsiteX6" fmla="*/ 635123 w 2296283"/>
                <a:gd name="connsiteY6" fmla="*/ 238760 h 703580"/>
                <a:gd name="connsiteX7" fmla="*/ 787523 w 2296283"/>
                <a:gd name="connsiteY7" fmla="*/ 238760 h 703580"/>
                <a:gd name="connsiteX8" fmla="*/ 1000883 w 2296283"/>
                <a:gd name="connsiteY8" fmla="*/ 274320 h 703580"/>
                <a:gd name="connsiteX9" fmla="*/ 1254883 w 2296283"/>
                <a:gd name="connsiteY9" fmla="*/ 330200 h 703580"/>
                <a:gd name="connsiteX10" fmla="*/ 1346323 w 2296283"/>
                <a:gd name="connsiteY10" fmla="*/ 401320 h 703580"/>
                <a:gd name="connsiteX11" fmla="*/ 1483483 w 2296283"/>
                <a:gd name="connsiteY11" fmla="*/ 472440 h 703580"/>
                <a:gd name="connsiteX12" fmla="*/ 1661283 w 2296283"/>
                <a:gd name="connsiteY12" fmla="*/ 629920 h 703580"/>
                <a:gd name="connsiteX13" fmla="*/ 1783203 w 2296283"/>
                <a:gd name="connsiteY13" fmla="*/ 660400 h 703580"/>
                <a:gd name="connsiteX14" fmla="*/ 1950843 w 2296283"/>
                <a:gd name="connsiteY14" fmla="*/ 538480 h 703580"/>
                <a:gd name="connsiteX15" fmla="*/ 2032123 w 2296283"/>
                <a:gd name="connsiteY15" fmla="*/ 426720 h 703580"/>
                <a:gd name="connsiteX16" fmla="*/ 2093083 w 2296283"/>
                <a:gd name="connsiteY16" fmla="*/ 299720 h 703580"/>
                <a:gd name="connsiteX17" fmla="*/ 2184523 w 2296283"/>
                <a:gd name="connsiteY17" fmla="*/ 157480 h 703580"/>
                <a:gd name="connsiteX18" fmla="*/ 2240403 w 2296283"/>
                <a:gd name="connsiteY18" fmla="*/ 50800 h 703580"/>
                <a:gd name="connsiteX19" fmla="*/ 2296283 w 2296283"/>
                <a:gd name="connsiteY19" fmla="*/ 0 h 703580"/>
                <a:gd name="connsiteX0" fmla="*/ 3615 w 2296283"/>
                <a:gd name="connsiteY0" fmla="*/ 703580 h 703580"/>
                <a:gd name="connsiteX1" fmla="*/ 10283 w 2296283"/>
                <a:gd name="connsiteY1" fmla="*/ 640080 h 703580"/>
                <a:gd name="connsiteX2" fmla="*/ 85213 w 2296283"/>
                <a:gd name="connsiteY2" fmla="*/ 535623 h 703580"/>
                <a:gd name="connsiteX3" fmla="*/ 162683 w 2296283"/>
                <a:gd name="connsiteY3" fmla="*/ 452120 h 703580"/>
                <a:gd name="connsiteX4" fmla="*/ 298573 w 2296283"/>
                <a:gd name="connsiteY4" fmla="*/ 341313 h 703580"/>
                <a:gd name="connsiteX5" fmla="*/ 457323 w 2296283"/>
                <a:gd name="connsiteY5" fmla="*/ 264160 h 703580"/>
                <a:gd name="connsiteX6" fmla="*/ 635123 w 2296283"/>
                <a:gd name="connsiteY6" fmla="*/ 238760 h 703580"/>
                <a:gd name="connsiteX7" fmla="*/ 787523 w 2296283"/>
                <a:gd name="connsiteY7" fmla="*/ 238760 h 703580"/>
                <a:gd name="connsiteX8" fmla="*/ 1000883 w 2296283"/>
                <a:gd name="connsiteY8" fmla="*/ 274320 h 703580"/>
                <a:gd name="connsiteX9" fmla="*/ 1254883 w 2296283"/>
                <a:gd name="connsiteY9" fmla="*/ 330200 h 703580"/>
                <a:gd name="connsiteX10" fmla="*/ 1346323 w 2296283"/>
                <a:gd name="connsiteY10" fmla="*/ 401320 h 703580"/>
                <a:gd name="connsiteX11" fmla="*/ 1483483 w 2296283"/>
                <a:gd name="connsiteY11" fmla="*/ 472440 h 703580"/>
                <a:gd name="connsiteX12" fmla="*/ 1661283 w 2296283"/>
                <a:gd name="connsiteY12" fmla="*/ 629920 h 703580"/>
                <a:gd name="connsiteX13" fmla="*/ 1783203 w 2296283"/>
                <a:gd name="connsiteY13" fmla="*/ 660400 h 703580"/>
                <a:gd name="connsiteX14" fmla="*/ 1950843 w 2296283"/>
                <a:gd name="connsiteY14" fmla="*/ 538480 h 703580"/>
                <a:gd name="connsiteX15" fmla="*/ 2032123 w 2296283"/>
                <a:gd name="connsiteY15" fmla="*/ 426720 h 703580"/>
                <a:gd name="connsiteX16" fmla="*/ 2093083 w 2296283"/>
                <a:gd name="connsiteY16" fmla="*/ 299720 h 703580"/>
                <a:gd name="connsiteX17" fmla="*/ 2184523 w 2296283"/>
                <a:gd name="connsiteY17" fmla="*/ 157480 h 703580"/>
                <a:gd name="connsiteX18" fmla="*/ 2240403 w 2296283"/>
                <a:gd name="connsiteY18" fmla="*/ 50800 h 703580"/>
                <a:gd name="connsiteX19" fmla="*/ 2296283 w 2296283"/>
                <a:gd name="connsiteY19" fmla="*/ 0 h 703580"/>
                <a:gd name="connsiteX0" fmla="*/ 3615 w 2296283"/>
                <a:gd name="connsiteY0" fmla="*/ 703580 h 703580"/>
                <a:gd name="connsiteX1" fmla="*/ 10283 w 2296283"/>
                <a:gd name="connsiteY1" fmla="*/ 640080 h 703580"/>
                <a:gd name="connsiteX2" fmla="*/ 85213 w 2296283"/>
                <a:gd name="connsiteY2" fmla="*/ 535623 h 703580"/>
                <a:gd name="connsiteX3" fmla="*/ 162683 w 2296283"/>
                <a:gd name="connsiteY3" fmla="*/ 452120 h 703580"/>
                <a:gd name="connsiteX4" fmla="*/ 298573 w 2296283"/>
                <a:gd name="connsiteY4" fmla="*/ 341313 h 703580"/>
                <a:gd name="connsiteX5" fmla="*/ 457323 w 2296283"/>
                <a:gd name="connsiteY5" fmla="*/ 264160 h 703580"/>
                <a:gd name="connsiteX6" fmla="*/ 635123 w 2296283"/>
                <a:gd name="connsiteY6" fmla="*/ 238760 h 703580"/>
                <a:gd name="connsiteX7" fmla="*/ 787523 w 2296283"/>
                <a:gd name="connsiteY7" fmla="*/ 238760 h 703580"/>
                <a:gd name="connsiteX8" fmla="*/ 1000883 w 2296283"/>
                <a:gd name="connsiteY8" fmla="*/ 274320 h 703580"/>
                <a:gd name="connsiteX9" fmla="*/ 1243771 w 2296283"/>
                <a:gd name="connsiteY9" fmla="*/ 347662 h 703580"/>
                <a:gd name="connsiteX10" fmla="*/ 1346323 w 2296283"/>
                <a:gd name="connsiteY10" fmla="*/ 401320 h 703580"/>
                <a:gd name="connsiteX11" fmla="*/ 1483483 w 2296283"/>
                <a:gd name="connsiteY11" fmla="*/ 472440 h 703580"/>
                <a:gd name="connsiteX12" fmla="*/ 1661283 w 2296283"/>
                <a:gd name="connsiteY12" fmla="*/ 629920 h 703580"/>
                <a:gd name="connsiteX13" fmla="*/ 1783203 w 2296283"/>
                <a:gd name="connsiteY13" fmla="*/ 660400 h 703580"/>
                <a:gd name="connsiteX14" fmla="*/ 1950843 w 2296283"/>
                <a:gd name="connsiteY14" fmla="*/ 538480 h 703580"/>
                <a:gd name="connsiteX15" fmla="*/ 2032123 w 2296283"/>
                <a:gd name="connsiteY15" fmla="*/ 426720 h 703580"/>
                <a:gd name="connsiteX16" fmla="*/ 2093083 w 2296283"/>
                <a:gd name="connsiteY16" fmla="*/ 299720 h 703580"/>
                <a:gd name="connsiteX17" fmla="*/ 2184523 w 2296283"/>
                <a:gd name="connsiteY17" fmla="*/ 157480 h 703580"/>
                <a:gd name="connsiteX18" fmla="*/ 2240403 w 2296283"/>
                <a:gd name="connsiteY18" fmla="*/ 50800 h 703580"/>
                <a:gd name="connsiteX19" fmla="*/ 2296283 w 2296283"/>
                <a:gd name="connsiteY19" fmla="*/ 0 h 703580"/>
                <a:gd name="connsiteX0" fmla="*/ 3615 w 2296283"/>
                <a:gd name="connsiteY0" fmla="*/ 703580 h 703580"/>
                <a:gd name="connsiteX1" fmla="*/ 10283 w 2296283"/>
                <a:gd name="connsiteY1" fmla="*/ 640080 h 703580"/>
                <a:gd name="connsiteX2" fmla="*/ 85213 w 2296283"/>
                <a:gd name="connsiteY2" fmla="*/ 535623 h 703580"/>
                <a:gd name="connsiteX3" fmla="*/ 162683 w 2296283"/>
                <a:gd name="connsiteY3" fmla="*/ 452120 h 703580"/>
                <a:gd name="connsiteX4" fmla="*/ 298573 w 2296283"/>
                <a:gd name="connsiteY4" fmla="*/ 341313 h 703580"/>
                <a:gd name="connsiteX5" fmla="*/ 457323 w 2296283"/>
                <a:gd name="connsiteY5" fmla="*/ 264160 h 703580"/>
                <a:gd name="connsiteX6" fmla="*/ 635123 w 2296283"/>
                <a:gd name="connsiteY6" fmla="*/ 238760 h 703580"/>
                <a:gd name="connsiteX7" fmla="*/ 787523 w 2296283"/>
                <a:gd name="connsiteY7" fmla="*/ 238760 h 703580"/>
                <a:gd name="connsiteX8" fmla="*/ 1000883 w 2296283"/>
                <a:gd name="connsiteY8" fmla="*/ 274320 h 703580"/>
                <a:gd name="connsiteX9" fmla="*/ 1243771 w 2296283"/>
                <a:gd name="connsiteY9" fmla="*/ 347662 h 703580"/>
                <a:gd name="connsiteX10" fmla="*/ 1346323 w 2296283"/>
                <a:gd name="connsiteY10" fmla="*/ 401320 h 703580"/>
                <a:gd name="connsiteX11" fmla="*/ 1475545 w 2296283"/>
                <a:gd name="connsiteY11" fmla="*/ 486728 h 703580"/>
                <a:gd name="connsiteX12" fmla="*/ 1661283 w 2296283"/>
                <a:gd name="connsiteY12" fmla="*/ 629920 h 703580"/>
                <a:gd name="connsiteX13" fmla="*/ 1783203 w 2296283"/>
                <a:gd name="connsiteY13" fmla="*/ 660400 h 703580"/>
                <a:gd name="connsiteX14" fmla="*/ 1950843 w 2296283"/>
                <a:gd name="connsiteY14" fmla="*/ 538480 h 703580"/>
                <a:gd name="connsiteX15" fmla="*/ 2032123 w 2296283"/>
                <a:gd name="connsiteY15" fmla="*/ 426720 h 703580"/>
                <a:gd name="connsiteX16" fmla="*/ 2093083 w 2296283"/>
                <a:gd name="connsiteY16" fmla="*/ 299720 h 703580"/>
                <a:gd name="connsiteX17" fmla="*/ 2184523 w 2296283"/>
                <a:gd name="connsiteY17" fmla="*/ 157480 h 703580"/>
                <a:gd name="connsiteX18" fmla="*/ 2240403 w 2296283"/>
                <a:gd name="connsiteY18" fmla="*/ 50800 h 703580"/>
                <a:gd name="connsiteX19" fmla="*/ 2296283 w 2296283"/>
                <a:gd name="connsiteY19" fmla="*/ 0 h 703580"/>
                <a:gd name="connsiteX0" fmla="*/ 3615 w 2296283"/>
                <a:gd name="connsiteY0" fmla="*/ 703580 h 703580"/>
                <a:gd name="connsiteX1" fmla="*/ 10283 w 2296283"/>
                <a:gd name="connsiteY1" fmla="*/ 640080 h 703580"/>
                <a:gd name="connsiteX2" fmla="*/ 85213 w 2296283"/>
                <a:gd name="connsiteY2" fmla="*/ 535623 h 703580"/>
                <a:gd name="connsiteX3" fmla="*/ 162683 w 2296283"/>
                <a:gd name="connsiteY3" fmla="*/ 452120 h 703580"/>
                <a:gd name="connsiteX4" fmla="*/ 298573 w 2296283"/>
                <a:gd name="connsiteY4" fmla="*/ 341313 h 703580"/>
                <a:gd name="connsiteX5" fmla="*/ 457323 w 2296283"/>
                <a:gd name="connsiteY5" fmla="*/ 264160 h 703580"/>
                <a:gd name="connsiteX6" fmla="*/ 635123 w 2296283"/>
                <a:gd name="connsiteY6" fmla="*/ 238760 h 703580"/>
                <a:gd name="connsiteX7" fmla="*/ 787523 w 2296283"/>
                <a:gd name="connsiteY7" fmla="*/ 238760 h 703580"/>
                <a:gd name="connsiteX8" fmla="*/ 1000883 w 2296283"/>
                <a:gd name="connsiteY8" fmla="*/ 274320 h 703580"/>
                <a:gd name="connsiteX9" fmla="*/ 1243771 w 2296283"/>
                <a:gd name="connsiteY9" fmla="*/ 347662 h 703580"/>
                <a:gd name="connsiteX10" fmla="*/ 1346323 w 2296283"/>
                <a:gd name="connsiteY10" fmla="*/ 401320 h 703580"/>
                <a:gd name="connsiteX11" fmla="*/ 1475545 w 2296283"/>
                <a:gd name="connsiteY11" fmla="*/ 486728 h 703580"/>
                <a:gd name="connsiteX12" fmla="*/ 1654933 w 2296283"/>
                <a:gd name="connsiteY12" fmla="*/ 637858 h 703580"/>
                <a:gd name="connsiteX13" fmla="*/ 1783203 w 2296283"/>
                <a:gd name="connsiteY13" fmla="*/ 660400 h 703580"/>
                <a:gd name="connsiteX14" fmla="*/ 1950843 w 2296283"/>
                <a:gd name="connsiteY14" fmla="*/ 538480 h 703580"/>
                <a:gd name="connsiteX15" fmla="*/ 2032123 w 2296283"/>
                <a:gd name="connsiteY15" fmla="*/ 426720 h 703580"/>
                <a:gd name="connsiteX16" fmla="*/ 2093083 w 2296283"/>
                <a:gd name="connsiteY16" fmla="*/ 299720 h 703580"/>
                <a:gd name="connsiteX17" fmla="*/ 2184523 w 2296283"/>
                <a:gd name="connsiteY17" fmla="*/ 157480 h 703580"/>
                <a:gd name="connsiteX18" fmla="*/ 2240403 w 2296283"/>
                <a:gd name="connsiteY18" fmla="*/ 50800 h 703580"/>
                <a:gd name="connsiteX19" fmla="*/ 2296283 w 2296283"/>
                <a:gd name="connsiteY19" fmla="*/ 0 h 703580"/>
                <a:gd name="connsiteX0" fmla="*/ 3615 w 2296283"/>
                <a:gd name="connsiteY0" fmla="*/ 703580 h 703580"/>
                <a:gd name="connsiteX1" fmla="*/ 10283 w 2296283"/>
                <a:gd name="connsiteY1" fmla="*/ 640080 h 703580"/>
                <a:gd name="connsiteX2" fmla="*/ 85213 w 2296283"/>
                <a:gd name="connsiteY2" fmla="*/ 535623 h 703580"/>
                <a:gd name="connsiteX3" fmla="*/ 162683 w 2296283"/>
                <a:gd name="connsiteY3" fmla="*/ 452120 h 703580"/>
                <a:gd name="connsiteX4" fmla="*/ 298573 w 2296283"/>
                <a:gd name="connsiteY4" fmla="*/ 341313 h 703580"/>
                <a:gd name="connsiteX5" fmla="*/ 457323 w 2296283"/>
                <a:gd name="connsiteY5" fmla="*/ 264160 h 703580"/>
                <a:gd name="connsiteX6" fmla="*/ 635123 w 2296283"/>
                <a:gd name="connsiteY6" fmla="*/ 238760 h 703580"/>
                <a:gd name="connsiteX7" fmla="*/ 787523 w 2296283"/>
                <a:gd name="connsiteY7" fmla="*/ 238760 h 703580"/>
                <a:gd name="connsiteX8" fmla="*/ 1000883 w 2296283"/>
                <a:gd name="connsiteY8" fmla="*/ 274320 h 703580"/>
                <a:gd name="connsiteX9" fmla="*/ 1243771 w 2296283"/>
                <a:gd name="connsiteY9" fmla="*/ 347662 h 703580"/>
                <a:gd name="connsiteX10" fmla="*/ 1346323 w 2296283"/>
                <a:gd name="connsiteY10" fmla="*/ 401320 h 703580"/>
                <a:gd name="connsiteX11" fmla="*/ 1475545 w 2296283"/>
                <a:gd name="connsiteY11" fmla="*/ 486728 h 703580"/>
                <a:gd name="connsiteX12" fmla="*/ 1654933 w 2296283"/>
                <a:gd name="connsiteY12" fmla="*/ 637858 h 703580"/>
                <a:gd name="connsiteX13" fmla="*/ 1789553 w 2296283"/>
                <a:gd name="connsiteY13" fmla="*/ 665163 h 703580"/>
                <a:gd name="connsiteX14" fmla="*/ 1950843 w 2296283"/>
                <a:gd name="connsiteY14" fmla="*/ 538480 h 703580"/>
                <a:gd name="connsiteX15" fmla="*/ 2032123 w 2296283"/>
                <a:gd name="connsiteY15" fmla="*/ 426720 h 703580"/>
                <a:gd name="connsiteX16" fmla="*/ 2093083 w 2296283"/>
                <a:gd name="connsiteY16" fmla="*/ 299720 h 703580"/>
                <a:gd name="connsiteX17" fmla="*/ 2184523 w 2296283"/>
                <a:gd name="connsiteY17" fmla="*/ 157480 h 703580"/>
                <a:gd name="connsiteX18" fmla="*/ 2240403 w 2296283"/>
                <a:gd name="connsiteY18" fmla="*/ 50800 h 703580"/>
                <a:gd name="connsiteX19" fmla="*/ 2296283 w 2296283"/>
                <a:gd name="connsiteY19" fmla="*/ 0 h 703580"/>
                <a:gd name="connsiteX0" fmla="*/ 3615 w 2296283"/>
                <a:gd name="connsiteY0" fmla="*/ 703580 h 703580"/>
                <a:gd name="connsiteX1" fmla="*/ 10283 w 2296283"/>
                <a:gd name="connsiteY1" fmla="*/ 640080 h 703580"/>
                <a:gd name="connsiteX2" fmla="*/ 85213 w 2296283"/>
                <a:gd name="connsiteY2" fmla="*/ 535623 h 703580"/>
                <a:gd name="connsiteX3" fmla="*/ 162683 w 2296283"/>
                <a:gd name="connsiteY3" fmla="*/ 452120 h 703580"/>
                <a:gd name="connsiteX4" fmla="*/ 298573 w 2296283"/>
                <a:gd name="connsiteY4" fmla="*/ 341313 h 703580"/>
                <a:gd name="connsiteX5" fmla="*/ 457323 w 2296283"/>
                <a:gd name="connsiteY5" fmla="*/ 264160 h 703580"/>
                <a:gd name="connsiteX6" fmla="*/ 635123 w 2296283"/>
                <a:gd name="connsiteY6" fmla="*/ 238760 h 703580"/>
                <a:gd name="connsiteX7" fmla="*/ 787523 w 2296283"/>
                <a:gd name="connsiteY7" fmla="*/ 238760 h 703580"/>
                <a:gd name="connsiteX8" fmla="*/ 1000883 w 2296283"/>
                <a:gd name="connsiteY8" fmla="*/ 274320 h 703580"/>
                <a:gd name="connsiteX9" fmla="*/ 1243771 w 2296283"/>
                <a:gd name="connsiteY9" fmla="*/ 347662 h 703580"/>
                <a:gd name="connsiteX10" fmla="*/ 1346323 w 2296283"/>
                <a:gd name="connsiteY10" fmla="*/ 401320 h 703580"/>
                <a:gd name="connsiteX11" fmla="*/ 1475545 w 2296283"/>
                <a:gd name="connsiteY11" fmla="*/ 486728 h 703580"/>
                <a:gd name="connsiteX12" fmla="*/ 1654933 w 2296283"/>
                <a:gd name="connsiteY12" fmla="*/ 637858 h 703580"/>
                <a:gd name="connsiteX13" fmla="*/ 1789553 w 2296283"/>
                <a:gd name="connsiteY13" fmla="*/ 665163 h 703580"/>
                <a:gd name="connsiteX14" fmla="*/ 1950843 w 2296283"/>
                <a:gd name="connsiteY14" fmla="*/ 538480 h 703580"/>
                <a:gd name="connsiteX15" fmla="*/ 2032123 w 2296283"/>
                <a:gd name="connsiteY15" fmla="*/ 426720 h 703580"/>
                <a:gd name="connsiteX16" fmla="*/ 2093083 w 2296283"/>
                <a:gd name="connsiteY16" fmla="*/ 299720 h 703580"/>
                <a:gd name="connsiteX17" fmla="*/ 2184523 w 2296283"/>
                <a:gd name="connsiteY17" fmla="*/ 157480 h 703580"/>
                <a:gd name="connsiteX18" fmla="*/ 2240403 w 2296283"/>
                <a:gd name="connsiteY18" fmla="*/ 50800 h 703580"/>
                <a:gd name="connsiteX19" fmla="*/ 2296283 w 2296283"/>
                <a:gd name="connsiteY19" fmla="*/ 0 h 703580"/>
                <a:gd name="connsiteX0" fmla="*/ 3615 w 2296283"/>
                <a:gd name="connsiteY0" fmla="*/ 703580 h 703580"/>
                <a:gd name="connsiteX1" fmla="*/ 10283 w 2296283"/>
                <a:gd name="connsiteY1" fmla="*/ 640080 h 703580"/>
                <a:gd name="connsiteX2" fmla="*/ 85213 w 2296283"/>
                <a:gd name="connsiteY2" fmla="*/ 535623 h 703580"/>
                <a:gd name="connsiteX3" fmla="*/ 162683 w 2296283"/>
                <a:gd name="connsiteY3" fmla="*/ 452120 h 703580"/>
                <a:gd name="connsiteX4" fmla="*/ 298573 w 2296283"/>
                <a:gd name="connsiteY4" fmla="*/ 341313 h 703580"/>
                <a:gd name="connsiteX5" fmla="*/ 457323 w 2296283"/>
                <a:gd name="connsiteY5" fmla="*/ 264160 h 703580"/>
                <a:gd name="connsiteX6" fmla="*/ 635123 w 2296283"/>
                <a:gd name="connsiteY6" fmla="*/ 238760 h 703580"/>
                <a:gd name="connsiteX7" fmla="*/ 787523 w 2296283"/>
                <a:gd name="connsiteY7" fmla="*/ 238760 h 703580"/>
                <a:gd name="connsiteX8" fmla="*/ 1000883 w 2296283"/>
                <a:gd name="connsiteY8" fmla="*/ 274320 h 703580"/>
                <a:gd name="connsiteX9" fmla="*/ 1243771 w 2296283"/>
                <a:gd name="connsiteY9" fmla="*/ 347662 h 703580"/>
                <a:gd name="connsiteX10" fmla="*/ 1346323 w 2296283"/>
                <a:gd name="connsiteY10" fmla="*/ 401320 h 703580"/>
                <a:gd name="connsiteX11" fmla="*/ 1475545 w 2296283"/>
                <a:gd name="connsiteY11" fmla="*/ 486728 h 703580"/>
                <a:gd name="connsiteX12" fmla="*/ 1654933 w 2296283"/>
                <a:gd name="connsiteY12" fmla="*/ 637858 h 703580"/>
                <a:gd name="connsiteX13" fmla="*/ 1789553 w 2296283"/>
                <a:gd name="connsiteY13" fmla="*/ 665163 h 703580"/>
                <a:gd name="connsiteX14" fmla="*/ 1950843 w 2296283"/>
                <a:gd name="connsiteY14" fmla="*/ 538480 h 703580"/>
                <a:gd name="connsiteX15" fmla="*/ 2032123 w 2296283"/>
                <a:gd name="connsiteY15" fmla="*/ 426720 h 703580"/>
                <a:gd name="connsiteX16" fmla="*/ 2093083 w 2296283"/>
                <a:gd name="connsiteY16" fmla="*/ 299720 h 703580"/>
                <a:gd name="connsiteX17" fmla="*/ 2171823 w 2296283"/>
                <a:gd name="connsiteY17" fmla="*/ 159068 h 703580"/>
                <a:gd name="connsiteX18" fmla="*/ 2240403 w 2296283"/>
                <a:gd name="connsiteY18" fmla="*/ 50800 h 703580"/>
                <a:gd name="connsiteX19" fmla="*/ 2296283 w 2296283"/>
                <a:gd name="connsiteY19" fmla="*/ 0 h 70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96283" h="703580">
                  <a:moveTo>
                    <a:pt x="3615" y="703580"/>
                  </a:moveTo>
                  <a:cubicBezTo>
                    <a:pt x="-1042" y="679873"/>
                    <a:pt x="-3317" y="668073"/>
                    <a:pt x="10283" y="640080"/>
                  </a:cubicBezTo>
                  <a:cubicBezTo>
                    <a:pt x="23883" y="612087"/>
                    <a:pt x="59813" y="566950"/>
                    <a:pt x="85213" y="535623"/>
                  </a:cubicBezTo>
                  <a:cubicBezTo>
                    <a:pt x="110613" y="504296"/>
                    <a:pt x="127123" y="484505"/>
                    <a:pt x="162683" y="452120"/>
                  </a:cubicBezTo>
                  <a:cubicBezTo>
                    <a:pt x="198243" y="419735"/>
                    <a:pt x="249466" y="372640"/>
                    <a:pt x="298573" y="341313"/>
                  </a:cubicBezTo>
                  <a:cubicBezTo>
                    <a:pt x="347680" y="309986"/>
                    <a:pt x="401231" y="281252"/>
                    <a:pt x="457323" y="264160"/>
                  </a:cubicBezTo>
                  <a:cubicBezTo>
                    <a:pt x="513415" y="247068"/>
                    <a:pt x="580090" y="242993"/>
                    <a:pt x="635123" y="238760"/>
                  </a:cubicBezTo>
                  <a:cubicBezTo>
                    <a:pt x="690156" y="234527"/>
                    <a:pt x="726563" y="232833"/>
                    <a:pt x="787523" y="238760"/>
                  </a:cubicBezTo>
                  <a:cubicBezTo>
                    <a:pt x="848483" y="244687"/>
                    <a:pt x="924842" y="256170"/>
                    <a:pt x="1000883" y="274320"/>
                  </a:cubicBezTo>
                  <a:cubicBezTo>
                    <a:pt x="1076924" y="292470"/>
                    <a:pt x="1186198" y="326495"/>
                    <a:pt x="1243771" y="347662"/>
                  </a:cubicBezTo>
                  <a:cubicBezTo>
                    <a:pt x="1301344" y="368829"/>
                    <a:pt x="1307694" y="378142"/>
                    <a:pt x="1346323" y="401320"/>
                  </a:cubicBezTo>
                  <a:cubicBezTo>
                    <a:pt x="1384952" y="424498"/>
                    <a:pt x="1424110" y="447305"/>
                    <a:pt x="1475545" y="486728"/>
                  </a:cubicBezTo>
                  <a:cubicBezTo>
                    <a:pt x="1526980" y="526151"/>
                    <a:pt x="1602598" y="608119"/>
                    <a:pt x="1654933" y="637858"/>
                  </a:cubicBezTo>
                  <a:cubicBezTo>
                    <a:pt x="1707268" y="667597"/>
                    <a:pt x="1727535" y="699188"/>
                    <a:pt x="1789553" y="665163"/>
                  </a:cubicBezTo>
                  <a:cubicBezTo>
                    <a:pt x="1851571" y="631138"/>
                    <a:pt x="1910415" y="578220"/>
                    <a:pt x="1950843" y="538480"/>
                  </a:cubicBezTo>
                  <a:cubicBezTo>
                    <a:pt x="1991271" y="498740"/>
                    <a:pt x="2008416" y="466513"/>
                    <a:pt x="2032123" y="426720"/>
                  </a:cubicBezTo>
                  <a:cubicBezTo>
                    <a:pt x="2055830" y="386927"/>
                    <a:pt x="2069800" y="344329"/>
                    <a:pt x="2093083" y="299720"/>
                  </a:cubicBezTo>
                  <a:cubicBezTo>
                    <a:pt x="2116366" y="255111"/>
                    <a:pt x="2147270" y="200555"/>
                    <a:pt x="2171823" y="159068"/>
                  </a:cubicBezTo>
                  <a:cubicBezTo>
                    <a:pt x="2196376" y="117581"/>
                    <a:pt x="2221776" y="77047"/>
                    <a:pt x="2240403" y="50800"/>
                  </a:cubicBezTo>
                  <a:cubicBezTo>
                    <a:pt x="2259030" y="24553"/>
                    <a:pt x="2294590" y="15240"/>
                    <a:pt x="2296283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C32F092A-6091-4CFC-9596-2AE25ED5D3B4}"/>
                </a:ext>
              </a:extLst>
            </p:cNvPr>
            <p:cNvSpPr/>
            <p:nvPr/>
          </p:nvSpPr>
          <p:spPr>
            <a:xfrm>
              <a:off x="9202749" y="2895600"/>
              <a:ext cx="38581" cy="851535"/>
            </a:xfrm>
            <a:custGeom>
              <a:avLst/>
              <a:gdLst>
                <a:gd name="connsiteX0" fmla="*/ 56044 w 56044"/>
                <a:gd name="connsiteY0" fmla="*/ 848360 h 848360"/>
                <a:gd name="connsiteX1" fmla="*/ 20484 w 56044"/>
                <a:gd name="connsiteY1" fmla="*/ 670560 h 848360"/>
                <a:gd name="connsiteX2" fmla="*/ 5244 w 56044"/>
                <a:gd name="connsiteY2" fmla="*/ 518160 h 848360"/>
                <a:gd name="connsiteX3" fmla="*/ 164 w 56044"/>
                <a:gd name="connsiteY3" fmla="*/ 340360 h 848360"/>
                <a:gd name="connsiteX4" fmla="*/ 10324 w 56044"/>
                <a:gd name="connsiteY4" fmla="*/ 187960 h 848360"/>
                <a:gd name="connsiteX5" fmla="*/ 5244 w 56044"/>
                <a:gd name="connsiteY5" fmla="*/ 55880 h 848360"/>
                <a:gd name="connsiteX6" fmla="*/ 10324 w 56044"/>
                <a:gd name="connsiteY6" fmla="*/ 0 h 848360"/>
                <a:gd name="connsiteX0" fmla="*/ 38581 w 38581"/>
                <a:gd name="connsiteY0" fmla="*/ 851535 h 851535"/>
                <a:gd name="connsiteX1" fmla="*/ 20484 w 38581"/>
                <a:gd name="connsiteY1" fmla="*/ 670560 h 851535"/>
                <a:gd name="connsiteX2" fmla="*/ 5244 w 38581"/>
                <a:gd name="connsiteY2" fmla="*/ 518160 h 851535"/>
                <a:gd name="connsiteX3" fmla="*/ 164 w 38581"/>
                <a:gd name="connsiteY3" fmla="*/ 340360 h 851535"/>
                <a:gd name="connsiteX4" fmla="*/ 10324 w 38581"/>
                <a:gd name="connsiteY4" fmla="*/ 187960 h 851535"/>
                <a:gd name="connsiteX5" fmla="*/ 5244 w 38581"/>
                <a:gd name="connsiteY5" fmla="*/ 55880 h 851535"/>
                <a:gd name="connsiteX6" fmla="*/ 10324 w 38581"/>
                <a:gd name="connsiteY6" fmla="*/ 0 h 851535"/>
                <a:gd name="connsiteX0" fmla="*/ 38581 w 38581"/>
                <a:gd name="connsiteY0" fmla="*/ 851535 h 851535"/>
                <a:gd name="connsiteX1" fmla="*/ 20484 w 38581"/>
                <a:gd name="connsiteY1" fmla="*/ 670560 h 851535"/>
                <a:gd name="connsiteX2" fmla="*/ 5244 w 38581"/>
                <a:gd name="connsiteY2" fmla="*/ 518160 h 851535"/>
                <a:gd name="connsiteX3" fmla="*/ 164 w 38581"/>
                <a:gd name="connsiteY3" fmla="*/ 340360 h 851535"/>
                <a:gd name="connsiteX4" fmla="*/ 10324 w 38581"/>
                <a:gd name="connsiteY4" fmla="*/ 187960 h 851535"/>
                <a:gd name="connsiteX5" fmla="*/ 13181 w 38581"/>
                <a:gd name="connsiteY5" fmla="*/ 57468 h 851535"/>
                <a:gd name="connsiteX6" fmla="*/ 10324 w 38581"/>
                <a:gd name="connsiteY6" fmla="*/ 0 h 85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81" h="851535">
                  <a:moveTo>
                    <a:pt x="38581" y="851535"/>
                  </a:moveTo>
                  <a:cubicBezTo>
                    <a:pt x="25034" y="790151"/>
                    <a:pt x="26040" y="726122"/>
                    <a:pt x="20484" y="670560"/>
                  </a:cubicBezTo>
                  <a:cubicBezTo>
                    <a:pt x="14928" y="614998"/>
                    <a:pt x="8631" y="573193"/>
                    <a:pt x="5244" y="518160"/>
                  </a:cubicBezTo>
                  <a:cubicBezTo>
                    <a:pt x="1857" y="463127"/>
                    <a:pt x="-683" y="395393"/>
                    <a:pt x="164" y="340360"/>
                  </a:cubicBezTo>
                  <a:cubicBezTo>
                    <a:pt x="1011" y="285327"/>
                    <a:pt x="8155" y="235109"/>
                    <a:pt x="10324" y="187960"/>
                  </a:cubicBezTo>
                  <a:cubicBezTo>
                    <a:pt x="12493" y="140811"/>
                    <a:pt x="13181" y="88795"/>
                    <a:pt x="13181" y="57468"/>
                  </a:cubicBezTo>
                  <a:cubicBezTo>
                    <a:pt x="13181" y="26141"/>
                    <a:pt x="7784" y="12276"/>
                    <a:pt x="10324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ADAD2DC8-33AF-4493-BBD3-902EBC275866}"/>
                </a:ext>
              </a:extLst>
            </p:cNvPr>
            <p:cNvSpPr/>
            <p:nvPr/>
          </p:nvSpPr>
          <p:spPr>
            <a:xfrm>
              <a:off x="8415195" y="2622278"/>
              <a:ext cx="811196" cy="863774"/>
            </a:xfrm>
            <a:custGeom>
              <a:avLst/>
              <a:gdLst>
                <a:gd name="connsiteX0" fmla="*/ 798514 w 811196"/>
                <a:gd name="connsiteY0" fmla="*/ 265385 h 863774"/>
                <a:gd name="connsiteX1" fmla="*/ 776289 w 811196"/>
                <a:gd name="connsiteY1" fmla="*/ 206647 h 863774"/>
                <a:gd name="connsiteX2" fmla="*/ 768352 w 811196"/>
                <a:gd name="connsiteY2" fmla="*/ 157435 h 863774"/>
                <a:gd name="connsiteX3" fmla="*/ 763589 w 811196"/>
                <a:gd name="connsiteY3" fmla="*/ 111397 h 863774"/>
                <a:gd name="connsiteX4" fmla="*/ 782639 w 811196"/>
                <a:gd name="connsiteY4" fmla="*/ 79647 h 863774"/>
                <a:gd name="connsiteX5" fmla="*/ 809627 w 811196"/>
                <a:gd name="connsiteY5" fmla="*/ 52660 h 863774"/>
                <a:gd name="connsiteX6" fmla="*/ 806452 w 811196"/>
                <a:gd name="connsiteY6" fmla="*/ 17735 h 863774"/>
                <a:gd name="connsiteX7" fmla="*/ 793752 w 811196"/>
                <a:gd name="connsiteY7" fmla="*/ 8210 h 863774"/>
                <a:gd name="connsiteX8" fmla="*/ 733427 w 811196"/>
                <a:gd name="connsiteY8" fmla="*/ 138385 h 863774"/>
                <a:gd name="connsiteX9" fmla="*/ 614364 w 811196"/>
                <a:gd name="connsiteY9" fmla="*/ 327297 h 863774"/>
                <a:gd name="connsiteX10" fmla="*/ 517527 w 811196"/>
                <a:gd name="connsiteY10" fmla="*/ 492397 h 863774"/>
                <a:gd name="connsiteX11" fmla="*/ 485777 w 811196"/>
                <a:gd name="connsiteY11" fmla="*/ 565422 h 863774"/>
                <a:gd name="connsiteX12" fmla="*/ 468314 w 811196"/>
                <a:gd name="connsiteY12" fmla="*/ 646385 h 863774"/>
                <a:gd name="connsiteX13" fmla="*/ 379414 w 811196"/>
                <a:gd name="connsiteY13" fmla="*/ 708297 h 863774"/>
                <a:gd name="connsiteX14" fmla="*/ 287339 w 811196"/>
                <a:gd name="connsiteY14" fmla="*/ 741635 h 863774"/>
                <a:gd name="connsiteX15" fmla="*/ 198439 w 811196"/>
                <a:gd name="connsiteY15" fmla="*/ 782910 h 863774"/>
                <a:gd name="connsiteX16" fmla="*/ 168277 w 811196"/>
                <a:gd name="connsiteY16" fmla="*/ 805135 h 863774"/>
                <a:gd name="connsiteX17" fmla="*/ 171452 w 811196"/>
                <a:gd name="connsiteY17" fmla="*/ 763860 h 863774"/>
                <a:gd name="connsiteX18" fmla="*/ 180977 w 811196"/>
                <a:gd name="connsiteY18" fmla="*/ 743222 h 863774"/>
                <a:gd name="connsiteX19" fmla="*/ 200027 w 811196"/>
                <a:gd name="connsiteY19" fmla="*/ 727347 h 863774"/>
                <a:gd name="connsiteX20" fmla="*/ 244477 w 811196"/>
                <a:gd name="connsiteY20" fmla="*/ 711472 h 863774"/>
                <a:gd name="connsiteX21" fmla="*/ 292102 w 811196"/>
                <a:gd name="connsiteY21" fmla="*/ 689247 h 863774"/>
                <a:gd name="connsiteX22" fmla="*/ 323852 w 811196"/>
                <a:gd name="connsiteY22" fmla="*/ 659085 h 863774"/>
                <a:gd name="connsiteX23" fmla="*/ 298452 w 811196"/>
                <a:gd name="connsiteY23" fmla="*/ 646385 h 863774"/>
                <a:gd name="connsiteX24" fmla="*/ 260352 w 811196"/>
                <a:gd name="connsiteY24" fmla="*/ 667022 h 863774"/>
                <a:gd name="connsiteX25" fmla="*/ 219077 w 811196"/>
                <a:gd name="connsiteY25" fmla="*/ 689247 h 863774"/>
                <a:gd name="connsiteX26" fmla="*/ 176214 w 811196"/>
                <a:gd name="connsiteY26" fmla="*/ 705122 h 863774"/>
                <a:gd name="connsiteX27" fmla="*/ 141289 w 811196"/>
                <a:gd name="connsiteY27" fmla="*/ 717822 h 863774"/>
                <a:gd name="connsiteX28" fmla="*/ 106364 w 811196"/>
                <a:gd name="connsiteY28" fmla="*/ 760685 h 863774"/>
                <a:gd name="connsiteX29" fmla="*/ 76202 w 811196"/>
                <a:gd name="connsiteY29" fmla="*/ 800372 h 863774"/>
                <a:gd name="connsiteX30" fmla="*/ 46039 w 811196"/>
                <a:gd name="connsiteY30" fmla="*/ 835297 h 863774"/>
                <a:gd name="connsiteX31" fmla="*/ 25402 w 811196"/>
                <a:gd name="connsiteY31" fmla="*/ 860697 h 863774"/>
                <a:gd name="connsiteX32" fmla="*/ 4764 w 811196"/>
                <a:gd name="connsiteY32" fmla="*/ 862285 h 863774"/>
                <a:gd name="connsiteX33" fmla="*/ 1589 w 811196"/>
                <a:gd name="connsiteY33" fmla="*/ 851172 h 863774"/>
                <a:gd name="connsiteX34" fmla="*/ 25402 w 811196"/>
                <a:gd name="connsiteY34" fmla="*/ 830535 h 863774"/>
                <a:gd name="connsiteX35" fmla="*/ 26989 w 811196"/>
                <a:gd name="connsiteY35" fmla="*/ 813072 h 863774"/>
                <a:gd name="connsiteX36" fmla="*/ 31752 w 811196"/>
                <a:gd name="connsiteY36" fmla="*/ 763860 h 863774"/>
                <a:gd name="connsiteX37" fmla="*/ 30164 w 811196"/>
                <a:gd name="connsiteY37" fmla="*/ 705122 h 863774"/>
                <a:gd name="connsiteX38" fmla="*/ 33339 w 811196"/>
                <a:gd name="connsiteY38" fmla="*/ 655910 h 863774"/>
                <a:gd name="connsiteX39" fmla="*/ 38102 w 811196"/>
                <a:gd name="connsiteY39" fmla="*/ 641622 h 863774"/>
                <a:gd name="connsiteX40" fmla="*/ 68264 w 811196"/>
                <a:gd name="connsiteY40" fmla="*/ 606697 h 863774"/>
                <a:gd name="connsiteX41" fmla="*/ 114302 w 811196"/>
                <a:gd name="connsiteY41" fmla="*/ 562247 h 86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11196" h="863774">
                  <a:moveTo>
                    <a:pt x="798514" y="265385"/>
                  </a:moveTo>
                  <a:cubicBezTo>
                    <a:pt x="789915" y="245011"/>
                    <a:pt x="781316" y="224638"/>
                    <a:pt x="776289" y="206647"/>
                  </a:cubicBezTo>
                  <a:cubicBezTo>
                    <a:pt x="771262" y="188656"/>
                    <a:pt x="770469" y="173310"/>
                    <a:pt x="768352" y="157435"/>
                  </a:cubicBezTo>
                  <a:cubicBezTo>
                    <a:pt x="766235" y="141560"/>
                    <a:pt x="761208" y="124362"/>
                    <a:pt x="763589" y="111397"/>
                  </a:cubicBezTo>
                  <a:cubicBezTo>
                    <a:pt x="765970" y="98432"/>
                    <a:pt x="774966" y="89436"/>
                    <a:pt x="782639" y="79647"/>
                  </a:cubicBezTo>
                  <a:cubicBezTo>
                    <a:pt x="790312" y="69857"/>
                    <a:pt x="805658" y="62979"/>
                    <a:pt x="809627" y="52660"/>
                  </a:cubicBezTo>
                  <a:cubicBezTo>
                    <a:pt x="813596" y="42341"/>
                    <a:pt x="809098" y="25143"/>
                    <a:pt x="806452" y="17735"/>
                  </a:cubicBezTo>
                  <a:cubicBezTo>
                    <a:pt x="803806" y="10327"/>
                    <a:pt x="805923" y="-11898"/>
                    <a:pt x="793752" y="8210"/>
                  </a:cubicBezTo>
                  <a:cubicBezTo>
                    <a:pt x="781581" y="28318"/>
                    <a:pt x="763325" y="85204"/>
                    <a:pt x="733427" y="138385"/>
                  </a:cubicBezTo>
                  <a:cubicBezTo>
                    <a:pt x="703529" y="191566"/>
                    <a:pt x="650347" y="268295"/>
                    <a:pt x="614364" y="327297"/>
                  </a:cubicBezTo>
                  <a:cubicBezTo>
                    <a:pt x="578381" y="386299"/>
                    <a:pt x="538958" y="452710"/>
                    <a:pt x="517527" y="492397"/>
                  </a:cubicBezTo>
                  <a:cubicBezTo>
                    <a:pt x="496096" y="532084"/>
                    <a:pt x="493979" y="539757"/>
                    <a:pt x="485777" y="565422"/>
                  </a:cubicBezTo>
                  <a:cubicBezTo>
                    <a:pt x="477575" y="591087"/>
                    <a:pt x="486041" y="622573"/>
                    <a:pt x="468314" y="646385"/>
                  </a:cubicBezTo>
                  <a:cubicBezTo>
                    <a:pt x="450587" y="670197"/>
                    <a:pt x="409576" y="692422"/>
                    <a:pt x="379414" y="708297"/>
                  </a:cubicBezTo>
                  <a:cubicBezTo>
                    <a:pt x="349252" y="724172"/>
                    <a:pt x="317501" y="729200"/>
                    <a:pt x="287339" y="741635"/>
                  </a:cubicBezTo>
                  <a:cubicBezTo>
                    <a:pt x="257176" y="754071"/>
                    <a:pt x="218283" y="772327"/>
                    <a:pt x="198439" y="782910"/>
                  </a:cubicBezTo>
                  <a:cubicBezTo>
                    <a:pt x="178595" y="793493"/>
                    <a:pt x="172775" y="808310"/>
                    <a:pt x="168277" y="805135"/>
                  </a:cubicBezTo>
                  <a:cubicBezTo>
                    <a:pt x="163779" y="801960"/>
                    <a:pt x="169335" y="774179"/>
                    <a:pt x="171452" y="763860"/>
                  </a:cubicBezTo>
                  <a:cubicBezTo>
                    <a:pt x="173569" y="753541"/>
                    <a:pt x="176215" y="749307"/>
                    <a:pt x="180977" y="743222"/>
                  </a:cubicBezTo>
                  <a:cubicBezTo>
                    <a:pt x="185739" y="737137"/>
                    <a:pt x="189444" y="732639"/>
                    <a:pt x="200027" y="727347"/>
                  </a:cubicBezTo>
                  <a:cubicBezTo>
                    <a:pt x="210610" y="722055"/>
                    <a:pt x="229131" y="717822"/>
                    <a:pt x="244477" y="711472"/>
                  </a:cubicBezTo>
                  <a:cubicBezTo>
                    <a:pt x="259823" y="705122"/>
                    <a:pt x="278873" y="697978"/>
                    <a:pt x="292102" y="689247"/>
                  </a:cubicBezTo>
                  <a:cubicBezTo>
                    <a:pt x="305331" y="680516"/>
                    <a:pt x="322794" y="666229"/>
                    <a:pt x="323852" y="659085"/>
                  </a:cubicBezTo>
                  <a:cubicBezTo>
                    <a:pt x="324910" y="651941"/>
                    <a:pt x="309035" y="645062"/>
                    <a:pt x="298452" y="646385"/>
                  </a:cubicBezTo>
                  <a:cubicBezTo>
                    <a:pt x="287869" y="647708"/>
                    <a:pt x="260352" y="667022"/>
                    <a:pt x="260352" y="667022"/>
                  </a:cubicBezTo>
                  <a:cubicBezTo>
                    <a:pt x="247123" y="674166"/>
                    <a:pt x="233100" y="682897"/>
                    <a:pt x="219077" y="689247"/>
                  </a:cubicBezTo>
                  <a:cubicBezTo>
                    <a:pt x="205054" y="695597"/>
                    <a:pt x="176214" y="705122"/>
                    <a:pt x="176214" y="705122"/>
                  </a:cubicBezTo>
                  <a:cubicBezTo>
                    <a:pt x="163249" y="709885"/>
                    <a:pt x="152931" y="708562"/>
                    <a:pt x="141289" y="717822"/>
                  </a:cubicBezTo>
                  <a:cubicBezTo>
                    <a:pt x="129647" y="727083"/>
                    <a:pt x="117212" y="746927"/>
                    <a:pt x="106364" y="760685"/>
                  </a:cubicBezTo>
                  <a:cubicBezTo>
                    <a:pt x="95516" y="774443"/>
                    <a:pt x="86256" y="787937"/>
                    <a:pt x="76202" y="800372"/>
                  </a:cubicBezTo>
                  <a:cubicBezTo>
                    <a:pt x="66148" y="812807"/>
                    <a:pt x="54506" y="825243"/>
                    <a:pt x="46039" y="835297"/>
                  </a:cubicBezTo>
                  <a:cubicBezTo>
                    <a:pt x="37572" y="845351"/>
                    <a:pt x="32281" y="856199"/>
                    <a:pt x="25402" y="860697"/>
                  </a:cubicBezTo>
                  <a:cubicBezTo>
                    <a:pt x="18523" y="865195"/>
                    <a:pt x="8733" y="863873"/>
                    <a:pt x="4764" y="862285"/>
                  </a:cubicBezTo>
                  <a:cubicBezTo>
                    <a:pt x="795" y="860698"/>
                    <a:pt x="-1851" y="856464"/>
                    <a:pt x="1589" y="851172"/>
                  </a:cubicBezTo>
                  <a:cubicBezTo>
                    <a:pt x="5029" y="845880"/>
                    <a:pt x="21169" y="836885"/>
                    <a:pt x="25402" y="830535"/>
                  </a:cubicBezTo>
                  <a:cubicBezTo>
                    <a:pt x="29635" y="824185"/>
                    <a:pt x="25931" y="824184"/>
                    <a:pt x="26989" y="813072"/>
                  </a:cubicBezTo>
                  <a:cubicBezTo>
                    <a:pt x="28047" y="801960"/>
                    <a:pt x="31223" y="781852"/>
                    <a:pt x="31752" y="763860"/>
                  </a:cubicBezTo>
                  <a:cubicBezTo>
                    <a:pt x="32281" y="745868"/>
                    <a:pt x="29900" y="723114"/>
                    <a:pt x="30164" y="705122"/>
                  </a:cubicBezTo>
                  <a:cubicBezTo>
                    <a:pt x="30428" y="687130"/>
                    <a:pt x="32016" y="666493"/>
                    <a:pt x="33339" y="655910"/>
                  </a:cubicBezTo>
                  <a:cubicBezTo>
                    <a:pt x="34662" y="645327"/>
                    <a:pt x="32281" y="649824"/>
                    <a:pt x="38102" y="641622"/>
                  </a:cubicBezTo>
                  <a:cubicBezTo>
                    <a:pt x="43923" y="633420"/>
                    <a:pt x="55564" y="619926"/>
                    <a:pt x="68264" y="606697"/>
                  </a:cubicBezTo>
                  <a:cubicBezTo>
                    <a:pt x="80964" y="593468"/>
                    <a:pt x="97633" y="577857"/>
                    <a:pt x="114302" y="56224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C16C4C31-34A1-49AD-87D4-15B6D3401A6F}"/>
                </a:ext>
              </a:extLst>
            </p:cNvPr>
            <p:cNvSpPr/>
            <p:nvPr/>
          </p:nvSpPr>
          <p:spPr>
            <a:xfrm>
              <a:off x="8534259" y="2295525"/>
              <a:ext cx="579438" cy="882650"/>
            </a:xfrm>
            <a:custGeom>
              <a:avLst/>
              <a:gdLst>
                <a:gd name="connsiteX0" fmla="*/ 0 w 579438"/>
                <a:gd name="connsiteY0" fmla="*/ 882650 h 882650"/>
                <a:gd name="connsiteX1" fmla="*/ 69850 w 579438"/>
                <a:gd name="connsiteY1" fmla="*/ 866775 h 882650"/>
                <a:gd name="connsiteX2" fmla="*/ 147638 w 579438"/>
                <a:gd name="connsiteY2" fmla="*/ 838200 h 882650"/>
                <a:gd name="connsiteX3" fmla="*/ 242888 w 579438"/>
                <a:gd name="connsiteY3" fmla="*/ 806450 h 882650"/>
                <a:gd name="connsiteX4" fmla="*/ 288925 w 579438"/>
                <a:gd name="connsiteY4" fmla="*/ 777875 h 882650"/>
                <a:gd name="connsiteX5" fmla="*/ 325438 w 579438"/>
                <a:gd name="connsiteY5" fmla="*/ 693738 h 882650"/>
                <a:gd name="connsiteX6" fmla="*/ 382588 w 579438"/>
                <a:gd name="connsiteY6" fmla="*/ 563563 h 882650"/>
                <a:gd name="connsiteX7" fmla="*/ 414338 w 579438"/>
                <a:gd name="connsiteY7" fmla="*/ 479425 h 882650"/>
                <a:gd name="connsiteX8" fmla="*/ 446088 w 579438"/>
                <a:gd name="connsiteY8" fmla="*/ 411163 h 882650"/>
                <a:gd name="connsiteX9" fmla="*/ 506413 w 579438"/>
                <a:gd name="connsiteY9" fmla="*/ 174625 h 882650"/>
                <a:gd name="connsiteX10" fmla="*/ 566738 w 579438"/>
                <a:gd name="connsiteY10" fmla="*/ 31750 h 882650"/>
                <a:gd name="connsiteX11" fmla="*/ 579438 w 579438"/>
                <a:gd name="connsiteY11" fmla="*/ 0 h 88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438" h="882650">
                  <a:moveTo>
                    <a:pt x="0" y="882650"/>
                  </a:moveTo>
                  <a:cubicBezTo>
                    <a:pt x="22622" y="878416"/>
                    <a:pt x="45244" y="874183"/>
                    <a:pt x="69850" y="866775"/>
                  </a:cubicBezTo>
                  <a:cubicBezTo>
                    <a:pt x="94456" y="859367"/>
                    <a:pt x="118798" y="848254"/>
                    <a:pt x="147638" y="838200"/>
                  </a:cubicBezTo>
                  <a:cubicBezTo>
                    <a:pt x="176478" y="828146"/>
                    <a:pt x="219340" y="816504"/>
                    <a:pt x="242888" y="806450"/>
                  </a:cubicBezTo>
                  <a:cubicBezTo>
                    <a:pt x="266436" y="796396"/>
                    <a:pt x="275167" y="796660"/>
                    <a:pt x="288925" y="777875"/>
                  </a:cubicBezTo>
                  <a:cubicBezTo>
                    <a:pt x="302683" y="759090"/>
                    <a:pt x="309828" y="729457"/>
                    <a:pt x="325438" y="693738"/>
                  </a:cubicBezTo>
                  <a:cubicBezTo>
                    <a:pt x="341048" y="658019"/>
                    <a:pt x="367771" y="599282"/>
                    <a:pt x="382588" y="563563"/>
                  </a:cubicBezTo>
                  <a:cubicBezTo>
                    <a:pt x="397405" y="527844"/>
                    <a:pt x="403755" y="504825"/>
                    <a:pt x="414338" y="479425"/>
                  </a:cubicBezTo>
                  <a:cubicBezTo>
                    <a:pt x="424921" y="454025"/>
                    <a:pt x="430742" y="461963"/>
                    <a:pt x="446088" y="411163"/>
                  </a:cubicBezTo>
                  <a:cubicBezTo>
                    <a:pt x="461434" y="360363"/>
                    <a:pt x="486305" y="237860"/>
                    <a:pt x="506413" y="174625"/>
                  </a:cubicBezTo>
                  <a:cubicBezTo>
                    <a:pt x="526521" y="111390"/>
                    <a:pt x="554567" y="60854"/>
                    <a:pt x="566738" y="31750"/>
                  </a:cubicBezTo>
                  <a:cubicBezTo>
                    <a:pt x="578909" y="2646"/>
                    <a:pt x="577850" y="7938"/>
                    <a:pt x="579438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7694CFAC-4936-4B2D-BCCE-CDF060EAC5A1}"/>
                </a:ext>
              </a:extLst>
            </p:cNvPr>
            <p:cNvSpPr/>
            <p:nvPr/>
          </p:nvSpPr>
          <p:spPr>
            <a:xfrm>
              <a:off x="9108934" y="1851025"/>
              <a:ext cx="52388" cy="444500"/>
            </a:xfrm>
            <a:custGeom>
              <a:avLst/>
              <a:gdLst>
                <a:gd name="connsiteX0" fmla="*/ 0 w 52388"/>
                <a:gd name="connsiteY0" fmla="*/ 444500 h 444500"/>
                <a:gd name="connsiteX1" fmla="*/ 30163 w 52388"/>
                <a:gd name="connsiteY1" fmla="*/ 360363 h 444500"/>
                <a:gd name="connsiteX2" fmla="*/ 44450 w 52388"/>
                <a:gd name="connsiteY2" fmla="*/ 273050 h 444500"/>
                <a:gd name="connsiteX3" fmla="*/ 52388 w 52388"/>
                <a:gd name="connsiteY3" fmla="*/ 168275 h 444500"/>
                <a:gd name="connsiteX4" fmla="*/ 44450 w 52388"/>
                <a:gd name="connsiteY4" fmla="*/ 141288 h 444500"/>
                <a:gd name="connsiteX5" fmla="*/ 25400 w 52388"/>
                <a:gd name="connsiteY5" fmla="*/ 101600 h 444500"/>
                <a:gd name="connsiteX6" fmla="*/ 15875 w 52388"/>
                <a:gd name="connsiteY6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88" h="444500">
                  <a:moveTo>
                    <a:pt x="0" y="444500"/>
                  </a:moveTo>
                  <a:cubicBezTo>
                    <a:pt x="11377" y="416719"/>
                    <a:pt x="22755" y="388938"/>
                    <a:pt x="30163" y="360363"/>
                  </a:cubicBezTo>
                  <a:cubicBezTo>
                    <a:pt x="37571" y="331788"/>
                    <a:pt x="40746" y="305065"/>
                    <a:pt x="44450" y="273050"/>
                  </a:cubicBezTo>
                  <a:cubicBezTo>
                    <a:pt x="48154" y="241035"/>
                    <a:pt x="52388" y="190235"/>
                    <a:pt x="52388" y="168275"/>
                  </a:cubicBezTo>
                  <a:cubicBezTo>
                    <a:pt x="52388" y="146315"/>
                    <a:pt x="48948" y="152400"/>
                    <a:pt x="44450" y="141288"/>
                  </a:cubicBezTo>
                  <a:cubicBezTo>
                    <a:pt x="39952" y="130176"/>
                    <a:pt x="30162" y="125148"/>
                    <a:pt x="25400" y="101600"/>
                  </a:cubicBezTo>
                  <a:cubicBezTo>
                    <a:pt x="20638" y="78052"/>
                    <a:pt x="18256" y="39026"/>
                    <a:pt x="1587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64630965-36CC-45D4-B4F4-BB92E2B4B860}"/>
                </a:ext>
              </a:extLst>
            </p:cNvPr>
            <p:cNvSpPr/>
            <p:nvPr/>
          </p:nvSpPr>
          <p:spPr>
            <a:xfrm>
              <a:off x="8900478" y="1351500"/>
              <a:ext cx="262431" cy="502700"/>
            </a:xfrm>
            <a:custGeom>
              <a:avLst/>
              <a:gdLst>
                <a:gd name="connsiteX0" fmla="*/ 222744 w 262431"/>
                <a:gd name="connsiteY0" fmla="*/ 502700 h 502700"/>
                <a:gd name="connsiteX1" fmla="*/ 60819 w 262431"/>
                <a:gd name="connsiteY1" fmla="*/ 423325 h 502700"/>
                <a:gd name="connsiteX2" fmla="*/ 13194 w 262431"/>
                <a:gd name="connsiteY2" fmla="*/ 363000 h 502700"/>
                <a:gd name="connsiteX3" fmla="*/ 494 w 262431"/>
                <a:gd name="connsiteY3" fmla="*/ 285213 h 502700"/>
                <a:gd name="connsiteX4" fmla="*/ 25894 w 262431"/>
                <a:gd name="connsiteY4" fmla="*/ 193138 h 502700"/>
                <a:gd name="connsiteX5" fmla="*/ 81456 w 262431"/>
                <a:gd name="connsiteY5" fmla="*/ 118525 h 502700"/>
                <a:gd name="connsiteX6" fmla="*/ 164006 w 262431"/>
                <a:gd name="connsiteY6" fmla="*/ 42325 h 502700"/>
                <a:gd name="connsiteX7" fmla="*/ 240206 w 262431"/>
                <a:gd name="connsiteY7" fmla="*/ 4225 h 502700"/>
                <a:gd name="connsiteX8" fmla="*/ 262431 w 262431"/>
                <a:gd name="connsiteY8" fmla="*/ 2638 h 50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31" h="502700">
                  <a:moveTo>
                    <a:pt x="222744" y="502700"/>
                  </a:moveTo>
                  <a:cubicBezTo>
                    <a:pt x="159244" y="474654"/>
                    <a:pt x="95744" y="446608"/>
                    <a:pt x="60819" y="423325"/>
                  </a:cubicBezTo>
                  <a:cubicBezTo>
                    <a:pt x="25894" y="400042"/>
                    <a:pt x="23248" y="386019"/>
                    <a:pt x="13194" y="363000"/>
                  </a:cubicBezTo>
                  <a:cubicBezTo>
                    <a:pt x="3140" y="339981"/>
                    <a:pt x="-1623" y="313523"/>
                    <a:pt x="494" y="285213"/>
                  </a:cubicBezTo>
                  <a:cubicBezTo>
                    <a:pt x="2611" y="256903"/>
                    <a:pt x="12400" y="220919"/>
                    <a:pt x="25894" y="193138"/>
                  </a:cubicBezTo>
                  <a:cubicBezTo>
                    <a:pt x="39388" y="165357"/>
                    <a:pt x="58437" y="143660"/>
                    <a:pt x="81456" y="118525"/>
                  </a:cubicBezTo>
                  <a:cubicBezTo>
                    <a:pt x="104475" y="93389"/>
                    <a:pt x="137548" y="61375"/>
                    <a:pt x="164006" y="42325"/>
                  </a:cubicBezTo>
                  <a:cubicBezTo>
                    <a:pt x="190464" y="23275"/>
                    <a:pt x="223802" y="10839"/>
                    <a:pt x="240206" y="4225"/>
                  </a:cubicBezTo>
                  <a:cubicBezTo>
                    <a:pt x="256610" y="-2390"/>
                    <a:pt x="259520" y="124"/>
                    <a:pt x="262431" y="263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00F6D558-4AEF-42C0-BF85-88F13545FD76}"/>
                </a:ext>
              </a:extLst>
            </p:cNvPr>
            <p:cNvSpPr/>
            <p:nvPr/>
          </p:nvSpPr>
          <p:spPr>
            <a:xfrm>
              <a:off x="9113826" y="893763"/>
              <a:ext cx="345946" cy="446087"/>
            </a:xfrm>
            <a:custGeom>
              <a:avLst/>
              <a:gdLst>
                <a:gd name="connsiteX0" fmla="*/ 47496 w 345946"/>
                <a:gd name="connsiteY0" fmla="*/ 446087 h 446087"/>
                <a:gd name="connsiteX1" fmla="*/ 1458 w 345946"/>
                <a:gd name="connsiteY1" fmla="*/ 419100 h 446087"/>
                <a:gd name="connsiteX2" fmla="*/ 12571 w 345946"/>
                <a:gd name="connsiteY2" fmla="*/ 366712 h 446087"/>
                <a:gd name="connsiteX3" fmla="*/ 23683 w 345946"/>
                <a:gd name="connsiteY3" fmla="*/ 328612 h 446087"/>
                <a:gd name="connsiteX4" fmla="*/ 52258 w 345946"/>
                <a:gd name="connsiteY4" fmla="*/ 282575 h 446087"/>
                <a:gd name="connsiteX5" fmla="*/ 71308 w 345946"/>
                <a:gd name="connsiteY5" fmla="*/ 261937 h 446087"/>
                <a:gd name="connsiteX6" fmla="*/ 141158 w 345946"/>
                <a:gd name="connsiteY6" fmla="*/ 255587 h 446087"/>
                <a:gd name="connsiteX7" fmla="*/ 230058 w 345946"/>
                <a:gd name="connsiteY7" fmla="*/ 242887 h 446087"/>
                <a:gd name="connsiteX8" fmla="*/ 280858 w 345946"/>
                <a:gd name="connsiteY8" fmla="*/ 222250 h 446087"/>
                <a:gd name="connsiteX9" fmla="*/ 312608 w 345946"/>
                <a:gd name="connsiteY9" fmla="*/ 176212 h 446087"/>
                <a:gd name="connsiteX10" fmla="*/ 325308 w 345946"/>
                <a:gd name="connsiteY10" fmla="*/ 125412 h 446087"/>
                <a:gd name="connsiteX11" fmla="*/ 338008 w 345946"/>
                <a:gd name="connsiteY11" fmla="*/ 52387 h 446087"/>
                <a:gd name="connsiteX12" fmla="*/ 345946 w 345946"/>
                <a:gd name="connsiteY12" fmla="*/ 0 h 44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946" h="446087">
                  <a:moveTo>
                    <a:pt x="47496" y="446087"/>
                  </a:moveTo>
                  <a:cubicBezTo>
                    <a:pt x="27387" y="439208"/>
                    <a:pt x="7279" y="432329"/>
                    <a:pt x="1458" y="419100"/>
                  </a:cubicBezTo>
                  <a:cubicBezTo>
                    <a:pt x="-4363" y="405871"/>
                    <a:pt x="8867" y="381793"/>
                    <a:pt x="12571" y="366712"/>
                  </a:cubicBezTo>
                  <a:cubicBezTo>
                    <a:pt x="16275" y="351631"/>
                    <a:pt x="17069" y="342635"/>
                    <a:pt x="23683" y="328612"/>
                  </a:cubicBezTo>
                  <a:cubicBezTo>
                    <a:pt x="30297" y="314589"/>
                    <a:pt x="44320" y="293687"/>
                    <a:pt x="52258" y="282575"/>
                  </a:cubicBezTo>
                  <a:cubicBezTo>
                    <a:pt x="60196" y="271462"/>
                    <a:pt x="56491" y="266435"/>
                    <a:pt x="71308" y="261937"/>
                  </a:cubicBezTo>
                  <a:cubicBezTo>
                    <a:pt x="86125" y="257439"/>
                    <a:pt x="114700" y="258762"/>
                    <a:pt x="141158" y="255587"/>
                  </a:cubicBezTo>
                  <a:cubicBezTo>
                    <a:pt x="167616" y="252412"/>
                    <a:pt x="206775" y="248443"/>
                    <a:pt x="230058" y="242887"/>
                  </a:cubicBezTo>
                  <a:cubicBezTo>
                    <a:pt x="253341" y="237331"/>
                    <a:pt x="267100" y="233363"/>
                    <a:pt x="280858" y="222250"/>
                  </a:cubicBezTo>
                  <a:cubicBezTo>
                    <a:pt x="294616" y="211137"/>
                    <a:pt x="305200" y="192352"/>
                    <a:pt x="312608" y="176212"/>
                  </a:cubicBezTo>
                  <a:cubicBezTo>
                    <a:pt x="320016" y="160072"/>
                    <a:pt x="321075" y="146049"/>
                    <a:pt x="325308" y="125412"/>
                  </a:cubicBezTo>
                  <a:cubicBezTo>
                    <a:pt x="329541" y="104775"/>
                    <a:pt x="334568" y="73289"/>
                    <a:pt x="338008" y="52387"/>
                  </a:cubicBezTo>
                  <a:cubicBezTo>
                    <a:pt x="341448" y="31485"/>
                    <a:pt x="345946" y="11642"/>
                    <a:pt x="345946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414F650E-EA7D-400D-AEC8-BB812B665315}"/>
                </a:ext>
              </a:extLst>
            </p:cNvPr>
            <p:cNvSpPr/>
            <p:nvPr/>
          </p:nvSpPr>
          <p:spPr>
            <a:xfrm>
              <a:off x="9458185" y="665162"/>
              <a:ext cx="22225" cy="238126"/>
            </a:xfrm>
            <a:custGeom>
              <a:avLst/>
              <a:gdLst>
                <a:gd name="connsiteX0" fmla="*/ 1587 w 17177"/>
                <a:gd name="connsiteY0" fmla="*/ 247650 h 247650"/>
                <a:gd name="connsiteX1" fmla="*/ 6350 w 17177"/>
                <a:gd name="connsiteY1" fmla="*/ 163512 h 247650"/>
                <a:gd name="connsiteX2" fmla="*/ 12700 w 17177"/>
                <a:gd name="connsiteY2" fmla="*/ 111125 h 247650"/>
                <a:gd name="connsiteX3" fmla="*/ 15875 w 17177"/>
                <a:gd name="connsiteY3" fmla="*/ 36512 h 247650"/>
                <a:gd name="connsiteX4" fmla="*/ 15875 w 17177"/>
                <a:gd name="connsiteY4" fmla="*/ 23812 h 247650"/>
                <a:gd name="connsiteX5" fmla="*/ 0 w 17177"/>
                <a:gd name="connsiteY5" fmla="*/ 0 h 247650"/>
                <a:gd name="connsiteX0" fmla="*/ 0 w 15590"/>
                <a:gd name="connsiteY0" fmla="*/ 223838 h 223838"/>
                <a:gd name="connsiteX1" fmla="*/ 4763 w 15590"/>
                <a:gd name="connsiteY1" fmla="*/ 139700 h 223838"/>
                <a:gd name="connsiteX2" fmla="*/ 11113 w 15590"/>
                <a:gd name="connsiteY2" fmla="*/ 87313 h 223838"/>
                <a:gd name="connsiteX3" fmla="*/ 14288 w 15590"/>
                <a:gd name="connsiteY3" fmla="*/ 12700 h 223838"/>
                <a:gd name="connsiteX4" fmla="*/ 14288 w 15590"/>
                <a:gd name="connsiteY4" fmla="*/ 0 h 223838"/>
                <a:gd name="connsiteX0" fmla="*/ 0 w 14288"/>
                <a:gd name="connsiteY0" fmla="*/ 211138 h 211138"/>
                <a:gd name="connsiteX1" fmla="*/ 4763 w 14288"/>
                <a:gd name="connsiteY1" fmla="*/ 127000 h 211138"/>
                <a:gd name="connsiteX2" fmla="*/ 11113 w 14288"/>
                <a:gd name="connsiteY2" fmla="*/ 74613 h 211138"/>
                <a:gd name="connsiteX3" fmla="*/ 14288 w 14288"/>
                <a:gd name="connsiteY3" fmla="*/ 0 h 211138"/>
                <a:gd name="connsiteX0" fmla="*/ 0 w 22225"/>
                <a:gd name="connsiteY0" fmla="*/ 238126 h 238126"/>
                <a:gd name="connsiteX1" fmla="*/ 4763 w 22225"/>
                <a:gd name="connsiteY1" fmla="*/ 153988 h 238126"/>
                <a:gd name="connsiteX2" fmla="*/ 11113 w 22225"/>
                <a:gd name="connsiteY2" fmla="*/ 101601 h 238126"/>
                <a:gd name="connsiteX3" fmla="*/ 22225 w 22225"/>
                <a:gd name="connsiteY3" fmla="*/ 0 h 23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" h="238126">
                  <a:moveTo>
                    <a:pt x="0" y="238126"/>
                  </a:moveTo>
                  <a:cubicBezTo>
                    <a:pt x="1455" y="207434"/>
                    <a:pt x="2911" y="176742"/>
                    <a:pt x="4763" y="153988"/>
                  </a:cubicBezTo>
                  <a:cubicBezTo>
                    <a:pt x="6615" y="131234"/>
                    <a:pt x="8203" y="127266"/>
                    <a:pt x="11113" y="101601"/>
                  </a:cubicBezTo>
                  <a:cubicBezTo>
                    <a:pt x="14023" y="75936"/>
                    <a:pt x="21696" y="14552"/>
                    <a:pt x="2222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49FBA4CA-83CC-43C8-83A3-F68C85F931E4}"/>
                </a:ext>
              </a:extLst>
            </p:cNvPr>
            <p:cNvSpPr/>
            <p:nvPr/>
          </p:nvSpPr>
          <p:spPr>
            <a:xfrm>
              <a:off x="9648387" y="911225"/>
              <a:ext cx="363835" cy="349250"/>
            </a:xfrm>
            <a:custGeom>
              <a:avLst/>
              <a:gdLst>
                <a:gd name="connsiteX0" fmla="*/ 24110 w 363835"/>
                <a:gd name="connsiteY0" fmla="*/ 0 h 349250"/>
                <a:gd name="connsiteX1" fmla="*/ 3472 w 363835"/>
                <a:gd name="connsiteY1" fmla="*/ 71438 h 349250"/>
                <a:gd name="connsiteX2" fmla="*/ 297 w 363835"/>
                <a:gd name="connsiteY2" fmla="*/ 112713 h 349250"/>
                <a:gd name="connsiteX3" fmla="*/ 6647 w 363835"/>
                <a:gd name="connsiteY3" fmla="*/ 166688 h 349250"/>
                <a:gd name="connsiteX4" fmla="*/ 19347 w 363835"/>
                <a:gd name="connsiteY4" fmla="*/ 204788 h 349250"/>
                <a:gd name="connsiteX5" fmla="*/ 47922 w 363835"/>
                <a:gd name="connsiteY5" fmla="*/ 179388 h 349250"/>
                <a:gd name="connsiteX6" fmla="*/ 90785 w 363835"/>
                <a:gd name="connsiteY6" fmla="*/ 157163 h 349250"/>
                <a:gd name="connsiteX7" fmla="*/ 132060 w 363835"/>
                <a:gd name="connsiteY7" fmla="*/ 142875 h 349250"/>
                <a:gd name="connsiteX8" fmla="*/ 144760 w 363835"/>
                <a:gd name="connsiteY8" fmla="*/ 127000 h 349250"/>
                <a:gd name="connsiteX9" fmla="*/ 192385 w 363835"/>
                <a:gd name="connsiteY9" fmla="*/ 120650 h 349250"/>
                <a:gd name="connsiteX10" fmla="*/ 244772 w 363835"/>
                <a:gd name="connsiteY10" fmla="*/ 147638 h 349250"/>
                <a:gd name="connsiteX11" fmla="*/ 305097 w 363835"/>
                <a:gd name="connsiteY11" fmla="*/ 204788 h 349250"/>
                <a:gd name="connsiteX12" fmla="*/ 347960 w 363835"/>
                <a:gd name="connsiteY12" fmla="*/ 290513 h 349250"/>
                <a:gd name="connsiteX13" fmla="*/ 363835 w 363835"/>
                <a:gd name="connsiteY13" fmla="*/ 349250 h 349250"/>
                <a:gd name="connsiteX0" fmla="*/ 24110 w 363835"/>
                <a:gd name="connsiteY0" fmla="*/ 0 h 349250"/>
                <a:gd name="connsiteX1" fmla="*/ 3472 w 363835"/>
                <a:gd name="connsiteY1" fmla="*/ 71438 h 349250"/>
                <a:gd name="connsiteX2" fmla="*/ 297 w 363835"/>
                <a:gd name="connsiteY2" fmla="*/ 112713 h 349250"/>
                <a:gd name="connsiteX3" fmla="*/ 6647 w 363835"/>
                <a:gd name="connsiteY3" fmla="*/ 166688 h 349250"/>
                <a:gd name="connsiteX4" fmla="*/ 19347 w 363835"/>
                <a:gd name="connsiteY4" fmla="*/ 204788 h 349250"/>
                <a:gd name="connsiteX5" fmla="*/ 47922 w 363835"/>
                <a:gd name="connsiteY5" fmla="*/ 179388 h 349250"/>
                <a:gd name="connsiteX6" fmla="*/ 90785 w 363835"/>
                <a:gd name="connsiteY6" fmla="*/ 157163 h 349250"/>
                <a:gd name="connsiteX7" fmla="*/ 120947 w 363835"/>
                <a:gd name="connsiteY7" fmla="*/ 147638 h 349250"/>
                <a:gd name="connsiteX8" fmla="*/ 144760 w 363835"/>
                <a:gd name="connsiteY8" fmla="*/ 127000 h 349250"/>
                <a:gd name="connsiteX9" fmla="*/ 192385 w 363835"/>
                <a:gd name="connsiteY9" fmla="*/ 120650 h 349250"/>
                <a:gd name="connsiteX10" fmla="*/ 244772 w 363835"/>
                <a:gd name="connsiteY10" fmla="*/ 147638 h 349250"/>
                <a:gd name="connsiteX11" fmla="*/ 305097 w 363835"/>
                <a:gd name="connsiteY11" fmla="*/ 204788 h 349250"/>
                <a:gd name="connsiteX12" fmla="*/ 347960 w 363835"/>
                <a:gd name="connsiteY12" fmla="*/ 290513 h 349250"/>
                <a:gd name="connsiteX13" fmla="*/ 363835 w 363835"/>
                <a:gd name="connsiteY13" fmla="*/ 349250 h 349250"/>
                <a:gd name="connsiteX0" fmla="*/ 24110 w 363835"/>
                <a:gd name="connsiteY0" fmla="*/ 0 h 349250"/>
                <a:gd name="connsiteX1" fmla="*/ 3472 w 363835"/>
                <a:gd name="connsiteY1" fmla="*/ 71438 h 349250"/>
                <a:gd name="connsiteX2" fmla="*/ 297 w 363835"/>
                <a:gd name="connsiteY2" fmla="*/ 112713 h 349250"/>
                <a:gd name="connsiteX3" fmla="*/ 6647 w 363835"/>
                <a:gd name="connsiteY3" fmla="*/ 166688 h 349250"/>
                <a:gd name="connsiteX4" fmla="*/ 19347 w 363835"/>
                <a:gd name="connsiteY4" fmla="*/ 204788 h 349250"/>
                <a:gd name="connsiteX5" fmla="*/ 47922 w 363835"/>
                <a:gd name="connsiteY5" fmla="*/ 179388 h 349250"/>
                <a:gd name="connsiteX6" fmla="*/ 90785 w 363835"/>
                <a:gd name="connsiteY6" fmla="*/ 157163 h 349250"/>
                <a:gd name="connsiteX7" fmla="*/ 119359 w 363835"/>
                <a:gd name="connsiteY7" fmla="*/ 147638 h 349250"/>
                <a:gd name="connsiteX8" fmla="*/ 144760 w 363835"/>
                <a:gd name="connsiteY8" fmla="*/ 127000 h 349250"/>
                <a:gd name="connsiteX9" fmla="*/ 192385 w 363835"/>
                <a:gd name="connsiteY9" fmla="*/ 120650 h 349250"/>
                <a:gd name="connsiteX10" fmla="*/ 244772 w 363835"/>
                <a:gd name="connsiteY10" fmla="*/ 147638 h 349250"/>
                <a:gd name="connsiteX11" fmla="*/ 305097 w 363835"/>
                <a:gd name="connsiteY11" fmla="*/ 204788 h 349250"/>
                <a:gd name="connsiteX12" fmla="*/ 347960 w 363835"/>
                <a:gd name="connsiteY12" fmla="*/ 290513 h 349250"/>
                <a:gd name="connsiteX13" fmla="*/ 363835 w 363835"/>
                <a:gd name="connsiteY13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3835" h="349250">
                  <a:moveTo>
                    <a:pt x="24110" y="0"/>
                  </a:moveTo>
                  <a:cubicBezTo>
                    <a:pt x="15775" y="26326"/>
                    <a:pt x="7441" y="52653"/>
                    <a:pt x="3472" y="71438"/>
                  </a:cubicBezTo>
                  <a:cubicBezTo>
                    <a:pt x="-497" y="90223"/>
                    <a:pt x="-232" y="96838"/>
                    <a:pt x="297" y="112713"/>
                  </a:cubicBezTo>
                  <a:cubicBezTo>
                    <a:pt x="826" y="128588"/>
                    <a:pt x="3472" y="151342"/>
                    <a:pt x="6647" y="166688"/>
                  </a:cubicBezTo>
                  <a:cubicBezTo>
                    <a:pt x="9822" y="182034"/>
                    <a:pt x="12468" y="202671"/>
                    <a:pt x="19347" y="204788"/>
                  </a:cubicBezTo>
                  <a:cubicBezTo>
                    <a:pt x="26226" y="206905"/>
                    <a:pt x="36016" y="187325"/>
                    <a:pt x="47922" y="179388"/>
                  </a:cubicBezTo>
                  <a:cubicBezTo>
                    <a:pt x="59828" y="171451"/>
                    <a:pt x="78879" y="162455"/>
                    <a:pt x="90785" y="157163"/>
                  </a:cubicBezTo>
                  <a:cubicBezTo>
                    <a:pt x="102691" y="151871"/>
                    <a:pt x="110363" y="152665"/>
                    <a:pt x="119359" y="147638"/>
                  </a:cubicBezTo>
                  <a:cubicBezTo>
                    <a:pt x="128355" y="142611"/>
                    <a:pt x="132589" y="131498"/>
                    <a:pt x="144760" y="127000"/>
                  </a:cubicBezTo>
                  <a:cubicBezTo>
                    <a:pt x="156931" y="122502"/>
                    <a:pt x="175716" y="117210"/>
                    <a:pt x="192385" y="120650"/>
                  </a:cubicBezTo>
                  <a:cubicBezTo>
                    <a:pt x="209054" y="124090"/>
                    <a:pt x="225987" y="133615"/>
                    <a:pt x="244772" y="147638"/>
                  </a:cubicBezTo>
                  <a:cubicBezTo>
                    <a:pt x="263557" y="161661"/>
                    <a:pt x="287899" y="180976"/>
                    <a:pt x="305097" y="204788"/>
                  </a:cubicBezTo>
                  <a:cubicBezTo>
                    <a:pt x="322295" y="228601"/>
                    <a:pt x="338170" y="266436"/>
                    <a:pt x="347960" y="290513"/>
                  </a:cubicBezTo>
                  <a:cubicBezTo>
                    <a:pt x="357750" y="314590"/>
                    <a:pt x="360792" y="331920"/>
                    <a:pt x="363835" y="34925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9334A954-5B19-43BA-A397-7313849411B8}"/>
                </a:ext>
              </a:extLst>
            </p:cNvPr>
            <p:cNvSpPr/>
            <p:nvPr/>
          </p:nvSpPr>
          <p:spPr>
            <a:xfrm>
              <a:off x="10018572" y="1270000"/>
              <a:ext cx="176212" cy="784225"/>
            </a:xfrm>
            <a:custGeom>
              <a:avLst/>
              <a:gdLst>
                <a:gd name="connsiteX0" fmla="*/ 0 w 176212"/>
                <a:gd name="connsiteY0" fmla="*/ 0 h 784225"/>
                <a:gd name="connsiteX1" fmla="*/ 12700 w 176212"/>
                <a:gd name="connsiteY1" fmla="*/ 88900 h 784225"/>
                <a:gd name="connsiteX2" fmla="*/ 31750 w 176212"/>
                <a:gd name="connsiteY2" fmla="*/ 166688 h 784225"/>
                <a:gd name="connsiteX3" fmla="*/ 47625 w 176212"/>
                <a:gd name="connsiteY3" fmla="*/ 228600 h 784225"/>
                <a:gd name="connsiteX4" fmla="*/ 65087 w 176212"/>
                <a:gd name="connsiteY4" fmla="*/ 287338 h 784225"/>
                <a:gd name="connsiteX5" fmla="*/ 80962 w 176212"/>
                <a:gd name="connsiteY5" fmla="*/ 358775 h 784225"/>
                <a:gd name="connsiteX6" fmla="*/ 93662 w 176212"/>
                <a:gd name="connsiteY6" fmla="*/ 412750 h 784225"/>
                <a:gd name="connsiteX7" fmla="*/ 103187 w 176212"/>
                <a:gd name="connsiteY7" fmla="*/ 466725 h 784225"/>
                <a:gd name="connsiteX8" fmla="*/ 114300 w 176212"/>
                <a:gd name="connsiteY8" fmla="*/ 512763 h 784225"/>
                <a:gd name="connsiteX9" fmla="*/ 120650 w 176212"/>
                <a:gd name="connsiteY9" fmla="*/ 573088 h 784225"/>
                <a:gd name="connsiteX10" fmla="*/ 136525 w 176212"/>
                <a:gd name="connsiteY10" fmla="*/ 642938 h 784225"/>
                <a:gd name="connsiteX11" fmla="*/ 149225 w 176212"/>
                <a:gd name="connsiteY11" fmla="*/ 714375 h 784225"/>
                <a:gd name="connsiteX12" fmla="*/ 168275 w 176212"/>
                <a:gd name="connsiteY12" fmla="*/ 752475 h 784225"/>
                <a:gd name="connsiteX13" fmla="*/ 176212 w 176212"/>
                <a:gd name="connsiteY13" fmla="*/ 784225 h 7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212" h="784225">
                  <a:moveTo>
                    <a:pt x="0" y="0"/>
                  </a:moveTo>
                  <a:cubicBezTo>
                    <a:pt x="3704" y="30559"/>
                    <a:pt x="7408" y="61119"/>
                    <a:pt x="12700" y="88900"/>
                  </a:cubicBezTo>
                  <a:cubicBezTo>
                    <a:pt x="17992" y="116681"/>
                    <a:pt x="25929" y="143405"/>
                    <a:pt x="31750" y="166688"/>
                  </a:cubicBezTo>
                  <a:cubicBezTo>
                    <a:pt x="37571" y="189971"/>
                    <a:pt x="42069" y="208492"/>
                    <a:pt x="47625" y="228600"/>
                  </a:cubicBezTo>
                  <a:cubicBezTo>
                    <a:pt x="53181" y="248708"/>
                    <a:pt x="59531" y="265642"/>
                    <a:pt x="65087" y="287338"/>
                  </a:cubicBezTo>
                  <a:cubicBezTo>
                    <a:pt x="70643" y="309034"/>
                    <a:pt x="76200" y="337873"/>
                    <a:pt x="80962" y="358775"/>
                  </a:cubicBezTo>
                  <a:cubicBezTo>
                    <a:pt x="85724" y="379677"/>
                    <a:pt x="89958" y="394758"/>
                    <a:pt x="93662" y="412750"/>
                  </a:cubicBezTo>
                  <a:cubicBezTo>
                    <a:pt x="97366" y="430742"/>
                    <a:pt x="99747" y="450056"/>
                    <a:pt x="103187" y="466725"/>
                  </a:cubicBezTo>
                  <a:cubicBezTo>
                    <a:pt x="106627" y="483394"/>
                    <a:pt x="111390" y="495036"/>
                    <a:pt x="114300" y="512763"/>
                  </a:cubicBezTo>
                  <a:cubicBezTo>
                    <a:pt x="117210" y="530490"/>
                    <a:pt x="116946" y="551392"/>
                    <a:pt x="120650" y="573088"/>
                  </a:cubicBezTo>
                  <a:cubicBezTo>
                    <a:pt x="124354" y="594784"/>
                    <a:pt x="131763" y="619390"/>
                    <a:pt x="136525" y="642938"/>
                  </a:cubicBezTo>
                  <a:cubicBezTo>
                    <a:pt x="141287" y="666486"/>
                    <a:pt x="143933" y="696119"/>
                    <a:pt x="149225" y="714375"/>
                  </a:cubicBezTo>
                  <a:cubicBezTo>
                    <a:pt x="154517" y="732631"/>
                    <a:pt x="163777" y="740833"/>
                    <a:pt x="168275" y="752475"/>
                  </a:cubicBezTo>
                  <a:cubicBezTo>
                    <a:pt x="172773" y="764117"/>
                    <a:pt x="174492" y="774171"/>
                    <a:pt x="176212" y="78422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CB974AAE-7FF3-48E7-B5C4-03BF8C1C5873}"/>
                </a:ext>
              </a:extLst>
            </p:cNvPr>
            <p:cNvSpPr/>
            <p:nvPr/>
          </p:nvSpPr>
          <p:spPr>
            <a:xfrm>
              <a:off x="9528034" y="1597025"/>
              <a:ext cx="663875" cy="667129"/>
            </a:xfrm>
            <a:custGeom>
              <a:avLst/>
              <a:gdLst>
                <a:gd name="connsiteX0" fmla="*/ 663575 w 663875"/>
                <a:gd name="connsiteY0" fmla="*/ 469900 h 667129"/>
                <a:gd name="connsiteX1" fmla="*/ 661988 w 663875"/>
                <a:gd name="connsiteY1" fmla="*/ 523875 h 667129"/>
                <a:gd name="connsiteX2" fmla="*/ 649288 w 663875"/>
                <a:gd name="connsiteY2" fmla="*/ 550863 h 667129"/>
                <a:gd name="connsiteX3" fmla="*/ 649288 w 663875"/>
                <a:gd name="connsiteY3" fmla="*/ 577850 h 667129"/>
                <a:gd name="connsiteX4" fmla="*/ 641350 w 663875"/>
                <a:gd name="connsiteY4" fmla="*/ 620713 h 667129"/>
                <a:gd name="connsiteX5" fmla="*/ 636588 w 663875"/>
                <a:gd name="connsiteY5" fmla="*/ 644525 h 667129"/>
                <a:gd name="connsiteX6" fmla="*/ 611188 w 663875"/>
                <a:gd name="connsiteY6" fmla="*/ 663575 h 667129"/>
                <a:gd name="connsiteX7" fmla="*/ 581025 w 663875"/>
                <a:gd name="connsiteY7" fmla="*/ 663575 h 667129"/>
                <a:gd name="connsiteX8" fmla="*/ 531813 w 663875"/>
                <a:gd name="connsiteY8" fmla="*/ 627063 h 667129"/>
                <a:gd name="connsiteX9" fmla="*/ 463550 w 663875"/>
                <a:gd name="connsiteY9" fmla="*/ 595313 h 667129"/>
                <a:gd name="connsiteX10" fmla="*/ 403225 w 663875"/>
                <a:gd name="connsiteY10" fmla="*/ 557213 h 667129"/>
                <a:gd name="connsiteX11" fmla="*/ 330200 w 663875"/>
                <a:gd name="connsiteY11" fmla="*/ 488950 h 667129"/>
                <a:gd name="connsiteX12" fmla="*/ 261938 w 663875"/>
                <a:gd name="connsiteY12" fmla="*/ 403225 h 667129"/>
                <a:gd name="connsiteX13" fmla="*/ 203200 w 663875"/>
                <a:gd name="connsiteY13" fmla="*/ 328613 h 667129"/>
                <a:gd name="connsiteX14" fmla="*/ 163513 w 663875"/>
                <a:gd name="connsiteY14" fmla="*/ 247650 h 667129"/>
                <a:gd name="connsiteX15" fmla="*/ 133350 w 663875"/>
                <a:gd name="connsiteY15" fmla="*/ 195263 h 667129"/>
                <a:gd name="connsiteX16" fmla="*/ 87313 w 663875"/>
                <a:gd name="connsiteY16" fmla="*/ 123825 h 667129"/>
                <a:gd name="connsiteX17" fmla="*/ 57150 w 663875"/>
                <a:gd name="connsiteY17" fmla="*/ 71438 h 667129"/>
                <a:gd name="connsiteX18" fmla="*/ 31750 w 663875"/>
                <a:gd name="connsiteY18" fmla="*/ 28575 h 667129"/>
                <a:gd name="connsiteX19" fmla="*/ 0 w 663875"/>
                <a:gd name="connsiteY19" fmla="*/ 0 h 66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3875" h="667129">
                  <a:moveTo>
                    <a:pt x="663575" y="469900"/>
                  </a:moveTo>
                  <a:cubicBezTo>
                    <a:pt x="663972" y="490140"/>
                    <a:pt x="664369" y="510381"/>
                    <a:pt x="661988" y="523875"/>
                  </a:cubicBezTo>
                  <a:cubicBezTo>
                    <a:pt x="659607" y="537369"/>
                    <a:pt x="651405" y="541867"/>
                    <a:pt x="649288" y="550863"/>
                  </a:cubicBezTo>
                  <a:cubicBezTo>
                    <a:pt x="647171" y="559859"/>
                    <a:pt x="650611" y="566208"/>
                    <a:pt x="649288" y="577850"/>
                  </a:cubicBezTo>
                  <a:cubicBezTo>
                    <a:pt x="647965" y="589492"/>
                    <a:pt x="643467" y="609601"/>
                    <a:pt x="641350" y="620713"/>
                  </a:cubicBezTo>
                  <a:cubicBezTo>
                    <a:pt x="639233" y="631825"/>
                    <a:pt x="641615" y="637381"/>
                    <a:pt x="636588" y="644525"/>
                  </a:cubicBezTo>
                  <a:cubicBezTo>
                    <a:pt x="631561" y="651669"/>
                    <a:pt x="620448" y="660400"/>
                    <a:pt x="611188" y="663575"/>
                  </a:cubicBezTo>
                  <a:cubicBezTo>
                    <a:pt x="601928" y="666750"/>
                    <a:pt x="594254" y="669660"/>
                    <a:pt x="581025" y="663575"/>
                  </a:cubicBezTo>
                  <a:cubicBezTo>
                    <a:pt x="567796" y="657490"/>
                    <a:pt x="551392" y="638440"/>
                    <a:pt x="531813" y="627063"/>
                  </a:cubicBezTo>
                  <a:cubicBezTo>
                    <a:pt x="512234" y="615686"/>
                    <a:pt x="484981" y="606955"/>
                    <a:pt x="463550" y="595313"/>
                  </a:cubicBezTo>
                  <a:cubicBezTo>
                    <a:pt x="442119" y="583671"/>
                    <a:pt x="425450" y="574940"/>
                    <a:pt x="403225" y="557213"/>
                  </a:cubicBezTo>
                  <a:cubicBezTo>
                    <a:pt x="381000" y="539486"/>
                    <a:pt x="353748" y="514615"/>
                    <a:pt x="330200" y="488950"/>
                  </a:cubicBezTo>
                  <a:cubicBezTo>
                    <a:pt x="306652" y="463285"/>
                    <a:pt x="261938" y="403225"/>
                    <a:pt x="261938" y="403225"/>
                  </a:cubicBezTo>
                  <a:cubicBezTo>
                    <a:pt x="240771" y="376502"/>
                    <a:pt x="219604" y="354542"/>
                    <a:pt x="203200" y="328613"/>
                  </a:cubicBezTo>
                  <a:cubicBezTo>
                    <a:pt x="186796" y="302684"/>
                    <a:pt x="175155" y="269875"/>
                    <a:pt x="163513" y="247650"/>
                  </a:cubicBezTo>
                  <a:cubicBezTo>
                    <a:pt x="151871" y="225425"/>
                    <a:pt x="146050" y="215900"/>
                    <a:pt x="133350" y="195263"/>
                  </a:cubicBezTo>
                  <a:cubicBezTo>
                    <a:pt x="120650" y="174626"/>
                    <a:pt x="100013" y="144462"/>
                    <a:pt x="87313" y="123825"/>
                  </a:cubicBezTo>
                  <a:cubicBezTo>
                    <a:pt x="74613" y="103188"/>
                    <a:pt x="66410" y="87313"/>
                    <a:pt x="57150" y="71438"/>
                  </a:cubicBezTo>
                  <a:cubicBezTo>
                    <a:pt x="47890" y="55563"/>
                    <a:pt x="41275" y="40481"/>
                    <a:pt x="31750" y="28575"/>
                  </a:cubicBezTo>
                  <a:cubicBezTo>
                    <a:pt x="22225" y="16669"/>
                    <a:pt x="6350" y="635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DCE1C1D2-7BBD-4C46-AD5E-2506CF50F539}"/>
                </a:ext>
              </a:extLst>
            </p:cNvPr>
            <p:cNvSpPr/>
            <p:nvPr/>
          </p:nvSpPr>
          <p:spPr>
            <a:xfrm>
              <a:off x="9523272" y="1409700"/>
              <a:ext cx="85725" cy="188913"/>
            </a:xfrm>
            <a:custGeom>
              <a:avLst/>
              <a:gdLst>
                <a:gd name="connsiteX0" fmla="*/ 0 w 85725"/>
                <a:gd name="connsiteY0" fmla="*/ 188913 h 188913"/>
                <a:gd name="connsiteX1" fmla="*/ 36512 w 85725"/>
                <a:gd name="connsiteY1" fmla="*/ 90488 h 188913"/>
                <a:gd name="connsiteX2" fmla="*/ 55562 w 85725"/>
                <a:gd name="connsiteY2" fmla="*/ 46038 h 188913"/>
                <a:gd name="connsiteX3" fmla="*/ 65087 w 85725"/>
                <a:gd name="connsiteY3" fmla="*/ 26988 h 188913"/>
                <a:gd name="connsiteX4" fmla="*/ 85725 w 85725"/>
                <a:gd name="connsiteY4" fmla="*/ 0 h 18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88913">
                  <a:moveTo>
                    <a:pt x="0" y="188913"/>
                  </a:moveTo>
                  <a:cubicBezTo>
                    <a:pt x="13626" y="151606"/>
                    <a:pt x="27252" y="114300"/>
                    <a:pt x="36512" y="90488"/>
                  </a:cubicBezTo>
                  <a:cubicBezTo>
                    <a:pt x="45772" y="66676"/>
                    <a:pt x="50800" y="56621"/>
                    <a:pt x="55562" y="46038"/>
                  </a:cubicBezTo>
                  <a:cubicBezTo>
                    <a:pt x="60325" y="35455"/>
                    <a:pt x="60060" y="34661"/>
                    <a:pt x="65087" y="26988"/>
                  </a:cubicBezTo>
                  <a:cubicBezTo>
                    <a:pt x="70114" y="19315"/>
                    <a:pt x="83873" y="6615"/>
                    <a:pt x="8572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C61E0656-885A-482A-BF2D-5B746EA95467}"/>
                </a:ext>
              </a:extLst>
            </p:cNvPr>
            <p:cNvSpPr/>
            <p:nvPr/>
          </p:nvSpPr>
          <p:spPr>
            <a:xfrm>
              <a:off x="9770922" y="1344613"/>
              <a:ext cx="201612" cy="566737"/>
            </a:xfrm>
            <a:custGeom>
              <a:avLst/>
              <a:gdLst>
                <a:gd name="connsiteX0" fmla="*/ 0 w 201612"/>
                <a:gd name="connsiteY0" fmla="*/ 0 h 566737"/>
                <a:gd name="connsiteX1" fmla="*/ 41275 w 201612"/>
                <a:gd name="connsiteY1" fmla="*/ 73025 h 566737"/>
                <a:gd name="connsiteX2" fmla="*/ 65087 w 201612"/>
                <a:gd name="connsiteY2" fmla="*/ 115887 h 566737"/>
                <a:gd name="connsiteX3" fmla="*/ 100012 w 201612"/>
                <a:gd name="connsiteY3" fmla="*/ 185737 h 566737"/>
                <a:gd name="connsiteX4" fmla="*/ 103187 w 201612"/>
                <a:gd name="connsiteY4" fmla="*/ 277812 h 566737"/>
                <a:gd name="connsiteX5" fmla="*/ 134937 w 201612"/>
                <a:gd name="connsiteY5" fmla="*/ 327025 h 566737"/>
                <a:gd name="connsiteX6" fmla="*/ 152400 w 201612"/>
                <a:gd name="connsiteY6" fmla="*/ 382587 h 566737"/>
                <a:gd name="connsiteX7" fmla="*/ 179387 w 201612"/>
                <a:gd name="connsiteY7" fmla="*/ 461962 h 566737"/>
                <a:gd name="connsiteX8" fmla="*/ 196850 w 201612"/>
                <a:gd name="connsiteY8" fmla="*/ 528637 h 566737"/>
                <a:gd name="connsiteX9" fmla="*/ 201612 w 201612"/>
                <a:gd name="connsiteY9" fmla="*/ 566737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612" h="566737">
                  <a:moveTo>
                    <a:pt x="0" y="0"/>
                  </a:moveTo>
                  <a:lnTo>
                    <a:pt x="41275" y="73025"/>
                  </a:lnTo>
                  <a:cubicBezTo>
                    <a:pt x="52123" y="92340"/>
                    <a:pt x="55297" y="97102"/>
                    <a:pt x="65087" y="115887"/>
                  </a:cubicBezTo>
                  <a:cubicBezTo>
                    <a:pt x="74877" y="134672"/>
                    <a:pt x="93662" y="158750"/>
                    <a:pt x="100012" y="185737"/>
                  </a:cubicBezTo>
                  <a:cubicBezTo>
                    <a:pt x="106362" y="212724"/>
                    <a:pt x="97366" y="254264"/>
                    <a:pt x="103187" y="277812"/>
                  </a:cubicBezTo>
                  <a:cubicBezTo>
                    <a:pt x="109008" y="301360"/>
                    <a:pt x="126735" y="309563"/>
                    <a:pt x="134937" y="327025"/>
                  </a:cubicBezTo>
                  <a:cubicBezTo>
                    <a:pt x="143139" y="344487"/>
                    <a:pt x="144992" y="360098"/>
                    <a:pt x="152400" y="382587"/>
                  </a:cubicBezTo>
                  <a:cubicBezTo>
                    <a:pt x="159808" y="405076"/>
                    <a:pt x="171979" y="437620"/>
                    <a:pt x="179387" y="461962"/>
                  </a:cubicBezTo>
                  <a:cubicBezTo>
                    <a:pt x="186795" y="486304"/>
                    <a:pt x="193146" y="511175"/>
                    <a:pt x="196850" y="528637"/>
                  </a:cubicBezTo>
                  <a:cubicBezTo>
                    <a:pt x="200554" y="546099"/>
                    <a:pt x="201083" y="556418"/>
                    <a:pt x="201612" y="56673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74E6A92F-31CE-4529-A169-6442A6E7ED28}"/>
                </a:ext>
              </a:extLst>
            </p:cNvPr>
            <p:cNvSpPr/>
            <p:nvPr/>
          </p:nvSpPr>
          <p:spPr>
            <a:xfrm>
              <a:off x="9766159" y="1533525"/>
              <a:ext cx="82550" cy="223838"/>
            </a:xfrm>
            <a:custGeom>
              <a:avLst/>
              <a:gdLst>
                <a:gd name="connsiteX0" fmla="*/ 82550 w 82550"/>
                <a:gd name="connsiteY0" fmla="*/ 0 h 223838"/>
                <a:gd name="connsiteX1" fmla="*/ 65088 w 82550"/>
                <a:gd name="connsiteY1" fmla="*/ 82550 h 223838"/>
                <a:gd name="connsiteX2" fmla="*/ 46038 w 82550"/>
                <a:gd name="connsiteY2" fmla="*/ 138113 h 223838"/>
                <a:gd name="connsiteX3" fmla="*/ 31750 w 82550"/>
                <a:gd name="connsiteY3" fmla="*/ 171450 h 223838"/>
                <a:gd name="connsiteX4" fmla="*/ 9525 w 82550"/>
                <a:gd name="connsiteY4" fmla="*/ 212725 h 223838"/>
                <a:gd name="connsiteX5" fmla="*/ 0 w 82550"/>
                <a:gd name="connsiteY5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50" h="223838">
                  <a:moveTo>
                    <a:pt x="82550" y="0"/>
                  </a:moveTo>
                  <a:cubicBezTo>
                    <a:pt x="76861" y="29765"/>
                    <a:pt x="71173" y="59531"/>
                    <a:pt x="65088" y="82550"/>
                  </a:cubicBezTo>
                  <a:cubicBezTo>
                    <a:pt x="59003" y="105569"/>
                    <a:pt x="51594" y="123296"/>
                    <a:pt x="46038" y="138113"/>
                  </a:cubicBezTo>
                  <a:cubicBezTo>
                    <a:pt x="40482" y="152930"/>
                    <a:pt x="37835" y="159015"/>
                    <a:pt x="31750" y="171450"/>
                  </a:cubicBezTo>
                  <a:cubicBezTo>
                    <a:pt x="25664" y="183885"/>
                    <a:pt x="14817" y="203994"/>
                    <a:pt x="9525" y="212725"/>
                  </a:cubicBezTo>
                  <a:cubicBezTo>
                    <a:pt x="4233" y="221456"/>
                    <a:pt x="2116" y="222647"/>
                    <a:pt x="0" y="22383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5DEE5A3A-04CF-4F2C-9DCD-4FCF8AA58C74}"/>
                </a:ext>
              </a:extLst>
            </p:cNvPr>
            <p:cNvSpPr/>
            <p:nvPr/>
          </p:nvSpPr>
          <p:spPr>
            <a:xfrm>
              <a:off x="9659797" y="1625600"/>
              <a:ext cx="309562" cy="285750"/>
            </a:xfrm>
            <a:custGeom>
              <a:avLst/>
              <a:gdLst>
                <a:gd name="connsiteX0" fmla="*/ 0 w 309562"/>
                <a:gd name="connsiteY0" fmla="*/ 0 h 285750"/>
                <a:gd name="connsiteX1" fmla="*/ 47625 w 309562"/>
                <a:gd name="connsiteY1" fmla="*/ 85725 h 285750"/>
                <a:gd name="connsiteX2" fmla="*/ 115887 w 309562"/>
                <a:gd name="connsiteY2" fmla="*/ 161925 h 285750"/>
                <a:gd name="connsiteX3" fmla="*/ 171450 w 309562"/>
                <a:gd name="connsiteY3" fmla="*/ 212725 h 285750"/>
                <a:gd name="connsiteX4" fmla="*/ 279400 w 309562"/>
                <a:gd name="connsiteY4" fmla="*/ 269875 h 285750"/>
                <a:gd name="connsiteX5" fmla="*/ 309562 w 309562"/>
                <a:gd name="connsiteY5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562" h="285750">
                  <a:moveTo>
                    <a:pt x="0" y="0"/>
                  </a:moveTo>
                  <a:cubicBezTo>
                    <a:pt x="14155" y="29369"/>
                    <a:pt x="28311" y="58738"/>
                    <a:pt x="47625" y="85725"/>
                  </a:cubicBezTo>
                  <a:cubicBezTo>
                    <a:pt x="66939" y="112712"/>
                    <a:pt x="95250" y="140758"/>
                    <a:pt x="115887" y="161925"/>
                  </a:cubicBezTo>
                  <a:cubicBezTo>
                    <a:pt x="136525" y="183092"/>
                    <a:pt x="144198" y="194733"/>
                    <a:pt x="171450" y="212725"/>
                  </a:cubicBezTo>
                  <a:cubicBezTo>
                    <a:pt x="198702" y="230717"/>
                    <a:pt x="279400" y="269875"/>
                    <a:pt x="279400" y="269875"/>
                  </a:cubicBezTo>
                  <a:lnTo>
                    <a:pt x="309562" y="285750"/>
                  </a:ln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2206BAB5-ED01-4AD3-9B3C-3959461F2E05}"/>
                </a:ext>
              </a:extLst>
            </p:cNvPr>
            <p:cNvSpPr/>
            <p:nvPr/>
          </p:nvSpPr>
          <p:spPr>
            <a:xfrm>
              <a:off x="9658209" y="1201230"/>
              <a:ext cx="98095" cy="422783"/>
            </a:xfrm>
            <a:custGeom>
              <a:avLst/>
              <a:gdLst>
                <a:gd name="connsiteX0" fmla="*/ 0 w 98095"/>
                <a:gd name="connsiteY0" fmla="*/ 422783 h 422783"/>
                <a:gd name="connsiteX1" fmla="*/ 25400 w 98095"/>
                <a:gd name="connsiteY1" fmla="*/ 322770 h 422783"/>
                <a:gd name="connsiteX2" fmla="*/ 36513 w 98095"/>
                <a:gd name="connsiteY2" fmla="*/ 289433 h 422783"/>
                <a:gd name="connsiteX3" fmla="*/ 55563 w 98095"/>
                <a:gd name="connsiteY3" fmla="*/ 254508 h 422783"/>
                <a:gd name="connsiteX4" fmla="*/ 92075 w 98095"/>
                <a:gd name="connsiteY4" fmla="*/ 189420 h 422783"/>
                <a:gd name="connsiteX5" fmla="*/ 92075 w 98095"/>
                <a:gd name="connsiteY5" fmla="*/ 154495 h 422783"/>
                <a:gd name="connsiteX6" fmla="*/ 96838 w 98095"/>
                <a:gd name="connsiteY6" fmla="*/ 105283 h 422783"/>
                <a:gd name="connsiteX7" fmla="*/ 96838 w 98095"/>
                <a:gd name="connsiteY7" fmla="*/ 86233 h 422783"/>
                <a:gd name="connsiteX8" fmla="*/ 82550 w 98095"/>
                <a:gd name="connsiteY8" fmla="*/ 46545 h 422783"/>
                <a:gd name="connsiteX9" fmla="*/ 53975 w 98095"/>
                <a:gd name="connsiteY9" fmla="*/ 19558 h 422783"/>
                <a:gd name="connsiteX10" fmla="*/ 6350 w 98095"/>
                <a:gd name="connsiteY10" fmla="*/ 508 h 422783"/>
                <a:gd name="connsiteX11" fmla="*/ 6350 w 98095"/>
                <a:gd name="connsiteY11" fmla="*/ 10033 h 422783"/>
                <a:gd name="connsiteX12" fmla="*/ 55563 w 98095"/>
                <a:gd name="connsiteY12" fmla="*/ 56070 h 422783"/>
                <a:gd name="connsiteX13" fmla="*/ 60325 w 98095"/>
                <a:gd name="connsiteY13" fmla="*/ 89408 h 422783"/>
                <a:gd name="connsiteX14" fmla="*/ 60325 w 98095"/>
                <a:gd name="connsiteY14" fmla="*/ 125920 h 422783"/>
                <a:gd name="connsiteX15" fmla="*/ 60325 w 98095"/>
                <a:gd name="connsiteY15" fmla="*/ 149733 h 42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095" h="422783">
                  <a:moveTo>
                    <a:pt x="0" y="422783"/>
                  </a:moveTo>
                  <a:cubicBezTo>
                    <a:pt x="9657" y="383889"/>
                    <a:pt x="19315" y="344995"/>
                    <a:pt x="25400" y="322770"/>
                  </a:cubicBezTo>
                  <a:cubicBezTo>
                    <a:pt x="31486" y="300545"/>
                    <a:pt x="31486" y="300810"/>
                    <a:pt x="36513" y="289433"/>
                  </a:cubicBezTo>
                  <a:cubicBezTo>
                    <a:pt x="41540" y="278056"/>
                    <a:pt x="46303" y="271177"/>
                    <a:pt x="55563" y="254508"/>
                  </a:cubicBezTo>
                  <a:cubicBezTo>
                    <a:pt x="64823" y="237839"/>
                    <a:pt x="85990" y="206089"/>
                    <a:pt x="92075" y="189420"/>
                  </a:cubicBezTo>
                  <a:cubicBezTo>
                    <a:pt x="98160" y="172751"/>
                    <a:pt x="91281" y="168518"/>
                    <a:pt x="92075" y="154495"/>
                  </a:cubicBezTo>
                  <a:cubicBezTo>
                    <a:pt x="92869" y="140472"/>
                    <a:pt x="96044" y="116660"/>
                    <a:pt x="96838" y="105283"/>
                  </a:cubicBezTo>
                  <a:cubicBezTo>
                    <a:pt x="97632" y="93906"/>
                    <a:pt x="99219" y="96023"/>
                    <a:pt x="96838" y="86233"/>
                  </a:cubicBezTo>
                  <a:cubicBezTo>
                    <a:pt x="94457" y="76443"/>
                    <a:pt x="89694" y="57657"/>
                    <a:pt x="82550" y="46545"/>
                  </a:cubicBezTo>
                  <a:cubicBezTo>
                    <a:pt x="75406" y="35433"/>
                    <a:pt x="66675" y="27231"/>
                    <a:pt x="53975" y="19558"/>
                  </a:cubicBezTo>
                  <a:cubicBezTo>
                    <a:pt x="41275" y="11885"/>
                    <a:pt x="14288" y="2096"/>
                    <a:pt x="6350" y="508"/>
                  </a:cubicBezTo>
                  <a:cubicBezTo>
                    <a:pt x="-1588" y="-1080"/>
                    <a:pt x="-1852" y="773"/>
                    <a:pt x="6350" y="10033"/>
                  </a:cubicBezTo>
                  <a:cubicBezTo>
                    <a:pt x="14552" y="19293"/>
                    <a:pt x="46567" y="42841"/>
                    <a:pt x="55563" y="56070"/>
                  </a:cubicBezTo>
                  <a:cubicBezTo>
                    <a:pt x="64559" y="69299"/>
                    <a:pt x="59531" y="77766"/>
                    <a:pt x="60325" y="89408"/>
                  </a:cubicBezTo>
                  <a:cubicBezTo>
                    <a:pt x="61119" y="101050"/>
                    <a:pt x="60325" y="125920"/>
                    <a:pt x="60325" y="125920"/>
                  </a:cubicBezTo>
                  <a:cubicBezTo>
                    <a:pt x="60325" y="135974"/>
                    <a:pt x="62442" y="148410"/>
                    <a:pt x="60325" y="14973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FF182201-4E85-469C-B593-09F74CFC4D64}"/>
                </a:ext>
              </a:extLst>
            </p:cNvPr>
            <p:cNvSpPr/>
            <p:nvPr/>
          </p:nvSpPr>
          <p:spPr>
            <a:xfrm>
              <a:off x="9683609" y="1266756"/>
              <a:ext cx="30163" cy="88969"/>
            </a:xfrm>
            <a:custGeom>
              <a:avLst/>
              <a:gdLst>
                <a:gd name="connsiteX0" fmla="*/ 30163 w 30163"/>
                <a:gd name="connsiteY0" fmla="*/ 88969 h 88969"/>
                <a:gd name="connsiteX1" fmla="*/ 17463 w 30163"/>
                <a:gd name="connsiteY1" fmla="*/ 14357 h 88969"/>
                <a:gd name="connsiteX2" fmla="*/ 0 w 30163"/>
                <a:gd name="connsiteY2" fmla="*/ 69 h 8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63" h="88969">
                  <a:moveTo>
                    <a:pt x="30163" y="88969"/>
                  </a:moveTo>
                  <a:cubicBezTo>
                    <a:pt x="26326" y="59071"/>
                    <a:pt x="22490" y="29173"/>
                    <a:pt x="17463" y="14357"/>
                  </a:cubicBezTo>
                  <a:cubicBezTo>
                    <a:pt x="12436" y="-459"/>
                    <a:pt x="6218" y="-195"/>
                    <a:pt x="0" y="6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5808C29E-FC76-4863-80D3-9D313CFD6961}"/>
                </a:ext>
              </a:extLst>
            </p:cNvPr>
            <p:cNvSpPr/>
            <p:nvPr/>
          </p:nvSpPr>
          <p:spPr>
            <a:xfrm>
              <a:off x="9613759" y="1271588"/>
              <a:ext cx="63500" cy="25400"/>
            </a:xfrm>
            <a:custGeom>
              <a:avLst/>
              <a:gdLst>
                <a:gd name="connsiteX0" fmla="*/ 63500 w 63500"/>
                <a:gd name="connsiteY0" fmla="*/ 0 h 25400"/>
                <a:gd name="connsiteX1" fmla="*/ 0 w 63500"/>
                <a:gd name="connsiteY1" fmla="*/ 2540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25400">
                  <a:moveTo>
                    <a:pt x="63500" y="0"/>
                  </a:moveTo>
                  <a:lnTo>
                    <a:pt x="0" y="25400"/>
                  </a:ln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1327C197-4478-47A8-8D11-8CD9A994F6D0}"/>
                </a:ext>
              </a:extLst>
            </p:cNvPr>
            <p:cNvSpPr/>
            <p:nvPr/>
          </p:nvSpPr>
          <p:spPr>
            <a:xfrm>
              <a:off x="9635984" y="1295428"/>
              <a:ext cx="34805" cy="57122"/>
            </a:xfrm>
            <a:custGeom>
              <a:avLst/>
              <a:gdLst>
                <a:gd name="connsiteX0" fmla="*/ 31750 w 34805"/>
                <a:gd name="connsiteY0" fmla="*/ 57122 h 57122"/>
                <a:gd name="connsiteX1" fmla="*/ 31750 w 34805"/>
                <a:gd name="connsiteY1" fmla="*/ 3147 h 57122"/>
                <a:gd name="connsiteX2" fmla="*/ 0 w 34805"/>
                <a:gd name="connsiteY2" fmla="*/ 11085 h 5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05" h="57122">
                  <a:moveTo>
                    <a:pt x="31750" y="57122"/>
                  </a:moveTo>
                  <a:cubicBezTo>
                    <a:pt x="34396" y="33971"/>
                    <a:pt x="37042" y="10820"/>
                    <a:pt x="31750" y="3147"/>
                  </a:cubicBezTo>
                  <a:cubicBezTo>
                    <a:pt x="26458" y="-4526"/>
                    <a:pt x="13229" y="3279"/>
                    <a:pt x="0" y="1108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6F17DEFF-C20E-48FB-B832-0A5CD532917D}"/>
                </a:ext>
              </a:extLst>
            </p:cNvPr>
            <p:cNvSpPr/>
            <p:nvPr/>
          </p:nvSpPr>
          <p:spPr>
            <a:xfrm>
              <a:off x="9591534" y="1304580"/>
              <a:ext cx="74613" cy="51145"/>
            </a:xfrm>
            <a:custGeom>
              <a:avLst/>
              <a:gdLst>
                <a:gd name="connsiteX0" fmla="*/ 74613 w 74613"/>
                <a:gd name="connsiteY0" fmla="*/ 51145 h 51145"/>
                <a:gd name="connsiteX1" fmla="*/ 14288 w 74613"/>
                <a:gd name="connsiteY1" fmla="*/ 1933 h 51145"/>
                <a:gd name="connsiteX2" fmla="*/ 0 w 74613"/>
                <a:gd name="connsiteY2" fmla="*/ 14633 h 5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13" h="51145">
                  <a:moveTo>
                    <a:pt x="74613" y="51145"/>
                  </a:moveTo>
                  <a:cubicBezTo>
                    <a:pt x="50668" y="29581"/>
                    <a:pt x="26723" y="8018"/>
                    <a:pt x="14288" y="1933"/>
                  </a:cubicBezTo>
                  <a:cubicBezTo>
                    <a:pt x="1852" y="-4152"/>
                    <a:pt x="926" y="5240"/>
                    <a:pt x="0" y="1463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335F9C12-6C8C-43A6-8466-3C1D7B9BE02A}"/>
                </a:ext>
              </a:extLst>
            </p:cNvPr>
            <p:cNvSpPr/>
            <p:nvPr/>
          </p:nvSpPr>
          <p:spPr>
            <a:xfrm>
              <a:off x="9585184" y="1331913"/>
              <a:ext cx="60325" cy="63500"/>
            </a:xfrm>
            <a:custGeom>
              <a:avLst/>
              <a:gdLst>
                <a:gd name="connsiteX0" fmla="*/ 60325 w 60325"/>
                <a:gd name="connsiteY0" fmla="*/ 63500 h 63500"/>
                <a:gd name="connsiteX1" fmla="*/ 0 w 60325"/>
                <a:gd name="connsiteY1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25" h="63500">
                  <a:moveTo>
                    <a:pt x="60325" y="63500"/>
                  </a:moveTo>
                  <a:cubicBezTo>
                    <a:pt x="40217" y="42333"/>
                    <a:pt x="11642" y="1137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6FA56743-EA83-446A-BB55-8FAA16B1E604}"/>
                </a:ext>
              </a:extLst>
            </p:cNvPr>
            <p:cNvSpPr/>
            <p:nvPr/>
          </p:nvSpPr>
          <p:spPr>
            <a:xfrm>
              <a:off x="9531209" y="1341438"/>
              <a:ext cx="46038" cy="87312"/>
            </a:xfrm>
            <a:custGeom>
              <a:avLst/>
              <a:gdLst>
                <a:gd name="connsiteX0" fmla="*/ 46038 w 46038"/>
                <a:gd name="connsiteY0" fmla="*/ 0 h 87312"/>
                <a:gd name="connsiteX1" fmla="*/ 0 w 46038"/>
                <a:gd name="connsiteY1" fmla="*/ 50800 h 87312"/>
                <a:gd name="connsiteX2" fmla="*/ 46038 w 46038"/>
                <a:gd name="connsiteY2" fmla="*/ 87312 h 8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38" h="87312">
                  <a:moveTo>
                    <a:pt x="46038" y="0"/>
                  </a:moveTo>
                  <a:cubicBezTo>
                    <a:pt x="23019" y="18124"/>
                    <a:pt x="0" y="36248"/>
                    <a:pt x="0" y="50800"/>
                  </a:cubicBezTo>
                  <a:cubicBezTo>
                    <a:pt x="0" y="65352"/>
                    <a:pt x="37836" y="84137"/>
                    <a:pt x="46038" y="8731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9B9D9A68-9C30-4BA1-B0F3-5E37ADFF1CDF}"/>
                </a:ext>
              </a:extLst>
            </p:cNvPr>
            <p:cNvSpPr/>
            <p:nvPr/>
          </p:nvSpPr>
          <p:spPr>
            <a:xfrm>
              <a:off x="9572484" y="1368425"/>
              <a:ext cx="41275" cy="41275"/>
            </a:xfrm>
            <a:custGeom>
              <a:avLst/>
              <a:gdLst>
                <a:gd name="connsiteX0" fmla="*/ 0 w 41275"/>
                <a:gd name="connsiteY0" fmla="*/ 0 h 41275"/>
                <a:gd name="connsiteX1" fmla="*/ 41275 w 41275"/>
                <a:gd name="connsiteY1" fmla="*/ 41275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5" h="41275">
                  <a:moveTo>
                    <a:pt x="0" y="0"/>
                  </a:moveTo>
                  <a:lnTo>
                    <a:pt x="41275" y="41275"/>
                  </a:ln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E53CD184-8664-4E5B-9ACB-EE8343F34AD0}"/>
                </a:ext>
              </a:extLst>
            </p:cNvPr>
            <p:cNvSpPr/>
            <p:nvPr/>
          </p:nvSpPr>
          <p:spPr>
            <a:xfrm>
              <a:off x="9700378" y="1947863"/>
              <a:ext cx="362807" cy="528637"/>
            </a:xfrm>
            <a:custGeom>
              <a:avLst/>
              <a:gdLst>
                <a:gd name="connsiteX0" fmla="*/ 32444 w 362807"/>
                <a:gd name="connsiteY0" fmla="*/ 0 h 528637"/>
                <a:gd name="connsiteX1" fmla="*/ 694 w 362807"/>
                <a:gd name="connsiteY1" fmla="*/ 122237 h 528637"/>
                <a:gd name="connsiteX2" fmla="*/ 59431 w 362807"/>
                <a:gd name="connsiteY2" fmla="*/ 231775 h 528637"/>
                <a:gd name="connsiteX3" fmla="*/ 232469 w 362807"/>
                <a:gd name="connsiteY3" fmla="*/ 395287 h 528637"/>
                <a:gd name="connsiteX4" fmla="*/ 342006 w 362807"/>
                <a:gd name="connsiteY4" fmla="*/ 496887 h 528637"/>
                <a:gd name="connsiteX5" fmla="*/ 362644 w 362807"/>
                <a:gd name="connsiteY5" fmla="*/ 528637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07" h="528637">
                  <a:moveTo>
                    <a:pt x="32444" y="0"/>
                  </a:moveTo>
                  <a:cubicBezTo>
                    <a:pt x="14320" y="41804"/>
                    <a:pt x="-3804" y="83608"/>
                    <a:pt x="694" y="122237"/>
                  </a:cubicBezTo>
                  <a:cubicBezTo>
                    <a:pt x="5192" y="160866"/>
                    <a:pt x="20802" y="186267"/>
                    <a:pt x="59431" y="231775"/>
                  </a:cubicBezTo>
                  <a:cubicBezTo>
                    <a:pt x="98060" y="277283"/>
                    <a:pt x="185373" y="351102"/>
                    <a:pt x="232469" y="395287"/>
                  </a:cubicBezTo>
                  <a:cubicBezTo>
                    <a:pt x="279565" y="439472"/>
                    <a:pt x="320310" y="474662"/>
                    <a:pt x="342006" y="496887"/>
                  </a:cubicBezTo>
                  <a:cubicBezTo>
                    <a:pt x="363702" y="519112"/>
                    <a:pt x="363173" y="523874"/>
                    <a:pt x="362644" y="52863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91827D93-A698-413E-89FC-8520D0B62430}"/>
                </a:ext>
              </a:extLst>
            </p:cNvPr>
            <p:cNvSpPr/>
            <p:nvPr/>
          </p:nvSpPr>
          <p:spPr>
            <a:xfrm>
              <a:off x="10093184" y="2463800"/>
              <a:ext cx="130770" cy="663575"/>
            </a:xfrm>
            <a:custGeom>
              <a:avLst/>
              <a:gdLst>
                <a:gd name="connsiteX0" fmla="*/ 0 w 149820"/>
                <a:gd name="connsiteY0" fmla="*/ 0 h 635371"/>
                <a:gd name="connsiteX1" fmla="*/ 103188 w 149820"/>
                <a:gd name="connsiteY1" fmla="*/ 173038 h 635371"/>
                <a:gd name="connsiteX2" fmla="*/ 128588 w 149820"/>
                <a:gd name="connsiteY2" fmla="*/ 260350 h 635371"/>
                <a:gd name="connsiteX3" fmla="*/ 147638 w 149820"/>
                <a:gd name="connsiteY3" fmla="*/ 354013 h 635371"/>
                <a:gd name="connsiteX4" fmla="*/ 149225 w 149820"/>
                <a:gd name="connsiteY4" fmla="*/ 434975 h 635371"/>
                <a:gd name="connsiteX5" fmla="*/ 146050 w 149820"/>
                <a:gd name="connsiteY5" fmla="*/ 514350 h 635371"/>
                <a:gd name="connsiteX6" fmla="*/ 119063 w 149820"/>
                <a:gd name="connsiteY6" fmla="*/ 619125 h 635371"/>
                <a:gd name="connsiteX7" fmla="*/ 114300 w 149820"/>
                <a:gd name="connsiteY7" fmla="*/ 635000 h 635371"/>
                <a:gd name="connsiteX0" fmla="*/ 0 w 130770"/>
                <a:gd name="connsiteY0" fmla="*/ 0 h 644896"/>
                <a:gd name="connsiteX1" fmla="*/ 84138 w 130770"/>
                <a:gd name="connsiteY1" fmla="*/ 182563 h 644896"/>
                <a:gd name="connsiteX2" fmla="*/ 109538 w 130770"/>
                <a:gd name="connsiteY2" fmla="*/ 269875 h 644896"/>
                <a:gd name="connsiteX3" fmla="*/ 128588 w 130770"/>
                <a:gd name="connsiteY3" fmla="*/ 363538 h 644896"/>
                <a:gd name="connsiteX4" fmla="*/ 130175 w 130770"/>
                <a:gd name="connsiteY4" fmla="*/ 444500 h 644896"/>
                <a:gd name="connsiteX5" fmla="*/ 127000 w 130770"/>
                <a:gd name="connsiteY5" fmla="*/ 523875 h 644896"/>
                <a:gd name="connsiteX6" fmla="*/ 100013 w 130770"/>
                <a:gd name="connsiteY6" fmla="*/ 628650 h 644896"/>
                <a:gd name="connsiteX7" fmla="*/ 95250 w 130770"/>
                <a:gd name="connsiteY7" fmla="*/ 644525 h 644896"/>
                <a:gd name="connsiteX0" fmla="*/ 0 w 130770"/>
                <a:gd name="connsiteY0" fmla="*/ 0 h 644896"/>
                <a:gd name="connsiteX1" fmla="*/ 87313 w 130770"/>
                <a:gd name="connsiteY1" fmla="*/ 185738 h 644896"/>
                <a:gd name="connsiteX2" fmla="*/ 109538 w 130770"/>
                <a:gd name="connsiteY2" fmla="*/ 269875 h 644896"/>
                <a:gd name="connsiteX3" fmla="*/ 128588 w 130770"/>
                <a:gd name="connsiteY3" fmla="*/ 363538 h 644896"/>
                <a:gd name="connsiteX4" fmla="*/ 130175 w 130770"/>
                <a:gd name="connsiteY4" fmla="*/ 444500 h 644896"/>
                <a:gd name="connsiteX5" fmla="*/ 127000 w 130770"/>
                <a:gd name="connsiteY5" fmla="*/ 523875 h 644896"/>
                <a:gd name="connsiteX6" fmla="*/ 100013 w 130770"/>
                <a:gd name="connsiteY6" fmla="*/ 628650 h 644896"/>
                <a:gd name="connsiteX7" fmla="*/ 95250 w 130770"/>
                <a:gd name="connsiteY7" fmla="*/ 644525 h 644896"/>
                <a:gd name="connsiteX0" fmla="*/ 0 w 130770"/>
                <a:gd name="connsiteY0" fmla="*/ 0 h 663575"/>
                <a:gd name="connsiteX1" fmla="*/ 87313 w 130770"/>
                <a:gd name="connsiteY1" fmla="*/ 185738 h 663575"/>
                <a:gd name="connsiteX2" fmla="*/ 109538 w 130770"/>
                <a:gd name="connsiteY2" fmla="*/ 269875 h 663575"/>
                <a:gd name="connsiteX3" fmla="*/ 128588 w 130770"/>
                <a:gd name="connsiteY3" fmla="*/ 363538 h 663575"/>
                <a:gd name="connsiteX4" fmla="*/ 130175 w 130770"/>
                <a:gd name="connsiteY4" fmla="*/ 444500 h 663575"/>
                <a:gd name="connsiteX5" fmla="*/ 127000 w 130770"/>
                <a:gd name="connsiteY5" fmla="*/ 523875 h 663575"/>
                <a:gd name="connsiteX6" fmla="*/ 100013 w 130770"/>
                <a:gd name="connsiteY6" fmla="*/ 628650 h 663575"/>
                <a:gd name="connsiteX7" fmla="*/ 90488 w 130770"/>
                <a:gd name="connsiteY7" fmla="*/ 663575 h 663575"/>
                <a:gd name="connsiteX0" fmla="*/ 0 w 130770"/>
                <a:gd name="connsiteY0" fmla="*/ 0 h 663575"/>
                <a:gd name="connsiteX1" fmla="*/ 87313 w 130770"/>
                <a:gd name="connsiteY1" fmla="*/ 185738 h 663575"/>
                <a:gd name="connsiteX2" fmla="*/ 109538 w 130770"/>
                <a:gd name="connsiteY2" fmla="*/ 269875 h 663575"/>
                <a:gd name="connsiteX3" fmla="*/ 128588 w 130770"/>
                <a:gd name="connsiteY3" fmla="*/ 363538 h 663575"/>
                <a:gd name="connsiteX4" fmla="*/ 130175 w 130770"/>
                <a:gd name="connsiteY4" fmla="*/ 444500 h 663575"/>
                <a:gd name="connsiteX5" fmla="*/ 127000 w 130770"/>
                <a:gd name="connsiteY5" fmla="*/ 523875 h 663575"/>
                <a:gd name="connsiteX6" fmla="*/ 100013 w 130770"/>
                <a:gd name="connsiteY6" fmla="*/ 628650 h 663575"/>
                <a:gd name="connsiteX7" fmla="*/ 80963 w 130770"/>
                <a:gd name="connsiteY7" fmla="*/ 663575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70" h="663575">
                  <a:moveTo>
                    <a:pt x="0" y="0"/>
                  </a:moveTo>
                  <a:cubicBezTo>
                    <a:pt x="40878" y="64823"/>
                    <a:pt x="69057" y="140759"/>
                    <a:pt x="87313" y="185738"/>
                  </a:cubicBezTo>
                  <a:cubicBezTo>
                    <a:pt x="105569" y="230717"/>
                    <a:pt x="102659" y="240242"/>
                    <a:pt x="109538" y="269875"/>
                  </a:cubicBezTo>
                  <a:cubicBezTo>
                    <a:pt x="116417" y="299508"/>
                    <a:pt x="125149" y="334434"/>
                    <a:pt x="128588" y="363538"/>
                  </a:cubicBezTo>
                  <a:cubicBezTo>
                    <a:pt x="132027" y="392642"/>
                    <a:pt x="130440" y="417777"/>
                    <a:pt x="130175" y="444500"/>
                  </a:cubicBezTo>
                  <a:cubicBezTo>
                    <a:pt x="129910" y="471223"/>
                    <a:pt x="132027" y="493183"/>
                    <a:pt x="127000" y="523875"/>
                  </a:cubicBezTo>
                  <a:cubicBezTo>
                    <a:pt x="121973" y="554567"/>
                    <a:pt x="105305" y="608542"/>
                    <a:pt x="100013" y="628650"/>
                  </a:cubicBezTo>
                  <a:cubicBezTo>
                    <a:pt x="94721" y="648758"/>
                    <a:pt x="80963" y="663575"/>
                    <a:pt x="80963" y="66357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450D8024-E260-4D12-B65B-E08EFDDDDA11}"/>
                </a:ext>
              </a:extLst>
            </p:cNvPr>
            <p:cNvSpPr/>
            <p:nvPr/>
          </p:nvSpPr>
          <p:spPr>
            <a:xfrm>
              <a:off x="9826484" y="3114675"/>
              <a:ext cx="361950" cy="609600"/>
            </a:xfrm>
            <a:custGeom>
              <a:avLst/>
              <a:gdLst>
                <a:gd name="connsiteX0" fmla="*/ 361950 w 361950"/>
                <a:gd name="connsiteY0" fmla="*/ 0 h 609600"/>
                <a:gd name="connsiteX1" fmla="*/ 279400 w 361950"/>
                <a:gd name="connsiteY1" fmla="*/ 184150 h 609600"/>
                <a:gd name="connsiteX2" fmla="*/ 234950 w 361950"/>
                <a:gd name="connsiteY2" fmla="*/ 266700 h 609600"/>
                <a:gd name="connsiteX3" fmla="*/ 177800 w 361950"/>
                <a:gd name="connsiteY3" fmla="*/ 342900 h 609600"/>
                <a:gd name="connsiteX4" fmla="*/ 104775 w 361950"/>
                <a:gd name="connsiteY4" fmla="*/ 452438 h 609600"/>
                <a:gd name="connsiteX5" fmla="*/ 36513 w 361950"/>
                <a:gd name="connsiteY5" fmla="*/ 552450 h 609600"/>
                <a:gd name="connsiteX6" fmla="*/ 0 w 361950"/>
                <a:gd name="connsiteY6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609600">
                  <a:moveTo>
                    <a:pt x="361950" y="0"/>
                  </a:moveTo>
                  <a:cubicBezTo>
                    <a:pt x="331258" y="69850"/>
                    <a:pt x="300567" y="139700"/>
                    <a:pt x="279400" y="184150"/>
                  </a:cubicBezTo>
                  <a:cubicBezTo>
                    <a:pt x="258233" y="228600"/>
                    <a:pt x="251883" y="240242"/>
                    <a:pt x="234950" y="266700"/>
                  </a:cubicBezTo>
                  <a:cubicBezTo>
                    <a:pt x="218017" y="293158"/>
                    <a:pt x="199496" y="311944"/>
                    <a:pt x="177800" y="342900"/>
                  </a:cubicBezTo>
                  <a:cubicBezTo>
                    <a:pt x="156104" y="373856"/>
                    <a:pt x="128323" y="417513"/>
                    <a:pt x="104775" y="452438"/>
                  </a:cubicBezTo>
                  <a:cubicBezTo>
                    <a:pt x="81227" y="487363"/>
                    <a:pt x="53975" y="526256"/>
                    <a:pt x="36513" y="552450"/>
                  </a:cubicBezTo>
                  <a:cubicBezTo>
                    <a:pt x="19051" y="578644"/>
                    <a:pt x="7673" y="598488"/>
                    <a:pt x="0" y="6096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FA41FD63-7F90-4BFD-892D-567B49E06BE3}"/>
                </a:ext>
              </a:extLst>
            </p:cNvPr>
            <p:cNvSpPr/>
            <p:nvPr/>
          </p:nvSpPr>
          <p:spPr>
            <a:xfrm>
              <a:off x="9443883" y="3738563"/>
              <a:ext cx="384189" cy="668337"/>
            </a:xfrm>
            <a:custGeom>
              <a:avLst/>
              <a:gdLst>
                <a:gd name="connsiteX0" fmla="*/ 384189 w 384189"/>
                <a:gd name="connsiteY0" fmla="*/ 0 h 668337"/>
                <a:gd name="connsiteX1" fmla="*/ 288939 w 384189"/>
                <a:gd name="connsiteY1" fmla="*/ 112712 h 668337"/>
                <a:gd name="connsiteX2" fmla="*/ 244489 w 384189"/>
                <a:gd name="connsiteY2" fmla="*/ 171450 h 668337"/>
                <a:gd name="connsiteX3" fmla="*/ 193689 w 384189"/>
                <a:gd name="connsiteY3" fmla="*/ 238125 h 668337"/>
                <a:gd name="connsiteX4" fmla="*/ 142889 w 384189"/>
                <a:gd name="connsiteY4" fmla="*/ 306387 h 668337"/>
                <a:gd name="connsiteX5" fmla="*/ 87326 w 384189"/>
                <a:gd name="connsiteY5" fmla="*/ 385762 h 668337"/>
                <a:gd name="connsiteX6" fmla="*/ 39701 w 384189"/>
                <a:gd name="connsiteY6" fmla="*/ 461962 h 668337"/>
                <a:gd name="connsiteX7" fmla="*/ 12714 w 384189"/>
                <a:gd name="connsiteY7" fmla="*/ 511175 h 668337"/>
                <a:gd name="connsiteX8" fmla="*/ 3189 w 384189"/>
                <a:gd name="connsiteY8" fmla="*/ 536575 h 668337"/>
                <a:gd name="connsiteX9" fmla="*/ 14301 w 384189"/>
                <a:gd name="connsiteY9" fmla="*/ 566737 h 668337"/>
                <a:gd name="connsiteX10" fmla="*/ 14 w 384189"/>
                <a:gd name="connsiteY10" fmla="*/ 587375 h 668337"/>
                <a:gd name="connsiteX11" fmla="*/ 17476 w 384189"/>
                <a:gd name="connsiteY11" fmla="*/ 623887 h 668337"/>
                <a:gd name="connsiteX12" fmla="*/ 41289 w 384189"/>
                <a:gd name="connsiteY12" fmla="*/ 668337 h 66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189" h="668337">
                  <a:moveTo>
                    <a:pt x="384189" y="0"/>
                  </a:moveTo>
                  <a:cubicBezTo>
                    <a:pt x="348205" y="42068"/>
                    <a:pt x="312222" y="84137"/>
                    <a:pt x="288939" y="112712"/>
                  </a:cubicBezTo>
                  <a:cubicBezTo>
                    <a:pt x="265656" y="141287"/>
                    <a:pt x="244489" y="171450"/>
                    <a:pt x="244489" y="171450"/>
                  </a:cubicBezTo>
                  <a:lnTo>
                    <a:pt x="193689" y="238125"/>
                  </a:lnTo>
                  <a:cubicBezTo>
                    <a:pt x="176756" y="260615"/>
                    <a:pt x="160616" y="281781"/>
                    <a:pt x="142889" y="306387"/>
                  </a:cubicBezTo>
                  <a:cubicBezTo>
                    <a:pt x="125162" y="330993"/>
                    <a:pt x="104524" y="359833"/>
                    <a:pt x="87326" y="385762"/>
                  </a:cubicBezTo>
                  <a:cubicBezTo>
                    <a:pt x="70128" y="411691"/>
                    <a:pt x="52136" y="441060"/>
                    <a:pt x="39701" y="461962"/>
                  </a:cubicBezTo>
                  <a:cubicBezTo>
                    <a:pt x="27266" y="482864"/>
                    <a:pt x="18799" y="498740"/>
                    <a:pt x="12714" y="511175"/>
                  </a:cubicBezTo>
                  <a:cubicBezTo>
                    <a:pt x="6629" y="523611"/>
                    <a:pt x="2924" y="527315"/>
                    <a:pt x="3189" y="536575"/>
                  </a:cubicBezTo>
                  <a:cubicBezTo>
                    <a:pt x="3453" y="545835"/>
                    <a:pt x="14830" y="558270"/>
                    <a:pt x="14301" y="566737"/>
                  </a:cubicBezTo>
                  <a:cubicBezTo>
                    <a:pt x="13772" y="575204"/>
                    <a:pt x="-515" y="577850"/>
                    <a:pt x="14" y="587375"/>
                  </a:cubicBezTo>
                  <a:cubicBezTo>
                    <a:pt x="543" y="596900"/>
                    <a:pt x="10597" y="610393"/>
                    <a:pt x="17476" y="623887"/>
                  </a:cubicBezTo>
                  <a:cubicBezTo>
                    <a:pt x="24355" y="637381"/>
                    <a:pt x="36791" y="657225"/>
                    <a:pt x="41289" y="66833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86299938-A6FB-4F79-B4C5-4D62D6EAFC00}"/>
                </a:ext>
              </a:extLst>
            </p:cNvPr>
            <p:cNvSpPr/>
            <p:nvPr/>
          </p:nvSpPr>
          <p:spPr>
            <a:xfrm>
              <a:off x="9481997" y="4416425"/>
              <a:ext cx="331787" cy="623888"/>
            </a:xfrm>
            <a:custGeom>
              <a:avLst/>
              <a:gdLst>
                <a:gd name="connsiteX0" fmla="*/ 0 w 331787"/>
                <a:gd name="connsiteY0" fmla="*/ 0 h 623888"/>
                <a:gd name="connsiteX1" fmla="*/ 66675 w 331787"/>
                <a:gd name="connsiteY1" fmla="*/ 84138 h 623888"/>
                <a:gd name="connsiteX2" fmla="*/ 144462 w 331787"/>
                <a:gd name="connsiteY2" fmla="*/ 188913 h 623888"/>
                <a:gd name="connsiteX3" fmla="*/ 207962 w 331787"/>
                <a:gd name="connsiteY3" fmla="*/ 292100 h 623888"/>
                <a:gd name="connsiteX4" fmla="*/ 255587 w 331787"/>
                <a:gd name="connsiteY4" fmla="*/ 396875 h 623888"/>
                <a:gd name="connsiteX5" fmla="*/ 304800 w 331787"/>
                <a:gd name="connsiteY5" fmla="*/ 517525 h 623888"/>
                <a:gd name="connsiteX6" fmla="*/ 331787 w 331787"/>
                <a:gd name="connsiteY6" fmla="*/ 623888 h 62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787" h="623888">
                  <a:moveTo>
                    <a:pt x="0" y="0"/>
                  </a:moveTo>
                  <a:cubicBezTo>
                    <a:pt x="21299" y="26326"/>
                    <a:pt x="42598" y="52653"/>
                    <a:pt x="66675" y="84138"/>
                  </a:cubicBezTo>
                  <a:cubicBezTo>
                    <a:pt x="90752" y="115623"/>
                    <a:pt x="120914" y="154253"/>
                    <a:pt x="144462" y="188913"/>
                  </a:cubicBezTo>
                  <a:cubicBezTo>
                    <a:pt x="168010" y="223573"/>
                    <a:pt x="189441" y="257440"/>
                    <a:pt x="207962" y="292100"/>
                  </a:cubicBezTo>
                  <a:cubicBezTo>
                    <a:pt x="226483" y="326760"/>
                    <a:pt x="239447" y="359304"/>
                    <a:pt x="255587" y="396875"/>
                  </a:cubicBezTo>
                  <a:cubicBezTo>
                    <a:pt x="271727" y="434446"/>
                    <a:pt x="292100" y="479690"/>
                    <a:pt x="304800" y="517525"/>
                  </a:cubicBezTo>
                  <a:cubicBezTo>
                    <a:pt x="317500" y="555361"/>
                    <a:pt x="324643" y="589624"/>
                    <a:pt x="331787" y="62388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23FA50BA-2E53-45C2-A1AF-5CB8787E2A19}"/>
                </a:ext>
              </a:extLst>
            </p:cNvPr>
            <p:cNvSpPr/>
            <p:nvPr/>
          </p:nvSpPr>
          <p:spPr>
            <a:xfrm>
              <a:off x="9815372" y="5057775"/>
              <a:ext cx="219075" cy="738188"/>
            </a:xfrm>
            <a:custGeom>
              <a:avLst/>
              <a:gdLst>
                <a:gd name="connsiteX0" fmla="*/ 0 w 219075"/>
                <a:gd name="connsiteY0" fmla="*/ 0 h 738188"/>
                <a:gd name="connsiteX1" fmla="*/ 41275 w 219075"/>
                <a:gd name="connsiteY1" fmla="*/ 146050 h 738188"/>
                <a:gd name="connsiteX2" fmla="*/ 90487 w 219075"/>
                <a:gd name="connsiteY2" fmla="*/ 371475 h 738188"/>
                <a:gd name="connsiteX3" fmla="*/ 127000 w 219075"/>
                <a:gd name="connsiteY3" fmla="*/ 477838 h 738188"/>
                <a:gd name="connsiteX4" fmla="*/ 165100 w 219075"/>
                <a:gd name="connsiteY4" fmla="*/ 585788 h 738188"/>
                <a:gd name="connsiteX5" fmla="*/ 196850 w 219075"/>
                <a:gd name="connsiteY5" fmla="*/ 658813 h 738188"/>
                <a:gd name="connsiteX6" fmla="*/ 219075 w 219075"/>
                <a:gd name="connsiteY6" fmla="*/ 738188 h 7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738188">
                  <a:moveTo>
                    <a:pt x="0" y="0"/>
                  </a:moveTo>
                  <a:cubicBezTo>
                    <a:pt x="13097" y="42069"/>
                    <a:pt x="26194" y="84138"/>
                    <a:pt x="41275" y="146050"/>
                  </a:cubicBezTo>
                  <a:cubicBezTo>
                    <a:pt x="56356" y="207962"/>
                    <a:pt x="76199" y="316177"/>
                    <a:pt x="90487" y="371475"/>
                  </a:cubicBezTo>
                  <a:cubicBezTo>
                    <a:pt x="104775" y="426773"/>
                    <a:pt x="114565" y="442119"/>
                    <a:pt x="127000" y="477838"/>
                  </a:cubicBezTo>
                  <a:cubicBezTo>
                    <a:pt x="139436" y="513557"/>
                    <a:pt x="153458" y="555626"/>
                    <a:pt x="165100" y="585788"/>
                  </a:cubicBezTo>
                  <a:cubicBezTo>
                    <a:pt x="176742" y="615950"/>
                    <a:pt x="187854" y="633413"/>
                    <a:pt x="196850" y="658813"/>
                  </a:cubicBezTo>
                  <a:cubicBezTo>
                    <a:pt x="205846" y="684213"/>
                    <a:pt x="216694" y="723901"/>
                    <a:pt x="219075" y="73818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B89BBFB0-7E7D-4C45-9A3E-2890D6C956DA}"/>
                </a:ext>
              </a:extLst>
            </p:cNvPr>
            <p:cNvSpPr/>
            <p:nvPr/>
          </p:nvSpPr>
          <p:spPr>
            <a:xfrm>
              <a:off x="10039209" y="5805488"/>
              <a:ext cx="249288" cy="589707"/>
            </a:xfrm>
            <a:custGeom>
              <a:avLst/>
              <a:gdLst>
                <a:gd name="connsiteX0" fmla="*/ 0 w 249288"/>
                <a:gd name="connsiteY0" fmla="*/ 0 h 589707"/>
                <a:gd name="connsiteX1" fmla="*/ 20638 w 249288"/>
                <a:gd name="connsiteY1" fmla="*/ 66675 h 589707"/>
                <a:gd name="connsiteX2" fmla="*/ 50800 w 249288"/>
                <a:gd name="connsiteY2" fmla="*/ 146050 h 589707"/>
                <a:gd name="connsiteX3" fmla="*/ 87313 w 249288"/>
                <a:gd name="connsiteY3" fmla="*/ 190500 h 589707"/>
                <a:gd name="connsiteX4" fmla="*/ 150813 w 249288"/>
                <a:gd name="connsiteY4" fmla="*/ 225425 h 589707"/>
                <a:gd name="connsiteX5" fmla="*/ 201613 w 249288"/>
                <a:gd name="connsiteY5" fmla="*/ 276225 h 589707"/>
                <a:gd name="connsiteX6" fmla="*/ 219075 w 249288"/>
                <a:gd name="connsiteY6" fmla="*/ 307975 h 589707"/>
                <a:gd name="connsiteX7" fmla="*/ 222250 w 249288"/>
                <a:gd name="connsiteY7" fmla="*/ 341312 h 589707"/>
                <a:gd name="connsiteX8" fmla="*/ 222250 w 249288"/>
                <a:gd name="connsiteY8" fmla="*/ 415925 h 589707"/>
                <a:gd name="connsiteX9" fmla="*/ 222250 w 249288"/>
                <a:gd name="connsiteY9" fmla="*/ 460375 h 589707"/>
                <a:gd name="connsiteX10" fmla="*/ 228600 w 249288"/>
                <a:gd name="connsiteY10" fmla="*/ 496887 h 589707"/>
                <a:gd name="connsiteX11" fmla="*/ 246063 w 249288"/>
                <a:gd name="connsiteY11" fmla="*/ 576262 h 589707"/>
                <a:gd name="connsiteX12" fmla="*/ 249238 w 249288"/>
                <a:gd name="connsiteY12" fmla="*/ 588962 h 58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288" h="589707">
                  <a:moveTo>
                    <a:pt x="0" y="0"/>
                  </a:moveTo>
                  <a:cubicBezTo>
                    <a:pt x="6085" y="21166"/>
                    <a:pt x="12171" y="42333"/>
                    <a:pt x="20638" y="66675"/>
                  </a:cubicBezTo>
                  <a:cubicBezTo>
                    <a:pt x="29105" y="91017"/>
                    <a:pt x="39688" y="125413"/>
                    <a:pt x="50800" y="146050"/>
                  </a:cubicBezTo>
                  <a:cubicBezTo>
                    <a:pt x="61912" y="166687"/>
                    <a:pt x="70644" y="177271"/>
                    <a:pt x="87313" y="190500"/>
                  </a:cubicBezTo>
                  <a:cubicBezTo>
                    <a:pt x="103982" y="203729"/>
                    <a:pt x="131763" y="211138"/>
                    <a:pt x="150813" y="225425"/>
                  </a:cubicBezTo>
                  <a:cubicBezTo>
                    <a:pt x="169863" y="239713"/>
                    <a:pt x="190236" y="262467"/>
                    <a:pt x="201613" y="276225"/>
                  </a:cubicBezTo>
                  <a:cubicBezTo>
                    <a:pt x="212990" y="289983"/>
                    <a:pt x="215636" y="297127"/>
                    <a:pt x="219075" y="307975"/>
                  </a:cubicBezTo>
                  <a:cubicBezTo>
                    <a:pt x="222514" y="318823"/>
                    <a:pt x="221721" y="323320"/>
                    <a:pt x="222250" y="341312"/>
                  </a:cubicBezTo>
                  <a:cubicBezTo>
                    <a:pt x="222779" y="359304"/>
                    <a:pt x="222250" y="415925"/>
                    <a:pt x="222250" y="415925"/>
                  </a:cubicBezTo>
                  <a:cubicBezTo>
                    <a:pt x="222250" y="435769"/>
                    <a:pt x="221192" y="446881"/>
                    <a:pt x="222250" y="460375"/>
                  </a:cubicBezTo>
                  <a:cubicBezTo>
                    <a:pt x="223308" y="473869"/>
                    <a:pt x="224631" y="477573"/>
                    <a:pt x="228600" y="496887"/>
                  </a:cubicBezTo>
                  <a:cubicBezTo>
                    <a:pt x="232569" y="516202"/>
                    <a:pt x="242623" y="560916"/>
                    <a:pt x="246063" y="576262"/>
                  </a:cubicBezTo>
                  <a:cubicBezTo>
                    <a:pt x="249503" y="591608"/>
                    <a:pt x="249370" y="590285"/>
                    <a:pt x="249238" y="58896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BE766CE1-6A8F-4711-BE78-6C60EE1D6481}"/>
                </a:ext>
              </a:extLst>
            </p:cNvPr>
            <p:cNvSpPr/>
            <p:nvPr/>
          </p:nvSpPr>
          <p:spPr>
            <a:xfrm>
              <a:off x="10196372" y="6253163"/>
              <a:ext cx="92075" cy="158089"/>
            </a:xfrm>
            <a:custGeom>
              <a:avLst/>
              <a:gdLst>
                <a:gd name="connsiteX0" fmla="*/ 0 w 92075"/>
                <a:gd name="connsiteY0" fmla="*/ 0 h 158089"/>
                <a:gd name="connsiteX1" fmla="*/ 30162 w 92075"/>
                <a:gd name="connsiteY1" fmla="*/ 68262 h 158089"/>
                <a:gd name="connsiteX2" fmla="*/ 50800 w 92075"/>
                <a:gd name="connsiteY2" fmla="*/ 130175 h 158089"/>
                <a:gd name="connsiteX3" fmla="*/ 66675 w 92075"/>
                <a:gd name="connsiteY3" fmla="*/ 157162 h 158089"/>
                <a:gd name="connsiteX4" fmla="*/ 92075 w 92075"/>
                <a:gd name="connsiteY4" fmla="*/ 149225 h 15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158089">
                  <a:moveTo>
                    <a:pt x="0" y="0"/>
                  </a:moveTo>
                  <a:cubicBezTo>
                    <a:pt x="10847" y="23283"/>
                    <a:pt x="21695" y="46566"/>
                    <a:pt x="30162" y="68262"/>
                  </a:cubicBezTo>
                  <a:cubicBezTo>
                    <a:pt x="38629" y="89958"/>
                    <a:pt x="44715" y="115358"/>
                    <a:pt x="50800" y="130175"/>
                  </a:cubicBezTo>
                  <a:cubicBezTo>
                    <a:pt x="56885" y="144992"/>
                    <a:pt x="59796" y="153987"/>
                    <a:pt x="66675" y="157162"/>
                  </a:cubicBezTo>
                  <a:cubicBezTo>
                    <a:pt x="73554" y="160337"/>
                    <a:pt x="82814" y="154781"/>
                    <a:pt x="92075" y="14922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00F9F58D-3901-4F02-8BEE-8A26A7FE0041}"/>
                </a:ext>
              </a:extLst>
            </p:cNvPr>
            <p:cNvSpPr/>
            <p:nvPr/>
          </p:nvSpPr>
          <p:spPr>
            <a:xfrm>
              <a:off x="9855390" y="6254750"/>
              <a:ext cx="342569" cy="507874"/>
            </a:xfrm>
            <a:custGeom>
              <a:avLst/>
              <a:gdLst>
                <a:gd name="connsiteX0" fmla="*/ 342569 w 342569"/>
                <a:gd name="connsiteY0" fmla="*/ 0 h 507874"/>
                <a:gd name="connsiteX1" fmla="*/ 296532 w 342569"/>
                <a:gd name="connsiteY1" fmla="*/ 46038 h 507874"/>
                <a:gd name="connsiteX2" fmla="*/ 296532 w 342569"/>
                <a:gd name="connsiteY2" fmla="*/ 111125 h 507874"/>
                <a:gd name="connsiteX3" fmla="*/ 301294 w 342569"/>
                <a:gd name="connsiteY3" fmla="*/ 158750 h 507874"/>
                <a:gd name="connsiteX4" fmla="*/ 309232 w 342569"/>
                <a:gd name="connsiteY4" fmla="*/ 200025 h 507874"/>
                <a:gd name="connsiteX5" fmla="*/ 309232 w 342569"/>
                <a:gd name="connsiteY5" fmla="*/ 215900 h 507874"/>
                <a:gd name="connsiteX6" fmla="*/ 277482 w 342569"/>
                <a:gd name="connsiteY6" fmla="*/ 276225 h 507874"/>
                <a:gd name="connsiteX7" fmla="*/ 253669 w 342569"/>
                <a:gd name="connsiteY7" fmla="*/ 322263 h 507874"/>
                <a:gd name="connsiteX8" fmla="*/ 220332 w 342569"/>
                <a:gd name="connsiteY8" fmla="*/ 365125 h 507874"/>
                <a:gd name="connsiteX9" fmla="*/ 177469 w 342569"/>
                <a:gd name="connsiteY9" fmla="*/ 412750 h 507874"/>
                <a:gd name="connsiteX10" fmla="*/ 128257 w 342569"/>
                <a:gd name="connsiteY10" fmla="*/ 452438 h 507874"/>
                <a:gd name="connsiteX11" fmla="*/ 85394 w 342569"/>
                <a:gd name="connsiteY11" fmla="*/ 485775 h 507874"/>
                <a:gd name="connsiteX12" fmla="*/ 58407 w 342569"/>
                <a:gd name="connsiteY12" fmla="*/ 504825 h 507874"/>
                <a:gd name="connsiteX13" fmla="*/ 28244 w 342569"/>
                <a:gd name="connsiteY13" fmla="*/ 506413 h 507874"/>
                <a:gd name="connsiteX14" fmla="*/ 6019 w 342569"/>
                <a:gd name="connsiteY14" fmla="*/ 490538 h 507874"/>
                <a:gd name="connsiteX15" fmla="*/ 1257 w 342569"/>
                <a:gd name="connsiteY15" fmla="*/ 477838 h 507874"/>
                <a:gd name="connsiteX16" fmla="*/ 1257 w 342569"/>
                <a:gd name="connsiteY16" fmla="*/ 460375 h 507874"/>
                <a:gd name="connsiteX17" fmla="*/ 15544 w 342569"/>
                <a:gd name="connsiteY17" fmla="*/ 423863 h 507874"/>
                <a:gd name="connsiteX18" fmla="*/ 20307 w 342569"/>
                <a:gd name="connsiteY18" fmla="*/ 388938 h 507874"/>
                <a:gd name="connsiteX19" fmla="*/ 29832 w 342569"/>
                <a:gd name="connsiteY19" fmla="*/ 346075 h 507874"/>
                <a:gd name="connsiteX20" fmla="*/ 44119 w 342569"/>
                <a:gd name="connsiteY20" fmla="*/ 290513 h 507874"/>
                <a:gd name="connsiteX21" fmla="*/ 59994 w 342569"/>
                <a:gd name="connsiteY21" fmla="*/ 247650 h 507874"/>
                <a:gd name="connsiteX22" fmla="*/ 67932 w 342569"/>
                <a:gd name="connsiteY22" fmla="*/ 200025 h 507874"/>
                <a:gd name="connsiteX23" fmla="*/ 69519 w 342569"/>
                <a:gd name="connsiteY23" fmla="*/ 179388 h 5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569" h="507874">
                  <a:moveTo>
                    <a:pt x="342569" y="0"/>
                  </a:moveTo>
                  <a:cubicBezTo>
                    <a:pt x="323387" y="13758"/>
                    <a:pt x="304205" y="27517"/>
                    <a:pt x="296532" y="46038"/>
                  </a:cubicBezTo>
                  <a:cubicBezTo>
                    <a:pt x="288859" y="64559"/>
                    <a:pt x="295738" y="92340"/>
                    <a:pt x="296532" y="111125"/>
                  </a:cubicBezTo>
                  <a:cubicBezTo>
                    <a:pt x="297326" y="129910"/>
                    <a:pt x="299177" y="143933"/>
                    <a:pt x="301294" y="158750"/>
                  </a:cubicBezTo>
                  <a:cubicBezTo>
                    <a:pt x="303411" y="173567"/>
                    <a:pt x="307909" y="190500"/>
                    <a:pt x="309232" y="200025"/>
                  </a:cubicBezTo>
                  <a:cubicBezTo>
                    <a:pt x="310555" y="209550"/>
                    <a:pt x="314524" y="203200"/>
                    <a:pt x="309232" y="215900"/>
                  </a:cubicBezTo>
                  <a:cubicBezTo>
                    <a:pt x="303940" y="228600"/>
                    <a:pt x="286742" y="258498"/>
                    <a:pt x="277482" y="276225"/>
                  </a:cubicBezTo>
                  <a:cubicBezTo>
                    <a:pt x="268222" y="293952"/>
                    <a:pt x="263194" y="307446"/>
                    <a:pt x="253669" y="322263"/>
                  </a:cubicBezTo>
                  <a:cubicBezTo>
                    <a:pt x="244144" y="337080"/>
                    <a:pt x="233032" y="350044"/>
                    <a:pt x="220332" y="365125"/>
                  </a:cubicBezTo>
                  <a:cubicBezTo>
                    <a:pt x="207632" y="380206"/>
                    <a:pt x="192815" y="398198"/>
                    <a:pt x="177469" y="412750"/>
                  </a:cubicBezTo>
                  <a:cubicBezTo>
                    <a:pt x="162123" y="427302"/>
                    <a:pt x="143603" y="440267"/>
                    <a:pt x="128257" y="452438"/>
                  </a:cubicBezTo>
                  <a:cubicBezTo>
                    <a:pt x="112911" y="464609"/>
                    <a:pt x="97035" y="477044"/>
                    <a:pt x="85394" y="485775"/>
                  </a:cubicBezTo>
                  <a:cubicBezTo>
                    <a:pt x="73753" y="494506"/>
                    <a:pt x="67932" y="501385"/>
                    <a:pt x="58407" y="504825"/>
                  </a:cubicBezTo>
                  <a:cubicBezTo>
                    <a:pt x="48882" y="508265"/>
                    <a:pt x="36975" y="508794"/>
                    <a:pt x="28244" y="506413"/>
                  </a:cubicBezTo>
                  <a:cubicBezTo>
                    <a:pt x="19513" y="504032"/>
                    <a:pt x="10517" y="495300"/>
                    <a:pt x="6019" y="490538"/>
                  </a:cubicBezTo>
                  <a:cubicBezTo>
                    <a:pt x="1521" y="485776"/>
                    <a:pt x="2051" y="482865"/>
                    <a:pt x="1257" y="477838"/>
                  </a:cubicBezTo>
                  <a:cubicBezTo>
                    <a:pt x="463" y="472811"/>
                    <a:pt x="-1124" y="469371"/>
                    <a:pt x="1257" y="460375"/>
                  </a:cubicBezTo>
                  <a:cubicBezTo>
                    <a:pt x="3638" y="451379"/>
                    <a:pt x="12369" y="435769"/>
                    <a:pt x="15544" y="423863"/>
                  </a:cubicBezTo>
                  <a:cubicBezTo>
                    <a:pt x="18719" y="411957"/>
                    <a:pt x="17926" y="401903"/>
                    <a:pt x="20307" y="388938"/>
                  </a:cubicBezTo>
                  <a:cubicBezTo>
                    <a:pt x="22688" y="375973"/>
                    <a:pt x="25863" y="362479"/>
                    <a:pt x="29832" y="346075"/>
                  </a:cubicBezTo>
                  <a:cubicBezTo>
                    <a:pt x="33801" y="329671"/>
                    <a:pt x="39092" y="306917"/>
                    <a:pt x="44119" y="290513"/>
                  </a:cubicBezTo>
                  <a:cubicBezTo>
                    <a:pt x="49146" y="274109"/>
                    <a:pt x="56025" y="262731"/>
                    <a:pt x="59994" y="247650"/>
                  </a:cubicBezTo>
                  <a:cubicBezTo>
                    <a:pt x="63963" y="232569"/>
                    <a:pt x="66344" y="211402"/>
                    <a:pt x="67932" y="200025"/>
                  </a:cubicBezTo>
                  <a:cubicBezTo>
                    <a:pt x="69519" y="188648"/>
                    <a:pt x="69519" y="184018"/>
                    <a:pt x="69519" y="17938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0F0710A8-C5B9-4EAA-A159-BC4D8F02B624}"/>
                </a:ext>
              </a:extLst>
            </p:cNvPr>
            <p:cNvSpPr/>
            <p:nvPr/>
          </p:nvSpPr>
          <p:spPr>
            <a:xfrm>
              <a:off x="9920125" y="6080125"/>
              <a:ext cx="22247" cy="355600"/>
            </a:xfrm>
            <a:custGeom>
              <a:avLst/>
              <a:gdLst>
                <a:gd name="connsiteX0" fmla="*/ 22247 w 22247"/>
                <a:gd name="connsiteY0" fmla="*/ 0 h 355600"/>
                <a:gd name="connsiteX1" fmla="*/ 9547 w 22247"/>
                <a:gd name="connsiteY1" fmla="*/ 85725 h 355600"/>
                <a:gd name="connsiteX2" fmla="*/ 9547 w 22247"/>
                <a:gd name="connsiteY2" fmla="*/ 128588 h 355600"/>
                <a:gd name="connsiteX3" fmla="*/ 7959 w 22247"/>
                <a:gd name="connsiteY3" fmla="*/ 179388 h 355600"/>
                <a:gd name="connsiteX4" fmla="*/ 3197 w 22247"/>
                <a:gd name="connsiteY4" fmla="*/ 217488 h 355600"/>
                <a:gd name="connsiteX5" fmla="*/ 22 w 22247"/>
                <a:gd name="connsiteY5" fmla="*/ 285750 h 355600"/>
                <a:gd name="connsiteX6" fmla="*/ 4784 w 22247"/>
                <a:gd name="connsiteY6" fmla="*/ 331788 h 355600"/>
                <a:gd name="connsiteX7" fmla="*/ 7959 w 22247"/>
                <a:gd name="connsiteY7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47" h="355600">
                  <a:moveTo>
                    <a:pt x="22247" y="0"/>
                  </a:moveTo>
                  <a:cubicBezTo>
                    <a:pt x="16955" y="32147"/>
                    <a:pt x="11664" y="64294"/>
                    <a:pt x="9547" y="85725"/>
                  </a:cubicBezTo>
                  <a:cubicBezTo>
                    <a:pt x="7430" y="107156"/>
                    <a:pt x="9812" y="112978"/>
                    <a:pt x="9547" y="128588"/>
                  </a:cubicBezTo>
                  <a:cubicBezTo>
                    <a:pt x="9282" y="144198"/>
                    <a:pt x="9017" y="164571"/>
                    <a:pt x="7959" y="179388"/>
                  </a:cubicBezTo>
                  <a:cubicBezTo>
                    <a:pt x="6901" y="194205"/>
                    <a:pt x="4520" y="199761"/>
                    <a:pt x="3197" y="217488"/>
                  </a:cubicBezTo>
                  <a:cubicBezTo>
                    <a:pt x="1874" y="235215"/>
                    <a:pt x="-242" y="266700"/>
                    <a:pt x="22" y="285750"/>
                  </a:cubicBezTo>
                  <a:cubicBezTo>
                    <a:pt x="286" y="304800"/>
                    <a:pt x="3461" y="320146"/>
                    <a:pt x="4784" y="331788"/>
                  </a:cubicBezTo>
                  <a:cubicBezTo>
                    <a:pt x="6107" y="343430"/>
                    <a:pt x="7033" y="349515"/>
                    <a:pt x="7959" y="3556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9CEB0F46-12C1-43A0-B222-F7DCFE04FE92}"/>
                </a:ext>
              </a:extLst>
            </p:cNvPr>
            <p:cNvSpPr/>
            <p:nvPr/>
          </p:nvSpPr>
          <p:spPr>
            <a:xfrm>
              <a:off x="9747109" y="5570538"/>
              <a:ext cx="86198" cy="768350"/>
            </a:xfrm>
            <a:custGeom>
              <a:avLst/>
              <a:gdLst>
                <a:gd name="connsiteX0" fmla="*/ 11113 w 86198"/>
                <a:gd name="connsiteY0" fmla="*/ 0 h 768350"/>
                <a:gd name="connsiteX1" fmla="*/ 4763 w 86198"/>
                <a:gd name="connsiteY1" fmla="*/ 87312 h 768350"/>
                <a:gd name="connsiteX2" fmla="*/ 4763 w 86198"/>
                <a:gd name="connsiteY2" fmla="*/ 171450 h 768350"/>
                <a:gd name="connsiteX3" fmla="*/ 4763 w 86198"/>
                <a:gd name="connsiteY3" fmla="*/ 246062 h 768350"/>
                <a:gd name="connsiteX4" fmla="*/ 4763 w 86198"/>
                <a:gd name="connsiteY4" fmla="*/ 328612 h 768350"/>
                <a:gd name="connsiteX5" fmla="*/ 4763 w 86198"/>
                <a:gd name="connsiteY5" fmla="*/ 377825 h 768350"/>
                <a:gd name="connsiteX6" fmla="*/ 0 w 86198"/>
                <a:gd name="connsiteY6" fmla="*/ 411162 h 768350"/>
                <a:gd name="connsiteX7" fmla="*/ 4763 w 86198"/>
                <a:gd name="connsiteY7" fmla="*/ 460375 h 768350"/>
                <a:gd name="connsiteX8" fmla="*/ 7938 w 86198"/>
                <a:gd name="connsiteY8" fmla="*/ 501650 h 768350"/>
                <a:gd name="connsiteX9" fmla="*/ 15875 w 86198"/>
                <a:gd name="connsiteY9" fmla="*/ 544512 h 768350"/>
                <a:gd name="connsiteX10" fmla="*/ 28575 w 86198"/>
                <a:gd name="connsiteY10" fmla="*/ 577850 h 768350"/>
                <a:gd name="connsiteX11" fmla="*/ 38100 w 86198"/>
                <a:gd name="connsiteY11" fmla="*/ 612775 h 768350"/>
                <a:gd name="connsiteX12" fmla="*/ 58738 w 86198"/>
                <a:gd name="connsiteY12" fmla="*/ 660400 h 768350"/>
                <a:gd name="connsiteX13" fmla="*/ 82550 w 86198"/>
                <a:gd name="connsiteY13" fmla="*/ 727075 h 768350"/>
                <a:gd name="connsiteX14" fmla="*/ 85725 w 86198"/>
                <a:gd name="connsiteY14" fmla="*/ 76835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198" h="768350">
                  <a:moveTo>
                    <a:pt x="11113" y="0"/>
                  </a:moveTo>
                  <a:cubicBezTo>
                    <a:pt x="8467" y="29368"/>
                    <a:pt x="5821" y="58737"/>
                    <a:pt x="4763" y="87312"/>
                  </a:cubicBezTo>
                  <a:cubicBezTo>
                    <a:pt x="3705" y="115887"/>
                    <a:pt x="4763" y="171450"/>
                    <a:pt x="4763" y="171450"/>
                  </a:cubicBezTo>
                  <a:lnTo>
                    <a:pt x="4763" y="246062"/>
                  </a:lnTo>
                  <a:lnTo>
                    <a:pt x="4763" y="328612"/>
                  </a:lnTo>
                  <a:cubicBezTo>
                    <a:pt x="4763" y="350572"/>
                    <a:pt x="5557" y="364067"/>
                    <a:pt x="4763" y="377825"/>
                  </a:cubicBezTo>
                  <a:cubicBezTo>
                    <a:pt x="3969" y="391583"/>
                    <a:pt x="0" y="397404"/>
                    <a:pt x="0" y="411162"/>
                  </a:cubicBezTo>
                  <a:cubicBezTo>
                    <a:pt x="0" y="424920"/>
                    <a:pt x="3440" y="445294"/>
                    <a:pt x="4763" y="460375"/>
                  </a:cubicBezTo>
                  <a:cubicBezTo>
                    <a:pt x="6086" y="475456"/>
                    <a:pt x="6086" y="487627"/>
                    <a:pt x="7938" y="501650"/>
                  </a:cubicBezTo>
                  <a:cubicBezTo>
                    <a:pt x="9790" y="515673"/>
                    <a:pt x="12436" y="531812"/>
                    <a:pt x="15875" y="544512"/>
                  </a:cubicBezTo>
                  <a:cubicBezTo>
                    <a:pt x="19314" y="557212"/>
                    <a:pt x="24871" y="566473"/>
                    <a:pt x="28575" y="577850"/>
                  </a:cubicBezTo>
                  <a:cubicBezTo>
                    <a:pt x="32279" y="589227"/>
                    <a:pt x="33073" y="599017"/>
                    <a:pt x="38100" y="612775"/>
                  </a:cubicBezTo>
                  <a:cubicBezTo>
                    <a:pt x="43127" y="626533"/>
                    <a:pt x="51330" y="641350"/>
                    <a:pt x="58738" y="660400"/>
                  </a:cubicBezTo>
                  <a:cubicBezTo>
                    <a:pt x="66146" y="679450"/>
                    <a:pt x="78052" y="709083"/>
                    <a:pt x="82550" y="727075"/>
                  </a:cubicBezTo>
                  <a:cubicBezTo>
                    <a:pt x="87048" y="745067"/>
                    <a:pt x="86386" y="756708"/>
                    <a:pt x="85725" y="76835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C235B27E-9EEC-4513-BF65-BC2965CF4AD6}"/>
                </a:ext>
              </a:extLst>
            </p:cNvPr>
            <p:cNvSpPr/>
            <p:nvPr/>
          </p:nvSpPr>
          <p:spPr>
            <a:xfrm>
              <a:off x="9361347" y="6340475"/>
              <a:ext cx="473075" cy="369301"/>
            </a:xfrm>
            <a:custGeom>
              <a:avLst/>
              <a:gdLst>
                <a:gd name="connsiteX0" fmla="*/ 473075 w 473075"/>
                <a:gd name="connsiteY0" fmla="*/ 0 h 369301"/>
                <a:gd name="connsiteX1" fmla="*/ 447675 w 473075"/>
                <a:gd name="connsiteY1" fmla="*/ 76200 h 369301"/>
                <a:gd name="connsiteX2" fmla="*/ 431800 w 473075"/>
                <a:gd name="connsiteY2" fmla="*/ 130175 h 369301"/>
                <a:gd name="connsiteX3" fmla="*/ 431800 w 473075"/>
                <a:gd name="connsiteY3" fmla="*/ 195263 h 369301"/>
                <a:gd name="connsiteX4" fmla="*/ 427037 w 473075"/>
                <a:gd name="connsiteY4" fmla="*/ 254000 h 369301"/>
                <a:gd name="connsiteX5" fmla="*/ 392112 w 473075"/>
                <a:gd name="connsiteY5" fmla="*/ 261938 h 369301"/>
                <a:gd name="connsiteX6" fmla="*/ 390525 w 473075"/>
                <a:gd name="connsiteY6" fmla="*/ 219075 h 369301"/>
                <a:gd name="connsiteX7" fmla="*/ 396875 w 473075"/>
                <a:gd name="connsiteY7" fmla="*/ 139700 h 369301"/>
                <a:gd name="connsiteX8" fmla="*/ 400050 w 473075"/>
                <a:gd name="connsiteY8" fmla="*/ 101600 h 369301"/>
                <a:gd name="connsiteX9" fmla="*/ 393700 w 473075"/>
                <a:gd name="connsiteY9" fmla="*/ 71438 h 369301"/>
                <a:gd name="connsiteX10" fmla="*/ 376237 w 473075"/>
                <a:gd name="connsiteY10" fmla="*/ 82550 h 369301"/>
                <a:gd name="connsiteX11" fmla="*/ 358775 w 473075"/>
                <a:gd name="connsiteY11" fmla="*/ 109538 h 369301"/>
                <a:gd name="connsiteX12" fmla="*/ 350837 w 473075"/>
                <a:gd name="connsiteY12" fmla="*/ 157163 h 369301"/>
                <a:gd name="connsiteX13" fmla="*/ 349250 w 473075"/>
                <a:gd name="connsiteY13" fmla="*/ 214313 h 369301"/>
                <a:gd name="connsiteX14" fmla="*/ 346075 w 473075"/>
                <a:gd name="connsiteY14" fmla="*/ 250825 h 369301"/>
                <a:gd name="connsiteX15" fmla="*/ 327025 w 473075"/>
                <a:gd name="connsiteY15" fmla="*/ 277813 h 369301"/>
                <a:gd name="connsiteX16" fmla="*/ 288925 w 473075"/>
                <a:gd name="connsiteY16" fmla="*/ 306388 h 369301"/>
                <a:gd name="connsiteX17" fmla="*/ 233362 w 473075"/>
                <a:gd name="connsiteY17" fmla="*/ 328613 h 369301"/>
                <a:gd name="connsiteX18" fmla="*/ 180975 w 473075"/>
                <a:gd name="connsiteY18" fmla="*/ 349250 h 369301"/>
                <a:gd name="connsiteX19" fmla="*/ 130175 w 473075"/>
                <a:gd name="connsiteY19" fmla="*/ 361950 h 369301"/>
                <a:gd name="connsiteX20" fmla="*/ 84137 w 473075"/>
                <a:gd name="connsiteY20" fmla="*/ 368300 h 369301"/>
                <a:gd name="connsiteX21" fmla="*/ 38100 w 473075"/>
                <a:gd name="connsiteY21" fmla="*/ 368300 h 369301"/>
                <a:gd name="connsiteX22" fmla="*/ 0 w 473075"/>
                <a:gd name="connsiteY22" fmla="*/ 358775 h 3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3075" h="369301">
                  <a:moveTo>
                    <a:pt x="473075" y="0"/>
                  </a:moveTo>
                  <a:cubicBezTo>
                    <a:pt x="463814" y="27252"/>
                    <a:pt x="454554" y="54504"/>
                    <a:pt x="447675" y="76200"/>
                  </a:cubicBezTo>
                  <a:cubicBezTo>
                    <a:pt x="440796" y="97896"/>
                    <a:pt x="434446" y="110331"/>
                    <a:pt x="431800" y="130175"/>
                  </a:cubicBezTo>
                  <a:cubicBezTo>
                    <a:pt x="429154" y="150019"/>
                    <a:pt x="432594" y="174626"/>
                    <a:pt x="431800" y="195263"/>
                  </a:cubicBezTo>
                  <a:cubicBezTo>
                    <a:pt x="431006" y="215900"/>
                    <a:pt x="433652" y="242888"/>
                    <a:pt x="427037" y="254000"/>
                  </a:cubicBezTo>
                  <a:cubicBezTo>
                    <a:pt x="420422" y="265112"/>
                    <a:pt x="398197" y="267759"/>
                    <a:pt x="392112" y="261938"/>
                  </a:cubicBezTo>
                  <a:cubicBezTo>
                    <a:pt x="386027" y="256117"/>
                    <a:pt x="389731" y="239448"/>
                    <a:pt x="390525" y="219075"/>
                  </a:cubicBezTo>
                  <a:cubicBezTo>
                    <a:pt x="391319" y="198702"/>
                    <a:pt x="395288" y="159279"/>
                    <a:pt x="396875" y="139700"/>
                  </a:cubicBezTo>
                  <a:cubicBezTo>
                    <a:pt x="398462" y="120121"/>
                    <a:pt x="400579" y="112977"/>
                    <a:pt x="400050" y="101600"/>
                  </a:cubicBezTo>
                  <a:cubicBezTo>
                    <a:pt x="399521" y="90223"/>
                    <a:pt x="397669" y="74613"/>
                    <a:pt x="393700" y="71438"/>
                  </a:cubicBezTo>
                  <a:cubicBezTo>
                    <a:pt x="389731" y="68263"/>
                    <a:pt x="382058" y="76200"/>
                    <a:pt x="376237" y="82550"/>
                  </a:cubicBezTo>
                  <a:cubicBezTo>
                    <a:pt x="370416" y="88900"/>
                    <a:pt x="363008" y="97103"/>
                    <a:pt x="358775" y="109538"/>
                  </a:cubicBezTo>
                  <a:cubicBezTo>
                    <a:pt x="354542" y="121973"/>
                    <a:pt x="352424" y="139701"/>
                    <a:pt x="350837" y="157163"/>
                  </a:cubicBezTo>
                  <a:cubicBezTo>
                    <a:pt x="349250" y="174625"/>
                    <a:pt x="350044" y="198703"/>
                    <a:pt x="349250" y="214313"/>
                  </a:cubicBezTo>
                  <a:cubicBezTo>
                    <a:pt x="348456" y="229923"/>
                    <a:pt x="349779" y="240242"/>
                    <a:pt x="346075" y="250825"/>
                  </a:cubicBezTo>
                  <a:cubicBezTo>
                    <a:pt x="342371" y="261408"/>
                    <a:pt x="336550" y="268553"/>
                    <a:pt x="327025" y="277813"/>
                  </a:cubicBezTo>
                  <a:cubicBezTo>
                    <a:pt x="317500" y="287073"/>
                    <a:pt x="304536" y="297921"/>
                    <a:pt x="288925" y="306388"/>
                  </a:cubicBezTo>
                  <a:cubicBezTo>
                    <a:pt x="273314" y="314855"/>
                    <a:pt x="233362" y="328613"/>
                    <a:pt x="233362" y="328613"/>
                  </a:cubicBezTo>
                  <a:cubicBezTo>
                    <a:pt x="215370" y="335757"/>
                    <a:pt x="198173" y="343694"/>
                    <a:pt x="180975" y="349250"/>
                  </a:cubicBezTo>
                  <a:cubicBezTo>
                    <a:pt x="163777" y="354806"/>
                    <a:pt x="146315" y="358775"/>
                    <a:pt x="130175" y="361950"/>
                  </a:cubicBezTo>
                  <a:cubicBezTo>
                    <a:pt x="114035" y="365125"/>
                    <a:pt x="99483" y="367242"/>
                    <a:pt x="84137" y="368300"/>
                  </a:cubicBezTo>
                  <a:cubicBezTo>
                    <a:pt x="68791" y="369358"/>
                    <a:pt x="52123" y="369887"/>
                    <a:pt x="38100" y="368300"/>
                  </a:cubicBezTo>
                  <a:cubicBezTo>
                    <a:pt x="24077" y="366713"/>
                    <a:pt x="12038" y="362744"/>
                    <a:pt x="0" y="35877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CE82DFD6-C0B9-4456-9ABF-267B64EB62AE}"/>
                </a:ext>
              </a:extLst>
            </p:cNvPr>
            <p:cNvSpPr/>
            <p:nvPr/>
          </p:nvSpPr>
          <p:spPr>
            <a:xfrm>
              <a:off x="9961167" y="3399367"/>
              <a:ext cx="1037950" cy="898060"/>
            </a:xfrm>
            <a:custGeom>
              <a:avLst/>
              <a:gdLst>
                <a:gd name="connsiteX0" fmla="*/ 91800 w 1037950"/>
                <a:gd name="connsiteY0" fmla="*/ 0 h 898060"/>
                <a:gd name="connsiteX1" fmla="*/ 64284 w 1037950"/>
                <a:gd name="connsiteY1" fmla="*/ 110066 h 898060"/>
                <a:gd name="connsiteX2" fmla="*/ 36767 w 1037950"/>
                <a:gd name="connsiteY2" fmla="*/ 239183 h 898060"/>
                <a:gd name="connsiteX3" fmla="*/ 19834 w 1037950"/>
                <a:gd name="connsiteY3" fmla="*/ 372533 h 898060"/>
                <a:gd name="connsiteX4" fmla="*/ 5017 w 1037950"/>
                <a:gd name="connsiteY4" fmla="*/ 499533 h 898060"/>
                <a:gd name="connsiteX5" fmla="*/ 2900 w 1037950"/>
                <a:gd name="connsiteY5" fmla="*/ 603250 h 898060"/>
                <a:gd name="connsiteX6" fmla="*/ 43117 w 1037950"/>
                <a:gd name="connsiteY6" fmla="*/ 774700 h 898060"/>
                <a:gd name="connsiteX7" fmla="*/ 129900 w 1037950"/>
                <a:gd name="connsiteY7" fmla="*/ 880533 h 898060"/>
                <a:gd name="connsiteX8" fmla="*/ 273834 w 1037950"/>
                <a:gd name="connsiteY8" fmla="*/ 889000 h 898060"/>
                <a:gd name="connsiteX9" fmla="*/ 455867 w 1037950"/>
                <a:gd name="connsiteY9" fmla="*/ 789516 h 898060"/>
                <a:gd name="connsiteX10" fmla="*/ 555350 w 1037950"/>
                <a:gd name="connsiteY10" fmla="*/ 690033 h 898060"/>
                <a:gd name="connsiteX11" fmla="*/ 707750 w 1037950"/>
                <a:gd name="connsiteY11" fmla="*/ 529166 h 898060"/>
                <a:gd name="connsiteX12" fmla="*/ 794534 w 1037950"/>
                <a:gd name="connsiteY12" fmla="*/ 463550 h 898060"/>
                <a:gd name="connsiteX13" fmla="*/ 904600 w 1037950"/>
                <a:gd name="connsiteY13" fmla="*/ 410633 h 898060"/>
                <a:gd name="connsiteX14" fmla="*/ 1037950 w 1037950"/>
                <a:gd name="connsiteY14" fmla="*/ 368300 h 89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7950" h="898060">
                  <a:moveTo>
                    <a:pt x="91800" y="0"/>
                  </a:moveTo>
                  <a:cubicBezTo>
                    <a:pt x="82628" y="35101"/>
                    <a:pt x="73456" y="70202"/>
                    <a:pt x="64284" y="110066"/>
                  </a:cubicBezTo>
                  <a:cubicBezTo>
                    <a:pt x="55112" y="149930"/>
                    <a:pt x="44175" y="195439"/>
                    <a:pt x="36767" y="239183"/>
                  </a:cubicBezTo>
                  <a:cubicBezTo>
                    <a:pt x="29359" y="282927"/>
                    <a:pt x="25126" y="329141"/>
                    <a:pt x="19834" y="372533"/>
                  </a:cubicBezTo>
                  <a:cubicBezTo>
                    <a:pt x="14542" y="415925"/>
                    <a:pt x="7839" y="461080"/>
                    <a:pt x="5017" y="499533"/>
                  </a:cubicBezTo>
                  <a:cubicBezTo>
                    <a:pt x="2195" y="537986"/>
                    <a:pt x="-3450" y="557389"/>
                    <a:pt x="2900" y="603250"/>
                  </a:cubicBezTo>
                  <a:cubicBezTo>
                    <a:pt x="9250" y="649111"/>
                    <a:pt x="21950" y="728486"/>
                    <a:pt x="43117" y="774700"/>
                  </a:cubicBezTo>
                  <a:cubicBezTo>
                    <a:pt x="64284" y="820914"/>
                    <a:pt x="91447" y="861483"/>
                    <a:pt x="129900" y="880533"/>
                  </a:cubicBezTo>
                  <a:cubicBezTo>
                    <a:pt x="168353" y="899583"/>
                    <a:pt x="219506" y="904169"/>
                    <a:pt x="273834" y="889000"/>
                  </a:cubicBezTo>
                  <a:cubicBezTo>
                    <a:pt x="328162" y="873831"/>
                    <a:pt x="408948" y="822677"/>
                    <a:pt x="455867" y="789516"/>
                  </a:cubicBezTo>
                  <a:cubicBezTo>
                    <a:pt x="502786" y="756355"/>
                    <a:pt x="513369" y="733425"/>
                    <a:pt x="555350" y="690033"/>
                  </a:cubicBezTo>
                  <a:cubicBezTo>
                    <a:pt x="597331" y="646641"/>
                    <a:pt x="667886" y="566913"/>
                    <a:pt x="707750" y="529166"/>
                  </a:cubicBezTo>
                  <a:cubicBezTo>
                    <a:pt x="747614" y="491419"/>
                    <a:pt x="761726" y="483305"/>
                    <a:pt x="794534" y="463550"/>
                  </a:cubicBezTo>
                  <a:cubicBezTo>
                    <a:pt x="827342" y="443795"/>
                    <a:pt x="864031" y="426508"/>
                    <a:pt x="904600" y="410633"/>
                  </a:cubicBezTo>
                  <a:cubicBezTo>
                    <a:pt x="945169" y="394758"/>
                    <a:pt x="1020311" y="374650"/>
                    <a:pt x="1037950" y="3683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B26BCFE8-C215-4F34-8D85-3A39790951B9}"/>
                </a:ext>
              </a:extLst>
            </p:cNvPr>
            <p:cNvSpPr/>
            <p:nvPr/>
          </p:nvSpPr>
          <p:spPr>
            <a:xfrm>
              <a:off x="10999117" y="3767667"/>
              <a:ext cx="891176" cy="939800"/>
            </a:xfrm>
            <a:custGeom>
              <a:avLst/>
              <a:gdLst>
                <a:gd name="connsiteX0" fmla="*/ 0 w 891176"/>
                <a:gd name="connsiteY0" fmla="*/ 0 h 939800"/>
                <a:gd name="connsiteX1" fmla="*/ 120650 w 891176"/>
                <a:gd name="connsiteY1" fmla="*/ 33866 h 939800"/>
                <a:gd name="connsiteX2" fmla="*/ 198967 w 891176"/>
                <a:gd name="connsiteY2" fmla="*/ 86783 h 939800"/>
                <a:gd name="connsiteX3" fmla="*/ 296334 w 891176"/>
                <a:gd name="connsiteY3" fmla="*/ 139700 h 939800"/>
                <a:gd name="connsiteX4" fmla="*/ 400050 w 891176"/>
                <a:gd name="connsiteY4" fmla="*/ 188383 h 939800"/>
                <a:gd name="connsiteX5" fmla="*/ 535517 w 891176"/>
                <a:gd name="connsiteY5" fmla="*/ 245533 h 939800"/>
                <a:gd name="connsiteX6" fmla="*/ 677334 w 891176"/>
                <a:gd name="connsiteY6" fmla="*/ 342900 h 939800"/>
                <a:gd name="connsiteX7" fmla="*/ 783167 w 891176"/>
                <a:gd name="connsiteY7" fmla="*/ 444500 h 939800"/>
                <a:gd name="connsiteX8" fmla="*/ 844550 w 891176"/>
                <a:gd name="connsiteY8" fmla="*/ 541866 h 939800"/>
                <a:gd name="connsiteX9" fmla="*/ 878417 w 891176"/>
                <a:gd name="connsiteY9" fmla="*/ 641350 h 939800"/>
                <a:gd name="connsiteX10" fmla="*/ 891117 w 891176"/>
                <a:gd name="connsiteY10" fmla="*/ 781050 h 939800"/>
                <a:gd name="connsiteX11" fmla="*/ 874184 w 891176"/>
                <a:gd name="connsiteY11" fmla="*/ 867833 h 939800"/>
                <a:gd name="connsiteX12" fmla="*/ 874184 w 891176"/>
                <a:gd name="connsiteY12" fmla="*/ 93980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176" h="939800">
                  <a:moveTo>
                    <a:pt x="0" y="0"/>
                  </a:moveTo>
                  <a:cubicBezTo>
                    <a:pt x="43744" y="9701"/>
                    <a:pt x="87489" y="19402"/>
                    <a:pt x="120650" y="33866"/>
                  </a:cubicBezTo>
                  <a:cubicBezTo>
                    <a:pt x="153811" y="48330"/>
                    <a:pt x="169686" y="69144"/>
                    <a:pt x="198967" y="86783"/>
                  </a:cubicBezTo>
                  <a:cubicBezTo>
                    <a:pt x="228248" y="104422"/>
                    <a:pt x="262820" y="122767"/>
                    <a:pt x="296334" y="139700"/>
                  </a:cubicBezTo>
                  <a:cubicBezTo>
                    <a:pt x="329848" y="156633"/>
                    <a:pt x="360186" y="170744"/>
                    <a:pt x="400050" y="188383"/>
                  </a:cubicBezTo>
                  <a:cubicBezTo>
                    <a:pt x="439914" y="206022"/>
                    <a:pt x="489303" y="219780"/>
                    <a:pt x="535517" y="245533"/>
                  </a:cubicBezTo>
                  <a:cubicBezTo>
                    <a:pt x="581731" y="271286"/>
                    <a:pt x="636059" y="309739"/>
                    <a:pt x="677334" y="342900"/>
                  </a:cubicBezTo>
                  <a:cubicBezTo>
                    <a:pt x="718609" y="376061"/>
                    <a:pt x="755298" y="411339"/>
                    <a:pt x="783167" y="444500"/>
                  </a:cubicBezTo>
                  <a:cubicBezTo>
                    <a:pt x="811036" y="477661"/>
                    <a:pt x="828675" y="509058"/>
                    <a:pt x="844550" y="541866"/>
                  </a:cubicBezTo>
                  <a:cubicBezTo>
                    <a:pt x="860425" y="574674"/>
                    <a:pt x="870656" y="601486"/>
                    <a:pt x="878417" y="641350"/>
                  </a:cubicBezTo>
                  <a:cubicBezTo>
                    <a:pt x="886178" y="681214"/>
                    <a:pt x="891822" y="743303"/>
                    <a:pt x="891117" y="781050"/>
                  </a:cubicBezTo>
                  <a:cubicBezTo>
                    <a:pt x="890412" y="818797"/>
                    <a:pt x="877006" y="841375"/>
                    <a:pt x="874184" y="867833"/>
                  </a:cubicBezTo>
                  <a:cubicBezTo>
                    <a:pt x="871362" y="894291"/>
                    <a:pt x="878770" y="924983"/>
                    <a:pt x="874184" y="9398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AC87BAE5-C1A4-4FE1-92F4-5765D38FF333}"/>
                </a:ext>
              </a:extLst>
            </p:cNvPr>
            <p:cNvSpPr/>
            <p:nvPr/>
          </p:nvSpPr>
          <p:spPr>
            <a:xfrm>
              <a:off x="11172684" y="4201583"/>
              <a:ext cx="698500" cy="512234"/>
            </a:xfrm>
            <a:custGeom>
              <a:avLst/>
              <a:gdLst>
                <a:gd name="connsiteX0" fmla="*/ 0 w 683683"/>
                <a:gd name="connsiteY0" fmla="*/ 0 h 499534"/>
                <a:gd name="connsiteX1" fmla="*/ 171450 w 683683"/>
                <a:gd name="connsiteY1" fmla="*/ 46567 h 499534"/>
                <a:gd name="connsiteX2" fmla="*/ 260350 w 683683"/>
                <a:gd name="connsiteY2" fmla="*/ 101600 h 499534"/>
                <a:gd name="connsiteX3" fmla="*/ 368300 w 683683"/>
                <a:gd name="connsiteY3" fmla="*/ 152400 h 499534"/>
                <a:gd name="connsiteX4" fmla="*/ 459316 w 683683"/>
                <a:gd name="connsiteY4" fmla="*/ 215900 h 499534"/>
                <a:gd name="connsiteX5" fmla="*/ 501650 w 683683"/>
                <a:gd name="connsiteY5" fmla="*/ 254000 h 499534"/>
                <a:gd name="connsiteX6" fmla="*/ 563033 w 683683"/>
                <a:gd name="connsiteY6" fmla="*/ 306917 h 499534"/>
                <a:gd name="connsiteX7" fmla="*/ 624416 w 683683"/>
                <a:gd name="connsiteY7" fmla="*/ 391584 h 499534"/>
                <a:gd name="connsiteX8" fmla="*/ 656166 w 683683"/>
                <a:gd name="connsiteY8" fmla="*/ 450850 h 499534"/>
                <a:gd name="connsiteX9" fmla="*/ 683683 w 683683"/>
                <a:gd name="connsiteY9" fmla="*/ 499534 h 499534"/>
                <a:gd name="connsiteX0" fmla="*/ 0 w 698500"/>
                <a:gd name="connsiteY0" fmla="*/ 0 h 512234"/>
                <a:gd name="connsiteX1" fmla="*/ 186267 w 698500"/>
                <a:gd name="connsiteY1" fmla="*/ 59267 h 512234"/>
                <a:gd name="connsiteX2" fmla="*/ 275167 w 698500"/>
                <a:gd name="connsiteY2" fmla="*/ 114300 h 512234"/>
                <a:gd name="connsiteX3" fmla="*/ 383117 w 698500"/>
                <a:gd name="connsiteY3" fmla="*/ 165100 h 512234"/>
                <a:gd name="connsiteX4" fmla="*/ 474133 w 698500"/>
                <a:gd name="connsiteY4" fmla="*/ 228600 h 512234"/>
                <a:gd name="connsiteX5" fmla="*/ 516467 w 698500"/>
                <a:gd name="connsiteY5" fmla="*/ 266700 h 512234"/>
                <a:gd name="connsiteX6" fmla="*/ 577850 w 698500"/>
                <a:gd name="connsiteY6" fmla="*/ 319617 h 512234"/>
                <a:gd name="connsiteX7" fmla="*/ 639233 w 698500"/>
                <a:gd name="connsiteY7" fmla="*/ 404284 h 512234"/>
                <a:gd name="connsiteX8" fmla="*/ 670983 w 698500"/>
                <a:gd name="connsiteY8" fmla="*/ 463550 h 512234"/>
                <a:gd name="connsiteX9" fmla="*/ 698500 w 698500"/>
                <a:gd name="connsiteY9" fmla="*/ 512234 h 51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500" h="512234">
                  <a:moveTo>
                    <a:pt x="0" y="0"/>
                  </a:moveTo>
                  <a:cubicBezTo>
                    <a:pt x="64029" y="14817"/>
                    <a:pt x="140406" y="40217"/>
                    <a:pt x="186267" y="59267"/>
                  </a:cubicBezTo>
                  <a:cubicBezTo>
                    <a:pt x="232128" y="78317"/>
                    <a:pt x="242359" y="96661"/>
                    <a:pt x="275167" y="114300"/>
                  </a:cubicBezTo>
                  <a:cubicBezTo>
                    <a:pt x="307975" y="131939"/>
                    <a:pt x="349956" y="146050"/>
                    <a:pt x="383117" y="165100"/>
                  </a:cubicBezTo>
                  <a:cubicBezTo>
                    <a:pt x="416278" y="184150"/>
                    <a:pt x="451908" y="211667"/>
                    <a:pt x="474133" y="228600"/>
                  </a:cubicBezTo>
                  <a:cubicBezTo>
                    <a:pt x="496358" y="245533"/>
                    <a:pt x="499181" y="251530"/>
                    <a:pt x="516467" y="266700"/>
                  </a:cubicBezTo>
                  <a:cubicBezTo>
                    <a:pt x="533753" y="281870"/>
                    <a:pt x="557389" y="296686"/>
                    <a:pt x="577850" y="319617"/>
                  </a:cubicBezTo>
                  <a:cubicBezTo>
                    <a:pt x="598311" y="342548"/>
                    <a:pt x="623711" y="380295"/>
                    <a:pt x="639233" y="404284"/>
                  </a:cubicBezTo>
                  <a:cubicBezTo>
                    <a:pt x="654755" y="428273"/>
                    <a:pt x="661105" y="445558"/>
                    <a:pt x="670983" y="463550"/>
                  </a:cubicBezTo>
                  <a:cubicBezTo>
                    <a:pt x="680861" y="481542"/>
                    <a:pt x="689680" y="496888"/>
                    <a:pt x="698500" y="51223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3D866850-563F-4CE8-9E17-E3AEFDB6752D}"/>
                </a:ext>
              </a:extLst>
            </p:cNvPr>
            <p:cNvSpPr/>
            <p:nvPr/>
          </p:nvSpPr>
          <p:spPr>
            <a:xfrm>
              <a:off x="9802594" y="4210050"/>
              <a:ext cx="1374166" cy="1033809"/>
            </a:xfrm>
            <a:custGeom>
              <a:avLst/>
              <a:gdLst>
                <a:gd name="connsiteX0" fmla="*/ 1372207 w 1374166"/>
                <a:gd name="connsiteY0" fmla="*/ 0 h 1033809"/>
                <a:gd name="connsiteX1" fmla="*/ 1355273 w 1374166"/>
                <a:gd name="connsiteY1" fmla="*/ 74083 h 1033809"/>
                <a:gd name="connsiteX2" fmla="*/ 1355273 w 1374166"/>
                <a:gd name="connsiteY2" fmla="*/ 135467 h 1033809"/>
                <a:gd name="connsiteX3" fmla="*/ 1370090 w 1374166"/>
                <a:gd name="connsiteY3" fmla="*/ 209550 h 1033809"/>
                <a:gd name="connsiteX4" fmla="*/ 1372207 w 1374166"/>
                <a:gd name="connsiteY4" fmla="*/ 283633 h 1033809"/>
                <a:gd name="connsiteX5" fmla="*/ 1344690 w 1374166"/>
                <a:gd name="connsiteY5" fmla="*/ 366183 h 1033809"/>
                <a:gd name="connsiteX6" fmla="*/ 1329873 w 1374166"/>
                <a:gd name="connsiteY6" fmla="*/ 419100 h 1033809"/>
                <a:gd name="connsiteX7" fmla="*/ 1306590 w 1374166"/>
                <a:gd name="connsiteY7" fmla="*/ 457200 h 1033809"/>
                <a:gd name="connsiteX8" fmla="*/ 1249440 w 1374166"/>
                <a:gd name="connsiteY8" fmla="*/ 522817 h 1033809"/>
                <a:gd name="connsiteX9" fmla="*/ 1224040 w 1374166"/>
                <a:gd name="connsiteY9" fmla="*/ 582083 h 1033809"/>
                <a:gd name="connsiteX10" fmla="*/ 1175357 w 1374166"/>
                <a:gd name="connsiteY10" fmla="*/ 651933 h 1033809"/>
                <a:gd name="connsiteX11" fmla="*/ 1122440 w 1374166"/>
                <a:gd name="connsiteY11" fmla="*/ 726017 h 1033809"/>
                <a:gd name="connsiteX12" fmla="*/ 1050473 w 1374166"/>
                <a:gd name="connsiteY12" fmla="*/ 764117 h 1033809"/>
                <a:gd name="connsiteX13" fmla="*/ 970040 w 1374166"/>
                <a:gd name="connsiteY13" fmla="*/ 776817 h 1033809"/>
                <a:gd name="connsiteX14" fmla="*/ 919240 w 1374166"/>
                <a:gd name="connsiteY14" fmla="*/ 762000 h 1033809"/>
                <a:gd name="connsiteX15" fmla="*/ 870557 w 1374166"/>
                <a:gd name="connsiteY15" fmla="*/ 721783 h 1033809"/>
                <a:gd name="connsiteX16" fmla="*/ 800707 w 1374166"/>
                <a:gd name="connsiteY16" fmla="*/ 709083 h 1033809"/>
                <a:gd name="connsiteX17" fmla="*/ 722390 w 1374166"/>
                <a:gd name="connsiteY17" fmla="*/ 715433 h 1033809"/>
                <a:gd name="connsiteX18" fmla="*/ 684290 w 1374166"/>
                <a:gd name="connsiteY18" fmla="*/ 755650 h 1033809"/>
                <a:gd name="connsiteX19" fmla="*/ 652540 w 1374166"/>
                <a:gd name="connsiteY19" fmla="*/ 836083 h 1033809"/>
                <a:gd name="connsiteX20" fmla="*/ 633490 w 1374166"/>
                <a:gd name="connsiteY20" fmla="*/ 893233 h 1033809"/>
                <a:gd name="connsiteX21" fmla="*/ 569990 w 1374166"/>
                <a:gd name="connsiteY21" fmla="*/ 969433 h 1033809"/>
                <a:gd name="connsiteX22" fmla="*/ 498023 w 1374166"/>
                <a:gd name="connsiteY22" fmla="*/ 1013883 h 1033809"/>
                <a:gd name="connsiteX23" fmla="*/ 423940 w 1374166"/>
                <a:gd name="connsiteY23" fmla="*/ 1032933 h 1033809"/>
                <a:gd name="connsiteX24" fmla="*/ 358323 w 1374166"/>
                <a:gd name="connsiteY24" fmla="*/ 1028700 h 1033809"/>
                <a:gd name="connsiteX25" fmla="*/ 303290 w 1374166"/>
                <a:gd name="connsiteY25" fmla="*/ 1011767 h 1033809"/>
                <a:gd name="connsiteX26" fmla="*/ 263073 w 1374166"/>
                <a:gd name="connsiteY26" fmla="*/ 975783 h 1033809"/>
                <a:gd name="connsiteX27" fmla="*/ 239790 w 1374166"/>
                <a:gd name="connsiteY27" fmla="*/ 937683 h 1033809"/>
                <a:gd name="connsiteX28" fmla="*/ 239790 w 1374166"/>
                <a:gd name="connsiteY28" fmla="*/ 882650 h 1033809"/>
                <a:gd name="connsiteX29" fmla="*/ 203807 w 1374166"/>
                <a:gd name="connsiteY29" fmla="*/ 821267 h 1033809"/>
                <a:gd name="connsiteX30" fmla="*/ 157240 w 1374166"/>
                <a:gd name="connsiteY30" fmla="*/ 793750 h 1033809"/>
                <a:gd name="connsiteX31" fmla="*/ 127607 w 1374166"/>
                <a:gd name="connsiteY31" fmla="*/ 772583 h 1033809"/>
                <a:gd name="connsiteX32" fmla="*/ 55640 w 1374166"/>
                <a:gd name="connsiteY32" fmla="*/ 766233 h 1033809"/>
                <a:gd name="connsiteX33" fmla="*/ 607 w 1374166"/>
                <a:gd name="connsiteY33" fmla="*/ 766233 h 103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74166" h="1033809">
                  <a:moveTo>
                    <a:pt x="1372207" y="0"/>
                  </a:moveTo>
                  <a:cubicBezTo>
                    <a:pt x="1365151" y="25752"/>
                    <a:pt x="1358095" y="51505"/>
                    <a:pt x="1355273" y="74083"/>
                  </a:cubicBezTo>
                  <a:cubicBezTo>
                    <a:pt x="1352451" y="96661"/>
                    <a:pt x="1352804" y="112889"/>
                    <a:pt x="1355273" y="135467"/>
                  </a:cubicBezTo>
                  <a:cubicBezTo>
                    <a:pt x="1357742" y="158045"/>
                    <a:pt x="1367268" y="184856"/>
                    <a:pt x="1370090" y="209550"/>
                  </a:cubicBezTo>
                  <a:cubicBezTo>
                    <a:pt x="1372912" y="234244"/>
                    <a:pt x="1376440" y="257527"/>
                    <a:pt x="1372207" y="283633"/>
                  </a:cubicBezTo>
                  <a:cubicBezTo>
                    <a:pt x="1367974" y="309739"/>
                    <a:pt x="1351746" y="343605"/>
                    <a:pt x="1344690" y="366183"/>
                  </a:cubicBezTo>
                  <a:cubicBezTo>
                    <a:pt x="1337634" y="388761"/>
                    <a:pt x="1336223" y="403931"/>
                    <a:pt x="1329873" y="419100"/>
                  </a:cubicBezTo>
                  <a:cubicBezTo>
                    <a:pt x="1323523" y="434270"/>
                    <a:pt x="1319996" y="439914"/>
                    <a:pt x="1306590" y="457200"/>
                  </a:cubicBezTo>
                  <a:cubicBezTo>
                    <a:pt x="1293184" y="474486"/>
                    <a:pt x="1263198" y="502003"/>
                    <a:pt x="1249440" y="522817"/>
                  </a:cubicBezTo>
                  <a:cubicBezTo>
                    <a:pt x="1235682" y="543631"/>
                    <a:pt x="1236387" y="560564"/>
                    <a:pt x="1224040" y="582083"/>
                  </a:cubicBezTo>
                  <a:cubicBezTo>
                    <a:pt x="1211693" y="603602"/>
                    <a:pt x="1192290" y="627944"/>
                    <a:pt x="1175357" y="651933"/>
                  </a:cubicBezTo>
                  <a:cubicBezTo>
                    <a:pt x="1158424" y="675922"/>
                    <a:pt x="1143254" y="707320"/>
                    <a:pt x="1122440" y="726017"/>
                  </a:cubicBezTo>
                  <a:cubicBezTo>
                    <a:pt x="1101626" y="744714"/>
                    <a:pt x="1075873" y="755650"/>
                    <a:pt x="1050473" y="764117"/>
                  </a:cubicBezTo>
                  <a:cubicBezTo>
                    <a:pt x="1025073" y="772584"/>
                    <a:pt x="991912" y="777170"/>
                    <a:pt x="970040" y="776817"/>
                  </a:cubicBezTo>
                  <a:cubicBezTo>
                    <a:pt x="948168" y="776464"/>
                    <a:pt x="935821" y="771172"/>
                    <a:pt x="919240" y="762000"/>
                  </a:cubicBezTo>
                  <a:cubicBezTo>
                    <a:pt x="902659" y="752828"/>
                    <a:pt x="890312" y="730602"/>
                    <a:pt x="870557" y="721783"/>
                  </a:cubicBezTo>
                  <a:cubicBezTo>
                    <a:pt x="850802" y="712964"/>
                    <a:pt x="825401" y="710141"/>
                    <a:pt x="800707" y="709083"/>
                  </a:cubicBezTo>
                  <a:cubicBezTo>
                    <a:pt x="776013" y="708025"/>
                    <a:pt x="741793" y="707672"/>
                    <a:pt x="722390" y="715433"/>
                  </a:cubicBezTo>
                  <a:cubicBezTo>
                    <a:pt x="702987" y="723194"/>
                    <a:pt x="695932" y="735542"/>
                    <a:pt x="684290" y="755650"/>
                  </a:cubicBezTo>
                  <a:cubicBezTo>
                    <a:pt x="672648" y="775758"/>
                    <a:pt x="661007" y="813153"/>
                    <a:pt x="652540" y="836083"/>
                  </a:cubicBezTo>
                  <a:cubicBezTo>
                    <a:pt x="644073" y="859014"/>
                    <a:pt x="647248" y="871008"/>
                    <a:pt x="633490" y="893233"/>
                  </a:cubicBezTo>
                  <a:cubicBezTo>
                    <a:pt x="619732" y="915458"/>
                    <a:pt x="592568" y="949325"/>
                    <a:pt x="569990" y="969433"/>
                  </a:cubicBezTo>
                  <a:cubicBezTo>
                    <a:pt x="547412" y="989541"/>
                    <a:pt x="522365" y="1003300"/>
                    <a:pt x="498023" y="1013883"/>
                  </a:cubicBezTo>
                  <a:cubicBezTo>
                    <a:pt x="473681" y="1024466"/>
                    <a:pt x="447223" y="1030464"/>
                    <a:pt x="423940" y="1032933"/>
                  </a:cubicBezTo>
                  <a:cubicBezTo>
                    <a:pt x="400657" y="1035403"/>
                    <a:pt x="378431" y="1032228"/>
                    <a:pt x="358323" y="1028700"/>
                  </a:cubicBezTo>
                  <a:cubicBezTo>
                    <a:pt x="338215" y="1025172"/>
                    <a:pt x="319165" y="1020586"/>
                    <a:pt x="303290" y="1011767"/>
                  </a:cubicBezTo>
                  <a:cubicBezTo>
                    <a:pt x="287415" y="1002948"/>
                    <a:pt x="273656" y="988130"/>
                    <a:pt x="263073" y="975783"/>
                  </a:cubicBezTo>
                  <a:cubicBezTo>
                    <a:pt x="252490" y="963436"/>
                    <a:pt x="243670" y="953205"/>
                    <a:pt x="239790" y="937683"/>
                  </a:cubicBezTo>
                  <a:cubicBezTo>
                    <a:pt x="235909" y="922161"/>
                    <a:pt x="245787" y="902053"/>
                    <a:pt x="239790" y="882650"/>
                  </a:cubicBezTo>
                  <a:cubicBezTo>
                    <a:pt x="233793" y="863247"/>
                    <a:pt x="217565" y="836084"/>
                    <a:pt x="203807" y="821267"/>
                  </a:cubicBezTo>
                  <a:cubicBezTo>
                    <a:pt x="190049" y="806450"/>
                    <a:pt x="169940" y="801864"/>
                    <a:pt x="157240" y="793750"/>
                  </a:cubicBezTo>
                  <a:cubicBezTo>
                    <a:pt x="144540" y="785636"/>
                    <a:pt x="144540" y="777169"/>
                    <a:pt x="127607" y="772583"/>
                  </a:cubicBezTo>
                  <a:cubicBezTo>
                    <a:pt x="110674" y="767997"/>
                    <a:pt x="76807" y="767291"/>
                    <a:pt x="55640" y="766233"/>
                  </a:cubicBezTo>
                  <a:cubicBezTo>
                    <a:pt x="34473" y="765175"/>
                    <a:pt x="-5390" y="778227"/>
                    <a:pt x="607" y="766233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80E853A2-6971-4F28-92C0-3BAECB3E188E}"/>
                </a:ext>
              </a:extLst>
            </p:cNvPr>
            <p:cNvSpPr/>
            <p:nvPr/>
          </p:nvSpPr>
          <p:spPr>
            <a:xfrm>
              <a:off x="8980347" y="1866900"/>
              <a:ext cx="134937" cy="133350"/>
            </a:xfrm>
            <a:custGeom>
              <a:avLst/>
              <a:gdLst>
                <a:gd name="connsiteX0" fmla="*/ 134937 w 134937"/>
                <a:gd name="connsiteY0" fmla="*/ 0 h 133350"/>
                <a:gd name="connsiteX1" fmla="*/ 66675 w 134937"/>
                <a:gd name="connsiteY1" fmla="*/ 88900 h 133350"/>
                <a:gd name="connsiteX2" fmla="*/ 0 w 134937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37" h="133350">
                  <a:moveTo>
                    <a:pt x="134937" y="0"/>
                  </a:moveTo>
                  <a:cubicBezTo>
                    <a:pt x="112050" y="33337"/>
                    <a:pt x="89164" y="66675"/>
                    <a:pt x="66675" y="88900"/>
                  </a:cubicBezTo>
                  <a:cubicBezTo>
                    <a:pt x="44186" y="111125"/>
                    <a:pt x="22093" y="122237"/>
                    <a:pt x="0" y="13335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4446B06B-91A2-4A17-8C87-3A8C4AE83CA7}"/>
                </a:ext>
              </a:extLst>
            </p:cNvPr>
            <p:cNvSpPr/>
            <p:nvPr/>
          </p:nvSpPr>
          <p:spPr>
            <a:xfrm>
              <a:off x="8728744" y="1785938"/>
              <a:ext cx="250279" cy="357206"/>
            </a:xfrm>
            <a:custGeom>
              <a:avLst/>
              <a:gdLst>
                <a:gd name="connsiteX0" fmla="*/ 246840 w 250279"/>
                <a:gd name="connsiteY0" fmla="*/ 201612 h 357206"/>
                <a:gd name="connsiteX1" fmla="*/ 186515 w 250279"/>
                <a:gd name="connsiteY1" fmla="*/ 223837 h 357206"/>
                <a:gd name="connsiteX2" fmla="*/ 170640 w 250279"/>
                <a:gd name="connsiteY2" fmla="*/ 265112 h 357206"/>
                <a:gd name="connsiteX3" fmla="*/ 167465 w 250279"/>
                <a:gd name="connsiteY3" fmla="*/ 284162 h 357206"/>
                <a:gd name="connsiteX4" fmla="*/ 191278 w 250279"/>
                <a:gd name="connsiteY4" fmla="*/ 334962 h 357206"/>
                <a:gd name="connsiteX5" fmla="*/ 218265 w 250279"/>
                <a:gd name="connsiteY5" fmla="*/ 357187 h 357206"/>
                <a:gd name="connsiteX6" fmla="*/ 164290 w 250279"/>
                <a:gd name="connsiteY6" fmla="*/ 331787 h 357206"/>
                <a:gd name="connsiteX7" fmla="*/ 150003 w 250279"/>
                <a:gd name="connsiteY7" fmla="*/ 258762 h 357206"/>
                <a:gd name="connsiteX8" fmla="*/ 159528 w 250279"/>
                <a:gd name="connsiteY8" fmla="*/ 215900 h 357206"/>
                <a:gd name="connsiteX9" fmla="*/ 188103 w 250279"/>
                <a:gd name="connsiteY9" fmla="*/ 177800 h 357206"/>
                <a:gd name="connsiteX10" fmla="*/ 134128 w 250279"/>
                <a:gd name="connsiteY10" fmla="*/ 192087 h 357206"/>
                <a:gd name="connsiteX11" fmla="*/ 92853 w 250279"/>
                <a:gd name="connsiteY11" fmla="*/ 211137 h 357206"/>
                <a:gd name="connsiteX12" fmla="*/ 53165 w 250279"/>
                <a:gd name="connsiteY12" fmla="*/ 238125 h 357206"/>
                <a:gd name="connsiteX13" fmla="*/ 38878 w 250279"/>
                <a:gd name="connsiteY13" fmla="*/ 287337 h 357206"/>
                <a:gd name="connsiteX14" fmla="*/ 61103 w 250279"/>
                <a:gd name="connsiteY14" fmla="*/ 342900 h 357206"/>
                <a:gd name="connsiteX15" fmla="*/ 7128 w 250279"/>
                <a:gd name="connsiteY15" fmla="*/ 284162 h 357206"/>
                <a:gd name="connsiteX16" fmla="*/ 778 w 250279"/>
                <a:gd name="connsiteY16" fmla="*/ 254000 h 357206"/>
                <a:gd name="connsiteX17" fmla="*/ 8715 w 250279"/>
                <a:gd name="connsiteY17" fmla="*/ 222250 h 357206"/>
                <a:gd name="connsiteX18" fmla="*/ 48403 w 250279"/>
                <a:gd name="connsiteY18" fmla="*/ 166687 h 357206"/>
                <a:gd name="connsiteX19" fmla="*/ 119840 w 250279"/>
                <a:gd name="connsiteY19" fmla="*/ 142875 h 357206"/>
                <a:gd name="connsiteX20" fmla="*/ 202390 w 250279"/>
                <a:gd name="connsiteY20" fmla="*/ 117475 h 357206"/>
                <a:gd name="connsiteX21" fmla="*/ 235728 w 250279"/>
                <a:gd name="connsiteY21" fmla="*/ 63500 h 357206"/>
                <a:gd name="connsiteX22" fmla="*/ 250015 w 250279"/>
                <a:gd name="connsiteY22" fmla="*/ 0 h 35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0279" h="357206">
                  <a:moveTo>
                    <a:pt x="246840" y="201612"/>
                  </a:moveTo>
                  <a:cubicBezTo>
                    <a:pt x="223027" y="207433"/>
                    <a:pt x="199215" y="213254"/>
                    <a:pt x="186515" y="223837"/>
                  </a:cubicBezTo>
                  <a:cubicBezTo>
                    <a:pt x="173815" y="234420"/>
                    <a:pt x="173815" y="255058"/>
                    <a:pt x="170640" y="265112"/>
                  </a:cubicBezTo>
                  <a:cubicBezTo>
                    <a:pt x="167465" y="275166"/>
                    <a:pt x="164025" y="272520"/>
                    <a:pt x="167465" y="284162"/>
                  </a:cubicBezTo>
                  <a:cubicBezTo>
                    <a:pt x="170905" y="295804"/>
                    <a:pt x="182811" y="322791"/>
                    <a:pt x="191278" y="334962"/>
                  </a:cubicBezTo>
                  <a:cubicBezTo>
                    <a:pt x="199745" y="347133"/>
                    <a:pt x="222763" y="357716"/>
                    <a:pt x="218265" y="357187"/>
                  </a:cubicBezTo>
                  <a:cubicBezTo>
                    <a:pt x="213767" y="356658"/>
                    <a:pt x="175667" y="348191"/>
                    <a:pt x="164290" y="331787"/>
                  </a:cubicBezTo>
                  <a:cubicBezTo>
                    <a:pt x="152913" y="315383"/>
                    <a:pt x="150797" y="278077"/>
                    <a:pt x="150003" y="258762"/>
                  </a:cubicBezTo>
                  <a:cubicBezTo>
                    <a:pt x="149209" y="239448"/>
                    <a:pt x="153178" y="229394"/>
                    <a:pt x="159528" y="215900"/>
                  </a:cubicBezTo>
                  <a:cubicBezTo>
                    <a:pt x="165878" y="202406"/>
                    <a:pt x="192336" y="181769"/>
                    <a:pt x="188103" y="177800"/>
                  </a:cubicBezTo>
                  <a:cubicBezTo>
                    <a:pt x="183870" y="173831"/>
                    <a:pt x="150003" y="186531"/>
                    <a:pt x="134128" y="192087"/>
                  </a:cubicBezTo>
                  <a:cubicBezTo>
                    <a:pt x="118253" y="197643"/>
                    <a:pt x="106347" y="203464"/>
                    <a:pt x="92853" y="211137"/>
                  </a:cubicBezTo>
                  <a:cubicBezTo>
                    <a:pt x="79359" y="218810"/>
                    <a:pt x="62161" y="225425"/>
                    <a:pt x="53165" y="238125"/>
                  </a:cubicBezTo>
                  <a:cubicBezTo>
                    <a:pt x="44169" y="250825"/>
                    <a:pt x="37555" y="269874"/>
                    <a:pt x="38878" y="287337"/>
                  </a:cubicBezTo>
                  <a:cubicBezTo>
                    <a:pt x="40201" y="304800"/>
                    <a:pt x="66395" y="343429"/>
                    <a:pt x="61103" y="342900"/>
                  </a:cubicBezTo>
                  <a:cubicBezTo>
                    <a:pt x="55811" y="342371"/>
                    <a:pt x="17182" y="298979"/>
                    <a:pt x="7128" y="284162"/>
                  </a:cubicBezTo>
                  <a:cubicBezTo>
                    <a:pt x="-2926" y="269345"/>
                    <a:pt x="513" y="264319"/>
                    <a:pt x="778" y="254000"/>
                  </a:cubicBezTo>
                  <a:cubicBezTo>
                    <a:pt x="1042" y="243681"/>
                    <a:pt x="777" y="236802"/>
                    <a:pt x="8715" y="222250"/>
                  </a:cubicBezTo>
                  <a:cubicBezTo>
                    <a:pt x="16653" y="207698"/>
                    <a:pt x="29882" y="179916"/>
                    <a:pt x="48403" y="166687"/>
                  </a:cubicBezTo>
                  <a:cubicBezTo>
                    <a:pt x="66924" y="153458"/>
                    <a:pt x="94176" y="151077"/>
                    <a:pt x="119840" y="142875"/>
                  </a:cubicBezTo>
                  <a:cubicBezTo>
                    <a:pt x="145504" y="134673"/>
                    <a:pt x="183075" y="130704"/>
                    <a:pt x="202390" y="117475"/>
                  </a:cubicBezTo>
                  <a:cubicBezTo>
                    <a:pt x="221705" y="104246"/>
                    <a:pt x="227790" y="83079"/>
                    <a:pt x="235728" y="63500"/>
                  </a:cubicBezTo>
                  <a:cubicBezTo>
                    <a:pt x="243666" y="43921"/>
                    <a:pt x="251867" y="11377"/>
                    <a:pt x="250015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D56393CB-34C4-4DE6-B838-4367F8746072}"/>
                </a:ext>
              </a:extLst>
            </p:cNvPr>
            <p:cNvSpPr/>
            <p:nvPr/>
          </p:nvSpPr>
          <p:spPr>
            <a:xfrm>
              <a:off x="8606003" y="1282700"/>
              <a:ext cx="355294" cy="669054"/>
            </a:xfrm>
            <a:custGeom>
              <a:avLst/>
              <a:gdLst>
                <a:gd name="connsiteX0" fmla="*/ 355294 w 355294"/>
                <a:gd name="connsiteY0" fmla="*/ 503238 h 669054"/>
                <a:gd name="connsiteX1" fmla="*/ 331481 w 355294"/>
                <a:gd name="connsiteY1" fmla="*/ 549275 h 669054"/>
                <a:gd name="connsiteX2" fmla="*/ 296556 w 355294"/>
                <a:gd name="connsiteY2" fmla="*/ 574675 h 669054"/>
                <a:gd name="connsiteX3" fmla="*/ 260044 w 355294"/>
                <a:gd name="connsiteY3" fmla="*/ 593725 h 669054"/>
                <a:gd name="connsiteX4" fmla="*/ 217181 w 355294"/>
                <a:gd name="connsiteY4" fmla="*/ 608013 h 669054"/>
                <a:gd name="connsiteX5" fmla="*/ 140981 w 355294"/>
                <a:gd name="connsiteY5" fmla="*/ 617538 h 669054"/>
                <a:gd name="connsiteX6" fmla="*/ 101294 w 355294"/>
                <a:gd name="connsiteY6" fmla="*/ 590550 h 669054"/>
                <a:gd name="connsiteX7" fmla="*/ 63194 w 355294"/>
                <a:gd name="connsiteY7" fmla="*/ 584200 h 669054"/>
                <a:gd name="connsiteX8" fmla="*/ 29856 w 355294"/>
                <a:gd name="connsiteY8" fmla="*/ 604838 h 669054"/>
                <a:gd name="connsiteX9" fmla="*/ 13981 w 355294"/>
                <a:gd name="connsiteY9" fmla="*/ 644525 h 669054"/>
                <a:gd name="connsiteX10" fmla="*/ 7631 w 355294"/>
                <a:gd name="connsiteY10" fmla="*/ 668338 h 669054"/>
                <a:gd name="connsiteX11" fmla="*/ 2869 w 355294"/>
                <a:gd name="connsiteY11" fmla="*/ 617538 h 669054"/>
                <a:gd name="connsiteX12" fmla="*/ 55256 w 355294"/>
                <a:gd name="connsiteY12" fmla="*/ 557213 h 669054"/>
                <a:gd name="connsiteX13" fmla="*/ 129869 w 355294"/>
                <a:gd name="connsiteY13" fmla="*/ 576263 h 669054"/>
                <a:gd name="connsiteX14" fmla="*/ 193369 w 355294"/>
                <a:gd name="connsiteY14" fmla="*/ 584200 h 669054"/>
                <a:gd name="connsiteX15" fmla="*/ 248931 w 355294"/>
                <a:gd name="connsiteY15" fmla="*/ 555625 h 669054"/>
                <a:gd name="connsiteX16" fmla="*/ 283856 w 355294"/>
                <a:gd name="connsiteY16" fmla="*/ 485775 h 669054"/>
                <a:gd name="connsiteX17" fmla="*/ 285444 w 355294"/>
                <a:gd name="connsiteY17" fmla="*/ 411163 h 669054"/>
                <a:gd name="connsiteX18" fmla="*/ 269569 w 355294"/>
                <a:gd name="connsiteY18" fmla="*/ 307975 h 669054"/>
                <a:gd name="connsiteX19" fmla="*/ 223531 w 355294"/>
                <a:gd name="connsiteY19" fmla="*/ 225425 h 669054"/>
                <a:gd name="connsiteX20" fmla="*/ 190194 w 355294"/>
                <a:gd name="connsiteY20" fmla="*/ 150813 h 669054"/>
                <a:gd name="connsiteX21" fmla="*/ 180669 w 355294"/>
                <a:gd name="connsiteY21" fmla="*/ 85725 h 669054"/>
                <a:gd name="connsiteX22" fmla="*/ 182256 w 355294"/>
                <a:gd name="connsiteY22" fmla="*/ 0 h 66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5294" h="669054">
                  <a:moveTo>
                    <a:pt x="355294" y="503238"/>
                  </a:moveTo>
                  <a:cubicBezTo>
                    <a:pt x="348282" y="520303"/>
                    <a:pt x="341271" y="537369"/>
                    <a:pt x="331481" y="549275"/>
                  </a:cubicBezTo>
                  <a:cubicBezTo>
                    <a:pt x="321691" y="561181"/>
                    <a:pt x="308462" y="567267"/>
                    <a:pt x="296556" y="574675"/>
                  </a:cubicBezTo>
                  <a:cubicBezTo>
                    <a:pt x="284650" y="582083"/>
                    <a:pt x="273273" y="588169"/>
                    <a:pt x="260044" y="593725"/>
                  </a:cubicBezTo>
                  <a:cubicBezTo>
                    <a:pt x="246815" y="599281"/>
                    <a:pt x="237025" y="604044"/>
                    <a:pt x="217181" y="608013"/>
                  </a:cubicBezTo>
                  <a:cubicBezTo>
                    <a:pt x="197337" y="611982"/>
                    <a:pt x="160295" y="620449"/>
                    <a:pt x="140981" y="617538"/>
                  </a:cubicBezTo>
                  <a:cubicBezTo>
                    <a:pt x="121666" y="614628"/>
                    <a:pt x="114258" y="596106"/>
                    <a:pt x="101294" y="590550"/>
                  </a:cubicBezTo>
                  <a:cubicBezTo>
                    <a:pt x="88330" y="584994"/>
                    <a:pt x="75100" y="581819"/>
                    <a:pt x="63194" y="584200"/>
                  </a:cubicBezTo>
                  <a:cubicBezTo>
                    <a:pt x="51288" y="586581"/>
                    <a:pt x="38058" y="594784"/>
                    <a:pt x="29856" y="604838"/>
                  </a:cubicBezTo>
                  <a:cubicBezTo>
                    <a:pt x="21654" y="614892"/>
                    <a:pt x="17685" y="633942"/>
                    <a:pt x="13981" y="644525"/>
                  </a:cubicBezTo>
                  <a:cubicBezTo>
                    <a:pt x="10277" y="655108"/>
                    <a:pt x="9483" y="672836"/>
                    <a:pt x="7631" y="668338"/>
                  </a:cubicBezTo>
                  <a:cubicBezTo>
                    <a:pt x="5779" y="663840"/>
                    <a:pt x="-5068" y="636059"/>
                    <a:pt x="2869" y="617538"/>
                  </a:cubicBezTo>
                  <a:cubicBezTo>
                    <a:pt x="10806" y="599017"/>
                    <a:pt x="34090" y="564092"/>
                    <a:pt x="55256" y="557213"/>
                  </a:cubicBezTo>
                  <a:cubicBezTo>
                    <a:pt x="76422" y="550334"/>
                    <a:pt x="106850" y="571765"/>
                    <a:pt x="129869" y="576263"/>
                  </a:cubicBezTo>
                  <a:cubicBezTo>
                    <a:pt x="152888" y="580761"/>
                    <a:pt x="173525" y="587640"/>
                    <a:pt x="193369" y="584200"/>
                  </a:cubicBezTo>
                  <a:cubicBezTo>
                    <a:pt x="213213" y="580760"/>
                    <a:pt x="233850" y="572029"/>
                    <a:pt x="248931" y="555625"/>
                  </a:cubicBezTo>
                  <a:cubicBezTo>
                    <a:pt x="264012" y="539221"/>
                    <a:pt x="277771" y="509852"/>
                    <a:pt x="283856" y="485775"/>
                  </a:cubicBezTo>
                  <a:cubicBezTo>
                    <a:pt x="289941" y="461698"/>
                    <a:pt x="287825" y="440796"/>
                    <a:pt x="285444" y="411163"/>
                  </a:cubicBezTo>
                  <a:cubicBezTo>
                    <a:pt x="283063" y="381530"/>
                    <a:pt x="279888" y="338931"/>
                    <a:pt x="269569" y="307975"/>
                  </a:cubicBezTo>
                  <a:cubicBezTo>
                    <a:pt x="259250" y="277019"/>
                    <a:pt x="236760" y="251619"/>
                    <a:pt x="223531" y="225425"/>
                  </a:cubicBezTo>
                  <a:cubicBezTo>
                    <a:pt x="210302" y="199231"/>
                    <a:pt x="197338" y="174096"/>
                    <a:pt x="190194" y="150813"/>
                  </a:cubicBezTo>
                  <a:cubicBezTo>
                    <a:pt x="183050" y="127530"/>
                    <a:pt x="181992" y="110860"/>
                    <a:pt x="180669" y="85725"/>
                  </a:cubicBezTo>
                  <a:cubicBezTo>
                    <a:pt x="179346" y="60590"/>
                    <a:pt x="180801" y="30295"/>
                    <a:pt x="182256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960C5DC6-81C0-4014-ABD7-F814BF4ED985}"/>
                </a:ext>
              </a:extLst>
            </p:cNvPr>
            <p:cNvSpPr/>
            <p:nvPr/>
          </p:nvSpPr>
          <p:spPr>
            <a:xfrm>
              <a:off x="8714882" y="1290638"/>
              <a:ext cx="150376" cy="541592"/>
            </a:xfrm>
            <a:custGeom>
              <a:avLst/>
              <a:gdLst>
                <a:gd name="connsiteX0" fmla="*/ 71790 w 150376"/>
                <a:gd name="connsiteY0" fmla="*/ 0 h 541592"/>
                <a:gd name="connsiteX1" fmla="*/ 40040 w 150376"/>
                <a:gd name="connsiteY1" fmla="*/ 52387 h 541592"/>
                <a:gd name="connsiteX2" fmla="*/ 33690 w 150376"/>
                <a:gd name="connsiteY2" fmla="*/ 125412 h 541592"/>
                <a:gd name="connsiteX3" fmla="*/ 41627 w 150376"/>
                <a:gd name="connsiteY3" fmla="*/ 209550 h 541592"/>
                <a:gd name="connsiteX4" fmla="*/ 97190 w 150376"/>
                <a:gd name="connsiteY4" fmla="*/ 303212 h 541592"/>
                <a:gd name="connsiteX5" fmla="*/ 128940 w 150376"/>
                <a:gd name="connsiteY5" fmla="*/ 358775 h 541592"/>
                <a:gd name="connsiteX6" fmla="*/ 149577 w 150376"/>
                <a:gd name="connsiteY6" fmla="*/ 419100 h 541592"/>
                <a:gd name="connsiteX7" fmla="*/ 143227 w 150376"/>
                <a:gd name="connsiteY7" fmla="*/ 482600 h 541592"/>
                <a:gd name="connsiteX8" fmla="*/ 116240 w 150376"/>
                <a:gd name="connsiteY8" fmla="*/ 519112 h 541592"/>
                <a:gd name="connsiteX9" fmla="*/ 43215 w 150376"/>
                <a:gd name="connsiteY9" fmla="*/ 541337 h 541592"/>
                <a:gd name="connsiteX10" fmla="*/ 106715 w 150376"/>
                <a:gd name="connsiteY10" fmla="*/ 504825 h 541592"/>
                <a:gd name="connsiteX11" fmla="*/ 117827 w 150376"/>
                <a:gd name="connsiteY11" fmla="*/ 433387 h 541592"/>
                <a:gd name="connsiteX12" fmla="*/ 101952 w 150376"/>
                <a:gd name="connsiteY12" fmla="*/ 350837 h 541592"/>
                <a:gd name="connsiteX13" fmla="*/ 27340 w 150376"/>
                <a:gd name="connsiteY13" fmla="*/ 215900 h 541592"/>
                <a:gd name="connsiteX14" fmla="*/ 1940 w 150376"/>
                <a:gd name="connsiteY14" fmla="*/ 138112 h 541592"/>
                <a:gd name="connsiteX15" fmla="*/ 352 w 150376"/>
                <a:gd name="connsiteY15" fmla="*/ 84137 h 54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376" h="541592">
                  <a:moveTo>
                    <a:pt x="71790" y="0"/>
                  </a:moveTo>
                  <a:cubicBezTo>
                    <a:pt x="59090" y="15742"/>
                    <a:pt x="46390" y="31485"/>
                    <a:pt x="40040" y="52387"/>
                  </a:cubicBezTo>
                  <a:cubicBezTo>
                    <a:pt x="33690" y="73289"/>
                    <a:pt x="33426" y="99218"/>
                    <a:pt x="33690" y="125412"/>
                  </a:cubicBezTo>
                  <a:cubicBezTo>
                    <a:pt x="33954" y="151606"/>
                    <a:pt x="31044" y="179917"/>
                    <a:pt x="41627" y="209550"/>
                  </a:cubicBezTo>
                  <a:cubicBezTo>
                    <a:pt x="52210" y="239183"/>
                    <a:pt x="82638" y="278341"/>
                    <a:pt x="97190" y="303212"/>
                  </a:cubicBezTo>
                  <a:cubicBezTo>
                    <a:pt x="111742" y="328083"/>
                    <a:pt x="120209" y="339460"/>
                    <a:pt x="128940" y="358775"/>
                  </a:cubicBezTo>
                  <a:cubicBezTo>
                    <a:pt x="137671" y="378090"/>
                    <a:pt x="147196" y="398463"/>
                    <a:pt x="149577" y="419100"/>
                  </a:cubicBezTo>
                  <a:cubicBezTo>
                    <a:pt x="151958" y="439738"/>
                    <a:pt x="148783" y="465931"/>
                    <a:pt x="143227" y="482600"/>
                  </a:cubicBezTo>
                  <a:cubicBezTo>
                    <a:pt x="137671" y="499269"/>
                    <a:pt x="132909" y="509323"/>
                    <a:pt x="116240" y="519112"/>
                  </a:cubicBezTo>
                  <a:cubicBezTo>
                    <a:pt x="99571" y="528901"/>
                    <a:pt x="44802" y="543718"/>
                    <a:pt x="43215" y="541337"/>
                  </a:cubicBezTo>
                  <a:cubicBezTo>
                    <a:pt x="41627" y="538956"/>
                    <a:pt x="94280" y="522817"/>
                    <a:pt x="106715" y="504825"/>
                  </a:cubicBezTo>
                  <a:cubicBezTo>
                    <a:pt x="119150" y="486833"/>
                    <a:pt x="118621" y="459052"/>
                    <a:pt x="117827" y="433387"/>
                  </a:cubicBezTo>
                  <a:cubicBezTo>
                    <a:pt x="117033" y="407722"/>
                    <a:pt x="117033" y="387085"/>
                    <a:pt x="101952" y="350837"/>
                  </a:cubicBezTo>
                  <a:cubicBezTo>
                    <a:pt x="86871" y="314589"/>
                    <a:pt x="44009" y="251354"/>
                    <a:pt x="27340" y="215900"/>
                  </a:cubicBezTo>
                  <a:cubicBezTo>
                    <a:pt x="10671" y="180446"/>
                    <a:pt x="6438" y="160073"/>
                    <a:pt x="1940" y="138112"/>
                  </a:cubicBezTo>
                  <a:cubicBezTo>
                    <a:pt x="-2558" y="116152"/>
                    <a:pt x="2469" y="93662"/>
                    <a:pt x="352" y="84137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881C3C0F-01EC-4165-BDAF-F12CE5E5E8C4}"/>
                </a:ext>
              </a:extLst>
            </p:cNvPr>
            <p:cNvSpPr/>
            <p:nvPr/>
          </p:nvSpPr>
          <p:spPr>
            <a:xfrm>
              <a:off x="8623082" y="1196975"/>
              <a:ext cx="87390" cy="190500"/>
            </a:xfrm>
            <a:custGeom>
              <a:avLst/>
              <a:gdLst>
                <a:gd name="connsiteX0" fmla="*/ 87390 w 87390"/>
                <a:gd name="connsiteY0" fmla="*/ 190500 h 190500"/>
                <a:gd name="connsiteX1" fmla="*/ 20715 w 87390"/>
                <a:gd name="connsiteY1" fmla="*/ 149225 h 190500"/>
                <a:gd name="connsiteX2" fmla="*/ 1665 w 87390"/>
                <a:gd name="connsiteY2" fmla="*/ 73025 h 190500"/>
                <a:gd name="connsiteX3" fmla="*/ 77 w 87390"/>
                <a:gd name="connsiteY3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90" h="190500">
                  <a:moveTo>
                    <a:pt x="87390" y="190500"/>
                  </a:moveTo>
                  <a:cubicBezTo>
                    <a:pt x="61196" y="179652"/>
                    <a:pt x="35002" y="168804"/>
                    <a:pt x="20715" y="149225"/>
                  </a:cubicBezTo>
                  <a:cubicBezTo>
                    <a:pt x="6428" y="129646"/>
                    <a:pt x="5105" y="97896"/>
                    <a:pt x="1665" y="73025"/>
                  </a:cubicBezTo>
                  <a:cubicBezTo>
                    <a:pt x="-1775" y="48154"/>
                    <a:pt x="1400" y="14287"/>
                    <a:pt x="77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380CC9C3-3BED-4A01-9281-5A1BB6D91BB3}"/>
                </a:ext>
              </a:extLst>
            </p:cNvPr>
            <p:cNvSpPr/>
            <p:nvPr/>
          </p:nvSpPr>
          <p:spPr>
            <a:xfrm>
              <a:off x="8528580" y="774812"/>
              <a:ext cx="608929" cy="434863"/>
            </a:xfrm>
            <a:custGeom>
              <a:avLst/>
              <a:gdLst>
                <a:gd name="connsiteX0" fmla="*/ 94579 w 608929"/>
                <a:gd name="connsiteY0" fmla="*/ 434863 h 434863"/>
                <a:gd name="connsiteX1" fmla="*/ 45367 w 608929"/>
                <a:gd name="connsiteY1" fmla="*/ 398351 h 434863"/>
                <a:gd name="connsiteX2" fmla="*/ 40604 w 608929"/>
                <a:gd name="connsiteY2" fmla="*/ 350726 h 434863"/>
                <a:gd name="connsiteX3" fmla="*/ 39017 w 608929"/>
                <a:gd name="connsiteY3" fmla="*/ 309451 h 434863"/>
                <a:gd name="connsiteX4" fmla="*/ 21554 w 608929"/>
                <a:gd name="connsiteY4" fmla="*/ 323738 h 434863"/>
                <a:gd name="connsiteX5" fmla="*/ 67592 w 608929"/>
                <a:gd name="connsiteY5" fmla="*/ 223726 h 434863"/>
                <a:gd name="connsiteX6" fmla="*/ 119979 w 608929"/>
                <a:gd name="connsiteY6" fmla="*/ 187213 h 434863"/>
                <a:gd name="connsiteX7" fmla="*/ 199354 w 608929"/>
                <a:gd name="connsiteY7" fmla="*/ 157051 h 434863"/>
                <a:gd name="connsiteX8" fmla="*/ 262854 w 608929"/>
                <a:gd name="connsiteY8" fmla="*/ 157051 h 434863"/>
                <a:gd name="connsiteX9" fmla="*/ 210467 w 608929"/>
                <a:gd name="connsiteY9" fmla="*/ 76088 h 434863"/>
                <a:gd name="connsiteX10" fmla="*/ 127917 w 608929"/>
                <a:gd name="connsiteY10" fmla="*/ 47513 h 434863"/>
                <a:gd name="connsiteX11" fmla="*/ 61242 w 608929"/>
                <a:gd name="connsiteY11" fmla="*/ 61801 h 434863"/>
                <a:gd name="connsiteX12" fmla="*/ 27904 w 608929"/>
                <a:gd name="connsiteY12" fmla="*/ 126888 h 434863"/>
                <a:gd name="connsiteX13" fmla="*/ 40604 w 608929"/>
                <a:gd name="connsiteY13" fmla="*/ 201501 h 434863"/>
                <a:gd name="connsiteX14" fmla="*/ 917 w 608929"/>
                <a:gd name="connsiteY14" fmla="*/ 145938 h 434863"/>
                <a:gd name="connsiteX15" fmla="*/ 86642 w 608929"/>
                <a:gd name="connsiteY15" fmla="*/ 9413 h 434863"/>
                <a:gd name="connsiteX16" fmla="*/ 199354 w 608929"/>
                <a:gd name="connsiteY16" fmla="*/ 20526 h 434863"/>
                <a:gd name="connsiteX17" fmla="*/ 261267 w 608929"/>
                <a:gd name="connsiteY17" fmla="*/ 90376 h 434863"/>
                <a:gd name="connsiteX18" fmla="*/ 396204 w 608929"/>
                <a:gd name="connsiteY18" fmla="*/ 172926 h 434863"/>
                <a:gd name="connsiteX19" fmla="*/ 489867 w 608929"/>
                <a:gd name="connsiteY19" fmla="*/ 160226 h 434863"/>
                <a:gd name="connsiteX20" fmla="*/ 580354 w 608929"/>
                <a:gd name="connsiteY20" fmla="*/ 99901 h 434863"/>
                <a:gd name="connsiteX21" fmla="*/ 608929 w 608929"/>
                <a:gd name="connsiteY21" fmla="*/ 50688 h 43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8929" h="434863">
                  <a:moveTo>
                    <a:pt x="94579" y="434863"/>
                  </a:moveTo>
                  <a:cubicBezTo>
                    <a:pt x="74471" y="423618"/>
                    <a:pt x="54363" y="412374"/>
                    <a:pt x="45367" y="398351"/>
                  </a:cubicBezTo>
                  <a:cubicBezTo>
                    <a:pt x="36371" y="384328"/>
                    <a:pt x="41662" y="365543"/>
                    <a:pt x="40604" y="350726"/>
                  </a:cubicBezTo>
                  <a:cubicBezTo>
                    <a:pt x="39546" y="335909"/>
                    <a:pt x="42192" y="313949"/>
                    <a:pt x="39017" y="309451"/>
                  </a:cubicBezTo>
                  <a:cubicBezTo>
                    <a:pt x="35842" y="304953"/>
                    <a:pt x="16791" y="338026"/>
                    <a:pt x="21554" y="323738"/>
                  </a:cubicBezTo>
                  <a:cubicBezTo>
                    <a:pt x="26317" y="309450"/>
                    <a:pt x="51188" y="246480"/>
                    <a:pt x="67592" y="223726"/>
                  </a:cubicBezTo>
                  <a:cubicBezTo>
                    <a:pt x="83996" y="200972"/>
                    <a:pt x="98019" y="198325"/>
                    <a:pt x="119979" y="187213"/>
                  </a:cubicBezTo>
                  <a:cubicBezTo>
                    <a:pt x="141939" y="176100"/>
                    <a:pt x="175542" y="162078"/>
                    <a:pt x="199354" y="157051"/>
                  </a:cubicBezTo>
                  <a:cubicBezTo>
                    <a:pt x="223166" y="152024"/>
                    <a:pt x="261002" y="170545"/>
                    <a:pt x="262854" y="157051"/>
                  </a:cubicBezTo>
                  <a:cubicBezTo>
                    <a:pt x="264706" y="143557"/>
                    <a:pt x="232956" y="94344"/>
                    <a:pt x="210467" y="76088"/>
                  </a:cubicBezTo>
                  <a:cubicBezTo>
                    <a:pt x="187978" y="57832"/>
                    <a:pt x="152788" y="49894"/>
                    <a:pt x="127917" y="47513"/>
                  </a:cubicBezTo>
                  <a:cubicBezTo>
                    <a:pt x="103046" y="45132"/>
                    <a:pt x="77911" y="48572"/>
                    <a:pt x="61242" y="61801"/>
                  </a:cubicBezTo>
                  <a:cubicBezTo>
                    <a:pt x="44573" y="75030"/>
                    <a:pt x="31344" y="103605"/>
                    <a:pt x="27904" y="126888"/>
                  </a:cubicBezTo>
                  <a:cubicBezTo>
                    <a:pt x="24464" y="150171"/>
                    <a:pt x="45102" y="198326"/>
                    <a:pt x="40604" y="201501"/>
                  </a:cubicBezTo>
                  <a:cubicBezTo>
                    <a:pt x="36106" y="204676"/>
                    <a:pt x="-6756" y="177953"/>
                    <a:pt x="917" y="145938"/>
                  </a:cubicBezTo>
                  <a:cubicBezTo>
                    <a:pt x="8590" y="113923"/>
                    <a:pt x="53569" y="30315"/>
                    <a:pt x="86642" y="9413"/>
                  </a:cubicBezTo>
                  <a:cubicBezTo>
                    <a:pt x="119715" y="-11489"/>
                    <a:pt x="170250" y="7032"/>
                    <a:pt x="199354" y="20526"/>
                  </a:cubicBezTo>
                  <a:cubicBezTo>
                    <a:pt x="228458" y="34020"/>
                    <a:pt x="228459" y="64976"/>
                    <a:pt x="261267" y="90376"/>
                  </a:cubicBezTo>
                  <a:cubicBezTo>
                    <a:pt x="294075" y="115776"/>
                    <a:pt x="358104" y="161284"/>
                    <a:pt x="396204" y="172926"/>
                  </a:cubicBezTo>
                  <a:cubicBezTo>
                    <a:pt x="434304" y="184568"/>
                    <a:pt x="459175" y="172397"/>
                    <a:pt x="489867" y="160226"/>
                  </a:cubicBezTo>
                  <a:cubicBezTo>
                    <a:pt x="520559" y="148055"/>
                    <a:pt x="560510" y="118157"/>
                    <a:pt x="580354" y="99901"/>
                  </a:cubicBezTo>
                  <a:cubicBezTo>
                    <a:pt x="600198" y="81645"/>
                    <a:pt x="608400" y="61271"/>
                    <a:pt x="608929" y="5068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8BB98CE0-4DB8-4F84-82C4-62AB9D7CD809}"/>
                </a:ext>
              </a:extLst>
            </p:cNvPr>
            <p:cNvSpPr/>
            <p:nvPr/>
          </p:nvSpPr>
          <p:spPr>
            <a:xfrm>
              <a:off x="8934893" y="309856"/>
              <a:ext cx="267704" cy="512469"/>
            </a:xfrm>
            <a:custGeom>
              <a:avLst/>
              <a:gdLst>
                <a:gd name="connsiteX0" fmla="*/ 205791 w 267704"/>
                <a:gd name="connsiteY0" fmla="*/ 512469 h 512469"/>
                <a:gd name="connsiteX1" fmla="*/ 101016 w 267704"/>
                <a:gd name="connsiteY1" fmla="*/ 485482 h 512469"/>
                <a:gd name="connsiteX2" fmla="*/ 26404 w 267704"/>
                <a:gd name="connsiteY2" fmla="*/ 426744 h 512469"/>
                <a:gd name="connsiteX3" fmla="*/ 1004 w 267704"/>
                <a:gd name="connsiteY3" fmla="*/ 360069 h 512469"/>
                <a:gd name="connsiteX4" fmla="*/ 10529 w 267704"/>
                <a:gd name="connsiteY4" fmla="*/ 264819 h 512469"/>
                <a:gd name="connsiteX5" fmla="*/ 59741 w 267704"/>
                <a:gd name="connsiteY5" fmla="*/ 177507 h 512469"/>
                <a:gd name="connsiteX6" fmla="*/ 169279 w 267704"/>
                <a:gd name="connsiteY6" fmla="*/ 91782 h 512469"/>
                <a:gd name="connsiteX7" fmla="*/ 181979 w 267704"/>
                <a:gd name="connsiteY7" fmla="*/ 17169 h 512469"/>
                <a:gd name="connsiteX8" fmla="*/ 175629 w 267704"/>
                <a:gd name="connsiteY8" fmla="*/ 6057 h 512469"/>
                <a:gd name="connsiteX9" fmla="*/ 199441 w 267704"/>
                <a:gd name="connsiteY9" fmla="*/ 94957 h 512469"/>
                <a:gd name="connsiteX10" fmla="*/ 140704 w 267704"/>
                <a:gd name="connsiteY10" fmla="*/ 172744 h 512469"/>
                <a:gd name="connsiteX11" fmla="*/ 94666 w 267704"/>
                <a:gd name="connsiteY11" fmla="*/ 207669 h 512469"/>
                <a:gd name="connsiteX12" fmla="*/ 59741 w 267704"/>
                <a:gd name="connsiteY12" fmla="*/ 248944 h 512469"/>
                <a:gd name="connsiteX13" fmla="*/ 45454 w 267704"/>
                <a:gd name="connsiteY13" fmla="*/ 314032 h 512469"/>
                <a:gd name="connsiteX14" fmla="*/ 69266 w 267704"/>
                <a:gd name="connsiteY14" fmla="*/ 383882 h 512469"/>
                <a:gd name="connsiteX15" fmla="*/ 140704 w 267704"/>
                <a:gd name="connsiteY15" fmla="*/ 423569 h 512469"/>
                <a:gd name="connsiteX16" fmla="*/ 267704 w 267704"/>
                <a:gd name="connsiteY16" fmla="*/ 412457 h 5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7704" h="512469">
                  <a:moveTo>
                    <a:pt x="205791" y="512469"/>
                  </a:moveTo>
                  <a:cubicBezTo>
                    <a:pt x="168352" y="506119"/>
                    <a:pt x="130914" y="499769"/>
                    <a:pt x="101016" y="485482"/>
                  </a:cubicBezTo>
                  <a:cubicBezTo>
                    <a:pt x="71118" y="471195"/>
                    <a:pt x="43073" y="447646"/>
                    <a:pt x="26404" y="426744"/>
                  </a:cubicBezTo>
                  <a:cubicBezTo>
                    <a:pt x="9735" y="405842"/>
                    <a:pt x="3650" y="387056"/>
                    <a:pt x="1004" y="360069"/>
                  </a:cubicBezTo>
                  <a:cubicBezTo>
                    <a:pt x="-1642" y="333081"/>
                    <a:pt x="740" y="295246"/>
                    <a:pt x="10529" y="264819"/>
                  </a:cubicBezTo>
                  <a:cubicBezTo>
                    <a:pt x="20318" y="234392"/>
                    <a:pt x="33283" y="206346"/>
                    <a:pt x="59741" y="177507"/>
                  </a:cubicBezTo>
                  <a:cubicBezTo>
                    <a:pt x="86199" y="148668"/>
                    <a:pt x="148906" y="118505"/>
                    <a:pt x="169279" y="91782"/>
                  </a:cubicBezTo>
                  <a:cubicBezTo>
                    <a:pt x="189652" y="65059"/>
                    <a:pt x="180921" y="31456"/>
                    <a:pt x="181979" y="17169"/>
                  </a:cubicBezTo>
                  <a:cubicBezTo>
                    <a:pt x="183037" y="2882"/>
                    <a:pt x="172719" y="-6908"/>
                    <a:pt x="175629" y="6057"/>
                  </a:cubicBezTo>
                  <a:cubicBezTo>
                    <a:pt x="178539" y="19022"/>
                    <a:pt x="205262" y="67176"/>
                    <a:pt x="199441" y="94957"/>
                  </a:cubicBezTo>
                  <a:cubicBezTo>
                    <a:pt x="193620" y="122738"/>
                    <a:pt x="158167" y="153959"/>
                    <a:pt x="140704" y="172744"/>
                  </a:cubicBezTo>
                  <a:cubicBezTo>
                    <a:pt x="123241" y="191529"/>
                    <a:pt x="108160" y="194969"/>
                    <a:pt x="94666" y="207669"/>
                  </a:cubicBezTo>
                  <a:cubicBezTo>
                    <a:pt x="81172" y="220369"/>
                    <a:pt x="67943" y="231217"/>
                    <a:pt x="59741" y="248944"/>
                  </a:cubicBezTo>
                  <a:cubicBezTo>
                    <a:pt x="51539" y="266671"/>
                    <a:pt x="43867" y="291542"/>
                    <a:pt x="45454" y="314032"/>
                  </a:cubicBezTo>
                  <a:cubicBezTo>
                    <a:pt x="47041" y="336522"/>
                    <a:pt x="53391" y="365626"/>
                    <a:pt x="69266" y="383882"/>
                  </a:cubicBezTo>
                  <a:cubicBezTo>
                    <a:pt x="85141" y="402138"/>
                    <a:pt x="107631" y="418806"/>
                    <a:pt x="140704" y="423569"/>
                  </a:cubicBezTo>
                  <a:cubicBezTo>
                    <a:pt x="173777" y="428331"/>
                    <a:pt x="248125" y="416955"/>
                    <a:pt x="267704" y="41245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731D75F2-7043-4294-B7B7-C9A3B32F416A}"/>
                </a:ext>
              </a:extLst>
            </p:cNvPr>
            <p:cNvSpPr/>
            <p:nvPr/>
          </p:nvSpPr>
          <p:spPr>
            <a:xfrm>
              <a:off x="9034301" y="501162"/>
              <a:ext cx="282596" cy="217976"/>
            </a:xfrm>
            <a:custGeom>
              <a:avLst/>
              <a:gdLst>
                <a:gd name="connsiteX0" fmla="*/ 158771 w 282596"/>
                <a:gd name="connsiteY0" fmla="*/ 217976 h 217976"/>
                <a:gd name="connsiteX1" fmla="*/ 69871 w 282596"/>
                <a:gd name="connsiteY1" fmla="*/ 210038 h 217976"/>
                <a:gd name="connsiteX2" fmla="*/ 20658 w 282596"/>
                <a:gd name="connsiteY2" fmla="*/ 176701 h 217976"/>
                <a:gd name="connsiteX3" fmla="*/ 21 w 282596"/>
                <a:gd name="connsiteY3" fmla="*/ 92563 h 217976"/>
                <a:gd name="connsiteX4" fmla="*/ 23833 w 282596"/>
                <a:gd name="connsiteY4" fmla="*/ 38588 h 217976"/>
                <a:gd name="connsiteX5" fmla="*/ 106383 w 282596"/>
                <a:gd name="connsiteY5" fmla="*/ 2076 h 217976"/>
                <a:gd name="connsiteX6" fmla="*/ 154008 w 282596"/>
                <a:gd name="connsiteY6" fmla="*/ 11601 h 217976"/>
                <a:gd name="connsiteX7" fmla="*/ 169883 w 282596"/>
                <a:gd name="connsiteY7" fmla="*/ 70338 h 217976"/>
                <a:gd name="connsiteX8" fmla="*/ 138133 w 282596"/>
                <a:gd name="connsiteY8" fmla="*/ 40176 h 217976"/>
                <a:gd name="connsiteX9" fmla="*/ 49233 w 282596"/>
                <a:gd name="connsiteY9" fmla="*/ 59226 h 217976"/>
                <a:gd name="connsiteX10" fmla="*/ 33358 w 282596"/>
                <a:gd name="connsiteY10" fmla="*/ 79863 h 217976"/>
                <a:gd name="connsiteX11" fmla="*/ 41296 w 282596"/>
                <a:gd name="connsiteY11" fmla="*/ 140188 h 217976"/>
                <a:gd name="connsiteX12" fmla="*/ 80983 w 282596"/>
                <a:gd name="connsiteY12" fmla="*/ 160826 h 217976"/>
                <a:gd name="connsiteX13" fmla="*/ 217508 w 282596"/>
                <a:gd name="connsiteY13" fmla="*/ 151301 h 217976"/>
                <a:gd name="connsiteX14" fmla="*/ 282596 w 282596"/>
                <a:gd name="connsiteY14" fmla="*/ 40176 h 217976"/>
                <a:gd name="connsiteX0" fmla="*/ 158771 w 282596"/>
                <a:gd name="connsiteY0" fmla="*/ 217976 h 217976"/>
                <a:gd name="connsiteX1" fmla="*/ 69871 w 282596"/>
                <a:gd name="connsiteY1" fmla="*/ 210038 h 217976"/>
                <a:gd name="connsiteX2" fmla="*/ 20658 w 282596"/>
                <a:gd name="connsiteY2" fmla="*/ 176701 h 217976"/>
                <a:gd name="connsiteX3" fmla="*/ 21 w 282596"/>
                <a:gd name="connsiteY3" fmla="*/ 92563 h 217976"/>
                <a:gd name="connsiteX4" fmla="*/ 23833 w 282596"/>
                <a:gd name="connsiteY4" fmla="*/ 38588 h 217976"/>
                <a:gd name="connsiteX5" fmla="*/ 106383 w 282596"/>
                <a:gd name="connsiteY5" fmla="*/ 2076 h 217976"/>
                <a:gd name="connsiteX6" fmla="*/ 154008 w 282596"/>
                <a:gd name="connsiteY6" fmla="*/ 11601 h 217976"/>
                <a:gd name="connsiteX7" fmla="*/ 169883 w 282596"/>
                <a:gd name="connsiteY7" fmla="*/ 70338 h 217976"/>
                <a:gd name="connsiteX8" fmla="*/ 138133 w 282596"/>
                <a:gd name="connsiteY8" fmla="*/ 40176 h 217976"/>
                <a:gd name="connsiteX9" fmla="*/ 49233 w 282596"/>
                <a:gd name="connsiteY9" fmla="*/ 59226 h 217976"/>
                <a:gd name="connsiteX10" fmla="*/ 33358 w 282596"/>
                <a:gd name="connsiteY10" fmla="*/ 79863 h 217976"/>
                <a:gd name="connsiteX11" fmla="*/ 41296 w 282596"/>
                <a:gd name="connsiteY11" fmla="*/ 140188 h 217976"/>
                <a:gd name="connsiteX12" fmla="*/ 80983 w 282596"/>
                <a:gd name="connsiteY12" fmla="*/ 160826 h 217976"/>
                <a:gd name="connsiteX13" fmla="*/ 209570 w 282596"/>
                <a:gd name="connsiteY13" fmla="*/ 137013 h 217976"/>
                <a:gd name="connsiteX14" fmla="*/ 282596 w 282596"/>
                <a:gd name="connsiteY14" fmla="*/ 40176 h 21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596" h="217976">
                  <a:moveTo>
                    <a:pt x="158771" y="217976"/>
                  </a:moveTo>
                  <a:cubicBezTo>
                    <a:pt x="125830" y="217446"/>
                    <a:pt x="92890" y="216917"/>
                    <a:pt x="69871" y="210038"/>
                  </a:cubicBezTo>
                  <a:cubicBezTo>
                    <a:pt x="46852" y="203159"/>
                    <a:pt x="32300" y="196280"/>
                    <a:pt x="20658" y="176701"/>
                  </a:cubicBezTo>
                  <a:cubicBezTo>
                    <a:pt x="9016" y="157122"/>
                    <a:pt x="-508" y="115582"/>
                    <a:pt x="21" y="92563"/>
                  </a:cubicBezTo>
                  <a:cubicBezTo>
                    <a:pt x="550" y="69544"/>
                    <a:pt x="6106" y="53669"/>
                    <a:pt x="23833" y="38588"/>
                  </a:cubicBezTo>
                  <a:cubicBezTo>
                    <a:pt x="41560" y="23507"/>
                    <a:pt x="84687" y="6574"/>
                    <a:pt x="106383" y="2076"/>
                  </a:cubicBezTo>
                  <a:cubicBezTo>
                    <a:pt x="128079" y="-2422"/>
                    <a:pt x="143425" y="224"/>
                    <a:pt x="154008" y="11601"/>
                  </a:cubicBezTo>
                  <a:cubicBezTo>
                    <a:pt x="164591" y="22978"/>
                    <a:pt x="172529" y="65576"/>
                    <a:pt x="169883" y="70338"/>
                  </a:cubicBezTo>
                  <a:cubicBezTo>
                    <a:pt x="167237" y="75100"/>
                    <a:pt x="158241" y="42028"/>
                    <a:pt x="138133" y="40176"/>
                  </a:cubicBezTo>
                  <a:cubicBezTo>
                    <a:pt x="118025" y="38324"/>
                    <a:pt x="66695" y="52611"/>
                    <a:pt x="49233" y="59226"/>
                  </a:cubicBezTo>
                  <a:cubicBezTo>
                    <a:pt x="31770" y="65840"/>
                    <a:pt x="34681" y="66369"/>
                    <a:pt x="33358" y="79863"/>
                  </a:cubicBezTo>
                  <a:cubicBezTo>
                    <a:pt x="32035" y="93357"/>
                    <a:pt x="33359" y="126694"/>
                    <a:pt x="41296" y="140188"/>
                  </a:cubicBezTo>
                  <a:cubicBezTo>
                    <a:pt x="49233" y="153682"/>
                    <a:pt x="52937" y="161355"/>
                    <a:pt x="80983" y="160826"/>
                  </a:cubicBezTo>
                  <a:cubicBezTo>
                    <a:pt x="109029" y="160297"/>
                    <a:pt x="175968" y="157121"/>
                    <a:pt x="209570" y="137013"/>
                  </a:cubicBezTo>
                  <a:cubicBezTo>
                    <a:pt x="243172" y="116905"/>
                    <a:pt x="273600" y="59226"/>
                    <a:pt x="282596" y="4017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4EB27973-A87A-41EB-8CA2-BCA59998539D}"/>
                </a:ext>
              </a:extLst>
            </p:cNvPr>
            <p:cNvSpPr/>
            <p:nvPr/>
          </p:nvSpPr>
          <p:spPr>
            <a:xfrm>
              <a:off x="9320072" y="165100"/>
              <a:ext cx="392112" cy="373063"/>
            </a:xfrm>
            <a:custGeom>
              <a:avLst/>
              <a:gdLst>
                <a:gd name="connsiteX0" fmla="*/ 392112 w 392112"/>
                <a:gd name="connsiteY0" fmla="*/ 0 h 373063"/>
                <a:gd name="connsiteX1" fmla="*/ 268287 w 392112"/>
                <a:gd name="connsiteY1" fmla="*/ 11113 h 373063"/>
                <a:gd name="connsiteX2" fmla="*/ 193675 w 392112"/>
                <a:gd name="connsiteY2" fmla="*/ 46038 h 373063"/>
                <a:gd name="connsiteX3" fmla="*/ 146050 w 392112"/>
                <a:gd name="connsiteY3" fmla="*/ 90488 h 373063"/>
                <a:gd name="connsiteX4" fmla="*/ 107950 w 392112"/>
                <a:gd name="connsiteY4" fmla="*/ 138113 h 373063"/>
                <a:gd name="connsiteX5" fmla="*/ 80962 w 392112"/>
                <a:gd name="connsiteY5" fmla="*/ 182563 h 373063"/>
                <a:gd name="connsiteX6" fmla="*/ 52387 w 392112"/>
                <a:gd name="connsiteY6" fmla="*/ 247650 h 373063"/>
                <a:gd name="connsiteX7" fmla="*/ 23812 w 392112"/>
                <a:gd name="connsiteY7" fmla="*/ 311150 h 373063"/>
                <a:gd name="connsiteX8" fmla="*/ 12700 w 392112"/>
                <a:gd name="connsiteY8" fmla="*/ 338138 h 373063"/>
                <a:gd name="connsiteX9" fmla="*/ 0 w 392112"/>
                <a:gd name="connsiteY9" fmla="*/ 373063 h 37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112" h="373063">
                  <a:moveTo>
                    <a:pt x="392112" y="0"/>
                  </a:moveTo>
                  <a:cubicBezTo>
                    <a:pt x="346736" y="1720"/>
                    <a:pt x="301360" y="3440"/>
                    <a:pt x="268287" y="11113"/>
                  </a:cubicBezTo>
                  <a:cubicBezTo>
                    <a:pt x="235214" y="18786"/>
                    <a:pt x="214048" y="32809"/>
                    <a:pt x="193675" y="46038"/>
                  </a:cubicBezTo>
                  <a:cubicBezTo>
                    <a:pt x="173302" y="59267"/>
                    <a:pt x="160337" y="75142"/>
                    <a:pt x="146050" y="90488"/>
                  </a:cubicBezTo>
                  <a:cubicBezTo>
                    <a:pt x="131762" y="105834"/>
                    <a:pt x="118798" y="122767"/>
                    <a:pt x="107950" y="138113"/>
                  </a:cubicBezTo>
                  <a:cubicBezTo>
                    <a:pt x="97102" y="153459"/>
                    <a:pt x="90222" y="164307"/>
                    <a:pt x="80962" y="182563"/>
                  </a:cubicBezTo>
                  <a:cubicBezTo>
                    <a:pt x="71701" y="200819"/>
                    <a:pt x="61912" y="226219"/>
                    <a:pt x="52387" y="247650"/>
                  </a:cubicBezTo>
                  <a:cubicBezTo>
                    <a:pt x="42862" y="269081"/>
                    <a:pt x="30426" y="296069"/>
                    <a:pt x="23812" y="311150"/>
                  </a:cubicBezTo>
                  <a:cubicBezTo>
                    <a:pt x="17198" y="326231"/>
                    <a:pt x="16669" y="327819"/>
                    <a:pt x="12700" y="338138"/>
                  </a:cubicBezTo>
                  <a:cubicBezTo>
                    <a:pt x="8731" y="348457"/>
                    <a:pt x="4365" y="360760"/>
                    <a:pt x="0" y="37306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E19E3677-CD6C-47AE-AA14-FD088F9A9B64}"/>
                </a:ext>
              </a:extLst>
            </p:cNvPr>
            <p:cNvSpPr/>
            <p:nvPr/>
          </p:nvSpPr>
          <p:spPr>
            <a:xfrm>
              <a:off x="9726472" y="165333"/>
              <a:ext cx="469900" cy="731385"/>
            </a:xfrm>
            <a:custGeom>
              <a:avLst/>
              <a:gdLst>
                <a:gd name="connsiteX0" fmla="*/ 0 w 469900"/>
                <a:gd name="connsiteY0" fmla="*/ 17229 h 734318"/>
                <a:gd name="connsiteX1" fmla="*/ 49212 w 469900"/>
                <a:gd name="connsiteY1" fmla="*/ 2941 h 734318"/>
                <a:gd name="connsiteX2" fmla="*/ 146050 w 469900"/>
                <a:gd name="connsiteY2" fmla="*/ 68029 h 734318"/>
                <a:gd name="connsiteX3" fmla="*/ 174625 w 469900"/>
                <a:gd name="connsiteY3" fmla="*/ 93429 h 734318"/>
                <a:gd name="connsiteX4" fmla="*/ 222250 w 469900"/>
                <a:gd name="connsiteY4" fmla="*/ 183916 h 734318"/>
                <a:gd name="connsiteX5" fmla="*/ 246062 w 469900"/>
                <a:gd name="connsiteY5" fmla="*/ 298216 h 734318"/>
                <a:gd name="connsiteX6" fmla="*/ 238125 w 469900"/>
                <a:gd name="connsiteY6" fmla="*/ 396641 h 734318"/>
                <a:gd name="connsiteX7" fmla="*/ 231775 w 469900"/>
                <a:gd name="connsiteY7" fmla="*/ 474429 h 734318"/>
                <a:gd name="connsiteX8" fmla="*/ 212725 w 469900"/>
                <a:gd name="connsiteY8" fmla="*/ 533166 h 734318"/>
                <a:gd name="connsiteX9" fmla="*/ 204787 w 469900"/>
                <a:gd name="connsiteY9" fmla="*/ 596666 h 734318"/>
                <a:gd name="connsiteX10" fmla="*/ 227012 w 469900"/>
                <a:gd name="connsiteY10" fmla="*/ 674454 h 734318"/>
                <a:gd name="connsiteX11" fmla="*/ 319087 w 469900"/>
                <a:gd name="connsiteY11" fmla="*/ 730016 h 734318"/>
                <a:gd name="connsiteX12" fmla="*/ 322262 w 469900"/>
                <a:gd name="connsiteY12" fmla="*/ 728429 h 734318"/>
                <a:gd name="connsiteX13" fmla="*/ 398462 w 469900"/>
                <a:gd name="connsiteY13" fmla="*/ 710966 h 734318"/>
                <a:gd name="connsiteX14" fmla="*/ 454025 w 469900"/>
                <a:gd name="connsiteY14" fmla="*/ 672866 h 734318"/>
                <a:gd name="connsiteX15" fmla="*/ 469900 w 469900"/>
                <a:gd name="connsiteY15" fmla="*/ 658579 h 734318"/>
                <a:gd name="connsiteX0" fmla="*/ 0 w 469900"/>
                <a:gd name="connsiteY0" fmla="*/ 17229 h 731385"/>
                <a:gd name="connsiteX1" fmla="*/ 49212 w 469900"/>
                <a:gd name="connsiteY1" fmla="*/ 2941 h 731385"/>
                <a:gd name="connsiteX2" fmla="*/ 146050 w 469900"/>
                <a:gd name="connsiteY2" fmla="*/ 68029 h 731385"/>
                <a:gd name="connsiteX3" fmla="*/ 174625 w 469900"/>
                <a:gd name="connsiteY3" fmla="*/ 93429 h 731385"/>
                <a:gd name="connsiteX4" fmla="*/ 222250 w 469900"/>
                <a:gd name="connsiteY4" fmla="*/ 183916 h 731385"/>
                <a:gd name="connsiteX5" fmla="*/ 246062 w 469900"/>
                <a:gd name="connsiteY5" fmla="*/ 298216 h 731385"/>
                <a:gd name="connsiteX6" fmla="*/ 238125 w 469900"/>
                <a:gd name="connsiteY6" fmla="*/ 396641 h 731385"/>
                <a:gd name="connsiteX7" fmla="*/ 231775 w 469900"/>
                <a:gd name="connsiteY7" fmla="*/ 474429 h 731385"/>
                <a:gd name="connsiteX8" fmla="*/ 212725 w 469900"/>
                <a:gd name="connsiteY8" fmla="*/ 533166 h 731385"/>
                <a:gd name="connsiteX9" fmla="*/ 204787 w 469900"/>
                <a:gd name="connsiteY9" fmla="*/ 596666 h 731385"/>
                <a:gd name="connsiteX10" fmla="*/ 227012 w 469900"/>
                <a:gd name="connsiteY10" fmla="*/ 674454 h 731385"/>
                <a:gd name="connsiteX11" fmla="*/ 319087 w 469900"/>
                <a:gd name="connsiteY11" fmla="*/ 730016 h 731385"/>
                <a:gd name="connsiteX12" fmla="*/ 398462 w 469900"/>
                <a:gd name="connsiteY12" fmla="*/ 710966 h 731385"/>
                <a:gd name="connsiteX13" fmla="*/ 454025 w 469900"/>
                <a:gd name="connsiteY13" fmla="*/ 672866 h 731385"/>
                <a:gd name="connsiteX14" fmla="*/ 469900 w 469900"/>
                <a:gd name="connsiteY14" fmla="*/ 658579 h 73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9900" h="731385">
                  <a:moveTo>
                    <a:pt x="0" y="17229"/>
                  </a:moveTo>
                  <a:cubicBezTo>
                    <a:pt x="12435" y="5851"/>
                    <a:pt x="24870" y="-5526"/>
                    <a:pt x="49212" y="2941"/>
                  </a:cubicBezTo>
                  <a:cubicBezTo>
                    <a:pt x="73554" y="11408"/>
                    <a:pt x="125148" y="52948"/>
                    <a:pt x="146050" y="68029"/>
                  </a:cubicBezTo>
                  <a:cubicBezTo>
                    <a:pt x="166952" y="83110"/>
                    <a:pt x="161925" y="74115"/>
                    <a:pt x="174625" y="93429"/>
                  </a:cubicBezTo>
                  <a:cubicBezTo>
                    <a:pt x="187325" y="112743"/>
                    <a:pt x="210344" y="149785"/>
                    <a:pt x="222250" y="183916"/>
                  </a:cubicBezTo>
                  <a:cubicBezTo>
                    <a:pt x="234156" y="218047"/>
                    <a:pt x="243416" y="262762"/>
                    <a:pt x="246062" y="298216"/>
                  </a:cubicBezTo>
                  <a:cubicBezTo>
                    <a:pt x="248708" y="333670"/>
                    <a:pt x="240506" y="367272"/>
                    <a:pt x="238125" y="396641"/>
                  </a:cubicBezTo>
                  <a:cubicBezTo>
                    <a:pt x="235744" y="426010"/>
                    <a:pt x="236008" y="451675"/>
                    <a:pt x="231775" y="474429"/>
                  </a:cubicBezTo>
                  <a:cubicBezTo>
                    <a:pt x="227542" y="497183"/>
                    <a:pt x="217223" y="512793"/>
                    <a:pt x="212725" y="533166"/>
                  </a:cubicBezTo>
                  <a:cubicBezTo>
                    <a:pt x="208227" y="553539"/>
                    <a:pt x="202406" y="573118"/>
                    <a:pt x="204787" y="596666"/>
                  </a:cubicBezTo>
                  <a:cubicBezTo>
                    <a:pt x="207168" y="620214"/>
                    <a:pt x="207962" y="652229"/>
                    <a:pt x="227012" y="674454"/>
                  </a:cubicBezTo>
                  <a:cubicBezTo>
                    <a:pt x="246062" y="696679"/>
                    <a:pt x="290512" y="723931"/>
                    <a:pt x="319087" y="730016"/>
                  </a:cubicBezTo>
                  <a:cubicBezTo>
                    <a:pt x="347662" y="736101"/>
                    <a:pt x="375972" y="720491"/>
                    <a:pt x="398462" y="710966"/>
                  </a:cubicBezTo>
                  <a:cubicBezTo>
                    <a:pt x="420422" y="701706"/>
                    <a:pt x="442119" y="681597"/>
                    <a:pt x="454025" y="672866"/>
                  </a:cubicBezTo>
                  <a:cubicBezTo>
                    <a:pt x="465931" y="664135"/>
                    <a:pt x="469371" y="661225"/>
                    <a:pt x="469900" y="65857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4386DACD-4412-4EE6-98D9-580889E4B331}"/>
                </a:ext>
              </a:extLst>
            </p:cNvPr>
            <p:cNvSpPr/>
            <p:nvPr/>
          </p:nvSpPr>
          <p:spPr>
            <a:xfrm>
              <a:off x="10199547" y="564981"/>
              <a:ext cx="661987" cy="406569"/>
            </a:xfrm>
            <a:custGeom>
              <a:avLst/>
              <a:gdLst>
                <a:gd name="connsiteX0" fmla="*/ 0 w 661987"/>
                <a:gd name="connsiteY0" fmla="*/ 252582 h 406569"/>
                <a:gd name="connsiteX1" fmla="*/ 31750 w 661987"/>
                <a:gd name="connsiteY1" fmla="*/ 190669 h 406569"/>
                <a:gd name="connsiteX2" fmla="*/ 38100 w 661987"/>
                <a:gd name="connsiteY2" fmla="*/ 112882 h 406569"/>
                <a:gd name="connsiteX3" fmla="*/ 68262 w 661987"/>
                <a:gd name="connsiteY3" fmla="*/ 44619 h 406569"/>
                <a:gd name="connsiteX4" fmla="*/ 120650 w 661987"/>
                <a:gd name="connsiteY4" fmla="*/ 12869 h 406569"/>
                <a:gd name="connsiteX5" fmla="*/ 184150 w 661987"/>
                <a:gd name="connsiteY5" fmla="*/ 169 h 406569"/>
                <a:gd name="connsiteX6" fmla="*/ 249237 w 661987"/>
                <a:gd name="connsiteY6" fmla="*/ 20807 h 406569"/>
                <a:gd name="connsiteX7" fmla="*/ 284162 w 661987"/>
                <a:gd name="connsiteY7" fmla="*/ 93832 h 406569"/>
                <a:gd name="connsiteX8" fmla="*/ 290512 w 661987"/>
                <a:gd name="connsiteY8" fmla="*/ 128757 h 406569"/>
                <a:gd name="connsiteX9" fmla="*/ 254000 w 661987"/>
                <a:gd name="connsiteY9" fmla="*/ 65257 h 406569"/>
                <a:gd name="connsiteX10" fmla="*/ 200025 w 661987"/>
                <a:gd name="connsiteY10" fmla="*/ 31919 h 406569"/>
                <a:gd name="connsiteX11" fmla="*/ 144462 w 661987"/>
                <a:gd name="connsiteY11" fmla="*/ 30332 h 406569"/>
                <a:gd name="connsiteX12" fmla="*/ 85725 w 661987"/>
                <a:gd name="connsiteY12" fmla="*/ 95419 h 406569"/>
                <a:gd name="connsiteX13" fmla="*/ 73025 w 661987"/>
                <a:gd name="connsiteY13" fmla="*/ 135107 h 406569"/>
                <a:gd name="connsiteX14" fmla="*/ 85725 w 661987"/>
                <a:gd name="connsiteY14" fmla="*/ 195432 h 406569"/>
                <a:gd name="connsiteX15" fmla="*/ 101600 w 661987"/>
                <a:gd name="connsiteY15" fmla="*/ 235119 h 406569"/>
                <a:gd name="connsiteX16" fmla="*/ 109537 w 661987"/>
                <a:gd name="connsiteY16" fmla="*/ 262107 h 406569"/>
                <a:gd name="connsiteX17" fmla="*/ 177800 w 661987"/>
                <a:gd name="connsiteY17" fmla="*/ 224007 h 406569"/>
                <a:gd name="connsiteX18" fmla="*/ 241300 w 661987"/>
                <a:gd name="connsiteY18" fmla="*/ 222419 h 406569"/>
                <a:gd name="connsiteX19" fmla="*/ 292100 w 661987"/>
                <a:gd name="connsiteY19" fmla="*/ 238294 h 406569"/>
                <a:gd name="connsiteX20" fmla="*/ 341312 w 661987"/>
                <a:gd name="connsiteY20" fmla="*/ 303382 h 406569"/>
                <a:gd name="connsiteX21" fmla="*/ 363537 w 661987"/>
                <a:gd name="connsiteY21" fmla="*/ 281157 h 406569"/>
                <a:gd name="connsiteX22" fmla="*/ 428625 w 661987"/>
                <a:gd name="connsiteY22" fmla="*/ 262107 h 406569"/>
                <a:gd name="connsiteX23" fmla="*/ 493712 w 661987"/>
                <a:gd name="connsiteY23" fmla="*/ 258932 h 406569"/>
                <a:gd name="connsiteX24" fmla="*/ 558800 w 661987"/>
                <a:gd name="connsiteY24" fmla="*/ 260519 h 406569"/>
                <a:gd name="connsiteX25" fmla="*/ 635000 w 661987"/>
                <a:gd name="connsiteY25" fmla="*/ 314494 h 406569"/>
                <a:gd name="connsiteX26" fmla="*/ 661987 w 661987"/>
                <a:gd name="connsiteY26" fmla="*/ 406569 h 40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1987" h="406569">
                  <a:moveTo>
                    <a:pt x="0" y="252582"/>
                  </a:moveTo>
                  <a:cubicBezTo>
                    <a:pt x="12700" y="233267"/>
                    <a:pt x="25400" y="213952"/>
                    <a:pt x="31750" y="190669"/>
                  </a:cubicBezTo>
                  <a:cubicBezTo>
                    <a:pt x="38100" y="167386"/>
                    <a:pt x="32015" y="137224"/>
                    <a:pt x="38100" y="112882"/>
                  </a:cubicBezTo>
                  <a:cubicBezTo>
                    <a:pt x="44185" y="88540"/>
                    <a:pt x="54504" y="61288"/>
                    <a:pt x="68262" y="44619"/>
                  </a:cubicBezTo>
                  <a:cubicBezTo>
                    <a:pt x="82020" y="27950"/>
                    <a:pt x="101335" y="20277"/>
                    <a:pt x="120650" y="12869"/>
                  </a:cubicBezTo>
                  <a:cubicBezTo>
                    <a:pt x="139965" y="5461"/>
                    <a:pt x="162719" y="-1154"/>
                    <a:pt x="184150" y="169"/>
                  </a:cubicBezTo>
                  <a:cubicBezTo>
                    <a:pt x="205581" y="1492"/>
                    <a:pt x="232568" y="5196"/>
                    <a:pt x="249237" y="20807"/>
                  </a:cubicBezTo>
                  <a:cubicBezTo>
                    <a:pt x="265906" y="36417"/>
                    <a:pt x="277283" y="75840"/>
                    <a:pt x="284162" y="93832"/>
                  </a:cubicBezTo>
                  <a:cubicBezTo>
                    <a:pt x="291041" y="111824"/>
                    <a:pt x="295539" y="133519"/>
                    <a:pt x="290512" y="128757"/>
                  </a:cubicBezTo>
                  <a:cubicBezTo>
                    <a:pt x="285485" y="123994"/>
                    <a:pt x="269081" y="81397"/>
                    <a:pt x="254000" y="65257"/>
                  </a:cubicBezTo>
                  <a:cubicBezTo>
                    <a:pt x="238919" y="49117"/>
                    <a:pt x="218281" y="37740"/>
                    <a:pt x="200025" y="31919"/>
                  </a:cubicBezTo>
                  <a:cubicBezTo>
                    <a:pt x="181769" y="26098"/>
                    <a:pt x="163512" y="19749"/>
                    <a:pt x="144462" y="30332"/>
                  </a:cubicBezTo>
                  <a:cubicBezTo>
                    <a:pt x="125412" y="40915"/>
                    <a:pt x="97631" y="77957"/>
                    <a:pt x="85725" y="95419"/>
                  </a:cubicBezTo>
                  <a:cubicBezTo>
                    <a:pt x="73819" y="112881"/>
                    <a:pt x="73025" y="118438"/>
                    <a:pt x="73025" y="135107"/>
                  </a:cubicBezTo>
                  <a:cubicBezTo>
                    <a:pt x="73025" y="151776"/>
                    <a:pt x="80963" y="178763"/>
                    <a:pt x="85725" y="195432"/>
                  </a:cubicBezTo>
                  <a:cubicBezTo>
                    <a:pt x="90488" y="212101"/>
                    <a:pt x="97631" y="224007"/>
                    <a:pt x="101600" y="235119"/>
                  </a:cubicBezTo>
                  <a:cubicBezTo>
                    <a:pt x="105569" y="246231"/>
                    <a:pt x="96837" y="263959"/>
                    <a:pt x="109537" y="262107"/>
                  </a:cubicBezTo>
                  <a:cubicBezTo>
                    <a:pt x="122237" y="260255"/>
                    <a:pt x="155840" y="230622"/>
                    <a:pt x="177800" y="224007"/>
                  </a:cubicBezTo>
                  <a:cubicBezTo>
                    <a:pt x="199761" y="217392"/>
                    <a:pt x="222250" y="220038"/>
                    <a:pt x="241300" y="222419"/>
                  </a:cubicBezTo>
                  <a:cubicBezTo>
                    <a:pt x="260350" y="224800"/>
                    <a:pt x="275431" y="224800"/>
                    <a:pt x="292100" y="238294"/>
                  </a:cubicBezTo>
                  <a:cubicBezTo>
                    <a:pt x="308769" y="251788"/>
                    <a:pt x="329406" y="296238"/>
                    <a:pt x="341312" y="303382"/>
                  </a:cubicBezTo>
                  <a:cubicBezTo>
                    <a:pt x="353218" y="310526"/>
                    <a:pt x="348985" y="288036"/>
                    <a:pt x="363537" y="281157"/>
                  </a:cubicBezTo>
                  <a:cubicBezTo>
                    <a:pt x="378089" y="274278"/>
                    <a:pt x="406929" y="265811"/>
                    <a:pt x="428625" y="262107"/>
                  </a:cubicBezTo>
                  <a:cubicBezTo>
                    <a:pt x="450321" y="258403"/>
                    <a:pt x="472016" y="259197"/>
                    <a:pt x="493712" y="258932"/>
                  </a:cubicBezTo>
                  <a:cubicBezTo>
                    <a:pt x="515408" y="258667"/>
                    <a:pt x="535252" y="251259"/>
                    <a:pt x="558800" y="260519"/>
                  </a:cubicBezTo>
                  <a:cubicBezTo>
                    <a:pt x="582348" y="269779"/>
                    <a:pt x="617802" y="290152"/>
                    <a:pt x="635000" y="314494"/>
                  </a:cubicBezTo>
                  <a:cubicBezTo>
                    <a:pt x="652198" y="338836"/>
                    <a:pt x="661193" y="392017"/>
                    <a:pt x="661987" y="40656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D95CE941-4AF1-4297-A3E8-D0EBFF75674E}"/>
                </a:ext>
              </a:extLst>
            </p:cNvPr>
            <p:cNvSpPr/>
            <p:nvPr/>
          </p:nvSpPr>
          <p:spPr>
            <a:xfrm>
              <a:off x="10559909" y="863891"/>
              <a:ext cx="298450" cy="106072"/>
            </a:xfrm>
            <a:custGeom>
              <a:avLst/>
              <a:gdLst>
                <a:gd name="connsiteX0" fmla="*/ 0 w 298450"/>
                <a:gd name="connsiteY0" fmla="*/ 56859 h 106072"/>
                <a:gd name="connsiteX1" fmla="*/ 61913 w 298450"/>
                <a:gd name="connsiteY1" fmla="*/ 10822 h 106072"/>
                <a:gd name="connsiteX2" fmla="*/ 127000 w 298450"/>
                <a:gd name="connsiteY2" fmla="*/ 1297 h 106072"/>
                <a:gd name="connsiteX3" fmla="*/ 217488 w 298450"/>
                <a:gd name="connsiteY3" fmla="*/ 4472 h 106072"/>
                <a:gd name="connsiteX4" fmla="*/ 263525 w 298450"/>
                <a:gd name="connsiteY4" fmla="*/ 40984 h 106072"/>
                <a:gd name="connsiteX5" fmla="*/ 298450 w 298450"/>
                <a:gd name="connsiteY5" fmla="*/ 106072 h 10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50" h="106072">
                  <a:moveTo>
                    <a:pt x="0" y="56859"/>
                  </a:moveTo>
                  <a:cubicBezTo>
                    <a:pt x="20373" y="38470"/>
                    <a:pt x="40746" y="20082"/>
                    <a:pt x="61913" y="10822"/>
                  </a:cubicBezTo>
                  <a:cubicBezTo>
                    <a:pt x="83080" y="1562"/>
                    <a:pt x="101071" y="2355"/>
                    <a:pt x="127000" y="1297"/>
                  </a:cubicBezTo>
                  <a:cubicBezTo>
                    <a:pt x="152929" y="239"/>
                    <a:pt x="194734" y="-2143"/>
                    <a:pt x="217488" y="4472"/>
                  </a:cubicBezTo>
                  <a:cubicBezTo>
                    <a:pt x="240242" y="11086"/>
                    <a:pt x="250031" y="24051"/>
                    <a:pt x="263525" y="40984"/>
                  </a:cubicBezTo>
                  <a:cubicBezTo>
                    <a:pt x="277019" y="57917"/>
                    <a:pt x="293952" y="97341"/>
                    <a:pt x="298450" y="10607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F78220BE-8391-414D-AAED-19C61D50FFA4}"/>
                </a:ext>
              </a:extLst>
            </p:cNvPr>
            <p:cNvSpPr/>
            <p:nvPr/>
          </p:nvSpPr>
          <p:spPr>
            <a:xfrm>
              <a:off x="10571022" y="890245"/>
              <a:ext cx="269926" cy="194018"/>
            </a:xfrm>
            <a:custGeom>
              <a:avLst/>
              <a:gdLst>
                <a:gd name="connsiteX0" fmla="*/ 0 w 269926"/>
                <a:gd name="connsiteY0" fmla="*/ 38443 h 194018"/>
                <a:gd name="connsiteX1" fmla="*/ 90487 w 269926"/>
                <a:gd name="connsiteY1" fmla="*/ 1930 h 194018"/>
                <a:gd name="connsiteX2" fmla="*/ 173037 w 269926"/>
                <a:gd name="connsiteY2" fmla="*/ 11455 h 194018"/>
                <a:gd name="connsiteX3" fmla="*/ 258762 w 269926"/>
                <a:gd name="connsiteY3" fmla="*/ 65430 h 194018"/>
                <a:gd name="connsiteX4" fmla="*/ 269875 w 269926"/>
                <a:gd name="connsiteY4" fmla="*/ 194018 h 19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926" h="194018">
                  <a:moveTo>
                    <a:pt x="0" y="38443"/>
                  </a:moveTo>
                  <a:cubicBezTo>
                    <a:pt x="30824" y="22435"/>
                    <a:pt x="61648" y="6428"/>
                    <a:pt x="90487" y="1930"/>
                  </a:cubicBezTo>
                  <a:cubicBezTo>
                    <a:pt x="119326" y="-2568"/>
                    <a:pt x="144991" y="872"/>
                    <a:pt x="173037" y="11455"/>
                  </a:cubicBezTo>
                  <a:cubicBezTo>
                    <a:pt x="201083" y="22038"/>
                    <a:pt x="242622" y="35003"/>
                    <a:pt x="258762" y="65430"/>
                  </a:cubicBezTo>
                  <a:cubicBezTo>
                    <a:pt x="274902" y="95857"/>
                    <a:pt x="268288" y="170735"/>
                    <a:pt x="269875" y="19401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9C90FF78-0A19-42B5-A293-9116E77381C5}"/>
                </a:ext>
              </a:extLst>
            </p:cNvPr>
            <p:cNvSpPr/>
            <p:nvPr/>
          </p:nvSpPr>
          <p:spPr>
            <a:xfrm>
              <a:off x="10564672" y="990600"/>
              <a:ext cx="316749" cy="444500"/>
            </a:xfrm>
            <a:custGeom>
              <a:avLst/>
              <a:gdLst>
                <a:gd name="connsiteX0" fmla="*/ 0 w 316749"/>
                <a:gd name="connsiteY0" fmla="*/ 0 h 444500"/>
                <a:gd name="connsiteX1" fmla="*/ 144462 w 316749"/>
                <a:gd name="connsiteY1" fmla="*/ 52388 h 444500"/>
                <a:gd name="connsiteX2" fmla="*/ 249237 w 316749"/>
                <a:gd name="connsiteY2" fmla="*/ 153988 h 444500"/>
                <a:gd name="connsiteX3" fmla="*/ 315912 w 316749"/>
                <a:gd name="connsiteY3" fmla="*/ 298450 h 444500"/>
                <a:gd name="connsiteX4" fmla="*/ 285750 w 316749"/>
                <a:gd name="connsiteY4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749" h="444500">
                  <a:moveTo>
                    <a:pt x="0" y="0"/>
                  </a:moveTo>
                  <a:cubicBezTo>
                    <a:pt x="51461" y="13361"/>
                    <a:pt x="102922" y="26723"/>
                    <a:pt x="144462" y="52388"/>
                  </a:cubicBezTo>
                  <a:cubicBezTo>
                    <a:pt x="186002" y="78053"/>
                    <a:pt x="220662" y="112978"/>
                    <a:pt x="249237" y="153988"/>
                  </a:cubicBezTo>
                  <a:cubicBezTo>
                    <a:pt x="277812" y="194998"/>
                    <a:pt x="309827" y="250031"/>
                    <a:pt x="315912" y="298450"/>
                  </a:cubicBezTo>
                  <a:cubicBezTo>
                    <a:pt x="321998" y="346869"/>
                    <a:pt x="293158" y="420158"/>
                    <a:pt x="285750" y="4445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1D222E5E-3121-4599-ABF9-223D713AEB1B}"/>
                </a:ext>
              </a:extLst>
            </p:cNvPr>
            <p:cNvSpPr/>
            <p:nvPr/>
          </p:nvSpPr>
          <p:spPr>
            <a:xfrm>
              <a:off x="10761522" y="1439863"/>
              <a:ext cx="112854" cy="257998"/>
            </a:xfrm>
            <a:custGeom>
              <a:avLst/>
              <a:gdLst>
                <a:gd name="connsiteX0" fmla="*/ 90487 w 112854"/>
                <a:gd name="connsiteY0" fmla="*/ 0 h 257998"/>
                <a:gd name="connsiteX1" fmla="*/ 112712 w 112854"/>
                <a:gd name="connsiteY1" fmla="*/ 101600 h 257998"/>
                <a:gd name="connsiteX2" fmla="*/ 80962 w 112854"/>
                <a:gd name="connsiteY2" fmla="*/ 198437 h 257998"/>
                <a:gd name="connsiteX3" fmla="*/ 42862 w 112854"/>
                <a:gd name="connsiteY3" fmla="*/ 254000 h 257998"/>
                <a:gd name="connsiteX4" fmla="*/ 0 w 112854"/>
                <a:gd name="connsiteY4" fmla="*/ 249237 h 2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54" h="257998">
                  <a:moveTo>
                    <a:pt x="90487" y="0"/>
                  </a:moveTo>
                  <a:cubicBezTo>
                    <a:pt x="102393" y="34263"/>
                    <a:pt x="114299" y="68527"/>
                    <a:pt x="112712" y="101600"/>
                  </a:cubicBezTo>
                  <a:cubicBezTo>
                    <a:pt x="111125" y="134673"/>
                    <a:pt x="92604" y="173037"/>
                    <a:pt x="80962" y="198437"/>
                  </a:cubicBezTo>
                  <a:cubicBezTo>
                    <a:pt x="69320" y="223837"/>
                    <a:pt x="56356" y="245533"/>
                    <a:pt x="42862" y="254000"/>
                  </a:cubicBezTo>
                  <a:cubicBezTo>
                    <a:pt x="29368" y="262467"/>
                    <a:pt x="14684" y="255852"/>
                    <a:pt x="0" y="24923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26DBA346-D845-44CC-9CF9-CA2AFE407543}"/>
                </a:ext>
              </a:extLst>
            </p:cNvPr>
            <p:cNvSpPr/>
            <p:nvPr/>
          </p:nvSpPr>
          <p:spPr>
            <a:xfrm>
              <a:off x="10637697" y="1693863"/>
              <a:ext cx="125412" cy="80962"/>
            </a:xfrm>
            <a:custGeom>
              <a:avLst/>
              <a:gdLst>
                <a:gd name="connsiteX0" fmla="*/ 125412 w 125412"/>
                <a:gd name="connsiteY0" fmla="*/ 0 h 80962"/>
                <a:gd name="connsiteX1" fmla="*/ 76200 w 125412"/>
                <a:gd name="connsiteY1" fmla="*/ 53975 h 80962"/>
                <a:gd name="connsiteX2" fmla="*/ 0 w 125412"/>
                <a:gd name="connsiteY2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2" h="80962">
                  <a:moveTo>
                    <a:pt x="125412" y="0"/>
                  </a:moveTo>
                  <a:cubicBezTo>
                    <a:pt x="111257" y="20240"/>
                    <a:pt x="97102" y="40481"/>
                    <a:pt x="76200" y="53975"/>
                  </a:cubicBezTo>
                  <a:cubicBezTo>
                    <a:pt x="55298" y="67469"/>
                    <a:pt x="27649" y="74215"/>
                    <a:pt x="0" y="8096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DDA74A7D-01A5-4D99-90FA-AACECA8F731E}"/>
                </a:ext>
              </a:extLst>
            </p:cNvPr>
            <p:cNvSpPr/>
            <p:nvPr/>
          </p:nvSpPr>
          <p:spPr>
            <a:xfrm>
              <a:off x="10548797" y="1431925"/>
              <a:ext cx="191916" cy="338138"/>
            </a:xfrm>
            <a:custGeom>
              <a:avLst/>
              <a:gdLst>
                <a:gd name="connsiteX0" fmla="*/ 0 w 191916"/>
                <a:gd name="connsiteY0" fmla="*/ 0 h 338138"/>
                <a:gd name="connsiteX1" fmla="*/ 77787 w 191916"/>
                <a:gd name="connsiteY1" fmla="*/ 11113 h 338138"/>
                <a:gd name="connsiteX2" fmla="*/ 111125 w 191916"/>
                <a:gd name="connsiteY2" fmla="*/ 20638 h 338138"/>
                <a:gd name="connsiteX3" fmla="*/ 146050 w 191916"/>
                <a:gd name="connsiteY3" fmla="*/ 52388 h 338138"/>
                <a:gd name="connsiteX4" fmla="*/ 168275 w 191916"/>
                <a:gd name="connsiteY4" fmla="*/ 93663 h 338138"/>
                <a:gd name="connsiteX5" fmla="*/ 190500 w 191916"/>
                <a:gd name="connsiteY5" fmla="*/ 147638 h 338138"/>
                <a:gd name="connsiteX6" fmla="*/ 187325 w 191916"/>
                <a:gd name="connsiteY6" fmla="*/ 200025 h 338138"/>
                <a:gd name="connsiteX7" fmla="*/ 168275 w 191916"/>
                <a:gd name="connsiteY7" fmla="*/ 261938 h 338138"/>
                <a:gd name="connsiteX8" fmla="*/ 147637 w 191916"/>
                <a:gd name="connsiteY8" fmla="*/ 298450 h 338138"/>
                <a:gd name="connsiteX9" fmla="*/ 90487 w 191916"/>
                <a:gd name="connsiteY9" fmla="*/ 338138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916" h="338138">
                  <a:moveTo>
                    <a:pt x="0" y="0"/>
                  </a:moveTo>
                  <a:cubicBezTo>
                    <a:pt x="29633" y="3836"/>
                    <a:pt x="59266" y="7673"/>
                    <a:pt x="77787" y="11113"/>
                  </a:cubicBezTo>
                  <a:cubicBezTo>
                    <a:pt x="96308" y="14553"/>
                    <a:pt x="99748" y="13759"/>
                    <a:pt x="111125" y="20638"/>
                  </a:cubicBezTo>
                  <a:cubicBezTo>
                    <a:pt x="122502" y="27517"/>
                    <a:pt x="136525" y="40217"/>
                    <a:pt x="146050" y="52388"/>
                  </a:cubicBezTo>
                  <a:cubicBezTo>
                    <a:pt x="155575" y="64559"/>
                    <a:pt x="160867" y="77788"/>
                    <a:pt x="168275" y="93663"/>
                  </a:cubicBezTo>
                  <a:cubicBezTo>
                    <a:pt x="175683" y="109538"/>
                    <a:pt x="187325" y="129911"/>
                    <a:pt x="190500" y="147638"/>
                  </a:cubicBezTo>
                  <a:cubicBezTo>
                    <a:pt x="193675" y="165365"/>
                    <a:pt x="191029" y="180975"/>
                    <a:pt x="187325" y="200025"/>
                  </a:cubicBezTo>
                  <a:cubicBezTo>
                    <a:pt x="183621" y="219075"/>
                    <a:pt x="174890" y="245534"/>
                    <a:pt x="168275" y="261938"/>
                  </a:cubicBezTo>
                  <a:cubicBezTo>
                    <a:pt x="161660" y="278342"/>
                    <a:pt x="160602" y="285750"/>
                    <a:pt x="147637" y="298450"/>
                  </a:cubicBezTo>
                  <a:cubicBezTo>
                    <a:pt x="134672" y="311150"/>
                    <a:pt x="101864" y="331523"/>
                    <a:pt x="90487" y="33813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851B5122-2076-4515-9B4E-0AA149D52327}"/>
                </a:ext>
              </a:extLst>
            </p:cNvPr>
            <p:cNvSpPr/>
            <p:nvPr/>
          </p:nvSpPr>
          <p:spPr>
            <a:xfrm>
              <a:off x="10423384" y="1423988"/>
              <a:ext cx="114300" cy="77787"/>
            </a:xfrm>
            <a:custGeom>
              <a:avLst/>
              <a:gdLst>
                <a:gd name="connsiteX0" fmla="*/ 0 w 114300"/>
                <a:gd name="connsiteY0" fmla="*/ 77787 h 77787"/>
                <a:gd name="connsiteX1" fmla="*/ 85725 w 114300"/>
                <a:gd name="connsiteY1" fmla="*/ 25400 h 77787"/>
                <a:gd name="connsiteX2" fmla="*/ 114300 w 114300"/>
                <a:gd name="connsiteY2" fmla="*/ 0 h 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77787">
                  <a:moveTo>
                    <a:pt x="0" y="77787"/>
                  </a:moveTo>
                  <a:cubicBezTo>
                    <a:pt x="33337" y="58075"/>
                    <a:pt x="66675" y="38364"/>
                    <a:pt x="85725" y="25400"/>
                  </a:cubicBezTo>
                  <a:cubicBezTo>
                    <a:pt x="104775" y="12436"/>
                    <a:pt x="109008" y="7408"/>
                    <a:pt x="11430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EFAB2871-6D99-44CC-86C6-DB6EC6E26676}"/>
                </a:ext>
              </a:extLst>
            </p:cNvPr>
            <p:cNvSpPr/>
            <p:nvPr/>
          </p:nvSpPr>
          <p:spPr>
            <a:xfrm>
              <a:off x="10437672" y="1500188"/>
              <a:ext cx="144530" cy="481012"/>
            </a:xfrm>
            <a:custGeom>
              <a:avLst/>
              <a:gdLst>
                <a:gd name="connsiteX0" fmla="*/ 4762 w 144530"/>
                <a:gd name="connsiteY0" fmla="*/ 0 h 481012"/>
                <a:gd name="connsiteX1" fmla="*/ 57150 w 144530"/>
                <a:gd name="connsiteY1" fmla="*/ 60325 h 481012"/>
                <a:gd name="connsiteX2" fmla="*/ 115887 w 144530"/>
                <a:gd name="connsiteY2" fmla="*/ 141287 h 481012"/>
                <a:gd name="connsiteX3" fmla="*/ 142875 w 144530"/>
                <a:gd name="connsiteY3" fmla="*/ 217487 h 481012"/>
                <a:gd name="connsiteX4" fmla="*/ 138112 w 144530"/>
                <a:gd name="connsiteY4" fmla="*/ 342900 h 481012"/>
                <a:gd name="connsiteX5" fmla="*/ 109537 w 144530"/>
                <a:gd name="connsiteY5" fmla="*/ 414337 h 481012"/>
                <a:gd name="connsiteX6" fmla="*/ 53975 w 144530"/>
                <a:gd name="connsiteY6" fmla="*/ 461962 h 481012"/>
                <a:gd name="connsiteX7" fmla="*/ 0 w 144530"/>
                <a:gd name="connsiteY7" fmla="*/ 481012 h 48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530" h="481012">
                  <a:moveTo>
                    <a:pt x="4762" y="0"/>
                  </a:moveTo>
                  <a:cubicBezTo>
                    <a:pt x="21695" y="18388"/>
                    <a:pt x="38629" y="36777"/>
                    <a:pt x="57150" y="60325"/>
                  </a:cubicBezTo>
                  <a:cubicBezTo>
                    <a:pt x="75671" y="83873"/>
                    <a:pt x="101600" y="115093"/>
                    <a:pt x="115887" y="141287"/>
                  </a:cubicBezTo>
                  <a:cubicBezTo>
                    <a:pt x="130174" y="167481"/>
                    <a:pt x="139171" y="183885"/>
                    <a:pt x="142875" y="217487"/>
                  </a:cubicBezTo>
                  <a:cubicBezTo>
                    <a:pt x="146579" y="251089"/>
                    <a:pt x="143668" y="310092"/>
                    <a:pt x="138112" y="342900"/>
                  </a:cubicBezTo>
                  <a:cubicBezTo>
                    <a:pt x="132556" y="375708"/>
                    <a:pt x="123560" y="394493"/>
                    <a:pt x="109537" y="414337"/>
                  </a:cubicBezTo>
                  <a:cubicBezTo>
                    <a:pt x="95514" y="434181"/>
                    <a:pt x="72231" y="450850"/>
                    <a:pt x="53975" y="461962"/>
                  </a:cubicBezTo>
                  <a:cubicBezTo>
                    <a:pt x="35719" y="473075"/>
                    <a:pt x="17859" y="477043"/>
                    <a:pt x="0" y="48101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FDDCE964-FAC1-4456-9BDA-0F633997B3E5}"/>
                </a:ext>
              </a:extLst>
            </p:cNvPr>
            <p:cNvSpPr/>
            <p:nvPr/>
          </p:nvSpPr>
          <p:spPr>
            <a:xfrm>
              <a:off x="10229709" y="1614488"/>
              <a:ext cx="307430" cy="434983"/>
            </a:xfrm>
            <a:custGeom>
              <a:avLst/>
              <a:gdLst>
                <a:gd name="connsiteX0" fmla="*/ 273050 w 306858"/>
                <a:gd name="connsiteY0" fmla="*/ 0 h 434983"/>
                <a:gd name="connsiteX1" fmla="*/ 295275 w 306858"/>
                <a:gd name="connsiteY1" fmla="*/ 58737 h 434983"/>
                <a:gd name="connsiteX2" fmla="*/ 304800 w 306858"/>
                <a:gd name="connsiteY2" fmla="*/ 112712 h 434983"/>
                <a:gd name="connsiteX3" fmla="*/ 304800 w 306858"/>
                <a:gd name="connsiteY3" fmla="*/ 163512 h 434983"/>
                <a:gd name="connsiteX4" fmla="*/ 282575 w 306858"/>
                <a:gd name="connsiteY4" fmla="*/ 265112 h 434983"/>
                <a:gd name="connsiteX5" fmla="*/ 252413 w 306858"/>
                <a:gd name="connsiteY5" fmla="*/ 298450 h 434983"/>
                <a:gd name="connsiteX6" fmla="*/ 239713 w 306858"/>
                <a:gd name="connsiteY6" fmla="*/ 304800 h 434983"/>
                <a:gd name="connsiteX7" fmla="*/ 207963 w 306858"/>
                <a:gd name="connsiteY7" fmla="*/ 354012 h 434983"/>
                <a:gd name="connsiteX8" fmla="*/ 187325 w 306858"/>
                <a:gd name="connsiteY8" fmla="*/ 369887 h 434983"/>
                <a:gd name="connsiteX9" fmla="*/ 165100 w 306858"/>
                <a:gd name="connsiteY9" fmla="*/ 403225 h 434983"/>
                <a:gd name="connsiteX10" fmla="*/ 123825 w 306858"/>
                <a:gd name="connsiteY10" fmla="*/ 422275 h 434983"/>
                <a:gd name="connsiteX11" fmla="*/ 61913 w 306858"/>
                <a:gd name="connsiteY11" fmla="*/ 434975 h 434983"/>
                <a:gd name="connsiteX12" fmla="*/ 0 w 306858"/>
                <a:gd name="connsiteY12" fmla="*/ 423862 h 434983"/>
                <a:gd name="connsiteX0" fmla="*/ 273050 w 306858"/>
                <a:gd name="connsiteY0" fmla="*/ 0 h 434983"/>
                <a:gd name="connsiteX1" fmla="*/ 295275 w 306858"/>
                <a:gd name="connsiteY1" fmla="*/ 58737 h 434983"/>
                <a:gd name="connsiteX2" fmla="*/ 304800 w 306858"/>
                <a:gd name="connsiteY2" fmla="*/ 112712 h 434983"/>
                <a:gd name="connsiteX3" fmla="*/ 304800 w 306858"/>
                <a:gd name="connsiteY3" fmla="*/ 163512 h 434983"/>
                <a:gd name="connsiteX4" fmla="*/ 282575 w 306858"/>
                <a:gd name="connsiteY4" fmla="*/ 265112 h 434983"/>
                <a:gd name="connsiteX5" fmla="*/ 252413 w 306858"/>
                <a:gd name="connsiteY5" fmla="*/ 298450 h 434983"/>
                <a:gd name="connsiteX6" fmla="*/ 239713 w 306858"/>
                <a:gd name="connsiteY6" fmla="*/ 304800 h 434983"/>
                <a:gd name="connsiteX7" fmla="*/ 207963 w 306858"/>
                <a:gd name="connsiteY7" fmla="*/ 354012 h 434983"/>
                <a:gd name="connsiteX8" fmla="*/ 187325 w 306858"/>
                <a:gd name="connsiteY8" fmla="*/ 369887 h 434983"/>
                <a:gd name="connsiteX9" fmla="*/ 158750 w 306858"/>
                <a:gd name="connsiteY9" fmla="*/ 403225 h 434983"/>
                <a:gd name="connsiteX10" fmla="*/ 123825 w 306858"/>
                <a:gd name="connsiteY10" fmla="*/ 422275 h 434983"/>
                <a:gd name="connsiteX11" fmla="*/ 61913 w 306858"/>
                <a:gd name="connsiteY11" fmla="*/ 434975 h 434983"/>
                <a:gd name="connsiteX12" fmla="*/ 0 w 306858"/>
                <a:gd name="connsiteY12" fmla="*/ 423862 h 434983"/>
                <a:gd name="connsiteX0" fmla="*/ 273050 w 307430"/>
                <a:gd name="connsiteY0" fmla="*/ 0 h 434983"/>
                <a:gd name="connsiteX1" fmla="*/ 295275 w 307430"/>
                <a:gd name="connsiteY1" fmla="*/ 58737 h 434983"/>
                <a:gd name="connsiteX2" fmla="*/ 304800 w 307430"/>
                <a:gd name="connsiteY2" fmla="*/ 112712 h 434983"/>
                <a:gd name="connsiteX3" fmla="*/ 304800 w 307430"/>
                <a:gd name="connsiteY3" fmla="*/ 163512 h 434983"/>
                <a:gd name="connsiteX4" fmla="*/ 274638 w 307430"/>
                <a:gd name="connsiteY4" fmla="*/ 255587 h 434983"/>
                <a:gd name="connsiteX5" fmla="*/ 252413 w 307430"/>
                <a:gd name="connsiteY5" fmla="*/ 298450 h 434983"/>
                <a:gd name="connsiteX6" fmla="*/ 239713 w 307430"/>
                <a:gd name="connsiteY6" fmla="*/ 304800 h 434983"/>
                <a:gd name="connsiteX7" fmla="*/ 207963 w 307430"/>
                <a:gd name="connsiteY7" fmla="*/ 354012 h 434983"/>
                <a:gd name="connsiteX8" fmla="*/ 187325 w 307430"/>
                <a:gd name="connsiteY8" fmla="*/ 369887 h 434983"/>
                <a:gd name="connsiteX9" fmla="*/ 158750 w 307430"/>
                <a:gd name="connsiteY9" fmla="*/ 403225 h 434983"/>
                <a:gd name="connsiteX10" fmla="*/ 123825 w 307430"/>
                <a:gd name="connsiteY10" fmla="*/ 422275 h 434983"/>
                <a:gd name="connsiteX11" fmla="*/ 61913 w 307430"/>
                <a:gd name="connsiteY11" fmla="*/ 434975 h 434983"/>
                <a:gd name="connsiteX12" fmla="*/ 0 w 307430"/>
                <a:gd name="connsiteY12" fmla="*/ 423862 h 4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430" h="434983">
                  <a:moveTo>
                    <a:pt x="273050" y="0"/>
                  </a:moveTo>
                  <a:cubicBezTo>
                    <a:pt x="281516" y="19976"/>
                    <a:pt x="289983" y="39952"/>
                    <a:pt x="295275" y="58737"/>
                  </a:cubicBezTo>
                  <a:cubicBezTo>
                    <a:pt x="300567" y="77522"/>
                    <a:pt x="303213" y="95250"/>
                    <a:pt x="304800" y="112712"/>
                  </a:cubicBezTo>
                  <a:cubicBezTo>
                    <a:pt x="306387" y="130174"/>
                    <a:pt x="309827" y="139700"/>
                    <a:pt x="304800" y="163512"/>
                  </a:cubicBezTo>
                  <a:cubicBezTo>
                    <a:pt x="299773" y="187324"/>
                    <a:pt x="283369" y="233097"/>
                    <a:pt x="274638" y="255587"/>
                  </a:cubicBezTo>
                  <a:cubicBezTo>
                    <a:pt x="265907" y="278077"/>
                    <a:pt x="258234" y="290248"/>
                    <a:pt x="252413" y="298450"/>
                  </a:cubicBezTo>
                  <a:cubicBezTo>
                    <a:pt x="246592" y="306652"/>
                    <a:pt x="247121" y="295540"/>
                    <a:pt x="239713" y="304800"/>
                  </a:cubicBezTo>
                  <a:cubicBezTo>
                    <a:pt x="232305" y="314060"/>
                    <a:pt x="216694" y="343164"/>
                    <a:pt x="207963" y="354012"/>
                  </a:cubicBezTo>
                  <a:cubicBezTo>
                    <a:pt x="199232" y="364860"/>
                    <a:pt x="195527" y="361685"/>
                    <a:pt x="187325" y="369887"/>
                  </a:cubicBezTo>
                  <a:cubicBezTo>
                    <a:pt x="179123" y="378089"/>
                    <a:pt x="169333" y="394494"/>
                    <a:pt x="158750" y="403225"/>
                  </a:cubicBezTo>
                  <a:cubicBezTo>
                    <a:pt x="148167" y="411956"/>
                    <a:pt x="139964" y="416983"/>
                    <a:pt x="123825" y="422275"/>
                  </a:cubicBezTo>
                  <a:cubicBezTo>
                    <a:pt x="107686" y="427567"/>
                    <a:pt x="82550" y="434711"/>
                    <a:pt x="61913" y="434975"/>
                  </a:cubicBezTo>
                  <a:cubicBezTo>
                    <a:pt x="41276" y="435239"/>
                    <a:pt x="5556" y="429418"/>
                    <a:pt x="0" y="42386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492E8136-C7F7-4F54-90E2-9210DB5EE142}"/>
                </a:ext>
              </a:extLst>
            </p:cNvPr>
            <p:cNvSpPr/>
            <p:nvPr/>
          </p:nvSpPr>
          <p:spPr>
            <a:xfrm>
              <a:off x="10240822" y="1620838"/>
              <a:ext cx="194335" cy="404049"/>
            </a:xfrm>
            <a:custGeom>
              <a:avLst/>
              <a:gdLst>
                <a:gd name="connsiteX0" fmla="*/ 122237 w 194335"/>
                <a:gd name="connsiteY0" fmla="*/ 0 h 404049"/>
                <a:gd name="connsiteX1" fmla="*/ 161925 w 194335"/>
                <a:gd name="connsiteY1" fmla="*/ 49212 h 404049"/>
                <a:gd name="connsiteX2" fmla="*/ 185737 w 194335"/>
                <a:gd name="connsiteY2" fmla="*/ 112712 h 404049"/>
                <a:gd name="connsiteX3" fmla="*/ 193675 w 194335"/>
                <a:gd name="connsiteY3" fmla="*/ 171450 h 404049"/>
                <a:gd name="connsiteX4" fmla="*/ 192087 w 194335"/>
                <a:gd name="connsiteY4" fmla="*/ 246062 h 404049"/>
                <a:gd name="connsiteX5" fmla="*/ 177800 w 194335"/>
                <a:gd name="connsiteY5" fmla="*/ 293687 h 404049"/>
                <a:gd name="connsiteX6" fmla="*/ 142875 w 194335"/>
                <a:gd name="connsiteY6" fmla="*/ 350837 h 404049"/>
                <a:gd name="connsiteX7" fmla="*/ 90487 w 194335"/>
                <a:gd name="connsiteY7" fmla="*/ 396875 h 404049"/>
                <a:gd name="connsiteX8" fmla="*/ 0 w 194335"/>
                <a:gd name="connsiteY8" fmla="*/ 403225 h 40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35" h="404049">
                  <a:moveTo>
                    <a:pt x="122237" y="0"/>
                  </a:moveTo>
                  <a:cubicBezTo>
                    <a:pt x="136789" y="15213"/>
                    <a:pt x="151342" y="30427"/>
                    <a:pt x="161925" y="49212"/>
                  </a:cubicBezTo>
                  <a:cubicBezTo>
                    <a:pt x="172508" y="67997"/>
                    <a:pt x="180445" y="92339"/>
                    <a:pt x="185737" y="112712"/>
                  </a:cubicBezTo>
                  <a:cubicBezTo>
                    <a:pt x="191029" y="133085"/>
                    <a:pt x="192617" y="149225"/>
                    <a:pt x="193675" y="171450"/>
                  </a:cubicBezTo>
                  <a:cubicBezTo>
                    <a:pt x="194733" y="193675"/>
                    <a:pt x="194733" y="225689"/>
                    <a:pt x="192087" y="246062"/>
                  </a:cubicBezTo>
                  <a:cubicBezTo>
                    <a:pt x="189441" y="266435"/>
                    <a:pt x="186002" y="276225"/>
                    <a:pt x="177800" y="293687"/>
                  </a:cubicBezTo>
                  <a:cubicBezTo>
                    <a:pt x="169598" y="311149"/>
                    <a:pt x="157427" y="333639"/>
                    <a:pt x="142875" y="350837"/>
                  </a:cubicBezTo>
                  <a:cubicBezTo>
                    <a:pt x="128323" y="368035"/>
                    <a:pt x="114299" y="388144"/>
                    <a:pt x="90487" y="396875"/>
                  </a:cubicBezTo>
                  <a:cubicBezTo>
                    <a:pt x="66675" y="405606"/>
                    <a:pt x="33337" y="404415"/>
                    <a:pt x="0" y="40322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947C29D7-43B1-4538-B370-50CE3C91786A}"/>
                </a:ext>
              </a:extLst>
            </p:cNvPr>
            <p:cNvSpPr/>
            <p:nvPr/>
          </p:nvSpPr>
          <p:spPr>
            <a:xfrm>
              <a:off x="10232884" y="1635125"/>
              <a:ext cx="152566" cy="382588"/>
            </a:xfrm>
            <a:custGeom>
              <a:avLst/>
              <a:gdLst>
                <a:gd name="connsiteX0" fmla="*/ 131763 w 152566"/>
                <a:gd name="connsiteY0" fmla="*/ 0 h 382588"/>
                <a:gd name="connsiteX1" fmla="*/ 150813 w 152566"/>
                <a:gd name="connsiteY1" fmla="*/ 71438 h 382588"/>
                <a:gd name="connsiteX2" fmla="*/ 150813 w 152566"/>
                <a:gd name="connsiteY2" fmla="*/ 123825 h 382588"/>
                <a:gd name="connsiteX3" fmla="*/ 142875 w 152566"/>
                <a:gd name="connsiteY3" fmla="*/ 176213 h 382588"/>
                <a:gd name="connsiteX4" fmla="*/ 101600 w 152566"/>
                <a:gd name="connsiteY4" fmla="*/ 236538 h 382588"/>
                <a:gd name="connsiteX5" fmla="*/ 74613 w 152566"/>
                <a:gd name="connsiteY5" fmla="*/ 287338 h 382588"/>
                <a:gd name="connsiteX6" fmla="*/ 38100 w 152566"/>
                <a:gd name="connsiteY6" fmla="*/ 333375 h 382588"/>
                <a:gd name="connsiteX7" fmla="*/ 12700 w 152566"/>
                <a:gd name="connsiteY7" fmla="*/ 361950 h 382588"/>
                <a:gd name="connsiteX8" fmla="*/ 0 w 152566"/>
                <a:gd name="connsiteY8" fmla="*/ 382588 h 3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66" h="382588">
                  <a:moveTo>
                    <a:pt x="131763" y="0"/>
                  </a:moveTo>
                  <a:cubicBezTo>
                    <a:pt x="139700" y="25400"/>
                    <a:pt x="147638" y="50801"/>
                    <a:pt x="150813" y="71438"/>
                  </a:cubicBezTo>
                  <a:cubicBezTo>
                    <a:pt x="153988" y="92076"/>
                    <a:pt x="152136" y="106362"/>
                    <a:pt x="150813" y="123825"/>
                  </a:cubicBezTo>
                  <a:cubicBezTo>
                    <a:pt x="149490" y="141288"/>
                    <a:pt x="151077" y="157427"/>
                    <a:pt x="142875" y="176213"/>
                  </a:cubicBezTo>
                  <a:cubicBezTo>
                    <a:pt x="134673" y="194999"/>
                    <a:pt x="112977" y="218017"/>
                    <a:pt x="101600" y="236538"/>
                  </a:cubicBezTo>
                  <a:cubicBezTo>
                    <a:pt x="90223" y="255059"/>
                    <a:pt x="85196" y="271198"/>
                    <a:pt x="74613" y="287338"/>
                  </a:cubicBezTo>
                  <a:cubicBezTo>
                    <a:pt x="64030" y="303478"/>
                    <a:pt x="48419" y="320940"/>
                    <a:pt x="38100" y="333375"/>
                  </a:cubicBezTo>
                  <a:cubicBezTo>
                    <a:pt x="27781" y="345810"/>
                    <a:pt x="19050" y="353748"/>
                    <a:pt x="12700" y="361950"/>
                  </a:cubicBezTo>
                  <a:cubicBezTo>
                    <a:pt x="6350" y="370152"/>
                    <a:pt x="3439" y="381530"/>
                    <a:pt x="0" y="38258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E8D4D822-AA5A-470E-94F9-40DD371500AA}"/>
                </a:ext>
              </a:extLst>
            </p:cNvPr>
            <p:cNvSpPr/>
            <p:nvPr/>
          </p:nvSpPr>
          <p:spPr>
            <a:xfrm>
              <a:off x="10190022" y="1836738"/>
              <a:ext cx="112712" cy="165118"/>
            </a:xfrm>
            <a:custGeom>
              <a:avLst/>
              <a:gdLst>
                <a:gd name="connsiteX0" fmla="*/ 112712 w 112712"/>
                <a:gd name="connsiteY0" fmla="*/ 0 h 165118"/>
                <a:gd name="connsiteX1" fmla="*/ 84137 w 112712"/>
                <a:gd name="connsiteY1" fmla="*/ 76200 h 165118"/>
                <a:gd name="connsiteX2" fmla="*/ 28575 w 112712"/>
                <a:gd name="connsiteY2" fmla="*/ 139700 h 165118"/>
                <a:gd name="connsiteX3" fmla="*/ 0 w 112712"/>
                <a:gd name="connsiteY3" fmla="*/ 165100 h 16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12" h="165118">
                  <a:moveTo>
                    <a:pt x="112712" y="0"/>
                  </a:moveTo>
                  <a:cubicBezTo>
                    <a:pt x="105436" y="26458"/>
                    <a:pt x="98160" y="52917"/>
                    <a:pt x="84137" y="76200"/>
                  </a:cubicBezTo>
                  <a:cubicBezTo>
                    <a:pt x="70114" y="99483"/>
                    <a:pt x="42598" y="124883"/>
                    <a:pt x="28575" y="139700"/>
                  </a:cubicBezTo>
                  <a:cubicBezTo>
                    <a:pt x="14552" y="154517"/>
                    <a:pt x="6879" y="165629"/>
                    <a:pt x="0" y="1651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2CE14C79-7B83-4EC7-BB92-98CE7D925F7E}"/>
                </a:ext>
              </a:extLst>
            </p:cNvPr>
            <p:cNvSpPr/>
            <p:nvPr/>
          </p:nvSpPr>
          <p:spPr>
            <a:xfrm>
              <a:off x="10174147" y="1836738"/>
              <a:ext cx="127000" cy="114751"/>
            </a:xfrm>
            <a:custGeom>
              <a:avLst/>
              <a:gdLst>
                <a:gd name="connsiteX0" fmla="*/ 127000 w 127000"/>
                <a:gd name="connsiteY0" fmla="*/ 0 h 114751"/>
                <a:gd name="connsiteX1" fmla="*/ 80962 w 127000"/>
                <a:gd name="connsiteY1" fmla="*/ 57150 h 114751"/>
                <a:gd name="connsiteX2" fmla="*/ 39687 w 127000"/>
                <a:gd name="connsiteY2" fmla="*/ 93662 h 114751"/>
                <a:gd name="connsiteX3" fmla="*/ 0 w 127000"/>
                <a:gd name="connsiteY3" fmla="*/ 114300 h 11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" h="114751">
                  <a:moveTo>
                    <a:pt x="127000" y="0"/>
                  </a:moveTo>
                  <a:cubicBezTo>
                    <a:pt x="111257" y="20770"/>
                    <a:pt x="95514" y="41540"/>
                    <a:pt x="80962" y="57150"/>
                  </a:cubicBezTo>
                  <a:cubicBezTo>
                    <a:pt x="66410" y="72760"/>
                    <a:pt x="53181" y="84137"/>
                    <a:pt x="39687" y="93662"/>
                  </a:cubicBezTo>
                  <a:cubicBezTo>
                    <a:pt x="26193" y="103187"/>
                    <a:pt x="3440" y="117475"/>
                    <a:pt x="0" y="1143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8AC09FD9-00FB-483E-9738-CDB37E2982B0}"/>
                </a:ext>
              </a:extLst>
            </p:cNvPr>
            <p:cNvSpPr/>
            <p:nvPr/>
          </p:nvSpPr>
          <p:spPr>
            <a:xfrm>
              <a:off x="10091597" y="1568450"/>
              <a:ext cx="133572" cy="344488"/>
            </a:xfrm>
            <a:custGeom>
              <a:avLst/>
              <a:gdLst>
                <a:gd name="connsiteX0" fmla="*/ 0 w 133572"/>
                <a:gd name="connsiteY0" fmla="*/ 0 h 344488"/>
                <a:gd name="connsiteX1" fmla="*/ 68262 w 133572"/>
                <a:gd name="connsiteY1" fmla="*/ 38100 h 344488"/>
                <a:gd name="connsiteX2" fmla="*/ 115887 w 133572"/>
                <a:gd name="connsiteY2" fmla="*/ 106363 h 344488"/>
                <a:gd name="connsiteX3" fmla="*/ 133350 w 133572"/>
                <a:gd name="connsiteY3" fmla="*/ 174625 h 344488"/>
                <a:gd name="connsiteX4" fmla="*/ 123825 w 133572"/>
                <a:gd name="connsiteY4" fmla="*/ 258763 h 344488"/>
                <a:gd name="connsiteX5" fmla="*/ 96837 w 133572"/>
                <a:gd name="connsiteY5" fmla="*/ 315913 h 344488"/>
                <a:gd name="connsiteX6" fmla="*/ 68262 w 133572"/>
                <a:gd name="connsiteY6" fmla="*/ 344488 h 34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72" h="344488">
                  <a:moveTo>
                    <a:pt x="0" y="0"/>
                  </a:moveTo>
                  <a:cubicBezTo>
                    <a:pt x="24474" y="10186"/>
                    <a:pt x="48948" y="20373"/>
                    <a:pt x="68262" y="38100"/>
                  </a:cubicBezTo>
                  <a:cubicBezTo>
                    <a:pt x="87576" y="55827"/>
                    <a:pt x="105039" y="83609"/>
                    <a:pt x="115887" y="106363"/>
                  </a:cubicBezTo>
                  <a:cubicBezTo>
                    <a:pt x="126735" y="129117"/>
                    <a:pt x="132027" y="149225"/>
                    <a:pt x="133350" y="174625"/>
                  </a:cubicBezTo>
                  <a:cubicBezTo>
                    <a:pt x="134673" y="200025"/>
                    <a:pt x="129910" y="235215"/>
                    <a:pt x="123825" y="258763"/>
                  </a:cubicBezTo>
                  <a:cubicBezTo>
                    <a:pt x="117740" y="282311"/>
                    <a:pt x="106097" y="301626"/>
                    <a:pt x="96837" y="315913"/>
                  </a:cubicBezTo>
                  <a:cubicBezTo>
                    <a:pt x="87577" y="330200"/>
                    <a:pt x="74876" y="338403"/>
                    <a:pt x="68262" y="34448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044575A5-1FC2-40C9-84B2-5785E18340CC}"/>
                </a:ext>
              </a:extLst>
            </p:cNvPr>
            <p:cNvSpPr/>
            <p:nvPr/>
          </p:nvSpPr>
          <p:spPr>
            <a:xfrm>
              <a:off x="9823309" y="1651000"/>
              <a:ext cx="58738" cy="179388"/>
            </a:xfrm>
            <a:custGeom>
              <a:avLst/>
              <a:gdLst>
                <a:gd name="connsiteX0" fmla="*/ 58738 w 58738"/>
                <a:gd name="connsiteY0" fmla="*/ 0 h 179388"/>
                <a:gd name="connsiteX1" fmla="*/ 52388 w 58738"/>
                <a:gd name="connsiteY1" fmla="*/ 52388 h 179388"/>
                <a:gd name="connsiteX2" fmla="*/ 28575 w 58738"/>
                <a:gd name="connsiteY2" fmla="*/ 112713 h 179388"/>
                <a:gd name="connsiteX3" fmla="*/ 0 w 58738"/>
                <a:gd name="connsiteY3" fmla="*/ 179388 h 17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8" h="179388">
                  <a:moveTo>
                    <a:pt x="58738" y="0"/>
                  </a:moveTo>
                  <a:cubicBezTo>
                    <a:pt x="58076" y="16801"/>
                    <a:pt x="57415" y="33603"/>
                    <a:pt x="52388" y="52388"/>
                  </a:cubicBezTo>
                  <a:cubicBezTo>
                    <a:pt x="47361" y="71173"/>
                    <a:pt x="37306" y="91546"/>
                    <a:pt x="28575" y="112713"/>
                  </a:cubicBezTo>
                  <a:cubicBezTo>
                    <a:pt x="19844" y="133880"/>
                    <a:pt x="6350" y="169599"/>
                    <a:pt x="0" y="17938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78A3D8A4-9A84-4B2B-984E-24F3D62481D2}"/>
                </a:ext>
              </a:extLst>
            </p:cNvPr>
            <p:cNvSpPr/>
            <p:nvPr/>
          </p:nvSpPr>
          <p:spPr>
            <a:xfrm>
              <a:off x="9889984" y="1782763"/>
              <a:ext cx="47625" cy="80962"/>
            </a:xfrm>
            <a:custGeom>
              <a:avLst/>
              <a:gdLst>
                <a:gd name="connsiteX0" fmla="*/ 47625 w 47625"/>
                <a:gd name="connsiteY0" fmla="*/ 0 h 80962"/>
                <a:gd name="connsiteX1" fmla="*/ 0 w 47625"/>
                <a:gd name="connsiteY1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80962">
                  <a:moveTo>
                    <a:pt x="47625" y="0"/>
                  </a:moveTo>
                  <a:lnTo>
                    <a:pt x="0" y="80962"/>
                  </a:ln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5E251881-F60C-4A6A-AEA9-1CDCA7257019}"/>
                </a:ext>
              </a:extLst>
            </p:cNvPr>
            <p:cNvSpPr/>
            <p:nvPr/>
          </p:nvSpPr>
          <p:spPr>
            <a:xfrm>
              <a:off x="9779836" y="2032000"/>
              <a:ext cx="105615" cy="186049"/>
            </a:xfrm>
            <a:custGeom>
              <a:avLst/>
              <a:gdLst>
                <a:gd name="connsiteX0" fmla="*/ 24423 w 105615"/>
                <a:gd name="connsiteY0" fmla="*/ 0 h 186049"/>
                <a:gd name="connsiteX1" fmla="*/ 611 w 105615"/>
                <a:gd name="connsiteY1" fmla="*/ 95250 h 186049"/>
                <a:gd name="connsiteX2" fmla="*/ 46648 w 105615"/>
                <a:gd name="connsiteY2" fmla="*/ 153988 h 186049"/>
                <a:gd name="connsiteX3" fmla="*/ 84748 w 105615"/>
                <a:gd name="connsiteY3" fmla="*/ 160338 h 186049"/>
                <a:gd name="connsiteX4" fmla="*/ 105386 w 105615"/>
                <a:gd name="connsiteY4" fmla="*/ 141288 h 186049"/>
                <a:gd name="connsiteX5" fmla="*/ 72048 w 105615"/>
                <a:gd name="connsiteY5" fmla="*/ 182563 h 186049"/>
                <a:gd name="connsiteX6" fmla="*/ 14898 w 105615"/>
                <a:gd name="connsiteY6" fmla="*/ 180975 h 18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15" h="186049">
                  <a:moveTo>
                    <a:pt x="24423" y="0"/>
                  </a:moveTo>
                  <a:cubicBezTo>
                    <a:pt x="10665" y="34792"/>
                    <a:pt x="-3093" y="69585"/>
                    <a:pt x="611" y="95250"/>
                  </a:cubicBezTo>
                  <a:cubicBezTo>
                    <a:pt x="4315" y="120915"/>
                    <a:pt x="32625" y="143140"/>
                    <a:pt x="46648" y="153988"/>
                  </a:cubicBezTo>
                  <a:cubicBezTo>
                    <a:pt x="60671" y="164836"/>
                    <a:pt x="74958" y="162455"/>
                    <a:pt x="84748" y="160338"/>
                  </a:cubicBezTo>
                  <a:cubicBezTo>
                    <a:pt x="94538" y="158221"/>
                    <a:pt x="107503" y="137584"/>
                    <a:pt x="105386" y="141288"/>
                  </a:cubicBezTo>
                  <a:cubicBezTo>
                    <a:pt x="103269" y="144992"/>
                    <a:pt x="87129" y="175949"/>
                    <a:pt x="72048" y="182563"/>
                  </a:cubicBezTo>
                  <a:cubicBezTo>
                    <a:pt x="56967" y="189177"/>
                    <a:pt x="35932" y="185076"/>
                    <a:pt x="14898" y="18097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FFEA1CBD-215D-4B94-9E60-A4271DC62A3B}"/>
                </a:ext>
              </a:extLst>
            </p:cNvPr>
            <p:cNvSpPr/>
            <p:nvPr/>
          </p:nvSpPr>
          <p:spPr>
            <a:xfrm>
              <a:off x="9099994" y="3895725"/>
              <a:ext cx="355015" cy="1108075"/>
            </a:xfrm>
            <a:custGeom>
              <a:avLst/>
              <a:gdLst>
                <a:gd name="connsiteX0" fmla="*/ 142290 w 355015"/>
                <a:gd name="connsiteY0" fmla="*/ 0 h 1108075"/>
                <a:gd name="connsiteX1" fmla="*/ 94665 w 355015"/>
                <a:gd name="connsiteY1" fmla="*/ 117475 h 1108075"/>
                <a:gd name="connsiteX2" fmla="*/ 66090 w 355015"/>
                <a:gd name="connsiteY2" fmla="*/ 196850 h 1108075"/>
                <a:gd name="connsiteX3" fmla="*/ 31165 w 355015"/>
                <a:gd name="connsiteY3" fmla="*/ 288925 h 1108075"/>
                <a:gd name="connsiteX4" fmla="*/ 8940 w 355015"/>
                <a:gd name="connsiteY4" fmla="*/ 365125 h 1108075"/>
                <a:gd name="connsiteX5" fmla="*/ 2590 w 355015"/>
                <a:gd name="connsiteY5" fmla="*/ 415925 h 1108075"/>
                <a:gd name="connsiteX6" fmla="*/ 50215 w 355015"/>
                <a:gd name="connsiteY6" fmla="*/ 523875 h 1108075"/>
                <a:gd name="connsiteX7" fmla="*/ 85140 w 355015"/>
                <a:gd name="connsiteY7" fmla="*/ 590550 h 1108075"/>
                <a:gd name="connsiteX8" fmla="*/ 145465 w 355015"/>
                <a:gd name="connsiteY8" fmla="*/ 695325 h 1108075"/>
                <a:gd name="connsiteX9" fmla="*/ 202615 w 355015"/>
                <a:gd name="connsiteY9" fmla="*/ 812800 h 1108075"/>
                <a:gd name="connsiteX10" fmla="*/ 281990 w 355015"/>
                <a:gd name="connsiteY10" fmla="*/ 977900 h 1108075"/>
                <a:gd name="connsiteX11" fmla="*/ 355015 w 355015"/>
                <a:gd name="connsiteY11" fmla="*/ 1108075 h 11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15" h="1108075">
                  <a:moveTo>
                    <a:pt x="142290" y="0"/>
                  </a:moveTo>
                  <a:cubicBezTo>
                    <a:pt x="124827" y="42333"/>
                    <a:pt x="107365" y="84667"/>
                    <a:pt x="94665" y="117475"/>
                  </a:cubicBezTo>
                  <a:cubicBezTo>
                    <a:pt x="81965" y="150283"/>
                    <a:pt x="76673" y="168275"/>
                    <a:pt x="66090" y="196850"/>
                  </a:cubicBezTo>
                  <a:cubicBezTo>
                    <a:pt x="55507" y="225425"/>
                    <a:pt x="40690" y="260879"/>
                    <a:pt x="31165" y="288925"/>
                  </a:cubicBezTo>
                  <a:cubicBezTo>
                    <a:pt x="21640" y="316971"/>
                    <a:pt x="13702" y="343958"/>
                    <a:pt x="8940" y="365125"/>
                  </a:cubicBezTo>
                  <a:cubicBezTo>
                    <a:pt x="4178" y="386292"/>
                    <a:pt x="-4289" y="389467"/>
                    <a:pt x="2590" y="415925"/>
                  </a:cubicBezTo>
                  <a:cubicBezTo>
                    <a:pt x="9469" y="442383"/>
                    <a:pt x="36457" y="494771"/>
                    <a:pt x="50215" y="523875"/>
                  </a:cubicBezTo>
                  <a:cubicBezTo>
                    <a:pt x="63973" y="552979"/>
                    <a:pt x="69265" y="561975"/>
                    <a:pt x="85140" y="590550"/>
                  </a:cubicBezTo>
                  <a:cubicBezTo>
                    <a:pt x="101015" y="619125"/>
                    <a:pt x="125886" y="658283"/>
                    <a:pt x="145465" y="695325"/>
                  </a:cubicBezTo>
                  <a:cubicBezTo>
                    <a:pt x="165044" y="732367"/>
                    <a:pt x="179861" y="765704"/>
                    <a:pt x="202615" y="812800"/>
                  </a:cubicBezTo>
                  <a:cubicBezTo>
                    <a:pt x="225369" y="859896"/>
                    <a:pt x="256590" y="928688"/>
                    <a:pt x="281990" y="977900"/>
                  </a:cubicBezTo>
                  <a:cubicBezTo>
                    <a:pt x="307390" y="1027112"/>
                    <a:pt x="331202" y="1067593"/>
                    <a:pt x="355015" y="110807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70624E02-56F4-4C7A-9FEE-E6B509D071A8}"/>
                </a:ext>
              </a:extLst>
            </p:cNvPr>
            <p:cNvSpPr/>
            <p:nvPr/>
          </p:nvSpPr>
          <p:spPr>
            <a:xfrm>
              <a:off x="9451834" y="5010150"/>
              <a:ext cx="486385" cy="1063625"/>
            </a:xfrm>
            <a:custGeom>
              <a:avLst/>
              <a:gdLst>
                <a:gd name="connsiteX0" fmla="*/ 0 w 486385"/>
                <a:gd name="connsiteY0" fmla="*/ 0 h 1063625"/>
                <a:gd name="connsiteX1" fmla="*/ 79375 w 486385"/>
                <a:gd name="connsiteY1" fmla="*/ 142875 h 1063625"/>
                <a:gd name="connsiteX2" fmla="*/ 165100 w 486385"/>
                <a:gd name="connsiteY2" fmla="*/ 282575 h 1063625"/>
                <a:gd name="connsiteX3" fmla="*/ 282575 w 486385"/>
                <a:gd name="connsiteY3" fmla="*/ 504825 h 1063625"/>
                <a:gd name="connsiteX4" fmla="*/ 330200 w 486385"/>
                <a:gd name="connsiteY4" fmla="*/ 587375 h 1063625"/>
                <a:gd name="connsiteX5" fmla="*/ 393700 w 486385"/>
                <a:gd name="connsiteY5" fmla="*/ 711200 h 1063625"/>
                <a:gd name="connsiteX6" fmla="*/ 419100 w 486385"/>
                <a:gd name="connsiteY6" fmla="*/ 784225 h 1063625"/>
                <a:gd name="connsiteX7" fmla="*/ 441325 w 486385"/>
                <a:gd name="connsiteY7" fmla="*/ 838200 h 1063625"/>
                <a:gd name="connsiteX8" fmla="*/ 460375 w 486385"/>
                <a:gd name="connsiteY8" fmla="*/ 892175 h 1063625"/>
                <a:gd name="connsiteX9" fmla="*/ 479425 w 486385"/>
                <a:gd name="connsiteY9" fmla="*/ 946150 h 1063625"/>
                <a:gd name="connsiteX10" fmla="*/ 485775 w 486385"/>
                <a:gd name="connsiteY10" fmla="*/ 1000125 h 1063625"/>
                <a:gd name="connsiteX11" fmla="*/ 485775 w 486385"/>
                <a:gd name="connsiteY11" fmla="*/ 1063625 h 106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6385" h="1063625">
                  <a:moveTo>
                    <a:pt x="0" y="0"/>
                  </a:moveTo>
                  <a:cubicBezTo>
                    <a:pt x="25929" y="47889"/>
                    <a:pt x="51858" y="95779"/>
                    <a:pt x="79375" y="142875"/>
                  </a:cubicBezTo>
                  <a:cubicBezTo>
                    <a:pt x="106892" y="189971"/>
                    <a:pt x="131233" y="222250"/>
                    <a:pt x="165100" y="282575"/>
                  </a:cubicBezTo>
                  <a:cubicBezTo>
                    <a:pt x="198967" y="342900"/>
                    <a:pt x="255058" y="454025"/>
                    <a:pt x="282575" y="504825"/>
                  </a:cubicBezTo>
                  <a:cubicBezTo>
                    <a:pt x="310092" y="555625"/>
                    <a:pt x="311679" y="552979"/>
                    <a:pt x="330200" y="587375"/>
                  </a:cubicBezTo>
                  <a:cubicBezTo>
                    <a:pt x="348721" y="621771"/>
                    <a:pt x="378883" y="678392"/>
                    <a:pt x="393700" y="711200"/>
                  </a:cubicBezTo>
                  <a:cubicBezTo>
                    <a:pt x="408517" y="744008"/>
                    <a:pt x="411163" y="763058"/>
                    <a:pt x="419100" y="784225"/>
                  </a:cubicBezTo>
                  <a:cubicBezTo>
                    <a:pt x="427038" y="805392"/>
                    <a:pt x="434446" y="820208"/>
                    <a:pt x="441325" y="838200"/>
                  </a:cubicBezTo>
                  <a:cubicBezTo>
                    <a:pt x="448204" y="856192"/>
                    <a:pt x="460375" y="892175"/>
                    <a:pt x="460375" y="892175"/>
                  </a:cubicBezTo>
                  <a:cubicBezTo>
                    <a:pt x="466725" y="910167"/>
                    <a:pt x="475192" y="928158"/>
                    <a:pt x="479425" y="946150"/>
                  </a:cubicBezTo>
                  <a:cubicBezTo>
                    <a:pt x="483658" y="964142"/>
                    <a:pt x="484717" y="980546"/>
                    <a:pt x="485775" y="1000125"/>
                  </a:cubicBezTo>
                  <a:cubicBezTo>
                    <a:pt x="486833" y="1019704"/>
                    <a:pt x="486304" y="1041664"/>
                    <a:pt x="485775" y="106362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97AEE47A-C2E1-44C6-B249-BF7596198D99}"/>
                </a:ext>
              </a:extLst>
            </p:cNvPr>
            <p:cNvSpPr/>
            <p:nvPr/>
          </p:nvSpPr>
          <p:spPr>
            <a:xfrm>
              <a:off x="6978509" y="4298950"/>
              <a:ext cx="2126846" cy="755852"/>
            </a:xfrm>
            <a:custGeom>
              <a:avLst/>
              <a:gdLst>
                <a:gd name="connsiteX0" fmla="*/ 0 w 2126846"/>
                <a:gd name="connsiteY0" fmla="*/ 155575 h 755852"/>
                <a:gd name="connsiteX1" fmla="*/ 219075 w 2126846"/>
                <a:gd name="connsiteY1" fmla="*/ 139700 h 755852"/>
                <a:gd name="connsiteX2" fmla="*/ 422275 w 2126846"/>
                <a:gd name="connsiteY2" fmla="*/ 184150 h 755852"/>
                <a:gd name="connsiteX3" fmla="*/ 615950 w 2126846"/>
                <a:gd name="connsiteY3" fmla="*/ 288925 h 755852"/>
                <a:gd name="connsiteX4" fmla="*/ 739775 w 2126846"/>
                <a:gd name="connsiteY4" fmla="*/ 434975 h 755852"/>
                <a:gd name="connsiteX5" fmla="*/ 879475 w 2126846"/>
                <a:gd name="connsiteY5" fmla="*/ 552450 h 755852"/>
                <a:gd name="connsiteX6" fmla="*/ 1133475 w 2126846"/>
                <a:gd name="connsiteY6" fmla="*/ 657225 h 755852"/>
                <a:gd name="connsiteX7" fmla="*/ 1336675 w 2126846"/>
                <a:gd name="connsiteY7" fmla="*/ 742950 h 755852"/>
                <a:gd name="connsiteX8" fmla="*/ 1692275 w 2126846"/>
                <a:gd name="connsiteY8" fmla="*/ 730250 h 755852"/>
                <a:gd name="connsiteX9" fmla="*/ 1984375 w 2126846"/>
                <a:gd name="connsiteY9" fmla="*/ 508000 h 755852"/>
                <a:gd name="connsiteX10" fmla="*/ 2063750 w 2126846"/>
                <a:gd name="connsiteY10" fmla="*/ 282575 h 755852"/>
                <a:gd name="connsiteX11" fmla="*/ 2117725 w 2126846"/>
                <a:gd name="connsiteY11" fmla="*/ 0 h 75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6846" h="755852">
                  <a:moveTo>
                    <a:pt x="0" y="155575"/>
                  </a:moveTo>
                  <a:cubicBezTo>
                    <a:pt x="74348" y="145256"/>
                    <a:pt x="148696" y="134938"/>
                    <a:pt x="219075" y="139700"/>
                  </a:cubicBezTo>
                  <a:cubicBezTo>
                    <a:pt x="289454" y="144462"/>
                    <a:pt x="356129" y="159279"/>
                    <a:pt x="422275" y="184150"/>
                  </a:cubicBezTo>
                  <a:cubicBezTo>
                    <a:pt x="488421" y="209021"/>
                    <a:pt x="563033" y="247121"/>
                    <a:pt x="615950" y="288925"/>
                  </a:cubicBezTo>
                  <a:cubicBezTo>
                    <a:pt x="668867" y="330729"/>
                    <a:pt x="695854" y="391054"/>
                    <a:pt x="739775" y="434975"/>
                  </a:cubicBezTo>
                  <a:cubicBezTo>
                    <a:pt x="783696" y="478896"/>
                    <a:pt x="813858" y="515408"/>
                    <a:pt x="879475" y="552450"/>
                  </a:cubicBezTo>
                  <a:cubicBezTo>
                    <a:pt x="945092" y="589492"/>
                    <a:pt x="1133475" y="657225"/>
                    <a:pt x="1133475" y="657225"/>
                  </a:cubicBezTo>
                  <a:cubicBezTo>
                    <a:pt x="1209675" y="688975"/>
                    <a:pt x="1243542" y="730779"/>
                    <a:pt x="1336675" y="742950"/>
                  </a:cubicBezTo>
                  <a:cubicBezTo>
                    <a:pt x="1429808" y="755121"/>
                    <a:pt x="1584325" y="769408"/>
                    <a:pt x="1692275" y="730250"/>
                  </a:cubicBezTo>
                  <a:cubicBezTo>
                    <a:pt x="1800225" y="691092"/>
                    <a:pt x="1922463" y="582612"/>
                    <a:pt x="1984375" y="508000"/>
                  </a:cubicBezTo>
                  <a:cubicBezTo>
                    <a:pt x="2046287" y="433388"/>
                    <a:pt x="2041525" y="367242"/>
                    <a:pt x="2063750" y="282575"/>
                  </a:cubicBezTo>
                  <a:cubicBezTo>
                    <a:pt x="2085975" y="197908"/>
                    <a:pt x="2150533" y="42862"/>
                    <a:pt x="211772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9EB6786C-7B46-4417-B1C0-8C1D768A4E47}"/>
                </a:ext>
              </a:extLst>
            </p:cNvPr>
            <p:cNvSpPr/>
            <p:nvPr/>
          </p:nvSpPr>
          <p:spPr>
            <a:xfrm>
              <a:off x="7556747" y="4654550"/>
              <a:ext cx="701287" cy="512369"/>
            </a:xfrm>
            <a:custGeom>
              <a:avLst/>
              <a:gdLst>
                <a:gd name="connsiteX0" fmla="*/ 59937 w 701287"/>
                <a:gd name="connsiteY0" fmla="*/ 0 h 512369"/>
                <a:gd name="connsiteX1" fmla="*/ 5962 w 701287"/>
                <a:gd name="connsiteY1" fmla="*/ 107950 h 512369"/>
                <a:gd name="connsiteX2" fmla="*/ 2787 w 701287"/>
                <a:gd name="connsiteY2" fmla="*/ 190500 h 512369"/>
                <a:gd name="connsiteX3" fmla="*/ 18662 w 701287"/>
                <a:gd name="connsiteY3" fmla="*/ 269875 h 512369"/>
                <a:gd name="connsiteX4" fmla="*/ 34537 w 701287"/>
                <a:gd name="connsiteY4" fmla="*/ 358775 h 512369"/>
                <a:gd name="connsiteX5" fmla="*/ 98037 w 701287"/>
                <a:gd name="connsiteY5" fmla="*/ 476250 h 512369"/>
                <a:gd name="connsiteX6" fmla="*/ 164712 w 701287"/>
                <a:gd name="connsiteY6" fmla="*/ 511175 h 512369"/>
                <a:gd name="connsiteX7" fmla="*/ 332987 w 701287"/>
                <a:gd name="connsiteY7" fmla="*/ 501650 h 512369"/>
                <a:gd name="connsiteX8" fmla="*/ 444112 w 701287"/>
                <a:gd name="connsiteY8" fmla="*/ 476250 h 512369"/>
                <a:gd name="connsiteX9" fmla="*/ 555237 w 701287"/>
                <a:gd name="connsiteY9" fmla="*/ 438150 h 512369"/>
                <a:gd name="connsiteX10" fmla="*/ 669537 w 701287"/>
                <a:gd name="connsiteY10" fmla="*/ 393700 h 512369"/>
                <a:gd name="connsiteX11" fmla="*/ 701287 w 701287"/>
                <a:gd name="connsiteY11" fmla="*/ 374650 h 51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1287" h="512369">
                  <a:moveTo>
                    <a:pt x="59937" y="0"/>
                  </a:moveTo>
                  <a:cubicBezTo>
                    <a:pt x="37712" y="38100"/>
                    <a:pt x="15487" y="76200"/>
                    <a:pt x="5962" y="107950"/>
                  </a:cubicBezTo>
                  <a:cubicBezTo>
                    <a:pt x="-3563" y="139700"/>
                    <a:pt x="670" y="163513"/>
                    <a:pt x="2787" y="190500"/>
                  </a:cubicBezTo>
                  <a:cubicBezTo>
                    <a:pt x="4904" y="217488"/>
                    <a:pt x="13370" y="241829"/>
                    <a:pt x="18662" y="269875"/>
                  </a:cubicBezTo>
                  <a:cubicBezTo>
                    <a:pt x="23954" y="297921"/>
                    <a:pt x="21308" y="324379"/>
                    <a:pt x="34537" y="358775"/>
                  </a:cubicBezTo>
                  <a:cubicBezTo>
                    <a:pt x="47766" y="393171"/>
                    <a:pt x="76341" y="450850"/>
                    <a:pt x="98037" y="476250"/>
                  </a:cubicBezTo>
                  <a:cubicBezTo>
                    <a:pt x="119733" y="501650"/>
                    <a:pt x="125554" y="506942"/>
                    <a:pt x="164712" y="511175"/>
                  </a:cubicBezTo>
                  <a:cubicBezTo>
                    <a:pt x="203870" y="515408"/>
                    <a:pt x="286420" y="507471"/>
                    <a:pt x="332987" y="501650"/>
                  </a:cubicBezTo>
                  <a:cubicBezTo>
                    <a:pt x="379554" y="495829"/>
                    <a:pt x="407070" y="486833"/>
                    <a:pt x="444112" y="476250"/>
                  </a:cubicBezTo>
                  <a:cubicBezTo>
                    <a:pt x="481154" y="465667"/>
                    <a:pt x="517666" y="451908"/>
                    <a:pt x="555237" y="438150"/>
                  </a:cubicBezTo>
                  <a:cubicBezTo>
                    <a:pt x="592808" y="424392"/>
                    <a:pt x="645195" y="404283"/>
                    <a:pt x="669537" y="393700"/>
                  </a:cubicBezTo>
                  <a:cubicBezTo>
                    <a:pt x="693879" y="383117"/>
                    <a:pt x="696525" y="382058"/>
                    <a:pt x="701287" y="37465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D5432C4A-4464-4B40-8939-9D81825597D7}"/>
                </a:ext>
              </a:extLst>
            </p:cNvPr>
            <p:cNvSpPr/>
            <p:nvPr/>
          </p:nvSpPr>
          <p:spPr>
            <a:xfrm>
              <a:off x="9020034" y="4486275"/>
              <a:ext cx="155575" cy="212725"/>
            </a:xfrm>
            <a:custGeom>
              <a:avLst/>
              <a:gdLst>
                <a:gd name="connsiteX0" fmla="*/ 155575 w 155575"/>
                <a:gd name="connsiteY0" fmla="*/ 0 h 212725"/>
                <a:gd name="connsiteX1" fmla="*/ 95250 w 155575"/>
                <a:gd name="connsiteY1" fmla="*/ 107950 h 212725"/>
                <a:gd name="connsiteX2" fmla="*/ 0 w 155575"/>
                <a:gd name="connsiteY2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212725">
                  <a:moveTo>
                    <a:pt x="155575" y="0"/>
                  </a:moveTo>
                  <a:cubicBezTo>
                    <a:pt x="138377" y="36248"/>
                    <a:pt x="121179" y="72496"/>
                    <a:pt x="95250" y="107950"/>
                  </a:cubicBezTo>
                  <a:cubicBezTo>
                    <a:pt x="69321" y="143404"/>
                    <a:pt x="13758" y="189442"/>
                    <a:pt x="0" y="21272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BFC80E50-8074-4CD6-8B78-1ADFDB274356}"/>
                </a:ext>
              </a:extLst>
            </p:cNvPr>
            <p:cNvSpPr/>
            <p:nvPr/>
          </p:nvSpPr>
          <p:spPr>
            <a:xfrm>
              <a:off x="9451834" y="5033433"/>
              <a:ext cx="157260" cy="1102971"/>
            </a:xfrm>
            <a:custGeom>
              <a:avLst/>
              <a:gdLst>
                <a:gd name="connsiteX0" fmla="*/ 0 w 157260"/>
                <a:gd name="connsiteY0" fmla="*/ 0 h 1102971"/>
                <a:gd name="connsiteX1" fmla="*/ 12700 w 157260"/>
                <a:gd name="connsiteY1" fmla="*/ 177800 h 1102971"/>
                <a:gd name="connsiteX2" fmla="*/ 59267 w 157260"/>
                <a:gd name="connsiteY2" fmla="*/ 342900 h 1102971"/>
                <a:gd name="connsiteX3" fmla="*/ 84667 w 157260"/>
                <a:gd name="connsiteY3" fmla="*/ 503767 h 1102971"/>
                <a:gd name="connsiteX4" fmla="*/ 135467 w 157260"/>
                <a:gd name="connsiteY4" fmla="*/ 723900 h 1102971"/>
                <a:gd name="connsiteX5" fmla="*/ 148167 w 157260"/>
                <a:gd name="connsiteY5" fmla="*/ 914400 h 1102971"/>
                <a:gd name="connsiteX6" fmla="*/ 156633 w 157260"/>
                <a:gd name="connsiteY6" fmla="*/ 1016000 h 1102971"/>
                <a:gd name="connsiteX7" fmla="*/ 156633 w 157260"/>
                <a:gd name="connsiteY7" fmla="*/ 1092200 h 1102971"/>
                <a:gd name="connsiteX8" fmla="*/ 143933 w 157260"/>
                <a:gd name="connsiteY8" fmla="*/ 1100667 h 110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60" h="1102971">
                  <a:moveTo>
                    <a:pt x="0" y="0"/>
                  </a:moveTo>
                  <a:cubicBezTo>
                    <a:pt x="1411" y="60325"/>
                    <a:pt x="2822" y="120650"/>
                    <a:pt x="12700" y="177800"/>
                  </a:cubicBezTo>
                  <a:cubicBezTo>
                    <a:pt x="22578" y="234950"/>
                    <a:pt x="47273" y="288572"/>
                    <a:pt x="59267" y="342900"/>
                  </a:cubicBezTo>
                  <a:cubicBezTo>
                    <a:pt x="71261" y="397228"/>
                    <a:pt x="71967" y="440267"/>
                    <a:pt x="84667" y="503767"/>
                  </a:cubicBezTo>
                  <a:cubicBezTo>
                    <a:pt x="97367" y="567267"/>
                    <a:pt x="124884" y="655461"/>
                    <a:pt x="135467" y="723900"/>
                  </a:cubicBezTo>
                  <a:cubicBezTo>
                    <a:pt x="146050" y="792339"/>
                    <a:pt x="144639" y="865717"/>
                    <a:pt x="148167" y="914400"/>
                  </a:cubicBezTo>
                  <a:cubicBezTo>
                    <a:pt x="151695" y="963083"/>
                    <a:pt x="155222" y="986367"/>
                    <a:pt x="156633" y="1016000"/>
                  </a:cubicBezTo>
                  <a:cubicBezTo>
                    <a:pt x="158044" y="1045633"/>
                    <a:pt x="156633" y="1092200"/>
                    <a:pt x="156633" y="1092200"/>
                  </a:cubicBezTo>
                  <a:cubicBezTo>
                    <a:pt x="154516" y="1106311"/>
                    <a:pt x="149224" y="1103489"/>
                    <a:pt x="143933" y="110066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1BBCD8C3-C538-49B3-B386-EB4C018C4E1C}"/>
                </a:ext>
              </a:extLst>
            </p:cNvPr>
            <p:cNvSpPr/>
            <p:nvPr/>
          </p:nvSpPr>
          <p:spPr>
            <a:xfrm>
              <a:off x="9477234" y="6151033"/>
              <a:ext cx="122767" cy="359834"/>
            </a:xfrm>
            <a:custGeom>
              <a:avLst/>
              <a:gdLst>
                <a:gd name="connsiteX0" fmla="*/ 122767 w 122767"/>
                <a:gd name="connsiteY0" fmla="*/ 0 h 359834"/>
                <a:gd name="connsiteX1" fmla="*/ 80433 w 122767"/>
                <a:gd name="connsiteY1" fmla="*/ 105834 h 359834"/>
                <a:gd name="connsiteX2" fmla="*/ 33867 w 122767"/>
                <a:gd name="connsiteY2" fmla="*/ 228600 h 359834"/>
                <a:gd name="connsiteX3" fmla="*/ 12700 w 122767"/>
                <a:gd name="connsiteY3" fmla="*/ 325967 h 359834"/>
                <a:gd name="connsiteX4" fmla="*/ 0 w 122767"/>
                <a:gd name="connsiteY4" fmla="*/ 359834 h 3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67" h="359834">
                  <a:moveTo>
                    <a:pt x="122767" y="0"/>
                  </a:moveTo>
                  <a:cubicBezTo>
                    <a:pt x="109008" y="33867"/>
                    <a:pt x="95250" y="67734"/>
                    <a:pt x="80433" y="105834"/>
                  </a:cubicBezTo>
                  <a:cubicBezTo>
                    <a:pt x="65616" y="143934"/>
                    <a:pt x="45156" y="191911"/>
                    <a:pt x="33867" y="228600"/>
                  </a:cubicBezTo>
                  <a:cubicBezTo>
                    <a:pt x="22578" y="265289"/>
                    <a:pt x="18344" y="304095"/>
                    <a:pt x="12700" y="325967"/>
                  </a:cubicBezTo>
                  <a:cubicBezTo>
                    <a:pt x="7056" y="347839"/>
                    <a:pt x="3528" y="353836"/>
                    <a:pt x="0" y="35983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8F3D48FF-2033-4C65-A859-38C170BA155B}"/>
                </a:ext>
              </a:extLst>
            </p:cNvPr>
            <p:cNvSpPr/>
            <p:nvPr/>
          </p:nvSpPr>
          <p:spPr>
            <a:xfrm>
              <a:off x="9339077" y="6527800"/>
              <a:ext cx="129690" cy="160867"/>
            </a:xfrm>
            <a:custGeom>
              <a:avLst/>
              <a:gdLst>
                <a:gd name="connsiteX0" fmla="*/ 129690 w 129690"/>
                <a:gd name="connsiteY0" fmla="*/ 0 h 160867"/>
                <a:gd name="connsiteX1" fmla="*/ 78890 w 129690"/>
                <a:gd name="connsiteY1" fmla="*/ 63500 h 160867"/>
                <a:gd name="connsiteX2" fmla="*/ 6924 w 129690"/>
                <a:gd name="connsiteY2" fmla="*/ 114300 h 160867"/>
                <a:gd name="connsiteX3" fmla="*/ 6924 w 129690"/>
                <a:gd name="connsiteY3" fmla="*/ 160867 h 16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90" h="160867">
                  <a:moveTo>
                    <a:pt x="129690" y="0"/>
                  </a:moveTo>
                  <a:cubicBezTo>
                    <a:pt x="114520" y="22225"/>
                    <a:pt x="99351" y="44450"/>
                    <a:pt x="78890" y="63500"/>
                  </a:cubicBezTo>
                  <a:cubicBezTo>
                    <a:pt x="58429" y="82550"/>
                    <a:pt x="18918" y="98072"/>
                    <a:pt x="6924" y="114300"/>
                  </a:cubicBezTo>
                  <a:cubicBezTo>
                    <a:pt x="-5070" y="130528"/>
                    <a:pt x="927" y="145697"/>
                    <a:pt x="6924" y="16086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D84C1CEB-2B54-4E59-9316-A255603D4386}"/>
                </a:ext>
              </a:extLst>
            </p:cNvPr>
            <p:cNvSpPr/>
            <p:nvPr/>
          </p:nvSpPr>
          <p:spPr>
            <a:xfrm>
              <a:off x="9486759" y="620713"/>
              <a:ext cx="393700" cy="275425"/>
            </a:xfrm>
            <a:custGeom>
              <a:avLst/>
              <a:gdLst>
                <a:gd name="connsiteX0" fmla="*/ 0 w 393700"/>
                <a:gd name="connsiteY0" fmla="*/ 1587 h 275425"/>
                <a:gd name="connsiteX1" fmla="*/ 12700 w 393700"/>
                <a:gd name="connsiteY1" fmla="*/ 68262 h 275425"/>
                <a:gd name="connsiteX2" fmla="*/ 19050 w 393700"/>
                <a:gd name="connsiteY2" fmla="*/ 107950 h 275425"/>
                <a:gd name="connsiteX3" fmla="*/ 49213 w 393700"/>
                <a:gd name="connsiteY3" fmla="*/ 163512 h 275425"/>
                <a:gd name="connsiteX4" fmla="*/ 90488 w 393700"/>
                <a:gd name="connsiteY4" fmla="*/ 207962 h 275425"/>
                <a:gd name="connsiteX5" fmla="*/ 136525 w 393700"/>
                <a:gd name="connsiteY5" fmla="*/ 244475 h 275425"/>
                <a:gd name="connsiteX6" fmla="*/ 166688 w 393700"/>
                <a:gd name="connsiteY6" fmla="*/ 268287 h 275425"/>
                <a:gd name="connsiteX7" fmla="*/ 187325 w 393700"/>
                <a:gd name="connsiteY7" fmla="*/ 269875 h 275425"/>
                <a:gd name="connsiteX8" fmla="*/ 209550 w 393700"/>
                <a:gd name="connsiteY8" fmla="*/ 266700 h 275425"/>
                <a:gd name="connsiteX9" fmla="*/ 325438 w 393700"/>
                <a:gd name="connsiteY9" fmla="*/ 163512 h 275425"/>
                <a:gd name="connsiteX10" fmla="*/ 338138 w 393700"/>
                <a:gd name="connsiteY10" fmla="*/ 136525 h 275425"/>
                <a:gd name="connsiteX11" fmla="*/ 393700 w 393700"/>
                <a:gd name="connsiteY11" fmla="*/ 0 h 275425"/>
                <a:gd name="connsiteX0" fmla="*/ 0 w 393700"/>
                <a:gd name="connsiteY0" fmla="*/ 1587 h 275425"/>
                <a:gd name="connsiteX1" fmla="*/ 12700 w 393700"/>
                <a:gd name="connsiteY1" fmla="*/ 68262 h 275425"/>
                <a:gd name="connsiteX2" fmla="*/ 19050 w 393700"/>
                <a:gd name="connsiteY2" fmla="*/ 107950 h 275425"/>
                <a:gd name="connsiteX3" fmla="*/ 49213 w 393700"/>
                <a:gd name="connsiteY3" fmla="*/ 163512 h 275425"/>
                <a:gd name="connsiteX4" fmla="*/ 90488 w 393700"/>
                <a:gd name="connsiteY4" fmla="*/ 207962 h 275425"/>
                <a:gd name="connsiteX5" fmla="*/ 136525 w 393700"/>
                <a:gd name="connsiteY5" fmla="*/ 244475 h 275425"/>
                <a:gd name="connsiteX6" fmla="*/ 166688 w 393700"/>
                <a:gd name="connsiteY6" fmla="*/ 268287 h 275425"/>
                <a:gd name="connsiteX7" fmla="*/ 187325 w 393700"/>
                <a:gd name="connsiteY7" fmla="*/ 269875 h 275425"/>
                <a:gd name="connsiteX8" fmla="*/ 209550 w 393700"/>
                <a:gd name="connsiteY8" fmla="*/ 266700 h 275425"/>
                <a:gd name="connsiteX9" fmla="*/ 325438 w 393700"/>
                <a:gd name="connsiteY9" fmla="*/ 163512 h 275425"/>
                <a:gd name="connsiteX10" fmla="*/ 339725 w 393700"/>
                <a:gd name="connsiteY10" fmla="*/ 136525 h 275425"/>
                <a:gd name="connsiteX11" fmla="*/ 393700 w 393700"/>
                <a:gd name="connsiteY11" fmla="*/ 0 h 27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700" h="275425">
                  <a:moveTo>
                    <a:pt x="0" y="1587"/>
                  </a:moveTo>
                  <a:cubicBezTo>
                    <a:pt x="4762" y="26061"/>
                    <a:pt x="9525" y="50535"/>
                    <a:pt x="12700" y="68262"/>
                  </a:cubicBezTo>
                  <a:cubicBezTo>
                    <a:pt x="15875" y="85989"/>
                    <a:pt x="12965" y="92075"/>
                    <a:pt x="19050" y="107950"/>
                  </a:cubicBezTo>
                  <a:cubicBezTo>
                    <a:pt x="25135" y="123825"/>
                    <a:pt x="37307" y="146843"/>
                    <a:pt x="49213" y="163512"/>
                  </a:cubicBezTo>
                  <a:cubicBezTo>
                    <a:pt x="61119" y="180181"/>
                    <a:pt x="75936" y="194468"/>
                    <a:pt x="90488" y="207962"/>
                  </a:cubicBezTo>
                  <a:cubicBezTo>
                    <a:pt x="105040" y="221456"/>
                    <a:pt x="136525" y="244475"/>
                    <a:pt x="136525" y="244475"/>
                  </a:cubicBezTo>
                  <a:cubicBezTo>
                    <a:pt x="149225" y="254529"/>
                    <a:pt x="158221" y="264054"/>
                    <a:pt x="166688" y="268287"/>
                  </a:cubicBezTo>
                  <a:cubicBezTo>
                    <a:pt x="175155" y="272520"/>
                    <a:pt x="180181" y="270139"/>
                    <a:pt x="187325" y="269875"/>
                  </a:cubicBezTo>
                  <a:cubicBezTo>
                    <a:pt x="194469" y="269611"/>
                    <a:pt x="186531" y="284427"/>
                    <a:pt x="209550" y="266700"/>
                  </a:cubicBezTo>
                  <a:cubicBezTo>
                    <a:pt x="232569" y="248973"/>
                    <a:pt x="303742" y="185208"/>
                    <a:pt x="325438" y="163512"/>
                  </a:cubicBezTo>
                  <a:cubicBezTo>
                    <a:pt x="347134" y="141816"/>
                    <a:pt x="328348" y="163777"/>
                    <a:pt x="339725" y="136525"/>
                  </a:cubicBezTo>
                  <a:cubicBezTo>
                    <a:pt x="351102" y="109273"/>
                    <a:pt x="393700" y="0"/>
                    <a:pt x="39370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E673FE25-C44C-48A2-8CE9-2DB9B3EAF30A}"/>
                </a:ext>
              </a:extLst>
            </p:cNvPr>
            <p:cNvSpPr/>
            <p:nvPr/>
          </p:nvSpPr>
          <p:spPr>
            <a:xfrm>
              <a:off x="9743934" y="379413"/>
              <a:ext cx="106363" cy="26987"/>
            </a:xfrm>
            <a:custGeom>
              <a:avLst/>
              <a:gdLst>
                <a:gd name="connsiteX0" fmla="*/ 0 w 106363"/>
                <a:gd name="connsiteY0" fmla="*/ 0 h 26987"/>
                <a:gd name="connsiteX1" fmla="*/ 106363 w 106363"/>
                <a:gd name="connsiteY1" fmla="*/ 26987 h 2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363" h="26987">
                  <a:moveTo>
                    <a:pt x="0" y="0"/>
                  </a:moveTo>
                  <a:cubicBezTo>
                    <a:pt x="41672" y="13361"/>
                    <a:pt x="83344" y="26723"/>
                    <a:pt x="106363" y="2698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BE44AF91-E504-468A-A354-708E3E2CE4A8}"/>
                </a:ext>
              </a:extLst>
            </p:cNvPr>
            <p:cNvSpPr/>
            <p:nvPr/>
          </p:nvSpPr>
          <p:spPr>
            <a:xfrm>
              <a:off x="9852884" y="414338"/>
              <a:ext cx="24400" cy="207962"/>
            </a:xfrm>
            <a:custGeom>
              <a:avLst/>
              <a:gdLst>
                <a:gd name="connsiteX0" fmla="*/ 588 w 24400"/>
                <a:gd name="connsiteY0" fmla="*/ 0 h 207962"/>
                <a:gd name="connsiteX1" fmla="*/ 588 w 24400"/>
                <a:gd name="connsiteY1" fmla="*/ 57150 h 207962"/>
                <a:gd name="connsiteX2" fmla="*/ 588 w 24400"/>
                <a:gd name="connsiteY2" fmla="*/ 100012 h 207962"/>
                <a:gd name="connsiteX3" fmla="*/ 8525 w 24400"/>
                <a:gd name="connsiteY3" fmla="*/ 158750 h 207962"/>
                <a:gd name="connsiteX4" fmla="*/ 24400 w 24400"/>
                <a:gd name="connsiteY4" fmla="*/ 207962 h 20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00" h="207962">
                  <a:moveTo>
                    <a:pt x="588" y="0"/>
                  </a:moveTo>
                  <a:lnTo>
                    <a:pt x="588" y="57150"/>
                  </a:lnTo>
                  <a:cubicBezTo>
                    <a:pt x="588" y="73819"/>
                    <a:pt x="-735" y="83079"/>
                    <a:pt x="588" y="100012"/>
                  </a:cubicBezTo>
                  <a:cubicBezTo>
                    <a:pt x="1911" y="116945"/>
                    <a:pt x="4556" y="140758"/>
                    <a:pt x="8525" y="158750"/>
                  </a:cubicBezTo>
                  <a:cubicBezTo>
                    <a:pt x="12494" y="176742"/>
                    <a:pt x="23871" y="201083"/>
                    <a:pt x="24400" y="20796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A3A6FBC6-FDC5-4BA8-A887-8E860EF6D53B}"/>
                </a:ext>
              </a:extLst>
            </p:cNvPr>
            <p:cNvSpPr/>
            <p:nvPr/>
          </p:nvSpPr>
          <p:spPr>
            <a:xfrm>
              <a:off x="9640747" y="381000"/>
              <a:ext cx="101600" cy="112713"/>
            </a:xfrm>
            <a:custGeom>
              <a:avLst/>
              <a:gdLst>
                <a:gd name="connsiteX0" fmla="*/ 101600 w 101600"/>
                <a:gd name="connsiteY0" fmla="*/ 0 h 112713"/>
                <a:gd name="connsiteX1" fmla="*/ 60325 w 101600"/>
                <a:gd name="connsiteY1" fmla="*/ 58738 h 112713"/>
                <a:gd name="connsiteX2" fmla="*/ 34925 w 101600"/>
                <a:gd name="connsiteY2" fmla="*/ 98425 h 112713"/>
                <a:gd name="connsiteX3" fmla="*/ 0 w 101600"/>
                <a:gd name="connsiteY3" fmla="*/ 112713 h 11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112713">
                  <a:moveTo>
                    <a:pt x="101600" y="0"/>
                  </a:moveTo>
                  <a:cubicBezTo>
                    <a:pt x="86518" y="21167"/>
                    <a:pt x="71437" y="42334"/>
                    <a:pt x="60325" y="58738"/>
                  </a:cubicBezTo>
                  <a:cubicBezTo>
                    <a:pt x="49213" y="75142"/>
                    <a:pt x="44979" y="89429"/>
                    <a:pt x="34925" y="98425"/>
                  </a:cubicBezTo>
                  <a:cubicBezTo>
                    <a:pt x="24871" y="107421"/>
                    <a:pt x="12435" y="110067"/>
                    <a:pt x="0" y="11271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C9F44203-985D-4E7A-B405-EEFDE719C01D}"/>
                </a:ext>
              </a:extLst>
            </p:cNvPr>
            <p:cNvSpPr/>
            <p:nvPr/>
          </p:nvSpPr>
          <p:spPr>
            <a:xfrm>
              <a:off x="9812197" y="544513"/>
              <a:ext cx="47526" cy="23812"/>
            </a:xfrm>
            <a:custGeom>
              <a:avLst/>
              <a:gdLst>
                <a:gd name="connsiteX0" fmla="*/ 0 w 47526"/>
                <a:gd name="connsiteY0" fmla="*/ 0 h 23812"/>
                <a:gd name="connsiteX1" fmla="*/ 46037 w 47526"/>
                <a:gd name="connsiteY1" fmla="*/ 23812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26" h="23812">
                  <a:moveTo>
                    <a:pt x="0" y="0"/>
                  </a:moveTo>
                  <a:cubicBezTo>
                    <a:pt x="27119" y="10980"/>
                    <a:pt x="54239" y="21960"/>
                    <a:pt x="46037" y="2381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4DD4DBB5-A0E7-45A8-814B-9F36FFB371DF}"/>
                </a:ext>
              </a:extLst>
            </p:cNvPr>
            <p:cNvSpPr/>
            <p:nvPr/>
          </p:nvSpPr>
          <p:spPr>
            <a:xfrm>
              <a:off x="9656622" y="493713"/>
              <a:ext cx="65087" cy="17462"/>
            </a:xfrm>
            <a:custGeom>
              <a:avLst/>
              <a:gdLst>
                <a:gd name="connsiteX0" fmla="*/ 65087 w 65087"/>
                <a:gd name="connsiteY0" fmla="*/ 17462 h 17462"/>
                <a:gd name="connsiteX1" fmla="*/ 0 w 65087"/>
                <a:gd name="connsiteY1" fmla="*/ 0 h 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87" h="17462">
                  <a:moveTo>
                    <a:pt x="65087" y="17462"/>
                  </a:moveTo>
                  <a:cubicBezTo>
                    <a:pt x="38629" y="10980"/>
                    <a:pt x="12171" y="449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094C0B33-188C-4EA6-A65B-1D12F044F325}"/>
                </a:ext>
              </a:extLst>
            </p:cNvPr>
            <p:cNvSpPr/>
            <p:nvPr/>
          </p:nvSpPr>
          <p:spPr>
            <a:xfrm>
              <a:off x="9567722" y="550863"/>
              <a:ext cx="117475" cy="35462"/>
            </a:xfrm>
            <a:custGeom>
              <a:avLst/>
              <a:gdLst>
                <a:gd name="connsiteX0" fmla="*/ 0 w 117475"/>
                <a:gd name="connsiteY0" fmla="*/ 0 h 37763"/>
                <a:gd name="connsiteX1" fmla="*/ 47625 w 117475"/>
                <a:gd name="connsiteY1" fmla="*/ 34925 h 37763"/>
                <a:gd name="connsiteX2" fmla="*/ 93662 w 117475"/>
                <a:gd name="connsiteY2" fmla="*/ 34925 h 37763"/>
                <a:gd name="connsiteX3" fmla="*/ 117475 w 117475"/>
                <a:gd name="connsiteY3" fmla="*/ 28575 h 37763"/>
                <a:gd name="connsiteX0" fmla="*/ 0 w 117475"/>
                <a:gd name="connsiteY0" fmla="*/ 0 h 35462"/>
                <a:gd name="connsiteX1" fmla="*/ 47625 w 117475"/>
                <a:gd name="connsiteY1" fmla="*/ 30162 h 35462"/>
                <a:gd name="connsiteX2" fmla="*/ 93662 w 117475"/>
                <a:gd name="connsiteY2" fmla="*/ 34925 h 35462"/>
                <a:gd name="connsiteX3" fmla="*/ 117475 w 117475"/>
                <a:gd name="connsiteY3" fmla="*/ 28575 h 3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475" h="35462">
                  <a:moveTo>
                    <a:pt x="0" y="0"/>
                  </a:moveTo>
                  <a:cubicBezTo>
                    <a:pt x="16007" y="14552"/>
                    <a:pt x="32015" y="24341"/>
                    <a:pt x="47625" y="30162"/>
                  </a:cubicBezTo>
                  <a:cubicBezTo>
                    <a:pt x="63235" y="35983"/>
                    <a:pt x="82020" y="35983"/>
                    <a:pt x="93662" y="34925"/>
                  </a:cubicBezTo>
                  <a:cubicBezTo>
                    <a:pt x="105304" y="33867"/>
                    <a:pt x="111389" y="31221"/>
                    <a:pt x="117475" y="2857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A9E3DEA9-2171-41B8-851E-B96483225340}"/>
                </a:ext>
              </a:extLst>
            </p:cNvPr>
            <p:cNvSpPr/>
            <p:nvPr/>
          </p:nvSpPr>
          <p:spPr>
            <a:xfrm>
              <a:off x="9572484" y="528638"/>
              <a:ext cx="111125" cy="42862"/>
            </a:xfrm>
            <a:custGeom>
              <a:avLst/>
              <a:gdLst>
                <a:gd name="connsiteX0" fmla="*/ 0 w 111125"/>
                <a:gd name="connsiteY0" fmla="*/ 9525 h 42862"/>
                <a:gd name="connsiteX1" fmla="*/ 52388 w 111125"/>
                <a:gd name="connsiteY1" fmla="*/ 0 h 42862"/>
                <a:gd name="connsiteX2" fmla="*/ 84138 w 111125"/>
                <a:gd name="connsiteY2" fmla="*/ 9525 h 42862"/>
                <a:gd name="connsiteX3" fmla="*/ 101600 w 111125"/>
                <a:gd name="connsiteY3" fmla="*/ 17462 h 42862"/>
                <a:gd name="connsiteX4" fmla="*/ 111125 w 111125"/>
                <a:gd name="connsiteY4" fmla="*/ 42862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42862">
                  <a:moveTo>
                    <a:pt x="0" y="9525"/>
                  </a:moveTo>
                  <a:cubicBezTo>
                    <a:pt x="19182" y="4762"/>
                    <a:pt x="38365" y="0"/>
                    <a:pt x="52388" y="0"/>
                  </a:cubicBezTo>
                  <a:cubicBezTo>
                    <a:pt x="66411" y="0"/>
                    <a:pt x="75936" y="6615"/>
                    <a:pt x="84138" y="9525"/>
                  </a:cubicBezTo>
                  <a:cubicBezTo>
                    <a:pt x="92340" y="12435"/>
                    <a:pt x="97102" y="11906"/>
                    <a:pt x="101600" y="17462"/>
                  </a:cubicBezTo>
                  <a:cubicBezTo>
                    <a:pt x="106098" y="23018"/>
                    <a:pt x="108611" y="32940"/>
                    <a:pt x="111125" y="4286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4344DFD0-5C4B-48BB-97DA-17D00E0E1E48}"/>
                </a:ext>
              </a:extLst>
            </p:cNvPr>
            <p:cNvSpPr/>
            <p:nvPr/>
          </p:nvSpPr>
          <p:spPr>
            <a:xfrm>
              <a:off x="9783622" y="588956"/>
              <a:ext cx="84137" cy="16019"/>
            </a:xfrm>
            <a:custGeom>
              <a:avLst/>
              <a:gdLst>
                <a:gd name="connsiteX0" fmla="*/ 0 w 84137"/>
                <a:gd name="connsiteY0" fmla="*/ 14294 h 16019"/>
                <a:gd name="connsiteX1" fmla="*/ 61912 w 84137"/>
                <a:gd name="connsiteY1" fmla="*/ 7 h 16019"/>
                <a:gd name="connsiteX2" fmla="*/ 84137 w 84137"/>
                <a:gd name="connsiteY2" fmla="*/ 15882 h 1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37" h="16019">
                  <a:moveTo>
                    <a:pt x="0" y="14294"/>
                  </a:moveTo>
                  <a:cubicBezTo>
                    <a:pt x="23944" y="7018"/>
                    <a:pt x="47889" y="-258"/>
                    <a:pt x="61912" y="7"/>
                  </a:cubicBezTo>
                  <a:cubicBezTo>
                    <a:pt x="75935" y="272"/>
                    <a:pt x="83343" y="17734"/>
                    <a:pt x="84137" y="1588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2C4BA4FD-A089-424E-9EAA-DDB3DB412B73}"/>
                </a:ext>
              </a:extLst>
            </p:cNvPr>
            <p:cNvSpPr/>
            <p:nvPr/>
          </p:nvSpPr>
          <p:spPr>
            <a:xfrm>
              <a:off x="9788384" y="614363"/>
              <a:ext cx="79375" cy="26035"/>
            </a:xfrm>
            <a:custGeom>
              <a:avLst/>
              <a:gdLst>
                <a:gd name="connsiteX0" fmla="*/ 0 w 79375"/>
                <a:gd name="connsiteY0" fmla="*/ 0 h 26035"/>
                <a:gd name="connsiteX1" fmla="*/ 57150 w 79375"/>
                <a:gd name="connsiteY1" fmla="*/ 25400 h 26035"/>
                <a:gd name="connsiteX2" fmla="*/ 79375 w 79375"/>
                <a:gd name="connsiteY2" fmla="*/ 15875 h 2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75" h="26035">
                  <a:moveTo>
                    <a:pt x="0" y="0"/>
                  </a:moveTo>
                  <a:cubicBezTo>
                    <a:pt x="21960" y="11377"/>
                    <a:pt x="43921" y="22754"/>
                    <a:pt x="57150" y="25400"/>
                  </a:cubicBezTo>
                  <a:cubicBezTo>
                    <a:pt x="70379" y="28046"/>
                    <a:pt x="74877" y="21960"/>
                    <a:pt x="79375" y="1587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BCD4077E-0CBA-4397-9F83-E235A619F2CD}"/>
                </a:ext>
              </a:extLst>
            </p:cNvPr>
            <p:cNvSpPr/>
            <p:nvPr/>
          </p:nvSpPr>
          <p:spPr>
            <a:xfrm>
              <a:off x="9763480" y="547688"/>
              <a:ext cx="42367" cy="141506"/>
            </a:xfrm>
            <a:custGeom>
              <a:avLst/>
              <a:gdLst>
                <a:gd name="connsiteX0" fmla="*/ 42367 w 42367"/>
                <a:gd name="connsiteY0" fmla="*/ 0 h 141506"/>
                <a:gd name="connsiteX1" fmla="*/ 4267 w 42367"/>
                <a:gd name="connsiteY1" fmla="*/ 46037 h 141506"/>
                <a:gd name="connsiteX2" fmla="*/ 1092 w 42367"/>
                <a:gd name="connsiteY2" fmla="*/ 76200 h 141506"/>
                <a:gd name="connsiteX3" fmla="*/ 5854 w 42367"/>
                <a:gd name="connsiteY3" fmla="*/ 111125 h 141506"/>
                <a:gd name="connsiteX4" fmla="*/ 7442 w 42367"/>
                <a:gd name="connsiteY4" fmla="*/ 141287 h 14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7" h="141506">
                  <a:moveTo>
                    <a:pt x="42367" y="0"/>
                  </a:moveTo>
                  <a:cubicBezTo>
                    <a:pt x="26756" y="16668"/>
                    <a:pt x="11146" y="33337"/>
                    <a:pt x="4267" y="46037"/>
                  </a:cubicBezTo>
                  <a:cubicBezTo>
                    <a:pt x="-2612" y="58737"/>
                    <a:pt x="828" y="65352"/>
                    <a:pt x="1092" y="76200"/>
                  </a:cubicBezTo>
                  <a:cubicBezTo>
                    <a:pt x="1356" y="87048"/>
                    <a:pt x="4796" y="100277"/>
                    <a:pt x="5854" y="111125"/>
                  </a:cubicBezTo>
                  <a:cubicBezTo>
                    <a:pt x="6912" y="121973"/>
                    <a:pt x="4532" y="143933"/>
                    <a:pt x="7442" y="14128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E936FA76-957F-4109-AE6F-0713FB6EE41F}"/>
                </a:ext>
              </a:extLst>
            </p:cNvPr>
            <p:cNvSpPr/>
            <p:nvPr/>
          </p:nvSpPr>
          <p:spPr>
            <a:xfrm>
              <a:off x="9723297" y="541338"/>
              <a:ext cx="15875" cy="65087"/>
            </a:xfrm>
            <a:custGeom>
              <a:avLst/>
              <a:gdLst>
                <a:gd name="connsiteX0" fmla="*/ 0 w 15875"/>
                <a:gd name="connsiteY0" fmla="*/ 0 h 65087"/>
                <a:gd name="connsiteX1" fmla="*/ 15875 w 15875"/>
                <a:gd name="connsiteY1" fmla="*/ 65087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" h="65087">
                  <a:moveTo>
                    <a:pt x="0" y="0"/>
                  </a:moveTo>
                  <a:cubicBezTo>
                    <a:pt x="5292" y="21696"/>
                    <a:pt x="14817" y="53445"/>
                    <a:pt x="15875" y="6508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5A866028-4532-4830-B8DE-F24BBCA73E92}"/>
                </a:ext>
              </a:extLst>
            </p:cNvPr>
            <p:cNvSpPr/>
            <p:nvPr/>
          </p:nvSpPr>
          <p:spPr>
            <a:xfrm>
              <a:off x="9651859" y="736105"/>
              <a:ext cx="92075" cy="44945"/>
            </a:xfrm>
            <a:custGeom>
              <a:avLst/>
              <a:gdLst>
                <a:gd name="connsiteX0" fmla="*/ 0 w 92075"/>
                <a:gd name="connsiteY0" fmla="*/ 17958 h 44945"/>
                <a:gd name="connsiteX1" fmla="*/ 55563 w 92075"/>
                <a:gd name="connsiteY1" fmla="*/ 495 h 44945"/>
                <a:gd name="connsiteX2" fmla="*/ 76200 w 92075"/>
                <a:gd name="connsiteY2" fmla="*/ 8433 h 44945"/>
                <a:gd name="connsiteX3" fmla="*/ 92075 w 92075"/>
                <a:gd name="connsiteY3" fmla="*/ 44945 h 4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075" h="44945">
                  <a:moveTo>
                    <a:pt x="0" y="17958"/>
                  </a:moveTo>
                  <a:cubicBezTo>
                    <a:pt x="21431" y="10020"/>
                    <a:pt x="42863" y="2082"/>
                    <a:pt x="55563" y="495"/>
                  </a:cubicBezTo>
                  <a:cubicBezTo>
                    <a:pt x="68263" y="-1092"/>
                    <a:pt x="70115" y="1025"/>
                    <a:pt x="76200" y="8433"/>
                  </a:cubicBezTo>
                  <a:cubicBezTo>
                    <a:pt x="82285" y="15841"/>
                    <a:pt x="87180" y="30393"/>
                    <a:pt x="92075" y="4494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985C478A-7F93-409C-A044-42CBD4497CF9}"/>
                </a:ext>
              </a:extLst>
            </p:cNvPr>
            <p:cNvSpPr/>
            <p:nvPr/>
          </p:nvSpPr>
          <p:spPr>
            <a:xfrm>
              <a:off x="9655034" y="788988"/>
              <a:ext cx="73853" cy="21133"/>
            </a:xfrm>
            <a:custGeom>
              <a:avLst/>
              <a:gdLst>
                <a:gd name="connsiteX0" fmla="*/ 0 w 73853"/>
                <a:gd name="connsiteY0" fmla="*/ 0 h 21133"/>
                <a:gd name="connsiteX1" fmla="*/ 63500 w 73853"/>
                <a:gd name="connsiteY1" fmla="*/ 20637 h 21133"/>
                <a:gd name="connsiteX2" fmla="*/ 73025 w 73853"/>
                <a:gd name="connsiteY2" fmla="*/ 12700 h 2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53" h="21133">
                  <a:moveTo>
                    <a:pt x="0" y="0"/>
                  </a:moveTo>
                  <a:cubicBezTo>
                    <a:pt x="25664" y="9260"/>
                    <a:pt x="51329" y="18520"/>
                    <a:pt x="63500" y="20637"/>
                  </a:cubicBezTo>
                  <a:cubicBezTo>
                    <a:pt x="75671" y="22754"/>
                    <a:pt x="74348" y="17727"/>
                    <a:pt x="73025" y="127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15BF6F1B-9DD3-4C84-8B09-64B95D3BB698}"/>
                </a:ext>
              </a:extLst>
            </p:cNvPr>
            <p:cNvSpPr/>
            <p:nvPr/>
          </p:nvSpPr>
          <p:spPr>
            <a:xfrm>
              <a:off x="9661384" y="763588"/>
              <a:ext cx="73025" cy="14587"/>
            </a:xfrm>
            <a:custGeom>
              <a:avLst/>
              <a:gdLst>
                <a:gd name="connsiteX0" fmla="*/ 0 w 73025"/>
                <a:gd name="connsiteY0" fmla="*/ 0 h 14587"/>
                <a:gd name="connsiteX1" fmla="*/ 52388 w 73025"/>
                <a:gd name="connsiteY1" fmla="*/ 12700 h 14587"/>
                <a:gd name="connsiteX2" fmla="*/ 73025 w 73025"/>
                <a:gd name="connsiteY2" fmla="*/ 14287 h 1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14587">
                  <a:moveTo>
                    <a:pt x="0" y="0"/>
                  </a:moveTo>
                  <a:cubicBezTo>
                    <a:pt x="20108" y="5159"/>
                    <a:pt x="40217" y="10319"/>
                    <a:pt x="52388" y="12700"/>
                  </a:cubicBezTo>
                  <a:cubicBezTo>
                    <a:pt x="64559" y="15081"/>
                    <a:pt x="68792" y="14684"/>
                    <a:pt x="73025" y="1428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1FC0BEE1-B0E2-466C-AF01-11FBD4AAE080}"/>
                </a:ext>
              </a:extLst>
            </p:cNvPr>
            <p:cNvSpPr/>
            <p:nvPr/>
          </p:nvSpPr>
          <p:spPr>
            <a:xfrm>
              <a:off x="10182084" y="6134100"/>
              <a:ext cx="67733" cy="129117"/>
            </a:xfrm>
            <a:custGeom>
              <a:avLst/>
              <a:gdLst>
                <a:gd name="connsiteX0" fmla="*/ 67733 w 67733"/>
                <a:gd name="connsiteY0" fmla="*/ 0 h 129117"/>
                <a:gd name="connsiteX1" fmla="*/ 44450 w 67733"/>
                <a:gd name="connsiteY1" fmla="*/ 50800 h 129117"/>
                <a:gd name="connsiteX2" fmla="*/ 8467 w 67733"/>
                <a:gd name="connsiteY2" fmla="*/ 110067 h 129117"/>
                <a:gd name="connsiteX3" fmla="*/ 0 w 67733"/>
                <a:gd name="connsiteY3" fmla="*/ 129117 h 12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33" h="129117">
                  <a:moveTo>
                    <a:pt x="67733" y="0"/>
                  </a:moveTo>
                  <a:cubicBezTo>
                    <a:pt x="61030" y="16227"/>
                    <a:pt x="54328" y="32455"/>
                    <a:pt x="44450" y="50800"/>
                  </a:cubicBezTo>
                  <a:cubicBezTo>
                    <a:pt x="34572" y="69145"/>
                    <a:pt x="15875" y="97014"/>
                    <a:pt x="8467" y="110067"/>
                  </a:cubicBezTo>
                  <a:cubicBezTo>
                    <a:pt x="1059" y="123120"/>
                    <a:pt x="0" y="129117"/>
                    <a:pt x="0" y="12911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1E55B257-5867-4F23-88FA-A67431106506}"/>
                </a:ext>
              </a:extLst>
            </p:cNvPr>
            <p:cNvSpPr/>
            <p:nvPr/>
          </p:nvSpPr>
          <p:spPr>
            <a:xfrm>
              <a:off x="10139751" y="6159500"/>
              <a:ext cx="69850" cy="112183"/>
            </a:xfrm>
            <a:custGeom>
              <a:avLst/>
              <a:gdLst>
                <a:gd name="connsiteX0" fmla="*/ 69850 w 69850"/>
                <a:gd name="connsiteY0" fmla="*/ 0 h 112183"/>
                <a:gd name="connsiteX1" fmla="*/ 16933 w 69850"/>
                <a:gd name="connsiteY1" fmla="*/ 88900 h 112183"/>
                <a:gd name="connsiteX2" fmla="*/ 0 w 69850"/>
                <a:gd name="connsiteY2" fmla="*/ 112183 h 11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112183">
                  <a:moveTo>
                    <a:pt x="69850" y="0"/>
                  </a:moveTo>
                  <a:cubicBezTo>
                    <a:pt x="49212" y="35101"/>
                    <a:pt x="28575" y="70203"/>
                    <a:pt x="16933" y="88900"/>
                  </a:cubicBezTo>
                  <a:cubicBezTo>
                    <a:pt x="5291" y="107597"/>
                    <a:pt x="4939" y="108303"/>
                    <a:pt x="0" y="11218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B02FADA9-D916-4EEF-995E-721BA9EF2B22}"/>
                </a:ext>
              </a:extLst>
            </p:cNvPr>
            <p:cNvSpPr/>
            <p:nvPr/>
          </p:nvSpPr>
          <p:spPr>
            <a:xfrm>
              <a:off x="9955601" y="6413500"/>
              <a:ext cx="82550" cy="16933"/>
            </a:xfrm>
            <a:custGeom>
              <a:avLst/>
              <a:gdLst>
                <a:gd name="connsiteX0" fmla="*/ 0 w 82550"/>
                <a:gd name="connsiteY0" fmla="*/ 16933 h 16933"/>
                <a:gd name="connsiteX1" fmla="*/ 82550 w 82550"/>
                <a:gd name="connsiteY1" fmla="*/ 0 h 1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550" h="16933">
                  <a:moveTo>
                    <a:pt x="0" y="16933"/>
                  </a:moveTo>
                  <a:cubicBezTo>
                    <a:pt x="34925" y="12170"/>
                    <a:pt x="69850" y="7408"/>
                    <a:pt x="8255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4257A6AA-810F-4DC3-87D8-D30AD5FE469E}"/>
                </a:ext>
              </a:extLst>
            </p:cNvPr>
            <p:cNvSpPr/>
            <p:nvPr/>
          </p:nvSpPr>
          <p:spPr>
            <a:xfrm>
              <a:off x="9246517" y="2728383"/>
              <a:ext cx="734484" cy="1162103"/>
            </a:xfrm>
            <a:custGeom>
              <a:avLst/>
              <a:gdLst>
                <a:gd name="connsiteX0" fmla="*/ 734484 w 734484"/>
                <a:gd name="connsiteY0" fmla="*/ 0 h 1162103"/>
                <a:gd name="connsiteX1" fmla="*/ 698500 w 734484"/>
                <a:gd name="connsiteY1" fmla="*/ 101600 h 1162103"/>
                <a:gd name="connsiteX2" fmla="*/ 643467 w 734484"/>
                <a:gd name="connsiteY2" fmla="*/ 247650 h 1162103"/>
                <a:gd name="connsiteX3" fmla="*/ 586317 w 734484"/>
                <a:gd name="connsiteY3" fmla="*/ 387350 h 1162103"/>
                <a:gd name="connsiteX4" fmla="*/ 524934 w 734484"/>
                <a:gd name="connsiteY4" fmla="*/ 533400 h 1162103"/>
                <a:gd name="connsiteX5" fmla="*/ 455084 w 734484"/>
                <a:gd name="connsiteY5" fmla="*/ 641350 h 1162103"/>
                <a:gd name="connsiteX6" fmla="*/ 372534 w 734484"/>
                <a:gd name="connsiteY6" fmla="*/ 745067 h 1162103"/>
                <a:gd name="connsiteX7" fmla="*/ 300567 w 734484"/>
                <a:gd name="connsiteY7" fmla="*/ 831850 h 1162103"/>
                <a:gd name="connsiteX8" fmla="*/ 243417 w 734484"/>
                <a:gd name="connsiteY8" fmla="*/ 895350 h 1162103"/>
                <a:gd name="connsiteX9" fmla="*/ 148167 w 734484"/>
                <a:gd name="connsiteY9" fmla="*/ 984250 h 1162103"/>
                <a:gd name="connsiteX10" fmla="*/ 46567 w 734484"/>
                <a:gd name="connsiteY10" fmla="*/ 1073150 h 1162103"/>
                <a:gd name="connsiteX11" fmla="*/ 12700 w 734484"/>
                <a:gd name="connsiteY11" fmla="*/ 1121834 h 1162103"/>
                <a:gd name="connsiteX12" fmla="*/ 0 w 734484"/>
                <a:gd name="connsiteY12" fmla="*/ 1162050 h 116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484" h="1162103">
                  <a:moveTo>
                    <a:pt x="734484" y="0"/>
                  </a:moveTo>
                  <a:cubicBezTo>
                    <a:pt x="724076" y="30162"/>
                    <a:pt x="713669" y="60325"/>
                    <a:pt x="698500" y="101600"/>
                  </a:cubicBezTo>
                  <a:cubicBezTo>
                    <a:pt x="683331" y="142875"/>
                    <a:pt x="662164" y="200025"/>
                    <a:pt x="643467" y="247650"/>
                  </a:cubicBezTo>
                  <a:cubicBezTo>
                    <a:pt x="624770" y="295275"/>
                    <a:pt x="606072" y="339725"/>
                    <a:pt x="586317" y="387350"/>
                  </a:cubicBezTo>
                  <a:cubicBezTo>
                    <a:pt x="566562" y="434975"/>
                    <a:pt x="546806" y="491067"/>
                    <a:pt x="524934" y="533400"/>
                  </a:cubicBezTo>
                  <a:cubicBezTo>
                    <a:pt x="503062" y="575733"/>
                    <a:pt x="480484" y="606072"/>
                    <a:pt x="455084" y="641350"/>
                  </a:cubicBezTo>
                  <a:cubicBezTo>
                    <a:pt x="429684" y="676628"/>
                    <a:pt x="398287" y="713317"/>
                    <a:pt x="372534" y="745067"/>
                  </a:cubicBezTo>
                  <a:cubicBezTo>
                    <a:pt x="346781" y="776817"/>
                    <a:pt x="322086" y="806803"/>
                    <a:pt x="300567" y="831850"/>
                  </a:cubicBezTo>
                  <a:cubicBezTo>
                    <a:pt x="279048" y="856897"/>
                    <a:pt x="268817" y="869950"/>
                    <a:pt x="243417" y="895350"/>
                  </a:cubicBezTo>
                  <a:cubicBezTo>
                    <a:pt x="218017" y="920750"/>
                    <a:pt x="180975" y="954617"/>
                    <a:pt x="148167" y="984250"/>
                  </a:cubicBezTo>
                  <a:cubicBezTo>
                    <a:pt x="115359" y="1013883"/>
                    <a:pt x="69145" y="1050219"/>
                    <a:pt x="46567" y="1073150"/>
                  </a:cubicBezTo>
                  <a:cubicBezTo>
                    <a:pt x="23989" y="1096081"/>
                    <a:pt x="20461" y="1107017"/>
                    <a:pt x="12700" y="1121834"/>
                  </a:cubicBezTo>
                  <a:cubicBezTo>
                    <a:pt x="4939" y="1136651"/>
                    <a:pt x="10230" y="1163461"/>
                    <a:pt x="0" y="116205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A9588B98-3110-4286-A246-ACD92B352E80}"/>
                </a:ext>
              </a:extLst>
            </p:cNvPr>
            <p:cNvSpPr/>
            <p:nvPr/>
          </p:nvSpPr>
          <p:spPr>
            <a:xfrm>
              <a:off x="10124836" y="790685"/>
              <a:ext cx="140763" cy="155481"/>
            </a:xfrm>
            <a:custGeom>
              <a:avLst/>
              <a:gdLst>
                <a:gd name="connsiteX0" fmla="*/ 137681 w 140763"/>
                <a:gd name="connsiteY0" fmla="*/ 948 h 155481"/>
                <a:gd name="connsiteX1" fmla="*/ 103815 w 140763"/>
                <a:gd name="connsiteY1" fmla="*/ 53865 h 155481"/>
                <a:gd name="connsiteX2" fmla="*/ 69948 w 140763"/>
                <a:gd name="connsiteY2" fmla="*/ 89848 h 155481"/>
                <a:gd name="connsiteX3" fmla="*/ 29731 w 140763"/>
                <a:gd name="connsiteY3" fmla="*/ 121598 h 155481"/>
                <a:gd name="connsiteX4" fmla="*/ 98 w 140763"/>
                <a:gd name="connsiteY4" fmla="*/ 144882 h 155481"/>
                <a:gd name="connsiteX5" fmla="*/ 23381 w 140763"/>
                <a:gd name="connsiteY5" fmla="*/ 155465 h 155481"/>
                <a:gd name="connsiteX6" fmla="*/ 101698 w 140763"/>
                <a:gd name="connsiteY6" fmla="*/ 142765 h 155481"/>
                <a:gd name="connsiteX7" fmla="*/ 133448 w 140763"/>
                <a:gd name="connsiteY7" fmla="*/ 102548 h 155481"/>
                <a:gd name="connsiteX8" fmla="*/ 137681 w 140763"/>
                <a:gd name="connsiteY8" fmla="*/ 948 h 15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763" h="155481">
                  <a:moveTo>
                    <a:pt x="137681" y="948"/>
                  </a:moveTo>
                  <a:cubicBezTo>
                    <a:pt x="132742" y="-7166"/>
                    <a:pt x="115104" y="39048"/>
                    <a:pt x="103815" y="53865"/>
                  </a:cubicBezTo>
                  <a:cubicBezTo>
                    <a:pt x="92526" y="68682"/>
                    <a:pt x="82295" y="78559"/>
                    <a:pt x="69948" y="89848"/>
                  </a:cubicBezTo>
                  <a:cubicBezTo>
                    <a:pt x="57601" y="101137"/>
                    <a:pt x="29731" y="121598"/>
                    <a:pt x="29731" y="121598"/>
                  </a:cubicBezTo>
                  <a:cubicBezTo>
                    <a:pt x="18089" y="130770"/>
                    <a:pt x="1156" y="139238"/>
                    <a:pt x="98" y="144882"/>
                  </a:cubicBezTo>
                  <a:cubicBezTo>
                    <a:pt x="-960" y="150526"/>
                    <a:pt x="6448" y="155818"/>
                    <a:pt x="23381" y="155465"/>
                  </a:cubicBezTo>
                  <a:cubicBezTo>
                    <a:pt x="40314" y="155112"/>
                    <a:pt x="83353" y="151585"/>
                    <a:pt x="101698" y="142765"/>
                  </a:cubicBezTo>
                  <a:cubicBezTo>
                    <a:pt x="120043" y="133945"/>
                    <a:pt x="124981" y="119129"/>
                    <a:pt x="133448" y="102548"/>
                  </a:cubicBezTo>
                  <a:cubicBezTo>
                    <a:pt x="141915" y="85968"/>
                    <a:pt x="142620" y="9062"/>
                    <a:pt x="137681" y="948"/>
                  </a:cubicBezTo>
                  <a:close/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5878FF21-0DF2-40C1-92B5-11D350C2655A}"/>
                </a:ext>
              </a:extLst>
            </p:cNvPr>
            <p:cNvSpPr/>
            <p:nvPr/>
          </p:nvSpPr>
          <p:spPr>
            <a:xfrm>
              <a:off x="10291800" y="828806"/>
              <a:ext cx="227082" cy="139591"/>
            </a:xfrm>
            <a:custGeom>
              <a:avLst/>
              <a:gdLst>
                <a:gd name="connsiteX0" fmla="*/ 351 w 227082"/>
                <a:gd name="connsiteY0" fmla="*/ 138511 h 139591"/>
                <a:gd name="connsiteX1" fmla="*/ 29984 w 227082"/>
                <a:gd name="connsiteY1" fmla="*/ 81361 h 139591"/>
                <a:gd name="connsiteX2" fmla="*/ 55384 w 227082"/>
                <a:gd name="connsiteY2" fmla="*/ 28444 h 139591"/>
                <a:gd name="connsiteX3" fmla="*/ 104067 w 227082"/>
                <a:gd name="connsiteY3" fmla="*/ 3044 h 139591"/>
                <a:gd name="connsiteX4" fmla="*/ 137934 w 227082"/>
                <a:gd name="connsiteY4" fmla="*/ 927 h 139591"/>
                <a:gd name="connsiteX5" fmla="*/ 178151 w 227082"/>
                <a:gd name="connsiteY5" fmla="*/ 7277 h 139591"/>
                <a:gd name="connsiteX6" fmla="*/ 226834 w 227082"/>
                <a:gd name="connsiteY6" fmla="*/ 45377 h 139591"/>
                <a:gd name="connsiteX7" fmla="*/ 195084 w 227082"/>
                <a:gd name="connsiteY7" fmla="*/ 68661 h 139591"/>
                <a:gd name="connsiteX8" fmla="*/ 150634 w 227082"/>
                <a:gd name="connsiteY8" fmla="*/ 119461 h 139591"/>
                <a:gd name="connsiteX9" fmla="*/ 110417 w 227082"/>
                <a:gd name="connsiteY9" fmla="*/ 119461 h 139591"/>
                <a:gd name="connsiteX10" fmla="*/ 51151 w 227082"/>
                <a:gd name="connsiteY10" fmla="*/ 119461 h 139591"/>
                <a:gd name="connsiteX11" fmla="*/ 351 w 227082"/>
                <a:gd name="connsiteY11" fmla="*/ 138511 h 13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082" h="139591">
                  <a:moveTo>
                    <a:pt x="351" y="138511"/>
                  </a:moveTo>
                  <a:cubicBezTo>
                    <a:pt x="-3177" y="132161"/>
                    <a:pt x="20812" y="99705"/>
                    <a:pt x="29984" y="81361"/>
                  </a:cubicBezTo>
                  <a:cubicBezTo>
                    <a:pt x="39156" y="63017"/>
                    <a:pt x="43037" y="41497"/>
                    <a:pt x="55384" y="28444"/>
                  </a:cubicBezTo>
                  <a:cubicBezTo>
                    <a:pt x="67731" y="15391"/>
                    <a:pt x="90309" y="7630"/>
                    <a:pt x="104067" y="3044"/>
                  </a:cubicBezTo>
                  <a:cubicBezTo>
                    <a:pt x="117825" y="-1542"/>
                    <a:pt x="125587" y="222"/>
                    <a:pt x="137934" y="927"/>
                  </a:cubicBezTo>
                  <a:cubicBezTo>
                    <a:pt x="150281" y="1632"/>
                    <a:pt x="163334" y="-131"/>
                    <a:pt x="178151" y="7277"/>
                  </a:cubicBezTo>
                  <a:cubicBezTo>
                    <a:pt x="192968" y="14685"/>
                    <a:pt x="224012" y="35146"/>
                    <a:pt x="226834" y="45377"/>
                  </a:cubicBezTo>
                  <a:cubicBezTo>
                    <a:pt x="229656" y="55608"/>
                    <a:pt x="207784" y="56314"/>
                    <a:pt x="195084" y="68661"/>
                  </a:cubicBezTo>
                  <a:cubicBezTo>
                    <a:pt x="182384" y="81008"/>
                    <a:pt x="164745" y="110994"/>
                    <a:pt x="150634" y="119461"/>
                  </a:cubicBezTo>
                  <a:cubicBezTo>
                    <a:pt x="136523" y="127928"/>
                    <a:pt x="110417" y="119461"/>
                    <a:pt x="110417" y="119461"/>
                  </a:cubicBezTo>
                  <a:cubicBezTo>
                    <a:pt x="93837" y="119461"/>
                    <a:pt x="69495" y="117697"/>
                    <a:pt x="51151" y="119461"/>
                  </a:cubicBezTo>
                  <a:cubicBezTo>
                    <a:pt x="32807" y="121225"/>
                    <a:pt x="3879" y="144861"/>
                    <a:pt x="351" y="138511"/>
                  </a:cubicBezTo>
                  <a:close/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72323DBB-BFC0-4697-B251-039D25242324}"/>
                </a:ext>
              </a:extLst>
            </p:cNvPr>
            <p:cNvSpPr/>
            <p:nvPr/>
          </p:nvSpPr>
          <p:spPr>
            <a:xfrm>
              <a:off x="10196883" y="984953"/>
              <a:ext cx="180796" cy="58172"/>
            </a:xfrm>
            <a:custGeom>
              <a:avLst/>
              <a:gdLst>
                <a:gd name="connsiteX0" fmla="*/ 18 w 180796"/>
                <a:gd name="connsiteY0" fmla="*/ 56447 h 58172"/>
                <a:gd name="connsiteX1" fmla="*/ 61401 w 180796"/>
                <a:gd name="connsiteY1" fmla="*/ 20464 h 58172"/>
                <a:gd name="connsiteX2" fmla="*/ 103734 w 180796"/>
                <a:gd name="connsiteY2" fmla="*/ 3530 h 58172"/>
                <a:gd name="connsiteX3" fmla="*/ 175701 w 180796"/>
                <a:gd name="connsiteY3" fmla="*/ 1414 h 58172"/>
                <a:gd name="connsiteX4" fmla="*/ 169351 w 180796"/>
                <a:gd name="connsiteY4" fmla="*/ 20464 h 58172"/>
                <a:gd name="connsiteX5" fmla="*/ 124901 w 180796"/>
                <a:gd name="connsiteY5" fmla="*/ 45864 h 58172"/>
                <a:gd name="connsiteX6" fmla="*/ 67751 w 180796"/>
                <a:gd name="connsiteY6" fmla="*/ 52214 h 58172"/>
                <a:gd name="connsiteX7" fmla="*/ 18 w 180796"/>
                <a:gd name="connsiteY7" fmla="*/ 56447 h 5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796" h="58172">
                  <a:moveTo>
                    <a:pt x="18" y="56447"/>
                  </a:moveTo>
                  <a:cubicBezTo>
                    <a:pt x="-1040" y="51156"/>
                    <a:pt x="44115" y="29284"/>
                    <a:pt x="61401" y="20464"/>
                  </a:cubicBezTo>
                  <a:cubicBezTo>
                    <a:pt x="78687" y="11644"/>
                    <a:pt x="84684" y="6705"/>
                    <a:pt x="103734" y="3530"/>
                  </a:cubicBezTo>
                  <a:cubicBezTo>
                    <a:pt x="122784" y="355"/>
                    <a:pt x="164765" y="-1408"/>
                    <a:pt x="175701" y="1414"/>
                  </a:cubicBezTo>
                  <a:cubicBezTo>
                    <a:pt x="186637" y="4236"/>
                    <a:pt x="177818" y="13056"/>
                    <a:pt x="169351" y="20464"/>
                  </a:cubicBezTo>
                  <a:cubicBezTo>
                    <a:pt x="160884" y="27872"/>
                    <a:pt x="141834" y="40572"/>
                    <a:pt x="124901" y="45864"/>
                  </a:cubicBezTo>
                  <a:cubicBezTo>
                    <a:pt x="107968" y="51156"/>
                    <a:pt x="86095" y="51156"/>
                    <a:pt x="67751" y="52214"/>
                  </a:cubicBezTo>
                  <a:cubicBezTo>
                    <a:pt x="49407" y="53272"/>
                    <a:pt x="1076" y="61738"/>
                    <a:pt x="18" y="56447"/>
                  </a:cubicBezTo>
                  <a:close/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EA888BAC-8413-47F3-A8CD-19261E958902}"/>
                </a:ext>
              </a:extLst>
            </p:cNvPr>
            <p:cNvSpPr/>
            <p:nvPr/>
          </p:nvSpPr>
          <p:spPr>
            <a:xfrm>
              <a:off x="10103767" y="1147106"/>
              <a:ext cx="696797" cy="207561"/>
            </a:xfrm>
            <a:custGeom>
              <a:avLst/>
              <a:gdLst>
                <a:gd name="connsiteX0" fmla="*/ 0 w 696797"/>
                <a:gd name="connsiteY0" fmla="*/ 44577 h 207561"/>
                <a:gd name="connsiteX1" fmla="*/ 162984 w 696797"/>
                <a:gd name="connsiteY1" fmla="*/ 61511 h 207561"/>
                <a:gd name="connsiteX2" fmla="*/ 306917 w 696797"/>
                <a:gd name="connsiteY2" fmla="*/ 21294 h 207561"/>
                <a:gd name="connsiteX3" fmla="*/ 438150 w 696797"/>
                <a:gd name="connsiteY3" fmla="*/ 127 h 207561"/>
                <a:gd name="connsiteX4" fmla="*/ 567267 w 696797"/>
                <a:gd name="connsiteY4" fmla="*/ 17061 h 207561"/>
                <a:gd name="connsiteX5" fmla="*/ 668867 w 696797"/>
                <a:gd name="connsiteY5" fmla="*/ 95377 h 207561"/>
                <a:gd name="connsiteX6" fmla="*/ 692150 w 696797"/>
                <a:gd name="connsiteY6" fmla="*/ 207561 h 20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797" h="207561">
                  <a:moveTo>
                    <a:pt x="0" y="44577"/>
                  </a:moveTo>
                  <a:cubicBezTo>
                    <a:pt x="55915" y="54984"/>
                    <a:pt x="111831" y="65391"/>
                    <a:pt x="162984" y="61511"/>
                  </a:cubicBezTo>
                  <a:cubicBezTo>
                    <a:pt x="214137" y="57631"/>
                    <a:pt x="261056" y="31525"/>
                    <a:pt x="306917" y="21294"/>
                  </a:cubicBezTo>
                  <a:cubicBezTo>
                    <a:pt x="352778" y="11063"/>
                    <a:pt x="394758" y="832"/>
                    <a:pt x="438150" y="127"/>
                  </a:cubicBezTo>
                  <a:cubicBezTo>
                    <a:pt x="481542" y="-579"/>
                    <a:pt x="528814" y="1186"/>
                    <a:pt x="567267" y="17061"/>
                  </a:cubicBezTo>
                  <a:cubicBezTo>
                    <a:pt x="605720" y="32936"/>
                    <a:pt x="648053" y="63627"/>
                    <a:pt x="668867" y="95377"/>
                  </a:cubicBezTo>
                  <a:cubicBezTo>
                    <a:pt x="689681" y="127127"/>
                    <a:pt x="704850" y="186394"/>
                    <a:pt x="692150" y="20756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4555773E-6E11-48DD-81F2-13108DE7DF36}"/>
                </a:ext>
              </a:extLst>
            </p:cNvPr>
            <p:cNvSpPr/>
            <p:nvPr/>
          </p:nvSpPr>
          <p:spPr>
            <a:xfrm>
              <a:off x="10101651" y="1206500"/>
              <a:ext cx="395816" cy="80433"/>
            </a:xfrm>
            <a:custGeom>
              <a:avLst/>
              <a:gdLst>
                <a:gd name="connsiteX0" fmla="*/ 0 w 395816"/>
                <a:gd name="connsiteY0" fmla="*/ 0 h 80433"/>
                <a:gd name="connsiteX1" fmla="*/ 95250 w 395816"/>
                <a:gd name="connsiteY1" fmla="*/ 42333 h 80433"/>
                <a:gd name="connsiteX2" fmla="*/ 184150 w 395816"/>
                <a:gd name="connsiteY2" fmla="*/ 63500 h 80433"/>
                <a:gd name="connsiteX3" fmla="*/ 300566 w 395816"/>
                <a:gd name="connsiteY3" fmla="*/ 76200 h 80433"/>
                <a:gd name="connsiteX4" fmla="*/ 395816 w 395816"/>
                <a:gd name="connsiteY4" fmla="*/ 80433 h 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816" h="80433">
                  <a:moveTo>
                    <a:pt x="0" y="0"/>
                  </a:moveTo>
                  <a:cubicBezTo>
                    <a:pt x="32279" y="15875"/>
                    <a:pt x="64558" y="31750"/>
                    <a:pt x="95250" y="42333"/>
                  </a:cubicBezTo>
                  <a:cubicBezTo>
                    <a:pt x="125942" y="52916"/>
                    <a:pt x="149931" y="57856"/>
                    <a:pt x="184150" y="63500"/>
                  </a:cubicBezTo>
                  <a:cubicBezTo>
                    <a:pt x="218369" y="69144"/>
                    <a:pt x="265288" y="73378"/>
                    <a:pt x="300566" y="76200"/>
                  </a:cubicBezTo>
                  <a:cubicBezTo>
                    <a:pt x="335844" y="79022"/>
                    <a:pt x="365830" y="79727"/>
                    <a:pt x="395816" y="8043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EA1114F6-2D48-4C23-AB26-02FBD80C2CAF}"/>
                </a:ext>
              </a:extLst>
            </p:cNvPr>
            <p:cNvSpPr/>
            <p:nvPr/>
          </p:nvSpPr>
          <p:spPr>
            <a:xfrm>
              <a:off x="10497467" y="1274219"/>
              <a:ext cx="365480" cy="169348"/>
            </a:xfrm>
            <a:custGeom>
              <a:avLst/>
              <a:gdLst>
                <a:gd name="connsiteX0" fmla="*/ 0 w 365480"/>
                <a:gd name="connsiteY0" fmla="*/ 16948 h 169348"/>
                <a:gd name="connsiteX1" fmla="*/ 120650 w 365480"/>
                <a:gd name="connsiteY1" fmla="*/ 14 h 169348"/>
                <a:gd name="connsiteX2" fmla="*/ 175684 w 365480"/>
                <a:gd name="connsiteY2" fmla="*/ 14831 h 169348"/>
                <a:gd name="connsiteX3" fmla="*/ 251884 w 365480"/>
                <a:gd name="connsiteY3" fmla="*/ 52931 h 169348"/>
                <a:gd name="connsiteX4" fmla="*/ 296334 w 365480"/>
                <a:gd name="connsiteY4" fmla="*/ 84681 h 169348"/>
                <a:gd name="connsiteX5" fmla="*/ 338667 w 365480"/>
                <a:gd name="connsiteY5" fmla="*/ 158764 h 169348"/>
                <a:gd name="connsiteX6" fmla="*/ 353484 w 365480"/>
                <a:gd name="connsiteY6" fmla="*/ 169348 h 16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480" h="169348">
                  <a:moveTo>
                    <a:pt x="0" y="16948"/>
                  </a:moveTo>
                  <a:cubicBezTo>
                    <a:pt x="45684" y="8657"/>
                    <a:pt x="91369" y="367"/>
                    <a:pt x="120650" y="14"/>
                  </a:cubicBezTo>
                  <a:cubicBezTo>
                    <a:pt x="149931" y="-339"/>
                    <a:pt x="153812" y="6012"/>
                    <a:pt x="175684" y="14831"/>
                  </a:cubicBezTo>
                  <a:cubicBezTo>
                    <a:pt x="197556" y="23650"/>
                    <a:pt x="231776" y="41289"/>
                    <a:pt x="251884" y="52931"/>
                  </a:cubicBezTo>
                  <a:cubicBezTo>
                    <a:pt x="271992" y="64573"/>
                    <a:pt x="281870" y="67042"/>
                    <a:pt x="296334" y="84681"/>
                  </a:cubicBezTo>
                  <a:cubicBezTo>
                    <a:pt x="310798" y="102320"/>
                    <a:pt x="329142" y="144653"/>
                    <a:pt x="338667" y="158764"/>
                  </a:cubicBezTo>
                  <a:cubicBezTo>
                    <a:pt x="348192" y="172875"/>
                    <a:pt x="383823" y="154884"/>
                    <a:pt x="353484" y="16934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CBDE7EA8-A87B-4512-BCF2-4237D299AE51}"/>
                </a:ext>
              </a:extLst>
            </p:cNvPr>
            <p:cNvSpPr/>
            <p:nvPr/>
          </p:nvSpPr>
          <p:spPr>
            <a:xfrm>
              <a:off x="10694317" y="1401233"/>
              <a:ext cx="119074" cy="234950"/>
            </a:xfrm>
            <a:custGeom>
              <a:avLst/>
              <a:gdLst>
                <a:gd name="connsiteX0" fmla="*/ 0 w 119074"/>
                <a:gd name="connsiteY0" fmla="*/ 0 h 234950"/>
                <a:gd name="connsiteX1" fmla="*/ 61384 w 119074"/>
                <a:gd name="connsiteY1" fmla="*/ 16934 h 234950"/>
                <a:gd name="connsiteX2" fmla="*/ 95250 w 119074"/>
                <a:gd name="connsiteY2" fmla="*/ 35984 h 234950"/>
                <a:gd name="connsiteX3" fmla="*/ 116417 w 119074"/>
                <a:gd name="connsiteY3" fmla="*/ 88900 h 234950"/>
                <a:gd name="connsiteX4" fmla="*/ 118534 w 119074"/>
                <a:gd name="connsiteY4" fmla="*/ 154517 h 234950"/>
                <a:gd name="connsiteX5" fmla="*/ 114300 w 119074"/>
                <a:gd name="connsiteY5" fmla="*/ 203200 h 234950"/>
                <a:gd name="connsiteX6" fmla="*/ 105834 w 119074"/>
                <a:gd name="connsiteY6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74" h="234950">
                  <a:moveTo>
                    <a:pt x="0" y="0"/>
                  </a:moveTo>
                  <a:cubicBezTo>
                    <a:pt x="22754" y="5468"/>
                    <a:pt x="45509" y="10937"/>
                    <a:pt x="61384" y="16934"/>
                  </a:cubicBezTo>
                  <a:cubicBezTo>
                    <a:pt x="77259" y="22931"/>
                    <a:pt x="86078" y="23990"/>
                    <a:pt x="95250" y="35984"/>
                  </a:cubicBezTo>
                  <a:cubicBezTo>
                    <a:pt x="104422" y="47978"/>
                    <a:pt x="112536" y="69145"/>
                    <a:pt x="116417" y="88900"/>
                  </a:cubicBezTo>
                  <a:cubicBezTo>
                    <a:pt x="120298" y="108655"/>
                    <a:pt x="118887" y="135467"/>
                    <a:pt x="118534" y="154517"/>
                  </a:cubicBezTo>
                  <a:cubicBezTo>
                    <a:pt x="118181" y="173567"/>
                    <a:pt x="116417" y="189795"/>
                    <a:pt x="114300" y="203200"/>
                  </a:cubicBezTo>
                  <a:cubicBezTo>
                    <a:pt x="112183" y="216606"/>
                    <a:pt x="113595" y="231775"/>
                    <a:pt x="105834" y="23495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52CD28F8-AC33-4E86-9971-DF51642A9BFD}"/>
                </a:ext>
              </a:extLst>
            </p:cNvPr>
            <p:cNvSpPr/>
            <p:nvPr/>
          </p:nvSpPr>
          <p:spPr>
            <a:xfrm>
              <a:off x="10719717" y="1424517"/>
              <a:ext cx="50994" cy="247903"/>
            </a:xfrm>
            <a:custGeom>
              <a:avLst/>
              <a:gdLst>
                <a:gd name="connsiteX0" fmla="*/ 0 w 50994"/>
                <a:gd name="connsiteY0" fmla="*/ 0 h 247903"/>
                <a:gd name="connsiteX1" fmla="*/ 40217 w 50994"/>
                <a:gd name="connsiteY1" fmla="*/ 76200 h 247903"/>
                <a:gd name="connsiteX2" fmla="*/ 50800 w 50994"/>
                <a:gd name="connsiteY2" fmla="*/ 139700 h 247903"/>
                <a:gd name="connsiteX3" fmla="*/ 46567 w 50994"/>
                <a:gd name="connsiteY3" fmla="*/ 198966 h 247903"/>
                <a:gd name="connsiteX4" fmla="*/ 40217 w 50994"/>
                <a:gd name="connsiteY4" fmla="*/ 247650 h 24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94" h="247903">
                  <a:moveTo>
                    <a:pt x="0" y="0"/>
                  </a:moveTo>
                  <a:cubicBezTo>
                    <a:pt x="15875" y="26458"/>
                    <a:pt x="31750" y="52917"/>
                    <a:pt x="40217" y="76200"/>
                  </a:cubicBezTo>
                  <a:cubicBezTo>
                    <a:pt x="48684" y="99483"/>
                    <a:pt x="49742" y="119239"/>
                    <a:pt x="50800" y="139700"/>
                  </a:cubicBezTo>
                  <a:cubicBezTo>
                    <a:pt x="51858" y="160161"/>
                    <a:pt x="48331" y="180974"/>
                    <a:pt x="46567" y="198966"/>
                  </a:cubicBezTo>
                  <a:cubicBezTo>
                    <a:pt x="44803" y="216958"/>
                    <a:pt x="41628" y="251178"/>
                    <a:pt x="40217" y="24765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9709072F-59A7-4B0E-A48A-30655B1583D3}"/>
                </a:ext>
              </a:extLst>
            </p:cNvPr>
            <p:cNvSpPr/>
            <p:nvPr/>
          </p:nvSpPr>
          <p:spPr>
            <a:xfrm>
              <a:off x="8738517" y="1011767"/>
              <a:ext cx="353484" cy="241300"/>
            </a:xfrm>
            <a:custGeom>
              <a:avLst/>
              <a:gdLst>
                <a:gd name="connsiteX0" fmla="*/ 353484 w 353484"/>
                <a:gd name="connsiteY0" fmla="*/ 0 h 241300"/>
                <a:gd name="connsiteX1" fmla="*/ 285750 w 353484"/>
                <a:gd name="connsiteY1" fmla="*/ 31750 h 241300"/>
                <a:gd name="connsiteX2" fmla="*/ 232834 w 353484"/>
                <a:gd name="connsiteY2" fmla="*/ 42333 h 241300"/>
                <a:gd name="connsiteX3" fmla="*/ 186267 w 353484"/>
                <a:gd name="connsiteY3" fmla="*/ 50800 h 241300"/>
                <a:gd name="connsiteX4" fmla="*/ 141817 w 353484"/>
                <a:gd name="connsiteY4" fmla="*/ 61383 h 241300"/>
                <a:gd name="connsiteX5" fmla="*/ 97367 w 353484"/>
                <a:gd name="connsiteY5" fmla="*/ 84666 h 241300"/>
                <a:gd name="connsiteX6" fmla="*/ 50800 w 353484"/>
                <a:gd name="connsiteY6" fmla="*/ 120650 h 241300"/>
                <a:gd name="connsiteX7" fmla="*/ 16934 w 353484"/>
                <a:gd name="connsiteY7" fmla="*/ 165100 h 241300"/>
                <a:gd name="connsiteX8" fmla="*/ 2117 w 353484"/>
                <a:gd name="connsiteY8" fmla="*/ 205316 h 241300"/>
                <a:gd name="connsiteX9" fmla="*/ 0 w 353484"/>
                <a:gd name="connsiteY9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484" h="241300">
                  <a:moveTo>
                    <a:pt x="353484" y="0"/>
                  </a:moveTo>
                  <a:cubicBezTo>
                    <a:pt x="329671" y="12347"/>
                    <a:pt x="305858" y="24695"/>
                    <a:pt x="285750" y="31750"/>
                  </a:cubicBezTo>
                  <a:cubicBezTo>
                    <a:pt x="265642" y="38806"/>
                    <a:pt x="232834" y="42333"/>
                    <a:pt x="232834" y="42333"/>
                  </a:cubicBezTo>
                  <a:cubicBezTo>
                    <a:pt x="216254" y="45508"/>
                    <a:pt x="201437" y="47625"/>
                    <a:pt x="186267" y="50800"/>
                  </a:cubicBezTo>
                  <a:cubicBezTo>
                    <a:pt x="171097" y="53975"/>
                    <a:pt x="156634" y="55739"/>
                    <a:pt x="141817" y="61383"/>
                  </a:cubicBezTo>
                  <a:cubicBezTo>
                    <a:pt x="127000" y="67027"/>
                    <a:pt x="112536" y="74788"/>
                    <a:pt x="97367" y="84666"/>
                  </a:cubicBezTo>
                  <a:cubicBezTo>
                    <a:pt x="82198" y="94544"/>
                    <a:pt x="64205" y="107244"/>
                    <a:pt x="50800" y="120650"/>
                  </a:cubicBezTo>
                  <a:cubicBezTo>
                    <a:pt x="37395" y="134056"/>
                    <a:pt x="25048" y="150989"/>
                    <a:pt x="16934" y="165100"/>
                  </a:cubicBezTo>
                  <a:cubicBezTo>
                    <a:pt x="8820" y="179211"/>
                    <a:pt x="4939" y="192616"/>
                    <a:pt x="2117" y="205316"/>
                  </a:cubicBezTo>
                  <a:cubicBezTo>
                    <a:pt x="-705" y="218016"/>
                    <a:pt x="4939" y="233892"/>
                    <a:pt x="0" y="2413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5AF15B91-0C56-45E2-9E78-D66293725EED}"/>
                </a:ext>
              </a:extLst>
            </p:cNvPr>
            <p:cNvSpPr/>
            <p:nvPr/>
          </p:nvSpPr>
          <p:spPr>
            <a:xfrm>
              <a:off x="8755451" y="1037167"/>
              <a:ext cx="321733" cy="213783"/>
            </a:xfrm>
            <a:custGeom>
              <a:avLst/>
              <a:gdLst>
                <a:gd name="connsiteX0" fmla="*/ 321733 w 321733"/>
                <a:gd name="connsiteY0" fmla="*/ 0 h 213783"/>
                <a:gd name="connsiteX1" fmla="*/ 247650 w 321733"/>
                <a:gd name="connsiteY1" fmla="*/ 46566 h 213783"/>
                <a:gd name="connsiteX2" fmla="*/ 171450 w 321733"/>
                <a:gd name="connsiteY2" fmla="*/ 78316 h 213783"/>
                <a:gd name="connsiteX3" fmla="*/ 103716 w 321733"/>
                <a:gd name="connsiteY3" fmla="*/ 114300 h 213783"/>
                <a:gd name="connsiteX4" fmla="*/ 61383 w 321733"/>
                <a:gd name="connsiteY4" fmla="*/ 139700 h 213783"/>
                <a:gd name="connsiteX5" fmla="*/ 21166 w 321733"/>
                <a:gd name="connsiteY5" fmla="*/ 177800 h 213783"/>
                <a:gd name="connsiteX6" fmla="*/ 0 w 321733"/>
                <a:gd name="connsiteY6" fmla="*/ 213783 h 21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733" h="213783">
                  <a:moveTo>
                    <a:pt x="321733" y="0"/>
                  </a:moveTo>
                  <a:cubicBezTo>
                    <a:pt x="297215" y="16756"/>
                    <a:pt x="272697" y="33513"/>
                    <a:pt x="247650" y="46566"/>
                  </a:cubicBezTo>
                  <a:cubicBezTo>
                    <a:pt x="222603" y="59619"/>
                    <a:pt x="195439" y="67027"/>
                    <a:pt x="171450" y="78316"/>
                  </a:cubicBezTo>
                  <a:cubicBezTo>
                    <a:pt x="147461" y="89605"/>
                    <a:pt x="122060" y="104069"/>
                    <a:pt x="103716" y="114300"/>
                  </a:cubicBezTo>
                  <a:cubicBezTo>
                    <a:pt x="85372" y="124531"/>
                    <a:pt x="75141" y="129117"/>
                    <a:pt x="61383" y="139700"/>
                  </a:cubicBezTo>
                  <a:cubicBezTo>
                    <a:pt x="47625" y="150283"/>
                    <a:pt x="31397" y="165453"/>
                    <a:pt x="21166" y="177800"/>
                  </a:cubicBezTo>
                  <a:cubicBezTo>
                    <a:pt x="10935" y="190147"/>
                    <a:pt x="5467" y="201965"/>
                    <a:pt x="0" y="21378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879B7D48-D975-41EA-ABE4-7E94A07C074F}"/>
                </a:ext>
              </a:extLst>
            </p:cNvPr>
            <p:cNvSpPr/>
            <p:nvPr/>
          </p:nvSpPr>
          <p:spPr>
            <a:xfrm>
              <a:off x="9062367" y="1308100"/>
              <a:ext cx="4234" cy="61383"/>
            </a:xfrm>
            <a:custGeom>
              <a:avLst/>
              <a:gdLst>
                <a:gd name="connsiteX0" fmla="*/ 0 w 4234"/>
                <a:gd name="connsiteY0" fmla="*/ 0 h 61383"/>
                <a:gd name="connsiteX1" fmla="*/ 4234 w 4234"/>
                <a:gd name="connsiteY1" fmla="*/ 61383 h 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4" h="61383">
                  <a:moveTo>
                    <a:pt x="0" y="0"/>
                  </a:moveTo>
                  <a:cubicBezTo>
                    <a:pt x="1588" y="26987"/>
                    <a:pt x="3176" y="53975"/>
                    <a:pt x="4234" y="6138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9CCBD8DC-EB40-49B4-9BF0-57CC0638EEFB}"/>
                </a:ext>
              </a:extLst>
            </p:cNvPr>
            <p:cNvSpPr/>
            <p:nvPr/>
          </p:nvSpPr>
          <p:spPr>
            <a:xfrm>
              <a:off x="9036967" y="1289050"/>
              <a:ext cx="21167" cy="112183"/>
            </a:xfrm>
            <a:custGeom>
              <a:avLst/>
              <a:gdLst>
                <a:gd name="connsiteX0" fmla="*/ 21167 w 21167"/>
                <a:gd name="connsiteY0" fmla="*/ 0 h 112183"/>
                <a:gd name="connsiteX1" fmla="*/ 0 w 21167"/>
                <a:gd name="connsiteY1" fmla="*/ 112183 h 11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7" h="112183">
                  <a:moveTo>
                    <a:pt x="21167" y="0"/>
                  </a:moveTo>
                  <a:cubicBezTo>
                    <a:pt x="12347" y="48507"/>
                    <a:pt x="3528" y="97014"/>
                    <a:pt x="0" y="11218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B8056BE1-40DA-4F19-93E8-55643A74481F}"/>
                </a:ext>
              </a:extLst>
            </p:cNvPr>
            <p:cNvSpPr/>
            <p:nvPr/>
          </p:nvSpPr>
          <p:spPr>
            <a:xfrm>
              <a:off x="8932223" y="1344083"/>
              <a:ext cx="29083" cy="127063"/>
            </a:xfrm>
            <a:custGeom>
              <a:avLst/>
              <a:gdLst>
                <a:gd name="connsiteX0" fmla="*/ 7378 w 29083"/>
                <a:gd name="connsiteY0" fmla="*/ 0 h 127063"/>
                <a:gd name="connsiteX1" fmla="*/ 1028 w 29083"/>
                <a:gd name="connsiteY1" fmla="*/ 67734 h 127063"/>
                <a:gd name="connsiteX2" fmla="*/ 26428 w 29083"/>
                <a:gd name="connsiteY2" fmla="*/ 105834 h 127063"/>
                <a:gd name="connsiteX3" fmla="*/ 28544 w 29083"/>
                <a:gd name="connsiteY3" fmla="*/ 127000 h 12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83" h="127063">
                  <a:moveTo>
                    <a:pt x="7378" y="0"/>
                  </a:moveTo>
                  <a:cubicBezTo>
                    <a:pt x="2615" y="25047"/>
                    <a:pt x="-2147" y="50095"/>
                    <a:pt x="1028" y="67734"/>
                  </a:cubicBezTo>
                  <a:cubicBezTo>
                    <a:pt x="4203" y="85373"/>
                    <a:pt x="21842" y="95956"/>
                    <a:pt x="26428" y="105834"/>
                  </a:cubicBezTo>
                  <a:cubicBezTo>
                    <a:pt x="31014" y="115712"/>
                    <a:pt x="28191" y="128058"/>
                    <a:pt x="28544" y="1270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D7B629BD-872F-4F46-92E9-5257EE883634}"/>
                </a:ext>
              </a:extLst>
            </p:cNvPr>
            <p:cNvSpPr/>
            <p:nvPr/>
          </p:nvSpPr>
          <p:spPr>
            <a:xfrm>
              <a:off x="8903367" y="1363133"/>
              <a:ext cx="34117" cy="150284"/>
            </a:xfrm>
            <a:custGeom>
              <a:avLst/>
              <a:gdLst>
                <a:gd name="connsiteX0" fmla="*/ 21417 w 34117"/>
                <a:gd name="connsiteY0" fmla="*/ 0 h 150284"/>
                <a:gd name="connsiteX1" fmla="*/ 250 w 34117"/>
                <a:gd name="connsiteY1" fmla="*/ 61384 h 150284"/>
                <a:gd name="connsiteX2" fmla="*/ 34117 w 34117"/>
                <a:gd name="connsiteY2" fmla="*/ 150284 h 15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7" h="150284">
                  <a:moveTo>
                    <a:pt x="21417" y="0"/>
                  </a:moveTo>
                  <a:cubicBezTo>
                    <a:pt x="9775" y="18168"/>
                    <a:pt x="-1867" y="36337"/>
                    <a:pt x="250" y="61384"/>
                  </a:cubicBezTo>
                  <a:cubicBezTo>
                    <a:pt x="2367" y="86431"/>
                    <a:pt x="18242" y="118357"/>
                    <a:pt x="34117" y="15028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D3C26BF7-3359-4AFA-9605-6DCCFA6FF21E}"/>
                </a:ext>
              </a:extLst>
            </p:cNvPr>
            <p:cNvSpPr/>
            <p:nvPr/>
          </p:nvSpPr>
          <p:spPr>
            <a:xfrm>
              <a:off x="9113167" y="501650"/>
              <a:ext cx="531284" cy="332317"/>
            </a:xfrm>
            <a:custGeom>
              <a:avLst/>
              <a:gdLst>
                <a:gd name="connsiteX0" fmla="*/ 531284 w 531284"/>
                <a:gd name="connsiteY0" fmla="*/ 0 h 332317"/>
                <a:gd name="connsiteX1" fmla="*/ 436034 w 531284"/>
                <a:gd name="connsiteY1" fmla="*/ 14817 h 332317"/>
                <a:gd name="connsiteX2" fmla="*/ 412750 w 531284"/>
                <a:gd name="connsiteY2" fmla="*/ 59267 h 332317"/>
                <a:gd name="connsiteX3" fmla="*/ 374650 w 531284"/>
                <a:gd name="connsiteY3" fmla="*/ 114300 h 332317"/>
                <a:gd name="connsiteX4" fmla="*/ 332317 w 531284"/>
                <a:gd name="connsiteY4" fmla="*/ 162983 h 332317"/>
                <a:gd name="connsiteX5" fmla="*/ 237067 w 531284"/>
                <a:gd name="connsiteY5" fmla="*/ 232833 h 332317"/>
                <a:gd name="connsiteX6" fmla="*/ 173567 w 531284"/>
                <a:gd name="connsiteY6" fmla="*/ 264583 h 332317"/>
                <a:gd name="connsiteX7" fmla="*/ 86784 w 531284"/>
                <a:gd name="connsiteY7" fmla="*/ 304800 h 332317"/>
                <a:gd name="connsiteX8" fmla="*/ 0 w 531284"/>
                <a:gd name="connsiteY8" fmla="*/ 332317 h 3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284" h="332317">
                  <a:moveTo>
                    <a:pt x="531284" y="0"/>
                  </a:moveTo>
                  <a:cubicBezTo>
                    <a:pt x="493536" y="2469"/>
                    <a:pt x="455789" y="4939"/>
                    <a:pt x="436034" y="14817"/>
                  </a:cubicBezTo>
                  <a:cubicBezTo>
                    <a:pt x="416279" y="24695"/>
                    <a:pt x="422981" y="42687"/>
                    <a:pt x="412750" y="59267"/>
                  </a:cubicBezTo>
                  <a:cubicBezTo>
                    <a:pt x="402519" y="75848"/>
                    <a:pt x="388055" y="97014"/>
                    <a:pt x="374650" y="114300"/>
                  </a:cubicBezTo>
                  <a:cubicBezTo>
                    <a:pt x="361244" y="131586"/>
                    <a:pt x="355248" y="143227"/>
                    <a:pt x="332317" y="162983"/>
                  </a:cubicBezTo>
                  <a:cubicBezTo>
                    <a:pt x="309386" y="182739"/>
                    <a:pt x="263525" y="215900"/>
                    <a:pt x="237067" y="232833"/>
                  </a:cubicBezTo>
                  <a:cubicBezTo>
                    <a:pt x="210609" y="249766"/>
                    <a:pt x="198614" y="252589"/>
                    <a:pt x="173567" y="264583"/>
                  </a:cubicBezTo>
                  <a:cubicBezTo>
                    <a:pt x="148520" y="276577"/>
                    <a:pt x="115712" y="293511"/>
                    <a:pt x="86784" y="304800"/>
                  </a:cubicBezTo>
                  <a:cubicBezTo>
                    <a:pt x="57856" y="316089"/>
                    <a:pt x="16933" y="326320"/>
                    <a:pt x="0" y="33231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E37F6B9D-371A-4D88-8B26-ED3C342DF491}"/>
                </a:ext>
              </a:extLst>
            </p:cNvPr>
            <p:cNvSpPr/>
            <p:nvPr/>
          </p:nvSpPr>
          <p:spPr>
            <a:xfrm>
              <a:off x="9456067" y="658283"/>
              <a:ext cx="44450" cy="35984"/>
            </a:xfrm>
            <a:custGeom>
              <a:avLst/>
              <a:gdLst>
                <a:gd name="connsiteX0" fmla="*/ 0 w 44450"/>
                <a:gd name="connsiteY0" fmla="*/ 0 h 35984"/>
                <a:gd name="connsiteX1" fmla="*/ 44450 w 44450"/>
                <a:gd name="connsiteY1" fmla="*/ 35984 h 3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35984">
                  <a:moveTo>
                    <a:pt x="0" y="0"/>
                  </a:moveTo>
                  <a:cubicBezTo>
                    <a:pt x="18521" y="13053"/>
                    <a:pt x="37042" y="26106"/>
                    <a:pt x="44450" y="3598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楕円 345">
              <a:extLst>
                <a:ext uri="{FF2B5EF4-FFF2-40B4-BE49-F238E27FC236}">
                  <a16:creationId xmlns:a16="http://schemas.microsoft.com/office/drawing/2014/main" id="{A5925FA1-9F98-4AE5-8A72-11D65DC8AEDB}"/>
                </a:ext>
              </a:extLst>
            </p:cNvPr>
            <p:cNvSpPr/>
            <p:nvPr/>
          </p:nvSpPr>
          <p:spPr>
            <a:xfrm rot="1106376">
              <a:off x="9616802" y="533800"/>
              <a:ext cx="46168" cy="45719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楕円 346">
              <a:extLst>
                <a:ext uri="{FF2B5EF4-FFF2-40B4-BE49-F238E27FC236}">
                  <a16:creationId xmlns:a16="http://schemas.microsoft.com/office/drawing/2014/main" id="{64F66C37-8C4F-4AE5-895C-0C5B966C81A4}"/>
                </a:ext>
              </a:extLst>
            </p:cNvPr>
            <p:cNvSpPr/>
            <p:nvPr/>
          </p:nvSpPr>
          <p:spPr>
            <a:xfrm rot="1106376">
              <a:off x="9816656" y="592678"/>
              <a:ext cx="46168" cy="45719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1430F519-700D-4849-BBFB-5D99925D21FF}"/>
                </a:ext>
              </a:extLst>
            </p:cNvPr>
            <p:cNvSpPr/>
            <p:nvPr/>
          </p:nvSpPr>
          <p:spPr>
            <a:xfrm>
              <a:off x="9685197" y="655638"/>
              <a:ext cx="20637" cy="53975"/>
            </a:xfrm>
            <a:custGeom>
              <a:avLst/>
              <a:gdLst>
                <a:gd name="connsiteX0" fmla="*/ 20637 w 20637"/>
                <a:gd name="connsiteY0" fmla="*/ 0 h 53975"/>
                <a:gd name="connsiteX1" fmla="*/ 0 w 20637"/>
                <a:gd name="connsiteY1" fmla="*/ 5397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37" h="53975">
                  <a:moveTo>
                    <a:pt x="20637" y="0"/>
                  </a:moveTo>
                  <a:lnTo>
                    <a:pt x="0" y="53975"/>
                  </a:ln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7A5CD6B9-DDC0-4F26-BBCB-3E4C11268627}"/>
                </a:ext>
              </a:extLst>
            </p:cNvPr>
            <p:cNvSpPr/>
            <p:nvPr/>
          </p:nvSpPr>
          <p:spPr>
            <a:xfrm>
              <a:off x="9753459" y="6338888"/>
              <a:ext cx="73025" cy="55575"/>
            </a:xfrm>
            <a:custGeom>
              <a:avLst/>
              <a:gdLst>
                <a:gd name="connsiteX0" fmla="*/ 73025 w 73025"/>
                <a:gd name="connsiteY0" fmla="*/ 0 h 55575"/>
                <a:gd name="connsiteX1" fmla="*/ 31750 w 73025"/>
                <a:gd name="connsiteY1" fmla="*/ 31750 h 55575"/>
                <a:gd name="connsiteX2" fmla="*/ 0 w 73025"/>
                <a:gd name="connsiteY2" fmla="*/ 55562 h 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55575">
                  <a:moveTo>
                    <a:pt x="73025" y="0"/>
                  </a:moveTo>
                  <a:lnTo>
                    <a:pt x="31750" y="31750"/>
                  </a:lnTo>
                  <a:cubicBezTo>
                    <a:pt x="19579" y="41010"/>
                    <a:pt x="4233" y="56091"/>
                    <a:pt x="0" y="5556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F42EA116-79D0-4548-9B1D-48A7F4CE1944}"/>
                </a:ext>
              </a:extLst>
            </p:cNvPr>
            <p:cNvSpPr/>
            <p:nvPr/>
          </p:nvSpPr>
          <p:spPr>
            <a:xfrm>
              <a:off x="9759809" y="6181725"/>
              <a:ext cx="14587" cy="88900"/>
            </a:xfrm>
            <a:custGeom>
              <a:avLst/>
              <a:gdLst>
                <a:gd name="connsiteX0" fmla="*/ 14288 w 14587"/>
                <a:gd name="connsiteY0" fmla="*/ 0 h 88900"/>
                <a:gd name="connsiteX1" fmla="*/ 12700 w 14587"/>
                <a:gd name="connsiteY1" fmla="*/ 52388 h 88900"/>
                <a:gd name="connsiteX2" fmla="*/ 0 w 14587"/>
                <a:gd name="connsiteY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7" h="88900">
                  <a:moveTo>
                    <a:pt x="14288" y="0"/>
                  </a:moveTo>
                  <a:cubicBezTo>
                    <a:pt x="14684" y="18785"/>
                    <a:pt x="15081" y="37571"/>
                    <a:pt x="12700" y="52388"/>
                  </a:cubicBezTo>
                  <a:cubicBezTo>
                    <a:pt x="10319" y="67205"/>
                    <a:pt x="794" y="84667"/>
                    <a:pt x="0" y="889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72F47373-2E21-4AFF-92A6-9EE8DC8C23F3}"/>
                </a:ext>
              </a:extLst>
            </p:cNvPr>
            <p:cNvSpPr/>
            <p:nvPr/>
          </p:nvSpPr>
          <p:spPr>
            <a:xfrm>
              <a:off x="9502634" y="6490525"/>
              <a:ext cx="122238" cy="8963"/>
            </a:xfrm>
            <a:custGeom>
              <a:avLst/>
              <a:gdLst>
                <a:gd name="connsiteX0" fmla="*/ 0 w 122238"/>
                <a:gd name="connsiteY0" fmla="*/ 763 h 8963"/>
                <a:gd name="connsiteX1" fmla="*/ 88900 w 122238"/>
                <a:gd name="connsiteY1" fmla="*/ 763 h 8963"/>
                <a:gd name="connsiteX2" fmla="*/ 122238 w 122238"/>
                <a:gd name="connsiteY2" fmla="*/ 8700 h 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238" h="8963">
                  <a:moveTo>
                    <a:pt x="0" y="763"/>
                  </a:moveTo>
                  <a:cubicBezTo>
                    <a:pt x="34263" y="101"/>
                    <a:pt x="68527" y="-560"/>
                    <a:pt x="88900" y="763"/>
                  </a:cubicBezTo>
                  <a:cubicBezTo>
                    <a:pt x="109273" y="2086"/>
                    <a:pt x="118005" y="10552"/>
                    <a:pt x="122238" y="87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316EC49D-F609-4C91-986B-E1F00843A135}"/>
                </a:ext>
              </a:extLst>
            </p:cNvPr>
            <p:cNvSpPr/>
            <p:nvPr/>
          </p:nvSpPr>
          <p:spPr>
            <a:xfrm>
              <a:off x="9491522" y="6523038"/>
              <a:ext cx="50800" cy="17462"/>
            </a:xfrm>
            <a:custGeom>
              <a:avLst/>
              <a:gdLst>
                <a:gd name="connsiteX0" fmla="*/ 0 w 50800"/>
                <a:gd name="connsiteY0" fmla="*/ 0 h 17462"/>
                <a:gd name="connsiteX1" fmla="*/ 50800 w 50800"/>
                <a:gd name="connsiteY1" fmla="*/ 17462 h 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17462">
                  <a:moveTo>
                    <a:pt x="0" y="0"/>
                  </a:moveTo>
                  <a:lnTo>
                    <a:pt x="50800" y="17462"/>
                  </a:ln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D42E2EE3-8447-4F87-B699-4A005C77E96B}"/>
                </a:ext>
              </a:extLst>
            </p:cNvPr>
            <p:cNvSpPr/>
            <p:nvPr/>
          </p:nvSpPr>
          <p:spPr>
            <a:xfrm>
              <a:off x="9570897" y="6509787"/>
              <a:ext cx="65087" cy="70401"/>
            </a:xfrm>
            <a:custGeom>
              <a:avLst/>
              <a:gdLst>
                <a:gd name="connsiteX0" fmla="*/ 65087 w 65087"/>
                <a:gd name="connsiteY0" fmla="*/ 70401 h 70401"/>
                <a:gd name="connsiteX1" fmla="*/ 17462 w 65087"/>
                <a:gd name="connsiteY1" fmla="*/ 8488 h 70401"/>
                <a:gd name="connsiteX2" fmla="*/ 0 w 65087"/>
                <a:gd name="connsiteY2" fmla="*/ 2138 h 7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87" h="70401">
                  <a:moveTo>
                    <a:pt x="65087" y="70401"/>
                  </a:moveTo>
                  <a:cubicBezTo>
                    <a:pt x="46698" y="45133"/>
                    <a:pt x="28310" y="19865"/>
                    <a:pt x="17462" y="8488"/>
                  </a:cubicBezTo>
                  <a:cubicBezTo>
                    <a:pt x="6614" y="-2889"/>
                    <a:pt x="3307" y="-376"/>
                    <a:pt x="0" y="213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46561C64-20B8-4AB4-A917-BC4239262F89}"/>
                </a:ext>
              </a:extLst>
            </p:cNvPr>
            <p:cNvSpPr/>
            <p:nvPr/>
          </p:nvSpPr>
          <p:spPr>
            <a:xfrm>
              <a:off x="9630758" y="3987800"/>
              <a:ext cx="94126" cy="763588"/>
            </a:xfrm>
            <a:custGeom>
              <a:avLst/>
              <a:gdLst>
                <a:gd name="connsiteX0" fmla="*/ 5226 w 94126"/>
                <a:gd name="connsiteY0" fmla="*/ 0 h 763588"/>
                <a:gd name="connsiteX1" fmla="*/ 5226 w 94126"/>
                <a:gd name="connsiteY1" fmla="*/ 53975 h 763588"/>
                <a:gd name="connsiteX2" fmla="*/ 3639 w 94126"/>
                <a:gd name="connsiteY2" fmla="*/ 134938 h 763588"/>
                <a:gd name="connsiteX3" fmla="*/ 464 w 94126"/>
                <a:gd name="connsiteY3" fmla="*/ 279400 h 763588"/>
                <a:gd name="connsiteX4" fmla="*/ 14751 w 94126"/>
                <a:gd name="connsiteY4" fmla="*/ 392113 h 763588"/>
                <a:gd name="connsiteX5" fmla="*/ 27451 w 94126"/>
                <a:gd name="connsiteY5" fmla="*/ 500063 h 763588"/>
                <a:gd name="connsiteX6" fmla="*/ 48089 w 94126"/>
                <a:gd name="connsiteY6" fmla="*/ 585788 h 763588"/>
                <a:gd name="connsiteX7" fmla="*/ 71901 w 94126"/>
                <a:gd name="connsiteY7" fmla="*/ 712788 h 763588"/>
                <a:gd name="connsiteX8" fmla="*/ 94126 w 94126"/>
                <a:gd name="connsiteY8" fmla="*/ 763588 h 7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126" h="763588">
                  <a:moveTo>
                    <a:pt x="5226" y="0"/>
                  </a:moveTo>
                  <a:cubicBezTo>
                    <a:pt x="5358" y="15742"/>
                    <a:pt x="5490" y="31485"/>
                    <a:pt x="5226" y="53975"/>
                  </a:cubicBezTo>
                  <a:cubicBezTo>
                    <a:pt x="4962" y="76465"/>
                    <a:pt x="4433" y="97367"/>
                    <a:pt x="3639" y="134938"/>
                  </a:cubicBezTo>
                  <a:cubicBezTo>
                    <a:pt x="2845" y="172509"/>
                    <a:pt x="-1388" y="236538"/>
                    <a:pt x="464" y="279400"/>
                  </a:cubicBezTo>
                  <a:cubicBezTo>
                    <a:pt x="2316" y="322262"/>
                    <a:pt x="10253" y="355336"/>
                    <a:pt x="14751" y="392113"/>
                  </a:cubicBezTo>
                  <a:cubicBezTo>
                    <a:pt x="19249" y="428890"/>
                    <a:pt x="21895" y="467784"/>
                    <a:pt x="27451" y="500063"/>
                  </a:cubicBezTo>
                  <a:cubicBezTo>
                    <a:pt x="33007" y="532342"/>
                    <a:pt x="40681" y="550334"/>
                    <a:pt x="48089" y="585788"/>
                  </a:cubicBezTo>
                  <a:cubicBezTo>
                    <a:pt x="55497" y="621242"/>
                    <a:pt x="64228" y="683155"/>
                    <a:pt x="71901" y="712788"/>
                  </a:cubicBezTo>
                  <a:cubicBezTo>
                    <a:pt x="79574" y="742421"/>
                    <a:pt x="83278" y="755915"/>
                    <a:pt x="94126" y="76358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A3037FA5-DA7F-4E6C-81B9-1017F2A1990C}"/>
                </a:ext>
              </a:extLst>
            </p:cNvPr>
            <p:cNvSpPr/>
            <p:nvPr/>
          </p:nvSpPr>
          <p:spPr>
            <a:xfrm>
              <a:off x="9342297" y="2840038"/>
              <a:ext cx="468312" cy="763587"/>
            </a:xfrm>
            <a:custGeom>
              <a:avLst/>
              <a:gdLst>
                <a:gd name="connsiteX0" fmla="*/ 468312 w 468312"/>
                <a:gd name="connsiteY0" fmla="*/ 0 h 763587"/>
                <a:gd name="connsiteX1" fmla="*/ 376237 w 468312"/>
                <a:gd name="connsiteY1" fmla="*/ 85725 h 763587"/>
                <a:gd name="connsiteX2" fmla="*/ 254000 w 468312"/>
                <a:gd name="connsiteY2" fmla="*/ 265112 h 763587"/>
                <a:gd name="connsiteX3" fmla="*/ 174625 w 468312"/>
                <a:gd name="connsiteY3" fmla="*/ 369887 h 763587"/>
                <a:gd name="connsiteX4" fmla="*/ 80962 w 468312"/>
                <a:gd name="connsiteY4" fmla="*/ 565150 h 763587"/>
                <a:gd name="connsiteX5" fmla="*/ 38100 w 468312"/>
                <a:gd name="connsiteY5" fmla="*/ 660400 h 763587"/>
                <a:gd name="connsiteX6" fmla="*/ 0 w 468312"/>
                <a:gd name="connsiteY6" fmla="*/ 763587 h 76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312" h="763587">
                  <a:moveTo>
                    <a:pt x="468312" y="0"/>
                  </a:moveTo>
                  <a:cubicBezTo>
                    <a:pt x="440134" y="20770"/>
                    <a:pt x="411956" y="41540"/>
                    <a:pt x="376237" y="85725"/>
                  </a:cubicBezTo>
                  <a:cubicBezTo>
                    <a:pt x="340518" y="129910"/>
                    <a:pt x="287602" y="217752"/>
                    <a:pt x="254000" y="265112"/>
                  </a:cubicBezTo>
                  <a:cubicBezTo>
                    <a:pt x="220398" y="312472"/>
                    <a:pt x="203465" y="319881"/>
                    <a:pt x="174625" y="369887"/>
                  </a:cubicBezTo>
                  <a:cubicBezTo>
                    <a:pt x="145785" y="419893"/>
                    <a:pt x="103716" y="516731"/>
                    <a:pt x="80962" y="565150"/>
                  </a:cubicBezTo>
                  <a:cubicBezTo>
                    <a:pt x="58208" y="613569"/>
                    <a:pt x="51594" y="627327"/>
                    <a:pt x="38100" y="660400"/>
                  </a:cubicBezTo>
                  <a:cubicBezTo>
                    <a:pt x="24606" y="693473"/>
                    <a:pt x="5292" y="749300"/>
                    <a:pt x="0" y="76358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CFB7BCFC-CFB5-41D8-B739-E53EEA8D7A62}"/>
                </a:ext>
              </a:extLst>
            </p:cNvPr>
            <p:cNvSpPr/>
            <p:nvPr/>
          </p:nvSpPr>
          <p:spPr>
            <a:xfrm>
              <a:off x="9253397" y="3597275"/>
              <a:ext cx="88900" cy="147638"/>
            </a:xfrm>
            <a:custGeom>
              <a:avLst/>
              <a:gdLst>
                <a:gd name="connsiteX0" fmla="*/ 88900 w 88900"/>
                <a:gd name="connsiteY0" fmla="*/ 0 h 147638"/>
                <a:gd name="connsiteX1" fmla="*/ 49212 w 88900"/>
                <a:gd name="connsiteY1" fmla="*/ 84138 h 147638"/>
                <a:gd name="connsiteX2" fmla="*/ 31750 w 88900"/>
                <a:gd name="connsiteY2" fmla="*/ 120650 h 147638"/>
                <a:gd name="connsiteX3" fmla="*/ 0 w 88900"/>
                <a:gd name="connsiteY3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147638">
                  <a:moveTo>
                    <a:pt x="88900" y="0"/>
                  </a:moveTo>
                  <a:lnTo>
                    <a:pt x="49212" y="84138"/>
                  </a:lnTo>
                  <a:cubicBezTo>
                    <a:pt x="39687" y="104246"/>
                    <a:pt x="39952" y="110067"/>
                    <a:pt x="31750" y="120650"/>
                  </a:cubicBezTo>
                  <a:cubicBezTo>
                    <a:pt x="23548" y="131233"/>
                    <a:pt x="5821" y="143405"/>
                    <a:pt x="0" y="14763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6E6EC989-4D8C-48DE-8B73-12C0DC774B58}"/>
                </a:ext>
              </a:extLst>
            </p:cNvPr>
            <p:cNvSpPr/>
            <p:nvPr/>
          </p:nvSpPr>
          <p:spPr>
            <a:xfrm>
              <a:off x="9159734" y="2008188"/>
              <a:ext cx="81607" cy="611187"/>
            </a:xfrm>
            <a:custGeom>
              <a:avLst/>
              <a:gdLst>
                <a:gd name="connsiteX0" fmla="*/ 0 w 81607"/>
                <a:gd name="connsiteY0" fmla="*/ 0 h 611187"/>
                <a:gd name="connsiteX1" fmla="*/ 52388 w 81607"/>
                <a:gd name="connsiteY1" fmla="*/ 85725 h 611187"/>
                <a:gd name="connsiteX2" fmla="*/ 66675 w 81607"/>
                <a:gd name="connsiteY2" fmla="*/ 120650 h 611187"/>
                <a:gd name="connsiteX3" fmla="*/ 76200 w 81607"/>
                <a:gd name="connsiteY3" fmla="*/ 176212 h 611187"/>
                <a:gd name="connsiteX4" fmla="*/ 79375 w 81607"/>
                <a:gd name="connsiteY4" fmla="*/ 247650 h 611187"/>
                <a:gd name="connsiteX5" fmla="*/ 80963 w 81607"/>
                <a:gd name="connsiteY5" fmla="*/ 306387 h 611187"/>
                <a:gd name="connsiteX6" fmla="*/ 68263 w 81607"/>
                <a:gd name="connsiteY6" fmla="*/ 385762 h 611187"/>
                <a:gd name="connsiteX7" fmla="*/ 52388 w 81607"/>
                <a:gd name="connsiteY7" fmla="*/ 442912 h 611187"/>
                <a:gd name="connsiteX8" fmla="*/ 41275 w 81607"/>
                <a:gd name="connsiteY8" fmla="*/ 476250 h 611187"/>
                <a:gd name="connsiteX9" fmla="*/ 41275 w 81607"/>
                <a:gd name="connsiteY9" fmla="*/ 520700 h 611187"/>
                <a:gd name="connsiteX10" fmla="*/ 47625 w 81607"/>
                <a:gd name="connsiteY10" fmla="*/ 573087 h 611187"/>
                <a:gd name="connsiteX11" fmla="*/ 58738 w 81607"/>
                <a:gd name="connsiteY11" fmla="*/ 611187 h 61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607" h="611187">
                  <a:moveTo>
                    <a:pt x="0" y="0"/>
                  </a:moveTo>
                  <a:cubicBezTo>
                    <a:pt x="20638" y="32808"/>
                    <a:pt x="41276" y="65617"/>
                    <a:pt x="52388" y="85725"/>
                  </a:cubicBezTo>
                  <a:cubicBezTo>
                    <a:pt x="63500" y="105833"/>
                    <a:pt x="62706" y="105569"/>
                    <a:pt x="66675" y="120650"/>
                  </a:cubicBezTo>
                  <a:cubicBezTo>
                    <a:pt x="70644" y="135731"/>
                    <a:pt x="74083" y="155045"/>
                    <a:pt x="76200" y="176212"/>
                  </a:cubicBezTo>
                  <a:cubicBezTo>
                    <a:pt x="78317" y="197379"/>
                    <a:pt x="78581" y="225954"/>
                    <a:pt x="79375" y="247650"/>
                  </a:cubicBezTo>
                  <a:cubicBezTo>
                    <a:pt x="80169" y="269346"/>
                    <a:pt x="82815" y="283368"/>
                    <a:pt x="80963" y="306387"/>
                  </a:cubicBezTo>
                  <a:cubicBezTo>
                    <a:pt x="79111" y="329406"/>
                    <a:pt x="73026" y="363008"/>
                    <a:pt x="68263" y="385762"/>
                  </a:cubicBezTo>
                  <a:cubicBezTo>
                    <a:pt x="63500" y="408516"/>
                    <a:pt x="56886" y="427831"/>
                    <a:pt x="52388" y="442912"/>
                  </a:cubicBezTo>
                  <a:cubicBezTo>
                    <a:pt x="47890" y="457993"/>
                    <a:pt x="43127" y="463285"/>
                    <a:pt x="41275" y="476250"/>
                  </a:cubicBezTo>
                  <a:cubicBezTo>
                    <a:pt x="39423" y="489215"/>
                    <a:pt x="40217" y="504561"/>
                    <a:pt x="41275" y="520700"/>
                  </a:cubicBezTo>
                  <a:cubicBezTo>
                    <a:pt x="42333" y="536839"/>
                    <a:pt x="44715" y="558006"/>
                    <a:pt x="47625" y="573087"/>
                  </a:cubicBezTo>
                  <a:cubicBezTo>
                    <a:pt x="50535" y="588168"/>
                    <a:pt x="58738" y="604308"/>
                    <a:pt x="58738" y="61118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461B4BCF-CDBB-4BC1-9E42-CE52C7414B27}"/>
                </a:ext>
              </a:extLst>
            </p:cNvPr>
            <p:cNvSpPr/>
            <p:nvPr/>
          </p:nvSpPr>
          <p:spPr>
            <a:xfrm>
              <a:off x="9170847" y="1118440"/>
              <a:ext cx="534987" cy="230935"/>
            </a:xfrm>
            <a:custGeom>
              <a:avLst/>
              <a:gdLst>
                <a:gd name="connsiteX0" fmla="*/ 0 w 534987"/>
                <a:gd name="connsiteY0" fmla="*/ 230935 h 230935"/>
                <a:gd name="connsiteX1" fmla="*/ 104775 w 534987"/>
                <a:gd name="connsiteY1" fmla="*/ 203948 h 230935"/>
                <a:gd name="connsiteX2" fmla="*/ 165100 w 534987"/>
                <a:gd name="connsiteY2" fmla="*/ 183310 h 230935"/>
                <a:gd name="connsiteX3" fmla="*/ 258762 w 534987"/>
                <a:gd name="connsiteY3" fmla="*/ 145210 h 230935"/>
                <a:gd name="connsiteX4" fmla="*/ 350837 w 534987"/>
                <a:gd name="connsiteY4" fmla="*/ 105523 h 230935"/>
                <a:gd name="connsiteX5" fmla="*/ 441325 w 534987"/>
                <a:gd name="connsiteY5" fmla="*/ 53135 h 230935"/>
                <a:gd name="connsiteX6" fmla="*/ 482600 w 534987"/>
                <a:gd name="connsiteY6" fmla="*/ 18210 h 230935"/>
                <a:gd name="connsiteX7" fmla="*/ 498475 w 534987"/>
                <a:gd name="connsiteY7" fmla="*/ 748 h 230935"/>
                <a:gd name="connsiteX8" fmla="*/ 504825 w 534987"/>
                <a:gd name="connsiteY8" fmla="*/ 42023 h 230935"/>
                <a:gd name="connsiteX9" fmla="*/ 534987 w 534987"/>
                <a:gd name="connsiteY9" fmla="*/ 89648 h 2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987" h="230935">
                  <a:moveTo>
                    <a:pt x="0" y="230935"/>
                  </a:moveTo>
                  <a:cubicBezTo>
                    <a:pt x="38629" y="221410"/>
                    <a:pt x="77259" y="211885"/>
                    <a:pt x="104775" y="203948"/>
                  </a:cubicBezTo>
                  <a:cubicBezTo>
                    <a:pt x="132291" y="196011"/>
                    <a:pt x="139435" y="193100"/>
                    <a:pt x="165100" y="183310"/>
                  </a:cubicBezTo>
                  <a:cubicBezTo>
                    <a:pt x="190765" y="173520"/>
                    <a:pt x="227806" y="158174"/>
                    <a:pt x="258762" y="145210"/>
                  </a:cubicBezTo>
                  <a:cubicBezTo>
                    <a:pt x="289718" y="132246"/>
                    <a:pt x="320410" y="120869"/>
                    <a:pt x="350837" y="105523"/>
                  </a:cubicBezTo>
                  <a:cubicBezTo>
                    <a:pt x="381264" y="90177"/>
                    <a:pt x="419365" y="67687"/>
                    <a:pt x="441325" y="53135"/>
                  </a:cubicBezTo>
                  <a:cubicBezTo>
                    <a:pt x="463285" y="38583"/>
                    <a:pt x="473075" y="26941"/>
                    <a:pt x="482600" y="18210"/>
                  </a:cubicBezTo>
                  <a:cubicBezTo>
                    <a:pt x="492125" y="9479"/>
                    <a:pt x="494771" y="-3221"/>
                    <a:pt x="498475" y="748"/>
                  </a:cubicBezTo>
                  <a:cubicBezTo>
                    <a:pt x="502179" y="4717"/>
                    <a:pt x="498740" y="27206"/>
                    <a:pt x="504825" y="42023"/>
                  </a:cubicBezTo>
                  <a:cubicBezTo>
                    <a:pt x="510910" y="56840"/>
                    <a:pt x="534193" y="82240"/>
                    <a:pt x="534987" y="8964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B070CE07-CD35-43FE-8F21-B105292DBDA9}"/>
                </a:ext>
              </a:extLst>
            </p:cNvPr>
            <p:cNvSpPr/>
            <p:nvPr/>
          </p:nvSpPr>
          <p:spPr>
            <a:xfrm>
              <a:off x="9124809" y="1703388"/>
              <a:ext cx="195263" cy="139700"/>
            </a:xfrm>
            <a:custGeom>
              <a:avLst/>
              <a:gdLst>
                <a:gd name="connsiteX0" fmla="*/ 195263 w 195263"/>
                <a:gd name="connsiteY0" fmla="*/ 0 h 139700"/>
                <a:gd name="connsiteX1" fmla="*/ 138113 w 195263"/>
                <a:gd name="connsiteY1" fmla="*/ 69850 h 139700"/>
                <a:gd name="connsiteX2" fmla="*/ 100013 w 195263"/>
                <a:gd name="connsiteY2" fmla="*/ 93662 h 139700"/>
                <a:gd name="connsiteX3" fmla="*/ 39688 w 195263"/>
                <a:gd name="connsiteY3" fmla="*/ 122237 h 139700"/>
                <a:gd name="connsiteX4" fmla="*/ 0 w 195263"/>
                <a:gd name="connsiteY4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63" h="139700">
                  <a:moveTo>
                    <a:pt x="195263" y="0"/>
                  </a:moveTo>
                  <a:cubicBezTo>
                    <a:pt x="174625" y="27120"/>
                    <a:pt x="153988" y="54240"/>
                    <a:pt x="138113" y="69850"/>
                  </a:cubicBezTo>
                  <a:cubicBezTo>
                    <a:pt x="122238" y="85460"/>
                    <a:pt x="116417" y="84931"/>
                    <a:pt x="100013" y="93662"/>
                  </a:cubicBezTo>
                  <a:cubicBezTo>
                    <a:pt x="83609" y="102393"/>
                    <a:pt x="56357" y="114564"/>
                    <a:pt x="39688" y="122237"/>
                  </a:cubicBezTo>
                  <a:cubicBezTo>
                    <a:pt x="23019" y="129910"/>
                    <a:pt x="8467" y="138642"/>
                    <a:pt x="0" y="1397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EB58E35A-3611-4131-8753-AC1CB4996B17}"/>
                </a:ext>
              </a:extLst>
            </p:cNvPr>
            <p:cNvSpPr/>
            <p:nvPr/>
          </p:nvSpPr>
          <p:spPr>
            <a:xfrm>
              <a:off x="9332772" y="1711325"/>
              <a:ext cx="350837" cy="135121"/>
            </a:xfrm>
            <a:custGeom>
              <a:avLst/>
              <a:gdLst>
                <a:gd name="connsiteX0" fmla="*/ 0 w 350837"/>
                <a:gd name="connsiteY0" fmla="*/ 0 h 135121"/>
                <a:gd name="connsiteX1" fmla="*/ 50800 w 350837"/>
                <a:gd name="connsiteY1" fmla="*/ 49213 h 135121"/>
                <a:gd name="connsiteX2" fmla="*/ 74612 w 350837"/>
                <a:gd name="connsiteY2" fmla="*/ 66675 h 135121"/>
                <a:gd name="connsiteX3" fmla="*/ 112712 w 350837"/>
                <a:gd name="connsiteY3" fmla="*/ 90488 h 135121"/>
                <a:gd name="connsiteX4" fmla="*/ 171450 w 350837"/>
                <a:gd name="connsiteY4" fmla="*/ 112713 h 135121"/>
                <a:gd name="connsiteX5" fmla="*/ 230187 w 350837"/>
                <a:gd name="connsiteY5" fmla="*/ 128588 h 135121"/>
                <a:gd name="connsiteX6" fmla="*/ 301625 w 350837"/>
                <a:gd name="connsiteY6" fmla="*/ 134938 h 135121"/>
                <a:gd name="connsiteX7" fmla="*/ 350837 w 350837"/>
                <a:gd name="connsiteY7" fmla="*/ 122238 h 13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837" h="135121">
                  <a:moveTo>
                    <a:pt x="0" y="0"/>
                  </a:moveTo>
                  <a:cubicBezTo>
                    <a:pt x="19182" y="19050"/>
                    <a:pt x="38365" y="38101"/>
                    <a:pt x="50800" y="49213"/>
                  </a:cubicBezTo>
                  <a:cubicBezTo>
                    <a:pt x="63235" y="60326"/>
                    <a:pt x="64293" y="59796"/>
                    <a:pt x="74612" y="66675"/>
                  </a:cubicBezTo>
                  <a:cubicBezTo>
                    <a:pt x="84931" y="73554"/>
                    <a:pt x="96572" y="82815"/>
                    <a:pt x="112712" y="90488"/>
                  </a:cubicBezTo>
                  <a:cubicBezTo>
                    <a:pt x="128852" y="98161"/>
                    <a:pt x="151871" y="106363"/>
                    <a:pt x="171450" y="112713"/>
                  </a:cubicBezTo>
                  <a:cubicBezTo>
                    <a:pt x="191029" y="119063"/>
                    <a:pt x="208491" y="124884"/>
                    <a:pt x="230187" y="128588"/>
                  </a:cubicBezTo>
                  <a:cubicBezTo>
                    <a:pt x="251883" y="132292"/>
                    <a:pt x="281517" y="135996"/>
                    <a:pt x="301625" y="134938"/>
                  </a:cubicBezTo>
                  <a:cubicBezTo>
                    <a:pt x="321733" y="133880"/>
                    <a:pt x="345281" y="124884"/>
                    <a:pt x="350837" y="12223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C3728D51-0ACB-4384-94FD-8F1B724F918D}"/>
                </a:ext>
              </a:extLst>
            </p:cNvPr>
            <p:cNvSpPr/>
            <p:nvPr/>
          </p:nvSpPr>
          <p:spPr>
            <a:xfrm>
              <a:off x="9610584" y="3490383"/>
              <a:ext cx="226483" cy="230717"/>
            </a:xfrm>
            <a:custGeom>
              <a:avLst/>
              <a:gdLst>
                <a:gd name="connsiteX0" fmla="*/ 0 w 226483"/>
                <a:gd name="connsiteY0" fmla="*/ 0 h 230717"/>
                <a:gd name="connsiteX1" fmla="*/ 116417 w 226483"/>
                <a:gd name="connsiteY1" fmla="*/ 61384 h 230717"/>
                <a:gd name="connsiteX2" fmla="*/ 160867 w 226483"/>
                <a:gd name="connsiteY2" fmla="*/ 118534 h 230717"/>
                <a:gd name="connsiteX3" fmla="*/ 205317 w 226483"/>
                <a:gd name="connsiteY3" fmla="*/ 177800 h 230717"/>
                <a:gd name="connsiteX4" fmla="*/ 226483 w 226483"/>
                <a:gd name="connsiteY4" fmla="*/ 230717 h 23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483" h="230717">
                  <a:moveTo>
                    <a:pt x="0" y="0"/>
                  </a:moveTo>
                  <a:cubicBezTo>
                    <a:pt x="44803" y="20814"/>
                    <a:pt x="89606" y="41628"/>
                    <a:pt x="116417" y="61384"/>
                  </a:cubicBezTo>
                  <a:cubicBezTo>
                    <a:pt x="143228" y="81140"/>
                    <a:pt x="146050" y="99131"/>
                    <a:pt x="160867" y="118534"/>
                  </a:cubicBezTo>
                  <a:cubicBezTo>
                    <a:pt x="175684" y="137937"/>
                    <a:pt x="194381" y="159103"/>
                    <a:pt x="205317" y="177800"/>
                  </a:cubicBezTo>
                  <a:cubicBezTo>
                    <a:pt x="216253" y="196497"/>
                    <a:pt x="221368" y="213607"/>
                    <a:pt x="226483" y="23071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AB6E7FEE-2E90-4FD3-BC9C-D1216A28B3A0}"/>
                </a:ext>
              </a:extLst>
            </p:cNvPr>
            <p:cNvSpPr/>
            <p:nvPr/>
          </p:nvSpPr>
          <p:spPr>
            <a:xfrm>
              <a:off x="9493109" y="763588"/>
              <a:ext cx="14288" cy="204787"/>
            </a:xfrm>
            <a:custGeom>
              <a:avLst/>
              <a:gdLst>
                <a:gd name="connsiteX0" fmla="*/ 14288 w 14288"/>
                <a:gd name="connsiteY0" fmla="*/ 0 h 204787"/>
                <a:gd name="connsiteX1" fmla="*/ 4763 w 14288"/>
                <a:gd name="connsiteY1" fmla="*/ 53975 h 204787"/>
                <a:gd name="connsiteX2" fmla="*/ 7938 w 14288"/>
                <a:gd name="connsiteY2" fmla="*/ 111125 h 204787"/>
                <a:gd name="connsiteX3" fmla="*/ 6350 w 14288"/>
                <a:gd name="connsiteY3" fmla="*/ 161925 h 204787"/>
                <a:gd name="connsiteX4" fmla="*/ 0 w 14288"/>
                <a:gd name="connsiteY4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8" h="204787">
                  <a:moveTo>
                    <a:pt x="14288" y="0"/>
                  </a:moveTo>
                  <a:cubicBezTo>
                    <a:pt x="10054" y="17727"/>
                    <a:pt x="5821" y="35454"/>
                    <a:pt x="4763" y="53975"/>
                  </a:cubicBezTo>
                  <a:cubicBezTo>
                    <a:pt x="3705" y="72496"/>
                    <a:pt x="7674" y="93133"/>
                    <a:pt x="7938" y="111125"/>
                  </a:cubicBezTo>
                  <a:cubicBezTo>
                    <a:pt x="8202" y="129117"/>
                    <a:pt x="7673" y="146315"/>
                    <a:pt x="6350" y="161925"/>
                  </a:cubicBezTo>
                  <a:cubicBezTo>
                    <a:pt x="5027" y="177535"/>
                    <a:pt x="2513" y="191161"/>
                    <a:pt x="0" y="20478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36DD4A11-0618-462F-8EA8-DCFC1C717111}"/>
                </a:ext>
              </a:extLst>
            </p:cNvPr>
            <p:cNvSpPr/>
            <p:nvPr/>
          </p:nvSpPr>
          <p:spPr>
            <a:xfrm>
              <a:off x="9494697" y="904875"/>
              <a:ext cx="127000" cy="71438"/>
            </a:xfrm>
            <a:custGeom>
              <a:avLst/>
              <a:gdLst>
                <a:gd name="connsiteX0" fmla="*/ 127000 w 127000"/>
                <a:gd name="connsiteY0" fmla="*/ 0 h 71438"/>
                <a:gd name="connsiteX1" fmla="*/ 36512 w 127000"/>
                <a:gd name="connsiteY1" fmla="*/ 52388 h 71438"/>
                <a:gd name="connsiteX2" fmla="*/ 0 w 127000"/>
                <a:gd name="connsiteY2" fmla="*/ 71438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" h="71438">
                  <a:moveTo>
                    <a:pt x="127000" y="0"/>
                  </a:moveTo>
                  <a:lnTo>
                    <a:pt x="36512" y="52388"/>
                  </a:lnTo>
                  <a:cubicBezTo>
                    <a:pt x="15345" y="64294"/>
                    <a:pt x="7672" y="67866"/>
                    <a:pt x="0" y="7143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03ECD7E6-3F29-489A-AAF9-7938850C5131}"/>
                </a:ext>
              </a:extLst>
            </p:cNvPr>
            <p:cNvSpPr/>
            <p:nvPr/>
          </p:nvSpPr>
          <p:spPr>
            <a:xfrm>
              <a:off x="9605822" y="930275"/>
              <a:ext cx="39687" cy="80963"/>
            </a:xfrm>
            <a:custGeom>
              <a:avLst/>
              <a:gdLst>
                <a:gd name="connsiteX0" fmla="*/ 39687 w 39687"/>
                <a:gd name="connsiteY0" fmla="*/ 0 h 80963"/>
                <a:gd name="connsiteX1" fmla="*/ 12700 w 39687"/>
                <a:gd name="connsiteY1" fmla="*/ 49213 h 80963"/>
                <a:gd name="connsiteX2" fmla="*/ 0 w 39687"/>
                <a:gd name="connsiteY2" fmla="*/ 80963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7" h="80963">
                  <a:moveTo>
                    <a:pt x="39687" y="0"/>
                  </a:moveTo>
                  <a:cubicBezTo>
                    <a:pt x="29500" y="17859"/>
                    <a:pt x="19314" y="35719"/>
                    <a:pt x="12700" y="49213"/>
                  </a:cubicBezTo>
                  <a:cubicBezTo>
                    <a:pt x="6085" y="62707"/>
                    <a:pt x="3042" y="71835"/>
                    <a:pt x="0" y="8096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61639DC1-F150-426B-B612-34B2BF6FEDB9}"/>
                </a:ext>
              </a:extLst>
            </p:cNvPr>
            <p:cNvSpPr/>
            <p:nvPr/>
          </p:nvSpPr>
          <p:spPr>
            <a:xfrm>
              <a:off x="9526043" y="936625"/>
              <a:ext cx="70254" cy="148820"/>
            </a:xfrm>
            <a:custGeom>
              <a:avLst/>
              <a:gdLst>
                <a:gd name="connsiteX0" fmla="*/ 70254 w 70254"/>
                <a:gd name="connsiteY0" fmla="*/ 0 h 148820"/>
                <a:gd name="connsiteX1" fmla="*/ 41679 w 70254"/>
                <a:gd name="connsiteY1" fmla="*/ 60325 h 148820"/>
                <a:gd name="connsiteX2" fmla="*/ 21041 w 70254"/>
                <a:gd name="connsiteY2" fmla="*/ 100013 h 148820"/>
                <a:gd name="connsiteX3" fmla="*/ 1991 w 70254"/>
                <a:gd name="connsiteY3" fmla="*/ 142875 h 148820"/>
                <a:gd name="connsiteX4" fmla="*/ 404 w 70254"/>
                <a:gd name="connsiteY4" fmla="*/ 147638 h 14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54" h="148820">
                  <a:moveTo>
                    <a:pt x="70254" y="0"/>
                  </a:moveTo>
                  <a:cubicBezTo>
                    <a:pt x="60067" y="21828"/>
                    <a:pt x="49881" y="43656"/>
                    <a:pt x="41679" y="60325"/>
                  </a:cubicBezTo>
                  <a:cubicBezTo>
                    <a:pt x="33477" y="76994"/>
                    <a:pt x="27656" y="86255"/>
                    <a:pt x="21041" y="100013"/>
                  </a:cubicBezTo>
                  <a:cubicBezTo>
                    <a:pt x="14426" y="113771"/>
                    <a:pt x="1991" y="142875"/>
                    <a:pt x="1991" y="142875"/>
                  </a:cubicBezTo>
                  <a:cubicBezTo>
                    <a:pt x="-1448" y="150812"/>
                    <a:pt x="668" y="148961"/>
                    <a:pt x="404" y="14763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D57464B5-B85F-478E-886A-DDA57C47CE21}"/>
                </a:ext>
              </a:extLst>
            </p:cNvPr>
            <p:cNvSpPr/>
            <p:nvPr/>
          </p:nvSpPr>
          <p:spPr>
            <a:xfrm>
              <a:off x="9420084" y="994833"/>
              <a:ext cx="42333" cy="203200"/>
            </a:xfrm>
            <a:custGeom>
              <a:avLst/>
              <a:gdLst>
                <a:gd name="connsiteX0" fmla="*/ 42333 w 42333"/>
                <a:gd name="connsiteY0" fmla="*/ 0 h 203200"/>
                <a:gd name="connsiteX1" fmla="*/ 35983 w 42333"/>
                <a:gd name="connsiteY1" fmla="*/ 122767 h 203200"/>
                <a:gd name="connsiteX2" fmla="*/ 23283 w 42333"/>
                <a:gd name="connsiteY2" fmla="*/ 165100 h 203200"/>
                <a:gd name="connsiteX3" fmla="*/ 0 w 42333"/>
                <a:gd name="connsiteY3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33" h="203200">
                  <a:moveTo>
                    <a:pt x="42333" y="0"/>
                  </a:moveTo>
                  <a:cubicBezTo>
                    <a:pt x="40745" y="47625"/>
                    <a:pt x="39158" y="95250"/>
                    <a:pt x="35983" y="122767"/>
                  </a:cubicBezTo>
                  <a:cubicBezTo>
                    <a:pt x="32808" y="150284"/>
                    <a:pt x="29280" y="151695"/>
                    <a:pt x="23283" y="165100"/>
                  </a:cubicBezTo>
                  <a:cubicBezTo>
                    <a:pt x="17286" y="178505"/>
                    <a:pt x="6350" y="198261"/>
                    <a:pt x="0" y="2032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83169FBB-217C-4787-95C5-04E7E973E5F2}"/>
                </a:ext>
              </a:extLst>
            </p:cNvPr>
            <p:cNvSpPr/>
            <p:nvPr/>
          </p:nvSpPr>
          <p:spPr>
            <a:xfrm>
              <a:off x="9470884" y="1041400"/>
              <a:ext cx="8467" cy="93133"/>
            </a:xfrm>
            <a:custGeom>
              <a:avLst/>
              <a:gdLst>
                <a:gd name="connsiteX0" fmla="*/ 8467 w 8467"/>
                <a:gd name="connsiteY0" fmla="*/ 0 h 93133"/>
                <a:gd name="connsiteX1" fmla="*/ 4233 w 8467"/>
                <a:gd name="connsiteY1" fmla="*/ 59267 h 93133"/>
                <a:gd name="connsiteX2" fmla="*/ 0 w 8467"/>
                <a:gd name="connsiteY2" fmla="*/ 93133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7" h="93133">
                  <a:moveTo>
                    <a:pt x="8467" y="0"/>
                  </a:moveTo>
                  <a:cubicBezTo>
                    <a:pt x="7055" y="21872"/>
                    <a:pt x="5644" y="43745"/>
                    <a:pt x="4233" y="59267"/>
                  </a:cubicBezTo>
                  <a:cubicBezTo>
                    <a:pt x="2822" y="74789"/>
                    <a:pt x="1764" y="89605"/>
                    <a:pt x="0" y="9313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C0E7A071-E223-4E78-810B-ACD04013C302}"/>
                </a:ext>
              </a:extLst>
            </p:cNvPr>
            <p:cNvSpPr/>
            <p:nvPr/>
          </p:nvSpPr>
          <p:spPr>
            <a:xfrm rot="871724">
              <a:off x="9550254" y="1394339"/>
              <a:ext cx="45719" cy="45719"/>
            </a:xfrm>
            <a:custGeom>
              <a:avLst/>
              <a:gdLst>
                <a:gd name="connsiteX0" fmla="*/ 0 w 41275"/>
                <a:gd name="connsiteY0" fmla="*/ 0 h 41275"/>
                <a:gd name="connsiteX1" fmla="*/ 41275 w 41275"/>
                <a:gd name="connsiteY1" fmla="*/ 41275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5" h="41275">
                  <a:moveTo>
                    <a:pt x="0" y="0"/>
                  </a:moveTo>
                  <a:lnTo>
                    <a:pt x="41275" y="41275"/>
                  </a:ln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CFAA9DDE-228A-4245-A80E-B427220821CF}"/>
                </a:ext>
              </a:extLst>
            </p:cNvPr>
            <p:cNvSpPr/>
            <p:nvPr/>
          </p:nvSpPr>
          <p:spPr>
            <a:xfrm>
              <a:off x="9178784" y="1271588"/>
              <a:ext cx="25400" cy="65087"/>
            </a:xfrm>
            <a:custGeom>
              <a:avLst/>
              <a:gdLst>
                <a:gd name="connsiteX0" fmla="*/ 25400 w 25400"/>
                <a:gd name="connsiteY0" fmla="*/ 0 h 65087"/>
                <a:gd name="connsiteX1" fmla="*/ 0 w 25400"/>
                <a:gd name="connsiteY1" fmla="*/ 65087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0" h="65087">
                  <a:moveTo>
                    <a:pt x="25400" y="0"/>
                  </a:moveTo>
                  <a:lnTo>
                    <a:pt x="0" y="65087"/>
                  </a:ln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93E26D1F-B620-4E78-A2F2-6DA0ABBB49A9}"/>
                </a:ext>
              </a:extLst>
            </p:cNvPr>
            <p:cNvSpPr/>
            <p:nvPr/>
          </p:nvSpPr>
          <p:spPr>
            <a:xfrm>
              <a:off x="9262922" y="1185863"/>
              <a:ext cx="101600" cy="71505"/>
            </a:xfrm>
            <a:custGeom>
              <a:avLst/>
              <a:gdLst>
                <a:gd name="connsiteX0" fmla="*/ 0 w 101600"/>
                <a:gd name="connsiteY0" fmla="*/ 0 h 71505"/>
                <a:gd name="connsiteX1" fmla="*/ 65087 w 101600"/>
                <a:gd name="connsiteY1" fmla="*/ 53975 h 71505"/>
                <a:gd name="connsiteX2" fmla="*/ 79375 w 101600"/>
                <a:gd name="connsiteY2" fmla="*/ 60325 h 71505"/>
                <a:gd name="connsiteX3" fmla="*/ 90487 w 101600"/>
                <a:gd name="connsiteY3" fmla="*/ 69850 h 71505"/>
                <a:gd name="connsiteX4" fmla="*/ 101600 w 101600"/>
                <a:gd name="connsiteY4" fmla="*/ 71437 h 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71505">
                  <a:moveTo>
                    <a:pt x="0" y="0"/>
                  </a:moveTo>
                  <a:cubicBezTo>
                    <a:pt x="25929" y="21960"/>
                    <a:pt x="51858" y="43921"/>
                    <a:pt x="65087" y="53975"/>
                  </a:cubicBezTo>
                  <a:cubicBezTo>
                    <a:pt x="78316" y="64029"/>
                    <a:pt x="75142" y="57679"/>
                    <a:pt x="79375" y="60325"/>
                  </a:cubicBezTo>
                  <a:cubicBezTo>
                    <a:pt x="83608" y="62971"/>
                    <a:pt x="86783" y="67998"/>
                    <a:pt x="90487" y="69850"/>
                  </a:cubicBezTo>
                  <a:cubicBezTo>
                    <a:pt x="94191" y="71702"/>
                    <a:pt x="97895" y="71569"/>
                    <a:pt x="101600" y="7143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8D286F4B-784D-406A-8218-6A4A7ACA1313}"/>
                </a:ext>
              </a:extLst>
            </p:cNvPr>
            <p:cNvSpPr/>
            <p:nvPr/>
          </p:nvSpPr>
          <p:spPr>
            <a:xfrm>
              <a:off x="9717142" y="754063"/>
              <a:ext cx="283967" cy="728662"/>
            </a:xfrm>
            <a:custGeom>
              <a:avLst/>
              <a:gdLst>
                <a:gd name="connsiteX0" fmla="*/ 212530 w 283967"/>
                <a:gd name="connsiteY0" fmla="*/ 0 h 728662"/>
                <a:gd name="connsiteX1" fmla="*/ 176017 w 283967"/>
                <a:gd name="connsiteY1" fmla="*/ 57150 h 728662"/>
                <a:gd name="connsiteX2" fmla="*/ 134742 w 283967"/>
                <a:gd name="connsiteY2" fmla="*/ 103187 h 728662"/>
                <a:gd name="connsiteX3" fmla="*/ 72830 w 283967"/>
                <a:gd name="connsiteY3" fmla="*/ 184150 h 728662"/>
                <a:gd name="connsiteX4" fmla="*/ 17267 w 283967"/>
                <a:gd name="connsiteY4" fmla="*/ 271462 h 728662"/>
                <a:gd name="connsiteX5" fmla="*/ 4567 w 283967"/>
                <a:gd name="connsiteY5" fmla="*/ 376237 h 728662"/>
                <a:gd name="connsiteX6" fmla="*/ 87117 w 283967"/>
                <a:gd name="connsiteY6" fmla="*/ 484187 h 728662"/>
                <a:gd name="connsiteX7" fmla="*/ 166492 w 283967"/>
                <a:gd name="connsiteY7" fmla="*/ 544512 h 728662"/>
                <a:gd name="connsiteX8" fmla="*/ 244280 w 283967"/>
                <a:gd name="connsiteY8" fmla="*/ 601662 h 728662"/>
                <a:gd name="connsiteX9" fmla="*/ 272855 w 283967"/>
                <a:gd name="connsiteY9" fmla="*/ 690562 h 728662"/>
                <a:gd name="connsiteX10" fmla="*/ 283967 w 283967"/>
                <a:gd name="connsiteY10" fmla="*/ 728662 h 72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967" h="728662">
                  <a:moveTo>
                    <a:pt x="212530" y="0"/>
                  </a:moveTo>
                  <a:cubicBezTo>
                    <a:pt x="200756" y="19976"/>
                    <a:pt x="188982" y="39952"/>
                    <a:pt x="176017" y="57150"/>
                  </a:cubicBezTo>
                  <a:cubicBezTo>
                    <a:pt x="163052" y="74348"/>
                    <a:pt x="151940" y="82020"/>
                    <a:pt x="134742" y="103187"/>
                  </a:cubicBezTo>
                  <a:cubicBezTo>
                    <a:pt x="117544" y="124354"/>
                    <a:pt x="92409" y="156104"/>
                    <a:pt x="72830" y="184150"/>
                  </a:cubicBezTo>
                  <a:cubicBezTo>
                    <a:pt x="53251" y="212196"/>
                    <a:pt x="28644" y="239448"/>
                    <a:pt x="17267" y="271462"/>
                  </a:cubicBezTo>
                  <a:cubicBezTo>
                    <a:pt x="5890" y="303476"/>
                    <a:pt x="-7075" y="340783"/>
                    <a:pt x="4567" y="376237"/>
                  </a:cubicBezTo>
                  <a:cubicBezTo>
                    <a:pt x="16209" y="411691"/>
                    <a:pt x="60130" y="456141"/>
                    <a:pt x="87117" y="484187"/>
                  </a:cubicBezTo>
                  <a:cubicBezTo>
                    <a:pt x="114104" y="512233"/>
                    <a:pt x="140298" y="524933"/>
                    <a:pt x="166492" y="544512"/>
                  </a:cubicBezTo>
                  <a:cubicBezTo>
                    <a:pt x="192686" y="564091"/>
                    <a:pt x="226553" y="577320"/>
                    <a:pt x="244280" y="601662"/>
                  </a:cubicBezTo>
                  <a:cubicBezTo>
                    <a:pt x="262007" y="626004"/>
                    <a:pt x="266241" y="669395"/>
                    <a:pt x="272855" y="690562"/>
                  </a:cubicBezTo>
                  <a:cubicBezTo>
                    <a:pt x="279470" y="711729"/>
                    <a:pt x="281718" y="720195"/>
                    <a:pt x="283967" y="72866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AE946ABD-3D08-462D-A5A5-3E44ACDAEF59}"/>
                </a:ext>
              </a:extLst>
            </p:cNvPr>
            <p:cNvSpPr/>
            <p:nvPr/>
          </p:nvSpPr>
          <p:spPr>
            <a:xfrm>
              <a:off x="9901097" y="1476375"/>
              <a:ext cx="96837" cy="182563"/>
            </a:xfrm>
            <a:custGeom>
              <a:avLst/>
              <a:gdLst>
                <a:gd name="connsiteX0" fmla="*/ 96837 w 96837"/>
                <a:gd name="connsiteY0" fmla="*/ 0 h 182563"/>
                <a:gd name="connsiteX1" fmla="*/ 82550 w 96837"/>
                <a:gd name="connsiteY1" fmla="*/ 65088 h 182563"/>
                <a:gd name="connsiteX2" fmla="*/ 36512 w 96837"/>
                <a:gd name="connsiteY2" fmla="*/ 149225 h 182563"/>
                <a:gd name="connsiteX3" fmla="*/ 0 w 96837"/>
                <a:gd name="connsiteY3" fmla="*/ 182563 h 1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37" h="182563">
                  <a:moveTo>
                    <a:pt x="96837" y="0"/>
                  </a:moveTo>
                  <a:cubicBezTo>
                    <a:pt x="94720" y="20108"/>
                    <a:pt x="92604" y="40217"/>
                    <a:pt x="82550" y="65088"/>
                  </a:cubicBezTo>
                  <a:cubicBezTo>
                    <a:pt x="72496" y="89959"/>
                    <a:pt x="50270" y="129646"/>
                    <a:pt x="36512" y="149225"/>
                  </a:cubicBezTo>
                  <a:cubicBezTo>
                    <a:pt x="22754" y="168804"/>
                    <a:pt x="7408" y="173832"/>
                    <a:pt x="0" y="18256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2B226613-0379-455C-A2FF-99F6CC8A35C4}"/>
                </a:ext>
              </a:extLst>
            </p:cNvPr>
            <p:cNvSpPr/>
            <p:nvPr/>
          </p:nvSpPr>
          <p:spPr>
            <a:xfrm>
              <a:off x="10042102" y="2466734"/>
              <a:ext cx="104627" cy="170307"/>
            </a:xfrm>
            <a:custGeom>
              <a:avLst/>
              <a:gdLst>
                <a:gd name="connsiteX0" fmla="*/ 282 w 104627"/>
                <a:gd name="connsiteY0" fmla="*/ 60566 h 170307"/>
                <a:gd name="connsiteX1" fmla="*/ 24095 w 104627"/>
                <a:gd name="connsiteY1" fmla="*/ 5004 h 170307"/>
                <a:gd name="connsiteX2" fmla="*/ 38382 w 104627"/>
                <a:gd name="connsiteY2" fmla="*/ 6591 h 170307"/>
                <a:gd name="connsiteX3" fmla="*/ 62195 w 104627"/>
                <a:gd name="connsiteY3" fmla="*/ 39929 h 170307"/>
                <a:gd name="connsiteX4" fmla="*/ 81245 w 104627"/>
                <a:gd name="connsiteY4" fmla="*/ 74854 h 170307"/>
                <a:gd name="connsiteX5" fmla="*/ 95532 w 104627"/>
                <a:gd name="connsiteY5" fmla="*/ 114541 h 170307"/>
                <a:gd name="connsiteX6" fmla="*/ 103470 w 104627"/>
                <a:gd name="connsiteY6" fmla="*/ 170104 h 170307"/>
                <a:gd name="connsiteX7" fmla="*/ 70132 w 104627"/>
                <a:gd name="connsiteY7" fmla="*/ 132004 h 170307"/>
                <a:gd name="connsiteX8" fmla="*/ 41557 w 104627"/>
                <a:gd name="connsiteY8" fmla="*/ 98666 h 170307"/>
                <a:gd name="connsiteX9" fmla="*/ 282 w 104627"/>
                <a:gd name="connsiteY9" fmla="*/ 60566 h 17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627" h="170307">
                  <a:moveTo>
                    <a:pt x="282" y="60566"/>
                  </a:moveTo>
                  <a:cubicBezTo>
                    <a:pt x="-2628" y="44956"/>
                    <a:pt x="17745" y="14000"/>
                    <a:pt x="24095" y="5004"/>
                  </a:cubicBezTo>
                  <a:cubicBezTo>
                    <a:pt x="30445" y="-3992"/>
                    <a:pt x="32032" y="770"/>
                    <a:pt x="38382" y="6591"/>
                  </a:cubicBezTo>
                  <a:cubicBezTo>
                    <a:pt x="44732" y="12412"/>
                    <a:pt x="55051" y="28552"/>
                    <a:pt x="62195" y="39929"/>
                  </a:cubicBezTo>
                  <a:cubicBezTo>
                    <a:pt x="69339" y="51306"/>
                    <a:pt x="75689" y="62419"/>
                    <a:pt x="81245" y="74854"/>
                  </a:cubicBezTo>
                  <a:cubicBezTo>
                    <a:pt x="86801" y="87289"/>
                    <a:pt x="91828" y="98666"/>
                    <a:pt x="95532" y="114541"/>
                  </a:cubicBezTo>
                  <a:cubicBezTo>
                    <a:pt x="99236" y="130416"/>
                    <a:pt x="107703" y="167194"/>
                    <a:pt x="103470" y="170104"/>
                  </a:cubicBezTo>
                  <a:cubicBezTo>
                    <a:pt x="99237" y="173014"/>
                    <a:pt x="80451" y="143910"/>
                    <a:pt x="70132" y="132004"/>
                  </a:cubicBezTo>
                  <a:cubicBezTo>
                    <a:pt x="59813" y="120098"/>
                    <a:pt x="48701" y="106868"/>
                    <a:pt x="41557" y="98666"/>
                  </a:cubicBezTo>
                  <a:cubicBezTo>
                    <a:pt x="34413" y="90464"/>
                    <a:pt x="3192" y="76176"/>
                    <a:pt x="282" y="60566"/>
                  </a:cubicBezTo>
                  <a:close/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8442AFDB-38FA-4AEC-87FA-B2A127C9D0F6}"/>
                </a:ext>
              </a:extLst>
            </p:cNvPr>
            <p:cNvSpPr/>
            <p:nvPr/>
          </p:nvSpPr>
          <p:spPr>
            <a:xfrm>
              <a:off x="9993172" y="2524181"/>
              <a:ext cx="101918" cy="209536"/>
            </a:xfrm>
            <a:custGeom>
              <a:avLst/>
              <a:gdLst>
                <a:gd name="connsiteX0" fmla="*/ 0 w 101918"/>
                <a:gd name="connsiteY0" fmla="*/ 53919 h 209536"/>
                <a:gd name="connsiteX1" fmla="*/ 34925 w 101918"/>
                <a:gd name="connsiteY1" fmla="*/ 1532 h 209536"/>
                <a:gd name="connsiteX2" fmla="*/ 60325 w 101918"/>
                <a:gd name="connsiteY2" fmla="*/ 15819 h 209536"/>
                <a:gd name="connsiteX3" fmla="*/ 80962 w 101918"/>
                <a:gd name="connsiteY3" fmla="*/ 34869 h 209536"/>
                <a:gd name="connsiteX4" fmla="*/ 88900 w 101918"/>
                <a:gd name="connsiteY4" fmla="*/ 84082 h 209536"/>
                <a:gd name="connsiteX5" fmla="*/ 96837 w 101918"/>
                <a:gd name="connsiteY5" fmla="*/ 114244 h 209536"/>
                <a:gd name="connsiteX6" fmla="*/ 100012 w 101918"/>
                <a:gd name="connsiteY6" fmla="*/ 144407 h 209536"/>
                <a:gd name="connsiteX7" fmla="*/ 101600 w 101918"/>
                <a:gd name="connsiteY7" fmla="*/ 169807 h 209536"/>
                <a:gd name="connsiteX8" fmla="*/ 93662 w 101918"/>
                <a:gd name="connsiteY8" fmla="*/ 209494 h 209536"/>
                <a:gd name="connsiteX9" fmla="*/ 69850 w 101918"/>
                <a:gd name="connsiteY9" fmla="*/ 161869 h 209536"/>
                <a:gd name="connsiteX10" fmla="*/ 49212 w 101918"/>
                <a:gd name="connsiteY10" fmla="*/ 128532 h 209536"/>
                <a:gd name="connsiteX11" fmla="*/ 30162 w 101918"/>
                <a:gd name="connsiteY11" fmla="*/ 101544 h 20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918" h="209536">
                  <a:moveTo>
                    <a:pt x="0" y="53919"/>
                  </a:moveTo>
                  <a:cubicBezTo>
                    <a:pt x="12435" y="30900"/>
                    <a:pt x="24871" y="7882"/>
                    <a:pt x="34925" y="1532"/>
                  </a:cubicBezTo>
                  <a:cubicBezTo>
                    <a:pt x="44979" y="-4818"/>
                    <a:pt x="52652" y="10263"/>
                    <a:pt x="60325" y="15819"/>
                  </a:cubicBezTo>
                  <a:cubicBezTo>
                    <a:pt x="67998" y="21375"/>
                    <a:pt x="76200" y="23492"/>
                    <a:pt x="80962" y="34869"/>
                  </a:cubicBezTo>
                  <a:cubicBezTo>
                    <a:pt x="85724" y="46246"/>
                    <a:pt x="86254" y="70853"/>
                    <a:pt x="88900" y="84082"/>
                  </a:cubicBezTo>
                  <a:cubicBezTo>
                    <a:pt x="91546" y="97311"/>
                    <a:pt x="94985" y="104190"/>
                    <a:pt x="96837" y="114244"/>
                  </a:cubicBezTo>
                  <a:cubicBezTo>
                    <a:pt x="98689" y="124298"/>
                    <a:pt x="99218" y="135147"/>
                    <a:pt x="100012" y="144407"/>
                  </a:cubicBezTo>
                  <a:cubicBezTo>
                    <a:pt x="100806" y="153667"/>
                    <a:pt x="102658" y="158959"/>
                    <a:pt x="101600" y="169807"/>
                  </a:cubicBezTo>
                  <a:cubicBezTo>
                    <a:pt x="100542" y="180655"/>
                    <a:pt x="98954" y="210817"/>
                    <a:pt x="93662" y="209494"/>
                  </a:cubicBezTo>
                  <a:cubicBezTo>
                    <a:pt x="88370" y="208171"/>
                    <a:pt x="77258" y="175363"/>
                    <a:pt x="69850" y="161869"/>
                  </a:cubicBezTo>
                  <a:cubicBezTo>
                    <a:pt x="62442" y="148375"/>
                    <a:pt x="55827" y="138586"/>
                    <a:pt x="49212" y="128532"/>
                  </a:cubicBezTo>
                  <a:cubicBezTo>
                    <a:pt x="42597" y="118478"/>
                    <a:pt x="36379" y="110011"/>
                    <a:pt x="30162" y="101544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2550524A-62CF-461E-8136-CA29BF7373E3}"/>
                </a:ext>
              </a:extLst>
            </p:cNvPr>
            <p:cNvSpPr/>
            <p:nvPr/>
          </p:nvSpPr>
          <p:spPr>
            <a:xfrm>
              <a:off x="9931212" y="2567131"/>
              <a:ext cx="86140" cy="203944"/>
            </a:xfrm>
            <a:custGeom>
              <a:avLst/>
              <a:gdLst>
                <a:gd name="connsiteX0" fmla="*/ 47 w 86140"/>
                <a:gd name="connsiteY0" fmla="*/ 60182 h 203944"/>
                <a:gd name="connsiteX1" fmla="*/ 22272 w 86140"/>
                <a:gd name="connsiteY1" fmla="*/ 4619 h 203944"/>
                <a:gd name="connsiteX2" fmla="*/ 38147 w 86140"/>
                <a:gd name="connsiteY2" fmla="*/ 3032 h 203944"/>
                <a:gd name="connsiteX3" fmla="*/ 49260 w 86140"/>
                <a:gd name="connsiteY3" fmla="*/ 3032 h 203944"/>
                <a:gd name="connsiteX4" fmla="*/ 63547 w 86140"/>
                <a:gd name="connsiteY4" fmla="*/ 9382 h 203944"/>
                <a:gd name="connsiteX5" fmla="*/ 69897 w 86140"/>
                <a:gd name="connsiteY5" fmla="*/ 22082 h 203944"/>
                <a:gd name="connsiteX6" fmla="*/ 76247 w 86140"/>
                <a:gd name="connsiteY6" fmla="*/ 39544 h 203944"/>
                <a:gd name="connsiteX7" fmla="*/ 85772 w 86140"/>
                <a:gd name="connsiteY7" fmla="*/ 64944 h 203944"/>
                <a:gd name="connsiteX8" fmla="*/ 84185 w 86140"/>
                <a:gd name="connsiteY8" fmla="*/ 88757 h 203944"/>
                <a:gd name="connsiteX9" fmla="*/ 84185 w 86140"/>
                <a:gd name="connsiteY9" fmla="*/ 107807 h 203944"/>
                <a:gd name="connsiteX10" fmla="*/ 84185 w 86140"/>
                <a:gd name="connsiteY10" fmla="*/ 149082 h 203944"/>
                <a:gd name="connsiteX11" fmla="*/ 81010 w 86140"/>
                <a:gd name="connsiteY11" fmla="*/ 203057 h 203944"/>
                <a:gd name="connsiteX12" fmla="*/ 65135 w 86140"/>
                <a:gd name="connsiteY12" fmla="*/ 179244 h 203944"/>
                <a:gd name="connsiteX13" fmla="*/ 47672 w 86140"/>
                <a:gd name="connsiteY13" fmla="*/ 134794 h 203944"/>
                <a:gd name="connsiteX14" fmla="*/ 28622 w 86140"/>
                <a:gd name="connsiteY14" fmla="*/ 103044 h 203944"/>
                <a:gd name="connsiteX15" fmla="*/ 47 w 86140"/>
                <a:gd name="connsiteY15" fmla="*/ 60182 h 20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140" h="203944">
                  <a:moveTo>
                    <a:pt x="47" y="60182"/>
                  </a:moveTo>
                  <a:cubicBezTo>
                    <a:pt x="-1011" y="43778"/>
                    <a:pt x="15922" y="14144"/>
                    <a:pt x="22272" y="4619"/>
                  </a:cubicBezTo>
                  <a:cubicBezTo>
                    <a:pt x="28622" y="-4906"/>
                    <a:pt x="33649" y="3296"/>
                    <a:pt x="38147" y="3032"/>
                  </a:cubicBezTo>
                  <a:cubicBezTo>
                    <a:pt x="42645" y="2767"/>
                    <a:pt x="45027" y="1974"/>
                    <a:pt x="49260" y="3032"/>
                  </a:cubicBezTo>
                  <a:cubicBezTo>
                    <a:pt x="53493" y="4090"/>
                    <a:pt x="60107" y="6207"/>
                    <a:pt x="63547" y="9382"/>
                  </a:cubicBezTo>
                  <a:cubicBezTo>
                    <a:pt x="66987" y="12557"/>
                    <a:pt x="67780" y="17055"/>
                    <a:pt x="69897" y="22082"/>
                  </a:cubicBezTo>
                  <a:cubicBezTo>
                    <a:pt x="72014" y="27109"/>
                    <a:pt x="73601" y="32400"/>
                    <a:pt x="76247" y="39544"/>
                  </a:cubicBezTo>
                  <a:cubicBezTo>
                    <a:pt x="78893" y="46688"/>
                    <a:pt x="84449" y="56742"/>
                    <a:pt x="85772" y="64944"/>
                  </a:cubicBezTo>
                  <a:cubicBezTo>
                    <a:pt x="87095" y="73146"/>
                    <a:pt x="84449" y="81613"/>
                    <a:pt x="84185" y="88757"/>
                  </a:cubicBezTo>
                  <a:cubicBezTo>
                    <a:pt x="83921" y="95901"/>
                    <a:pt x="84185" y="107807"/>
                    <a:pt x="84185" y="107807"/>
                  </a:cubicBezTo>
                  <a:cubicBezTo>
                    <a:pt x="84185" y="117861"/>
                    <a:pt x="84714" y="133207"/>
                    <a:pt x="84185" y="149082"/>
                  </a:cubicBezTo>
                  <a:cubicBezTo>
                    <a:pt x="83656" y="164957"/>
                    <a:pt x="84185" y="198030"/>
                    <a:pt x="81010" y="203057"/>
                  </a:cubicBezTo>
                  <a:cubicBezTo>
                    <a:pt x="77835" y="208084"/>
                    <a:pt x="70691" y="190621"/>
                    <a:pt x="65135" y="179244"/>
                  </a:cubicBezTo>
                  <a:cubicBezTo>
                    <a:pt x="59579" y="167867"/>
                    <a:pt x="53757" y="147494"/>
                    <a:pt x="47672" y="134794"/>
                  </a:cubicBezTo>
                  <a:cubicBezTo>
                    <a:pt x="41587" y="122094"/>
                    <a:pt x="34443" y="111775"/>
                    <a:pt x="28622" y="103044"/>
                  </a:cubicBezTo>
                  <a:cubicBezTo>
                    <a:pt x="22801" y="94313"/>
                    <a:pt x="1105" y="76586"/>
                    <a:pt x="47" y="60182"/>
                  </a:cubicBezTo>
                  <a:close/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A89F8BAB-FE72-4B22-B5B6-107D5C2C2FC6}"/>
                </a:ext>
              </a:extLst>
            </p:cNvPr>
            <p:cNvSpPr/>
            <p:nvPr/>
          </p:nvSpPr>
          <p:spPr>
            <a:xfrm>
              <a:off x="9857529" y="2619352"/>
              <a:ext cx="80784" cy="179773"/>
            </a:xfrm>
            <a:custGeom>
              <a:avLst/>
              <a:gdLst>
                <a:gd name="connsiteX0" fmla="*/ 2293 w 80784"/>
                <a:gd name="connsiteY0" fmla="*/ 61936 h 179773"/>
                <a:gd name="connsiteX1" fmla="*/ 5468 w 80784"/>
                <a:gd name="connsiteY1" fmla="*/ 11136 h 179773"/>
                <a:gd name="connsiteX2" fmla="*/ 29280 w 80784"/>
                <a:gd name="connsiteY2" fmla="*/ 1611 h 179773"/>
                <a:gd name="connsiteX3" fmla="*/ 51505 w 80784"/>
                <a:gd name="connsiteY3" fmla="*/ 1611 h 179773"/>
                <a:gd name="connsiteX4" fmla="*/ 65793 w 80784"/>
                <a:gd name="connsiteY4" fmla="*/ 17486 h 179773"/>
                <a:gd name="connsiteX5" fmla="*/ 72143 w 80784"/>
                <a:gd name="connsiteY5" fmla="*/ 46061 h 179773"/>
                <a:gd name="connsiteX6" fmla="*/ 72143 w 80784"/>
                <a:gd name="connsiteY6" fmla="*/ 68286 h 179773"/>
                <a:gd name="connsiteX7" fmla="*/ 75318 w 80784"/>
                <a:gd name="connsiteY7" fmla="*/ 111148 h 179773"/>
                <a:gd name="connsiteX8" fmla="*/ 80080 w 80784"/>
                <a:gd name="connsiteY8" fmla="*/ 146073 h 179773"/>
                <a:gd name="connsiteX9" fmla="*/ 76905 w 80784"/>
                <a:gd name="connsiteY9" fmla="*/ 179411 h 179773"/>
                <a:gd name="connsiteX10" fmla="*/ 45155 w 80784"/>
                <a:gd name="connsiteY10" fmla="*/ 123848 h 179773"/>
                <a:gd name="connsiteX11" fmla="*/ 34043 w 80784"/>
                <a:gd name="connsiteY11" fmla="*/ 101623 h 179773"/>
                <a:gd name="connsiteX12" fmla="*/ 2293 w 80784"/>
                <a:gd name="connsiteY12" fmla="*/ 61936 h 17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784" h="179773">
                  <a:moveTo>
                    <a:pt x="2293" y="61936"/>
                  </a:moveTo>
                  <a:cubicBezTo>
                    <a:pt x="-2469" y="46855"/>
                    <a:pt x="970" y="21190"/>
                    <a:pt x="5468" y="11136"/>
                  </a:cubicBezTo>
                  <a:cubicBezTo>
                    <a:pt x="9966" y="1082"/>
                    <a:pt x="21607" y="3198"/>
                    <a:pt x="29280" y="1611"/>
                  </a:cubicBezTo>
                  <a:cubicBezTo>
                    <a:pt x="36953" y="24"/>
                    <a:pt x="45420" y="-1035"/>
                    <a:pt x="51505" y="1611"/>
                  </a:cubicBezTo>
                  <a:cubicBezTo>
                    <a:pt x="57590" y="4257"/>
                    <a:pt x="62353" y="10078"/>
                    <a:pt x="65793" y="17486"/>
                  </a:cubicBezTo>
                  <a:cubicBezTo>
                    <a:pt x="69233" y="24894"/>
                    <a:pt x="71085" y="37594"/>
                    <a:pt x="72143" y="46061"/>
                  </a:cubicBezTo>
                  <a:cubicBezTo>
                    <a:pt x="73201" y="54528"/>
                    <a:pt x="71614" y="57438"/>
                    <a:pt x="72143" y="68286"/>
                  </a:cubicBezTo>
                  <a:cubicBezTo>
                    <a:pt x="72672" y="79134"/>
                    <a:pt x="73995" y="98184"/>
                    <a:pt x="75318" y="111148"/>
                  </a:cubicBezTo>
                  <a:cubicBezTo>
                    <a:pt x="76641" y="124112"/>
                    <a:pt x="79816" y="134696"/>
                    <a:pt x="80080" y="146073"/>
                  </a:cubicBezTo>
                  <a:cubicBezTo>
                    <a:pt x="80344" y="157450"/>
                    <a:pt x="82726" y="183115"/>
                    <a:pt x="76905" y="179411"/>
                  </a:cubicBezTo>
                  <a:cubicBezTo>
                    <a:pt x="71084" y="175707"/>
                    <a:pt x="52299" y="136813"/>
                    <a:pt x="45155" y="123848"/>
                  </a:cubicBezTo>
                  <a:cubicBezTo>
                    <a:pt x="38011" y="110883"/>
                    <a:pt x="37747" y="107973"/>
                    <a:pt x="34043" y="101623"/>
                  </a:cubicBezTo>
                  <a:cubicBezTo>
                    <a:pt x="30339" y="95273"/>
                    <a:pt x="7055" y="77017"/>
                    <a:pt x="2293" y="61936"/>
                  </a:cubicBezTo>
                  <a:close/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1C8FD8BC-7ABE-4A56-BB2F-6A3A31BD076D}"/>
                </a:ext>
              </a:extLst>
            </p:cNvPr>
            <p:cNvSpPr/>
            <p:nvPr/>
          </p:nvSpPr>
          <p:spPr>
            <a:xfrm>
              <a:off x="9218178" y="2720845"/>
              <a:ext cx="62206" cy="195486"/>
            </a:xfrm>
            <a:custGeom>
              <a:avLst/>
              <a:gdLst>
                <a:gd name="connsiteX0" fmla="*/ 59031 w 62206"/>
                <a:gd name="connsiteY0" fmla="*/ 30293 h 195486"/>
                <a:gd name="connsiteX1" fmla="*/ 6644 w 62206"/>
                <a:gd name="connsiteY1" fmla="*/ 130 h 195486"/>
                <a:gd name="connsiteX2" fmla="*/ 5056 w 62206"/>
                <a:gd name="connsiteY2" fmla="*/ 20768 h 195486"/>
                <a:gd name="connsiteX3" fmla="*/ 294 w 62206"/>
                <a:gd name="connsiteY3" fmla="*/ 54105 h 195486"/>
                <a:gd name="connsiteX4" fmla="*/ 1881 w 62206"/>
                <a:gd name="connsiteY4" fmla="*/ 79505 h 195486"/>
                <a:gd name="connsiteX5" fmla="*/ 12994 w 62206"/>
                <a:gd name="connsiteY5" fmla="*/ 100143 h 195486"/>
                <a:gd name="connsiteX6" fmla="*/ 20931 w 62206"/>
                <a:gd name="connsiteY6" fmla="*/ 122368 h 195486"/>
                <a:gd name="connsiteX7" fmla="*/ 41569 w 62206"/>
                <a:gd name="connsiteY7" fmla="*/ 158880 h 195486"/>
                <a:gd name="connsiteX8" fmla="*/ 60619 w 62206"/>
                <a:gd name="connsiteY8" fmla="*/ 195393 h 195486"/>
                <a:gd name="connsiteX9" fmla="*/ 60619 w 62206"/>
                <a:gd name="connsiteY9" fmla="*/ 147768 h 195486"/>
                <a:gd name="connsiteX10" fmla="*/ 62206 w 62206"/>
                <a:gd name="connsiteY10" fmla="*/ 103318 h 19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06" h="195486">
                  <a:moveTo>
                    <a:pt x="59031" y="30293"/>
                  </a:moveTo>
                  <a:cubicBezTo>
                    <a:pt x="37335" y="16005"/>
                    <a:pt x="15640" y="1717"/>
                    <a:pt x="6644" y="130"/>
                  </a:cubicBezTo>
                  <a:cubicBezTo>
                    <a:pt x="-2352" y="-1457"/>
                    <a:pt x="6114" y="11772"/>
                    <a:pt x="5056" y="20768"/>
                  </a:cubicBezTo>
                  <a:cubicBezTo>
                    <a:pt x="3998" y="29764"/>
                    <a:pt x="823" y="44316"/>
                    <a:pt x="294" y="54105"/>
                  </a:cubicBezTo>
                  <a:cubicBezTo>
                    <a:pt x="-235" y="63895"/>
                    <a:pt x="-236" y="71832"/>
                    <a:pt x="1881" y="79505"/>
                  </a:cubicBezTo>
                  <a:cubicBezTo>
                    <a:pt x="3998" y="87178"/>
                    <a:pt x="9819" y="92999"/>
                    <a:pt x="12994" y="100143"/>
                  </a:cubicBezTo>
                  <a:cubicBezTo>
                    <a:pt x="16169" y="107287"/>
                    <a:pt x="16169" y="112579"/>
                    <a:pt x="20931" y="122368"/>
                  </a:cubicBezTo>
                  <a:cubicBezTo>
                    <a:pt x="25693" y="132157"/>
                    <a:pt x="34954" y="146709"/>
                    <a:pt x="41569" y="158880"/>
                  </a:cubicBezTo>
                  <a:cubicBezTo>
                    <a:pt x="48184" y="171051"/>
                    <a:pt x="57444" y="197245"/>
                    <a:pt x="60619" y="195393"/>
                  </a:cubicBezTo>
                  <a:cubicBezTo>
                    <a:pt x="63794" y="193541"/>
                    <a:pt x="60355" y="163114"/>
                    <a:pt x="60619" y="147768"/>
                  </a:cubicBezTo>
                  <a:cubicBezTo>
                    <a:pt x="60883" y="132422"/>
                    <a:pt x="62206" y="103318"/>
                    <a:pt x="62206" y="103318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32D140E3-EDB9-4530-AA71-C0544D7CED36}"/>
                </a:ext>
              </a:extLst>
            </p:cNvPr>
            <p:cNvSpPr/>
            <p:nvPr/>
          </p:nvSpPr>
          <p:spPr>
            <a:xfrm>
              <a:off x="9274779" y="2741075"/>
              <a:ext cx="81831" cy="197434"/>
            </a:xfrm>
            <a:custGeom>
              <a:avLst/>
              <a:gdLst>
                <a:gd name="connsiteX0" fmla="*/ 69105 w 81831"/>
                <a:gd name="connsiteY0" fmla="*/ 24350 h 197434"/>
                <a:gd name="connsiteX1" fmla="*/ 18305 w 81831"/>
                <a:gd name="connsiteY1" fmla="*/ 538 h 197434"/>
                <a:gd name="connsiteX2" fmla="*/ 843 w 81831"/>
                <a:gd name="connsiteY2" fmla="*/ 44988 h 197434"/>
                <a:gd name="connsiteX3" fmla="*/ 4018 w 81831"/>
                <a:gd name="connsiteY3" fmla="*/ 70388 h 197434"/>
                <a:gd name="connsiteX4" fmla="*/ 15130 w 81831"/>
                <a:gd name="connsiteY4" fmla="*/ 108488 h 197434"/>
                <a:gd name="connsiteX5" fmla="*/ 23068 w 81831"/>
                <a:gd name="connsiteY5" fmla="*/ 133888 h 197434"/>
                <a:gd name="connsiteX6" fmla="*/ 45293 w 81831"/>
                <a:gd name="connsiteY6" fmla="*/ 160875 h 197434"/>
                <a:gd name="connsiteX7" fmla="*/ 77043 w 81831"/>
                <a:gd name="connsiteY7" fmla="*/ 197388 h 197434"/>
                <a:gd name="connsiteX8" fmla="*/ 81805 w 81831"/>
                <a:gd name="connsiteY8" fmla="*/ 152938 h 197434"/>
                <a:gd name="connsiteX9" fmla="*/ 78630 w 81831"/>
                <a:gd name="connsiteY9" fmla="*/ 87850 h 19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831" h="197434">
                  <a:moveTo>
                    <a:pt x="69105" y="24350"/>
                  </a:moveTo>
                  <a:cubicBezTo>
                    <a:pt x="49393" y="10724"/>
                    <a:pt x="29682" y="-2902"/>
                    <a:pt x="18305" y="538"/>
                  </a:cubicBezTo>
                  <a:cubicBezTo>
                    <a:pt x="6928" y="3978"/>
                    <a:pt x="3224" y="33346"/>
                    <a:pt x="843" y="44988"/>
                  </a:cubicBezTo>
                  <a:cubicBezTo>
                    <a:pt x="-1538" y="56630"/>
                    <a:pt x="1637" y="59805"/>
                    <a:pt x="4018" y="70388"/>
                  </a:cubicBezTo>
                  <a:cubicBezTo>
                    <a:pt x="6399" y="80971"/>
                    <a:pt x="11955" y="97905"/>
                    <a:pt x="15130" y="108488"/>
                  </a:cubicBezTo>
                  <a:cubicBezTo>
                    <a:pt x="18305" y="119071"/>
                    <a:pt x="18041" y="125157"/>
                    <a:pt x="23068" y="133888"/>
                  </a:cubicBezTo>
                  <a:cubicBezTo>
                    <a:pt x="28095" y="142619"/>
                    <a:pt x="36297" y="150292"/>
                    <a:pt x="45293" y="160875"/>
                  </a:cubicBezTo>
                  <a:cubicBezTo>
                    <a:pt x="54289" y="171458"/>
                    <a:pt x="70958" y="198711"/>
                    <a:pt x="77043" y="197388"/>
                  </a:cubicBezTo>
                  <a:cubicBezTo>
                    <a:pt x="83128" y="196065"/>
                    <a:pt x="81541" y="171194"/>
                    <a:pt x="81805" y="152938"/>
                  </a:cubicBezTo>
                  <a:cubicBezTo>
                    <a:pt x="82069" y="134682"/>
                    <a:pt x="80349" y="111266"/>
                    <a:pt x="78630" y="8785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734E70F1-EBBA-46E2-AE90-BD81CD2DF231}"/>
                </a:ext>
              </a:extLst>
            </p:cNvPr>
            <p:cNvSpPr/>
            <p:nvPr/>
          </p:nvSpPr>
          <p:spPr>
            <a:xfrm>
              <a:off x="9349203" y="2744699"/>
              <a:ext cx="77726" cy="198667"/>
            </a:xfrm>
            <a:custGeom>
              <a:avLst/>
              <a:gdLst>
                <a:gd name="connsiteX0" fmla="*/ 70881 w 77726"/>
                <a:gd name="connsiteY0" fmla="*/ 44539 h 198667"/>
                <a:gd name="connsiteX1" fmla="*/ 26431 w 77726"/>
                <a:gd name="connsiteY1" fmla="*/ 1676 h 198667"/>
                <a:gd name="connsiteX2" fmla="*/ 1031 w 77726"/>
                <a:gd name="connsiteY2" fmla="*/ 12789 h 198667"/>
                <a:gd name="connsiteX3" fmla="*/ 5794 w 77726"/>
                <a:gd name="connsiteY3" fmla="*/ 50889 h 198667"/>
                <a:gd name="connsiteX4" fmla="*/ 13731 w 77726"/>
                <a:gd name="connsiteY4" fmla="*/ 84226 h 198667"/>
                <a:gd name="connsiteX5" fmla="*/ 28019 w 77726"/>
                <a:gd name="connsiteY5" fmla="*/ 142964 h 198667"/>
                <a:gd name="connsiteX6" fmla="*/ 66119 w 77726"/>
                <a:gd name="connsiteY6" fmla="*/ 198526 h 198667"/>
                <a:gd name="connsiteX7" fmla="*/ 69294 w 77726"/>
                <a:gd name="connsiteY7" fmla="*/ 157251 h 198667"/>
                <a:gd name="connsiteX8" fmla="*/ 77231 w 77726"/>
                <a:gd name="connsiteY8" fmla="*/ 106451 h 19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26" h="198667">
                  <a:moveTo>
                    <a:pt x="70881" y="44539"/>
                  </a:moveTo>
                  <a:cubicBezTo>
                    <a:pt x="54477" y="25753"/>
                    <a:pt x="38073" y="6968"/>
                    <a:pt x="26431" y="1676"/>
                  </a:cubicBezTo>
                  <a:cubicBezTo>
                    <a:pt x="14789" y="-3616"/>
                    <a:pt x="4470" y="4587"/>
                    <a:pt x="1031" y="12789"/>
                  </a:cubicBezTo>
                  <a:cubicBezTo>
                    <a:pt x="-2408" y="20991"/>
                    <a:pt x="3677" y="38983"/>
                    <a:pt x="5794" y="50889"/>
                  </a:cubicBezTo>
                  <a:cubicBezTo>
                    <a:pt x="7911" y="62795"/>
                    <a:pt x="10027" y="68880"/>
                    <a:pt x="13731" y="84226"/>
                  </a:cubicBezTo>
                  <a:cubicBezTo>
                    <a:pt x="17435" y="99572"/>
                    <a:pt x="19288" y="123914"/>
                    <a:pt x="28019" y="142964"/>
                  </a:cubicBezTo>
                  <a:cubicBezTo>
                    <a:pt x="36750" y="162014"/>
                    <a:pt x="59240" y="196145"/>
                    <a:pt x="66119" y="198526"/>
                  </a:cubicBezTo>
                  <a:cubicBezTo>
                    <a:pt x="72998" y="200907"/>
                    <a:pt x="67442" y="172597"/>
                    <a:pt x="69294" y="157251"/>
                  </a:cubicBezTo>
                  <a:cubicBezTo>
                    <a:pt x="71146" y="141905"/>
                    <a:pt x="79877" y="114124"/>
                    <a:pt x="77231" y="106451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81F61403-22A9-4419-86B5-5693977DEE56}"/>
                </a:ext>
              </a:extLst>
            </p:cNvPr>
            <p:cNvSpPr/>
            <p:nvPr/>
          </p:nvSpPr>
          <p:spPr>
            <a:xfrm>
              <a:off x="9420045" y="2753814"/>
              <a:ext cx="96414" cy="186242"/>
            </a:xfrm>
            <a:custGeom>
              <a:avLst/>
              <a:gdLst>
                <a:gd name="connsiteX0" fmla="*/ 87352 w 96414"/>
                <a:gd name="connsiteY0" fmla="*/ 27486 h 186242"/>
                <a:gd name="connsiteX1" fmla="*/ 39727 w 96414"/>
                <a:gd name="connsiteY1" fmla="*/ 499 h 186242"/>
                <a:gd name="connsiteX2" fmla="*/ 19089 w 96414"/>
                <a:gd name="connsiteY2" fmla="*/ 11611 h 186242"/>
                <a:gd name="connsiteX3" fmla="*/ 4802 w 96414"/>
                <a:gd name="connsiteY3" fmla="*/ 32249 h 186242"/>
                <a:gd name="connsiteX4" fmla="*/ 39 w 96414"/>
                <a:gd name="connsiteY4" fmla="*/ 44949 h 186242"/>
                <a:gd name="connsiteX5" fmla="*/ 4802 w 96414"/>
                <a:gd name="connsiteY5" fmla="*/ 81461 h 186242"/>
                <a:gd name="connsiteX6" fmla="*/ 33377 w 96414"/>
                <a:gd name="connsiteY6" fmla="*/ 102099 h 186242"/>
                <a:gd name="connsiteX7" fmla="*/ 54014 w 96414"/>
                <a:gd name="connsiteY7" fmla="*/ 141786 h 186242"/>
                <a:gd name="connsiteX8" fmla="*/ 93702 w 96414"/>
                <a:gd name="connsiteY8" fmla="*/ 186236 h 186242"/>
                <a:gd name="connsiteX9" fmla="*/ 92114 w 96414"/>
                <a:gd name="connsiteY9" fmla="*/ 144961 h 186242"/>
                <a:gd name="connsiteX10" fmla="*/ 85764 w 96414"/>
                <a:gd name="connsiteY10" fmla="*/ 116386 h 186242"/>
                <a:gd name="connsiteX11" fmla="*/ 76239 w 96414"/>
                <a:gd name="connsiteY11" fmla="*/ 87811 h 186242"/>
                <a:gd name="connsiteX12" fmla="*/ 87352 w 96414"/>
                <a:gd name="connsiteY12" fmla="*/ 27486 h 18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14" h="186242">
                  <a:moveTo>
                    <a:pt x="87352" y="27486"/>
                  </a:moveTo>
                  <a:cubicBezTo>
                    <a:pt x="81267" y="12934"/>
                    <a:pt x="51104" y="3145"/>
                    <a:pt x="39727" y="499"/>
                  </a:cubicBezTo>
                  <a:cubicBezTo>
                    <a:pt x="28350" y="-2147"/>
                    <a:pt x="24910" y="6319"/>
                    <a:pt x="19089" y="11611"/>
                  </a:cubicBezTo>
                  <a:cubicBezTo>
                    <a:pt x="13268" y="16903"/>
                    <a:pt x="7977" y="26693"/>
                    <a:pt x="4802" y="32249"/>
                  </a:cubicBezTo>
                  <a:cubicBezTo>
                    <a:pt x="1627" y="37805"/>
                    <a:pt x="39" y="36747"/>
                    <a:pt x="39" y="44949"/>
                  </a:cubicBezTo>
                  <a:cubicBezTo>
                    <a:pt x="39" y="53151"/>
                    <a:pt x="-754" y="71936"/>
                    <a:pt x="4802" y="81461"/>
                  </a:cubicBezTo>
                  <a:cubicBezTo>
                    <a:pt x="10358" y="90986"/>
                    <a:pt x="25175" y="92045"/>
                    <a:pt x="33377" y="102099"/>
                  </a:cubicBezTo>
                  <a:cubicBezTo>
                    <a:pt x="41579" y="112153"/>
                    <a:pt x="43960" y="127763"/>
                    <a:pt x="54014" y="141786"/>
                  </a:cubicBezTo>
                  <a:cubicBezTo>
                    <a:pt x="64068" y="155809"/>
                    <a:pt x="87352" y="185707"/>
                    <a:pt x="93702" y="186236"/>
                  </a:cubicBezTo>
                  <a:cubicBezTo>
                    <a:pt x="100052" y="186765"/>
                    <a:pt x="93437" y="156603"/>
                    <a:pt x="92114" y="144961"/>
                  </a:cubicBezTo>
                  <a:cubicBezTo>
                    <a:pt x="90791" y="133319"/>
                    <a:pt x="88410" y="125911"/>
                    <a:pt x="85764" y="116386"/>
                  </a:cubicBezTo>
                  <a:cubicBezTo>
                    <a:pt x="83118" y="106861"/>
                    <a:pt x="78091" y="97865"/>
                    <a:pt x="76239" y="87811"/>
                  </a:cubicBezTo>
                  <a:cubicBezTo>
                    <a:pt x="74387" y="77757"/>
                    <a:pt x="93437" y="42038"/>
                    <a:pt x="87352" y="27486"/>
                  </a:cubicBezTo>
                  <a:close/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26B51F33-F1DB-4C29-92F8-C9C23BBB9CF8}"/>
                </a:ext>
              </a:extLst>
            </p:cNvPr>
            <p:cNvSpPr/>
            <p:nvPr/>
          </p:nvSpPr>
          <p:spPr>
            <a:xfrm>
              <a:off x="9778408" y="2653589"/>
              <a:ext cx="80120" cy="168418"/>
            </a:xfrm>
            <a:custGeom>
              <a:avLst/>
              <a:gdLst>
                <a:gd name="connsiteX0" fmla="*/ 451 w 80120"/>
                <a:gd name="connsiteY0" fmla="*/ 24524 h 168418"/>
                <a:gd name="connsiteX1" fmla="*/ 51251 w 80120"/>
                <a:gd name="connsiteY1" fmla="*/ 711 h 168418"/>
                <a:gd name="connsiteX2" fmla="*/ 68714 w 80120"/>
                <a:gd name="connsiteY2" fmla="*/ 10236 h 168418"/>
                <a:gd name="connsiteX3" fmla="*/ 78239 w 80120"/>
                <a:gd name="connsiteY3" fmla="*/ 49924 h 168418"/>
                <a:gd name="connsiteX4" fmla="*/ 78239 w 80120"/>
                <a:gd name="connsiteY4" fmla="*/ 94374 h 168418"/>
                <a:gd name="connsiteX5" fmla="*/ 78239 w 80120"/>
                <a:gd name="connsiteY5" fmla="*/ 167399 h 168418"/>
                <a:gd name="connsiteX6" fmla="*/ 52839 w 80120"/>
                <a:gd name="connsiteY6" fmla="*/ 134061 h 168418"/>
                <a:gd name="connsiteX7" fmla="*/ 27439 w 80120"/>
                <a:gd name="connsiteY7" fmla="*/ 91199 h 168418"/>
                <a:gd name="connsiteX8" fmla="*/ 451 w 80120"/>
                <a:gd name="connsiteY8" fmla="*/ 24524 h 16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120" h="168418">
                  <a:moveTo>
                    <a:pt x="451" y="24524"/>
                  </a:moveTo>
                  <a:cubicBezTo>
                    <a:pt x="4420" y="9443"/>
                    <a:pt x="39874" y="3092"/>
                    <a:pt x="51251" y="711"/>
                  </a:cubicBezTo>
                  <a:cubicBezTo>
                    <a:pt x="62628" y="-1670"/>
                    <a:pt x="64216" y="2034"/>
                    <a:pt x="68714" y="10236"/>
                  </a:cubicBezTo>
                  <a:cubicBezTo>
                    <a:pt x="73212" y="18438"/>
                    <a:pt x="76652" y="35901"/>
                    <a:pt x="78239" y="49924"/>
                  </a:cubicBezTo>
                  <a:cubicBezTo>
                    <a:pt x="79826" y="63947"/>
                    <a:pt x="78239" y="94374"/>
                    <a:pt x="78239" y="94374"/>
                  </a:cubicBezTo>
                  <a:cubicBezTo>
                    <a:pt x="78239" y="113953"/>
                    <a:pt x="82472" y="160785"/>
                    <a:pt x="78239" y="167399"/>
                  </a:cubicBezTo>
                  <a:cubicBezTo>
                    <a:pt x="74006" y="174013"/>
                    <a:pt x="61306" y="146761"/>
                    <a:pt x="52839" y="134061"/>
                  </a:cubicBezTo>
                  <a:cubicBezTo>
                    <a:pt x="44372" y="121361"/>
                    <a:pt x="35112" y="102841"/>
                    <a:pt x="27439" y="91199"/>
                  </a:cubicBezTo>
                  <a:cubicBezTo>
                    <a:pt x="19766" y="79557"/>
                    <a:pt x="-3518" y="39605"/>
                    <a:pt x="451" y="24524"/>
                  </a:cubicBezTo>
                  <a:close/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8C91EB41-92B0-47E0-A8D9-EA280832AD77}"/>
                </a:ext>
              </a:extLst>
            </p:cNvPr>
            <p:cNvSpPr/>
            <p:nvPr/>
          </p:nvSpPr>
          <p:spPr>
            <a:xfrm>
              <a:off x="9689872" y="2687540"/>
              <a:ext cx="84493" cy="166862"/>
            </a:xfrm>
            <a:custGeom>
              <a:avLst/>
              <a:gdLst>
                <a:gd name="connsiteX0" fmla="*/ 41362 w 84493"/>
                <a:gd name="connsiteY0" fmla="*/ 98 h 166862"/>
                <a:gd name="connsiteX1" fmla="*/ 81050 w 84493"/>
                <a:gd name="connsiteY1" fmla="*/ 47723 h 166862"/>
                <a:gd name="connsiteX2" fmla="*/ 81050 w 84493"/>
                <a:gd name="connsiteY2" fmla="*/ 79473 h 166862"/>
                <a:gd name="connsiteX3" fmla="*/ 84225 w 84493"/>
                <a:gd name="connsiteY3" fmla="*/ 122335 h 166862"/>
                <a:gd name="connsiteX4" fmla="*/ 73112 w 84493"/>
                <a:gd name="connsiteY4" fmla="*/ 166785 h 166862"/>
                <a:gd name="connsiteX5" fmla="*/ 47712 w 84493"/>
                <a:gd name="connsiteY5" fmla="*/ 111223 h 166862"/>
                <a:gd name="connsiteX6" fmla="*/ 23900 w 84493"/>
                <a:gd name="connsiteY6" fmla="*/ 69948 h 166862"/>
                <a:gd name="connsiteX7" fmla="*/ 8025 w 84493"/>
                <a:gd name="connsiteY7" fmla="*/ 44548 h 166862"/>
                <a:gd name="connsiteX8" fmla="*/ 87 w 84493"/>
                <a:gd name="connsiteY8" fmla="*/ 35023 h 166862"/>
                <a:gd name="connsiteX9" fmla="*/ 41362 w 84493"/>
                <a:gd name="connsiteY9" fmla="*/ 98 h 16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493" h="166862">
                  <a:moveTo>
                    <a:pt x="41362" y="98"/>
                  </a:moveTo>
                  <a:cubicBezTo>
                    <a:pt x="54856" y="2215"/>
                    <a:pt x="74435" y="34494"/>
                    <a:pt x="81050" y="47723"/>
                  </a:cubicBezTo>
                  <a:cubicBezTo>
                    <a:pt x="87665" y="60952"/>
                    <a:pt x="80521" y="67038"/>
                    <a:pt x="81050" y="79473"/>
                  </a:cubicBezTo>
                  <a:cubicBezTo>
                    <a:pt x="81579" y="91908"/>
                    <a:pt x="85548" y="107783"/>
                    <a:pt x="84225" y="122335"/>
                  </a:cubicBezTo>
                  <a:cubicBezTo>
                    <a:pt x="82902" y="136887"/>
                    <a:pt x="79198" y="168637"/>
                    <a:pt x="73112" y="166785"/>
                  </a:cubicBezTo>
                  <a:cubicBezTo>
                    <a:pt x="67027" y="164933"/>
                    <a:pt x="55914" y="127363"/>
                    <a:pt x="47712" y="111223"/>
                  </a:cubicBezTo>
                  <a:cubicBezTo>
                    <a:pt x="39510" y="95084"/>
                    <a:pt x="30514" y="81060"/>
                    <a:pt x="23900" y="69948"/>
                  </a:cubicBezTo>
                  <a:cubicBezTo>
                    <a:pt x="17286" y="58836"/>
                    <a:pt x="11994" y="50369"/>
                    <a:pt x="8025" y="44548"/>
                  </a:cubicBezTo>
                  <a:cubicBezTo>
                    <a:pt x="4056" y="38727"/>
                    <a:pt x="-707" y="39521"/>
                    <a:pt x="87" y="35023"/>
                  </a:cubicBezTo>
                  <a:cubicBezTo>
                    <a:pt x="881" y="30525"/>
                    <a:pt x="27868" y="-2019"/>
                    <a:pt x="41362" y="98"/>
                  </a:cubicBezTo>
                  <a:close/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8FC82417-DEDD-4C21-BFB3-07524EE5938D}"/>
                </a:ext>
              </a:extLst>
            </p:cNvPr>
            <p:cNvSpPr/>
            <p:nvPr/>
          </p:nvSpPr>
          <p:spPr>
            <a:xfrm>
              <a:off x="9612204" y="2707006"/>
              <a:ext cx="76991" cy="193773"/>
            </a:xfrm>
            <a:custGeom>
              <a:avLst/>
              <a:gdLst>
                <a:gd name="connsiteX0" fmla="*/ 4730 w 76991"/>
                <a:gd name="connsiteY0" fmla="*/ 80644 h 193773"/>
                <a:gd name="connsiteX1" fmla="*/ 1555 w 76991"/>
                <a:gd name="connsiteY1" fmla="*/ 15557 h 193773"/>
                <a:gd name="connsiteX2" fmla="*/ 17430 w 76991"/>
                <a:gd name="connsiteY2" fmla="*/ 1269 h 193773"/>
                <a:gd name="connsiteX3" fmla="*/ 41243 w 76991"/>
                <a:gd name="connsiteY3" fmla="*/ 2857 h 193773"/>
                <a:gd name="connsiteX4" fmla="*/ 65055 w 76991"/>
                <a:gd name="connsiteY4" fmla="*/ 20319 h 193773"/>
                <a:gd name="connsiteX5" fmla="*/ 76168 w 76991"/>
                <a:gd name="connsiteY5" fmla="*/ 44132 h 193773"/>
                <a:gd name="connsiteX6" fmla="*/ 76168 w 76991"/>
                <a:gd name="connsiteY6" fmla="*/ 67944 h 193773"/>
                <a:gd name="connsiteX7" fmla="*/ 76168 w 76991"/>
                <a:gd name="connsiteY7" fmla="*/ 113982 h 193773"/>
                <a:gd name="connsiteX8" fmla="*/ 76168 w 76991"/>
                <a:gd name="connsiteY8" fmla="*/ 155257 h 193773"/>
                <a:gd name="connsiteX9" fmla="*/ 69818 w 76991"/>
                <a:gd name="connsiteY9" fmla="*/ 193357 h 193773"/>
                <a:gd name="connsiteX10" fmla="*/ 38068 w 76991"/>
                <a:gd name="connsiteY10" fmla="*/ 129857 h 193773"/>
                <a:gd name="connsiteX11" fmla="*/ 4730 w 76991"/>
                <a:gd name="connsiteY11" fmla="*/ 80644 h 19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991" h="193773">
                  <a:moveTo>
                    <a:pt x="4730" y="80644"/>
                  </a:moveTo>
                  <a:cubicBezTo>
                    <a:pt x="-1355" y="61594"/>
                    <a:pt x="-562" y="28786"/>
                    <a:pt x="1555" y="15557"/>
                  </a:cubicBezTo>
                  <a:cubicBezTo>
                    <a:pt x="3672" y="2328"/>
                    <a:pt x="10815" y="3386"/>
                    <a:pt x="17430" y="1269"/>
                  </a:cubicBezTo>
                  <a:cubicBezTo>
                    <a:pt x="24045" y="-848"/>
                    <a:pt x="33305" y="-318"/>
                    <a:pt x="41243" y="2857"/>
                  </a:cubicBezTo>
                  <a:cubicBezTo>
                    <a:pt x="49181" y="6032"/>
                    <a:pt x="59234" y="13440"/>
                    <a:pt x="65055" y="20319"/>
                  </a:cubicBezTo>
                  <a:cubicBezTo>
                    <a:pt x="70876" y="27198"/>
                    <a:pt x="74316" y="36194"/>
                    <a:pt x="76168" y="44132"/>
                  </a:cubicBezTo>
                  <a:cubicBezTo>
                    <a:pt x="78020" y="52069"/>
                    <a:pt x="76168" y="67944"/>
                    <a:pt x="76168" y="67944"/>
                  </a:cubicBezTo>
                  <a:lnTo>
                    <a:pt x="76168" y="113982"/>
                  </a:lnTo>
                  <a:cubicBezTo>
                    <a:pt x="76168" y="128534"/>
                    <a:pt x="77226" y="142028"/>
                    <a:pt x="76168" y="155257"/>
                  </a:cubicBezTo>
                  <a:cubicBezTo>
                    <a:pt x="75110" y="168486"/>
                    <a:pt x="76168" y="197590"/>
                    <a:pt x="69818" y="193357"/>
                  </a:cubicBezTo>
                  <a:cubicBezTo>
                    <a:pt x="63468" y="189124"/>
                    <a:pt x="46799" y="145997"/>
                    <a:pt x="38068" y="129857"/>
                  </a:cubicBezTo>
                  <a:cubicBezTo>
                    <a:pt x="29337" y="113717"/>
                    <a:pt x="10815" y="99694"/>
                    <a:pt x="4730" y="80644"/>
                  </a:cubicBezTo>
                  <a:close/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D7BD0631-B9DC-4A40-8E2D-CDAAC15E1AFD}"/>
                </a:ext>
              </a:extLst>
            </p:cNvPr>
            <p:cNvSpPr/>
            <p:nvPr/>
          </p:nvSpPr>
          <p:spPr>
            <a:xfrm>
              <a:off x="9517680" y="2740086"/>
              <a:ext cx="104363" cy="182838"/>
            </a:xfrm>
            <a:custGeom>
              <a:avLst/>
              <a:gdLst>
                <a:gd name="connsiteX0" fmla="*/ 7179 w 104363"/>
                <a:gd name="connsiteY0" fmla="*/ 63439 h 182838"/>
                <a:gd name="connsiteX1" fmla="*/ 10354 w 104363"/>
                <a:gd name="connsiteY1" fmla="*/ 9464 h 182838"/>
                <a:gd name="connsiteX2" fmla="*/ 38929 w 104363"/>
                <a:gd name="connsiteY2" fmla="*/ 1527 h 182838"/>
                <a:gd name="connsiteX3" fmla="*/ 62742 w 104363"/>
                <a:gd name="connsiteY3" fmla="*/ 1527 h 182838"/>
                <a:gd name="connsiteX4" fmla="*/ 80204 w 104363"/>
                <a:gd name="connsiteY4" fmla="*/ 17402 h 182838"/>
                <a:gd name="connsiteX5" fmla="*/ 88142 w 104363"/>
                <a:gd name="connsiteY5" fmla="*/ 47564 h 182838"/>
                <a:gd name="connsiteX6" fmla="*/ 84967 w 104363"/>
                <a:gd name="connsiteY6" fmla="*/ 93602 h 182838"/>
                <a:gd name="connsiteX7" fmla="*/ 83379 w 104363"/>
                <a:gd name="connsiteY7" fmla="*/ 125352 h 182838"/>
                <a:gd name="connsiteX8" fmla="*/ 102429 w 104363"/>
                <a:gd name="connsiteY8" fmla="*/ 182502 h 182838"/>
                <a:gd name="connsiteX9" fmla="*/ 7179 w 104363"/>
                <a:gd name="connsiteY9" fmla="*/ 63439 h 18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363" h="182838">
                  <a:moveTo>
                    <a:pt x="7179" y="63439"/>
                  </a:moveTo>
                  <a:cubicBezTo>
                    <a:pt x="-8167" y="34599"/>
                    <a:pt x="5062" y="19783"/>
                    <a:pt x="10354" y="9464"/>
                  </a:cubicBezTo>
                  <a:cubicBezTo>
                    <a:pt x="15646" y="-855"/>
                    <a:pt x="30198" y="2850"/>
                    <a:pt x="38929" y="1527"/>
                  </a:cubicBezTo>
                  <a:cubicBezTo>
                    <a:pt x="47660" y="204"/>
                    <a:pt x="55863" y="-1119"/>
                    <a:pt x="62742" y="1527"/>
                  </a:cubicBezTo>
                  <a:cubicBezTo>
                    <a:pt x="69621" y="4173"/>
                    <a:pt x="75971" y="9729"/>
                    <a:pt x="80204" y="17402"/>
                  </a:cubicBezTo>
                  <a:cubicBezTo>
                    <a:pt x="84437" y="25075"/>
                    <a:pt x="87348" y="34864"/>
                    <a:pt x="88142" y="47564"/>
                  </a:cubicBezTo>
                  <a:cubicBezTo>
                    <a:pt x="88936" y="60264"/>
                    <a:pt x="85761" y="80637"/>
                    <a:pt x="84967" y="93602"/>
                  </a:cubicBezTo>
                  <a:cubicBezTo>
                    <a:pt x="84173" y="106567"/>
                    <a:pt x="80469" y="110536"/>
                    <a:pt x="83379" y="125352"/>
                  </a:cubicBezTo>
                  <a:cubicBezTo>
                    <a:pt x="86289" y="140168"/>
                    <a:pt x="111425" y="187264"/>
                    <a:pt x="102429" y="182502"/>
                  </a:cubicBezTo>
                  <a:cubicBezTo>
                    <a:pt x="93433" y="177740"/>
                    <a:pt x="22525" y="92279"/>
                    <a:pt x="7179" y="63439"/>
                  </a:cubicBezTo>
                  <a:close/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8AF1E154-3BD4-4E61-BF71-6ECAFE7D01E6}"/>
                </a:ext>
              </a:extLst>
            </p:cNvPr>
            <p:cNvSpPr/>
            <p:nvPr/>
          </p:nvSpPr>
          <p:spPr>
            <a:xfrm>
              <a:off x="9747109" y="2774950"/>
              <a:ext cx="297175" cy="693738"/>
            </a:xfrm>
            <a:custGeom>
              <a:avLst/>
              <a:gdLst>
                <a:gd name="connsiteX0" fmla="*/ 280988 w 297175"/>
                <a:gd name="connsiteY0" fmla="*/ 0 h 693738"/>
                <a:gd name="connsiteX1" fmla="*/ 296863 w 297175"/>
                <a:gd name="connsiteY1" fmla="*/ 52388 h 693738"/>
                <a:gd name="connsiteX2" fmla="*/ 268288 w 297175"/>
                <a:gd name="connsiteY2" fmla="*/ 146050 h 693738"/>
                <a:gd name="connsiteX3" fmla="*/ 241300 w 297175"/>
                <a:gd name="connsiteY3" fmla="*/ 228600 h 693738"/>
                <a:gd name="connsiteX4" fmla="*/ 200025 w 297175"/>
                <a:gd name="connsiteY4" fmla="*/ 341313 h 693738"/>
                <a:gd name="connsiteX5" fmla="*/ 146050 w 297175"/>
                <a:gd name="connsiteY5" fmla="*/ 438150 h 693738"/>
                <a:gd name="connsiteX6" fmla="*/ 82550 w 297175"/>
                <a:gd name="connsiteY6" fmla="*/ 547688 h 693738"/>
                <a:gd name="connsiteX7" fmla="*/ 30163 w 297175"/>
                <a:gd name="connsiteY7" fmla="*/ 638175 h 693738"/>
                <a:gd name="connsiteX8" fmla="*/ 0 w 297175"/>
                <a:gd name="connsiteY8" fmla="*/ 693738 h 69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75" h="693738">
                  <a:moveTo>
                    <a:pt x="280988" y="0"/>
                  </a:moveTo>
                  <a:cubicBezTo>
                    <a:pt x="289984" y="14023"/>
                    <a:pt x="298980" y="28046"/>
                    <a:pt x="296863" y="52388"/>
                  </a:cubicBezTo>
                  <a:cubicBezTo>
                    <a:pt x="294746" y="76730"/>
                    <a:pt x="277548" y="116681"/>
                    <a:pt x="268288" y="146050"/>
                  </a:cubicBezTo>
                  <a:cubicBezTo>
                    <a:pt x="259028" y="175419"/>
                    <a:pt x="252677" y="196056"/>
                    <a:pt x="241300" y="228600"/>
                  </a:cubicBezTo>
                  <a:cubicBezTo>
                    <a:pt x="229923" y="261144"/>
                    <a:pt x="215900" y="306388"/>
                    <a:pt x="200025" y="341313"/>
                  </a:cubicBezTo>
                  <a:cubicBezTo>
                    <a:pt x="184150" y="376238"/>
                    <a:pt x="165629" y="403754"/>
                    <a:pt x="146050" y="438150"/>
                  </a:cubicBezTo>
                  <a:cubicBezTo>
                    <a:pt x="126471" y="472546"/>
                    <a:pt x="82550" y="547688"/>
                    <a:pt x="82550" y="547688"/>
                  </a:cubicBezTo>
                  <a:cubicBezTo>
                    <a:pt x="63235" y="581026"/>
                    <a:pt x="43921" y="613833"/>
                    <a:pt x="30163" y="638175"/>
                  </a:cubicBezTo>
                  <a:cubicBezTo>
                    <a:pt x="16405" y="662517"/>
                    <a:pt x="8202" y="678127"/>
                    <a:pt x="0" y="693738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58DDC9AC-80C0-4B04-8F27-5D6A328987B3}"/>
                </a:ext>
              </a:extLst>
            </p:cNvPr>
            <p:cNvSpPr/>
            <p:nvPr/>
          </p:nvSpPr>
          <p:spPr>
            <a:xfrm>
              <a:off x="9836009" y="2759075"/>
              <a:ext cx="277355" cy="708025"/>
            </a:xfrm>
            <a:custGeom>
              <a:avLst/>
              <a:gdLst>
                <a:gd name="connsiteX0" fmla="*/ 249238 w 277355"/>
                <a:gd name="connsiteY0" fmla="*/ 0 h 708025"/>
                <a:gd name="connsiteX1" fmla="*/ 273050 w 277355"/>
                <a:gd name="connsiteY1" fmla="*/ 80963 h 708025"/>
                <a:gd name="connsiteX2" fmla="*/ 274638 w 277355"/>
                <a:gd name="connsiteY2" fmla="*/ 150813 h 708025"/>
                <a:gd name="connsiteX3" fmla="*/ 244475 w 277355"/>
                <a:gd name="connsiteY3" fmla="*/ 246063 h 708025"/>
                <a:gd name="connsiteX4" fmla="*/ 187325 w 277355"/>
                <a:gd name="connsiteY4" fmla="*/ 365125 h 708025"/>
                <a:gd name="connsiteX5" fmla="*/ 131763 w 277355"/>
                <a:gd name="connsiteY5" fmla="*/ 484188 h 708025"/>
                <a:gd name="connsiteX6" fmla="*/ 60325 w 277355"/>
                <a:gd name="connsiteY6" fmla="*/ 612775 h 708025"/>
                <a:gd name="connsiteX7" fmla="*/ 0 w 277355"/>
                <a:gd name="connsiteY7" fmla="*/ 708025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355" h="708025">
                  <a:moveTo>
                    <a:pt x="249238" y="0"/>
                  </a:moveTo>
                  <a:cubicBezTo>
                    <a:pt x="259027" y="27914"/>
                    <a:pt x="268817" y="55828"/>
                    <a:pt x="273050" y="80963"/>
                  </a:cubicBezTo>
                  <a:cubicBezTo>
                    <a:pt x="277283" y="106098"/>
                    <a:pt x="279400" y="123296"/>
                    <a:pt x="274638" y="150813"/>
                  </a:cubicBezTo>
                  <a:cubicBezTo>
                    <a:pt x="269876" y="178330"/>
                    <a:pt x="259027" y="210344"/>
                    <a:pt x="244475" y="246063"/>
                  </a:cubicBezTo>
                  <a:cubicBezTo>
                    <a:pt x="229923" y="281782"/>
                    <a:pt x="206110" y="325438"/>
                    <a:pt x="187325" y="365125"/>
                  </a:cubicBezTo>
                  <a:cubicBezTo>
                    <a:pt x="168540" y="404812"/>
                    <a:pt x="152930" y="442913"/>
                    <a:pt x="131763" y="484188"/>
                  </a:cubicBezTo>
                  <a:cubicBezTo>
                    <a:pt x="110596" y="525463"/>
                    <a:pt x="82286" y="575469"/>
                    <a:pt x="60325" y="612775"/>
                  </a:cubicBezTo>
                  <a:cubicBezTo>
                    <a:pt x="38364" y="650081"/>
                    <a:pt x="8202" y="692944"/>
                    <a:pt x="0" y="70802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16C3659B-8ED0-4F8F-B0A3-4B415D54F1A8}"/>
                </a:ext>
              </a:extLst>
            </p:cNvPr>
            <p:cNvSpPr/>
            <p:nvPr/>
          </p:nvSpPr>
          <p:spPr>
            <a:xfrm>
              <a:off x="9286734" y="1881717"/>
              <a:ext cx="345017" cy="86783"/>
            </a:xfrm>
            <a:custGeom>
              <a:avLst/>
              <a:gdLst>
                <a:gd name="connsiteX0" fmla="*/ 0 w 345017"/>
                <a:gd name="connsiteY0" fmla="*/ 0 h 86783"/>
                <a:gd name="connsiteX1" fmla="*/ 84667 w 345017"/>
                <a:gd name="connsiteY1" fmla="*/ 44450 h 86783"/>
                <a:gd name="connsiteX2" fmla="*/ 133350 w 345017"/>
                <a:gd name="connsiteY2" fmla="*/ 52916 h 86783"/>
                <a:gd name="connsiteX3" fmla="*/ 175683 w 345017"/>
                <a:gd name="connsiteY3" fmla="*/ 61383 h 86783"/>
                <a:gd name="connsiteX4" fmla="*/ 249767 w 345017"/>
                <a:gd name="connsiteY4" fmla="*/ 76200 h 86783"/>
                <a:gd name="connsiteX5" fmla="*/ 323850 w 345017"/>
                <a:gd name="connsiteY5" fmla="*/ 82550 h 86783"/>
                <a:gd name="connsiteX6" fmla="*/ 345017 w 345017"/>
                <a:gd name="connsiteY6" fmla="*/ 86783 h 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017" h="86783">
                  <a:moveTo>
                    <a:pt x="0" y="0"/>
                  </a:moveTo>
                  <a:cubicBezTo>
                    <a:pt x="31221" y="17815"/>
                    <a:pt x="62442" y="35631"/>
                    <a:pt x="84667" y="44450"/>
                  </a:cubicBezTo>
                  <a:cubicBezTo>
                    <a:pt x="106892" y="53269"/>
                    <a:pt x="118181" y="50094"/>
                    <a:pt x="133350" y="52916"/>
                  </a:cubicBezTo>
                  <a:cubicBezTo>
                    <a:pt x="148519" y="55738"/>
                    <a:pt x="175683" y="61383"/>
                    <a:pt x="175683" y="61383"/>
                  </a:cubicBezTo>
                  <a:cubicBezTo>
                    <a:pt x="195086" y="65264"/>
                    <a:pt x="225073" y="72672"/>
                    <a:pt x="249767" y="76200"/>
                  </a:cubicBezTo>
                  <a:cubicBezTo>
                    <a:pt x="274461" y="79728"/>
                    <a:pt x="307975" y="80786"/>
                    <a:pt x="323850" y="82550"/>
                  </a:cubicBezTo>
                  <a:cubicBezTo>
                    <a:pt x="339725" y="84314"/>
                    <a:pt x="342371" y="85548"/>
                    <a:pt x="345017" y="86783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A9E4239B-ACB8-40F2-8C14-DBD22FF3E755}"/>
                </a:ext>
              </a:extLst>
            </p:cNvPr>
            <p:cNvSpPr/>
            <p:nvPr/>
          </p:nvSpPr>
          <p:spPr>
            <a:xfrm>
              <a:off x="9496284" y="2048933"/>
              <a:ext cx="177800" cy="19450"/>
            </a:xfrm>
            <a:custGeom>
              <a:avLst/>
              <a:gdLst>
                <a:gd name="connsiteX0" fmla="*/ 0 w 177800"/>
                <a:gd name="connsiteY0" fmla="*/ 0 h 19450"/>
                <a:gd name="connsiteX1" fmla="*/ 143933 w 177800"/>
                <a:gd name="connsiteY1" fmla="*/ 16934 h 19450"/>
                <a:gd name="connsiteX2" fmla="*/ 177800 w 177800"/>
                <a:gd name="connsiteY2" fmla="*/ 19050 h 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" h="19450">
                  <a:moveTo>
                    <a:pt x="0" y="0"/>
                  </a:moveTo>
                  <a:lnTo>
                    <a:pt x="143933" y="16934"/>
                  </a:lnTo>
                  <a:cubicBezTo>
                    <a:pt x="173566" y="20109"/>
                    <a:pt x="175683" y="19579"/>
                    <a:pt x="177800" y="1905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B2FF52CE-B7A1-47F7-8735-0227A27D25DF}"/>
                </a:ext>
              </a:extLst>
            </p:cNvPr>
            <p:cNvSpPr/>
            <p:nvPr/>
          </p:nvSpPr>
          <p:spPr>
            <a:xfrm>
              <a:off x="9390451" y="2120900"/>
              <a:ext cx="270933" cy="40217"/>
            </a:xfrm>
            <a:custGeom>
              <a:avLst/>
              <a:gdLst>
                <a:gd name="connsiteX0" fmla="*/ 0 w 270933"/>
                <a:gd name="connsiteY0" fmla="*/ 40217 h 40217"/>
                <a:gd name="connsiteX1" fmla="*/ 194733 w 270933"/>
                <a:gd name="connsiteY1" fmla="*/ 29633 h 40217"/>
                <a:gd name="connsiteX2" fmla="*/ 270933 w 270933"/>
                <a:gd name="connsiteY2" fmla="*/ 0 h 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933" h="40217">
                  <a:moveTo>
                    <a:pt x="0" y="40217"/>
                  </a:moveTo>
                  <a:cubicBezTo>
                    <a:pt x="74789" y="38276"/>
                    <a:pt x="149578" y="36336"/>
                    <a:pt x="194733" y="29633"/>
                  </a:cubicBezTo>
                  <a:cubicBezTo>
                    <a:pt x="239889" y="22930"/>
                    <a:pt x="257175" y="4233"/>
                    <a:pt x="270933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3B5370B9-763B-4465-A731-4FF9C9599BC0}"/>
                </a:ext>
              </a:extLst>
            </p:cNvPr>
            <p:cNvSpPr/>
            <p:nvPr/>
          </p:nvSpPr>
          <p:spPr>
            <a:xfrm>
              <a:off x="9561901" y="2173817"/>
              <a:ext cx="154516" cy="71966"/>
            </a:xfrm>
            <a:custGeom>
              <a:avLst/>
              <a:gdLst>
                <a:gd name="connsiteX0" fmla="*/ 0 w 154516"/>
                <a:gd name="connsiteY0" fmla="*/ 71966 h 71966"/>
                <a:gd name="connsiteX1" fmla="*/ 120650 w 154516"/>
                <a:gd name="connsiteY1" fmla="*/ 21166 h 71966"/>
                <a:gd name="connsiteX2" fmla="*/ 154516 w 154516"/>
                <a:gd name="connsiteY2" fmla="*/ 0 h 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516" h="71966">
                  <a:moveTo>
                    <a:pt x="0" y="71966"/>
                  </a:moveTo>
                  <a:cubicBezTo>
                    <a:pt x="47448" y="52563"/>
                    <a:pt x="94897" y="33160"/>
                    <a:pt x="120650" y="21166"/>
                  </a:cubicBezTo>
                  <a:cubicBezTo>
                    <a:pt x="146403" y="9172"/>
                    <a:pt x="150459" y="4586"/>
                    <a:pt x="154516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173EB0FC-C601-4A16-99A1-C55F22986762}"/>
                </a:ext>
              </a:extLst>
            </p:cNvPr>
            <p:cNvSpPr/>
            <p:nvPr/>
          </p:nvSpPr>
          <p:spPr>
            <a:xfrm>
              <a:off x="9595767" y="2230967"/>
              <a:ext cx="141817" cy="31750"/>
            </a:xfrm>
            <a:custGeom>
              <a:avLst/>
              <a:gdLst>
                <a:gd name="connsiteX0" fmla="*/ 0 w 141817"/>
                <a:gd name="connsiteY0" fmla="*/ 31750 h 31750"/>
                <a:gd name="connsiteX1" fmla="*/ 141817 w 141817"/>
                <a:gd name="connsiteY1" fmla="*/ 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17" h="31750">
                  <a:moveTo>
                    <a:pt x="0" y="31750"/>
                  </a:moveTo>
                  <a:cubicBezTo>
                    <a:pt x="58385" y="17286"/>
                    <a:pt x="116770" y="2822"/>
                    <a:pt x="141817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B8AC25D5-0D0D-44FA-8D8E-4581A7C1EC2F}"/>
                </a:ext>
              </a:extLst>
            </p:cNvPr>
            <p:cNvSpPr/>
            <p:nvPr/>
          </p:nvSpPr>
          <p:spPr>
            <a:xfrm>
              <a:off x="9623284" y="2271183"/>
              <a:ext cx="129117" cy="99484"/>
            </a:xfrm>
            <a:custGeom>
              <a:avLst/>
              <a:gdLst>
                <a:gd name="connsiteX0" fmla="*/ 0 w 129117"/>
                <a:gd name="connsiteY0" fmla="*/ 99484 h 99484"/>
                <a:gd name="connsiteX1" fmla="*/ 97367 w 129117"/>
                <a:gd name="connsiteY1" fmla="*/ 38100 h 99484"/>
                <a:gd name="connsiteX2" fmla="*/ 129117 w 129117"/>
                <a:gd name="connsiteY2" fmla="*/ 0 h 9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117" h="99484">
                  <a:moveTo>
                    <a:pt x="0" y="99484"/>
                  </a:moveTo>
                  <a:cubicBezTo>
                    <a:pt x="37924" y="77082"/>
                    <a:pt x="75848" y="54681"/>
                    <a:pt x="97367" y="38100"/>
                  </a:cubicBezTo>
                  <a:cubicBezTo>
                    <a:pt x="118886" y="21519"/>
                    <a:pt x="126295" y="6350"/>
                    <a:pt x="129117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74370510-28DA-4E30-B68F-63AD0E2B26A9}"/>
                </a:ext>
              </a:extLst>
            </p:cNvPr>
            <p:cNvSpPr/>
            <p:nvPr/>
          </p:nvSpPr>
          <p:spPr>
            <a:xfrm>
              <a:off x="9801084" y="2302933"/>
              <a:ext cx="8539" cy="65617"/>
            </a:xfrm>
            <a:custGeom>
              <a:avLst/>
              <a:gdLst>
                <a:gd name="connsiteX0" fmla="*/ 0 w 8539"/>
                <a:gd name="connsiteY0" fmla="*/ 65617 h 65617"/>
                <a:gd name="connsiteX1" fmla="*/ 8467 w 8539"/>
                <a:gd name="connsiteY1" fmla="*/ 0 h 6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39" h="65617">
                  <a:moveTo>
                    <a:pt x="0" y="65617"/>
                  </a:moveTo>
                  <a:cubicBezTo>
                    <a:pt x="4586" y="38629"/>
                    <a:pt x="9173" y="11642"/>
                    <a:pt x="8467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8D3F7853-A19A-4467-97A9-174B4507E25D}"/>
                </a:ext>
              </a:extLst>
            </p:cNvPr>
            <p:cNvSpPr/>
            <p:nvPr/>
          </p:nvSpPr>
          <p:spPr>
            <a:xfrm>
              <a:off x="9874109" y="2465388"/>
              <a:ext cx="85725" cy="61912"/>
            </a:xfrm>
            <a:custGeom>
              <a:avLst/>
              <a:gdLst>
                <a:gd name="connsiteX0" fmla="*/ 85725 w 85725"/>
                <a:gd name="connsiteY0" fmla="*/ 0 h 61912"/>
                <a:gd name="connsiteX1" fmla="*/ 0 w 85725"/>
                <a:gd name="connsiteY1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61912">
                  <a:moveTo>
                    <a:pt x="85725" y="0"/>
                  </a:moveTo>
                  <a:cubicBezTo>
                    <a:pt x="50932" y="25796"/>
                    <a:pt x="16139" y="51593"/>
                    <a:pt x="0" y="61912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45403A75-2F57-42F4-94AD-95273619EB7C}"/>
                </a:ext>
              </a:extLst>
            </p:cNvPr>
            <p:cNvSpPr/>
            <p:nvPr/>
          </p:nvSpPr>
          <p:spPr>
            <a:xfrm>
              <a:off x="9867759" y="2505075"/>
              <a:ext cx="122238" cy="79375"/>
            </a:xfrm>
            <a:custGeom>
              <a:avLst/>
              <a:gdLst>
                <a:gd name="connsiteX0" fmla="*/ 122238 w 122238"/>
                <a:gd name="connsiteY0" fmla="*/ 0 h 79375"/>
                <a:gd name="connsiteX1" fmla="*/ 74613 w 122238"/>
                <a:gd name="connsiteY1" fmla="*/ 39688 h 79375"/>
                <a:gd name="connsiteX2" fmla="*/ 36513 w 122238"/>
                <a:gd name="connsiteY2" fmla="*/ 63500 h 79375"/>
                <a:gd name="connsiteX3" fmla="*/ 0 w 122238"/>
                <a:gd name="connsiteY3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38" h="79375">
                  <a:moveTo>
                    <a:pt x="122238" y="0"/>
                  </a:moveTo>
                  <a:cubicBezTo>
                    <a:pt x="105569" y="14552"/>
                    <a:pt x="88900" y="29105"/>
                    <a:pt x="74613" y="39688"/>
                  </a:cubicBezTo>
                  <a:cubicBezTo>
                    <a:pt x="60325" y="50271"/>
                    <a:pt x="48948" y="56886"/>
                    <a:pt x="36513" y="63500"/>
                  </a:cubicBezTo>
                  <a:cubicBezTo>
                    <a:pt x="24077" y="70115"/>
                    <a:pt x="9260" y="76994"/>
                    <a:pt x="0" y="7937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CB47DD51-BCB2-4DD7-98D6-CCD84E601C43}"/>
                </a:ext>
              </a:extLst>
            </p:cNvPr>
            <p:cNvSpPr/>
            <p:nvPr/>
          </p:nvSpPr>
          <p:spPr>
            <a:xfrm>
              <a:off x="9540734" y="1681163"/>
              <a:ext cx="134938" cy="369887"/>
            </a:xfrm>
            <a:custGeom>
              <a:avLst/>
              <a:gdLst>
                <a:gd name="connsiteX0" fmla="*/ 0 w 134938"/>
                <a:gd name="connsiteY0" fmla="*/ 0 h 369887"/>
                <a:gd name="connsiteX1" fmla="*/ 4763 w 134938"/>
                <a:gd name="connsiteY1" fmla="*/ 63500 h 369887"/>
                <a:gd name="connsiteX2" fmla="*/ 20638 w 134938"/>
                <a:gd name="connsiteY2" fmla="*/ 119062 h 369887"/>
                <a:gd name="connsiteX3" fmla="*/ 39688 w 134938"/>
                <a:gd name="connsiteY3" fmla="*/ 190500 h 369887"/>
                <a:gd name="connsiteX4" fmla="*/ 58738 w 134938"/>
                <a:gd name="connsiteY4" fmla="*/ 242887 h 369887"/>
                <a:gd name="connsiteX5" fmla="*/ 85725 w 134938"/>
                <a:gd name="connsiteY5" fmla="*/ 298450 h 369887"/>
                <a:gd name="connsiteX6" fmla="*/ 115888 w 134938"/>
                <a:gd name="connsiteY6" fmla="*/ 346075 h 369887"/>
                <a:gd name="connsiteX7" fmla="*/ 134938 w 134938"/>
                <a:gd name="connsiteY7" fmla="*/ 369887 h 36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938" h="369887">
                  <a:moveTo>
                    <a:pt x="0" y="0"/>
                  </a:moveTo>
                  <a:cubicBezTo>
                    <a:pt x="661" y="21828"/>
                    <a:pt x="1323" y="43656"/>
                    <a:pt x="4763" y="63500"/>
                  </a:cubicBezTo>
                  <a:cubicBezTo>
                    <a:pt x="8203" y="83344"/>
                    <a:pt x="14817" y="97895"/>
                    <a:pt x="20638" y="119062"/>
                  </a:cubicBezTo>
                  <a:cubicBezTo>
                    <a:pt x="26459" y="140229"/>
                    <a:pt x="33338" y="169863"/>
                    <a:pt x="39688" y="190500"/>
                  </a:cubicBezTo>
                  <a:cubicBezTo>
                    <a:pt x="46038" y="211137"/>
                    <a:pt x="51065" y="224895"/>
                    <a:pt x="58738" y="242887"/>
                  </a:cubicBezTo>
                  <a:cubicBezTo>
                    <a:pt x="66411" y="260879"/>
                    <a:pt x="76200" y="281252"/>
                    <a:pt x="85725" y="298450"/>
                  </a:cubicBezTo>
                  <a:cubicBezTo>
                    <a:pt x="95250" y="315648"/>
                    <a:pt x="107686" y="334169"/>
                    <a:pt x="115888" y="346075"/>
                  </a:cubicBezTo>
                  <a:cubicBezTo>
                    <a:pt x="124090" y="357981"/>
                    <a:pt x="129514" y="363934"/>
                    <a:pt x="134938" y="369887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E7ADFCE9-35A8-451B-B856-3C92D1256A47}"/>
                </a:ext>
              </a:extLst>
            </p:cNvPr>
            <p:cNvSpPr/>
            <p:nvPr/>
          </p:nvSpPr>
          <p:spPr>
            <a:xfrm>
              <a:off x="9729647" y="2195513"/>
              <a:ext cx="149225" cy="152400"/>
            </a:xfrm>
            <a:custGeom>
              <a:avLst/>
              <a:gdLst>
                <a:gd name="connsiteX0" fmla="*/ 0 w 149225"/>
                <a:gd name="connsiteY0" fmla="*/ 0 h 152400"/>
                <a:gd name="connsiteX1" fmla="*/ 42862 w 149225"/>
                <a:gd name="connsiteY1" fmla="*/ 63500 h 152400"/>
                <a:gd name="connsiteX2" fmla="*/ 92075 w 149225"/>
                <a:gd name="connsiteY2" fmla="*/ 117475 h 152400"/>
                <a:gd name="connsiteX3" fmla="*/ 149225 w 149225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225" h="152400">
                  <a:moveTo>
                    <a:pt x="0" y="0"/>
                  </a:moveTo>
                  <a:cubicBezTo>
                    <a:pt x="13758" y="21960"/>
                    <a:pt x="27516" y="43921"/>
                    <a:pt x="42862" y="63500"/>
                  </a:cubicBezTo>
                  <a:cubicBezTo>
                    <a:pt x="58208" y="83079"/>
                    <a:pt x="74348" y="102658"/>
                    <a:pt x="92075" y="117475"/>
                  </a:cubicBezTo>
                  <a:cubicBezTo>
                    <a:pt x="109802" y="132292"/>
                    <a:pt x="129513" y="142346"/>
                    <a:pt x="149225" y="1524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941A0F67-2CB7-4D6A-B2D3-3CCBE4B8124A}"/>
                </a:ext>
              </a:extLst>
            </p:cNvPr>
            <p:cNvSpPr/>
            <p:nvPr/>
          </p:nvSpPr>
          <p:spPr>
            <a:xfrm>
              <a:off x="9937609" y="2408238"/>
              <a:ext cx="79951" cy="100012"/>
            </a:xfrm>
            <a:custGeom>
              <a:avLst/>
              <a:gdLst>
                <a:gd name="connsiteX0" fmla="*/ 0 w 79951"/>
                <a:gd name="connsiteY0" fmla="*/ 0 h 100012"/>
                <a:gd name="connsiteX1" fmla="*/ 68263 w 79951"/>
                <a:gd name="connsiteY1" fmla="*/ 74612 h 100012"/>
                <a:gd name="connsiteX2" fmla="*/ 79375 w 79951"/>
                <a:gd name="connsiteY2" fmla="*/ 10001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51" h="100012">
                  <a:moveTo>
                    <a:pt x="0" y="0"/>
                  </a:moveTo>
                  <a:cubicBezTo>
                    <a:pt x="27517" y="28971"/>
                    <a:pt x="55034" y="57943"/>
                    <a:pt x="68263" y="74612"/>
                  </a:cubicBezTo>
                  <a:cubicBezTo>
                    <a:pt x="81492" y="91281"/>
                    <a:pt x="80433" y="95646"/>
                    <a:pt x="79375" y="100012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D0DD03EE-DE43-4E9B-A126-DD39B1F4CF9B}"/>
                </a:ext>
              </a:extLst>
            </p:cNvPr>
            <p:cNvSpPr/>
            <p:nvPr/>
          </p:nvSpPr>
          <p:spPr>
            <a:xfrm>
              <a:off x="10104297" y="2649538"/>
              <a:ext cx="120650" cy="217487"/>
            </a:xfrm>
            <a:custGeom>
              <a:avLst/>
              <a:gdLst>
                <a:gd name="connsiteX0" fmla="*/ 0 w 120650"/>
                <a:gd name="connsiteY0" fmla="*/ 0 h 217487"/>
                <a:gd name="connsiteX1" fmla="*/ 47625 w 120650"/>
                <a:gd name="connsiteY1" fmla="*/ 52387 h 217487"/>
                <a:gd name="connsiteX2" fmla="*/ 80962 w 120650"/>
                <a:gd name="connsiteY2" fmla="*/ 115887 h 217487"/>
                <a:gd name="connsiteX3" fmla="*/ 120650 w 120650"/>
                <a:gd name="connsiteY3" fmla="*/ 217487 h 2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217487">
                  <a:moveTo>
                    <a:pt x="0" y="0"/>
                  </a:moveTo>
                  <a:cubicBezTo>
                    <a:pt x="17065" y="16536"/>
                    <a:pt x="34131" y="33073"/>
                    <a:pt x="47625" y="52387"/>
                  </a:cubicBezTo>
                  <a:cubicBezTo>
                    <a:pt x="61119" y="71701"/>
                    <a:pt x="68791" y="88370"/>
                    <a:pt x="80962" y="115887"/>
                  </a:cubicBezTo>
                  <a:cubicBezTo>
                    <a:pt x="93133" y="143404"/>
                    <a:pt x="106891" y="180445"/>
                    <a:pt x="120650" y="217487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99BED289-121F-4CB4-A1C5-0896581E3DA6}"/>
                </a:ext>
              </a:extLst>
            </p:cNvPr>
            <p:cNvSpPr/>
            <p:nvPr/>
          </p:nvSpPr>
          <p:spPr>
            <a:xfrm>
              <a:off x="9300606" y="736600"/>
              <a:ext cx="121066" cy="344488"/>
            </a:xfrm>
            <a:custGeom>
              <a:avLst/>
              <a:gdLst>
                <a:gd name="connsiteX0" fmla="*/ 121066 w 121066"/>
                <a:gd name="connsiteY0" fmla="*/ 0 h 344488"/>
                <a:gd name="connsiteX1" fmla="*/ 57566 w 121066"/>
                <a:gd name="connsiteY1" fmla="*/ 47625 h 344488"/>
                <a:gd name="connsiteX2" fmla="*/ 28991 w 121066"/>
                <a:gd name="connsiteY2" fmla="*/ 92075 h 344488"/>
                <a:gd name="connsiteX3" fmla="*/ 2003 w 121066"/>
                <a:gd name="connsiteY3" fmla="*/ 147638 h 344488"/>
                <a:gd name="connsiteX4" fmla="*/ 5178 w 121066"/>
                <a:gd name="connsiteY4" fmla="*/ 244475 h 344488"/>
                <a:gd name="connsiteX5" fmla="*/ 30578 w 121066"/>
                <a:gd name="connsiteY5" fmla="*/ 344488 h 34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6" h="344488">
                  <a:moveTo>
                    <a:pt x="121066" y="0"/>
                  </a:moveTo>
                  <a:cubicBezTo>
                    <a:pt x="96989" y="16139"/>
                    <a:pt x="72912" y="32279"/>
                    <a:pt x="57566" y="47625"/>
                  </a:cubicBezTo>
                  <a:cubicBezTo>
                    <a:pt x="42220" y="62971"/>
                    <a:pt x="38251" y="75406"/>
                    <a:pt x="28991" y="92075"/>
                  </a:cubicBezTo>
                  <a:cubicBezTo>
                    <a:pt x="19730" y="108744"/>
                    <a:pt x="5972" y="122238"/>
                    <a:pt x="2003" y="147638"/>
                  </a:cubicBezTo>
                  <a:cubicBezTo>
                    <a:pt x="-1966" y="173038"/>
                    <a:pt x="415" y="211667"/>
                    <a:pt x="5178" y="244475"/>
                  </a:cubicBezTo>
                  <a:cubicBezTo>
                    <a:pt x="9941" y="277283"/>
                    <a:pt x="25022" y="326496"/>
                    <a:pt x="30578" y="344488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6DCB9755-AB11-402C-943F-81B287D3CE5D}"/>
                </a:ext>
              </a:extLst>
            </p:cNvPr>
            <p:cNvSpPr/>
            <p:nvPr/>
          </p:nvSpPr>
          <p:spPr>
            <a:xfrm>
              <a:off x="8999397" y="1060450"/>
              <a:ext cx="222250" cy="215900"/>
            </a:xfrm>
            <a:custGeom>
              <a:avLst/>
              <a:gdLst>
                <a:gd name="connsiteX0" fmla="*/ 222250 w 222250"/>
                <a:gd name="connsiteY0" fmla="*/ 0 h 215900"/>
                <a:gd name="connsiteX1" fmla="*/ 160337 w 222250"/>
                <a:gd name="connsiteY1" fmla="*/ 58738 h 215900"/>
                <a:gd name="connsiteX2" fmla="*/ 66675 w 222250"/>
                <a:gd name="connsiteY2" fmla="*/ 120650 h 215900"/>
                <a:gd name="connsiteX3" fmla="*/ 19050 w 222250"/>
                <a:gd name="connsiteY3" fmla="*/ 180975 h 215900"/>
                <a:gd name="connsiteX4" fmla="*/ 0 w 222250"/>
                <a:gd name="connsiteY4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0" h="215900">
                  <a:moveTo>
                    <a:pt x="222250" y="0"/>
                  </a:moveTo>
                  <a:cubicBezTo>
                    <a:pt x="204258" y="19315"/>
                    <a:pt x="186266" y="38630"/>
                    <a:pt x="160337" y="58738"/>
                  </a:cubicBezTo>
                  <a:cubicBezTo>
                    <a:pt x="134408" y="78846"/>
                    <a:pt x="90223" y="100277"/>
                    <a:pt x="66675" y="120650"/>
                  </a:cubicBezTo>
                  <a:cubicBezTo>
                    <a:pt x="43127" y="141023"/>
                    <a:pt x="30162" y="165100"/>
                    <a:pt x="19050" y="180975"/>
                  </a:cubicBezTo>
                  <a:cubicBezTo>
                    <a:pt x="7937" y="196850"/>
                    <a:pt x="3968" y="206375"/>
                    <a:pt x="0" y="2159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D43657CA-847D-426B-B208-51EE1A7C338C}"/>
                </a:ext>
              </a:extLst>
            </p:cNvPr>
            <p:cNvSpPr/>
            <p:nvPr/>
          </p:nvSpPr>
          <p:spPr>
            <a:xfrm>
              <a:off x="9928084" y="881063"/>
              <a:ext cx="455613" cy="232127"/>
            </a:xfrm>
            <a:custGeom>
              <a:avLst/>
              <a:gdLst>
                <a:gd name="connsiteX0" fmla="*/ 0 w 455613"/>
                <a:gd name="connsiteY0" fmla="*/ 0 h 232127"/>
                <a:gd name="connsiteX1" fmla="*/ 42863 w 455613"/>
                <a:gd name="connsiteY1" fmla="*/ 101600 h 232127"/>
                <a:gd name="connsiteX2" fmla="*/ 96838 w 455613"/>
                <a:gd name="connsiteY2" fmla="*/ 168275 h 232127"/>
                <a:gd name="connsiteX3" fmla="*/ 188913 w 455613"/>
                <a:gd name="connsiteY3" fmla="*/ 217487 h 232127"/>
                <a:gd name="connsiteX4" fmla="*/ 307975 w 455613"/>
                <a:gd name="connsiteY4" fmla="*/ 231775 h 232127"/>
                <a:gd name="connsiteX5" fmla="*/ 398463 w 455613"/>
                <a:gd name="connsiteY5" fmla="*/ 206375 h 232127"/>
                <a:gd name="connsiteX6" fmla="*/ 455613 w 455613"/>
                <a:gd name="connsiteY6" fmla="*/ 165100 h 23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613" h="232127">
                  <a:moveTo>
                    <a:pt x="0" y="0"/>
                  </a:moveTo>
                  <a:cubicBezTo>
                    <a:pt x="13361" y="36777"/>
                    <a:pt x="26723" y="73554"/>
                    <a:pt x="42863" y="101600"/>
                  </a:cubicBezTo>
                  <a:cubicBezTo>
                    <a:pt x="59003" y="129646"/>
                    <a:pt x="72496" y="148961"/>
                    <a:pt x="96838" y="168275"/>
                  </a:cubicBezTo>
                  <a:cubicBezTo>
                    <a:pt x="121180" y="187590"/>
                    <a:pt x="153724" y="206904"/>
                    <a:pt x="188913" y="217487"/>
                  </a:cubicBezTo>
                  <a:cubicBezTo>
                    <a:pt x="224103" y="228070"/>
                    <a:pt x="273050" y="233627"/>
                    <a:pt x="307975" y="231775"/>
                  </a:cubicBezTo>
                  <a:cubicBezTo>
                    <a:pt x="342900" y="229923"/>
                    <a:pt x="373857" y="217488"/>
                    <a:pt x="398463" y="206375"/>
                  </a:cubicBezTo>
                  <a:cubicBezTo>
                    <a:pt x="423069" y="195263"/>
                    <a:pt x="445294" y="173567"/>
                    <a:pt x="455613" y="1651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D263681B-8733-4D72-B326-712A3D12BBB9}"/>
                </a:ext>
              </a:extLst>
            </p:cNvPr>
            <p:cNvSpPr/>
            <p:nvPr/>
          </p:nvSpPr>
          <p:spPr>
            <a:xfrm>
              <a:off x="10183672" y="1068388"/>
              <a:ext cx="229452" cy="109537"/>
            </a:xfrm>
            <a:custGeom>
              <a:avLst/>
              <a:gdLst>
                <a:gd name="connsiteX0" fmla="*/ 0 w 229452"/>
                <a:gd name="connsiteY0" fmla="*/ 109537 h 109537"/>
                <a:gd name="connsiteX1" fmla="*/ 96837 w 229452"/>
                <a:gd name="connsiteY1" fmla="*/ 88900 h 109537"/>
                <a:gd name="connsiteX2" fmla="*/ 131762 w 229452"/>
                <a:gd name="connsiteY2" fmla="*/ 58737 h 109537"/>
                <a:gd name="connsiteX3" fmla="*/ 211137 w 229452"/>
                <a:gd name="connsiteY3" fmla="*/ 12700 h 109537"/>
                <a:gd name="connsiteX4" fmla="*/ 228600 w 229452"/>
                <a:gd name="connsiteY4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452" h="109537">
                  <a:moveTo>
                    <a:pt x="0" y="109537"/>
                  </a:moveTo>
                  <a:cubicBezTo>
                    <a:pt x="37438" y="103452"/>
                    <a:pt x="74877" y="97367"/>
                    <a:pt x="96837" y="88900"/>
                  </a:cubicBezTo>
                  <a:cubicBezTo>
                    <a:pt x="118797" y="80433"/>
                    <a:pt x="112712" y="71437"/>
                    <a:pt x="131762" y="58737"/>
                  </a:cubicBezTo>
                  <a:cubicBezTo>
                    <a:pt x="150812" y="46037"/>
                    <a:pt x="194997" y="22489"/>
                    <a:pt x="211137" y="12700"/>
                  </a:cubicBezTo>
                  <a:cubicBezTo>
                    <a:pt x="227277" y="2910"/>
                    <a:pt x="231510" y="1323"/>
                    <a:pt x="228600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1EF49CD4-949F-4162-B7B2-4A2D2B9A8C6A}"/>
                </a:ext>
              </a:extLst>
            </p:cNvPr>
            <p:cNvSpPr/>
            <p:nvPr/>
          </p:nvSpPr>
          <p:spPr>
            <a:xfrm>
              <a:off x="10077309" y="1308100"/>
              <a:ext cx="468313" cy="99196"/>
            </a:xfrm>
            <a:custGeom>
              <a:avLst/>
              <a:gdLst>
                <a:gd name="connsiteX0" fmla="*/ 0 w 468313"/>
                <a:gd name="connsiteY0" fmla="*/ 0 h 99196"/>
                <a:gd name="connsiteX1" fmla="*/ 103188 w 468313"/>
                <a:gd name="connsiteY1" fmla="*/ 60325 h 99196"/>
                <a:gd name="connsiteX2" fmla="*/ 225425 w 468313"/>
                <a:gd name="connsiteY2" fmla="*/ 98425 h 99196"/>
                <a:gd name="connsiteX3" fmla="*/ 352425 w 468313"/>
                <a:gd name="connsiteY3" fmla="*/ 80963 h 99196"/>
                <a:gd name="connsiteX4" fmla="*/ 468313 w 468313"/>
                <a:gd name="connsiteY4" fmla="*/ 23813 h 9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313" h="99196">
                  <a:moveTo>
                    <a:pt x="0" y="0"/>
                  </a:moveTo>
                  <a:cubicBezTo>
                    <a:pt x="32808" y="21960"/>
                    <a:pt x="65617" y="43921"/>
                    <a:pt x="103188" y="60325"/>
                  </a:cubicBezTo>
                  <a:cubicBezTo>
                    <a:pt x="140759" y="76729"/>
                    <a:pt x="183886" y="94985"/>
                    <a:pt x="225425" y="98425"/>
                  </a:cubicBezTo>
                  <a:cubicBezTo>
                    <a:pt x="266964" y="101865"/>
                    <a:pt x="311944" y="93398"/>
                    <a:pt x="352425" y="80963"/>
                  </a:cubicBezTo>
                  <a:cubicBezTo>
                    <a:pt x="392906" y="68528"/>
                    <a:pt x="454555" y="37307"/>
                    <a:pt x="468313" y="23813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90D8CBD6-E033-4856-A954-96C2536CDB72}"/>
                </a:ext>
              </a:extLst>
            </p:cNvPr>
            <p:cNvSpPr/>
            <p:nvPr/>
          </p:nvSpPr>
          <p:spPr>
            <a:xfrm>
              <a:off x="9620109" y="296452"/>
              <a:ext cx="174625" cy="105186"/>
            </a:xfrm>
            <a:custGeom>
              <a:avLst/>
              <a:gdLst>
                <a:gd name="connsiteX0" fmla="*/ 174625 w 174625"/>
                <a:gd name="connsiteY0" fmla="*/ 44861 h 105186"/>
                <a:gd name="connsiteX1" fmla="*/ 123825 w 174625"/>
                <a:gd name="connsiteY1" fmla="*/ 1998 h 105186"/>
                <a:gd name="connsiteX2" fmla="*/ 95250 w 174625"/>
                <a:gd name="connsiteY2" fmla="*/ 9936 h 105186"/>
                <a:gd name="connsiteX3" fmla="*/ 69850 w 174625"/>
                <a:gd name="connsiteY3" fmla="*/ 35336 h 105186"/>
                <a:gd name="connsiteX4" fmla="*/ 47625 w 174625"/>
                <a:gd name="connsiteY4" fmla="*/ 59148 h 105186"/>
                <a:gd name="connsiteX5" fmla="*/ 23813 w 174625"/>
                <a:gd name="connsiteY5" fmla="*/ 86136 h 105186"/>
                <a:gd name="connsiteX6" fmla="*/ 0 w 174625"/>
                <a:gd name="connsiteY6" fmla="*/ 105186 h 1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625" h="105186">
                  <a:moveTo>
                    <a:pt x="174625" y="44861"/>
                  </a:moveTo>
                  <a:cubicBezTo>
                    <a:pt x="155839" y="26340"/>
                    <a:pt x="137054" y="7819"/>
                    <a:pt x="123825" y="1998"/>
                  </a:cubicBezTo>
                  <a:cubicBezTo>
                    <a:pt x="110596" y="-3823"/>
                    <a:pt x="104246" y="4380"/>
                    <a:pt x="95250" y="9936"/>
                  </a:cubicBezTo>
                  <a:cubicBezTo>
                    <a:pt x="86254" y="15492"/>
                    <a:pt x="77787" y="27134"/>
                    <a:pt x="69850" y="35336"/>
                  </a:cubicBezTo>
                  <a:cubicBezTo>
                    <a:pt x="61913" y="43538"/>
                    <a:pt x="55298" y="50681"/>
                    <a:pt x="47625" y="59148"/>
                  </a:cubicBezTo>
                  <a:cubicBezTo>
                    <a:pt x="39952" y="67615"/>
                    <a:pt x="31750" y="78463"/>
                    <a:pt x="23813" y="86136"/>
                  </a:cubicBezTo>
                  <a:cubicBezTo>
                    <a:pt x="15875" y="93809"/>
                    <a:pt x="6879" y="100688"/>
                    <a:pt x="0" y="105186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A6B2C5E1-F4CC-46E2-96C7-F654F2F118FA}"/>
                </a:ext>
              </a:extLst>
            </p:cNvPr>
            <p:cNvSpPr/>
            <p:nvPr/>
          </p:nvSpPr>
          <p:spPr>
            <a:xfrm>
              <a:off x="9362934" y="300038"/>
              <a:ext cx="231775" cy="328612"/>
            </a:xfrm>
            <a:custGeom>
              <a:avLst/>
              <a:gdLst>
                <a:gd name="connsiteX0" fmla="*/ 231775 w 231775"/>
                <a:gd name="connsiteY0" fmla="*/ 0 h 328612"/>
                <a:gd name="connsiteX1" fmla="*/ 184150 w 231775"/>
                <a:gd name="connsiteY1" fmla="*/ 74612 h 328612"/>
                <a:gd name="connsiteX2" fmla="*/ 142875 w 231775"/>
                <a:gd name="connsiteY2" fmla="*/ 142875 h 328612"/>
                <a:gd name="connsiteX3" fmla="*/ 101600 w 231775"/>
                <a:gd name="connsiteY3" fmla="*/ 222250 h 328612"/>
                <a:gd name="connsiteX4" fmla="*/ 38100 w 231775"/>
                <a:gd name="connsiteY4" fmla="*/ 300037 h 328612"/>
                <a:gd name="connsiteX5" fmla="*/ 0 w 231775"/>
                <a:gd name="connsiteY5" fmla="*/ 328612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75" h="328612">
                  <a:moveTo>
                    <a:pt x="231775" y="0"/>
                  </a:moveTo>
                  <a:cubicBezTo>
                    <a:pt x="215371" y="25400"/>
                    <a:pt x="198967" y="50800"/>
                    <a:pt x="184150" y="74612"/>
                  </a:cubicBezTo>
                  <a:cubicBezTo>
                    <a:pt x="169333" y="98424"/>
                    <a:pt x="156633" y="118269"/>
                    <a:pt x="142875" y="142875"/>
                  </a:cubicBezTo>
                  <a:cubicBezTo>
                    <a:pt x="129117" y="167481"/>
                    <a:pt x="119062" y="196056"/>
                    <a:pt x="101600" y="222250"/>
                  </a:cubicBezTo>
                  <a:cubicBezTo>
                    <a:pt x="84138" y="248444"/>
                    <a:pt x="55033" y="282310"/>
                    <a:pt x="38100" y="300037"/>
                  </a:cubicBezTo>
                  <a:cubicBezTo>
                    <a:pt x="21167" y="317764"/>
                    <a:pt x="17198" y="321468"/>
                    <a:pt x="0" y="328612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3CFB5272-6D71-4306-95F9-2081B06580E4}"/>
                </a:ext>
              </a:extLst>
            </p:cNvPr>
            <p:cNvSpPr/>
            <p:nvPr/>
          </p:nvSpPr>
          <p:spPr>
            <a:xfrm>
              <a:off x="9837597" y="1254120"/>
              <a:ext cx="182562" cy="17468"/>
            </a:xfrm>
            <a:custGeom>
              <a:avLst/>
              <a:gdLst>
                <a:gd name="connsiteX0" fmla="*/ 0 w 182562"/>
                <a:gd name="connsiteY0" fmla="*/ 11118 h 17468"/>
                <a:gd name="connsiteX1" fmla="*/ 68262 w 182562"/>
                <a:gd name="connsiteY1" fmla="*/ 5 h 17468"/>
                <a:gd name="connsiteX2" fmla="*/ 128587 w 182562"/>
                <a:gd name="connsiteY2" fmla="*/ 9530 h 17468"/>
                <a:gd name="connsiteX3" fmla="*/ 182562 w 182562"/>
                <a:gd name="connsiteY3" fmla="*/ 17468 h 1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562" h="17468">
                  <a:moveTo>
                    <a:pt x="0" y="11118"/>
                  </a:moveTo>
                  <a:cubicBezTo>
                    <a:pt x="23415" y="5694"/>
                    <a:pt x="46831" y="270"/>
                    <a:pt x="68262" y="5"/>
                  </a:cubicBezTo>
                  <a:cubicBezTo>
                    <a:pt x="89693" y="-260"/>
                    <a:pt x="128587" y="9530"/>
                    <a:pt x="128587" y="9530"/>
                  </a:cubicBezTo>
                  <a:lnTo>
                    <a:pt x="182562" y="17468"/>
                  </a:ln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44E6AAB0-2CD8-4236-9232-8D344C736C93}"/>
                </a:ext>
              </a:extLst>
            </p:cNvPr>
            <p:cNvSpPr/>
            <p:nvPr/>
          </p:nvSpPr>
          <p:spPr>
            <a:xfrm>
              <a:off x="9570897" y="1425575"/>
              <a:ext cx="122237" cy="207963"/>
            </a:xfrm>
            <a:custGeom>
              <a:avLst/>
              <a:gdLst>
                <a:gd name="connsiteX0" fmla="*/ 0 w 122237"/>
                <a:gd name="connsiteY0" fmla="*/ 207963 h 207963"/>
                <a:gd name="connsiteX1" fmla="*/ 38100 w 122237"/>
                <a:gd name="connsiteY1" fmla="*/ 149225 h 207963"/>
                <a:gd name="connsiteX2" fmla="*/ 85725 w 122237"/>
                <a:gd name="connsiteY2" fmla="*/ 79375 h 207963"/>
                <a:gd name="connsiteX3" fmla="*/ 122237 w 122237"/>
                <a:gd name="connsiteY3" fmla="*/ 0 h 2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37" h="207963">
                  <a:moveTo>
                    <a:pt x="0" y="207963"/>
                  </a:moveTo>
                  <a:cubicBezTo>
                    <a:pt x="11906" y="189309"/>
                    <a:pt x="23813" y="170656"/>
                    <a:pt x="38100" y="149225"/>
                  </a:cubicBezTo>
                  <a:cubicBezTo>
                    <a:pt x="52387" y="127794"/>
                    <a:pt x="71702" y="104246"/>
                    <a:pt x="85725" y="79375"/>
                  </a:cubicBezTo>
                  <a:cubicBezTo>
                    <a:pt x="99748" y="54504"/>
                    <a:pt x="110992" y="27252"/>
                    <a:pt x="122237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EB02AC8E-A6D0-46D0-B4C7-5F72916EAF22}"/>
                </a:ext>
              </a:extLst>
            </p:cNvPr>
            <p:cNvSpPr/>
            <p:nvPr/>
          </p:nvSpPr>
          <p:spPr>
            <a:xfrm>
              <a:off x="8608872" y="3182367"/>
              <a:ext cx="296862" cy="91058"/>
            </a:xfrm>
            <a:custGeom>
              <a:avLst/>
              <a:gdLst>
                <a:gd name="connsiteX0" fmla="*/ 0 w 296862"/>
                <a:gd name="connsiteY0" fmla="*/ 91058 h 91058"/>
                <a:gd name="connsiteX1" fmla="*/ 68262 w 296862"/>
                <a:gd name="connsiteY1" fmla="*/ 41846 h 91058"/>
                <a:gd name="connsiteX2" fmla="*/ 155575 w 296862"/>
                <a:gd name="connsiteY2" fmla="*/ 22796 h 91058"/>
                <a:gd name="connsiteX3" fmla="*/ 247650 w 296862"/>
                <a:gd name="connsiteY3" fmla="*/ 571 h 91058"/>
                <a:gd name="connsiteX4" fmla="*/ 296862 w 296862"/>
                <a:gd name="connsiteY4" fmla="*/ 11683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62" h="91058">
                  <a:moveTo>
                    <a:pt x="0" y="91058"/>
                  </a:moveTo>
                  <a:cubicBezTo>
                    <a:pt x="21166" y="72140"/>
                    <a:pt x="42333" y="53223"/>
                    <a:pt x="68262" y="41846"/>
                  </a:cubicBezTo>
                  <a:cubicBezTo>
                    <a:pt x="94191" y="30469"/>
                    <a:pt x="125677" y="29675"/>
                    <a:pt x="155575" y="22796"/>
                  </a:cubicBezTo>
                  <a:cubicBezTo>
                    <a:pt x="185473" y="15917"/>
                    <a:pt x="224102" y="2423"/>
                    <a:pt x="247650" y="571"/>
                  </a:cubicBezTo>
                  <a:cubicBezTo>
                    <a:pt x="271198" y="-1281"/>
                    <a:pt x="280722" y="1100"/>
                    <a:pt x="296862" y="11683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61288389-2C42-4F48-95F3-746AEA75E785}"/>
                </a:ext>
              </a:extLst>
            </p:cNvPr>
            <p:cNvSpPr/>
            <p:nvPr/>
          </p:nvSpPr>
          <p:spPr>
            <a:xfrm>
              <a:off x="8450122" y="3271838"/>
              <a:ext cx="157162" cy="171450"/>
            </a:xfrm>
            <a:custGeom>
              <a:avLst/>
              <a:gdLst>
                <a:gd name="connsiteX0" fmla="*/ 157162 w 157162"/>
                <a:gd name="connsiteY0" fmla="*/ 0 h 171450"/>
                <a:gd name="connsiteX1" fmla="*/ 65087 w 157162"/>
                <a:gd name="connsiteY1" fmla="*/ 44450 h 171450"/>
                <a:gd name="connsiteX2" fmla="*/ 44450 w 157162"/>
                <a:gd name="connsiteY2" fmla="*/ 79375 h 171450"/>
                <a:gd name="connsiteX3" fmla="*/ 17462 w 157162"/>
                <a:gd name="connsiteY3" fmla="*/ 134937 h 171450"/>
                <a:gd name="connsiteX4" fmla="*/ 0 w 157162"/>
                <a:gd name="connsiteY4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2" h="171450">
                  <a:moveTo>
                    <a:pt x="157162" y="0"/>
                  </a:moveTo>
                  <a:cubicBezTo>
                    <a:pt x="120517" y="15610"/>
                    <a:pt x="83872" y="31221"/>
                    <a:pt x="65087" y="44450"/>
                  </a:cubicBezTo>
                  <a:cubicBezTo>
                    <a:pt x="46302" y="57679"/>
                    <a:pt x="52387" y="64294"/>
                    <a:pt x="44450" y="79375"/>
                  </a:cubicBezTo>
                  <a:cubicBezTo>
                    <a:pt x="36513" y="94456"/>
                    <a:pt x="24870" y="119591"/>
                    <a:pt x="17462" y="134937"/>
                  </a:cubicBezTo>
                  <a:cubicBezTo>
                    <a:pt x="10054" y="150283"/>
                    <a:pt x="6085" y="170656"/>
                    <a:pt x="0" y="17145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4562A164-C07E-4CA5-B154-35BD48954E87}"/>
                </a:ext>
              </a:extLst>
            </p:cNvPr>
            <p:cNvSpPr/>
            <p:nvPr/>
          </p:nvSpPr>
          <p:spPr>
            <a:xfrm>
              <a:off x="8450122" y="3243263"/>
              <a:ext cx="111125" cy="144462"/>
            </a:xfrm>
            <a:custGeom>
              <a:avLst/>
              <a:gdLst>
                <a:gd name="connsiteX0" fmla="*/ 111125 w 111125"/>
                <a:gd name="connsiteY0" fmla="*/ 0 h 144462"/>
                <a:gd name="connsiteX1" fmla="*/ 66675 w 111125"/>
                <a:gd name="connsiteY1" fmla="*/ 25400 h 144462"/>
                <a:gd name="connsiteX2" fmla="*/ 36512 w 111125"/>
                <a:gd name="connsiteY2" fmla="*/ 46037 h 144462"/>
                <a:gd name="connsiteX3" fmla="*/ 25400 w 111125"/>
                <a:gd name="connsiteY3" fmla="*/ 58737 h 144462"/>
                <a:gd name="connsiteX4" fmla="*/ 11112 w 111125"/>
                <a:gd name="connsiteY4" fmla="*/ 95250 h 144462"/>
                <a:gd name="connsiteX5" fmla="*/ 0 w 111125"/>
                <a:gd name="connsiteY5" fmla="*/ 144462 h 14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25" h="144462">
                  <a:moveTo>
                    <a:pt x="111125" y="0"/>
                  </a:moveTo>
                  <a:cubicBezTo>
                    <a:pt x="95117" y="8863"/>
                    <a:pt x="79110" y="17727"/>
                    <a:pt x="66675" y="25400"/>
                  </a:cubicBezTo>
                  <a:cubicBezTo>
                    <a:pt x="54240" y="33073"/>
                    <a:pt x="43391" y="40481"/>
                    <a:pt x="36512" y="46037"/>
                  </a:cubicBezTo>
                  <a:cubicBezTo>
                    <a:pt x="29633" y="51593"/>
                    <a:pt x="29633" y="50535"/>
                    <a:pt x="25400" y="58737"/>
                  </a:cubicBezTo>
                  <a:cubicBezTo>
                    <a:pt x="21167" y="66939"/>
                    <a:pt x="15345" y="80963"/>
                    <a:pt x="11112" y="95250"/>
                  </a:cubicBezTo>
                  <a:cubicBezTo>
                    <a:pt x="6879" y="109537"/>
                    <a:pt x="3704" y="135995"/>
                    <a:pt x="0" y="144462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A5454484-D089-4788-9AE1-123E69D27E38}"/>
                </a:ext>
              </a:extLst>
            </p:cNvPr>
            <p:cNvSpPr/>
            <p:nvPr/>
          </p:nvSpPr>
          <p:spPr>
            <a:xfrm>
              <a:off x="8453297" y="3213100"/>
              <a:ext cx="82550" cy="74613"/>
            </a:xfrm>
            <a:custGeom>
              <a:avLst/>
              <a:gdLst>
                <a:gd name="connsiteX0" fmla="*/ 82550 w 82550"/>
                <a:gd name="connsiteY0" fmla="*/ 0 h 74613"/>
                <a:gd name="connsiteX1" fmla="*/ 42862 w 82550"/>
                <a:gd name="connsiteY1" fmla="*/ 38100 h 74613"/>
                <a:gd name="connsiteX2" fmla="*/ 12700 w 82550"/>
                <a:gd name="connsiteY2" fmla="*/ 61913 h 74613"/>
                <a:gd name="connsiteX3" fmla="*/ 0 w 82550"/>
                <a:gd name="connsiteY3" fmla="*/ 74613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50" h="74613">
                  <a:moveTo>
                    <a:pt x="82550" y="0"/>
                  </a:moveTo>
                  <a:cubicBezTo>
                    <a:pt x="68527" y="13890"/>
                    <a:pt x="54504" y="27781"/>
                    <a:pt x="42862" y="38100"/>
                  </a:cubicBezTo>
                  <a:cubicBezTo>
                    <a:pt x="31220" y="48419"/>
                    <a:pt x="19844" y="55828"/>
                    <a:pt x="12700" y="61913"/>
                  </a:cubicBezTo>
                  <a:cubicBezTo>
                    <a:pt x="5556" y="67998"/>
                    <a:pt x="2778" y="71305"/>
                    <a:pt x="0" y="74613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B4B4446D-87A4-4E1B-8361-6D64F1D4F587}"/>
                </a:ext>
              </a:extLst>
            </p:cNvPr>
            <p:cNvSpPr/>
            <p:nvPr/>
          </p:nvSpPr>
          <p:spPr>
            <a:xfrm>
              <a:off x="9272447" y="1300163"/>
              <a:ext cx="222250" cy="147637"/>
            </a:xfrm>
            <a:custGeom>
              <a:avLst/>
              <a:gdLst>
                <a:gd name="connsiteX0" fmla="*/ 222250 w 222250"/>
                <a:gd name="connsiteY0" fmla="*/ 0 h 147637"/>
                <a:gd name="connsiteX1" fmla="*/ 147637 w 222250"/>
                <a:gd name="connsiteY1" fmla="*/ 57150 h 147637"/>
                <a:gd name="connsiteX2" fmla="*/ 133350 w 222250"/>
                <a:gd name="connsiteY2" fmla="*/ 69850 h 147637"/>
                <a:gd name="connsiteX3" fmla="*/ 85725 w 222250"/>
                <a:gd name="connsiteY3" fmla="*/ 93662 h 147637"/>
                <a:gd name="connsiteX4" fmla="*/ 53975 w 222250"/>
                <a:gd name="connsiteY4" fmla="*/ 107950 h 147637"/>
                <a:gd name="connsiteX5" fmla="*/ 19050 w 222250"/>
                <a:gd name="connsiteY5" fmla="*/ 127000 h 147637"/>
                <a:gd name="connsiteX6" fmla="*/ 0 w 222250"/>
                <a:gd name="connsiteY6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0" h="147637">
                  <a:moveTo>
                    <a:pt x="222250" y="0"/>
                  </a:moveTo>
                  <a:lnTo>
                    <a:pt x="147637" y="57150"/>
                  </a:lnTo>
                  <a:cubicBezTo>
                    <a:pt x="132821" y="68792"/>
                    <a:pt x="143669" y="63765"/>
                    <a:pt x="133350" y="69850"/>
                  </a:cubicBezTo>
                  <a:cubicBezTo>
                    <a:pt x="123031" y="75935"/>
                    <a:pt x="98954" y="87312"/>
                    <a:pt x="85725" y="93662"/>
                  </a:cubicBezTo>
                  <a:cubicBezTo>
                    <a:pt x="72496" y="100012"/>
                    <a:pt x="65087" y="102394"/>
                    <a:pt x="53975" y="107950"/>
                  </a:cubicBezTo>
                  <a:cubicBezTo>
                    <a:pt x="42862" y="113506"/>
                    <a:pt x="28046" y="120385"/>
                    <a:pt x="19050" y="127000"/>
                  </a:cubicBezTo>
                  <a:cubicBezTo>
                    <a:pt x="10054" y="133615"/>
                    <a:pt x="5027" y="140626"/>
                    <a:pt x="0" y="147637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8970FA97-F3F8-43CD-BF57-03D4911A215B}"/>
                </a:ext>
              </a:extLst>
            </p:cNvPr>
            <p:cNvSpPr/>
            <p:nvPr/>
          </p:nvSpPr>
          <p:spPr>
            <a:xfrm>
              <a:off x="9354154" y="1349375"/>
              <a:ext cx="132605" cy="119063"/>
            </a:xfrm>
            <a:custGeom>
              <a:avLst/>
              <a:gdLst>
                <a:gd name="connsiteX0" fmla="*/ 132605 w 132605"/>
                <a:gd name="connsiteY0" fmla="*/ 0 h 119063"/>
                <a:gd name="connsiteX1" fmla="*/ 59580 w 132605"/>
                <a:gd name="connsiteY1" fmla="*/ 47625 h 119063"/>
                <a:gd name="connsiteX2" fmla="*/ 27830 w 132605"/>
                <a:gd name="connsiteY2" fmla="*/ 69850 h 119063"/>
                <a:gd name="connsiteX3" fmla="*/ 2430 w 132605"/>
                <a:gd name="connsiteY3" fmla="*/ 87313 h 119063"/>
                <a:gd name="connsiteX4" fmla="*/ 843 w 132605"/>
                <a:gd name="connsiteY4" fmla="*/ 119063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605" h="119063">
                  <a:moveTo>
                    <a:pt x="132605" y="0"/>
                  </a:moveTo>
                  <a:lnTo>
                    <a:pt x="59580" y="47625"/>
                  </a:lnTo>
                  <a:cubicBezTo>
                    <a:pt x="42118" y="59267"/>
                    <a:pt x="27830" y="69850"/>
                    <a:pt x="27830" y="69850"/>
                  </a:cubicBezTo>
                  <a:cubicBezTo>
                    <a:pt x="18305" y="76465"/>
                    <a:pt x="6928" y="79111"/>
                    <a:pt x="2430" y="87313"/>
                  </a:cubicBezTo>
                  <a:cubicBezTo>
                    <a:pt x="-2068" y="95515"/>
                    <a:pt x="1107" y="111919"/>
                    <a:pt x="843" y="119063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253F9118-7B24-4410-897B-9464E1437159}"/>
                </a:ext>
              </a:extLst>
            </p:cNvPr>
            <p:cNvSpPr/>
            <p:nvPr/>
          </p:nvSpPr>
          <p:spPr>
            <a:xfrm>
              <a:off x="9585184" y="2498725"/>
              <a:ext cx="227013" cy="106363"/>
            </a:xfrm>
            <a:custGeom>
              <a:avLst/>
              <a:gdLst>
                <a:gd name="connsiteX0" fmla="*/ 0 w 227013"/>
                <a:gd name="connsiteY0" fmla="*/ 106363 h 106363"/>
                <a:gd name="connsiteX1" fmla="*/ 88900 w 227013"/>
                <a:gd name="connsiteY1" fmla="*/ 90488 h 106363"/>
                <a:gd name="connsiteX2" fmla="*/ 163513 w 227013"/>
                <a:gd name="connsiteY2" fmla="*/ 55563 h 106363"/>
                <a:gd name="connsiteX3" fmla="*/ 227013 w 227013"/>
                <a:gd name="connsiteY3" fmla="*/ 0 h 10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013" h="106363">
                  <a:moveTo>
                    <a:pt x="0" y="106363"/>
                  </a:moveTo>
                  <a:cubicBezTo>
                    <a:pt x="30824" y="102659"/>
                    <a:pt x="61648" y="98955"/>
                    <a:pt x="88900" y="90488"/>
                  </a:cubicBezTo>
                  <a:cubicBezTo>
                    <a:pt x="116152" y="82021"/>
                    <a:pt x="140494" y="70644"/>
                    <a:pt x="163513" y="55563"/>
                  </a:cubicBezTo>
                  <a:cubicBezTo>
                    <a:pt x="186532" y="40482"/>
                    <a:pt x="206772" y="20241"/>
                    <a:pt x="227013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ED40770C-AE48-4AAF-8991-ACADC322C384}"/>
                </a:ext>
              </a:extLst>
            </p:cNvPr>
            <p:cNvSpPr/>
            <p:nvPr/>
          </p:nvSpPr>
          <p:spPr>
            <a:xfrm>
              <a:off x="9743934" y="3975100"/>
              <a:ext cx="231775" cy="765175"/>
            </a:xfrm>
            <a:custGeom>
              <a:avLst/>
              <a:gdLst>
                <a:gd name="connsiteX0" fmla="*/ 0 w 231775"/>
                <a:gd name="connsiteY0" fmla="*/ 0 h 765175"/>
                <a:gd name="connsiteX1" fmla="*/ 12700 w 231775"/>
                <a:gd name="connsiteY1" fmla="*/ 180975 h 765175"/>
                <a:gd name="connsiteX2" fmla="*/ 38100 w 231775"/>
                <a:gd name="connsiteY2" fmla="*/ 409575 h 765175"/>
                <a:gd name="connsiteX3" fmla="*/ 133350 w 231775"/>
                <a:gd name="connsiteY3" fmla="*/ 609600 h 765175"/>
                <a:gd name="connsiteX4" fmla="*/ 231775 w 231775"/>
                <a:gd name="connsiteY4" fmla="*/ 765175 h 76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75" h="765175">
                  <a:moveTo>
                    <a:pt x="0" y="0"/>
                  </a:moveTo>
                  <a:cubicBezTo>
                    <a:pt x="3175" y="56356"/>
                    <a:pt x="6350" y="112713"/>
                    <a:pt x="12700" y="180975"/>
                  </a:cubicBezTo>
                  <a:cubicBezTo>
                    <a:pt x="19050" y="249238"/>
                    <a:pt x="17992" y="338138"/>
                    <a:pt x="38100" y="409575"/>
                  </a:cubicBezTo>
                  <a:cubicBezTo>
                    <a:pt x="58208" y="481012"/>
                    <a:pt x="101071" y="550333"/>
                    <a:pt x="133350" y="609600"/>
                  </a:cubicBezTo>
                  <a:cubicBezTo>
                    <a:pt x="165629" y="668867"/>
                    <a:pt x="198702" y="717021"/>
                    <a:pt x="231775" y="76517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424A8A3F-1DA4-420D-898D-B83A6718D4AF}"/>
                </a:ext>
              </a:extLst>
            </p:cNvPr>
            <p:cNvSpPr/>
            <p:nvPr/>
          </p:nvSpPr>
          <p:spPr>
            <a:xfrm>
              <a:off x="8343759" y="4292600"/>
              <a:ext cx="660400" cy="481712"/>
            </a:xfrm>
            <a:custGeom>
              <a:avLst/>
              <a:gdLst>
                <a:gd name="connsiteX0" fmla="*/ 660400 w 660400"/>
                <a:gd name="connsiteY0" fmla="*/ 0 h 481712"/>
                <a:gd name="connsiteX1" fmla="*/ 558800 w 660400"/>
                <a:gd name="connsiteY1" fmla="*/ 165100 h 481712"/>
                <a:gd name="connsiteX2" fmla="*/ 501650 w 660400"/>
                <a:gd name="connsiteY2" fmla="*/ 209550 h 481712"/>
                <a:gd name="connsiteX3" fmla="*/ 457200 w 660400"/>
                <a:gd name="connsiteY3" fmla="*/ 257175 h 481712"/>
                <a:gd name="connsiteX4" fmla="*/ 406400 w 660400"/>
                <a:gd name="connsiteY4" fmla="*/ 304800 h 481712"/>
                <a:gd name="connsiteX5" fmla="*/ 304800 w 660400"/>
                <a:gd name="connsiteY5" fmla="*/ 384175 h 481712"/>
                <a:gd name="connsiteX6" fmla="*/ 228600 w 660400"/>
                <a:gd name="connsiteY6" fmla="*/ 431800 h 481712"/>
                <a:gd name="connsiteX7" fmla="*/ 53975 w 660400"/>
                <a:gd name="connsiteY7" fmla="*/ 476250 h 481712"/>
                <a:gd name="connsiteX8" fmla="*/ 0 w 660400"/>
                <a:gd name="connsiteY8" fmla="*/ 479425 h 48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400" h="481712">
                  <a:moveTo>
                    <a:pt x="660400" y="0"/>
                  </a:moveTo>
                  <a:cubicBezTo>
                    <a:pt x="622829" y="65087"/>
                    <a:pt x="585258" y="130175"/>
                    <a:pt x="558800" y="165100"/>
                  </a:cubicBezTo>
                  <a:cubicBezTo>
                    <a:pt x="532342" y="200025"/>
                    <a:pt x="518583" y="194204"/>
                    <a:pt x="501650" y="209550"/>
                  </a:cubicBezTo>
                  <a:cubicBezTo>
                    <a:pt x="484717" y="224896"/>
                    <a:pt x="473075" y="241300"/>
                    <a:pt x="457200" y="257175"/>
                  </a:cubicBezTo>
                  <a:cubicBezTo>
                    <a:pt x="441325" y="273050"/>
                    <a:pt x="431800" y="283633"/>
                    <a:pt x="406400" y="304800"/>
                  </a:cubicBezTo>
                  <a:cubicBezTo>
                    <a:pt x="381000" y="325967"/>
                    <a:pt x="334433" y="363008"/>
                    <a:pt x="304800" y="384175"/>
                  </a:cubicBezTo>
                  <a:cubicBezTo>
                    <a:pt x="275167" y="405342"/>
                    <a:pt x="270404" y="416454"/>
                    <a:pt x="228600" y="431800"/>
                  </a:cubicBezTo>
                  <a:cubicBezTo>
                    <a:pt x="186796" y="447146"/>
                    <a:pt x="92075" y="468313"/>
                    <a:pt x="53975" y="476250"/>
                  </a:cubicBezTo>
                  <a:cubicBezTo>
                    <a:pt x="15875" y="484187"/>
                    <a:pt x="7937" y="481806"/>
                    <a:pt x="0" y="47942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99D3A00D-1FFD-41F6-B2ED-C51CF52A8747}"/>
                </a:ext>
              </a:extLst>
            </p:cNvPr>
            <p:cNvSpPr/>
            <p:nvPr/>
          </p:nvSpPr>
          <p:spPr>
            <a:xfrm>
              <a:off x="8445359" y="4413250"/>
              <a:ext cx="412750" cy="276225"/>
            </a:xfrm>
            <a:custGeom>
              <a:avLst/>
              <a:gdLst>
                <a:gd name="connsiteX0" fmla="*/ 412750 w 412750"/>
                <a:gd name="connsiteY0" fmla="*/ 0 h 276225"/>
                <a:gd name="connsiteX1" fmla="*/ 292100 w 412750"/>
                <a:gd name="connsiteY1" fmla="*/ 120650 h 276225"/>
                <a:gd name="connsiteX2" fmla="*/ 209550 w 412750"/>
                <a:gd name="connsiteY2" fmla="*/ 184150 h 276225"/>
                <a:gd name="connsiteX3" fmla="*/ 88900 w 412750"/>
                <a:gd name="connsiteY3" fmla="*/ 247650 h 276225"/>
                <a:gd name="connsiteX4" fmla="*/ 0 w 412750"/>
                <a:gd name="connsiteY4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750" h="276225">
                  <a:moveTo>
                    <a:pt x="412750" y="0"/>
                  </a:moveTo>
                  <a:cubicBezTo>
                    <a:pt x="369358" y="44979"/>
                    <a:pt x="325967" y="89958"/>
                    <a:pt x="292100" y="120650"/>
                  </a:cubicBezTo>
                  <a:cubicBezTo>
                    <a:pt x="258233" y="151342"/>
                    <a:pt x="243417" y="162983"/>
                    <a:pt x="209550" y="184150"/>
                  </a:cubicBezTo>
                  <a:cubicBezTo>
                    <a:pt x="175683" y="205317"/>
                    <a:pt x="123825" y="232304"/>
                    <a:pt x="88900" y="247650"/>
                  </a:cubicBezTo>
                  <a:cubicBezTo>
                    <a:pt x="53975" y="262996"/>
                    <a:pt x="26987" y="269610"/>
                    <a:pt x="0" y="27622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E359F575-7D2D-441F-ABD9-C69621F1D22D}"/>
                </a:ext>
              </a:extLst>
            </p:cNvPr>
            <p:cNvSpPr/>
            <p:nvPr/>
          </p:nvSpPr>
          <p:spPr>
            <a:xfrm>
              <a:off x="7591284" y="4371975"/>
              <a:ext cx="504825" cy="193675"/>
            </a:xfrm>
            <a:custGeom>
              <a:avLst/>
              <a:gdLst>
                <a:gd name="connsiteX0" fmla="*/ 0 w 504825"/>
                <a:gd name="connsiteY0" fmla="*/ 0 h 193675"/>
                <a:gd name="connsiteX1" fmla="*/ 85725 w 504825"/>
                <a:gd name="connsiteY1" fmla="*/ 50800 h 193675"/>
                <a:gd name="connsiteX2" fmla="*/ 266700 w 504825"/>
                <a:gd name="connsiteY2" fmla="*/ 117475 h 193675"/>
                <a:gd name="connsiteX3" fmla="*/ 504825 w 504825"/>
                <a:gd name="connsiteY3" fmla="*/ 193675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193675">
                  <a:moveTo>
                    <a:pt x="0" y="0"/>
                  </a:moveTo>
                  <a:cubicBezTo>
                    <a:pt x="20637" y="15610"/>
                    <a:pt x="41275" y="31221"/>
                    <a:pt x="85725" y="50800"/>
                  </a:cubicBezTo>
                  <a:cubicBezTo>
                    <a:pt x="130175" y="70379"/>
                    <a:pt x="196850" y="93663"/>
                    <a:pt x="266700" y="117475"/>
                  </a:cubicBezTo>
                  <a:cubicBezTo>
                    <a:pt x="336550" y="141287"/>
                    <a:pt x="460375" y="179917"/>
                    <a:pt x="504825" y="19367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504C124B-D999-4D80-B614-2F73E04F9962}"/>
                </a:ext>
              </a:extLst>
            </p:cNvPr>
            <p:cNvSpPr/>
            <p:nvPr/>
          </p:nvSpPr>
          <p:spPr>
            <a:xfrm>
              <a:off x="7603984" y="4083050"/>
              <a:ext cx="1041400" cy="396215"/>
            </a:xfrm>
            <a:custGeom>
              <a:avLst/>
              <a:gdLst>
                <a:gd name="connsiteX0" fmla="*/ 0 w 1041400"/>
                <a:gd name="connsiteY0" fmla="*/ 0 h 396215"/>
                <a:gd name="connsiteX1" fmla="*/ 269875 w 1041400"/>
                <a:gd name="connsiteY1" fmla="*/ 76200 h 396215"/>
                <a:gd name="connsiteX2" fmla="*/ 447675 w 1041400"/>
                <a:gd name="connsiteY2" fmla="*/ 107950 h 396215"/>
                <a:gd name="connsiteX3" fmla="*/ 647700 w 1041400"/>
                <a:gd name="connsiteY3" fmla="*/ 231775 h 396215"/>
                <a:gd name="connsiteX4" fmla="*/ 777875 w 1041400"/>
                <a:gd name="connsiteY4" fmla="*/ 314325 h 396215"/>
                <a:gd name="connsiteX5" fmla="*/ 987425 w 1041400"/>
                <a:gd name="connsiteY5" fmla="*/ 377825 h 396215"/>
                <a:gd name="connsiteX6" fmla="*/ 1041400 w 1041400"/>
                <a:gd name="connsiteY6" fmla="*/ 393700 h 39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400" h="396215">
                  <a:moveTo>
                    <a:pt x="0" y="0"/>
                  </a:moveTo>
                  <a:cubicBezTo>
                    <a:pt x="97631" y="29104"/>
                    <a:pt x="195263" y="58208"/>
                    <a:pt x="269875" y="76200"/>
                  </a:cubicBezTo>
                  <a:cubicBezTo>
                    <a:pt x="344487" y="94192"/>
                    <a:pt x="384704" y="82021"/>
                    <a:pt x="447675" y="107950"/>
                  </a:cubicBezTo>
                  <a:cubicBezTo>
                    <a:pt x="510646" y="133879"/>
                    <a:pt x="647700" y="231775"/>
                    <a:pt x="647700" y="231775"/>
                  </a:cubicBezTo>
                  <a:cubicBezTo>
                    <a:pt x="702733" y="266171"/>
                    <a:pt x="721254" y="289983"/>
                    <a:pt x="777875" y="314325"/>
                  </a:cubicBezTo>
                  <a:cubicBezTo>
                    <a:pt x="834496" y="338667"/>
                    <a:pt x="987425" y="377825"/>
                    <a:pt x="987425" y="377825"/>
                  </a:cubicBezTo>
                  <a:cubicBezTo>
                    <a:pt x="1031346" y="391054"/>
                    <a:pt x="1019175" y="401108"/>
                    <a:pt x="1041400" y="3937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6C6A79B8-0DF3-4667-86A3-7A1C489C58C8}"/>
                </a:ext>
              </a:extLst>
            </p:cNvPr>
            <p:cNvSpPr/>
            <p:nvPr/>
          </p:nvSpPr>
          <p:spPr>
            <a:xfrm>
              <a:off x="7702409" y="4275031"/>
              <a:ext cx="620900" cy="196185"/>
            </a:xfrm>
            <a:custGeom>
              <a:avLst/>
              <a:gdLst>
                <a:gd name="connsiteX0" fmla="*/ 0 w 620900"/>
                <a:gd name="connsiteY0" fmla="*/ 4869 h 196185"/>
                <a:gd name="connsiteX1" fmla="*/ 82550 w 620900"/>
                <a:gd name="connsiteY1" fmla="*/ 11219 h 196185"/>
                <a:gd name="connsiteX2" fmla="*/ 330200 w 620900"/>
                <a:gd name="connsiteY2" fmla="*/ 103294 h 196185"/>
                <a:gd name="connsiteX3" fmla="*/ 577850 w 620900"/>
                <a:gd name="connsiteY3" fmla="*/ 185844 h 196185"/>
                <a:gd name="connsiteX4" fmla="*/ 619125 w 620900"/>
                <a:gd name="connsiteY4" fmla="*/ 192194 h 19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900" h="196185">
                  <a:moveTo>
                    <a:pt x="0" y="4869"/>
                  </a:moveTo>
                  <a:cubicBezTo>
                    <a:pt x="13758" y="-158"/>
                    <a:pt x="27517" y="-5185"/>
                    <a:pt x="82550" y="11219"/>
                  </a:cubicBezTo>
                  <a:cubicBezTo>
                    <a:pt x="137583" y="27623"/>
                    <a:pt x="247650" y="74190"/>
                    <a:pt x="330200" y="103294"/>
                  </a:cubicBezTo>
                  <a:cubicBezTo>
                    <a:pt x="412750" y="132398"/>
                    <a:pt x="529696" y="171027"/>
                    <a:pt x="577850" y="185844"/>
                  </a:cubicBezTo>
                  <a:cubicBezTo>
                    <a:pt x="626004" y="200661"/>
                    <a:pt x="622564" y="196427"/>
                    <a:pt x="619125" y="192194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9C268355-8049-4E2A-856E-A8EF22F6D0CC}"/>
                </a:ext>
              </a:extLst>
            </p:cNvPr>
            <p:cNvSpPr/>
            <p:nvPr/>
          </p:nvSpPr>
          <p:spPr>
            <a:xfrm>
              <a:off x="7746859" y="4578350"/>
              <a:ext cx="268339" cy="185357"/>
            </a:xfrm>
            <a:custGeom>
              <a:avLst/>
              <a:gdLst>
                <a:gd name="connsiteX0" fmla="*/ 0 w 268339"/>
                <a:gd name="connsiteY0" fmla="*/ 0 h 185357"/>
                <a:gd name="connsiteX1" fmla="*/ 228600 w 268339"/>
                <a:gd name="connsiteY1" fmla="*/ 161925 h 185357"/>
                <a:gd name="connsiteX2" fmla="*/ 266700 w 268339"/>
                <a:gd name="connsiteY2" fmla="*/ 180975 h 18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339" h="185357">
                  <a:moveTo>
                    <a:pt x="0" y="0"/>
                  </a:moveTo>
                  <a:lnTo>
                    <a:pt x="228600" y="161925"/>
                  </a:lnTo>
                  <a:cubicBezTo>
                    <a:pt x="273050" y="192087"/>
                    <a:pt x="269875" y="186531"/>
                    <a:pt x="266700" y="18097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CCB1CFCA-4CC6-4C7D-915D-56F7C723A918}"/>
                </a:ext>
              </a:extLst>
            </p:cNvPr>
            <p:cNvSpPr/>
            <p:nvPr/>
          </p:nvSpPr>
          <p:spPr>
            <a:xfrm>
              <a:off x="8296134" y="4533900"/>
              <a:ext cx="673100" cy="323850"/>
            </a:xfrm>
            <a:custGeom>
              <a:avLst/>
              <a:gdLst>
                <a:gd name="connsiteX0" fmla="*/ 673100 w 673100"/>
                <a:gd name="connsiteY0" fmla="*/ 0 h 323850"/>
                <a:gd name="connsiteX1" fmla="*/ 558800 w 673100"/>
                <a:gd name="connsiteY1" fmla="*/ 168275 h 323850"/>
                <a:gd name="connsiteX2" fmla="*/ 482600 w 673100"/>
                <a:gd name="connsiteY2" fmla="*/ 266700 h 323850"/>
                <a:gd name="connsiteX3" fmla="*/ 422275 w 673100"/>
                <a:gd name="connsiteY3" fmla="*/ 285750 h 323850"/>
                <a:gd name="connsiteX4" fmla="*/ 257175 w 673100"/>
                <a:gd name="connsiteY4" fmla="*/ 314325 h 323850"/>
                <a:gd name="connsiteX5" fmla="*/ 203200 w 673100"/>
                <a:gd name="connsiteY5" fmla="*/ 317500 h 323850"/>
                <a:gd name="connsiteX6" fmla="*/ 57150 w 673100"/>
                <a:gd name="connsiteY6" fmla="*/ 323850 h 323850"/>
                <a:gd name="connsiteX7" fmla="*/ 0 w 673100"/>
                <a:gd name="connsiteY7" fmla="*/ 31750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100" h="323850">
                  <a:moveTo>
                    <a:pt x="673100" y="0"/>
                  </a:moveTo>
                  <a:cubicBezTo>
                    <a:pt x="631825" y="61912"/>
                    <a:pt x="590550" y="123825"/>
                    <a:pt x="558800" y="168275"/>
                  </a:cubicBezTo>
                  <a:cubicBezTo>
                    <a:pt x="527050" y="212725"/>
                    <a:pt x="505354" y="247121"/>
                    <a:pt x="482600" y="266700"/>
                  </a:cubicBezTo>
                  <a:cubicBezTo>
                    <a:pt x="459846" y="286279"/>
                    <a:pt x="459846" y="277813"/>
                    <a:pt x="422275" y="285750"/>
                  </a:cubicBezTo>
                  <a:cubicBezTo>
                    <a:pt x="384704" y="293687"/>
                    <a:pt x="293688" y="309033"/>
                    <a:pt x="257175" y="314325"/>
                  </a:cubicBezTo>
                  <a:cubicBezTo>
                    <a:pt x="220662" y="319617"/>
                    <a:pt x="203200" y="317500"/>
                    <a:pt x="203200" y="317500"/>
                  </a:cubicBezTo>
                  <a:cubicBezTo>
                    <a:pt x="169863" y="319087"/>
                    <a:pt x="91017" y="323850"/>
                    <a:pt x="57150" y="323850"/>
                  </a:cubicBezTo>
                  <a:cubicBezTo>
                    <a:pt x="23283" y="323850"/>
                    <a:pt x="11641" y="320675"/>
                    <a:pt x="0" y="3175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A69F8C75-8589-4690-9CDC-5EABCDD5177D}"/>
                </a:ext>
              </a:extLst>
            </p:cNvPr>
            <p:cNvSpPr/>
            <p:nvPr/>
          </p:nvSpPr>
          <p:spPr>
            <a:xfrm>
              <a:off x="10177851" y="4696883"/>
              <a:ext cx="315383" cy="118534"/>
            </a:xfrm>
            <a:custGeom>
              <a:avLst/>
              <a:gdLst>
                <a:gd name="connsiteX0" fmla="*/ 0 w 315383"/>
                <a:gd name="connsiteY0" fmla="*/ 0 h 118534"/>
                <a:gd name="connsiteX1" fmla="*/ 99483 w 315383"/>
                <a:gd name="connsiteY1" fmla="*/ 6350 h 118534"/>
                <a:gd name="connsiteX2" fmla="*/ 143933 w 315383"/>
                <a:gd name="connsiteY2" fmla="*/ 2117 h 118534"/>
                <a:gd name="connsiteX3" fmla="*/ 207433 w 315383"/>
                <a:gd name="connsiteY3" fmla="*/ 14817 h 118534"/>
                <a:gd name="connsiteX4" fmla="*/ 279400 w 315383"/>
                <a:gd name="connsiteY4" fmla="*/ 69850 h 118534"/>
                <a:gd name="connsiteX5" fmla="*/ 315383 w 315383"/>
                <a:gd name="connsiteY5" fmla="*/ 118534 h 11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383" h="118534">
                  <a:moveTo>
                    <a:pt x="0" y="0"/>
                  </a:moveTo>
                  <a:cubicBezTo>
                    <a:pt x="37747" y="2998"/>
                    <a:pt x="75494" y="5997"/>
                    <a:pt x="99483" y="6350"/>
                  </a:cubicBezTo>
                  <a:cubicBezTo>
                    <a:pt x="123472" y="6703"/>
                    <a:pt x="125941" y="706"/>
                    <a:pt x="143933" y="2117"/>
                  </a:cubicBezTo>
                  <a:cubicBezTo>
                    <a:pt x="161925" y="3528"/>
                    <a:pt x="184855" y="3528"/>
                    <a:pt x="207433" y="14817"/>
                  </a:cubicBezTo>
                  <a:cubicBezTo>
                    <a:pt x="230011" y="26106"/>
                    <a:pt x="261408" y="52564"/>
                    <a:pt x="279400" y="69850"/>
                  </a:cubicBezTo>
                  <a:cubicBezTo>
                    <a:pt x="297392" y="87136"/>
                    <a:pt x="306387" y="102835"/>
                    <a:pt x="315383" y="118534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41BDF4AF-21E7-4B39-BD02-A4CF81FE97DB}"/>
                </a:ext>
              </a:extLst>
            </p:cNvPr>
            <p:cNvSpPr/>
            <p:nvPr/>
          </p:nvSpPr>
          <p:spPr>
            <a:xfrm>
              <a:off x="9968301" y="4442883"/>
              <a:ext cx="260350" cy="179917"/>
            </a:xfrm>
            <a:custGeom>
              <a:avLst/>
              <a:gdLst>
                <a:gd name="connsiteX0" fmla="*/ 0 w 260350"/>
                <a:gd name="connsiteY0" fmla="*/ 0 h 179917"/>
                <a:gd name="connsiteX1" fmla="*/ 80433 w 260350"/>
                <a:gd name="connsiteY1" fmla="*/ 35984 h 179917"/>
                <a:gd name="connsiteX2" fmla="*/ 148166 w 260350"/>
                <a:gd name="connsiteY2" fmla="*/ 74084 h 179917"/>
                <a:gd name="connsiteX3" fmla="*/ 215900 w 260350"/>
                <a:gd name="connsiteY3" fmla="*/ 150284 h 179917"/>
                <a:gd name="connsiteX4" fmla="*/ 260350 w 260350"/>
                <a:gd name="connsiteY4" fmla="*/ 179917 h 17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79917">
                  <a:moveTo>
                    <a:pt x="0" y="0"/>
                  </a:moveTo>
                  <a:cubicBezTo>
                    <a:pt x="27869" y="11818"/>
                    <a:pt x="55739" y="23637"/>
                    <a:pt x="80433" y="35984"/>
                  </a:cubicBezTo>
                  <a:cubicBezTo>
                    <a:pt x="105127" y="48331"/>
                    <a:pt x="125588" y="55034"/>
                    <a:pt x="148166" y="74084"/>
                  </a:cubicBezTo>
                  <a:cubicBezTo>
                    <a:pt x="170744" y="93134"/>
                    <a:pt x="197203" y="132645"/>
                    <a:pt x="215900" y="150284"/>
                  </a:cubicBezTo>
                  <a:cubicBezTo>
                    <a:pt x="234597" y="167923"/>
                    <a:pt x="247473" y="173920"/>
                    <a:pt x="260350" y="179917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FD998FBC-8BFF-4362-9285-800E4072E91C}"/>
                </a:ext>
              </a:extLst>
            </p:cNvPr>
            <p:cNvSpPr/>
            <p:nvPr/>
          </p:nvSpPr>
          <p:spPr>
            <a:xfrm>
              <a:off x="9595767" y="2887133"/>
              <a:ext cx="262467" cy="364067"/>
            </a:xfrm>
            <a:custGeom>
              <a:avLst/>
              <a:gdLst>
                <a:gd name="connsiteX0" fmla="*/ 262467 w 262467"/>
                <a:gd name="connsiteY0" fmla="*/ 0 h 364067"/>
                <a:gd name="connsiteX1" fmla="*/ 205317 w 262467"/>
                <a:gd name="connsiteY1" fmla="*/ 101600 h 364067"/>
                <a:gd name="connsiteX2" fmla="*/ 156634 w 262467"/>
                <a:gd name="connsiteY2" fmla="*/ 152400 h 364067"/>
                <a:gd name="connsiteX3" fmla="*/ 127000 w 262467"/>
                <a:gd name="connsiteY3" fmla="*/ 184150 h 364067"/>
                <a:gd name="connsiteX4" fmla="*/ 74084 w 262467"/>
                <a:gd name="connsiteY4" fmla="*/ 266700 h 364067"/>
                <a:gd name="connsiteX5" fmla="*/ 29634 w 262467"/>
                <a:gd name="connsiteY5" fmla="*/ 313267 h 364067"/>
                <a:gd name="connsiteX6" fmla="*/ 10584 w 262467"/>
                <a:gd name="connsiteY6" fmla="*/ 340784 h 364067"/>
                <a:gd name="connsiteX7" fmla="*/ 0 w 262467"/>
                <a:gd name="connsiteY7" fmla="*/ 364067 h 36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467" h="364067">
                  <a:moveTo>
                    <a:pt x="262467" y="0"/>
                  </a:moveTo>
                  <a:cubicBezTo>
                    <a:pt x="242711" y="38100"/>
                    <a:pt x="222956" y="76200"/>
                    <a:pt x="205317" y="101600"/>
                  </a:cubicBezTo>
                  <a:cubicBezTo>
                    <a:pt x="187678" y="127000"/>
                    <a:pt x="169687" y="138642"/>
                    <a:pt x="156634" y="152400"/>
                  </a:cubicBezTo>
                  <a:cubicBezTo>
                    <a:pt x="143581" y="166158"/>
                    <a:pt x="140758" y="165100"/>
                    <a:pt x="127000" y="184150"/>
                  </a:cubicBezTo>
                  <a:cubicBezTo>
                    <a:pt x="113242" y="203200"/>
                    <a:pt x="90312" y="245181"/>
                    <a:pt x="74084" y="266700"/>
                  </a:cubicBezTo>
                  <a:cubicBezTo>
                    <a:pt x="57856" y="288219"/>
                    <a:pt x="40217" y="300920"/>
                    <a:pt x="29634" y="313267"/>
                  </a:cubicBezTo>
                  <a:cubicBezTo>
                    <a:pt x="19051" y="325614"/>
                    <a:pt x="15523" y="332317"/>
                    <a:pt x="10584" y="340784"/>
                  </a:cubicBezTo>
                  <a:cubicBezTo>
                    <a:pt x="5645" y="349251"/>
                    <a:pt x="2822" y="356659"/>
                    <a:pt x="0" y="364067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A5BE5013-A20D-43FD-BD61-C90A5A7E1D07}"/>
                </a:ext>
              </a:extLst>
            </p:cNvPr>
            <p:cNvSpPr/>
            <p:nvPr/>
          </p:nvSpPr>
          <p:spPr>
            <a:xfrm>
              <a:off x="9324834" y="3505200"/>
              <a:ext cx="201083" cy="169333"/>
            </a:xfrm>
            <a:custGeom>
              <a:avLst/>
              <a:gdLst>
                <a:gd name="connsiteX0" fmla="*/ 201083 w 201083"/>
                <a:gd name="connsiteY0" fmla="*/ 0 h 169333"/>
                <a:gd name="connsiteX1" fmla="*/ 141817 w 201083"/>
                <a:gd name="connsiteY1" fmla="*/ 50800 h 169333"/>
                <a:gd name="connsiteX2" fmla="*/ 82550 w 201083"/>
                <a:gd name="connsiteY2" fmla="*/ 101600 h 169333"/>
                <a:gd name="connsiteX3" fmla="*/ 35983 w 201083"/>
                <a:gd name="connsiteY3" fmla="*/ 141817 h 169333"/>
                <a:gd name="connsiteX4" fmla="*/ 0 w 201083"/>
                <a:gd name="connsiteY4" fmla="*/ 169333 h 1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083" h="169333">
                  <a:moveTo>
                    <a:pt x="201083" y="0"/>
                  </a:moveTo>
                  <a:lnTo>
                    <a:pt x="141817" y="50800"/>
                  </a:lnTo>
                  <a:lnTo>
                    <a:pt x="82550" y="101600"/>
                  </a:lnTo>
                  <a:cubicBezTo>
                    <a:pt x="64911" y="116769"/>
                    <a:pt x="49741" y="130528"/>
                    <a:pt x="35983" y="141817"/>
                  </a:cubicBezTo>
                  <a:cubicBezTo>
                    <a:pt x="22225" y="153106"/>
                    <a:pt x="7761" y="166864"/>
                    <a:pt x="0" y="169333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CA974BA9-276F-4747-AC9E-659C7938AF40}"/>
                </a:ext>
              </a:extLst>
            </p:cNvPr>
            <p:cNvSpPr/>
            <p:nvPr/>
          </p:nvSpPr>
          <p:spPr>
            <a:xfrm>
              <a:off x="9301551" y="3558117"/>
              <a:ext cx="192616" cy="220133"/>
            </a:xfrm>
            <a:custGeom>
              <a:avLst/>
              <a:gdLst>
                <a:gd name="connsiteX0" fmla="*/ 192616 w 192616"/>
                <a:gd name="connsiteY0" fmla="*/ 0 h 220133"/>
                <a:gd name="connsiteX1" fmla="*/ 141816 w 192616"/>
                <a:gd name="connsiteY1" fmla="*/ 76200 h 220133"/>
                <a:gd name="connsiteX2" fmla="*/ 76200 w 192616"/>
                <a:gd name="connsiteY2" fmla="*/ 133350 h 220133"/>
                <a:gd name="connsiteX3" fmla="*/ 25400 w 192616"/>
                <a:gd name="connsiteY3" fmla="*/ 184150 h 220133"/>
                <a:gd name="connsiteX4" fmla="*/ 0 w 192616"/>
                <a:gd name="connsiteY4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16" h="220133">
                  <a:moveTo>
                    <a:pt x="192616" y="0"/>
                  </a:moveTo>
                  <a:cubicBezTo>
                    <a:pt x="176917" y="26987"/>
                    <a:pt x="161219" y="53975"/>
                    <a:pt x="141816" y="76200"/>
                  </a:cubicBezTo>
                  <a:cubicBezTo>
                    <a:pt x="122413" y="98425"/>
                    <a:pt x="95603" y="115358"/>
                    <a:pt x="76200" y="133350"/>
                  </a:cubicBezTo>
                  <a:cubicBezTo>
                    <a:pt x="56797" y="151342"/>
                    <a:pt x="38100" y="169686"/>
                    <a:pt x="25400" y="184150"/>
                  </a:cubicBezTo>
                  <a:cubicBezTo>
                    <a:pt x="12700" y="198614"/>
                    <a:pt x="6350" y="209373"/>
                    <a:pt x="0" y="220133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063E2BA2-1D7E-4A2E-AC7A-270AE2CF7834}"/>
                </a:ext>
              </a:extLst>
            </p:cNvPr>
            <p:cNvSpPr/>
            <p:nvPr/>
          </p:nvSpPr>
          <p:spPr>
            <a:xfrm>
              <a:off x="9259217" y="3052233"/>
              <a:ext cx="281517" cy="431800"/>
            </a:xfrm>
            <a:custGeom>
              <a:avLst/>
              <a:gdLst>
                <a:gd name="connsiteX0" fmla="*/ 281517 w 281517"/>
                <a:gd name="connsiteY0" fmla="*/ 0 h 431800"/>
                <a:gd name="connsiteX1" fmla="*/ 154517 w 281517"/>
                <a:gd name="connsiteY1" fmla="*/ 148167 h 431800"/>
                <a:gd name="connsiteX2" fmla="*/ 95250 w 281517"/>
                <a:gd name="connsiteY2" fmla="*/ 228600 h 431800"/>
                <a:gd name="connsiteX3" fmla="*/ 33867 w 281517"/>
                <a:gd name="connsiteY3" fmla="*/ 323850 h 431800"/>
                <a:gd name="connsiteX4" fmla="*/ 0 w 281517"/>
                <a:gd name="connsiteY4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517" h="431800">
                  <a:moveTo>
                    <a:pt x="281517" y="0"/>
                  </a:moveTo>
                  <a:cubicBezTo>
                    <a:pt x="233539" y="55033"/>
                    <a:pt x="185561" y="110067"/>
                    <a:pt x="154517" y="148167"/>
                  </a:cubicBezTo>
                  <a:cubicBezTo>
                    <a:pt x="123473" y="186267"/>
                    <a:pt x="115358" y="199320"/>
                    <a:pt x="95250" y="228600"/>
                  </a:cubicBezTo>
                  <a:cubicBezTo>
                    <a:pt x="75142" y="257880"/>
                    <a:pt x="49742" y="289983"/>
                    <a:pt x="33867" y="323850"/>
                  </a:cubicBezTo>
                  <a:cubicBezTo>
                    <a:pt x="17992" y="357717"/>
                    <a:pt x="8996" y="394758"/>
                    <a:pt x="0" y="4318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49706865-620E-4D46-864C-75B2336AFB27}"/>
                </a:ext>
              </a:extLst>
            </p:cNvPr>
            <p:cNvSpPr/>
            <p:nvPr/>
          </p:nvSpPr>
          <p:spPr>
            <a:xfrm>
              <a:off x="9295201" y="3153833"/>
              <a:ext cx="101600" cy="61384"/>
            </a:xfrm>
            <a:custGeom>
              <a:avLst/>
              <a:gdLst>
                <a:gd name="connsiteX0" fmla="*/ 0 w 101600"/>
                <a:gd name="connsiteY0" fmla="*/ 61384 h 61384"/>
                <a:gd name="connsiteX1" fmla="*/ 101600 w 101600"/>
                <a:gd name="connsiteY1" fmla="*/ 0 h 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61384">
                  <a:moveTo>
                    <a:pt x="0" y="61384"/>
                  </a:moveTo>
                  <a:lnTo>
                    <a:pt x="101600" y="0"/>
                  </a:ln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3C250EE8-1B57-4A64-9CA9-EE80661B5D32}"/>
                </a:ext>
              </a:extLst>
            </p:cNvPr>
            <p:cNvSpPr/>
            <p:nvPr/>
          </p:nvSpPr>
          <p:spPr>
            <a:xfrm>
              <a:off x="9284617" y="2940050"/>
              <a:ext cx="309034" cy="110067"/>
            </a:xfrm>
            <a:custGeom>
              <a:avLst/>
              <a:gdLst>
                <a:gd name="connsiteX0" fmla="*/ 0 w 309034"/>
                <a:gd name="connsiteY0" fmla="*/ 110067 h 110067"/>
                <a:gd name="connsiteX1" fmla="*/ 182034 w 309034"/>
                <a:gd name="connsiteY1" fmla="*/ 61383 h 110067"/>
                <a:gd name="connsiteX2" fmla="*/ 258234 w 309034"/>
                <a:gd name="connsiteY2" fmla="*/ 19050 h 110067"/>
                <a:gd name="connsiteX3" fmla="*/ 309034 w 309034"/>
                <a:gd name="connsiteY3" fmla="*/ 0 h 11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34" h="110067">
                  <a:moveTo>
                    <a:pt x="0" y="110067"/>
                  </a:moveTo>
                  <a:cubicBezTo>
                    <a:pt x="69497" y="93310"/>
                    <a:pt x="138995" y="76553"/>
                    <a:pt x="182034" y="61383"/>
                  </a:cubicBezTo>
                  <a:cubicBezTo>
                    <a:pt x="225073" y="46213"/>
                    <a:pt x="237067" y="29280"/>
                    <a:pt x="258234" y="19050"/>
                  </a:cubicBezTo>
                  <a:cubicBezTo>
                    <a:pt x="279401" y="8820"/>
                    <a:pt x="294217" y="4410"/>
                    <a:pt x="309034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265FF4AA-37B0-46A3-8548-AB4894929DE0}"/>
                </a:ext>
              </a:extLst>
            </p:cNvPr>
            <p:cNvSpPr/>
            <p:nvPr/>
          </p:nvSpPr>
          <p:spPr>
            <a:xfrm>
              <a:off x="9100467" y="1625600"/>
              <a:ext cx="226484" cy="38100"/>
            </a:xfrm>
            <a:custGeom>
              <a:avLst/>
              <a:gdLst>
                <a:gd name="connsiteX0" fmla="*/ 0 w 226484"/>
                <a:gd name="connsiteY0" fmla="*/ 38100 h 38100"/>
                <a:gd name="connsiteX1" fmla="*/ 57150 w 226484"/>
                <a:gd name="connsiteY1" fmla="*/ 23283 h 38100"/>
                <a:gd name="connsiteX2" fmla="*/ 93134 w 226484"/>
                <a:gd name="connsiteY2" fmla="*/ 10583 h 38100"/>
                <a:gd name="connsiteX3" fmla="*/ 160867 w 226484"/>
                <a:gd name="connsiteY3" fmla="*/ 8467 h 38100"/>
                <a:gd name="connsiteX4" fmla="*/ 226484 w 226484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484" h="38100">
                  <a:moveTo>
                    <a:pt x="0" y="38100"/>
                  </a:moveTo>
                  <a:cubicBezTo>
                    <a:pt x="20814" y="32984"/>
                    <a:pt x="41628" y="27869"/>
                    <a:pt x="57150" y="23283"/>
                  </a:cubicBezTo>
                  <a:cubicBezTo>
                    <a:pt x="72672" y="18697"/>
                    <a:pt x="75848" y="13052"/>
                    <a:pt x="93134" y="10583"/>
                  </a:cubicBezTo>
                  <a:cubicBezTo>
                    <a:pt x="110420" y="8114"/>
                    <a:pt x="138642" y="10231"/>
                    <a:pt x="160867" y="8467"/>
                  </a:cubicBezTo>
                  <a:cubicBezTo>
                    <a:pt x="183092" y="6703"/>
                    <a:pt x="226484" y="0"/>
                    <a:pt x="226484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7F43B7E5-694B-4D88-9D07-5BB5DED4D726}"/>
                </a:ext>
              </a:extLst>
            </p:cNvPr>
            <p:cNvSpPr/>
            <p:nvPr/>
          </p:nvSpPr>
          <p:spPr>
            <a:xfrm>
              <a:off x="9549201" y="1253067"/>
              <a:ext cx="55033" cy="35983"/>
            </a:xfrm>
            <a:custGeom>
              <a:avLst/>
              <a:gdLst>
                <a:gd name="connsiteX0" fmla="*/ 55033 w 55033"/>
                <a:gd name="connsiteY0" fmla="*/ 0 h 35983"/>
                <a:gd name="connsiteX1" fmla="*/ 0 w 55033"/>
                <a:gd name="connsiteY1" fmla="*/ 35983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33" h="35983">
                  <a:moveTo>
                    <a:pt x="55033" y="0"/>
                  </a:moveTo>
                  <a:lnTo>
                    <a:pt x="0" y="35983"/>
                  </a:ln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09765CD1-0AE0-4D15-A0C5-9A70062EB0D4}"/>
                </a:ext>
              </a:extLst>
            </p:cNvPr>
            <p:cNvSpPr/>
            <p:nvPr/>
          </p:nvSpPr>
          <p:spPr>
            <a:xfrm>
              <a:off x="9858234" y="336550"/>
              <a:ext cx="70541" cy="112183"/>
            </a:xfrm>
            <a:custGeom>
              <a:avLst/>
              <a:gdLst>
                <a:gd name="connsiteX0" fmla="*/ 0 w 70541"/>
                <a:gd name="connsiteY0" fmla="*/ 0 h 112183"/>
                <a:gd name="connsiteX1" fmla="*/ 57150 w 70541"/>
                <a:gd name="connsiteY1" fmla="*/ 42333 h 112183"/>
                <a:gd name="connsiteX2" fmla="*/ 69850 w 70541"/>
                <a:gd name="connsiteY2" fmla="*/ 67733 h 112183"/>
                <a:gd name="connsiteX3" fmla="*/ 67733 w 70541"/>
                <a:gd name="connsiteY3" fmla="*/ 112183 h 11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41" h="112183">
                  <a:moveTo>
                    <a:pt x="0" y="0"/>
                  </a:moveTo>
                  <a:cubicBezTo>
                    <a:pt x="22754" y="15522"/>
                    <a:pt x="45508" y="31044"/>
                    <a:pt x="57150" y="42333"/>
                  </a:cubicBezTo>
                  <a:cubicBezTo>
                    <a:pt x="68792" y="53622"/>
                    <a:pt x="68086" y="56091"/>
                    <a:pt x="69850" y="67733"/>
                  </a:cubicBezTo>
                  <a:cubicBezTo>
                    <a:pt x="71614" y="79375"/>
                    <a:pt x="69673" y="95779"/>
                    <a:pt x="67733" y="112183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625937D0-9E2B-4223-8A51-CFBDEFF6A1E8}"/>
                </a:ext>
              </a:extLst>
            </p:cNvPr>
            <p:cNvSpPr/>
            <p:nvPr/>
          </p:nvSpPr>
          <p:spPr>
            <a:xfrm>
              <a:off x="9652917" y="224482"/>
              <a:ext cx="116417" cy="44335"/>
            </a:xfrm>
            <a:custGeom>
              <a:avLst/>
              <a:gdLst>
                <a:gd name="connsiteX0" fmla="*/ 116417 w 116417"/>
                <a:gd name="connsiteY0" fmla="*/ 44335 h 44335"/>
                <a:gd name="connsiteX1" fmla="*/ 35984 w 116417"/>
                <a:gd name="connsiteY1" fmla="*/ 2001 h 44335"/>
                <a:gd name="connsiteX2" fmla="*/ 6350 w 116417"/>
                <a:gd name="connsiteY2" fmla="*/ 10468 h 44335"/>
                <a:gd name="connsiteX3" fmla="*/ 0 w 116417"/>
                <a:gd name="connsiteY3" fmla="*/ 42218 h 4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17" h="44335">
                  <a:moveTo>
                    <a:pt x="116417" y="44335"/>
                  </a:moveTo>
                  <a:cubicBezTo>
                    <a:pt x="85372" y="25990"/>
                    <a:pt x="54328" y="7645"/>
                    <a:pt x="35984" y="2001"/>
                  </a:cubicBezTo>
                  <a:cubicBezTo>
                    <a:pt x="17639" y="-3644"/>
                    <a:pt x="12347" y="3765"/>
                    <a:pt x="6350" y="10468"/>
                  </a:cubicBezTo>
                  <a:cubicBezTo>
                    <a:pt x="353" y="17171"/>
                    <a:pt x="176" y="29694"/>
                    <a:pt x="0" y="42218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40796470-7ED5-44B9-8195-24BD067BA0A5}"/>
                </a:ext>
              </a:extLst>
            </p:cNvPr>
            <p:cNvSpPr/>
            <p:nvPr/>
          </p:nvSpPr>
          <p:spPr>
            <a:xfrm>
              <a:off x="9204184" y="2706688"/>
              <a:ext cx="47625" cy="28575"/>
            </a:xfrm>
            <a:custGeom>
              <a:avLst/>
              <a:gdLst>
                <a:gd name="connsiteX0" fmla="*/ 0 w 47625"/>
                <a:gd name="connsiteY0" fmla="*/ 0 h 28575"/>
                <a:gd name="connsiteX1" fmla="*/ 47625 w 47625"/>
                <a:gd name="connsiteY1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28575">
                  <a:moveTo>
                    <a:pt x="0" y="0"/>
                  </a:moveTo>
                  <a:lnTo>
                    <a:pt x="47625" y="28575"/>
                  </a:ln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A5208EED-0B21-4686-98D1-ED4244580305}"/>
                </a:ext>
              </a:extLst>
            </p:cNvPr>
            <p:cNvSpPr/>
            <p:nvPr/>
          </p:nvSpPr>
          <p:spPr>
            <a:xfrm>
              <a:off x="9197834" y="2836863"/>
              <a:ext cx="60978" cy="38285"/>
            </a:xfrm>
            <a:custGeom>
              <a:avLst/>
              <a:gdLst>
                <a:gd name="connsiteX0" fmla="*/ 0 w 60978"/>
                <a:gd name="connsiteY0" fmla="*/ 0 h 38285"/>
                <a:gd name="connsiteX1" fmla="*/ 52388 w 60978"/>
                <a:gd name="connsiteY1" fmla="*/ 34925 h 38285"/>
                <a:gd name="connsiteX2" fmla="*/ 60325 w 60978"/>
                <a:gd name="connsiteY2" fmla="*/ 34925 h 3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78" h="38285">
                  <a:moveTo>
                    <a:pt x="0" y="0"/>
                  </a:moveTo>
                  <a:cubicBezTo>
                    <a:pt x="21167" y="14552"/>
                    <a:pt x="42334" y="29104"/>
                    <a:pt x="52388" y="34925"/>
                  </a:cubicBezTo>
                  <a:cubicBezTo>
                    <a:pt x="62442" y="40746"/>
                    <a:pt x="61383" y="37835"/>
                    <a:pt x="60325" y="3492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2742678D-7D74-4DBE-8DF7-3F6E0766D1FD}"/>
                </a:ext>
              </a:extLst>
            </p:cNvPr>
            <p:cNvSpPr/>
            <p:nvPr/>
          </p:nvSpPr>
          <p:spPr>
            <a:xfrm>
              <a:off x="10417034" y="4529667"/>
              <a:ext cx="336717" cy="364066"/>
            </a:xfrm>
            <a:custGeom>
              <a:avLst/>
              <a:gdLst>
                <a:gd name="connsiteX0" fmla="*/ 0 w 336717"/>
                <a:gd name="connsiteY0" fmla="*/ 0 h 364066"/>
                <a:gd name="connsiteX1" fmla="*/ 194733 w 336717"/>
                <a:gd name="connsiteY1" fmla="*/ 25400 h 364066"/>
                <a:gd name="connsiteX2" fmla="*/ 262467 w 336717"/>
                <a:gd name="connsiteY2" fmla="*/ 84666 h 364066"/>
                <a:gd name="connsiteX3" fmla="*/ 330200 w 336717"/>
                <a:gd name="connsiteY3" fmla="*/ 254000 h 364066"/>
                <a:gd name="connsiteX4" fmla="*/ 330200 w 336717"/>
                <a:gd name="connsiteY4" fmla="*/ 364066 h 36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717" h="364066">
                  <a:moveTo>
                    <a:pt x="0" y="0"/>
                  </a:moveTo>
                  <a:cubicBezTo>
                    <a:pt x="75494" y="5644"/>
                    <a:pt x="150989" y="11289"/>
                    <a:pt x="194733" y="25400"/>
                  </a:cubicBezTo>
                  <a:cubicBezTo>
                    <a:pt x="238477" y="39511"/>
                    <a:pt x="239889" y="46566"/>
                    <a:pt x="262467" y="84666"/>
                  </a:cubicBezTo>
                  <a:cubicBezTo>
                    <a:pt x="285045" y="122766"/>
                    <a:pt x="318911" y="207433"/>
                    <a:pt x="330200" y="254000"/>
                  </a:cubicBezTo>
                  <a:cubicBezTo>
                    <a:pt x="341489" y="300567"/>
                    <a:pt x="335844" y="332316"/>
                    <a:pt x="330200" y="364066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A6C667DB-B478-4267-ADC2-73395EA8A83A}"/>
                </a:ext>
              </a:extLst>
            </p:cNvPr>
            <p:cNvSpPr/>
            <p:nvPr/>
          </p:nvSpPr>
          <p:spPr>
            <a:xfrm>
              <a:off x="10764167" y="4394200"/>
              <a:ext cx="230180" cy="313267"/>
            </a:xfrm>
            <a:custGeom>
              <a:avLst/>
              <a:gdLst>
                <a:gd name="connsiteX0" fmla="*/ 0 w 230180"/>
                <a:gd name="connsiteY0" fmla="*/ 0 h 313267"/>
                <a:gd name="connsiteX1" fmla="*/ 127000 w 230180"/>
                <a:gd name="connsiteY1" fmla="*/ 67733 h 313267"/>
                <a:gd name="connsiteX2" fmla="*/ 186267 w 230180"/>
                <a:gd name="connsiteY2" fmla="*/ 203200 h 313267"/>
                <a:gd name="connsiteX3" fmla="*/ 220134 w 230180"/>
                <a:gd name="connsiteY3" fmla="*/ 313267 h 3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180" h="313267">
                  <a:moveTo>
                    <a:pt x="0" y="0"/>
                  </a:moveTo>
                  <a:cubicBezTo>
                    <a:pt x="47978" y="16933"/>
                    <a:pt x="95956" y="33866"/>
                    <a:pt x="127000" y="67733"/>
                  </a:cubicBezTo>
                  <a:cubicBezTo>
                    <a:pt x="158044" y="101600"/>
                    <a:pt x="170745" y="162278"/>
                    <a:pt x="186267" y="203200"/>
                  </a:cubicBezTo>
                  <a:cubicBezTo>
                    <a:pt x="201789" y="244122"/>
                    <a:pt x="251178" y="275167"/>
                    <a:pt x="220134" y="313267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99AC770D-A3F9-42B5-B657-5A6461061983}"/>
                </a:ext>
              </a:extLst>
            </p:cNvPr>
            <p:cNvSpPr/>
            <p:nvPr/>
          </p:nvSpPr>
          <p:spPr>
            <a:xfrm>
              <a:off x="10078367" y="4842933"/>
              <a:ext cx="245534" cy="237067"/>
            </a:xfrm>
            <a:custGeom>
              <a:avLst/>
              <a:gdLst>
                <a:gd name="connsiteX0" fmla="*/ 0 w 245534"/>
                <a:gd name="connsiteY0" fmla="*/ 0 h 237067"/>
                <a:gd name="connsiteX1" fmla="*/ 143934 w 245534"/>
                <a:gd name="connsiteY1" fmla="*/ 177800 h 237067"/>
                <a:gd name="connsiteX2" fmla="*/ 245534 w 245534"/>
                <a:gd name="connsiteY2" fmla="*/ 237067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534" h="237067">
                  <a:moveTo>
                    <a:pt x="0" y="0"/>
                  </a:moveTo>
                  <a:cubicBezTo>
                    <a:pt x="51506" y="69144"/>
                    <a:pt x="103012" y="138289"/>
                    <a:pt x="143934" y="177800"/>
                  </a:cubicBezTo>
                  <a:cubicBezTo>
                    <a:pt x="184856" y="217311"/>
                    <a:pt x="245534" y="237067"/>
                    <a:pt x="245534" y="237067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AEA524B5-5044-4D31-BC28-1C2C9EE805AD}"/>
                </a:ext>
              </a:extLst>
            </p:cNvPr>
            <p:cNvSpPr/>
            <p:nvPr/>
          </p:nvSpPr>
          <p:spPr>
            <a:xfrm>
              <a:off x="9540734" y="3632200"/>
              <a:ext cx="114300" cy="60325"/>
            </a:xfrm>
            <a:custGeom>
              <a:avLst/>
              <a:gdLst>
                <a:gd name="connsiteX0" fmla="*/ 0 w 114300"/>
                <a:gd name="connsiteY0" fmla="*/ 0 h 60325"/>
                <a:gd name="connsiteX1" fmla="*/ 53975 w 114300"/>
                <a:gd name="connsiteY1" fmla="*/ 22225 h 60325"/>
                <a:gd name="connsiteX2" fmla="*/ 114300 w 114300"/>
                <a:gd name="connsiteY2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0325">
                  <a:moveTo>
                    <a:pt x="0" y="0"/>
                  </a:moveTo>
                  <a:cubicBezTo>
                    <a:pt x="17462" y="6085"/>
                    <a:pt x="34925" y="12171"/>
                    <a:pt x="53975" y="22225"/>
                  </a:cubicBezTo>
                  <a:cubicBezTo>
                    <a:pt x="73025" y="32279"/>
                    <a:pt x="93662" y="46302"/>
                    <a:pt x="114300" y="6032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09352186-EE1D-49CB-8C7F-C3B97906FAB5}"/>
                </a:ext>
              </a:extLst>
            </p:cNvPr>
            <p:cNvSpPr/>
            <p:nvPr/>
          </p:nvSpPr>
          <p:spPr>
            <a:xfrm>
              <a:off x="9728059" y="3781425"/>
              <a:ext cx="22225" cy="60325"/>
            </a:xfrm>
            <a:custGeom>
              <a:avLst/>
              <a:gdLst>
                <a:gd name="connsiteX0" fmla="*/ 0 w 22225"/>
                <a:gd name="connsiteY0" fmla="*/ 0 h 60325"/>
                <a:gd name="connsiteX1" fmla="*/ 22225 w 22225"/>
                <a:gd name="connsiteY1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25" h="60325">
                  <a:moveTo>
                    <a:pt x="0" y="0"/>
                  </a:moveTo>
                  <a:lnTo>
                    <a:pt x="22225" y="60325"/>
                  </a:ln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3FC2757C-50AA-497B-A7DE-184D70A9CBC3}"/>
                </a:ext>
              </a:extLst>
            </p:cNvPr>
            <p:cNvSpPr/>
            <p:nvPr/>
          </p:nvSpPr>
          <p:spPr>
            <a:xfrm>
              <a:off x="9439134" y="3930650"/>
              <a:ext cx="107950" cy="127000"/>
            </a:xfrm>
            <a:custGeom>
              <a:avLst/>
              <a:gdLst>
                <a:gd name="connsiteX0" fmla="*/ 0 w 107950"/>
                <a:gd name="connsiteY0" fmla="*/ 0 h 127000"/>
                <a:gd name="connsiteX1" fmla="*/ 47625 w 107950"/>
                <a:gd name="connsiteY1" fmla="*/ 50800 h 127000"/>
                <a:gd name="connsiteX2" fmla="*/ 92075 w 107950"/>
                <a:gd name="connsiteY2" fmla="*/ 92075 h 127000"/>
                <a:gd name="connsiteX3" fmla="*/ 107950 w 107950"/>
                <a:gd name="connsiteY3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50" h="127000">
                  <a:moveTo>
                    <a:pt x="0" y="0"/>
                  </a:moveTo>
                  <a:cubicBezTo>
                    <a:pt x="16139" y="17727"/>
                    <a:pt x="32279" y="35454"/>
                    <a:pt x="47625" y="50800"/>
                  </a:cubicBezTo>
                  <a:cubicBezTo>
                    <a:pt x="62971" y="66146"/>
                    <a:pt x="82021" y="79375"/>
                    <a:pt x="92075" y="92075"/>
                  </a:cubicBezTo>
                  <a:cubicBezTo>
                    <a:pt x="102129" y="104775"/>
                    <a:pt x="102129" y="121708"/>
                    <a:pt x="107950" y="1270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0563D4A8-6FF7-4BD6-AE06-0186B8872B42}"/>
                </a:ext>
              </a:extLst>
            </p:cNvPr>
            <p:cNvSpPr/>
            <p:nvPr/>
          </p:nvSpPr>
          <p:spPr>
            <a:xfrm>
              <a:off x="9362934" y="4187825"/>
              <a:ext cx="79375" cy="50800"/>
            </a:xfrm>
            <a:custGeom>
              <a:avLst/>
              <a:gdLst>
                <a:gd name="connsiteX0" fmla="*/ 0 w 79375"/>
                <a:gd name="connsiteY0" fmla="*/ 0 h 50800"/>
                <a:gd name="connsiteX1" fmla="*/ 79375 w 79375"/>
                <a:gd name="connsiteY1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50800">
                  <a:moveTo>
                    <a:pt x="0" y="0"/>
                  </a:moveTo>
                  <a:lnTo>
                    <a:pt x="79375" y="50800"/>
                  </a:ln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D28A9BDE-0DD5-4343-9738-02E59D62E5CB}"/>
                </a:ext>
              </a:extLst>
            </p:cNvPr>
            <p:cNvSpPr/>
            <p:nvPr/>
          </p:nvSpPr>
          <p:spPr>
            <a:xfrm>
              <a:off x="9324834" y="4304933"/>
              <a:ext cx="117475" cy="25767"/>
            </a:xfrm>
            <a:custGeom>
              <a:avLst/>
              <a:gdLst>
                <a:gd name="connsiteX0" fmla="*/ 117475 w 117475"/>
                <a:gd name="connsiteY0" fmla="*/ 13067 h 25767"/>
                <a:gd name="connsiteX1" fmla="*/ 38100 w 117475"/>
                <a:gd name="connsiteY1" fmla="*/ 367 h 25767"/>
                <a:gd name="connsiteX2" fmla="*/ 0 w 117475"/>
                <a:gd name="connsiteY2" fmla="*/ 25767 h 2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75" h="25767">
                  <a:moveTo>
                    <a:pt x="117475" y="13067"/>
                  </a:moveTo>
                  <a:cubicBezTo>
                    <a:pt x="87577" y="5658"/>
                    <a:pt x="57679" y="-1750"/>
                    <a:pt x="38100" y="367"/>
                  </a:cubicBezTo>
                  <a:cubicBezTo>
                    <a:pt x="18521" y="2484"/>
                    <a:pt x="9260" y="14125"/>
                    <a:pt x="0" y="25767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43CBE8BC-94DA-4F9A-BF7F-07D08ECCAEDE}"/>
                </a:ext>
              </a:extLst>
            </p:cNvPr>
            <p:cNvSpPr/>
            <p:nvPr/>
          </p:nvSpPr>
          <p:spPr>
            <a:xfrm>
              <a:off x="9216884" y="4400550"/>
              <a:ext cx="225425" cy="86297"/>
            </a:xfrm>
            <a:custGeom>
              <a:avLst/>
              <a:gdLst>
                <a:gd name="connsiteX0" fmla="*/ 225425 w 225425"/>
                <a:gd name="connsiteY0" fmla="*/ 0 h 86297"/>
                <a:gd name="connsiteX1" fmla="*/ 187325 w 225425"/>
                <a:gd name="connsiteY1" fmla="*/ 47625 h 86297"/>
                <a:gd name="connsiteX2" fmla="*/ 127000 w 225425"/>
                <a:gd name="connsiteY2" fmla="*/ 79375 h 86297"/>
                <a:gd name="connsiteX3" fmla="*/ 69850 w 225425"/>
                <a:gd name="connsiteY3" fmla="*/ 85725 h 86297"/>
                <a:gd name="connsiteX4" fmla="*/ 0 w 225425"/>
                <a:gd name="connsiteY4" fmla="*/ 69850 h 8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25" h="86297">
                  <a:moveTo>
                    <a:pt x="225425" y="0"/>
                  </a:moveTo>
                  <a:cubicBezTo>
                    <a:pt x="214577" y="17198"/>
                    <a:pt x="203729" y="34396"/>
                    <a:pt x="187325" y="47625"/>
                  </a:cubicBezTo>
                  <a:cubicBezTo>
                    <a:pt x="170921" y="60854"/>
                    <a:pt x="146579" y="73025"/>
                    <a:pt x="127000" y="79375"/>
                  </a:cubicBezTo>
                  <a:cubicBezTo>
                    <a:pt x="107421" y="85725"/>
                    <a:pt x="91017" y="87312"/>
                    <a:pt x="69850" y="85725"/>
                  </a:cubicBezTo>
                  <a:cubicBezTo>
                    <a:pt x="48683" y="84138"/>
                    <a:pt x="13758" y="78846"/>
                    <a:pt x="0" y="6985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F9CE6179-705F-41AC-B047-B5489241A4C4}"/>
                </a:ext>
              </a:extLst>
            </p:cNvPr>
            <p:cNvSpPr/>
            <p:nvPr/>
          </p:nvSpPr>
          <p:spPr>
            <a:xfrm>
              <a:off x="9334359" y="4578350"/>
              <a:ext cx="203200" cy="107295"/>
            </a:xfrm>
            <a:custGeom>
              <a:avLst/>
              <a:gdLst>
                <a:gd name="connsiteX0" fmla="*/ 203200 w 203200"/>
                <a:gd name="connsiteY0" fmla="*/ 0 h 107295"/>
                <a:gd name="connsiteX1" fmla="*/ 168275 w 203200"/>
                <a:gd name="connsiteY1" fmla="*/ 41275 h 107295"/>
                <a:gd name="connsiteX2" fmla="*/ 95250 w 203200"/>
                <a:gd name="connsiteY2" fmla="*/ 101600 h 107295"/>
                <a:gd name="connsiteX3" fmla="*/ 38100 w 203200"/>
                <a:gd name="connsiteY3" fmla="*/ 104775 h 107295"/>
                <a:gd name="connsiteX4" fmla="*/ 0 w 203200"/>
                <a:gd name="connsiteY4" fmla="*/ 101600 h 10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107295">
                  <a:moveTo>
                    <a:pt x="203200" y="0"/>
                  </a:moveTo>
                  <a:cubicBezTo>
                    <a:pt x="194733" y="12171"/>
                    <a:pt x="186267" y="24342"/>
                    <a:pt x="168275" y="41275"/>
                  </a:cubicBezTo>
                  <a:cubicBezTo>
                    <a:pt x="150283" y="58208"/>
                    <a:pt x="116946" y="91017"/>
                    <a:pt x="95250" y="101600"/>
                  </a:cubicBezTo>
                  <a:cubicBezTo>
                    <a:pt x="73554" y="112183"/>
                    <a:pt x="53975" y="104775"/>
                    <a:pt x="38100" y="104775"/>
                  </a:cubicBezTo>
                  <a:cubicBezTo>
                    <a:pt x="22225" y="104775"/>
                    <a:pt x="11112" y="103187"/>
                    <a:pt x="0" y="1016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03F26EAC-A9A3-456C-859E-928123ED8359}"/>
                </a:ext>
              </a:extLst>
            </p:cNvPr>
            <p:cNvSpPr/>
            <p:nvPr/>
          </p:nvSpPr>
          <p:spPr>
            <a:xfrm>
              <a:off x="9623284" y="5848350"/>
              <a:ext cx="107950" cy="64386"/>
            </a:xfrm>
            <a:custGeom>
              <a:avLst/>
              <a:gdLst>
                <a:gd name="connsiteX0" fmla="*/ 107950 w 107950"/>
                <a:gd name="connsiteY0" fmla="*/ 0 h 64386"/>
                <a:gd name="connsiteX1" fmla="*/ 38100 w 107950"/>
                <a:gd name="connsiteY1" fmla="*/ 60325 h 64386"/>
                <a:gd name="connsiteX2" fmla="*/ 0 w 107950"/>
                <a:gd name="connsiteY2" fmla="*/ 53975 h 6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64386">
                  <a:moveTo>
                    <a:pt x="107950" y="0"/>
                  </a:moveTo>
                  <a:cubicBezTo>
                    <a:pt x="82021" y="25664"/>
                    <a:pt x="56092" y="51329"/>
                    <a:pt x="38100" y="60325"/>
                  </a:cubicBezTo>
                  <a:cubicBezTo>
                    <a:pt x="20108" y="69321"/>
                    <a:pt x="10054" y="61648"/>
                    <a:pt x="0" y="5397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D6C2900D-CC98-4991-BEFE-353E74813572}"/>
                </a:ext>
              </a:extLst>
            </p:cNvPr>
            <p:cNvSpPr/>
            <p:nvPr/>
          </p:nvSpPr>
          <p:spPr>
            <a:xfrm>
              <a:off x="9635984" y="5972175"/>
              <a:ext cx="95250" cy="55502"/>
            </a:xfrm>
            <a:custGeom>
              <a:avLst/>
              <a:gdLst>
                <a:gd name="connsiteX0" fmla="*/ 95250 w 95250"/>
                <a:gd name="connsiteY0" fmla="*/ 0 h 55502"/>
                <a:gd name="connsiteX1" fmla="*/ 50800 w 95250"/>
                <a:gd name="connsiteY1" fmla="*/ 38100 h 55502"/>
                <a:gd name="connsiteX2" fmla="*/ 38100 w 95250"/>
                <a:gd name="connsiteY2" fmla="*/ 53975 h 55502"/>
                <a:gd name="connsiteX3" fmla="*/ 0 w 95250"/>
                <a:gd name="connsiteY3" fmla="*/ 53975 h 55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55502">
                  <a:moveTo>
                    <a:pt x="95250" y="0"/>
                  </a:moveTo>
                  <a:cubicBezTo>
                    <a:pt x="77787" y="14552"/>
                    <a:pt x="60325" y="29104"/>
                    <a:pt x="50800" y="38100"/>
                  </a:cubicBezTo>
                  <a:cubicBezTo>
                    <a:pt x="41275" y="47096"/>
                    <a:pt x="46567" y="51329"/>
                    <a:pt x="38100" y="53975"/>
                  </a:cubicBezTo>
                  <a:cubicBezTo>
                    <a:pt x="29633" y="56621"/>
                    <a:pt x="14816" y="55298"/>
                    <a:pt x="0" y="5397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39790EB7-17D0-4F06-9CE6-695FC5209E38}"/>
                </a:ext>
              </a:extLst>
            </p:cNvPr>
            <p:cNvSpPr/>
            <p:nvPr/>
          </p:nvSpPr>
          <p:spPr>
            <a:xfrm>
              <a:off x="9655034" y="6061075"/>
              <a:ext cx="90110" cy="36729"/>
            </a:xfrm>
            <a:custGeom>
              <a:avLst/>
              <a:gdLst>
                <a:gd name="connsiteX0" fmla="*/ 0 w 90110"/>
                <a:gd name="connsiteY0" fmla="*/ 28575 h 36729"/>
                <a:gd name="connsiteX1" fmla="*/ 53975 w 90110"/>
                <a:gd name="connsiteY1" fmla="*/ 34925 h 36729"/>
                <a:gd name="connsiteX2" fmla="*/ 85725 w 90110"/>
                <a:gd name="connsiteY2" fmla="*/ 0 h 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10" h="36729">
                  <a:moveTo>
                    <a:pt x="0" y="28575"/>
                  </a:moveTo>
                  <a:cubicBezTo>
                    <a:pt x="19843" y="34131"/>
                    <a:pt x="39687" y="39688"/>
                    <a:pt x="53975" y="34925"/>
                  </a:cubicBezTo>
                  <a:cubicBezTo>
                    <a:pt x="68263" y="30162"/>
                    <a:pt x="102129" y="3175"/>
                    <a:pt x="85725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F96558D5-F280-416C-855F-5112E8E3B23C}"/>
                </a:ext>
              </a:extLst>
            </p:cNvPr>
            <p:cNvSpPr/>
            <p:nvPr/>
          </p:nvSpPr>
          <p:spPr>
            <a:xfrm>
              <a:off x="9967772" y="1909763"/>
              <a:ext cx="193675" cy="136525"/>
            </a:xfrm>
            <a:custGeom>
              <a:avLst/>
              <a:gdLst>
                <a:gd name="connsiteX0" fmla="*/ 193675 w 193675"/>
                <a:gd name="connsiteY0" fmla="*/ 136525 h 136525"/>
                <a:gd name="connsiteX1" fmla="*/ 155575 w 193675"/>
                <a:gd name="connsiteY1" fmla="*/ 103187 h 136525"/>
                <a:gd name="connsiteX2" fmla="*/ 119062 w 193675"/>
                <a:gd name="connsiteY2" fmla="*/ 73025 h 136525"/>
                <a:gd name="connsiteX3" fmla="*/ 80962 w 193675"/>
                <a:gd name="connsiteY3" fmla="*/ 53975 h 136525"/>
                <a:gd name="connsiteX4" fmla="*/ 52387 w 193675"/>
                <a:gd name="connsiteY4" fmla="*/ 34925 h 136525"/>
                <a:gd name="connsiteX5" fmla="*/ 28575 w 193675"/>
                <a:gd name="connsiteY5" fmla="*/ 17462 h 136525"/>
                <a:gd name="connsiteX6" fmla="*/ 0 w 193675"/>
                <a:gd name="connsiteY6" fmla="*/ 0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75" h="136525">
                  <a:moveTo>
                    <a:pt x="193675" y="136525"/>
                  </a:moveTo>
                  <a:cubicBezTo>
                    <a:pt x="180842" y="125147"/>
                    <a:pt x="168010" y="113770"/>
                    <a:pt x="155575" y="103187"/>
                  </a:cubicBezTo>
                  <a:cubicBezTo>
                    <a:pt x="143140" y="92604"/>
                    <a:pt x="131497" y="81227"/>
                    <a:pt x="119062" y="73025"/>
                  </a:cubicBezTo>
                  <a:cubicBezTo>
                    <a:pt x="106626" y="64823"/>
                    <a:pt x="92074" y="60325"/>
                    <a:pt x="80962" y="53975"/>
                  </a:cubicBezTo>
                  <a:cubicBezTo>
                    <a:pt x="69850" y="47625"/>
                    <a:pt x="61118" y="41011"/>
                    <a:pt x="52387" y="34925"/>
                  </a:cubicBezTo>
                  <a:cubicBezTo>
                    <a:pt x="43656" y="28839"/>
                    <a:pt x="37306" y="23283"/>
                    <a:pt x="28575" y="17462"/>
                  </a:cubicBezTo>
                  <a:cubicBezTo>
                    <a:pt x="19844" y="11641"/>
                    <a:pt x="0" y="0"/>
                    <a:pt x="0" y="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B0E34FBE-3A56-4466-A6A9-C97F98B1282B}"/>
                </a:ext>
              </a:extLst>
            </p:cNvPr>
            <p:cNvSpPr/>
            <p:nvPr/>
          </p:nvSpPr>
          <p:spPr>
            <a:xfrm>
              <a:off x="9315309" y="1952625"/>
              <a:ext cx="158750" cy="428625"/>
            </a:xfrm>
            <a:custGeom>
              <a:avLst/>
              <a:gdLst>
                <a:gd name="connsiteX0" fmla="*/ 0 w 158750"/>
                <a:gd name="connsiteY0" fmla="*/ 0 h 428625"/>
                <a:gd name="connsiteX1" fmla="*/ 19050 w 158750"/>
                <a:gd name="connsiteY1" fmla="*/ 82550 h 428625"/>
                <a:gd name="connsiteX2" fmla="*/ 31750 w 158750"/>
                <a:gd name="connsiteY2" fmla="*/ 177800 h 428625"/>
                <a:gd name="connsiteX3" fmla="*/ 73025 w 158750"/>
                <a:gd name="connsiteY3" fmla="*/ 247650 h 428625"/>
                <a:gd name="connsiteX4" fmla="*/ 111125 w 158750"/>
                <a:gd name="connsiteY4" fmla="*/ 304800 h 428625"/>
                <a:gd name="connsiteX5" fmla="*/ 142875 w 158750"/>
                <a:gd name="connsiteY5" fmla="*/ 371475 h 428625"/>
                <a:gd name="connsiteX6" fmla="*/ 158750 w 158750"/>
                <a:gd name="connsiteY6" fmla="*/ 4286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50" h="428625">
                  <a:moveTo>
                    <a:pt x="0" y="0"/>
                  </a:moveTo>
                  <a:cubicBezTo>
                    <a:pt x="6879" y="26458"/>
                    <a:pt x="13758" y="52917"/>
                    <a:pt x="19050" y="82550"/>
                  </a:cubicBezTo>
                  <a:cubicBezTo>
                    <a:pt x="24342" y="112183"/>
                    <a:pt x="22754" y="150283"/>
                    <a:pt x="31750" y="177800"/>
                  </a:cubicBezTo>
                  <a:cubicBezTo>
                    <a:pt x="40746" y="205317"/>
                    <a:pt x="59796" y="226483"/>
                    <a:pt x="73025" y="247650"/>
                  </a:cubicBezTo>
                  <a:cubicBezTo>
                    <a:pt x="86254" y="268817"/>
                    <a:pt x="99483" y="284163"/>
                    <a:pt x="111125" y="304800"/>
                  </a:cubicBezTo>
                  <a:cubicBezTo>
                    <a:pt x="122767" y="325437"/>
                    <a:pt x="134938" y="350838"/>
                    <a:pt x="142875" y="371475"/>
                  </a:cubicBezTo>
                  <a:cubicBezTo>
                    <a:pt x="150813" y="392113"/>
                    <a:pt x="154781" y="410369"/>
                    <a:pt x="158750" y="42862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7DF579FB-0D56-4D6C-AB2D-26B67C5F6245}"/>
                </a:ext>
              </a:extLst>
            </p:cNvPr>
            <p:cNvSpPr/>
            <p:nvPr/>
          </p:nvSpPr>
          <p:spPr>
            <a:xfrm>
              <a:off x="9145447" y="2251075"/>
              <a:ext cx="79375" cy="22744"/>
            </a:xfrm>
            <a:custGeom>
              <a:avLst/>
              <a:gdLst>
                <a:gd name="connsiteX0" fmla="*/ 0 w 79375"/>
                <a:gd name="connsiteY0" fmla="*/ 0 h 22744"/>
                <a:gd name="connsiteX1" fmla="*/ 55562 w 79375"/>
                <a:gd name="connsiteY1" fmla="*/ 22225 h 22744"/>
                <a:gd name="connsiteX2" fmla="*/ 79375 w 79375"/>
                <a:gd name="connsiteY2" fmla="*/ 14288 h 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75" h="22744">
                  <a:moveTo>
                    <a:pt x="0" y="0"/>
                  </a:moveTo>
                  <a:cubicBezTo>
                    <a:pt x="21166" y="9922"/>
                    <a:pt x="42333" y="19844"/>
                    <a:pt x="55562" y="22225"/>
                  </a:cubicBezTo>
                  <a:cubicBezTo>
                    <a:pt x="68791" y="24606"/>
                    <a:pt x="77258" y="18257"/>
                    <a:pt x="79375" y="14288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60A7EBD1-78BF-4630-A2AC-47E62B5C2953}"/>
                </a:ext>
              </a:extLst>
            </p:cNvPr>
            <p:cNvSpPr/>
            <p:nvPr/>
          </p:nvSpPr>
          <p:spPr>
            <a:xfrm>
              <a:off x="9113697" y="2309813"/>
              <a:ext cx="73025" cy="40922"/>
            </a:xfrm>
            <a:custGeom>
              <a:avLst/>
              <a:gdLst>
                <a:gd name="connsiteX0" fmla="*/ 0 w 73025"/>
                <a:gd name="connsiteY0" fmla="*/ 0 h 40922"/>
                <a:gd name="connsiteX1" fmla="*/ 60325 w 73025"/>
                <a:gd name="connsiteY1" fmla="*/ 38100 h 40922"/>
                <a:gd name="connsiteX2" fmla="*/ 73025 w 73025"/>
                <a:gd name="connsiteY2" fmla="*/ 38100 h 4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40922">
                  <a:moveTo>
                    <a:pt x="0" y="0"/>
                  </a:moveTo>
                  <a:cubicBezTo>
                    <a:pt x="24077" y="15875"/>
                    <a:pt x="48154" y="31750"/>
                    <a:pt x="60325" y="38100"/>
                  </a:cubicBezTo>
                  <a:cubicBezTo>
                    <a:pt x="72496" y="44450"/>
                    <a:pt x="73025" y="38100"/>
                    <a:pt x="73025" y="381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4F566212-2A9C-46AC-B4B5-BCC3E3B836AC}"/>
                </a:ext>
              </a:extLst>
            </p:cNvPr>
            <p:cNvSpPr/>
            <p:nvPr/>
          </p:nvSpPr>
          <p:spPr>
            <a:xfrm>
              <a:off x="9097822" y="2381250"/>
              <a:ext cx="111125" cy="31017"/>
            </a:xfrm>
            <a:custGeom>
              <a:avLst/>
              <a:gdLst>
                <a:gd name="connsiteX0" fmla="*/ 0 w 111125"/>
                <a:gd name="connsiteY0" fmla="*/ 0 h 31017"/>
                <a:gd name="connsiteX1" fmla="*/ 49212 w 111125"/>
                <a:gd name="connsiteY1" fmla="*/ 28575 h 31017"/>
                <a:gd name="connsiteX2" fmla="*/ 69850 w 111125"/>
                <a:gd name="connsiteY2" fmla="*/ 28575 h 31017"/>
                <a:gd name="connsiteX3" fmla="*/ 111125 w 111125"/>
                <a:gd name="connsiteY3" fmla="*/ 20638 h 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25" h="31017">
                  <a:moveTo>
                    <a:pt x="0" y="0"/>
                  </a:moveTo>
                  <a:cubicBezTo>
                    <a:pt x="18785" y="11906"/>
                    <a:pt x="37570" y="23813"/>
                    <a:pt x="49212" y="28575"/>
                  </a:cubicBezTo>
                  <a:cubicBezTo>
                    <a:pt x="60854" y="33337"/>
                    <a:pt x="59531" y="29898"/>
                    <a:pt x="69850" y="28575"/>
                  </a:cubicBezTo>
                  <a:cubicBezTo>
                    <a:pt x="80169" y="27252"/>
                    <a:pt x="105304" y="23284"/>
                    <a:pt x="111125" y="20638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C904FDAA-993B-4BFD-B789-2EACC48ED738}"/>
                </a:ext>
              </a:extLst>
            </p:cNvPr>
            <p:cNvSpPr/>
            <p:nvPr/>
          </p:nvSpPr>
          <p:spPr>
            <a:xfrm>
              <a:off x="8659570" y="1138547"/>
              <a:ext cx="73687" cy="207862"/>
            </a:xfrm>
            <a:custGeom>
              <a:avLst/>
              <a:gdLst>
                <a:gd name="connsiteX0" fmla="*/ 73127 w 73687"/>
                <a:gd name="connsiteY0" fmla="*/ 1278 h 207862"/>
                <a:gd name="connsiteX1" fmla="*/ 41377 w 73687"/>
                <a:gd name="connsiteY1" fmla="*/ 75891 h 207862"/>
                <a:gd name="connsiteX2" fmla="*/ 54077 w 73687"/>
                <a:gd name="connsiteY2" fmla="*/ 128278 h 207862"/>
                <a:gd name="connsiteX3" fmla="*/ 68364 w 73687"/>
                <a:gd name="connsiteY3" fmla="*/ 166378 h 207862"/>
                <a:gd name="connsiteX4" fmla="*/ 55664 w 73687"/>
                <a:gd name="connsiteY4" fmla="*/ 207653 h 207862"/>
                <a:gd name="connsiteX5" fmla="*/ 28677 w 73687"/>
                <a:gd name="connsiteY5" fmla="*/ 180666 h 207862"/>
                <a:gd name="connsiteX6" fmla="*/ 14389 w 73687"/>
                <a:gd name="connsiteY6" fmla="*/ 142566 h 207862"/>
                <a:gd name="connsiteX7" fmla="*/ 102 w 73687"/>
                <a:gd name="connsiteY7" fmla="*/ 110816 h 207862"/>
                <a:gd name="connsiteX8" fmla="*/ 8039 w 73687"/>
                <a:gd name="connsiteY8" fmla="*/ 67953 h 207862"/>
                <a:gd name="connsiteX9" fmla="*/ 9627 w 73687"/>
                <a:gd name="connsiteY9" fmla="*/ 31441 h 207862"/>
                <a:gd name="connsiteX10" fmla="*/ 73127 w 73687"/>
                <a:gd name="connsiteY10" fmla="*/ 1278 h 20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687" h="207862">
                  <a:moveTo>
                    <a:pt x="73127" y="1278"/>
                  </a:moveTo>
                  <a:cubicBezTo>
                    <a:pt x="78419" y="8686"/>
                    <a:pt x="44552" y="54724"/>
                    <a:pt x="41377" y="75891"/>
                  </a:cubicBezTo>
                  <a:cubicBezTo>
                    <a:pt x="38202" y="97058"/>
                    <a:pt x="49579" y="113197"/>
                    <a:pt x="54077" y="128278"/>
                  </a:cubicBezTo>
                  <a:cubicBezTo>
                    <a:pt x="58575" y="143359"/>
                    <a:pt x="68099" y="153149"/>
                    <a:pt x="68364" y="166378"/>
                  </a:cubicBezTo>
                  <a:cubicBezTo>
                    <a:pt x="68628" y="179607"/>
                    <a:pt x="62278" y="205272"/>
                    <a:pt x="55664" y="207653"/>
                  </a:cubicBezTo>
                  <a:cubicBezTo>
                    <a:pt x="49050" y="210034"/>
                    <a:pt x="35556" y="191514"/>
                    <a:pt x="28677" y="180666"/>
                  </a:cubicBezTo>
                  <a:cubicBezTo>
                    <a:pt x="21798" y="169818"/>
                    <a:pt x="19151" y="154208"/>
                    <a:pt x="14389" y="142566"/>
                  </a:cubicBezTo>
                  <a:cubicBezTo>
                    <a:pt x="9627" y="130924"/>
                    <a:pt x="1160" y="123251"/>
                    <a:pt x="102" y="110816"/>
                  </a:cubicBezTo>
                  <a:cubicBezTo>
                    <a:pt x="-956" y="98381"/>
                    <a:pt x="6452" y="81182"/>
                    <a:pt x="8039" y="67953"/>
                  </a:cubicBezTo>
                  <a:cubicBezTo>
                    <a:pt x="9626" y="54724"/>
                    <a:pt x="5658" y="42289"/>
                    <a:pt x="9627" y="31441"/>
                  </a:cubicBezTo>
                  <a:cubicBezTo>
                    <a:pt x="13596" y="20593"/>
                    <a:pt x="67835" y="-6130"/>
                    <a:pt x="73127" y="1278"/>
                  </a:cubicBezTo>
                  <a:close/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FADDE101-ABA4-4F1A-AA8F-554744ED1997}"/>
                </a:ext>
              </a:extLst>
            </p:cNvPr>
            <p:cNvSpPr/>
            <p:nvPr/>
          </p:nvSpPr>
          <p:spPr>
            <a:xfrm>
              <a:off x="8581325" y="997255"/>
              <a:ext cx="129274" cy="200483"/>
            </a:xfrm>
            <a:custGeom>
              <a:avLst/>
              <a:gdLst>
                <a:gd name="connsiteX0" fmla="*/ 129147 w 129274"/>
                <a:gd name="connsiteY0" fmla="*/ 7633 h 200483"/>
                <a:gd name="connsiteX1" fmla="*/ 46597 w 129274"/>
                <a:gd name="connsiteY1" fmla="*/ 93358 h 200483"/>
                <a:gd name="connsiteX2" fmla="*/ 37072 w 129274"/>
                <a:gd name="connsiteY2" fmla="*/ 150508 h 200483"/>
                <a:gd name="connsiteX3" fmla="*/ 32309 w 129274"/>
                <a:gd name="connsiteY3" fmla="*/ 199720 h 200483"/>
                <a:gd name="connsiteX4" fmla="*/ 6909 w 129274"/>
                <a:gd name="connsiteY4" fmla="*/ 177495 h 200483"/>
                <a:gd name="connsiteX5" fmla="*/ 559 w 129274"/>
                <a:gd name="connsiteY5" fmla="*/ 137808 h 200483"/>
                <a:gd name="connsiteX6" fmla="*/ 18022 w 129274"/>
                <a:gd name="connsiteY6" fmla="*/ 88595 h 200483"/>
                <a:gd name="connsiteX7" fmla="*/ 46597 w 129274"/>
                <a:gd name="connsiteY7" fmla="*/ 36208 h 200483"/>
                <a:gd name="connsiteX8" fmla="*/ 65647 w 129274"/>
                <a:gd name="connsiteY8" fmla="*/ 9220 h 200483"/>
                <a:gd name="connsiteX9" fmla="*/ 129147 w 129274"/>
                <a:gd name="connsiteY9" fmla="*/ 7633 h 20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274" h="200483">
                  <a:moveTo>
                    <a:pt x="129147" y="7633"/>
                  </a:moveTo>
                  <a:cubicBezTo>
                    <a:pt x="125972" y="21656"/>
                    <a:pt x="61943" y="69546"/>
                    <a:pt x="46597" y="93358"/>
                  </a:cubicBezTo>
                  <a:cubicBezTo>
                    <a:pt x="31251" y="117170"/>
                    <a:pt x="39453" y="132781"/>
                    <a:pt x="37072" y="150508"/>
                  </a:cubicBezTo>
                  <a:cubicBezTo>
                    <a:pt x="34691" y="168235"/>
                    <a:pt x="37336" y="195222"/>
                    <a:pt x="32309" y="199720"/>
                  </a:cubicBezTo>
                  <a:cubicBezTo>
                    <a:pt x="27282" y="204218"/>
                    <a:pt x="12201" y="187814"/>
                    <a:pt x="6909" y="177495"/>
                  </a:cubicBezTo>
                  <a:cubicBezTo>
                    <a:pt x="1617" y="167176"/>
                    <a:pt x="-1293" y="152625"/>
                    <a:pt x="559" y="137808"/>
                  </a:cubicBezTo>
                  <a:cubicBezTo>
                    <a:pt x="2411" y="122991"/>
                    <a:pt x="10349" y="105528"/>
                    <a:pt x="18022" y="88595"/>
                  </a:cubicBezTo>
                  <a:cubicBezTo>
                    <a:pt x="25695" y="71662"/>
                    <a:pt x="38660" y="49437"/>
                    <a:pt x="46597" y="36208"/>
                  </a:cubicBezTo>
                  <a:cubicBezTo>
                    <a:pt x="54534" y="22979"/>
                    <a:pt x="56122" y="16628"/>
                    <a:pt x="65647" y="9220"/>
                  </a:cubicBezTo>
                  <a:cubicBezTo>
                    <a:pt x="75172" y="1812"/>
                    <a:pt x="132322" y="-6390"/>
                    <a:pt x="129147" y="7633"/>
                  </a:cubicBezTo>
                  <a:close/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14B00805-2138-4E3F-9C5E-C2BEC373DC93}"/>
                </a:ext>
              </a:extLst>
            </p:cNvPr>
            <p:cNvSpPr/>
            <p:nvPr/>
          </p:nvSpPr>
          <p:spPr>
            <a:xfrm>
              <a:off x="9379831" y="787400"/>
              <a:ext cx="50836" cy="166489"/>
            </a:xfrm>
            <a:custGeom>
              <a:avLst/>
              <a:gdLst>
                <a:gd name="connsiteX0" fmla="*/ 50836 w 50836"/>
                <a:gd name="connsiteY0" fmla="*/ 0 h 166489"/>
                <a:gd name="connsiteX1" fmla="*/ 10620 w 50836"/>
                <a:gd name="connsiteY1" fmla="*/ 80433 h 166489"/>
                <a:gd name="connsiteX2" fmla="*/ 4270 w 50836"/>
                <a:gd name="connsiteY2" fmla="*/ 114300 h 166489"/>
                <a:gd name="connsiteX3" fmla="*/ 36 w 50836"/>
                <a:gd name="connsiteY3" fmla="*/ 152400 h 166489"/>
                <a:gd name="connsiteX4" fmla="*/ 36 w 50836"/>
                <a:gd name="connsiteY4" fmla="*/ 165100 h 16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36" h="166489">
                  <a:moveTo>
                    <a:pt x="50836" y="0"/>
                  </a:moveTo>
                  <a:cubicBezTo>
                    <a:pt x="34608" y="30691"/>
                    <a:pt x="18381" y="61383"/>
                    <a:pt x="10620" y="80433"/>
                  </a:cubicBezTo>
                  <a:cubicBezTo>
                    <a:pt x="2859" y="99483"/>
                    <a:pt x="6034" y="102306"/>
                    <a:pt x="4270" y="114300"/>
                  </a:cubicBezTo>
                  <a:cubicBezTo>
                    <a:pt x="2506" y="126295"/>
                    <a:pt x="742" y="143933"/>
                    <a:pt x="36" y="152400"/>
                  </a:cubicBezTo>
                  <a:cubicBezTo>
                    <a:pt x="-670" y="160867"/>
                    <a:pt x="9208" y="170039"/>
                    <a:pt x="36" y="1651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6E25344B-800C-41D1-B3E8-63E0BAA8D773}"/>
                </a:ext>
              </a:extLst>
            </p:cNvPr>
            <p:cNvSpPr/>
            <p:nvPr/>
          </p:nvSpPr>
          <p:spPr>
            <a:xfrm>
              <a:off x="9365051" y="228600"/>
              <a:ext cx="254000" cy="283633"/>
            </a:xfrm>
            <a:custGeom>
              <a:avLst/>
              <a:gdLst>
                <a:gd name="connsiteX0" fmla="*/ 254000 w 254000"/>
                <a:gd name="connsiteY0" fmla="*/ 0 h 283633"/>
                <a:gd name="connsiteX1" fmla="*/ 192616 w 254000"/>
                <a:gd name="connsiteY1" fmla="*/ 23283 h 283633"/>
                <a:gd name="connsiteX2" fmla="*/ 154516 w 254000"/>
                <a:gd name="connsiteY2" fmla="*/ 76200 h 283633"/>
                <a:gd name="connsiteX3" fmla="*/ 116416 w 254000"/>
                <a:gd name="connsiteY3" fmla="*/ 135467 h 283633"/>
                <a:gd name="connsiteX4" fmla="*/ 76200 w 254000"/>
                <a:gd name="connsiteY4" fmla="*/ 207433 h 283633"/>
                <a:gd name="connsiteX5" fmla="*/ 42333 w 254000"/>
                <a:gd name="connsiteY5" fmla="*/ 254000 h 283633"/>
                <a:gd name="connsiteX6" fmla="*/ 0 w 254000"/>
                <a:gd name="connsiteY6" fmla="*/ 283633 h 28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" h="283633">
                  <a:moveTo>
                    <a:pt x="254000" y="0"/>
                  </a:moveTo>
                  <a:cubicBezTo>
                    <a:pt x="231598" y="5291"/>
                    <a:pt x="209197" y="10583"/>
                    <a:pt x="192616" y="23283"/>
                  </a:cubicBezTo>
                  <a:cubicBezTo>
                    <a:pt x="176035" y="35983"/>
                    <a:pt x="167216" y="57503"/>
                    <a:pt x="154516" y="76200"/>
                  </a:cubicBezTo>
                  <a:cubicBezTo>
                    <a:pt x="141816" y="94897"/>
                    <a:pt x="129469" y="113595"/>
                    <a:pt x="116416" y="135467"/>
                  </a:cubicBezTo>
                  <a:cubicBezTo>
                    <a:pt x="103363" y="157339"/>
                    <a:pt x="88547" y="187678"/>
                    <a:pt x="76200" y="207433"/>
                  </a:cubicBezTo>
                  <a:cubicBezTo>
                    <a:pt x="63853" y="227188"/>
                    <a:pt x="55033" y="241300"/>
                    <a:pt x="42333" y="254000"/>
                  </a:cubicBezTo>
                  <a:cubicBezTo>
                    <a:pt x="29633" y="266700"/>
                    <a:pt x="11642" y="280811"/>
                    <a:pt x="0" y="283633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A4498E9D-B03D-444E-BCF1-2612D2513F5C}"/>
                </a:ext>
              </a:extLst>
            </p:cNvPr>
            <p:cNvSpPr/>
            <p:nvPr/>
          </p:nvSpPr>
          <p:spPr>
            <a:xfrm>
              <a:off x="9794734" y="251917"/>
              <a:ext cx="96838" cy="21133"/>
            </a:xfrm>
            <a:custGeom>
              <a:avLst/>
              <a:gdLst>
                <a:gd name="connsiteX0" fmla="*/ 0 w 96838"/>
                <a:gd name="connsiteY0" fmla="*/ 8433 h 21133"/>
                <a:gd name="connsiteX1" fmla="*/ 61913 w 96838"/>
                <a:gd name="connsiteY1" fmla="*/ 496 h 21133"/>
                <a:gd name="connsiteX2" fmla="*/ 96838 w 96838"/>
                <a:gd name="connsiteY2" fmla="*/ 21133 h 2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38" h="21133">
                  <a:moveTo>
                    <a:pt x="0" y="8433"/>
                  </a:moveTo>
                  <a:cubicBezTo>
                    <a:pt x="22886" y="3406"/>
                    <a:pt x="45773" y="-1621"/>
                    <a:pt x="61913" y="496"/>
                  </a:cubicBezTo>
                  <a:cubicBezTo>
                    <a:pt x="78053" y="2613"/>
                    <a:pt x="87445" y="11873"/>
                    <a:pt x="96838" y="21133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389FD4B4-3271-434D-93AF-A53BB6B9438B}"/>
                </a:ext>
              </a:extLst>
            </p:cNvPr>
            <p:cNvSpPr/>
            <p:nvPr/>
          </p:nvSpPr>
          <p:spPr>
            <a:xfrm>
              <a:off x="9225524" y="798513"/>
              <a:ext cx="73910" cy="196850"/>
            </a:xfrm>
            <a:custGeom>
              <a:avLst/>
              <a:gdLst>
                <a:gd name="connsiteX0" fmla="*/ 73910 w 73910"/>
                <a:gd name="connsiteY0" fmla="*/ 0 h 196850"/>
                <a:gd name="connsiteX1" fmla="*/ 26285 w 73910"/>
                <a:gd name="connsiteY1" fmla="*/ 61912 h 196850"/>
                <a:gd name="connsiteX2" fmla="*/ 11998 w 73910"/>
                <a:gd name="connsiteY2" fmla="*/ 92075 h 196850"/>
                <a:gd name="connsiteX3" fmla="*/ 885 w 73910"/>
                <a:gd name="connsiteY3" fmla="*/ 127000 h 196850"/>
                <a:gd name="connsiteX4" fmla="*/ 885 w 73910"/>
                <a:gd name="connsiteY4" fmla="*/ 155575 h 196850"/>
                <a:gd name="connsiteX5" fmla="*/ 2473 w 73910"/>
                <a:gd name="connsiteY5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10" h="196850">
                  <a:moveTo>
                    <a:pt x="73910" y="0"/>
                  </a:moveTo>
                  <a:cubicBezTo>
                    <a:pt x="55257" y="23283"/>
                    <a:pt x="36604" y="46566"/>
                    <a:pt x="26285" y="61912"/>
                  </a:cubicBezTo>
                  <a:cubicBezTo>
                    <a:pt x="15966" y="77258"/>
                    <a:pt x="16231" y="81227"/>
                    <a:pt x="11998" y="92075"/>
                  </a:cubicBezTo>
                  <a:cubicBezTo>
                    <a:pt x="7765" y="102923"/>
                    <a:pt x="2737" y="116417"/>
                    <a:pt x="885" y="127000"/>
                  </a:cubicBezTo>
                  <a:cubicBezTo>
                    <a:pt x="-967" y="137583"/>
                    <a:pt x="620" y="143933"/>
                    <a:pt x="885" y="155575"/>
                  </a:cubicBezTo>
                  <a:cubicBezTo>
                    <a:pt x="1150" y="167217"/>
                    <a:pt x="3531" y="192088"/>
                    <a:pt x="2473" y="19685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3E790D9F-DB27-4A67-B466-04ABEC0297A7}"/>
                </a:ext>
              </a:extLst>
            </p:cNvPr>
            <p:cNvSpPr/>
            <p:nvPr/>
          </p:nvSpPr>
          <p:spPr>
            <a:xfrm>
              <a:off x="9127984" y="863600"/>
              <a:ext cx="71438" cy="136525"/>
            </a:xfrm>
            <a:custGeom>
              <a:avLst/>
              <a:gdLst>
                <a:gd name="connsiteX0" fmla="*/ 71438 w 71438"/>
                <a:gd name="connsiteY0" fmla="*/ 0 h 136525"/>
                <a:gd name="connsiteX1" fmla="*/ 46038 w 71438"/>
                <a:gd name="connsiteY1" fmla="*/ 44450 h 136525"/>
                <a:gd name="connsiteX2" fmla="*/ 41275 w 71438"/>
                <a:gd name="connsiteY2" fmla="*/ 87313 h 136525"/>
                <a:gd name="connsiteX3" fmla="*/ 14288 w 71438"/>
                <a:gd name="connsiteY3" fmla="*/ 122238 h 136525"/>
                <a:gd name="connsiteX4" fmla="*/ 0 w 71438"/>
                <a:gd name="connsiteY4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8" h="136525">
                  <a:moveTo>
                    <a:pt x="71438" y="0"/>
                  </a:moveTo>
                  <a:cubicBezTo>
                    <a:pt x="61251" y="14949"/>
                    <a:pt x="51065" y="29898"/>
                    <a:pt x="46038" y="44450"/>
                  </a:cubicBezTo>
                  <a:cubicBezTo>
                    <a:pt x="41011" y="59002"/>
                    <a:pt x="46567" y="74348"/>
                    <a:pt x="41275" y="87313"/>
                  </a:cubicBezTo>
                  <a:cubicBezTo>
                    <a:pt x="35983" y="100278"/>
                    <a:pt x="21167" y="114036"/>
                    <a:pt x="14288" y="122238"/>
                  </a:cubicBezTo>
                  <a:cubicBezTo>
                    <a:pt x="7409" y="130440"/>
                    <a:pt x="3704" y="133482"/>
                    <a:pt x="0" y="136525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10631EB2-0CC9-46D9-9CF3-02380F393270}"/>
                </a:ext>
              </a:extLst>
            </p:cNvPr>
            <p:cNvSpPr/>
            <p:nvPr/>
          </p:nvSpPr>
          <p:spPr>
            <a:xfrm>
              <a:off x="8448534" y="4686300"/>
              <a:ext cx="673100" cy="323850"/>
            </a:xfrm>
            <a:custGeom>
              <a:avLst/>
              <a:gdLst>
                <a:gd name="connsiteX0" fmla="*/ 673100 w 673100"/>
                <a:gd name="connsiteY0" fmla="*/ 0 h 323850"/>
                <a:gd name="connsiteX1" fmla="*/ 558800 w 673100"/>
                <a:gd name="connsiteY1" fmla="*/ 168275 h 323850"/>
                <a:gd name="connsiteX2" fmla="*/ 482600 w 673100"/>
                <a:gd name="connsiteY2" fmla="*/ 266700 h 323850"/>
                <a:gd name="connsiteX3" fmla="*/ 422275 w 673100"/>
                <a:gd name="connsiteY3" fmla="*/ 285750 h 323850"/>
                <a:gd name="connsiteX4" fmla="*/ 257175 w 673100"/>
                <a:gd name="connsiteY4" fmla="*/ 314325 h 323850"/>
                <a:gd name="connsiteX5" fmla="*/ 203200 w 673100"/>
                <a:gd name="connsiteY5" fmla="*/ 317500 h 323850"/>
                <a:gd name="connsiteX6" fmla="*/ 57150 w 673100"/>
                <a:gd name="connsiteY6" fmla="*/ 323850 h 323850"/>
                <a:gd name="connsiteX7" fmla="*/ 0 w 673100"/>
                <a:gd name="connsiteY7" fmla="*/ 31750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100" h="323850">
                  <a:moveTo>
                    <a:pt x="673100" y="0"/>
                  </a:moveTo>
                  <a:cubicBezTo>
                    <a:pt x="631825" y="61912"/>
                    <a:pt x="590550" y="123825"/>
                    <a:pt x="558800" y="168275"/>
                  </a:cubicBezTo>
                  <a:cubicBezTo>
                    <a:pt x="527050" y="212725"/>
                    <a:pt x="505354" y="247121"/>
                    <a:pt x="482600" y="266700"/>
                  </a:cubicBezTo>
                  <a:cubicBezTo>
                    <a:pt x="459846" y="286279"/>
                    <a:pt x="459846" y="277813"/>
                    <a:pt x="422275" y="285750"/>
                  </a:cubicBezTo>
                  <a:cubicBezTo>
                    <a:pt x="384704" y="293687"/>
                    <a:pt x="293688" y="309033"/>
                    <a:pt x="257175" y="314325"/>
                  </a:cubicBezTo>
                  <a:cubicBezTo>
                    <a:pt x="220662" y="319617"/>
                    <a:pt x="203200" y="317500"/>
                    <a:pt x="203200" y="317500"/>
                  </a:cubicBezTo>
                  <a:cubicBezTo>
                    <a:pt x="169863" y="319087"/>
                    <a:pt x="91017" y="323850"/>
                    <a:pt x="57150" y="323850"/>
                  </a:cubicBezTo>
                  <a:cubicBezTo>
                    <a:pt x="23283" y="323850"/>
                    <a:pt x="11641" y="320675"/>
                    <a:pt x="0" y="3175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72008AEB-80D9-4407-9429-D87B5A33D275}"/>
                </a:ext>
              </a:extLst>
            </p:cNvPr>
            <p:cNvSpPr/>
            <p:nvPr/>
          </p:nvSpPr>
          <p:spPr>
            <a:xfrm>
              <a:off x="8600934" y="4838700"/>
              <a:ext cx="673100" cy="323850"/>
            </a:xfrm>
            <a:custGeom>
              <a:avLst/>
              <a:gdLst>
                <a:gd name="connsiteX0" fmla="*/ 673100 w 673100"/>
                <a:gd name="connsiteY0" fmla="*/ 0 h 323850"/>
                <a:gd name="connsiteX1" fmla="*/ 558800 w 673100"/>
                <a:gd name="connsiteY1" fmla="*/ 168275 h 323850"/>
                <a:gd name="connsiteX2" fmla="*/ 482600 w 673100"/>
                <a:gd name="connsiteY2" fmla="*/ 266700 h 323850"/>
                <a:gd name="connsiteX3" fmla="*/ 422275 w 673100"/>
                <a:gd name="connsiteY3" fmla="*/ 285750 h 323850"/>
                <a:gd name="connsiteX4" fmla="*/ 257175 w 673100"/>
                <a:gd name="connsiteY4" fmla="*/ 314325 h 323850"/>
                <a:gd name="connsiteX5" fmla="*/ 203200 w 673100"/>
                <a:gd name="connsiteY5" fmla="*/ 317500 h 323850"/>
                <a:gd name="connsiteX6" fmla="*/ 57150 w 673100"/>
                <a:gd name="connsiteY6" fmla="*/ 323850 h 323850"/>
                <a:gd name="connsiteX7" fmla="*/ 0 w 673100"/>
                <a:gd name="connsiteY7" fmla="*/ 31750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3100" h="323850">
                  <a:moveTo>
                    <a:pt x="673100" y="0"/>
                  </a:moveTo>
                  <a:cubicBezTo>
                    <a:pt x="631825" y="61912"/>
                    <a:pt x="590550" y="123825"/>
                    <a:pt x="558800" y="168275"/>
                  </a:cubicBezTo>
                  <a:cubicBezTo>
                    <a:pt x="527050" y="212725"/>
                    <a:pt x="505354" y="247121"/>
                    <a:pt x="482600" y="266700"/>
                  </a:cubicBezTo>
                  <a:cubicBezTo>
                    <a:pt x="459846" y="286279"/>
                    <a:pt x="459846" y="277813"/>
                    <a:pt x="422275" y="285750"/>
                  </a:cubicBezTo>
                  <a:cubicBezTo>
                    <a:pt x="384704" y="293687"/>
                    <a:pt x="293688" y="309033"/>
                    <a:pt x="257175" y="314325"/>
                  </a:cubicBezTo>
                  <a:cubicBezTo>
                    <a:pt x="220662" y="319617"/>
                    <a:pt x="203200" y="317500"/>
                    <a:pt x="203200" y="317500"/>
                  </a:cubicBezTo>
                  <a:cubicBezTo>
                    <a:pt x="169863" y="319087"/>
                    <a:pt x="91017" y="323850"/>
                    <a:pt x="57150" y="323850"/>
                  </a:cubicBezTo>
                  <a:cubicBezTo>
                    <a:pt x="23283" y="323850"/>
                    <a:pt x="11641" y="320675"/>
                    <a:pt x="0" y="31750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DFB3755F-B443-4DB0-AF5E-D1E422839ACC}"/>
                </a:ext>
              </a:extLst>
            </p:cNvPr>
            <p:cNvSpPr/>
            <p:nvPr/>
          </p:nvSpPr>
          <p:spPr>
            <a:xfrm>
              <a:off x="9833783" y="3564467"/>
              <a:ext cx="1125117" cy="889799"/>
            </a:xfrm>
            <a:custGeom>
              <a:avLst/>
              <a:gdLst>
                <a:gd name="connsiteX0" fmla="*/ 138750 w 1399789"/>
                <a:gd name="connsiteY0" fmla="*/ 0 h 889006"/>
                <a:gd name="connsiteX1" fmla="*/ 92183 w 1399789"/>
                <a:gd name="connsiteY1" fmla="*/ 156633 h 889006"/>
                <a:gd name="connsiteX2" fmla="*/ 66783 w 1399789"/>
                <a:gd name="connsiteY2" fmla="*/ 241300 h 889006"/>
                <a:gd name="connsiteX3" fmla="*/ 11750 w 1399789"/>
                <a:gd name="connsiteY3" fmla="*/ 406400 h 889006"/>
                <a:gd name="connsiteX4" fmla="*/ 11750 w 1399789"/>
                <a:gd name="connsiteY4" fmla="*/ 486833 h 889006"/>
                <a:gd name="connsiteX5" fmla="*/ 3283 w 1399789"/>
                <a:gd name="connsiteY5" fmla="*/ 596900 h 889006"/>
                <a:gd name="connsiteX6" fmla="*/ 7517 w 1399789"/>
                <a:gd name="connsiteY6" fmla="*/ 647700 h 889006"/>
                <a:gd name="connsiteX7" fmla="*/ 83717 w 1399789"/>
                <a:gd name="connsiteY7" fmla="*/ 770466 h 889006"/>
                <a:gd name="connsiteX8" fmla="*/ 155683 w 1399789"/>
                <a:gd name="connsiteY8" fmla="*/ 833966 h 889006"/>
                <a:gd name="connsiteX9" fmla="*/ 269983 w 1399789"/>
                <a:gd name="connsiteY9" fmla="*/ 876300 h 889006"/>
                <a:gd name="connsiteX10" fmla="*/ 473183 w 1399789"/>
                <a:gd name="connsiteY10" fmla="*/ 889000 h 889006"/>
                <a:gd name="connsiteX11" fmla="*/ 718717 w 1399789"/>
                <a:gd name="connsiteY11" fmla="*/ 876300 h 889006"/>
                <a:gd name="connsiteX12" fmla="*/ 866883 w 1399789"/>
                <a:gd name="connsiteY12" fmla="*/ 808566 h 889006"/>
                <a:gd name="connsiteX13" fmla="*/ 993883 w 1399789"/>
                <a:gd name="connsiteY13" fmla="*/ 706966 h 889006"/>
                <a:gd name="connsiteX14" fmla="*/ 1214017 w 1399789"/>
                <a:gd name="connsiteY14" fmla="*/ 579966 h 889006"/>
                <a:gd name="connsiteX15" fmla="*/ 1362183 w 1399789"/>
                <a:gd name="connsiteY15" fmla="*/ 618066 h 889006"/>
                <a:gd name="connsiteX0" fmla="*/ 138750 w 1399789"/>
                <a:gd name="connsiteY0" fmla="*/ 0 h 889006"/>
                <a:gd name="connsiteX1" fmla="*/ 92183 w 1399789"/>
                <a:gd name="connsiteY1" fmla="*/ 156633 h 889006"/>
                <a:gd name="connsiteX2" fmla="*/ 66783 w 1399789"/>
                <a:gd name="connsiteY2" fmla="*/ 241300 h 889006"/>
                <a:gd name="connsiteX3" fmla="*/ 11750 w 1399789"/>
                <a:gd name="connsiteY3" fmla="*/ 406400 h 889006"/>
                <a:gd name="connsiteX4" fmla="*/ 11750 w 1399789"/>
                <a:gd name="connsiteY4" fmla="*/ 486833 h 889006"/>
                <a:gd name="connsiteX5" fmla="*/ 3283 w 1399789"/>
                <a:gd name="connsiteY5" fmla="*/ 596900 h 889006"/>
                <a:gd name="connsiteX6" fmla="*/ 7517 w 1399789"/>
                <a:gd name="connsiteY6" fmla="*/ 647700 h 889006"/>
                <a:gd name="connsiteX7" fmla="*/ 83717 w 1399789"/>
                <a:gd name="connsiteY7" fmla="*/ 770466 h 889006"/>
                <a:gd name="connsiteX8" fmla="*/ 155683 w 1399789"/>
                <a:gd name="connsiteY8" fmla="*/ 833966 h 889006"/>
                <a:gd name="connsiteX9" fmla="*/ 269983 w 1399789"/>
                <a:gd name="connsiteY9" fmla="*/ 876300 h 889006"/>
                <a:gd name="connsiteX10" fmla="*/ 473183 w 1399789"/>
                <a:gd name="connsiteY10" fmla="*/ 889000 h 889006"/>
                <a:gd name="connsiteX11" fmla="*/ 718717 w 1399789"/>
                <a:gd name="connsiteY11" fmla="*/ 876300 h 889006"/>
                <a:gd name="connsiteX12" fmla="*/ 866883 w 1399789"/>
                <a:gd name="connsiteY12" fmla="*/ 808566 h 889006"/>
                <a:gd name="connsiteX13" fmla="*/ 974833 w 1399789"/>
                <a:gd name="connsiteY13" fmla="*/ 681566 h 889006"/>
                <a:gd name="connsiteX14" fmla="*/ 1214017 w 1399789"/>
                <a:gd name="connsiteY14" fmla="*/ 579966 h 889006"/>
                <a:gd name="connsiteX15" fmla="*/ 1362183 w 1399789"/>
                <a:gd name="connsiteY15" fmla="*/ 618066 h 889006"/>
                <a:gd name="connsiteX0" fmla="*/ 138750 w 1391267"/>
                <a:gd name="connsiteY0" fmla="*/ 0 h 889006"/>
                <a:gd name="connsiteX1" fmla="*/ 92183 w 1391267"/>
                <a:gd name="connsiteY1" fmla="*/ 156633 h 889006"/>
                <a:gd name="connsiteX2" fmla="*/ 66783 w 1391267"/>
                <a:gd name="connsiteY2" fmla="*/ 241300 h 889006"/>
                <a:gd name="connsiteX3" fmla="*/ 11750 w 1391267"/>
                <a:gd name="connsiteY3" fmla="*/ 406400 h 889006"/>
                <a:gd name="connsiteX4" fmla="*/ 11750 w 1391267"/>
                <a:gd name="connsiteY4" fmla="*/ 486833 h 889006"/>
                <a:gd name="connsiteX5" fmla="*/ 3283 w 1391267"/>
                <a:gd name="connsiteY5" fmla="*/ 596900 h 889006"/>
                <a:gd name="connsiteX6" fmla="*/ 7517 w 1391267"/>
                <a:gd name="connsiteY6" fmla="*/ 647700 h 889006"/>
                <a:gd name="connsiteX7" fmla="*/ 83717 w 1391267"/>
                <a:gd name="connsiteY7" fmla="*/ 770466 h 889006"/>
                <a:gd name="connsiteX8" fmla="*/ 155683 w 1391267"/>
                <a:gd name="connsiteY8" fmla="*/ 833966 h 889006"/>
                <a:gd name="connsiteX9" fmla="*/ 269983 w 1391267"/>
                <a:gd name="connsiteY9" fmla="*/ 876300 h 889006"/>
                <a:gd name="connsiteX10" fmla="*/ 473183 w 1391267"/>
                <a:gd name="connsiteY10" fmla="*/ 889000 h 889006"/>
                <a:gd name="connsiteX11" fmla="*/ 718717 w 1391267"/>
                <a:gd name="connsiteY11" fmla="*/ 876300 h 889006"/>
                <a:gd name="connsiteX12" fmla="*/ 866883 w 1391267"/>
                <a:gd name="connsiteY12" fmla="*/ 808566 h 889006"/>
                <a:gd name="connsiteX13" fmla="*/ 974833 w 1391267"/>
                <a:gd name="connsiteY13" fmla="*/ 681566 h 889006"/>
                <a:gd name="connsiteX14" fmla="*/ 1125117 w 1391267"/>
                <a:gd name="connsiteY14" fmla="*/ 584199 h 889006"/>
                <a:gd name="connsiteX15" fmla="*/ 1362183 w 1391267"/>
                <a:gd name="connsiteY15" fmla="*/ 618066 h 889006"/>
                <a:gd name="connsiteX0" fmla="*/ 138750 w 1367890"/>
                <a:gd name="connsiteY0" fmla="*/ 0 h 889006"/>
                <a:gd name="connsiteX1" fmla="*/ 92183 w 1367890"/>
                <a:gd name="connsiteY1" fmla="*/ 156633 h 889006"/>
                <a:gd name="connsiteX2" fmla="*/ 66783 w 1367890"/>
                <a:gd name="connsiteY2" fmla="*/ 241300 h 889006"/>
                <a:gd name="connsiteX3" fmla="*/ 11750 w 1367890"/>
                <a:gd name="connsiteY3" fmla="*/ 406400 h 889006"/>
                <a:gd name="connsiteX4" fmla="*/ 11750 w 1367890"/>
                <a:gd name="connsiteY4" fmla="*/ 486833 h 889006"/>
                <a:gd name="connsiteX5" fmla="*/ 3283 w 1367890"/>
                <a:gd name="connsiteY5" fmla="*/ 596900 h 889006"/>
                <a:gd name="connsiteX6" fmla="*/ 7517 w 1367890"/>
                <a:gd name="connsiteY6" fmla="*/ 647700 h 889006"/>
                <a:gd name="connsiteX7" fmla="*/ 83717 w 1367890"/>
                <a:gd name="connsiteY7" fmla="*/ 770466 h 889006"/>
                <a:gd name="connsiteX8" fmla="*/ 155683 w 1367890"/>
                <a:gd name="connsiteY8" fmla="*/ 833966 h 889006"/>
                <a:gd name="connsiteX9" fmla="*/ 269983 w 1367890"/>
                <a:gd name="connsiteY9" fmla="*/ 876300 h 889006"/>
                <a:gd name="connsiteX10" fmla="*/ 473183 w 1367890"/>
                <a:gd name="connsiteY10" fmla="*/ 889000 h 889006"/>
                <a:gd name="connsiteX11" fmla="*/ 718717 w 1367890"/>
                <a:gd name="connsiteY11" fmla="*/ 876300 h 889006"/>
                <a:gd name="connsiteX12" fmla="*/ 866883 w 1367890"/>
                <a:gd name="connsiteY12" fmla="*/ 808566 h 889006"/>
                <a:gd name="connsiteX13" fmla="*/ 974833 w 1367890"/>
                <a:gd name="connsiteY13" fmla="*/ 681566 h 889006"/>
                <a:gd name="connsiteX14" fmla="*/ 1125117 w 1367890"/>
                <a:gd name="connsiteY14" fmla="*/ 584199 h 889006"/>
                <a:gd name="connsiteX15" fmla="*/ 1336783 w 1367890"/>
                <a:gd name="connsiteY15" fmla="*/ 630766 h 889006"/>
                <a:gd name="connsiteX0" fmla="*/ 138750 w 1125117"/>
                <a:gd name="connsiteY0" fmla="*/ 0 h 889006"/>
                <a:gd name="connsiteX1" fmla="*/ 92183 w 1125117"/>
                <a:gd name="connsiteY1" fmla="*/ 156633 h 889006"/>
                <a:gd name="connsiteX2" fmla="*/ 66783 w 1125117"/>
                <a:gd name="connsiteY2" fmla="*/ 241300 h 889006"/>
                <a:gd name="connsiteX3" fmla="*/ 11750 w 1125117"/>
                <a:gd name="connsiteY3" fmla="*/ 406400 h 889006"/>
                <a:gd name="connsiteX4" fmla="*/ 11750 w 1125117"/>
                <a:gd name="connsiteY4" fmla="*/ 486833 h 889006"/>
                <a:gd name="connsiteX5" fmla="*/ 3283 w 1125117"/>
                <a:gd name="connsiteY5" fmla="*/ 596900 h 889006"/>
                <a:gd name="connsiteX6" fmla="*/ 7517 w 1125117"/>
                <a:gd name="connsiteY6" fmla="*/ 647700 h 889006"/>
                <a:gd name="connsiteX7" fmla="*/ 83717 w 1125117"/>
                <a:gd name="connsiteY7" fmla="*/ 770466 h 889006"/>
                <a:gd name="connsiteX8" fmla="*/ 155683 w 1125117"/>
                <a:gd name="connsiteY8" fmla="*/ 833966 h 889006"/>
                <a:gd name="connsiteX9" fmla="*/ 269983 w 1125117"/>
                <a:gd name="connsiteY9" fmla="*/ 876300 h 889006"/>
                <a:gd name="connsiteX10" fmla="*/ 473183 w 1125117"/>
                <a:gd name="connsiteY10" fmla="*/ 889000 h 889006"/>
                <a:gd name="connsiteX11" fmla="*/ 718717 w 1125117"/>
                <a:gd name="connsiteY11" fmla="*/ 876300 h 889006"/>
                <a:gd name="connsiteX12" fmla="*/ 866883 w 1125117"/>
                <a:gd name="connsiteY12" fmla="*/ 808566 h 889006"/>
                <a:gd name="connsiteX13" fmla="*/ 974833 w 1125117"/>
                <a:gd name="connsiteY13" fmla="*/ 681566 h 889006"/>
                <a:gd name="connsiteX14" fmla="*/ 1125117 w 1125117"/>
                <a:gd name="connsiteY14" fmla="*/ 584199 h 889006"/>
                <a:gd name="connsiteX0" fmla="*/ 138750 w 1125117"/>
                <a:gd name="connsiteY0" fmla="*/ 0 h 889394"/>
                <a:gd name="connsiteX1" fmla="*/ 92183 w 1125117"/>
                <a:gd name="connsiteY1" fmla="*/ 156633 h 889394"/>
                <a:gd name="connsiteX2" fmla="*/ 66783 w 1125117"/>
                <a:gd name="connsiteY2" fmla="*/ 241300 h 889394"/>
                <a:gd name="connsiteX3" fmla="*/ 11750 w 1125117"/>
                <a:gd name="connsiteY3" fmla="*/ 406400 h 889394"/>
                <a:gd name="connsiteX4" fmla="*/ 11750 w 1125117"/>
                <a:gd name="connsiteY4" fmla="*/ 486833 h 889394"/>
                <a:gd name="connsiteX5" fmla="*/ 3283 w 1125117"/>
                <a:gd name="connsiteY5" fmla="*/ 596900 h 889394"/>
                <a:gd name="connsiteX6" fmla="*/ 7517 w 1125117"/>
                <a:gd name="connsiteY6" fmla="*/ 647700 h 889394"/>
                <a:gd name="connsiteX7" fmla="*/ 83717 w 1125117"/>
                <a:gd name="connsiteY7" fmla="*/ 770466 h 889394"/>
                <a:gd name="connsiteX8" fmla="*/ 155683 w 1125117"/>
                <a:gd name="connsiteY8" fmla="*/ 833966 h 889394"/>
                <a:gd name="connsiteX9" fmla="*/ 269983 w 1125117"/>
                <a:gd name="connsiteY9" fmla="*/ 876300 h 889394"/>
                <a:gd name="connsiteX10" fmla="*/ 473183 w 1125117"/>
                <a:gd name="connsiteY10" fmla="*/ 889000 h 889394"/>
                <a:gd name="connsiteX11" fmla="*/ 718717 w 1125117"/>
                <a:gd name="connsiteY11" fmla="*/ 876300 h 889394"/>
                <a:gd name="connsiteX12" fmla="*/ 862650 w 1125117"/>
                <a:gd name="connsiteY12" fmla="*/ 789516 h 889394"/>
                <a:gd name="connsiteX13" fmla="*/ 974833 w 1125117"/>
                <a:gd name="connsiteY13" fmla="*/ 681566 h 889394"/>
                <a:gd name="connsiteX14" fmla="*/ 1125117 w 1125117"/>
                <a:gd name="connsiteY14" fmla="*/ 584199 h 889394"/>
                <a:gd name="connsiteX0" fmla="*/ 138750 w 1125117"/>
                <a:gd name="connsiteY0" fmla="*/ 0 h 889799"/>
                <a:gd name="connsiteX1" fmla="*/ 92183 w 1125117"/>
                <a:gd name="connsiteY1" fmla="*/ 156633 h 889799"/>
                <a:gd name="connsiteX2" fmla="*/ 66783 w 1125117"/>
                <a:gd name="connsiteY2" fmla="*/ 241300 h 889799"/>
                <a:gd name="connsiteX3" fmla="*/ 11750 w 1125117"/>
                <a:gd name="connsiteY3" fmla="*/ 406400 h 889799"/>
                <a:gd name="connsiteX4" fmla="*/ 11750 w 1125117"/>
                <a:gd name="connsiteY4" fmla="*/ 486833 h 889799"/>
                <a:gd name="connsiteX5" fmla="*/ 3283 w 1125117"/>
                <a:gd name="connsiteY5" fmla="*/ 596900 h 889799"/>
                <a:gd name="connsiteX6" fmla="*/ 7517 w 1125117"/>
                <a:gd name="connsiteY6" fmla="*/ 647700 h 889799"/>
                <a:gd name="connsiteX7" fmla="*/ 83717 w 1125117"/>
                <a:gd name="connsiteY7" fmla="*/ 770466 h 889799"/>
                <a:gd name="connsiteX8" fmla="*/ 155683 w 1125117"/>
                <a:gd name="connsiteY8" fmla="*/ 833966 h 889799"/>
                <a:gd name="connsiteX9" fmla="*/ 269983 w 1125117"/>
                <a:gd name="connsiteY9" fmla="*/ 876300 h 889799"/>
                <a:gd name="connsiteX10" fmla="*/ 473183 w 1125117"/>
                <a:gd name="connsiteY10" fmla="*/ 889000 h 889799"/>
                <a:gd name="connsiteX11" fmla="*/ 727184 w 1125117"/>
                <a:gd name="connsiteY11" fmla="*/ 857250 h 889799"/>
                <a:gd name="connsiteX12" fmla="*/ 862650 w 1125117"/>
                <a:gd name="connsiteY12" fmla="*/ 789516 h 889799"/>
                <a:gd name="connsiteX13" fmla="*/ 974833 w 1125117"/>
                <a:gd name="connsiteY13" fmla="*/ 681566 h 889799"/>
                <a:gd name="connsiteX14" fmla="*/ 1125117 w 1125117"/>
                <a:gd name="connsiteY14" fmla="*/ 584199 h 88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117" h="889799">
                  <a:moveTo>
                    <a:pt x="138750" y="0"/>
                  </a:moveTo>
                  <a:lnTo>
                    <a:pt x="92183" y="156633"/>
                  </a:lnTo>
                  <a:cubicBezTo>
                    <a:pt x="80189" y="196850"/>
                    <a:pt x="80188" y="199672"/>
                    <a:pt x="66783" y="241300"/>
                  </a:cubicBezTo>
                  <a:cubicBezTo>
                    <a:pt x="53378" y="282928"/>
                    <a:pt x="20922" y="365478"/>
                    <a:pt x="11750" y="406400"/>
                  </a:cubicBezTo>
                  <a:cubicBezTo>
                    <a:pt x="2578" y="447322"/>
                    <a:pt x="13161" y="455083"/>
                    <a:pt x="11750" y="486833"/>
                  </a:cubicBezTo>
                  <a:cubicBezTo>
                    <a:pt x="10339" y="518583"/>
                    <a:pt x="3988" y="570089"/>
                    <a:pt x="3283" y="596900"/>
                  </a:cubicBezTo>
                  <a:cubicBezTo>
                    <a:pt x="2578" y="623711"/>
                    <a:pt x="-5889" y="618772"/>
                    <a:pt x="7517" y="647700"/>
                  </a:cubicBezTo>
                  <a:cubicBezTo>
                    <a:pt x="20923" y="676628"/>
                    <a:pt x="59023" y="739422"/>
                    <a:pt x="83717" y="770466"/>
                  </a:cubicBezTo>
                  <a:cubicBezTo>
                    <a:pt x="108411" y="801510"/>
                    <a:pt x="124639" y="816327"/>
                    <a:pt x="155683" y="833966"/>
                  </a:cubicBezTo>
                  <a:cubicBezTo>
                    <a:pt x="186727" y="851605"/>
                    <a:pt x="217066" y="867128"/>
                    <a:pt x="269983" y="876300"/>
                  </a:cubicBezTo>
                  <a:cubicBezTo>
                    <a:pt x="322900" y="885472"/>
                    <a:pt x="396983" y="892175"/>
                    <a:pt x="473183" y="889000"/>
                  </a:cubicBezTo>
                  <a:cubicBezTo>
                    <a:pt x="549383" y="885825"/>
                    <a:pt x="662273" y="873831"/>
                    <a:pt x="727184" y="857250"/>
                  </a:cubicBezTo>
                  <a:cubicBezTo>
                    <a:pt x="792095" y="840669"/>
                    <a:pt x="821375" y="818797"/>
                    <a:pt x="862650" y="789516"/>
                  </a:cubicBezTo>
                  <a:cubicBezTo>
                    <a:pt x="903925" y="760235"/>
                    <a:pt x="931089" y="715785"/>
                    <a:pt x="974833" y="681566"/>
                  </a:cubicBezTo>
                  <a:cubicBezTo>
                    <a:pt x="1018577" y="647347"/>
                    <a:pt x="1063734" y="599016"/>
                    <a:pt x="1125117" y="584199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B2073696-54CE-4B80-BDB2-AD398E61DB5A}"/>
                </a:ext>
              </a:extLst>
            </p:cNvPr>
            <p:cNvSpPr/>
            <p:nvPr/>
          </p:nvSpPr>
          <p:spPr>
            <a:xfrm>
              <a:off x="10961017" y="4152900"/>
              <a:ext cx="206013" cy="44450"/>
            </a:xfrm>
            <a:custGeom>
              <a:avLst/>
              <a:gdLst>
                <a:gd name="connsiteX0" fmla="*/ 0 w 206013"/>
                <a:gd name="connsiteY0" fmla="*/ 0 h 44450"/>
                <a:gd name="connsiteX1" fmla="*/ 63500 w 206013"/>
                <a:gd name="connsiteY1" fmla="*/ 4233 h 44450"/>
                <a:gd name="connsiteX2" fmla="*/ 135467 w 206013"/>
                <a:gd name="connsiteY2" fmla="*/ 19050 h 44450"/>
                <a:gd name="connsiteX3" fmla="*/ 205317 w 206013"/>
                <a:gd name="connsiteY3" fmla="*/ 4445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013" h="44450">
                  <a:moveTo>
                    <a:pt x="0" y="0"/>
                  </a:moveTo>
                  <a:cubicBezTo>
                    <a:pt x="20461" y="529"/>
                    <a:pt x="40922" y="1058"/>
                    <a:pt x="63500" y="4233"/>
                  </a:cubicBezTo>
                  <a:cubicBezTo>
                    <a:pt x="86078" y="7408"/>
                    <a:pt x="111831" y="12347"/>
                    <a:pt x="135467" y="19050"/>
                  </a:cubicBezTo>
                  <a:cubicBezTo>
                    <a:pt x="159103" y="25753"/>
                    <a:pt x="212725" y="31397"/>
                    <a:pt x="205317" y="44450"/>
                  </a:cubicBezTo>
                </a:path>
              </a:pathLst>
            </a:custGeom>
            <a:noFill/>
            <a:ln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761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Tm="1250">
        <p159:morph option="byObject"/>
      </p:transition>
    </mc:Choice>
    <mc:Fallback xmlns="">
      <p:transition spd="slow" advTm="125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423396A-98B6-47DB-985E-BB7C03852FCE}"/>
              </a:ext>
            </a:extLst>
          </p:cNvPr>
          <p:cNvGrpSpPr/>
          <p:nvPr/>
        </p:nvGrpSpPr>
        <p:grpSpPr>
          <a:xfrm>
            <a:off x="1528621" y="165100"/>
            <a:ext cx="10224004" cy="6597524"/>
            <a:chOff x="1528621" y="165100"/>
            <a:chExt cx="10224004" cy="6597524"/>
          </a:xfrm>
        </p:grpSpPr>
        <p:grpSp>
          <p:nvGrpSpPr>
            <p:cNvPr id="526" name="グループ化 525">
              <a:extLst>
                <a:ext uri="{FF2B5EF4-FFF2-40B4-BE49-F238E27FC236}">
                  <a16:creationId xmlns:a16="http://schemas.microsoft.com/office/drawing/2014/main" id="{7145DC65-93A2-484E-8AD2-B82333BC8401}"/>
                </a:ext>
              </a:extLst>
            </p:cNvPr>
            <p:cNvGrpSpPr/>
            <p:nvPr/>
          </p:nvGrpSpPr>
          <p:grpSpPr>
            <a:xfrm>
              <a:off x="3358919" y="165100"/>
              <a:ext cx="4937942" cy="6597524"/>
              <a:chOff x="6952351" y="165100"/>
              <a:chExt cx="4937942" cy="6597524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F6EB1BC5-7AD9-4EA6-94BF-7D629F072550}"/>
                  </a:ext>
                </a:extLst>
              </p:cNvPr>
              <p:cNvSpPr/>
              <p:nvPr/>
            </p:nvSpPr>
            <p:spPr>
              <a:xfrm>
                <a:off x="6952351" y="3749040"/>
                <a:ext cx="2296283" cy="703580"/>
              </a:xfrm>
              <a:custGeom>
                <a:avLst/>
                <a:gdLst>
                  <a:gd name="connsiteX0" fmla="*/ 4604 w 2295684"/>
                  <a:gd name="connsiteY0" fmla="*/ 716280 h 716280"/>
                  <a:gd name="connsiteX1" fmla="*/ 9684 w 2295684"/>
                  <a:gd name="connsiteY1" fmla="*/ 640080 h 716280"/>
                  <a:gd name="connsiteX2" fmla="*/ 90964 w 2295684"/>
                  <a:gd name="connsiteY2" fmla="*/ 543560 h 716280"/>
                  <a:gd name="connsiteX3" fmla="*/ 162084 w 2295684"/>
                  <a:gd name="connsiteY3" fmla="*/ 452120 h 716280"/>
                  <a:gd name="connsiteX4" fmla="*/ 304324 w 2295684"/>
                  <a:gd name="connsiteY4" fmla="*/ 355600 h 716280"/>
                  <a:gd name="connsiteX5" fmla="*/ 456724 w 2295684"/>
                  <a:gd name="connsiteY5" fmla="*/ 264160 h 716280"/>
                  <a:gd name="connsiteX6" fmla="*/ 634524 w 2295684"/>
                  <a:gd name="connsiteY6" fmla="*/ 238760 h 716280"/>
                  <a:gd name="connsiteX7" fmla="*/ 786924 w 2295684"/>
                  <a:gd name="connsiteY7" fmla="*/ 238760 h 716280"/>
                  <a:gd name="connsiteX8" fmla="*/ 1000284 w 2295684"/>
                  <a:gd name="connsiteY8" fmla="*/ 274320 h 716280"/>
                  <a:gd name="connsiteX9" fmla="*/ 1254284 w 2295684"/>
                  <a:gd name="connsiteY9" fmla="*/ 330200 h 716280"/>
                  <a:gd name="connsiteX10" fmla="*/ 1345724 w 2295684"/>
                  <a:gd name="connsiteY10" fmla="*/ 401320 h 716280"/>
                  <a:gd name="connsiteX11" fmla="*/ 1482884 w 2295684"/>
                  <a:gd name="connsiteY11" fmla="*/ 472440 h 716280"/>
                  <a:gd name="connsiteX12" fmla="*/ 1660684 w 2295684"/>
                  <a:gd name="connsiteY12" fmla="*/ 629920 h 716280"/>
                  <a:gd name="connsiteX13" fmla="*/ 1782604 w 2295684"/>
                  <a:gd name="connsiteY13" fmla="*/ 660400 h 716280"/>
                  <a:gd name="connsiteX14" fmla="*/ 1950244 w 2295684"/>
                  <a:gd name="connsiteY14" fmla="*/ 538480 h 716280"/>
                  <a:gd name="connsiteX15" fmla="*/ 2031524 w 2295684"/>
                  <a:gd name="connsiteY15" fmla="*/ 426720 h 716280"/>
                  <a:gd name="connsiteX16" fmla="*/ 2092484 w 2295684"/>
                  <a:gd name="connsiteY16" fmla="*/ 299720 h 716280"/>
                  <a:gd name="connsiteX17" fmla="*/ 2183924 w 2295684"/>
                  <a:gd name="connsiteY17" fmla="*/ 157480 h 716280"/>
                  <a:gd name="connsiteX18" fmla="*/ 2239804 w 2295684"/>
                  <a:gd name="connsiteY18" fmla="*/ 50800 h 716280"/>
                  <a:gd name="connsiteX19" fmla="*/ 2295684 w 2295684"/>
                  <a:gd name="connsiteY19" fmla="*/ 0 h 716280"/>
                  <a:gd name="connsiteX0" fmla="*/ 3964 w 2296632"/>
                  <a:gd name="connsiteY0" fmla="*/ 703580 h 703580"/>
                  <a:gd name="connsiteX1" fmla="*/ 10632 w 2296632"/>
                  <a:gd name="connsiteY1" fmla="*/ 640080 h 703580"/>
                  <a:gd name="connsiteX2" fmla="*/ 91912 w 2296632"/>
                  <a:gd name="connsiteY2" fmla="*/ 543560 h 703580"/>
                  <a:gd name="connsiteX3" fmla="*/ 163032 w 2296632"/>
                  <a:gd name="connsiteY3" fmla="*/ 452120 h 703580"/>
                  <a:gd name="connsiteX4" fmla="*/ 305272 w 2296632"/>
                  <a:gd name="connsiteY4" fmla="*/ 355600 h 703580"/>
                  <a:gd name="connsiteX5" fmla="*/ 457672 w 2296632"/>
                  <a:gd name="connsiteY5" fmla="*/ 264160 h 703580"/>
                  <a:gd name="connsiteX6" fmla="*/ 635472 w 2296632"/>
                  <a:gd name="connsiteY6" fmla="*/ 238760 h 703580"/>
                  <a:gd name="connsiteX7" fmla="*/ 787872 w 2296632"/>
                  <a:gd name="connsiteY7" fmla="*/ 238760 h 703580"/>
                  <a:gd name="connsiteX8" fmla="*/ 1001232 w 2296632"/>
                  <a:gd name="connsiteY8" fmla="*/ 274320 h 703580"/>
                  <a:gd name="connsiteX9" fmla="*/ 1255232 w 2296632"/>
                  <a:gd name="connsiteY9" fmla="*/ 330200 h 703580"/>
                  <a:gd name="connsiteX10" fmla="*/ 1346672 w 2296632"/>
                  <a:gd name="connsiteY10" fmla="*/ 401320 h 703580"/>
                  <a:gd name="connsiteX11" fmla="*/ 1483832 w 2296632"/>
                  <a:gd name="connsiteY11" fmla="*/ 472440 h 703580"/>
                  <a:gd name="connsiteX12" fmla="*/ 1661632 w 2296632"/>
                  <a:gd name="connsiteY12" fmla="*/ 629920 h 703580"/>
                  <a:gd name="connsiteX13" fmla="*/ 1783552 w 2296632"/>
                  <a:gd name="connsiteY13" fmla="*/ 660400 h 703580"/>
                  <a:gd name="connsiteX14" fmla="*/ 1951192 w 2296632"/>
                  <a:gd name="connsiteY14" fmla="*/ 538480 h 703580"/>
                  <a:gd name="connsiteX15" fmla="*/ 2032472 w 2296632"/>
                  <a:gd name="connsiteY15" fmla="*/ 426720 h 703580"/>
                  <a:gd name="connsiteX16" fmla="*/ 2093432 w 2296632"/>
                  <a:gd name="connsiteY16" fmla="*/ 299720 h 703580"/>
                  <a:gd name="connsiteX17" fmla="*/ 2184872 w 2296632"/>
                  <a:gd name="connsiteY17" fmla="*/ 157480 h 703580"/>
                  <a:gd name="connsiteX18" fmla="*/ 2240752 w 2296632"/>
                  <a:gd name="connsiteY18" fmla="*/ 50800 h 703580"/>
                  <a:gd name="connsiteX19" fmla="*/ 2296632 w 2296632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304923 w 2296283"/>
                  <a:gd name="connsiteY4" fmla="*/ 355600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54883 w 2296283"/>
                  <a:gd name="connsiteY9" fmla="*/ 330200 h 703580"/>
                  <a:gd name="connsiteX10" fmla="*/ 1346323 w 2296283"/>
                  <a:gd name="connsiteY10" fmla="*/ 401320 h 703580"/>
                  <a:gd name="connsiteX11" fmla="*/ 1483483 w 2296283"/>
                  <a:gd name="connsiteY11" fmla="*/ 472440 h 703580"/>
                  <a:gd name="connsiteX12" fmla="*/ 1661283 w 2296283"/>
                  <a:gd name="connsiteY12" fmla="*/ 629920 h 703580"/>
                  <a:gd name="connsiteX13" fmla="*/ 1783203 w 2296283"/>
                  <a:gd name="connsiteY13" fmla="*/ 660400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54883 w 2296283"/>
                  <a:gd name="connsiteY9" fmla="*/ 330200 h 703580"/>
                  <a:gd name="connsiteX10" fmla="*/ 1346323 w 2296283"/>
                  <a:gd name="connsiteY10" fmla="*/ 401320 h 703580"/>
                  <a:gd name="connsiteX11" fmla="*/ 1483483 w 2296283"/>
                  <a:gd name="connsiteY11" fmla="*/ 472440 h 703580"/>
                  <a:gd name="connsiteX12" fmla="*/ 1661283 w 2296283"/>
                  <a:gd name="connsiteY12" fmla="*/ 629920 h 703580"/>
                  <a:gd name="connsiteX13" fmla="*/ 1783203 w 2296283"/>
                  <a:gd name="connsiteY13" fmla="*/ 660400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83483 w 2296283"/>
                  <a:gd name="connsiteY11" fmla="*/ 472440 h 703580"/>
                  <a:gd name="connsiteX12" fmla="*/ 1661283 w 2296283"/>
                  <a:gd name="connsiteY12" fmla="*/ 629920 h 703580"/>
                  <a:gd name="connsiteX13" fmla="*/ 1783203 w 2296283"/>
                  <a:gd name="connsiteY13" fmla="*/ 660400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75545 w 2296283"/>
                  <a:gd name="connsiteY11" fmla="*/ 486728 h 703580"/>
                  <a:gd name="connsiteX12" fmla="*/ 1661283 w 2296283"/>
                  <a:gd name="connsiteY12" fmla="*/ 629920 h 703580"/>
                  <a:gd name="connsiteX13" fmla="*/ 1783203 w 2296283"/>
                  <a:gd name="connsiteY13" fmla="*/ 660400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75545 w 2296283"/>
                  <a:gd name="connsiteY11" fmla="*/ 486728 h 703580"/>
                  <a:gd name="connsiteX12" fmla="*/ 1654933 w 2296283"/>
                  <a:gd name="connsiteY12" fmla="*/ 637858 h 703580"/>
                  <a:gd name="connsiteX13" fmla="*/ 1783203 w 2296283"/>
                  <a:gd name="connsiteY13" fmla="*/ 660400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75545 w 2296283"/>
                  <a:gd name="connsiteY11" fmla="*/ 486728 h 703580"/>
                  <a:gd name="connsiteX12" fmla="*/ 1654933 w 2296283"/>
                  <a:gd name="connsiteY12" fmla="*/ 637858 h 703580"/>
                  <a:gd name="connsiteX13" fmla="*/ 1789553 w 2296283"/>
                  <a:gd name="connsiteY13" fmla="*/ 665163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75545 w 2296283"/>
                  <a:gd name="connsiteY11" fmla="*/ 486728 h 703580"/>
                  <a:gd name="connsiteX12" fmla="*/ 1654933 w 2296283"/>
                  <a:gd name="connsiteY12" fmla="*/ 637858 h 703580"/>
                  <a:gd name="connsiteX13" fmla="*/ 1789553 w 2296283"/>
                  <a:gd name="connsiteY13" fmla="*/ 665163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75545 w 2296283"/>
                  <a:gd name="connsiteY11" fmla="*/ 486728 h 703580"/>
                  <a:gd name="connsiteX12" fmla="*/ 1654933 w 2296283"/>
                  <a:gd name="connsiteY12" fmla="*/ 637858 h 703580"/>
                  <a:gd name="connsiteX13" fmla="*/ 1789553 w 2296283"/>
                  <a:gd name="connsiteY13" fmla="*/ 665163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71823 w 2296283"/>
                  <a:gd name="connsiteY17" fmla="*/ 159068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96283" h="703580">
                    <a:moveTo>
                      <a:pt x="3615" y="703580"/>
                    </a:moveTo>
                    <a:cubicBezTo>
                      <a:pt x="-1042" y="679873"/>
                      <a:pt x="-3317" y="668073"/>
                      <a:pt x="10283" y="640080"/>
                    </a:cubicBezTo>
                    <a:cubicBezTo>
                      <a:pt x="23883" y="612087"/>
                      <a:pt x="59813" y="566950"/>
                      <a:pt x="85213" y="535623"/>
                    </a:cubicBezTo>
                    <a:cubicBezTo>
                      <a:pt x="110613" y="504296"/>
                      <a:pt x="127123" y="484505"/>
                      <a:pt x="162683" y="452120"/>
                    </a:cubicBezTo>
                    <a:cubicBezTo>
                      <a:pt x="198243" y="419735"/>
                      <a:pt x="249466" y="372640"/>
                      <a:pt x="298573" y="341313"/>
                    </a:cubicBezTo>
                    <a:cubicBezTo>
                      <a:pt x="347680" y="309986"/>
                      <a:pt x="401231" y="281252"/>
                      <a:pt x="457323" y="264160"/>
                    </a:cubicBezTo>
                    <a:cubicBezTo>
                      <a:pt x="513415" y="247068"/>
                      <a:pt x="580090" y="242993"/>
                      <a:pt x="635123" y="238760"/>
                    </a:cubicBezTo>
                    <a:cubicBezTo>
                      <a:pt x="690156" y="234527"/>
                      <a:pt x="726563" y="232833"/>
                      <a:pt x="787523" y="238760"/>
                    </a:cubicBezTo>
                    <a:cubicBezTo>
                      <a:pt x="848483" y="244687"/>
                      <a:pt x="924842" y="256170"/>
                      <a:pt x="1000883" y="274320"/>
                    </a:cubicBezTo>
                    <a:cubicBezTo>
                      <a:pt x="1076924" y="292470"/>
                      <a:pt x="1186198" y="326495"/>
                      <a:pt x="1243771" y="347662"/>
                    </a:cubicBezTo>
                    <a:cubicBezTo>
                      <a:pt x="1301344" y="368829"/>
                      <a:pt x="1307694" y="378142"/>
                      <a:pt x="1346323" y="401320"/>
                    </a:cubicBezTo>
                    <a:cubicBezTo>
                      <a:pt x="1384952" y="424498"/>
                      <a:pt x="1424110" y="447305"/>
                      <a:pt x="1475545" y="486728"/>
                    </a:cubicBezTo>
                    <a:cubicBezTo>
                      <a:pt x="1526980" y="526151"/>
                      <a:pt x="1602598" y="608119"/>
                      <a:pt x="1654933" y="637858"/>
                    </a:cubicBezTo>
                    <a:cubicBezTo>
                      <a:pt x="1707268" y="667597"/>
                      <a:pt x="1727535" y="699188"/>
                      <a:pt x="1789553" y="665163"/>
                    </a:cubicBezTo>
                    <a:cubicBezTo>
                      <a:pt x="1851571" y="631138"/>
                      <a:pt x="1910415" y="578220"/>
                      <a:pt x="1950843" y="538480"/>
                    </a:cubicBezTo>
                    <a:cubicBezTo>
                      <a:pt x="1991271" y="498740"/>
                      <a:pt x="2008416" y="466513"/>
                      <a:pt x="2032123" y="426720"/>
                    </a:cubicBezTo>
                    <a:cubicBezTo>
                      <a:pt x="2055830" y="386927"/>
                      <a:pt x="2069800" y="344329"/>
                      <a:pt x="2093083" y="299720"/>
                    </a:cubicBezTo>
                    <a:cubicBezTo>
                      <a:pt x="2116366" y="255111"/>
                      <a:pt x="2147270" y="200555"/>
                      <a:pt x="2171823" y="159068"/>
                    </a:cubicBezTo>
                    <a:cubicBezTo>
                      <a:pt x="2196376" y="117581"/>
                      <a:pt x="2221776" y="77047"/>
                      <a:pt x="2240403" y="50800"/>
                    </a:cubicBezTo>
                    <a:cubicBezTo>
                      <a:pt x="2259030" y="24553"/>
                      <a:pt x="2294590" y="15240"/>
                      <a:pt x="2296283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9D2729FF-22DB-4B27-AFDC-A4005F7B9853}"/>
                  </a:ext>
                </a:extLst>
              </p:cNvPr>
              <p:cNvSpPr/>
              <p:nvPr/>
            </p:nvSpPr>
            <p:spPr>
              <a:xfrm>
                <a:off x="9202749" y="2895600"/>
                <a:ext cx="38581" cy="851535"/>
              </a:xfrm>
              <a:custGeom>
                <a:avLst/>
                <a:gdLst>
                  <a:gd name="connsiteX0" fmla="*/ 56044 w 56044"/>
                  <a:gd name="connsiteY0" fmla="*/ 848360 h 848360"/>
                  <a:gd name="connsiteX1" fmla="*/ 20484 w 56044"/>
                  <a:gd name="connsiteY1" fmla="*/ 670560 h 848360"/>
                  <a:gd name="connsiteX2" fmla="*/ 5244 w 56044"/>
                  <a:gd name="connsiteY2" fmla="*/ 518160 h 848360"/>
                  <a:gd name="connsiteX3" fmla="*/ 164 w 56044"/>
                  <a:gd name="connsiteY3" fmla="*/ 340360 h 848360"/>
                  <a:gd name="connsiteX4" fmla="*/ 10324 w 56044"/>
                  <a:gd name="connsiteY4" fmla="*/ 187960 h 848360"/>
                  <a:gd name="connsiteX5" fmla="*/ 5244 w 56044"/>
                  <a:gd name="connsiteY5" fmla="*/ 55880 h 848360"/>
                  <a:gd name="connsiteX6" fmla="*/ 10324 w 56044"/>
                  <a:gd name="connsiteY6" fmla="*/ 0 h 848360"/>
                  <a:gd name="connsiteX0" fmla="*/ 38581 w 38581"/>
                  <a:gd name="connsiteY0" fmla="*/ 851535 h 851535"/>
                  <a:gd name="connsiteX1" fmla="*/ 20484 w 38581"/>
                  <a:gd name="connsiteY1" fmla="*/ 670560 h 851535"/>
                  <a:gd name="connsiteX2" fmla="*/ 5244 w 38581"/>
                  <a:gd name="connsiteY2" fmla="*/ 518160 h 851535"/>
                  <a:gd name="connsiteX3" fmla="*/ 164 w 38581"/>
                  <a:gd name="connsiteY3" fmla="*/ 340360 h 851535"/>
                  <a:gd name="connsiteX4" fmla="*/ 10324 w 38581"/>
                  <a:gd name="connsiteY4" fmla="*/ 187960 h 851535"/>
                  <a:gd name="connsiteX5" fmla="*/ 5244 w 38581"/>
                  <a:gd name="connsiteY5" fmla="*/ 55880 h 851535"/>
                  <a:gd name="connsiteX6" fmla="*/ 10324 w 38581"/>
                  <a:gd name="connsiteY6" fmla="*/ 0 h 851535"/>
                  <a:gd name="connsiteX0" fmla="*/ 38581 w 38581"/>
                  <a:gd name="connsiteY0" fmla="*/ 851535 h 851535"/>
                  <a:gd name="connsiteX1" fmla="*/ 20484 w 38581"/>
                  <a:gd name="connsiteY1" fmla="*/ 670560 h 851535"/>
                  <a:gd name="connsiteX2" fmla="*/ 5244 w 38581"/>
                  <a:gd name="connsiteY2" fmla="*/ 518160 h 851535"/>
                  <a:gd name="connsiteX3" fmla="*/ 164 w 38581"/>
                  <a:gd name="connsiteY3" fmla="*/ 340360 h 851535"/>
                  <a:gd name="connsiteX4" fmla="*/ 10324 w 38581"/>
                  <a:gd name="connsiteY4" fmla="*/ 187960 h 851535"/>
                  <a:gd name="connsiteX5" fmla="*/ 13181 w 38581"/>
                  <a:gd name="connsiteY5" fmla="*/ 57468 h 851535"/>
                  <a:gd name="connsiteX6" fmla="*/ 10324 w 38581"/>
                  <a:gd name="connsiteY6" fmla="*/ 0 h 85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81" h="851535">
                    <a:moveTo>
                      <a:pt x="38581" y="851535"/>
                    </a:moveTo>
                    <a:cubicBezTo>
                      <a:pt x="25034" y="790151"/>
                      <a:pt x="26040" y="726122"/>
                      <a:pt x="20484" y="670560"/>
                    </a:cubicBezTo>
                    <a:cubicBezTo>
                      <a:pt x="14928" y="614998"/>
                      <a:pt x="8631" y="573193"/>
                      <a:pt x="5244" y="518160"/>
                    </a:cubicBezTo>
                    <a:cubicBezTo>
                      <a:pt x="1857" y="463127"/>
                      <a:pt x="-683" y="395393"/>
                      <a:pt x="164" y="340360"/>
                    </a:cubicBezTo>
                    <a:cubicBezTo>
                      <a:pt x="1011" y="285327"/>
                      <a:pt x="8155" y="235109"/>
                      <a:pt x="10324" y="187960"/>
                    </a:cubicBezTo>
                    <a:cubicBezTo>
                      <a:pt x="12493" y="140811"/>
                      <a:pt x="13181" y="88795"/>
                      <a:pt x="13181" y="57468"/>
                    </a:cubicBezTo>
                    <a:cubicBezTo>
                      <a:pt x="13181" y="26141"/>
                      <a:pt x="7784" y="12276"/>
                      <a:pt x="10324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EA0591AA-CA9C-42A0-9D3D-C53069DAB5B7}"/>
                  </a:ext>
                </a:extLst>
              </p:cNvPr>
              <p:cNvSpPr/>
              <p:nvPr/>
            </p:nvSpPr>
            <p:spPr>
              <a:xfrm>
                <a:off x="8415195" y="2622278"/>
                <a:ext cx="811196" cy="863774"/>
              </a:xfrm>
              <a:custGeom>
                <a:avLst/>
                <a:gdLst>
                  <a:gd name="connsiteX0" fmla="*/ 798514 w 811196"/>
                  <a:gd name="connsiteY0" fmla="*/ 265385 h 863774"/>
                  <a:gd name="connsiteX1" fmla="*/ 776289 w 811196"/>
                  <a:gd name="connsiteY1" fmla="*/ 206647 h 863774"/>
                  <a:gd name="connsiteX2" fmla="*/ 768352 w 811196"/>
                  <a:gd name="connsiteY2" fmla="*/ 157435 h 863774"/>
                  <a:gd name="connsiteX3" fmla="*/ 763589 w 811196"/>
                  <a:gd name="connsiteY3" fmla="*/ 111397 h 863774"/>
                  <a:gd name="connsiteX4" fmla="*/ 782639 w 811196"/>
                  <a:gd name="connsiteY4" fmla="*/ 79647 h 863774"/>
                  <a:gd name="connsiteX5" fmla="*/ 809627 w 811196"/>
                  <a:gd name="connsiteY5" fmla="*/ 52660 h 863774"/>
                  <a:gd name="connsiteX6" fmla="*/ 806452 w 811196"/>
                  <a:gd name="connsiteY6" fmla="*/ 17735 h 863774"/>
                  <a:gd name="connsiteX7" fmla="*/ 793752 w 811196"/>
                  <a:gd name="connsiteY7" fmla="*/ 8210 h 863774"/>
                  <a:gd name="connsiteX8" fmla="*/ 733427 w 811196"/>
                  <a:gd name="connsiteY8" fmla="*/ 138385 h 863774"/>
                  <a:gd name="connsiteX9" fmla="*/ 614364 w 811196"/>
                  <a:gd name="connsiteY9" fmla="*/ 327297 h 863774"/>
                  <a:gd name="connsiteX10" fmla="*/ 517527 w 811196"/>
                  <a:gd name="connsiteY10" fmla="*/ 492397 h 863774"/>
                  <a:gd name="connsiteX11" fmla="*/ 485777 w 811196"/>
                  <a:gd name="connsiteY11" fmla="*/ 565422 h 863774"/>
                  <a:gd name="connsiteX12" fmla="*/ 468314 w 811196"/>
                  <a:gd name="connsiteY12" fmla="*/ 646385 h 863774"/>
                  <a:gd name="connsiteX13" fmla="*/ 379414 w 811196"/>
                  <a:gd name="connsiteY13" fmla="*/ 708297 h 863774"/>
                  <a:gd name="connsiteX14" fmla="*/ 287339 w 811196"/>
                  <a:gd name="connsiteY14" fmla="*/ 741635 h 863774"/>
                  <a:gd name="connsiteX15" fmla="*/ 198439 w 811196"/>
                  <a:gd name="connsiteY15" fmla="*/ 782910 h 863774"/>
                  <a:gd name="connsiteX16" fmla="*/ 168277 w 811196"/>
                  <a:gd name="connsiteY16" fmla="*/ 805135 h 863774"/>
                  <a:gd name="connsiteX17" fmla="*/ 171452 w 811196"/>
                  <a:gd name="connsiteY17" fmla="*/ 763860 h 863774"/>
                  <a:gd name="connsiteX18" fmla="*/ 180977 w 811196"/>
                  <a:gd name="connsiteY18" fmla="*/ 743222 h 863774"/>
                  <a:gd name="connsiteX19" fmla="*/ 200027 w 811196"/>
                  <a:gd name="connsiteY19" fmla="*/ 727347 h 863774"/>
                  <a:gd name="connsiteX20" fmla="*/ 244477 w 811196"/>
                  <a:gd name="connsiteY20" fmla="*/ 711472 h 863774"/>
                  <a:gd name="connsiteX21" fmla="*/ 292102 w 811196"/>
                  <a:gd name="connsiteY21" fmla="*/ 689247 h 863774"/>
                  <a:gd name="connsiteX22" fmla="*/ 323852 w 811196"/>
                  <a:gd name="connsiteY22" fmla="*/ 659085 h 863774"/>
                  <a:gd name="connsiteX23" fmla="*/ 298452 w 811196"/>
                  <a:gd name="connsiteY23" fmla="*/ 646385 h 863774"/>
                  <a:gd name="connsiteX24" fmla="*/ 260352 w 811196"/>
                  <a:gd name="connsiteY24" fmla="*/ 667022 h 863774"/>
                  <a:gd name="connsiteX25" fmla="*/ 219077 w 811196"/>
                  <a:gd name="connsiteY25" fmla="*/ 689247 h 863774"/>
                  <a:gd name="connsiteX26" fmla="*/ 176214 w 811196"/>
                  <a:gd name="connsiteY26" fmla="*/ 705122 h 863774"/>
                  <a:gd name="connsiteX27" fmla="*/ 141289 w 811196"/>
                  <a:gd name="connsiteY27" fmla="*/ 717822 h 863774"/>
                  <a:gd name="connsiteX28" fmla="*/ 106364 w 811196"/>
                  <a:gd name="connsiteY28" fmla="*/ 760685 h 863774"/>
                  <a:gd name="connsiteX29" fmla="*/ 76202 w 811196"/>
                  <a:gd name="connsiteY29" fmla="*/ 800372 h 863774"/>
                  <a:gd name="connsiteX30" fmla="*/ 46039 w 811196"/>
                  <a:gd name="connsiteY30" fmla="*/ 835297 h 863774"/>
                  <a:gd name="connsiteX31" fmla="*/ 25402 w 811196"/>
                  <a:gd name="connsiteY31" fmla="*/ 860697 h 863774"/>
                  <a:gd name="connsiteX32" fmla="*/ 4764 w 811196"/>
                  <a:gd name="connsiteY32" fmla="*/ 862285 h 863774"/>
                  <a:gd name="connsiteX33" fmla="*/ 1589 w 811196"/>
                  <a:gd name="connsiteY33" fmla="*/ 851172 h 863774"/>
                  <a:gd name="connsiteX34" fmla="*/ 25402 w 811196"/>
                  <a:gd name="connsiteY34" fmla="*/ 830535 h 863774"/>
                  <a:gd name="connsiteX35" fmla="*/ 26989 w 811196"/>
                  <a:gd name="connsiteY35" fmla="*/ 813072 h 863774"/>
                  <a:gd name="connsiteX36" fmla="*/ 31752 w 811196"/>
                  <a:gd name="connsiteY36" fmla="*/ 763860 h 863774"/>
                  <a:gd name="connsiteX37" fmla="*/ 30164 w 811196"/>
                  <a:gd name="connsiteY37" fmla="*/ 705122 h 863774"/>
                  <a:gd name="connsiteX38" fmla="*/ 33339 w 811196"/>
                  <a:gd name="connsiteY38" fmla="*/ 655910 h 863774"/>
                  <a:gd name="connsiteX39" fmla="*/ 38102 w 811196"/>
                  <a:gd name="connsiteY39" fmla="*/ 641622 h 863774"/>
                  <a:gd name="connsiteX40" fmla="*/ 68264 w 811196"/>
                  <a:gd name="connsiteY40" fmla="*/ 606697 h 863774"/>
                  <a:gd name="connsiteX41" fmla="*/ 114302 w 811196"/>
                  <a:gd name="connsiteY41" fmla="*/ 562247 h 86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11196" h="863774">
                    <a:moveTo>
                      <a:pt x="798514" y="265385"/>
                    </a:moveTo>
                    <a:cubicBezTo>
                      <a:pt x="789915" y="245011"/>
                      <a:pt x="781316" y="224638"/>
                      <a:pt x="776289" y="206647"/>
                    </a:cubicBezTo>
                    <a:cubicBezTo>
                      <a:pt x="771262" y="188656"/>
                      <a:pt x="770469" y="173310"/>
                      <a:pt x="768352" y="157435"/>
                    </a:cubicBezTo>
                    <a:cubicBezTo>
                      <a:pt x="766235" y="141560"/>
                      <a:pt x="761208" y="124362"/>
                      <a:pt x="763589" y="111397"/>
                    </a:cubicBezTo>
                    <a:cubicBezTo>
                      <a:pt x="765970" y="98432"/>
                      <a:pt x="774966" y="89436"/>
                      <a:pt x="782639" y="79647"/>
                    </a:cubicBezTo>
                    <a:cubicBezTo>
                      <a:pt x="790312" y="69857"/>
                      <a:pt x="805658" y="62979"/>
                      <a:pt x="809627" y="52660"/>
                    </a:cubicBezTo>
                    <a:cubicBezTo>
                      <a:pt x="813596" y="42341"/>
                      <a:pt x="809098" y="25143"/>
                      <a:pt x="806452" y="17735"/>
                    </a:cubicBezTo>
                    <a:cubicBezTo>
                      <a:pt x="803806" y="10327"/>
                      <a:pt x="805923" y="-11898"/>
                      <a:pt x="793752" y="8210"/>
                    </a:cubicBezTo>
                    <a:cubicBezTo>
                      <a:pt x="781581" y="28318"/>
                      <a:pt x="763325" y="85204"/>
                      <a:pt x="733427" y="138385"/>
                    </a:cubicBezTo>
                    <a:cubicBezTo>
                      <a:pt x="703529" y="191566"/>
                      <a:pt x="650347" y="268295"/>
                      <a:pt x="614364" y="327297"/>
                    </a:cubicBezTo>
                    <a:cubicBezTo>
                      <a:pt x="578381" y="386299"/>
                      <a:pt x="538958" y="452710"/>
                      <a:pt x="517527" y="492397"/>
                    </a:cubicBezTo>
                    <a:cubicBezTo>
                      <a:pt x="496096" y="532084"/>
                      <a:pt x="493979" y="539757"/>
                      <a:pt x="485777" y="565422"/>
                    </a:cubicBezTo>
                    <a:cubicBezTo>
                      <a:pt x="477575" y="591087"/>
                      <a:pt x="486041" y="622573"/>
                      <a:pt x="468314" y="646385"/>
                    </a:cubicBezTo>
                    <a:cubicBezTo>
                      <a:pt x="450587" y="670197"/>
                      <a:pt x="409576" y="692422"/>
                      <a:pt x="379414" y="708297"/>
                    </a:cubicBezTo>
                    <a:cubicBezTo>
                      <a:pt x="349252" y="724172"/>
                      <a:pt x="317501" y="729200"/>
                      <a:pt x="287339" y="741635"/>
                    </a:cubicBezTo>
                    <a:cubicBezTo>
                      <a:pt x="257176" y="754071"/>
                      <a:pt x="218283" y="772327"/>
                      <a:pt x="198439" y="782910"/>
                    </a:cubicBezTo>
                    <a:cubicBezTo>
                      <a:pt x="178595" y="793493"/>
                      <a:pt x="172775" y="808310"/>
                      <a:pt x="168277" y="805135"/>
                    </a:cubicBezTo>
                    <a:cubicBezTo>
                      <a:pt x="163779" y="801960"/>
                      <a:pt x="169335" y="774179"/>
                      <a:pt x="171452" y="763860"/>
                    </a:cubicBezTo>
                    <a:cubicBezTo>
                      <a:pt x="173569" y="753541"/>
                      <a:pt x="176215" y="749307"/>
                      <a:pt x="180977" y="743222"/>
                    </a:cubicBezTo>
                    <a:cubicBezTo>
                      <a:pt x="185739" y="737137"/>
                      <a:pt x="189444" y="732639"/>
                      <a:pt x="200027" y="727347"/>
                    </a:cubicBezTo>
                    <a:cubicBezTo>
                      <a:pt x="210610" y="722055"/>
                      <a:pt x="229131" y="717822"/>
                      <a:pt x="244477" y="711472"/>
                    </a:cubicBezTo>
                    <a:cubicBezTo>
                      <a:pt x="259823" y="705122"/>
                      <a:pt x="278873" y="697978"/>
                      <a:pt x="292102" y="689247"/>
                    </a:cubicBezTo>
                    <a:cubicBezTo>
                      <a:pt x="305331" y="680516"/>
                      <a:pt x="322794" y="666229"/>
                      <a:pt x="323852" y="659085"/>
                    </a:cubicBezTo>
                    <a:cubicBezTo>
                      <a:pt x="324910" y="651941"/>
                      <a:pt x="309035" y="645062"/>
                      <a:pt x="298452" y="646385"/>
                    </a:cubicBezTo>
                    <a:cubicBezTo>
                      <a:pt x="287869" y="647708"/>
                      <a:pt x="260352" y="667022"/>
                      <a:pt x="260352" y="667022"/>
                    </a:cubicBezTo>
                    <a:cubicBezTo>
                      <a:pt x="247123" y="674166"/>
                      <a:pt x="233100" y="682897"/>
                      <a:pt x="219077" y="689247"/>
                    </a:cubicBezTo>
                    <a:cubicBezTo>
                      <a:pt x="205054" y="695597"/>
                      <a:pt x="176214" y="705122"/>
                      <a:pt x="176214" y="705122"/>
                    </a:cubicBezTo>
                    <a:cubicBezTo>
                      <a:pt x="163249" y="709885"/>
                      <a:pt x="152931" y="708562"/>
                      <a:pt x="141289" y="717822"/>
                    </a:cubicBezTo>
                    <a:cubicBezTo>
                      <a:pt x="129647" y="727083"/>
                      <a:pt x="117212" y="746927"/>
                      <a:pt x="106364" y="760685"/>
                    </a:cubicBezTo>
                    <a:cubicBezTo>
                      <a:pt x="95516" y="774443"/>
                      <a:pt x="86256" y="787937"/>
                      <a:pt x="76202" y="800372"/>
                    </a:cubicBezTo>
                    <a:cubicBezTo>
                      <a:pt x="66148" y="812807"/>
                      <a:pt x="54506" y="825243"/>
                      <a:pt x="46039" y="835297"/>
                    </a:cubicBezTo>
                    <a:cubicBezTo>
                      <a:pt x="37572" y="845351"/>
                      <a:pt x="32281" y="856199"/>
                      <a:pt x="25402" y="860697"/>
                    </a:cubicBezTo>
                    <a:cubicBezTo>
                      <a:pt x="18523" y="865195"/>
                      <a:pt x="8733" y="863873"/>
                      <a:pt x="4764" y="862285"/>
                    </a:cubicBezTo>
                    <a:cubicBezTo>
                      <a:pt x="795" y="860698"/>
                      <a:pt x="-1851" y="856464"/>
                      <a:pt x="1589" y="851172"/>
                    </a:cubicBezTo>
                    <a:cubicBezTo>
                      <a:pt x="5029" y="845880"/>
                      <a:pt x="21169" y="836885"/>
                      <a:pt x="25402" y="830535"/>
                    </a:cubicBezTo>
                    <a:cubicBezTo>
                      <a:pt x="29635" y="824185"/>
                      <a:pt x="25931" y="824184"/>
                      <a:pt x="26989" y="813072"/>
                    </a:cubicBezTo>
                    <a:cubicBezTo>
                      <a:pt x="28047" y="801960"/>
                      <a:pt x="31223" y="781852"/>
                      <a:pt x="31752" y="763860"/>
                    </a:cubicBezTo>
                    <a:cubicBezTo>
                      <a:pt x="32281" y="745868"/>
                      <a:pt x="29900" y="723114"/>
                      <a:pt x="30164" y="705122"/>
                    </a:cubicBezTo>
                    <a:cubicBezTo>
                      <a:pt x="30428" y="687130"/>
                      <a:pt x="32016" y="666493"/>
                      <a:pt x="33339" y="655910"/>
                    </a:cubicBezTo>
                    <a:cubicBezTo>
                      <a:pt x="34662" y="645327"/>
                      <a:pt x="32281" y="649824"/>
                      <a:pt x="38102" y="641622"/>
                    </a:cubicBezTo>
                    <a:cubicBezTo>
                      <a:pt x="43923" y="633420"/>
                      <a:pt x="55564" y="619926"/>
                      <a:pt x="68264" y="606697"/>
                    </a:cubicBezTo>
                    <a:cubicBezTo>
                      <a:pt x="80964" y="593468"/>
                      <a:pt x="97633" y="577857"/>
                      <a:pt x="114302" y="56224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B01E1434-6CA7-4801-BB92-3E9D484B6C16}"/>
                  </a:ext>
                </a:extLst>
              </p:cNvPr>
              <p:cNvSpPr/>
              <p:nvPr/>
            </p:nvSpPr>
            <p:spPr>
              <a:xfrm>
                <a:off x="8534259" y="2295525"/>
                <a:ext cx="579438" cy="882650"/>
              </a:xfrm>
              <a:custGeom>
                <a:avLst/>
                <a:gdLst>
                  <a:gd name="connsiteX0" fmla="*/ 0 w 579438"/>
                  <a:gd name="connsiteY0" fmla="*/ 882650 h 882650"/>
                  <a:gd name="connsiteX1" fmla="*/ 69850 w 579438"/>
                  <a:gd name="connsiteY1" fmla="*/ 866775 h 882650"/>
                  <a:gd name="connsiteX2" fmla="*/ 147638 w 579438"/>
                  <a:gd name="connsiteY2" fmla="*/ 838200 h 882650"/>
                  <a:gd name="connsiteX3" fmla="*/ 242888 w 579438"/>
                  <a:gd name="connsiteY3" fmla="*/ 806450 h 882650"/>
                  <a:gd name="connsiteX4" fmla="*/ 288925 w 579438"/>
                  <a:gd name="connsiteY4" fmla="*/ 777875 h 882650"/>
                  <a:gd name="connsiteX5" fmla="*/ 325438 w 579438"/>
                  <a:gd name="connsiteY5" fmla="*/ 693738 h 882650"/>
                  <a:gd name="connsiteX6" fmla="*/ 382588 w 579438"/>
                  <a:gd name="connsiteY6" fmla="*/ 563563 h 882650"/>
                  <a:gd name="connsiteX7" fmla="*/ 414338 w 579438"/>
                  <a:gd name="connsiteY7" fmla="*/ 479425 h 882650"/>
                  <a:gd name="connsiteX8" fmla="*/ 446088 w 579438"/>
                  <a:gd name="connsiteY8" fmla="*/ 411163 h 882650"/>
                  <a:gd name="connsiteX9" fmla="*/ 506413 w 579438"/>
                  <a:gd name="connsiteY9" fmla="*/ 174625 h 882650"/>
                  <a:gd name="connsiteX10" fmla="*/ 566738 w 579438"/>
                  <a:gd name="connsiteY10" fmla="*/ 31750 h 882650"/>
                  <a:gd name="connsiteX11" fmla="*/ 579438 w 579438"/>
                  <a:gd name="connsiteY11" fmla="*/ 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9438" h="882650">
                    <a:moveTo>
                      <a:pt x="0" y="882650"/>
                    </a:moveTo>
                    <a:cubicBezTo>
                      <a:pt x="22622" y="878416"/>
                      <a:pt x="45244" y="874183"/>
                      <a:pt x="69850" y="866775"/>
                    </a:cubicBezTo>
                    <a:cubicBezTo>
                      <a:pt x="94456" y="859367"/>
                      <a:pt x="118798" y="848254"/>
                      <a:pt x="147638" y="838200"/>
                    </a:cubicBezTo>
                    <a:cubicBezTo>
                      <a:pt x="176478" y="828146"/>
                      <a:pt x="219340" y="816504"/>
                      <a:pt x="242888" y="806450"/>
                    </a:cubicBezTo>
                    <a:cubicBezTo>
                      <a:pt x="266436" y="796396"/>
                      <a:pt x="275167" y="796660"/>
                      <a:pt x="288925" y="777875"/>
                    </a:cubicBezTo>
                    <a:cubicBezTo>
                      <a:pt x="302683" y="759090"/>
                      <a:pt x="309828" y="729457"/>
                      <a:pt x="325438" y="693738"/>
                    </a:cubicBezTo>
                    <a:cubicBezTo>
                      <a:pt x="341048" y="658019"/>
                      <a:pt x="367771" y="599282"/>
                      <a:pt x="382588" y="563563"/>
                    </a:cubicBezTo>
                    <a:cubicBezTo>
                      <a:pt x="397405" y="527844"/>
                      <a:pt x="403755" y="504825"/>
                      <a:pt x="414338" y="479425"/>
                    </a:cubicBezTo>
                    <a:cubicBezTo>
                      <a:pt x="424921" y="454025"/>
                      <a:pt x="430742" y="461963"/>
                      <a:pt x="446088" y="411163"/>
                    </a:cubicBezTo>
                    <a:cubicBezTo>
                      <a:pt x="461434" y="360363"/>
                      <a:pt x="486305" y="237860"/>
                      <a:pt x="506413" y="174625"/>
                    </a:cubicBezTo>
                    <a:cubicBezTo>
                      <a:pt x="526521" y="111390"/>
                      <a:pt x="554567" y="60854"/>
                      <a:pt x="566738" y="31750"/>
                    </a:cubicBezTo>
                    <a:cubicBezTo>
                      <a:pt x="578909" y="2646"/>
                      <a:pt x="577850" y="7938"/>
                      <a:pt x="579438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528E19A5-32FD-43AF-8B67-293332DA7DFF}"/>
                  </a:ext>
                </a:extLst>
              </p:cNvPr>
              <p:cNvSpPr/>
              <p:nvPr/>
            </p:nvSpPr>
            <p:spPr>
              <a:xfrm>
                <a:off x="9108934" y="1851025"/>
                <a:ext cx="52388" cy="444500"/>
              </a:xfrm>
              <a:custGeom>
                <a:avLst/>
                <a:gdLst>
                  <a:gd name="connsiteX0" fmla="*/ 0 w 52388"/>
                  <a:gd name="connsiteY0" fmla="*/ 444500 h 444500"/>
                  <a:gd name="connsiteX1" fmla="*/ 30163 w 52388"/>
                  <a:gd name="connsiteY1" fmla="*/ 360363 h 444500"/>
                  <a:gd name="connsiteX2" fmla="*/ 44450 w 52388"/>
                  <a:gd name="connsiteY2" fmla="*/ 273050 h 444500"/>
                  <a:gd name="connsiteX3" fmla="*/ 52388 w 52388"/>
                  <a:gd name="connsiteY3" fmla="*/ 168275 h 444500"/>
                  <a:gd name="connsiteX4" fmla="*/ 44450 w 52388"/>
                  <a:gd name="connsiteY4" fmla="*/ 141288 h 444500"/>
                  <a:gd name="connsiteX5" fmla="*/ 25400 w 52388"/>
                  <a:gd name="connsiteY5" fmla="*/ 101600 h 444500"/>
                  <a:gd name="connsiteX6" fmla="*/ 15875 w 52388"/>
                  <a:gd name="connsiteY6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8" h="444500">
                    <a:moveTo>
                      <a:pt x="0" y="444500"/>
                    </a:moveTo>
                    <a:cubicBezTo>
                      <a:pt x="11377" y="416719"/>
                      <a:pt x="22755" y="388938"/>
                      <a:pt x="30163" y="360363"/>
                    </a:cubicBezTo>
                    <a:cubicBezTo>
                      <a:pt x="37571" y="331788"/>
                      <a:pt x="40746" y="305065"/>
                      <a:pt x="44450" y="273050"/>
                    </a:cubicBezTo>
                    <a:cubicBezTo>
                      <a:pt x="48154" y="241035"/>
                      <a:pt x="52388" y="190235"/>
                      <a:pt x="52388" y="168275"/>
                    </a:cubicBezTo>
                    <a:cubicBezTo>
                      <a:pt x="52388" y="146315"/>
                      <a:pt x="48948" y="152400"/>
                      <a:pt x="44450" y="141288"/>
                    </a:cubicBezTo>
                    <a:cubicBezTo>
                      <a:pt x="39952" y="130176"/>
                      <a:pt x="30162" y="125148"/>
                      <a:pt x="25400" y="101600"/>
                    </a:cubicBezTo>
                    <a:cubicBezTo>
                      <a:pt x="20638" y="78052"/>
                      <a:pt x="18256" y="39026"/>
                      <a:pt x="15875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EAE82BDA-2F9F-4469-B359-007C3C1EEFFE}"/>
                  </a:ext>
                </a:extLst>
              </p:cNvPr>
              <p:cNvSpPr/>
              <p:nvPr/>
            </p:nvSpPr>
            <p:spPr>
              <a:xfrm>
                <a:off x="8900478" y="1351500"/>
                <a:ext cx="262431" cy="502700"/>
              </a:xfrm>
              <a:custGeom>
                <a:avLst/>
                <a:gdLst>
                  <a:gd name="connsiteX0" fmla="*/ 222744 w 262431"/>
                  <a:gd name="connsiteY0" fmla="*/ 502700 h 502700"/>
                  <a:gd name="connsiteX1" fmla="*/ 60819 w 262431"/>
                  <a:gd name="connsiteY1" fmla="*/ 423325 h 502700"/>
                  <a:gd name="connsiteX2" fmla="*/ 13194 w 262431"/>
                  <a:gd name="connsiteY2" fmla="*/ 363000 h 502700"/>
                  <a:gd name="connsiteX3" fmla="*/ 494 w 262431"/>
                  <a:gd name="connsiteY3" fmla="*/ 285213 h 502700"/>
                  <a:gd name="connsiteX4" fmla="*/ 25894 w 262431"/>
                  <a:gd name="connsiteY4" fmla="*/ 193138 h 502700"/>
                  <a:gd name="connsiteX5" fmla="*/ 81456 w 262431"/>
                  <a:gd name="connsiteY5" fmla="*/ 118525 h 502700"/>
                  <a:gd name="connsiteX6" fmla="*/ 164006 w 262431"/>
                  <a:gd name="connsiteY6" fmla="*/ 42325 h 502700"/>
                  <a:gd name="connsiteX7" fmla="*/ 240206 w 262431"/>
                  <a:gd name="connsiteY7" fmla="*/ 4225 h 502700"/>
                  <a:gd name="connsiteX8" fmla="*/ 262431 w 262431"/>
                  <a:gd name="connsiteY8" fmla="*/ 2638 h 5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431" h="502700">
                    <a:moveTo>
                      <a:pt x="222744" y="502700"/>
                    </a:moveTo>
                    <a:cubicBezTo>
                      <a:pt x="159244" y="474654"/>
                      <a:pt x="95744" y="446608"/>
                      <a:pt x="60819" y="423325"/>
                    </a:cubicBezTo>
                    <a:cubicBezTo>
                      <a:pt x="25894" y="400042"/>
                      <a:pt x="23248" y="386019"/>
                      <a:pt x="13194" y="363000"/>
                    </a:cubicBezTo>
                    <a:cubicBezTo>
                      <a:pt x="3140" y="339981"/>
                      <a:pt x="-1623" y="313523"/>
                      <a:pt x="494" y="285213"/>
                    </a:cubicBezTo>
                    <a:cubicBezTo>
                      <a:pt x="2611" y="256903"/>
                      <a:pt x="12400" y="220919"/>
                      <a:pt x="25894" y="193138"/>
                    </a:cubicBezTo>
                    <a:cubicBezTo>
                      <a:pt x="39388" y="165357"/>
                      <a:pt x="58437" y="143660"/>
                      <a:pt x="81456" y="118525"/>
                    </a:cubicBezTo>
                    <a:cubicBezTo>
                      <a:pt x="104475" y="93389"/>
                      <a:pt x="137548" y="61375"/>
                      <a:pt x="164006" y="42325"/>
                    </a:cubicBezTo>
                    <a:cubicBezTo>
                      <a:pt x="190464" y="23275"/>
                      <a:pt x="223802" y="10839"/>
                      <a:pt x="240206" y="4225"/>
                    </a:cubicBezTo>
                    <a:cubicBezTo>
                      <a:pt x="256610" y="-2390"/>
                      <a:pt x="259520" y="124"/>
                      <a:pt x="262431" y="263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1CD8E84F-A1A0-4994-9241-E3DCCDAC4B03}"/>
                  </a:ext>
                </a:extLst>
              </p:cNvPr>
              <p:cNvSpPr/>
              <p:nvPr/>
            </p:nvSpPr>
            <p:spPr>
              <a:xfrm>
                <a:off x="9113826" y="893763"/>
                <a:ext cx="345946" cy="446087"/>
              </a:xfrm>
              <a:custGeom>
                <a:avLst/>
                <a:gdLst>
                  <a:gd name="connsiteX0" fmla="*/ 47496 w 345946"/>
                  <a:gd name="connsiteY0" fmla="*/ 446087 h 446087"/>
                  <a:gd name="connsiteX1" fmla="*/ 1458 w 345946"/>
                  <a:gd name="connsiteY1" fmla="*/ 419100 h 446087"/>
                  <a:gd name="connsiteX2" fmla="*/ 12571 w 345946"/>
                  <a:gd name="connsiteY2" fmla="*/ 366712 h 446087"/>
                  <a:gd name="connsiteX3" fmla="*/ 23683 w 345946"/>
                  <a:gd name="connsiteY3" fmla="*/ 328612 h 446087"/>
                  <a:gd name="connsiteX4" fmla="*/ 52258 w 345946"/>
                  <a:gd name="connsiteY4" fmla="*/ 282575 h 446087"/>
                  <a:gd name="connsiteX5" fmla="*/ 71308 w 345946"/>
                  <a:gd name="connsiteY5" fmla="*/ 261937 h 446087"/>
                  <a:gd name="connsiteX6" fmla="*/ 141158 w 345946"/>
                  <a:gd name="connsiteY6" fmla="*/ 255587 h 446087"/>
                  <a:gd name="connsiteX7" fmla="*/ 230058 w 345946"/>
                  <a:gd name="connsiteY7" fmla="*/ 242887 h 446087"/>
                  <a:gd name="connsiteX8" fmla="*/ 280858 w 345946"/>
                  <a:gd name="connsiteY8" fmla="*/ 222250 h 446087"/>
                  <a:gd name="connsiteX9" fmla="*/ 312608 w 345946"/>
                  <a:gd name="connsiteY9" fmla="*/ 176212 h 446087"/>
                  <a:gd name="connsiteX10" fmla="*/ 325308 w 345946"/>
                  <a:gd name="connsiteY10" fmla="*/ 125412 h 446087"/>
                  <a:gd name="connsiteX11" fmla="*/ 338008 w 345946"/>
                  <a:gd name="connsiteY11" fmla="*/ 52387 h 446087"/>
                  <a:gd name="connsiteX12" fmla="*/ 345946 w 345946"/>
                  <a:gd name="connsiteY12" fmla="*/ 0 h 44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5946" h="446087">
                    <a:moveTo>
                      <a:pt x="47496" y="446087"/>
                    </a:moveTo>
                    <a:cubicBezTo>
                      <a:pt x="27387" y="439208"/>
                      <a:pt x="7279" y="432329"/>
                      <a:pt x="1458" y="419100"/>
                    </a:cubicBezTo>
                    <a:cubicBezTo>
                      <a:pt x="-4363" y="405871"/>
                      <a:pt x="8867" y="381793"/>
                      <a:pt x="12571" y="366712"/>
                    </a:cubicBezTo>
                    <a:cubicBezTo>
                      <a:pt x="16275" y="351631"/>
                      <a:pt x="17069" y="342635"/>
                      <a:pt x="23683" y="328612"/>
                    </a:cubicBezTo>
                    <a:cubicBezTo>
                      <a:pt x="30297" y="314589"/>
                      <a:pt x="44320" y="293687"/>
                      <a:pt x="52258" y="282575"/>
                    </a:cubicBezTo>
                    <a:cubicBezTo>
                      <a:pt x="60196" y="271462"/>
                      <a:pt x="56491" y="266435"/>
                      <a:pt x="71308" y="261937"/>
                    </a:cubicBezTo>
                    <a:cubicBezTo>
                      <a:pt x="86125" y="257439"/>
                      <a:pt x="114700" y="258762"/>
                      <a:pt x="141158" y="255587"/>
                    </a:cubicBezTo>
                    <a:cubicBezTo>
                      <a:pt x="167616" y="252412"/>
                      <a:pt x="206775" y="248443"/>
                      <a:pt x="230058" y="242887"/>
                    </a:cubicBezTo>
                    <a:cubicBezTo>
                      <a:pt x="253341" y="237331"/>
                      <a:pt x="267100" y="233363"/>
                      <a:pt x="280858" y="222250"/>
                    </a:cubicBezTo>
                    <a:cubicBezTo>
                      <a:pt x="294616" y="211137"/>
                      <a:pt x="305200" y="192352"/>
                      <a:pt x="312608" y="176212"/>
                    </a:cubicBezTo>
                    <a:cubicBezTo>
                      <a:pt x="320016" y="160072"/>
                      <a:pt x="321075" y="146049"/>
                      <a:pt x="325308" y="125412"/>
                    </a:cubicBezTo>
                    <a:cubicBezTo>
                      <a:pt x="329541" y="104775"/>
                      <a:pt x="334568" y="73289"/>
                      <a:pt x="338008" y="52387"/>
                    </a:cubicBezTo>
                    <a:cubicBezTo>
                      <a:pt x="341448" y="31485"/>
                      <a:pt x="345946" y="11642"/>
                      <a:pt x="345946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02FB5085-C04F-4D19-9339-32D71B3C96DD}"/>
                  </a:ext>
                </a:extLst>
              </p:cNvPr>
              <p:cNvSpPr/>
              <p:nvPr/>
            </p:nvSpPr>
            <p:spPr>
              <a:xfrm>
                <a:off x="9458185" y="665162"/>
                <a:ext cx="22225" cy="238126"/>
              </a:xfrm>
              <a:custGeom>
                <a:avLst/>
                <a:gdLst>
                  <a:gd name="connsiteX0" fmla="*/ 1587 w 17177"/>
                  <a:gd name="connsiteY0" fmla="*/ 247650 h 247650"/>
                  <a:gd name="connsiteX1" fmla="*/ 6350 w 17177"/>
                  <a:gd name="connsiteY1" fmla="*/ 163512 h 247650"/>
                  <a:gd name="connsiteX2" fmla="*/ 12700 w 17177"/>
                  <a:gd name="connsiteY2" fmla="*/ 111125 h 247650"/>
                  <a:gd name="connsiteX3" fmla="*/ 15875 w 17177"/>
                  <a:gd name="connsiteY3" fmla="*/ 36512 h 247650"/>
                  <a:gd name="connsiteX4" fmla="*/ 15875 w 17177"/>
                  <a:gd name="connsiteY4" fmla="*/ 23812 h 247650"/>
                  <a:gd name="connsiteX5" fmla="*/ 0 w 17177"/>
                  <a:gd name="connsiteY5" fmla="*/ 0 h 247650"/>
                  <a:gd name="connsiteX0" fmla="*/ 0 w 15590"/>
                  <a:gd name="connsiteY0" fmla="*/ 223838 h 223838"/>
                  <a:gd name="connsiteX1" fmla="*/ 4763 w 15590"/>
                  <a:gd name="connsiteY1" fmla="*/ 139700 h 223838"/>
                  <a:gd name="connsiteX2" fmla="*/ 11113 w 15590"/>
                  <a:gd name="connsiteY2" fmla="*/ 87313 h 223838"/>
                  <a:gd name="connsiteX3" fmla="*/ 14288 w 15590"/>
                  <a:gd name="connsiteY3" fmla="*/ 12700 h 223838"/>
                  <a:gd name="connsiteX4" fmla="*/ 14288 w 15590"/>
                  <a:gd name="connsiteY4" fmla="*/ 0 h 223838"/>
                  <a:gd name="connsiteX0" fmla="*/ 0 w 14288"/>
                  <a:gd name="connsiteY0" fmla="*/ 211138 h 211138"/>
                  <a:gd name="connsiteX1" fmla="*/ 4763 w 14288"/>
                  <a:gd name="connsiteY1" fmla="*/ 127000 h 211138"/>
                  <a:gd name="connsiteX2" fmla="*/ 11113 w 14288"/>
                  <a:gd name="connsiteY2" fmla="*/ 74613 h 211138"/>
                  <a:gd name="connsiteX3" fmla="*/ 14288 w 14288"/>
                  <a:gd name="connsiteY3" fmla="*/ 0 h 211138"/>
                  <a:gd name="connsiteX0" fmla="*/ 0 w 22225"/>
                  <a:gd name="connsiteY0" fmla="*/ 238126 h 238126"/>
                  <a:gd name="connsiteX1" fmla="*/ 4763 w 22225"/>
                  <a:gd name="connsiteY1" fmla="*/ 153988 h 238126"/>
                  <a:gd name="connsiteX2" fmla="*/ 11113 w 22225"/>
                  <a:gd name="connsiteY2" fmla="*/ 101601 h 238126"/>
                  <a:gd name="connsiteX3" fmla="*/ 22225 w 22225"/>
                  <a:gd name="connsiteY3" fmla="*/ 0 h 23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25" h="238126">
                    <a:moveTo>
                      <a:pt x="0" y="238126"/>
                    </a:moveTo>
                    <a:cubicBezTo>
                      <a:pt x="1455" y="207434"/>
                      <a:pt x="2911" y="176742"/>
                      <a:pt x="4763" y="153988"/>
                    </a:cubicBezTo>
                    <a:cubicBezTo>
                      <a:pt x="6615" y="131234"/>
                      <a:pt x="8203" y="127266"/>
                      <a:pt x="11113" y="101601"/>
                    </a:cubicBezTo>
                    <a:cubicBezTo>
                      <a:pt x="14023" y="75936"/>
                      <a:pt x="21696" y="14552"/>
                      <a:pt x="22225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9228E794-AC6B-4FC4-AC07-AED67FA5234C}"/>
                  </a:ext>
                </a:extLst>
              </p:cNvPr>
              <p:cNvSpPr/>
              <p:nvPr/>
            </p:nvSpPr>
            <p:spPr>
              <a:xfrm>
                <a:off x="9648387" y="911225"/>
                <a:ext cx="363835" cy="349250"/>
              </a:xfrm>
              <a:custGeom>
                <a:avLst/>
                <a:gdLst>
                  <a:gd name="connsiteX0" fmla="*/ 24110 w 363835"/>
                  <a:gd name="connsiteY0" fmla="*/ 0 h 349250"/>
                  <a:gd name="connsiteX1" fmla="*/ 3472 w 363835"/>
                  <a:gd name="connsiteY1" fmla="*/ 71438 h 349250"/>
                  <a:gd name="connsiteX2" fmla="*/ 297 w 363835"/>
                  <a:gd name="connsiteY2" fmla="*/ 112713 h 349250"/>
                  <a:gd name="connsiteX3" fmla="*/ 6647 w 363835"/>
                  <a:gd name="connsiteY3" fmla="*/ 166688 h 349250"/>
                  <a:gd name="connsiteX4" fmla="*/ 19347 w 363835"/>
                  <a:gd name="connsiteY4" fmla="*/ 204788 h 349250"/>
                  <a:gd name="connsiteX5" fmla="*/ 47922 w 363835"/>
                  <a:gd name="connsiteY5" fmla="*/ 179388 h 349250"/>
                  <a:gd name="connsiteX6" fmla="*/ 90785 w 363835"/>
                  <a:gd name="connsiteY6" fmla="*/ 157163 h 349250"/>
                  <a:gd name="connsiteX7" fmla="*/ 132060 w 363835"/>
                  <a:gd name="connsiteY7" fmla="*/ 142875 h 349250"/>
                  <a:gd name="connsiteX8" fmla="*/ 144760 w 363835"/>
                  <a:gd name="connsiteY8" fmla="*/ 127000 h 349250"/>
                  <a:gd name="connsiteX9" fmla="*/ 192385 w 363835"/>
                  <a:gd name="connsiteY9" fmla="*/ 120650 h 349250"/>
                  <a:gd name="connsiteX10" fmla="*/ 244772 w 363835"/>
                  <a:gd name="connsiteY10" fmla="*/ 147638 h 349250"/>
                  <a:gd name="connsiteX11" fmla="*/ 305097 w 363835"/>
                  <a:gd name="connsiteY11" fmla="*/ 204788 h 349250"/>
                  <a:gd name="connsiteX12" fmla="*/ 347960 w 363835"/>
                  <a:gd name="connsiteY12" fmla="*/ 290513 h 349250"/>
                  <a:gd name="connsiteX13" fmla="*/ 363835 w 363835"/>
                  <a:gd name="connsiteY13" fmla="*/ 349250 h 349250"/>
                  <a:gd name="connsiteX0" fmla="*/ 24110 w 363835"/>
                  <a:gd name="connsiteY0" fmla="*/ 0 h 349250"/>
                  <a:gd name="connsiteX1" fmla="*/ 3472 w 363835"/>
                  <a:gd name="connsiteY1" fmla="*/ 71438 h 349250"/>
                  <a:gd name="connsiteX2" fmla="*/ 297 w 363835"/>
                  <a:gd name="connsiteY2" fmla="*/ 112713 h 349250"/>
                  <a:gd name="connsiteX3" fmla="*/ 6647 w 363835"/>
                  <a:gd name="connsiteY3" fmla="*/ 166688 h 349250"/>
                  <a:gd name="connsiteX4" fmla="*/ 19347 w 363835"/>
                  <a:gd name="connsiteY4" fmla="*/ 204788 h 349250"/>
                  <a:gd name="connsiteX5" fmla="*/ 47922 w 363835"/>
                  <a:gd name="connsiteY5" fmla="*/ 179388 h 349250"/>
                  <a:gd name="connsiteX6" fmla="*/ 90785 w 363835"/>
                  <a:gd name="connsiteY6" fmla="*/ 157163 h 349250"/>
                  <a:gd name="connsiteX7" fmla="*/ 120947 w 363835"/>
                  <a:gd name="connsiteY7" fmla="*/ 147638 h 349250"/>
                  <a:gd name="connsiteX8" fmla="*/ 144760 w 363835"/>
                  <a:gd name="connsiteY8" fmla="*/ 127000 h 349250"/>
                  <a:gd name="connsiteX9" fmla="*/ 192385 w 363835"/>
                  <a:gd name="connsiteY9" fmla="*/ 120650 h 349250"/>
                  <a:gd name="connsiteX10" fmla="*/ 244772 w 363835"/>
                  <a:gd name="connsiteY10" fmla="*/ 147638 h 349250"/>
                  <a:gd name="connsiteX11" fmla="*/ 305097 w 363835"/>
                  <a:gd name="connsiteY11" fmla="*/ 204788 h 349250"/>
                  <a:gd name="connsiteX12" fmla="*/ 347960 w 363835"/>
                  <a:gd name="connsiteY12" fmla="*/ 290513 h 349250"/>
                  <a:gd name="connsiteX13" fmla="*/ 363835 w 363835"/>
                  <a:gd name="connsiteY13" fmla="*/ 349250 h 349250"/>
                  <a:gd name="connsiteX0" fmla="*/ 24110 w 363835"/>
                  <a:gd name="connsiteY0" fmla="*/ 0 h 349250"/>
                  <a:gd name="connsiteX1" fmla="*/ 3472 w 363835"/>
                  <a:gd name="connsiteY1" fmla="*/ 71438 h 349250"/>
                  <a:gd name="connsiteX2" fmla="*/ 297 w 363835"/>
                  <a:gd name="connsiteY2" fmla="*/ 112713 h 349250"/>
                  <a:gd name="connsiteX3" fmla="*/ 6647 w 363835"/>
                  <a:gd name="connsiteY3" fmla="*/ 166688 h 349250"/>
                  <a:gd name="connsiteX4" fmla="*/ 19347 w 363835"/>
                  <a:gd name="connsiteY4" fmla="*/ 204788 h 349250"/>
                  <a:gd name="connsiteX5" fmla="*/ 47922 w 363835"/>
                  <a:gd name="connsiteY5" fmla="*/ 179388 h 349250"/>
                  <a:gd name="connsiteX6" fmla="*/ 90785 w 363835"/>
                  <a:gd name="connsiteY6" fmla="*/ 157163 h 349250"/>
                  <a:gd name="connsiteX7" fmla="*/ 119359 w 363835"/>
                  <a:gd name="connsiteY7" fmla="*/ 147638 h 349250"/>
                  <a:gd name="connsiteX8" fmla="*/ 144760 w 363835"/>
                  <a:gd name="connsiteY8" fmla="*/ 127000 h 349250"/>
                  <a:gd name="connsiteX9" fmla="*/ 192385 w 363835"/>
                  <a:gd name="connsiteY9" fmla="*/ 120650 h 349250"/>
                  <a:gd name="connsiteX10" fmla="*/ 244772 w 363835"/>
                  <a:gd name="connsiteY10" fmla="*/ 147638 h 349250"/>
                  <a:gd name="connsiteX11" fmla="*/ 305097 w 363835"/>
                  <a:gd name="connsiteY11" fmla="*/ 204788 h 349250"/>
                  <a:gd name="connsiteX12" fmla="*/ 347960 w 363835"/>
                  <a:gd name="connsiteY12" fmla="*/ 290513 h 349250"/>
                  <a:gd name="connsiteX13" fmla="*/ 363835 w 363835"/>
                  <a:gd name="connsiteY13" fmla="*/ 34925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3835" h="349250">
                    <a:moveTo>
                      <a:pt x="24110" y="0"/>
                    </a:moveTo>
                    <a:cubicBezTo>
                      <a:pt x="15775" y="26326"/>
                      <a:pt x="7441" y="52653"/>
                      <a:pt x="3472" y="71438"/>
                    </a:cubicBezTo>
                    <a:cubicBezTo>
                      <a:pt x="-497" y="90223"/>
                      <a:pt x="-232" y="96838"/>
                      <a:pt x="297" y="112713"/>
                    </a:cubicBezTo>
                    <a:cubicBezTo>
                      <a:pt x="826" y="128588"/>
                      <a:pt x="3472" y="151342"/>
                      <a:pt x="6647" y="166688"/>
                    </a:cubicBezTo>
                    <a:cubicBezTo>
                      <a:pt x="9822" y="182034"/>
                      <a:pt x="12468" y="202671"/>
                      <a:pt x="19347" y="204788"/>
                    </a:cubicBezTo>
                    <a:cubicBezTo>
                      <a:pt x="26226" y="206905"/>
                      <a:pt x="36016" y="187325"/>
                      <a:pt x="47922" y="179388"/>
                    </a:cubicBezTo>
                    <a:cubicBezTo>
                      <a:pt x="59828" y="171451"/>
                      <a:pt x="78879" y="162455"/>
                      <a:pt x="90785" y="157163"/>
                    </a:cubicBezTo>
                    <a:cubicBezTo>
                      <a:pt x="102691" y="151871"/>
                      <a:pt x="110363" y="152665"/>
                      <a:pt x="119359" y="147638"/>
                    </a:cubicBezTo>
                    <a:cubicBezTo>
                      <a:pt x="128355" y="142611"/>
                      <a:pt x="132589" y="131498"/>
                      <a:pt x="144760" y="127000"/>
                    </a:cubicBezTo>
                    <a:cubicBezTo>
                      <a:pt x="156931" y="122502"/>
                      <a:pt x="175716" y="117210"/>
                      <a:pt x="192385" y="120650"/>
                    </a:cubicBezTo>
                    <a:cubicBezTo>
                      <a:pt x="209054" y="124090"/>
                      <a:pt x="225987" y="133615"/>
                      <a:pt x="244772" y="147638"/>
                    </a:cubicBezTo>
                    <a:cubicBezTo>
                      <a:pt x="263557" y="161661"/>
                      <a:pt x="287899" y="180976"/>
                      <a:pt x="305097" y="204788"/>
                    </a:cubicBezTo>
                    <a:cubicBezTo>
                      <a:pt x="322295" y="228601"/>
                      <a:pt x="338170" y="266436"/>
                      <a:pt x="347960" y="290513"/>
                    </a:cubicBezTo>
                    <a:cubicBezTo>
                      <a:pt x="357750" y="314590"/>
                      <a:pt x="360792" y="331920"/>
                      <a:pt x="363835" y="34925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C236B9AC-4598-4B3A-AA71-5683339927EE}"/>
                  </a:ext>
                </a:extLst>
              </p:cNvPr>
              <p:cNvSpPr/>
              <p:nvPr/>
            </p:nvSpPr>
            <p:spPr>
              <a:xfrm>
                <a:off x="10018572" y="1270000"/>
                <a:ext cx="176212" cy="784225"/>
              </a:xfrm>
              <a:custGeom>
                <a:avLst/>
                <a:gdLst>
                  <a:gd name="connsiteX0" fmla="*/ 0 w 176212"/>
                  <a:gd name="connsiteY0" fmla="*/ 0 h 784225"/>
                  <a:gd name="connsiteX1" fmla="*/ 12700 w 176212"/>
                  <a:gd name="connsiteY1" fmla="*/ 88900 h 784225"/>
                  <a:gd name="connsiteX2" fmla="*/ 31750 w 176212"/>
                  <a:gd name="connsiteY2" fmla="*/ 166688 h 784225"/>
                  <a:gd name="connsiteX3" fmla="*/ 47625 w 176212"/>
                  <a:gd name="connsiteY3" fmla="*/ 228600 h 784225"/>
                  <a:gd name="connsiteX4" fmla="*/ 65087 w 176212"/>
                  <a:gd name="connsiteY4" fmla="*/ 287338 h 784225"/>
                  <a:gd name="connsiteX5" fmla="*/ 80962 w 176212"/>
                  <a:gd name="connsiteY5" fmla="*/ 358775 h 784225"/>
                  <a:gd name="connsiteX6" fmla="*/ 93662 w 176212"/>
                  <a:gd name="connsiteY6" fmla="*/ 412750 h 784225"/>
                  <a:gd name="connsiteX7" fmla="*/ 103187 w 176212"/>
                  <a:gd name="connsiteY7" fmla="*/ 466725 h 784225"/>
                  <a:gd name="connsiteX8" fmla="*/ 114300 w 176212"/>
                  <a:gd name="connsiteY8" fmla="*/ 512763 h 784225"/>
                  <a:gd name="connsiteX9" fmla="*/ 120650 w 176212"/>
                  <a:gd name="connsiteY9" fmla="*/ 573088 h 784225"/>
                  <a:gd name="connsiteX10" fmla="*/ 136525 w 176212"/>
                  <a:gd name="connsiteY10" fmla="*/ 642938 h 784225"/>
                  <a:gd name="connsiteX11" fmla="*/ 149225 w 176212"/>
                  <a:gd name="connsiteY11" fmla="*/ 714375 h 784225"/>
                  <a:gd name="connsiteX12" fmla="*/ 168275 w 176212"/>
                  <a:gd name="connsiteY12" fmla="*/ 752475 h 784225"/>
                  <a:gd name="connsiteX13" fmla="*/ 176212 w 176212"/>
                  <a:gd name="connsiteY13" fmla="*/ 784225 h 7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212" h="784225">
                    <a:moveTo>
                      <a:pt x="0" y="0"/>
                    </a:moveTo>
                    <a:cubicBezTo>
                      <a:pt x="3704" y="30559"/>
                      <a:pt x="7408" y="61119"/>
                      <a:pt x="12700" y="88900"/>
                    </a:cubicBezTo>
                    <a:cubicBezTo>
                      <a:pt x="17992" y="116681"/>
                      <a:pt x="25929" y="143405"/>
                      <a:pt x="31750" y="166688"/>
                    </a:cubicBezTo>
                    <a:cubicBezTo>
                      <a:pt x="37571" y="189971"/>
                      <a:pt x="42069" y="208492"/>
                      <a:pt x="47625" y="228600"/>
                    </a:cubicBezTo>
                    <a:cubicBezTo>
                      <a:pt x="53181" y="248708"/>
                      <a:pt x="59531" y="265642"/>
                      <a:pt x="65087" y="287338"/>
                    </a:cubicBezTo>
                    <a:cubicBezTo>
                      <a:pt x="70643" y="309034"/>
                      <a:pt x="76200" y="337873"/>
                      <a:pt x="80962" y="358775"/>
                    </a:cubicBezTo>
                    <a:cubicBezTo>
                      <a:pt x="85724" y="379677"/>
                      <a:pt x="89958" y="394758"/>
                      <a:pt x="93662" y="412750"/>
                    </a:cubicBezTo>
                    <a:cubicBezTo>
                      <a:pt x="97366" y="430742"/>
                      <a:pt x="99747" y="450056"/>
                      <a:pt x="103187" y="466725"/>
                    </a:cubicBezTo>
                    <a:cubicBezTo>
                      <a:pt x="106627" y="483394"/>
                      <a:pt x="111390" y="495036"/>
                      <a:pt x="114300" y="512763"/>
                    </a:cubicBezTo>
                    <a:cubicBezTo>
                      <a:pt x="117210" y="530490"/>
                      <a:pt x="116946" y="551392"/>
                      <a:pt x="120650" y="573088"/>
                    </a:cubicBezTo>
                    <a:cubicBezTo>
                      <a:pt x="124354" y="594784"/>
                      <a:pt x="131763" y="619390"/>
                      <a:pt x="136525" y="642938"/>
                    </a:cubicBezTo>
                    <a:cubicBezTo>
                      <a:pt x="141287" y="666486"/>
                      <a:pt x="143933" y="696119"/>
                      <a:pt x="149225" y="714375"/>
                    </a:cubicBezTo>
                    <a:cubicBezTo>
                      <a:pt x="154517" y="732631"/>
                      <a:pt x="163777" y="740833"/>
                      <a:pt x="168275" y="752475"/>
                    </a:cubicBezTo>
                    <a:cubicBezTo>
                      <a:pt x="172773" y="764117"/>
                      <a:pt x="174492" y="774171"/>
                      <a:pt x="176212" y="78422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2CD4AB4F-88B0-4509-8558-4D4AA4BD31DB}"/>
                  </a:ext>
                </a:extLst>
              </p:cNvPr>
              <p:cNvSpPr/>
              <p:nvPr/>
            </p:nvSpPr>
            <p:spPr>
              <a:xfrm>
                <a:off x="9528034" y="1597025"/>
                <a:ext cx="663875" cy="667129"/>
              </a:xfrm>
              <a:custGeom>
                <a:avLst/>
                <a:gdLst>
                  <a:gd name="connsiteX0" fmla="*/ 663575 w 663875"/>
                  <a:gd name="connsiteY0" fmla="*/ 469900 h 667129"/>
                  <a:gd name="connsiteX1" fmla="*/ 661988 w 663875"/>
                  <a:gd name="connsiteY1" fmla="*/ 523875 h 667129"/>
                  <a:gd name="connsiteX2" fmla="*/ 649288 w 663875"/>
                  <a:gd name="connsiteY2" fmla="*/ 550863 h 667129"/>
                  <a:gd name="connsiteX3" fmla="*/ 649288 w 663875"/>
                  <a:gd name="connsiteY3" fmla="*/ 577850 h 667129"/>
                  <a:gd name="connsiteX4" fmla="*/ 641350 w 663875"/>
                  <a:gd name="connsiteY4" fmla="*/ 620713 h 667129"/>
                  <a:gd name="connsiteX5" fmla="*/ 636588 w 663875"/>
                  <a:gd name="connsiteY5" fmla="*/ 644525 h 667129"/>
                  <a:gd name="connsiteX6" fmla="*/ 611188 w 663875"/>
                  <a:gd name="connsiteY6" fmla="*/ 663575 h 667129"/>
                  <a:gd name="connsiteX7" fmla="*/ 581025 w 663875"/>
                  <a:gd name="connsiteY7" fmla="*/ 663575 h 667129"/>
                  <a:gd name="connsiteX8" fmla="*/ 531813 w 663875"/>
                  <a:gd name="connsiteY8" fmla="*/ 627063 h 667129"/>
                  <a:gd name="connsiteX9" fmla="*/ 463550 w 663875"/>
                  <a:gd name="connsiteY9" fmla="*/ 595313 h 667129"/>
                  <a:gd name="connsiteX10" fmla="*/ 403225 w 663875"/>
                  <a:gd name="connsiteY10" fmla="*/ 557213 h 667129"/>
                  <a:gd name="connsiteX11" fmla="*/ 330200 w 663875"/>
                  <a:gd name="connsiteY11" fmla="*/ 488950 h 667129"/>
                  <a:gd name="connsiteX12" fmla="*/ 261938 w 663875"/>
                  <a:gd name="connsiteY12" fmla="*/ 403225 h 667129"/>
                  <a:gd name="connsiteX13" fmla="*/ 203200 w 663875"/>
                  <a:gd name="connsiteY13" fmla="*/ 328613 h 667129"/>
                  <a:gd name="connsiteX14" fmla="*/ 163513 w 663875"/>
                  <a:gd name="connsiteY14" fmla="*/ 247650 h 667129"/>
                  <a:gd name="connsiteX15" fmla="*/ 133350 w 663875"/>
                  <a:gd name="connsiteY15" fmla="*/ 195263 h 667129"/>
                  <a:gd name="connsiteX16" fmla="*/ 87313 w 663875"/>
                  <a:gd name="connsiteY16" fmla="*/ 123825 h 667129"/>
                  <a:gd name="connsiteX17" fmla="*/ 57150 w 663875"/>
                  <a:gd name="connsiteY17" fmla="*/ 71438 h 667129"/>
                  <a:gd name="connsiteX18" fmla="*/ 31750 w 663875"/>
                  <a:gd name="connsiteY18" fmla="*/ 28575 h 667129"/>
                  <a:gd name="connsiteX19" fmla="*/ 0 w 663875"/>
                  <a:gd name="connsiteY19" fmla="*/ 0 h 66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3875" h="667129">
                    <a:moveTo>
                      <a:pt x="663575" y="469900"/>
                    </a:moveTo>
                    <a:cubicBezTo>
                      <a:pt x="663972" y="490140"/>
                      <a:pt x="664369" y="510381"/>
                      <a:pt x="661988" y="523875"/>
                    </a:cubicBezTo>
                    <a:cubicBezTo>
                      <a:pt x="659607" y="537369"/>
                      <a:pt x="651405" y="541867"/>
                      <a:pt x="649288" y="550863"/>
                    </a:cubicBezTo>
                    <a:cubicBezTo>
                      <a:pt x="647171" y="559859"/>
                      <a:pt x="650611" y="566208"/>
                      <a:pt x="649288" y="577850"/>
                    </a:cubicBezTo>
                    <a:cubicBezTo>
                      <a:pt x="647965" y="589492"/>
                      <a:pt x="643467" y="609601"/>
                      <a:pt x="641350" y="620713"/>
                    </a:cubicBezTo>
                    <a:cubicBezTo>
                      <a:pt x="639233" y="631825"/>
                      <a:pt x="641615" y="637381"/>
                      <a:pt x="636588" y="644525"/>
                    </a:cubicBezTo>
                    <a:cubicBezTo>
                      <a:pt x="631561" y="651669"/>
                      <a:pt x="620448" y="660400"/>
                      <a:pt x="611188" y="663575"/>
                    </a:cubicBezTo>
                    <a:cubicBezTo>
                      <a:pt x="601928" y="666750"/>
                      <a:pt x="594254" y="669660"/>
                      <a:pt x="581025" y="663575"/>
                    </a:cubicBezTo>
                    <a:cubicBezTo>
                      <a:pt x="567796" y="657490"/>
                      <a:pt x="551392" y="638440"/>
                      <a:pt x="531813" y="627063"/>
                    </a:cubicBezTo>
                    <a:cubicBezTo>
                      <a:pt x="512234" y="615686"/>
                      <a:pt x="484981" y="606955"/>
                      <a:pt x="463550" y="595313"/>
                    </a:cubicBezTo>
                    <a:cubicBezTo>
                      <a:pt x="442119" y="583671"/>
                      <a:pt x="425450" y="574940"/>
                      <a:pt x="403225" y="557213"/>
                    </a:cubicBezTo>
                    <a:cubicBezTo>
                      <a:pt x="381000" y="539486"/>
                      <a:pt x="353748" y="514615"/>
                      <a:pt x="330200" y="488950"/>
                    </a:cubicBezTo>
                    <a:cubicBezTo>
                      <a:pt x="306652" y="463285"/>
                      <a:pt x="261938" y="403225"/>
                      <a:pt x="261938" y="403225"/>
                    </a:cubicBezTo>
                    <a:cubicBezTo>
                      <a:pt x="240771" y="376502"/>
                      <a:pt x="219604" y="354542"/>
                      <a:pt x="203200" y="328613"/>
                    </a:cubicBezTo>
                    <a:cubicBezTo>
                      <a:pt x="186796" y="302684"/>
                      <a:pt x="175155" y="269875"/>
                      <a:pt x="163513" y="247650"/>
                    </a:cubicBezTo>
                    <a:cubicBezTo>
                      <a:pt x="151871" y="225425"/>
                      <a:pt x="146050" y="215900"/>
                      <a:pt x="133350" y="195263"/>
                    </a:cubicBezTo>
                    <a:cubicBezTo>
                      <a:pt x="120650" y="174626"/>
                      <a:pt x="100013" y="144462"/>
                      <a:pt x="87313" y="123825"/>
                    </a:cubicBezTo>
                    <a:cubicBezTo>
                      <a:pt x="74613" y="103188"/>
                      <a:pt x="66410" y="87313"/>
                      <a:pt x="57150" y="71438"/>
                    </a:cubicBezTo>
                    <a:cubicBezTo>
                      <a:pt x="47890" y="55563"/>
                      <a:pt x="41275" y="40481"/>
                      <a:pt x="31750" y="28575"/>
                    </a:cubicBezTo>
                    <a:cubicBezTo>
                      <a:pt x="22225" y="16669"/>
                      <a:pt x="6350" y="63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82A1D571-0C3A-4B2D-A0AE-A77F700584A6}"/>
                  </a:ext>
                </a:extLst>
              </p:cNvPr>
              <p:cNvSpPr/>
              <p:nvPr/>
            </p:nvSpPr>
            <p:spPr>
              <a:xfrm>
                <a:off x="9523272" y="1409700"/>
                <a:ext cx="85725" cy="188913"/>
              </a:xfrm>
              <a:custGeom>
                <a:avLst/>
                <a:gdLst>
                  <a:gd name="connsiteX0" fmla="*/ 0 w 85725"/>
                  <a:gd name="connsiteY0" fmla="*/ 188913 h 188913"/>
                  <a:gd name="connsiteX1" fmla="*/ 36512 w 85725"/>
                  <a:gd name="connsiteY1" fmla="*/ 90488 h 188913"/>
                  <a:gd name="connsiteX2" fmla="*/ 55562 w 85725"/>
                  <a:gd name="connsiteY2" fmla="*/ 46038 h 188913"/>
                  <a:gd name="connsiteX3" fmla="*/ 65087 w 85725"/>
                  <a:gd name="connsiteY3" fmla="*/ 26988 h 188913"/>
                  <a:gd name="connsiteX4" fmla="*/ 85725 w 85725"/>
                  <a:gd name="connsiteY4" fmla="*/ 0 h 18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188913">
                    <a:moveTo>
                      <a:pt x="0" y="188913"/>
                    </a:moveTo>
                    <a:cubicBezTo>
                      <a:pt x="13626" y="151606"/>
                      <a:pt x="27252" y="114300"/>
                      <a:pt x="36512" y="90488"/>
                    </a:cubicBezTo>
                    <a:cubicBezTo>
                      <a:pt x="45772" y="66676"/>
                      <a:pt x="50800" y="56621"/>
                      <a:pt x="55562" y="46038"/>
                    </a:cubicBezTo>
                    <a:cubicBezTo>
                      <a:pt x="60325" y="35455"/>
                      <a:pt x="60060" y="34661"/>
                      <a:pt x="65087" y="26988"/>
                    </a:cubicBezTo>
                    <a:cubicBezTo>
                      <a:pt x="70114" y="19315"/>
                      <a:pt x="83873" y="6615"/>
                      <a:pt x="85725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89B28B03-271C-4F9E-9A7F-CCA4477E85F6}"/>
                  </a:ext>
                </a:extLst>
              </p:cNvPr>
              <p:cNvSpPr/>
              <p:nvPr/>
            </p:nvSpPr>
            <p:spPr>
              <a:xfrm>
                <a:off x="9770922" y="1344613"/>
                <a:ext cx="201612" cy="566737"/>
              </a:xfrm>
              <a:custGeom>
                <a:avLst/>
                <a:gdLst>
                  <a:gd name="connsiteX0" fmla="*/ 0 w 201612"/>
                  <a:gd name="connsiteY0" fmla="*/ 0 h 566737"/>
                  <a:gd name="connsiteX1" fmla="*/ 41275 w 201612"/>
                  <a:gd name="connsiteY1" fmla="*/ 73025 h 566737"/>
                  <a:gd name="connsiteX2" fmla="*/ 65087 w 201612"/>
                  <a:gd name="connsiteY2" fmla="*/ 115887 h 566737"/>
                  <a:gd name="connsiteX3" fmla="*/ 100012 w 201612"/>
                  <a:gd name="connsiteY3" fmla="*/ 185737 h 566737"/>
                  <a:gd name="connsiteX4" fmla="*/ 103187 w 201612"/>
                  <a:gd name="connsiteY4" fmla="*/ 277812 h 566737"/>
                  <a:gd name="connsiteX5" fmla="*/ 134937 w 201612"/>
                  <a:gd name="connsiteY5" fmla="*/ 327025 h 566737"/>
                  <a:gd name="connsiteX6" fmla="*/ 152400 w 201612"/>
                  <a:gd name="connsiteY6" fmla="*/ 382587 h 566737"/>
                  <a:gd name="connsiteX7" fmla="*/ 179387 w 201612"/>
                  <a:gd name="connsiteY7" fmla="*/ 461962 h 566737"/>
                  <a:gd name="connsiteX8" fmla="*/ 196850 w 201612"/>
                  <a:gd name="connsiteY8" fmla="*/ 528637 h 566737"/>
                  <a:gd name="connsiteX9" fmla="*/ 201612 w 201612"/>
                  <a:gd name="connsiteY9" fmla="*/ 566737 h 56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612" h="566737">
                    <a:moveTo>
                      <a:pt x="0" y="0"/>
                    </a:moveTo>
                    <a:lnTo>
                      <a:pt x="41275" y="73025"/>
                    </a:lnTo>
                    <a:cubicBezTo>
                      <a:pt x="52123" y="92340"/>
                      <a:pt x="55297" y="97102"/>
                      <a:pt x="65087" y="115887"/>
                    </a:cubicBezTo>
                    <a:cubicBezTo>
                      <a:pt x="74877" y="134672"/>
                      <a:pt x="93662" y="158750"/>
                      <a:pt x="100012" y="185737"/>
                    </a:cubicBezTo>
                    <a:cubicBezTo>
                      <a:pt x="106362" y="212724"/>
                      <a:pt x="97366" y="254264"/>
                      <a:pt x="103187" y="277812"/>
                    </a:cubicBezTo>
                    <a:cubicBezTo>
                      <a:pt x="109008" y="301360"/>
                      <a:pt x="126735" y="309563"/>
                      <a:pt x="134937" y="327025"/>
                    </a:cubicBezTo>
                    <a:cubicBezTo>
                      <a:pt x="143139" y="344487"/>
                      <a:pt x="144992" y="360098"/>
                      <a:pt x="152400" y="382587"/>
                    </a:cubicBezTo>
                    <a:cubicBezTo>
                      <a:pt x="159808" y="405076"/>
                      <a:pt x="171979" y="437620"/>
                      <a:pt x="179387" y="461962"/>
                    </a:cubicBezTo>
                    <a:cubicBezTo>
                      <a:pt x="186795" y="486304"/>
                      <a:pt x="193146" y="511175"/>
                      <a:pt x="196850" y="528637"/>
                    </a:cubicBezTo>
                    <a:cubicBezTo>
                      <a:pt x="200554" y="546099"/>
                      <a:pt x="201083" y="556418"/>
                      <a:pt x="201612" y="56673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8C9C47EF-3E16-47BE-9F51-60069CEFD6DD}"/>
                  </a:ext>
                </a:extLst>
              </p:cNvPr>
              <p:cNvSpPr/>
              <p:nvPr/>
            </p:nvSpPr>
            <p:spPr>
              <a:xfrm>
                <a:off x="9766159" y="1533525"/>
                <a:ext cx="82550" cy="223838"/>
              </a:xfrm>
              <a:custGeom>
                <a:avLst/>
                <a:gdLst>
                  <a:gd name="connsiteX0" fmla="*/ 82550 w 82550"/>
                  <a:gd name="connsiteY0" fmla="*/ 0 h 223838"/>
                  <a:gd name="connsiteX1" fmla="*/ 65088 w 82550"/>
                  <a:gd name="connsiteY1" fmla="*/ 82550 h 223838"/>
                  <a:gd name="connsiteX2" fmla="*/ 46038 w 82550"/>
                  <a:gd name="connsiteY2" fmla="*/ 138113 h 223838"/>
                  <a:gd name="connsiteX3" fmla="*/ 31750 w 82550"/>
                  <a:gd name="connsiteY3" fmla="*/ 171450 h 223838"/>
                  <a:gd name="connsiteX4" fmla="*/ 9525 w 82550"/>
                  <a:gd name="connsiteY4" fmla="*/ 212725 h 223838"/>
                  <a:gd name="connsiteX5" fmla="*/ 0 w 82550"/>
                  <a:gd name="connsiteY5" fmla="*/ 223838 h 22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50" h="223838">
                    <a:moveTo>
                      <a:pt x="82550" y="0"/>
                    </a:moveTo>
                    <a:cubicBezTo>
                      <a:pt x="76861" y="29765"/>
                      <a:pt x="71173" y="59531"/>
                      <a:pt x="65088" y="82550"/>
                    </a:cubicBezTo>
                    <a:cubicBezTo>
                      <a:pt x="59003" y="105569"/>
                      <a:pt x="51594" y="123296"/>
                      <a:pt x="46038" y="138113"/>
                    </a:cubicBezTo>
                    <a:cubicBezTo>
                      <a:pt x="40482" y="152930"/>
                      <a:pt x="37835" y="159015"/>
                      <a:pt x="31750" y="171450"/>
                    </a:cubicBezTo>
                    <a:cubicBezTo>
                      <a:pt x="25664" y="183885"/>
                      <a:pt x="14817" y="203994"/>
                      <a:pt x="9525" y="212725"/>
                    </a:cubicBezTo>
                    <a:cubicBezTo>
                      <a:pt x="4233" y="221456"/>
                      <a:pt x="2116" y="222647"/>
                      <a:pt x="0" y="22383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407F1E15-E8A9-4731-82BA-364B2077ED99}"/>
                  </a:ext>
                </a:extLst>
              </p:cNvPr>
              <p:cNvSpPr/>
              <p:nvPr/>
            </p:nvSpPr>
            <p:spPr>
              <a:xfrm>
                <a:off x="9659797" y="1625600"/>
                <a:ext cx="309562" cy="285750"/>
              </a:xfrm>
              <a:custGeom>
                <a:avLst/>
                <a:gdLst>
                  <a:gd name="connsiteX0" fmla="*/ 0 w 309562"/>
                  <a:gd name="connsiteY0" fmla="*/ 0 h 285750"/>
                  <a:gd name="connsiteX1" fmla="*/ 47625 w 309562"/>
                  <a:gd name="connsiteY1" fmla="*/ 85725 h 285750"/>
                  <a:gd name="connsiteX2" fmla="*/ 115887 w 309562"/>
                  <a:gd name="connsiteY2" fmla="*/ 161925 h 285750"/>
                  <a:gd name="connsiteX3" fmla="*/ 171450 w 309562"/>
                  <a:gd name="connsiteY3" fmla="*/ 212725 h 285750"/>
                  <a:gd name="connsiteX4" fmla="*/ 279400 w 309562"/>
                  <a:gd name="connsiteY4" fmla="*/ 269875 h 285750"/>
                  <a:gd name="connsiteX5" fmla="*/ 309562 w 309562"/>
                  <a:gd name="connsiteY5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562" h="285750">
                    <a:moveTo>
                      <a:pt x="0" y="0"/>
                    </a:moveTo>
                    <a:cubicBezTo>
                      <a:pt x="14155" y="29369"/>
                      <a:pt x="28311" y="58738"/>
                      <a:pt x="47625" y="85725"/>
                    </a:cubicBezTo>
                    <a:cubicBezTo>
                      <a:pt x="66939" y="112712"/>
                      <a:pt x="95250" y="140758"/>
                      <a:pt x="115887" y="161925"/>
                    </a:cubicBezTo>
                    <a:cubicBezTo>
                      <a:pt x="136525" y="183092"/>
                      <a:pt x="144198" y="194733"/>
                      <a:pt x="171450" y="212725"/>
                    </a:cubicBezTo>
                    <a:cubicBezTo>
                      <a:pt x="198702" y="230717"/>
                      <a:pt x="279400" y="269875"/>
                      <a:pt x="279400" y="269875"/>
                    </a:cubicBezTo>
                    <a:lnTo>
                      <a:pt x="309562" y="285750"/>
                    </a:ln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AA5BBCA5-3A8B-4CBB-9819-72AD72A2071E}"/>
                  </a:ext>
                </a:extLst>
              </p:cNvPr>
              <p:cNvSpPr/>
              <p:nvPr/>
            </p:nvSpPr>
            <p:spPr>
              <a:xfrm>
                <a:off x="9658209" y="1201230"/>
                <a:ext cx="98095" cy="422783"/>
              </a:xfrm>
              <a:custGeom>
                <a:avLst/>
                <a:gdLst>
                  <a:gd name="connsiteX0" fmla="*/ 0 w 98095"/>
                  <a:gd name="connsiteY0" fmla="*/ 422783 h 422783"/>
                  <a:gd name="connsiteX1" fmla="*/ 25400 w 98095"/>
                  <a:gd name="connsiteY1" fmla="*/ 322770 h 422783"/>
                  <a:gd name="connsiteX2" fmla="*/ 36513 w 98095"/>
                  <a:gd name="connsiteY2" fmla="*/ 289433 h 422783"/>
                  <a:gd name="connsiteX3" fmla="*/ 55563 w 98095"/>
                  <a:gd name="connsiteY3" fmla="*/ 254508 h 422783"/>
                  <a:gd name="connsiteX4" fmla="*/ 92075 w 98095"/>
                  <a:gd name="connsiteY4" fmla="*/ 189420 h 422783"/>
                  <a:gd name="connsiteX5" fmla="*/ 92075 w 98095"/>
                  <a:gd name="connsiteY5" fmla="*/ 154495 h 422783"/>
                  <a:gd name="connsiteX6" fmla="*/ 96838 w 98095"/>
                  <a:gd name="connsiteY6" fmla="*/ 105283 h 422783"/>
                  <a:gd name="connsiteX7" fmla="*/ 96838 w 98095"/>
                  <a:gd name="connsiteY7" fmla="*/ 86233 h 422783"/>
                  <a:gd name="connsiteX8" fmla="*/ 82550 w 98095"/>
                  <a:gd name="connsiteY8" fmla="*/ 46545 h 422783"/>
                  <a:gd name="connsiteX9" fmla="*/ 53975 w 98095"/>
                  <a:gd name="connsiteY9" fmla="*/ 19558 h 422783"/>
                  <a:gd name="connsiteX10" fmla="*/ 6350 w 98095"/>
                  <a:gd name="connsiteY10" fmla="*/ 508 h 422783"/>
                  <a:gd name="connsiteX11" fmla="*/ 6350 w 98095"/>
                  <a:gd name="connsiteY11" fmla="*/ 10033 h 422783"/>
                  <a:gd name="connsiteX12" fmla="*/ 55563 w 98095"/>
                  <a:gd name="connsiteY12" fmla="*/ 56070 h 422783"/>
                  <a:gd name="connsiteX13" fmla="*/ 60325 w 98095"/>
                  <a:gd name="connsiteY13" fmla="*/ 89408 h 422783"/>
                  <a:gd name="connsiteX14" fmla="*/ 60325 w 98095"/>
                  <a:gd name="connsiteY14" fmla="*/ 125920 h 422783"/>
                  <a:gd name="connsiteX15" fmla="*/ 60325 w 98095"/>
                  <a:gd name="connsiteY15" fmla="*/ 149733 h 42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8095" h="422783">
                    <a:moveTo>
                      <a:pt x="0" y="422783"/>
                    </a:moveTo>
                    <a:cubicBezTo>
                      <a:pt x="9657" y="383889"/>
                      <a:pt x="19315" y="344995"/>
                      <a:pt x="25400" y="322770"/>
                    </a:cubicBezTo>
                    <a:cubicBezTo>
                      <a:pt x="31486" y="300545"/>
                      <a:pt x="31486" y="300810"/>
                      <a:pt x="36513" y="289433"/>
                    </a:cubicBezTo>
                    <a:cubicBezTo>
                      <a:pt x="41540" y="278056"/>
                      <a:pt x="46303" y="271177"/>
                      <a:pt x="55563" y="254508"/>
                    </a:cubicBezTo>
                    <a:cubicBezTo>
                      <a:pt x="64823" y="237839"/>
                      <a:pt x="85990" y="206089"/>
                      <a:pt x="92075" y="189420"/>
                    </a:cubicBezTo>
                    <a:cubicBezTo>
                      <a:pt x="98160" y="172751"/>
                      <a:pt x="91281" y="168518"/>
                      <a:pt x="92075" y="154495"/>
                    </a:cubicBezTo>
                    <a:cubicBezTo>
                      <a:pt x="92869" y="140472"/>
                      <a:pt x="96044" y="116660"/>
                      <a:pt x="96838" y="105283"/>
                    </a:cubicBezTo>
                    <a:cubicBezTo>
                      <a:pt x="97632" y="93906"/>
                      <a:pt x="99219" y="96023"/>
                      <a:pt x="96838" y="86233"/>
                    </a:cubicBezTo>
                    <a:cubicBezTo>
                      <a:pt x="94457" y="76443"/>
                      <a:pt x="89694" y="57657"/>
                      <a:pt x="82550" y="46545"/>
                    </a:cubicBezTo>
                    <a:cubicBezTo>
                      <a:pt x="75406" y="35433"/>
                      <a:pt x="66675" y="27231"/>
                      <a:pt x="53975" y="19558"/>
                    </a:cubicBezTo>
                    <a:cubicBezTo>
                      <a:pt x="41275" y="11885"/>
                      <a:pt x="14288" y="2096"/>
                      <a:pt x="6350" y="508"/>
                    </a:cubicBezTo>
                    <a:cubicBezTo>
                      <a:pt x="-1588" y="-1080"/>
                      <a:pt x="-1852" y="773"/>
                      <a:pt x="6350" y="10033"/>
                    </a:cubicBezTo>
                    <a:cubicBezTo>
                      <a:pt x="14552" y="19293"/>
                      <a:pt x="46567" y="42841"/>
                      <a:pt x="55563" y="56070"/>
                    </a:cubicBezTo>
                    <a:cubicBezTo>
                      <a:pt x="64559" y="69299"/>
                      <a:pt x="59531" y="77766"/>
                      <a:pt x="60325" y="89408"/>
                    </a:cubicBezTo>
                    <a:cubicBezTo>
                      <a:pt x="61119" y="101050"/>
                      <a:pt x="60325" y="125920"/>
                      <a:pt x="60325" y="125920"/>
                    </a:cubicBezTo>
                    <a:cubicBezTo>
                      <a:pt x="60325" y="135974"/>
                      <a:pt x="62442" y="148410"/>
                      <a:pt x="60325" y="14973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E675CCFB-7BFB-403A-BE0D-337BC5D8C48D}"/>
                  </a:ext>
                </a:extLst>
              </p:cNvPr>
              <p:cNvSpPr/>
              <p:nvPr/>
            </p:nvSpPr>
            <p:spPr>
              <a:xfrm>
                <a:off x="9683609" y="1266756"/>
                <a:ext cx="30163" cy="88969"/>
              </a:xfrm>
              <a:custGeom>
                <a:avLst/>
                <a:gdLst>
                  <a:gd name="connsiteX0" fmla="*/ 30163 w 30163"/>
                  <a:gd name="connsiteY0" fmla="*/ 88969 h 88969"/>
                  <a:gd name="connsiteX1" fmla="*/ 17463 w 30163"/>
                  <a:gd name="connsiteY1" fmla="*/ 14357 h 88969"/>
                  <a:gd name="connsiteX2" fmla="*/ 0 w 30163"/>
                  <a:gd name="connsiteY2" fmla="*/ 69 h 8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63" h="88969">
                    <a:moveTo>
                      <a:pt x="30163" y="88969"/>
                    </a:moveTo>
                    <a:cubicBezTo>
                      <a:pt x="26326" y="59071"/>
                      <a:pt x="22490" y="29173"/>
                      <a:pt x="17463" y="14357"/>
                    </a:cubicBezTo>
                    <a:cubicBezTo>
                      <a:pt x="12436" y="-459"/>
                      <a:pt x="6218" y="-195"/>
                      <a:pt x="0" y="69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43DC0142-A79C-4286-AEF2-473E3A38C190}"/>
                  </a:ext>
                </a:extLst>
              </p:cNvPr>
              <p:cNvSpPr/>
              <p:nvPr/>
            </p:nvSpPr>
            <p:spPr>
              <a:xfrm>
                <a:off x="9613759" y="1271588"/>
                <a:ext cx="63500" cy="25400"/>
              </a:xfrm>
              <a:custGeom>
                <a:avLst/>
                <a:gdLst>
                  <a:gd name="connsiteX0" fmla="*/ 63500 w 63500"/>
                  <a:gd name="connsiteY0" fmla="*/ 0 h 25400"/>
                  <a:gd name="connsiteX1" fmla="*/ 0 w 63500"/>
                  <a:gd name="connsiteY1" fmla="*/ 25400 h 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0" h="25400">
                    <a:moveTo>
                      <a:pt x="63500" y="0"/>
                    </a:moveTo>
                    <a:lnTo>
                      <a:pt x="0" y="25400"/>
                    </a:ln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945C02E4-D267-4EE3-AFC9-409FBBB5B2B1}"/>
                  </a:ext>
                </a:extLst>
              </p:cNvPr>
              <p:cNvSpPr/>
              <p:nvPr/>
            </p:nvSpPr>
            <p:spPr>
              <a:xfrm>
                <a:off x="9635984" y="1295428"/>
                <a:ext cx="34805" cy="57122"/>
              </a:xfrm>
              <a:custGeom>
                <a:avLst/>
                <a:gdLst>
                  <a:gd name="connsiteX0" fmla="*/ 31750 w 34805"/>
                  <a:gd name="connsiteY0" fmla="*/ 57122 h 57122"/>
                  <a:gd name="connsiteX1" fmla="*/ 31750 w 34805"/>
                  <a:gd name="connsiteY1" fmla="*/ 3147 h 57122"/>
                  <a:gd name="connsiteX2" fmla="*/ 0 w 34805"/>
                  <a:gd name="connsiteY2" fmla="*/ 11085 h 5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05" h="57122">
                    <a:moveTo>
                      <a:pt x="31750" y="57122"/>
                    </a:moveTo>
                    <a:cubicBezTo>
                      <a:pt x="34396" y="33971"/>
                      <a:pt x="37042" y="10820"/>
                      <a:pt x="31750" y="3147"/>
                    </a:cubicBezTo>
                    <a:cubicBezTo>
                      <a:pt x="26458" y="-4526"/>
                      <a:pt x="13229" y="3279"/>
                      <a:pt x="0" y="1108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2D4932E5-8D9E-4FD0-9A94-6998AC088A6B}"/>
                  </a:ext>
                </a:extLst>
              </p:cNvPr>
              <p:cNvSpPr/>
              <p:nvPr/>
            </p:nvSpPr>
            <p:spPr>
              <a:xfrm>
                <a:off x="9591534" y="1304580"/>
                <a:ext cx="74613" cy="51145"/>
              </a:xfrm>
              <a:custGeom>
                <a:avLst/>
                <a:gdLst>
                  <a:gd name="connsiteX0" fmla="*/ 74613 w 74613"/>
                  <a:gd name="connsiteY0" fmla="*/ 51145 h 51145"/>
                  <a:gd name="connsiteX1" fmla="*/ 14288 w 74613"/>
                  <a:gd name="connsiteY1" fmla="*/ 1933 h 51145"/>
                  <a:gd name="connsiteX2" fmla="*/ 0 w 74613"/>
                  <a:gd name="connsiteY2" fmla="*/ 14633 h 5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13" h="51145">
                    <a:moveTo>
                      <a:pt x="74613" y="51145"/>
                    </a:moveTo>
                    <a:cubicBezTo>
                      <a:pt x="50668" y="29581"/>
                      <a:pt x="26723" y="8018"/>
                      <a:pt x="14288" y="1933"/>
                    </a:cubicBezTo>
                    <a:cubicBezTo>
                      <a:pt x="1852" y="-4152"/>
                      <a:pt x="926" y="5240"/>
                      <a:pt x="0" y="1463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E732430B-4ABB-4119-869E-8F0A7B938178}"/>
                  </a:ext>
                </a:extLst>
              </p:cNvPr>
              <p:cNvSpPr/>
              <p:nvPr/>
            </p:nvSpPr>
            <p:spPr>
              <a:xfrm>
                <a:off x="9585184" y="1331913"/>
                <a:ext cx="60325" cy="63500"/>
              </a:xfrm>
              <a:custGeom>
                <a:avLst/>
                <a:gdLst>
                  <a:gd name="connsiteX0" fmla="*/ 60325 w 60325"/>
                  <a:gd name="connsiteY0" fmla="*/ 63500 h 63500"/>
                  <a:gd name="connsiteX1" fmla="*/ 0 w 60325"/>
                  <a:gd name="connsiteY1" fmla="*/ 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325" h="63500">
                    <a:moveTo>
                      <a:pt x="60325" y="63500"/>
                    </a:moveTo>
                    <a:cubicBezTo>
                      <a:pt x="40217" y="42333"/>
                      <a:pt x="11642" y="11377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CCACCC4A-0C25-4E18-B70B-35600CE8D0B3}"/>
                  </a:ext>
                </a:extLst>
              </p:cNvPr>
              <p:cNvSpPr/>
              <p:nvPr/>
            </p:nvSpPr>
            <p:spPr>
              <a:xfrm>
                <a:off x="9531209" y="1341438"/>
                <a:ext cx="46038" cy="87312"/>
              </a:xfrm>
              <a:custGeom>
                <a:avLst/>
                <a:gdLst>
                  <a:gd name="connsiteX0" fmla="*/ 46038 w 46038"/>
                  <a:gd name="connsiteY0" fmla="*/ 0 h 87312"/>
                  <a:gd name="connsiteX1" fmla="*/ 0 w 46038"/>
                  <a:gd name="connsiteY1" fmla="*/ 50800 h 87312"/>
                  <a:gd name="connsiteX2" fmla="*/ 46038 w 46038"/>
                  <a:gd name="connsiteY2" fmla="*/ 87312 h 8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38" h="87312">
                    <a:moveTo>
                      <a:pt x="46038" y="0"/>
                    </a:moveTo>
                    <a:cubicBezTo>
                      <a:pt x="23019" y="18124"/>
                      <a:pt x="0" y="36248"/>
                      <a:pt x="0" y="50800"/>
                    </a:cubicBezTo>
                    <a:cubicBezTo>
                      <a:pt x="0" y="65352"/>
                      <a:pt x="37836" y="84137"/>
                      <a:pt x="46038" y="8731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77B1E595-6DBB-4BEE-A314-7DEDF127B0CF}"/>
                  </a:ext>
                </a:extLst>
              </p:cNvPr>
              <p:cNvSpPr/>
              <p:nvPr/>
            </p:nvSpPr>
            <p:spPr>
              <a:xfrm>
                <a:off x="9572484" y="1368425"/>
                <a:ext cx="41275" cy="41275"/>
              </a:xfrm>
              <a:custGeom>
                <a:avLst/>
                <a:gdLst>
                  <a:gd name="connsiteX0" fmla="*/ 0 w 41275"/>
                  <a:gd name="connsiteY0" fmla="*/ 0 h 41275"/>
                  <a:gd name="connsiteX1" fmla="*/ 41275 w 41275"/>
                  <a:gd name="connsiteY1" fmla="*/ 41275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75" h="41275">
                    <a:moveTo>
                      <a:pt x="0" y="0"/>
                    </a:moveTo>
                    <a:lnTo>
                      <a:pt x="41275" y="41275"/>
                    </a:ln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9B99E7CC-651E-4A65-B9BF-F0897F0F6ECB}"/>
                  </a:ext>
                </a:extLst>
              </p:cNvPr>
              <p:cNvSpPr/>
              <p:nvPr/>
            </p:nvSpPr>
            <p:spPr>
              <a:xfrm>
                <a:off x="9700378" y="1947863"/>
                <a:ext cx="362807" cy="528637"/>
              </a:xfrm>
              <a:custGeom>
                <a:avLst/>
                <a:gdLst>
                  <a:gd name="connsiteX0" fmla="*/ 32444 w 362807"/>
                  <a:gd name="connsiteY0" fmla="*/ 0 h 528637"/>
                  <a:gd name="connsiteX1" fmla="*/ 694 w 362807"/>
                  <a:gd name="connsiteY1" fmla="*/ 122237 h 528637"/>
                  <a:gd name="connsiteX2" fmla="*/ 59431 w 362807"/>
                  <a:gd name="connsiteY2" fmla="*/ 231775 h 528637"/>
                  <a:gd name="connsiteX3" fmla="*/ 232469 w 362807"/>
                  <a:gd name="connsiteY3" fmla="*/ 395287 h 528637"/>
                  <a:gd name="connsiteX4" fmla="*/ 342006 w 362807"/>
                  <a:gd name="connsiteY4" fmla="*/ 496887 h 528637"/>
                  <a:gd name="connsiteX5" fmla="*/ 362644 w 362807"/>
                  <a:gd name="connsiteY5" fmla="*/ 528637 h 52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807" h="528637">
                    <a:moveTo>
                      <a:pt x="32444" y="0"/>
                    </a:moveTo>
                    <a:cubicBezTo>
                      <a:pt x="14320" y="41804"/>
                      <a:pt x="-3804" y="83608"/>
                      <a:pt x="694" y="122237"/>
                    </a:cubicBezTo>
                    <a:cubicBezTo>
                      <a:pt x="5192" y="160866"/>
                      <a:pt x="20802" y="186267"/>
                      <a:pt x="59431" y="231775"/>
                    </a:cubicBezTo>
                    <a:cubicBezTo>
                      <a:pt x="98060" y="277283"/>
                      <a:pt x="185373" y="351102"/>
                      <a:pt x="232469" y="395287"/>
                    </a:cubicBezTo>
                    <a:cubicBezTo>
                      <a:pt x="279565" y="439472"/>
                      <a:pt x="320310" y="474662"/>
                      <a:pt x="342006" y="496887"/>
                    </a:cubicBezTo>
                    <a:cubicBezTo>
                      <a:pt x="363702" y="519112"/>
                      <a:pt x="363173" y="523874"/>
                      <a:pt x="362644" y="52863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ACBC8F0D-388D-47F1-AF78-9DEB768EB2EB}"/>
                  </a:ext>
                </a:extLst>
              </p:cNvPr>
              <p:cNvSpPr/>
              <p:nvPr/>
            </p:nvSpPr>
            <p:spPr>
              <a:xfrm>
                <a:off x="10093184" y="2463800"/>
                <a:ext cx="130770" cy="663575"/>
              </a:xfrm>
              <a:custGeom>
                <a:avLst/>
                <a:gdLst>
                  <a:gd name="connsiteX0" fmla="*/ 0 w 149820"/>
                  <a:gd name="connsiteY0" fmla="*/ 0 h 635371"/>
                  <a:gd name="connsiteX1" fmla="*/ 103188 w 149820"/>
                  <a:gd name="connsiteY1" fmla="*/ 173038 h 635371"/>
                  <a:gd name="connsiteX2" fmla="*/ 128588 w 149820"/>
                  <a:gd name="connsiteY2" fmla="*/ 260350 h 635371"/>
                  <a:gd name="connsiteX3" fmla="*/ 147638 w 149820"/>
                  <a:gd name="connsiteY3" fmla="*/ 354013 h 635371"/>
                  <a:gd name="connsiteX4" fmla="*/ 149225 w 149820"/>
                  <a:gd name="connsiteY4" fmla="*/ 434975 h 635371"/>
                  <a:gd name="connsiteX5" fmla="*/ 146050 w 149820"/>
                  <a:gd name="connsiteY5" fmla="*/ 514350 h 635371"/>
                  <a:gd name="connsiteX6" fmla="*/ 119063 w 149820"/>
                  <a:gd name="connsiteY6" fmla="*/ 619125 h 635371"/>
                  <a:gd name="connsiteX7" fmla="*/ 114300 w 149820"/>
                  <a:gd name="connsiteY7" fmla="*/ 635000 h 635371"/>
                  <a:gd name="connsiteX0" fmla="*/ 0 w 130770"/>
                  <a:gd name="connsiteY0" fmla="*/ 0 h 644896"/>
                  <a:gd name="connsiteX1" fmla="*/ 84138 w 130770"/>
                  <a:gd name="connsiteY1" fmla="*/ 182563 h 644896"/>
                  <a:gd name="connsiteX2" fmla="*/ 109538 w 130770"/>
                  <a:gd name="connsiteY2" fmla="*/ 269875 h 644896"/>
                  <a:gd name="connsiteX3" fmla="*/ 128588 w 130770"/>
                  <a:gd name="connsiteY3" fmla="*/ 363538 h 644896"/>
                  <a:gd name="connsiteX4" fmla="*/ 130175 w 130770"/>
                  <a:gd name="connsiteY4" fmla="*/ 444500 h 644896"/>
                  <a:gd name="connsiteX5" fmla="*/ 127000 w 130770"/>
                  <a:gd name="connsiteY5" fmla="*/ 523875 h 644896"/>
                  <a:gd name="connsiteX6" fmla="*/ 100013 w 130770"/>
                  <a:gd name="connsiteY6" fmla="*/ 628650 h 644896"/>
                  <a:gd name="connsiteX7" fmla="*/ 95250 w 130770"/>
                  <a:gd name="connsiteY7" fmla="*/ 644525 h 644896"/>
                  <a:gd name="connsiteX0" fmla="*/ 0 w 130770"/>
                  <a:gd name="connsiteY0" fmla="*/ 0 h 644896"/>
                  <a:gd name="connsiteX1" fmla="*/ 87313 w 130770"/>
                  <a:gd name="connsiteY1" fmla="*/ 185738 h 644896"/>
                  <a:gd name="connsiteX2" fmla="*/ 109538 w 130770"/>
                  <a:gd name="connsiteY2" fmla="*/ 269875 h 644896"/>
                  <a:gd name="connsiteX3" fmla="*/ 128588 w 130770"/>
                  <a:gd name="connsiteY3" fmla="*/ 363538 h 644896"/>
                  <a:gd name="connsiteX4" fmla="*/ 130175 w 130770"/>
                  <a:gd name="connsiteY4" fmla="*/ 444500 h 644896"/>
                  <a:gd name="connsiteX5" fmla="*/ 127000 w 130770"/>
                  <a:gd name="connsiteY5" fmla="*/ 523875 h 644896"/>
                  <a:gd name="connsiteX6" fmla="*/ 100013 w 130770"/>
                  <a:gd name="connsiteY6" fmla="*/ 628650 h 644896"/>
                  <a:gd name="connsiteX7" fmla="*/ 95250 w 130770"/>
                  <a:gd name="connsiteY7" fmla="*/ 644525 h 644896"/>
                  <a:gd name="connsiteX0" fmla="*/ 0 w 130770"/>
                  <a:gd name="connsiteY0" fmla="*/ 0 h 663575"/>
                  <a:gd name="connsiteX1" fmla="*/ 87313 w 130770"/>
                  <a:gd name="connsiteY1" fmla="*/ 185738 h 663575"/>
                  <a:gd name="connsiteX2" fmla="*/ 109538 w 130770"/>
                  <a:gd name="connsiteY2" fmla="*/ 269875 h 663575"/>
                  <a:gd name="connsiteX3" fmla="*/ 128588 w 130770"/>
                  <a:gd name="connsiteY3" fmla="*/ 363538 h 663575"/>
                  <a:gd name="connsiteX4" fmla="*/ 130175 w 130770"/>
                  <a:gd name="connsiteY4" fmla="*/ 444500 h 663575"/>
                  <a:gd name="connsiteX5" fmla="*/ 127000 w 130770"/>
                  <a:gd name="connsiteY5" fmla="*/ 523875 h 663575"/>
                  <a:gd name="connsiteX6" fmla="*/ 100013 w 130770"/>
                  <a:gd name="connsiteY6" fmla="*/ 628650 h 663575"/>
                  <a:gd name="connsiteX7" fmla="*/ 90488 w 130770"/>
                  <a:gd name="connsiteY7" fmla="*/ 663575 h 663575"/>
                  <a:gd name="connsiteX0" fmla="*/ 0 w 130770"/>
                  <a:gd name="connsiteY0" fmla="*/ 0 h 663575"/>
                  <a:gd name="connsiteX1" fmla="*/ 87313 w 130770"/>
                  <a:gd name="connsiteY1" fmla="*/ 185738 h 663575"/>
                  <a:gd name="connsiteX2" fmla="*/ 109538 w 130770"/>
                  <a:gd name="connsiteY2" fmla="*/ 269875 h 663575"/>
                  <a:gd name="connsiteX3" fmla="*/ 128588 w 130770"/>
                  <a:gd name="connsiteY3" fmla="*/ 363538 h 663575"/>
                  <a:gd name="connsiteX4" fmla="*/ 130175 w 130770"/>
                  <a:gd name="connsiteY4" fmla="*/ 444500 h 663575"/>
                  <a:gd name="connsiteX5" fmla="*/ 127000 w 130770"/>
                  <a:gd name="connsiteY5" fmla="*/ 523875 h 663575"/>
                  <a:gd name="connsiteX6" fmla="*/ 100013 w 130770"/>
                  <a:gd name="connsiteY6" fmla="*/ 628650 h 663575"/>
                  <a:gd name="connsiteX7" fmla="*/ 80963 w 130770"/>
                  <a:gd name="connsiteY7" fmla="*/ 663575 h 66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770" h="663575">
                    <a:moveTo>
                      <a:pt x="0" y="0"/>
                    </a:moveTo>
                    <a:cubicBezTo>
                      <a:pt x="40878" y="64823"/>
                      <a:pt x="69057" y="140759"/>
                      <a:pt x="87313" y="185738"/>
                    </a:cubicBezTo>
                    <a:cubicBezTo>
                      <a:pt x="105569" y="230717"/>
                      <a:pt x="102659" y="240242"/>
                      <a:pt x="109538" y="269875"/>
                    </a:cubicBezTo>
                    <a:cubicBezTo>
                      <a:pt x="116417" y="299508"/>
                      <a:pt x="125149" y="334434"/>
                      <a:pt x="128588" y="363538"/>
                    </a:cubicBezTo>
                    <a:cubicBezTo>
                      <a:pt x="132027" y="392642"/>
                      <a:pt x="130440" y="417777"/>
                      <a:pt x="130175" y="444500"/>
                    </a:cubicBezTo>
                    <a:cubicBezTo>
                      <a:pt x="129910" y="471223"/>
                      <a:pt x="132027" y="493183"/>
                      <a:pt x="127000" y="523875"/>
                    </a:cubicBezTo>
                    <a:cubicBezTo>
                      <a:pt x="121973" y="554567"/>
                      <a:pt x="105305" y="608542"/>
                      <a:pt x="100013" y="628650"/>
                    </a:cubicBezTo>
                    <a:cubicBezTo>
                      <a:pt x="94721" y="648758"/>
                      <a:pt x="80963" y="663575"/>
                      <a:pt x="80963" y="66357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C6BF729F-8581-42DB-ACE4-ACF1E1886CBB}"/>
                  </a:ext>
                </a:extLst>
              </p:cNvPr>
              <p:cNvSpPr/>
              <p:nvPr/>
            </p:nvSpPr>
            <p:spPr>
              <a:xfrm>
                <a:off x="9826484" y="3114675"/>
                <a:ext cx="361950" cy="609600"/>
              </a:xfrm>
              <a:custGeom>
                <a:avLst/>
                <a:gdLst>
                  <a:gd name="connsiteX0" fmla="*/ 361950 w 361950"/>
                  <a:gd name="connsiteY0" fmla="*/ 0 h 609600"/>
                  <a:gd name="connsiteX1" fmla="*/ 279400 w 361950"/>
                  <a:gd name="connsiteY1" fmla="*/ 184150 h 609600"/>
                  <a:gd name="connsiteX2" fmla="*/ 234950 w 361950"/>
                  <a:gd name="connsiteY2" fmla="*/ 266700 h 609600"/>
                  <a:gd name="connsiteX3" fmla="*/ 177800 w 361950"/>
                  <a:gd name="connsiteY3" fmla="*/ 342900 h 609600"/>
                  <a:gd name="connsiteX4" fmla="*/ 104775 w 361950"/>
                  <a:gd name="connsiteY4" fmla="*/ 452438 h 609600"/>
                  <a:gd name="connsiteX5" fmla="*/ 36513 w 361950"/>
                  <a:gd name="connsiteY5" fmla="*/ 552450 h 609600"/>
                  <a:gd name="connsiteX6" fmla="*/ 0 w 361950"/>
                  <a:gd name="connsiteY6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609600">
                    <a:moveTo>
                      <a:pt x="361950" y="0"/>
                    </a:moveTo>
                    <a:cubicBezTo>
                      <a:pt x="331258" y="69850"/>
                      <a:pt x="300567" y="139700"/>
                      <a:pt x="279400" y="184150"/>
                    </a:cubicBezTo>
                    <a:cubicBezTo>
                      <a:pt x="258233" y="228600"/>
                      <a:pt x="251883" y="240242"/>
                      <a:pt x="234950" y="266700"/>
                    </a:cubicBezTo>
                    <a:cubicBezTo>
                      <a:pt x="218017" y="293158"/>
                      <a:pt x="199496" y="311944"/>
                      <a:pt x="177800" y="342900"/>
                    </a:cubicBezTo>
                    <a:cubicBezTo>
                      <a:pt x="156104" y="373856"/>
                      <a:pt x="128323" y="417513"/>
                      <a:pt x="104775" y="452438"/>
                    </a:cubicBezTo>
                    <a:cubicBezTo>
                      <a:pt x="81227" y="487363"/>
                      <a:pt x="53975" y="526256"/>
                      <a:pt x="36513" y="552450"/>
                    </a:cubicBezTo>
                    <a:cubicBezTo>
                      <a:pt x="19051" y="578644"/>
                      <a:pt x="7673" y="598488"/>
                      <a:pt x="0" y="6096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80035C66-0D22-4A3F-BC46-FE95C43A7960}"/>
                  </a:ext>
                </a:extLst>
              </p:cNvPr>
              <p:cNvSpPr/>
              <p:nvPr/>
            </p:nvSpPr>
            <p:spPr>
              <a:xfrm>
                <a:off x="9443883" y="3738563"/>
                <a:ext cx="384189" cy="668337"/>
              </a:xfrm>
              <a:custGeom>
                <a:avLst/>
                <a:gdLst>
                  <a:gd name="connsiteX0" fmla="*/ 384189 w 384189"/>
                  <a:gd name="connsiteY0" fmla="*/ 0 h 668337"/>
                  <a:gd name="connsiteX1" fmla="*/ 288939 w 384189"/>
                  <a:gd name="connsiteY1" fmla="*/ 112712 h 668337"/>
                  <a:gd name="connsiteX2" fmla="*/ 244489 w 384189"/>
                  <a:gd name="connsiteY2" fmla="*/ 171450 h 668337"/>
                  <a:gd name="connsiteX3" fmla="*/ 193689 w 384189"/>
                  <a:gd name="connsiteY3" fmla="*/ 238125 h 668337"/>
                  <a:gd name="connsiteX4" fmla="*/ 142889 w 384189"/>
                  <a:gd name="connsiteY4" fmla="*/ 306387 h 668337"/>
                  <a:gd name="connsiteX5" fmla="*/ 87326 w 384189"/>
                  <a:gd name="connsiteY5" fmla="*/ 385762 h 668337"/>
                  <a:gd name="connsiteX6" fmla="*/ 39701 w 384189"/>
                  <a:gd name="connsiteY6" fmla="*/ 461962 h 668337"/>
                  <a:gd name="connsiteX7" fmla="*/ 12714 w 384189"/>
                  <a:gd name="connsiteY7" fmla="*/ 511175 h 668337"/>
                  <a:gd name="connsiteX8" fmla="*/ 3189 w 384189"/>
                  <a:gd name="connsiteY8" fmla="*/ 536575 h 668337"/>
                  <a:gd name="connsiteX9" fmla="*/ 14301 w 384189"/>
                  <a:gd name="connsiteY9" fmla="*/ 566737 h 668337"/>
                  <a:gd name="connsiteX10" fmla="*/ 14 w 384189"/>
                  <a:gd name="connsiteY10" fmla="*/ 587375 h 668337"/>
                  <a:gd name="connsiteX11" fmla="*/ 17476 w 384189"/>
                  <a:gd name="connsiteY11" fmla="*/ 623887 h 668337"/>
                  <a:gd name="connsiteX12" fmla="*/ 41289 w 384189"/>
                  <a:gd name="connsiteY12" fmla="*/ 668337 h 668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89" h="668337">
                    <a:moveTo>
                      <a:pt x="384189" y="0"/>
                    </a:moveTo>
                    <a:cubicBezTo>
                      <a:pt x="348205" y="42068"/>
                      <a:pt x="312222" y="84137"/>
                      <a:pt x="288939" y="112712"/>
                    </a:cubicBezTo>
                    <a:cubicBezTo>
                      <a:pt x="265656" y="141287"/>
                      <a:pt x="244489" y="171450"/>
                      <a:pt x="244489" y="171450"/>
                    </a:cubicBezTo>
                    <a:lnTo>
                      <a:pt x="193689" y="238125"/>
                    </a:lnTo>
                    <a:cubicBezTo>
                      <a:pt x="176756" y="260615"/>
                      <a:pt x="160616" y="281781"/>
                      <a:pt x="142889" y="306387"/>
                    </a:cubicBezTo>
                    <a:cubicBezTo>
                      <a:pt x="125162" y="330993"/>
                      <a:pt x="104524" y="359833"/>
                      <a:pt x="87326" y="385762"/>
                    </a:cubicBezTo>
                    <a:cubicBezTo>
                      <a:pt x="70128" y="411691"/>
                      <a:pt x="52136" y="441060"/>
                      <a:pt x="39701" y="461962"/>
                    </a:cubicBezTo>
                    <a:cubicBezTo>
                      <a:pt x="27266" y="482864"/>
                      <a:pt x="18799" y="498740"/>
                      <a:pt x="12714" y="511175"/>
                    </a:cubicBezTo>
                    <a:cubicBezTo>
                      <a:pt x="6629" y="523611"/>
                      <a:pt x="2924" y="527315"/>
                      <a:pt x="3189" y="536575"/>
                    </a:cubicBezTo>
                    <a:cubicBezTo>
                      <a:pt x="3453" y="545835"/>
                      <a:pt x="14830" y="558270"/>
                      <a:pt x="14301" y="566737"/>
                    </a:cubicBezTo>
                    <a:cubicBezTo>
                      <a:pt x="13772" y="575204"/>
                      <a:pt x="-515" y="577850"/>
                      <a:pt x="14" y="587375"/>
                    </a:cubicBezTo>
                    <a:cubicBezTo>
                      <a:pt x="543" y="596900"/>
                      <a:pt x="10597" y="610393"/>
                      <a:pt x="17476" y="623887"/>
                    </a:cubicBezTo>
                    <a:cubicBezTo>
                      <a:pt x="24355" y="637381"/>
                      <a:pt x="36791" y="657225"/>
                      <a:pt x="41289" y="66833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15BA70E3-99C5-4271-B8CE-37A0C118DDD8}"/>
                  </a:ext>
                </a:extLst>
              </p:cNvPr>
              <p:cNvSpPr/>
              <p:nvPr/>
            </p:nvSpPr>
            <p:spPr>
              <a:xfrm>
                <a:off x="9481997" y="4416425"/>
                <a:ext cx="331787" cy="623888"/>
              </a:xfrm>
              <a:custGeom>
                <a:avLst/>
                <a:gdLst>
                  <a:gd name="connsiteX0" fmla="*/ 0 w 331787"/>
                  <a:gd name="connsiteY0" fmla="*/ 0 h 623888"/>
                  <a:gd name="connsiteX1" fmla="*/ 66675 w 331787"/>
                  <a:gd name="connsiteY1" fmla="*/ 84138 h 623888"/>
                  <a:gd name="connsiteX2" fmla="*/ 144462 w 331787"/>
                  <a:gd name="connsiteY2" fmla="*/ 188913 h 623888"/>
                  <a:gd name="connsiteX3" fmla="*/ 207962 w 331787"/>
                  <a:gd name="connsiteY3" fmla="*/ 292100 h 623888"/>
                  <a:gd name="connsiteX4" fmla="*/ 255587 w 331787"/>
                  <a:gd name="connsiteY4" fmla="*/ 396875 h 623888"/>
                  <a:gd name="connsiteX5" fmla="*/ 304800 w 331787"/>
                  <a:gd name="connsiteY5" fmla="*/ 517525 h 623888"/>
                  <a:gd name="connsiteX6" fmla="*/ 331787 w 331787"/>
                  <a:gd name="connsiteY6" fmla="*/ 623888 h 62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787" h="623888">
                    <a:moveTo>
                      <a:pt x="0" y="0"/>
                    </a:moveTo>
                    <a:cubicBezTo>
                      <a:pt x="21299" y="26326"/>
                      <a:pt x="42598" y="52653"/>
                      <a:pt x="66675" y="84138"/>
                    </a:cubicBezTo>
                    <a:cubicBezTo>
                      <a:pt x="90752" y="115623"/>
                      <a:pt x="120914" y="154253"/>
                      <a:pt x="144462" y="188913"/>
                    </a:cubicBezTo>
                    <a:cubicBezTo>
                      <a:pt x="168010" y="223573"/>
                      <a:pt x="189441" y="257440"/>
                      <a:pt x="207962" y="292100"/>
                    </a:cubicBezTo>
                    <a:cubicBezTo>
                      <a:pt x="226483" y="326760"/>
                      <a:pt x="239447" y="359304"/>
                      <a:pt x="255587" y="396875"/>
                    </a:cubicBezTo>
                    <a:cubicBezTo>
                      <a:pt x="271727" y="434446"/>
                      <a:pt x="292100" y="479690"/>
                      <a:pt x="304800" y="517525"/>
                    </a:cubicBezTo>
                    <a:cubicBezTo>
                      <a:pt x="317500" y="555361"/>
                      <a:pt x="324643" y="589624"/>
                      <a:pt x="331787" y="62388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B55A1706-329E-4C73-9D05-089284E92C19}"/>
                  </a:ext>
                </a:extLst>
              </p:cNvPr>
              <p:cNvSpPr/>
              <p:nvPr/>
            </p:nvSpPr>
            <p:spPr>
              <a:xfrm>
                <a:off x="9815372" y="5057775"/>
                <a:ext cx="219075" cy="738188"/>
              </a:xfrm>
              <a:custGeom>
                <a:avLst/>
                <a:gdLst>
                  <a:gd name="connsiteX0" fmla="*/ 0 w 219075"/>
                  <a:gd name="connsiteY0" fmla="*/ 0 h 738188"/>
                  <a:gd name="connsiteX1" fmla="*/ 41275 w 219075"/>
                  <a:gd name="connsiteY1" fmla="*/ 146050 h 738188"/>
                  <a:gd name="connsiteX2" fmla="*/ 90487 w 219075"/>
                  <a:gd name="connsiteY2" fmla="*/ 371475 h 738188"/>
                  <a:gd name="connsiteX3" fmla="*/ 127000 w 219075"/>
                  <a:gd name="connsiteY3" fmla="*/ 477838 h 738188"/>
                  <a:gd name="connsiteX4" fmla="*/ 165100 w 219075"/>
                  <a:gd name="connsiteY4" fmla="*/ 585788 h 738188"/>
                  <a:gd name="connsiteX5" fmla="*/ 196850 w 219075"/>
                  <a:gd name="connsiteY5" fmla="*/ 658813 h 738188"/>
                  <a:gd name="connsiteX6" fmla="*/ 219075 w 219075"/>
                  <a:gd name="connsiteY6" fmla="*/ 738188 h 73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738188">
                    <a:moveTo>
                      <a:pt x="0" y="0"/>
                    </a:moveTo>
                    <a:cubicBezTo>
                      <a:pt x="13097" y="42069"/>
                      <a:pt x="26194" y="84138"/>
                      <a:pt x="41275" y="146050"/>
                    </a:cubicBezTo>
                    <a:cubicBezTo>
                      <a:pt x="56356" y="207962"/>
                      <a:pt x="76199" y="316177"/>
                      <a:pt x="90487" y="371475"/>
                    </a:cubicBezTo>
                    <a:cubicBezTo>
                      <a:pt x="104775" y="426773"/>
                      <a:pt x="114565" y="442119"/>
                      <a:pt x="127000" y="477838"/>
                    </a:cubicBezTo>
                    <a:cubicBezTo>
                      <a:pt x="139436" y="513557"/>
                      <a:pt x="153458" y="555626"/>
                      <a:pt x="165100" y="585788"/>
                    </a:cubicBezTo>
                    <a:cubicBezTo>
                      <a:pt x="176742" y="615950"/>
                      <a:pt x="187854" y="633413"/>
                      <a:pt x="196850" y="658813"/>
                    </a:cubicBezTo>
                    <a:cubicBezTo>
                      <a:pt x="205846" y="684213"/>
                      <a:pt x="216694" y="723901"/>
                      <a:pt x="219075" y="73818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0E7F7228-6104-44F5-8C93-4E2D67921154}"/>
                  </a:ext>
                </a:extLst>
              </p:cNvPr>
              <p:cNvSpPr/>
              <p:nvPr/>
            </p:nvSpPr>
            <p:spPr>
              <a:xfrm>
                <a:off x="10039209" y="5805488"/>
                <a:ext cx="249288" cy="589707"/>
              </a:xfrm>
              <a:custGeom>
                <a:avLst/>
                <a:gdLst>
                  <a:gd name="connsiteX0" fmla="*/ 0 w 249288"/>
                  <a:gd name="connsiteY0" fmla="*/ 0 h 589707"/>
                  <a:gd name="connsiteX1" fmla="*/ 20638 w 249288"/>
                  <a:gd name="connsiteY1" fmla="*/ 66675 h 589707"/>
                  <a:gd name="connsiteX2" fmla="*/ 50800 w 249288"/>
                  <a:gd name="connsiteY2" fmla="*/ 146050 h 589707"/>
                  <a:gd name="connsiteX3" fmla="*/ 87313 w 249288"/>
                  <a:gd name="connsiteY3" fmla="*/ 190500 h 589707"/>
                  <a:gd name="connsiteX4" fmla="*/ 150813 w 249288"/>
                  <a:gd name="connsiteY4" fmla="*/ 225425 h 589707"/>
                  <a:gd name="connsiteX5" fmla="*/ 201613 w 249288"/>
                  <a:gd name="connsiteY5" fmla="*/ 276225 h 589707"/>
                  <a:gd name="connsiteX6" fmla="*/ 219075 w 249288"/>
                  <a:gd name="connsiteY6" fmla="*/ 307975 h 589707"/>
                  <a:gd name="connsiteX7" fmla="*/ 222250 w 249288"/>
                  <a:gd name="connsiteY7" fmla="*/ 341312 h 589707"/>
                  <a:gd name="connsiteX8" fmla="*/ 222250 w 249288"/>
                  <a:gd name="connsiteY8" fmla="*/ 415925 h 589707"/>
                  <a:gd name="connsiteX9" fmla="*/ 222250 w 249288"/>
                  <a:gd name="connsiteY9" fmla="*/ 460375 h 589707"/>
                  <a:gd name="connsiteX10" fmla="*/ 228600 w 249288"/>
                  <a:gd name="connsiteY10" fmla="*/ 496887 h 589707"/>
                  <a:gd name="connsiteX11" fmla="*/ 246063 w 249288"/>
                  <a:gd name="connsiteY11" fmla="*/ 576262 h 589707"/>
                  <a:gd name="connsiteX12" fmla="*/ 249238 w 249288"/>
                  <a:gd name="connsiteY12" fmla="*/ 588962 h 5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288" h="589707">
                    <a:moveTo>
                      <a:pt x="0" y="0"/>
                    </a:moveTo>
                    <a:cubicBezTo>
                      <a:pt x="6085" y="21166"/>
                      <a:pt x="12171" y="42333"/>
                      <a:pt x="20638" y="66675"/>
                    </a:cubicBezTo>
                    <a:cubicBezTo>
                      <a:pt x="29105" y="91017"/>
                      <a:pt x="39688" y="125413"/>
                      <a:pt x="50800" y="146050"/>
                    </a:cubicBezTo>
                    <a:cubicBezTo>
                      <a:pt x="61912" y="166687"/>
                      <a:pt x="70644" y="177271"/>
                      <a:pt x="87313" y="190500"/>
                    </a:cubicBezTo>
                    <a:cubicBezTo>
                      <a:pt x="103982" y="203729"/>
                      <a:pt x="131763" y="211138"/>
                      <a:pt x="150813" y="225425"/>
                    </a:cubicBezTo>
                    <a:cubicBezTo>
                      <a:pt x="169863" y="239713"/>
                      <a:pt x="190236" y="262467"/>
                      <a:pt x="201613" y="276225"/>
                    </a:cubicBezTo>
                    <a:cubicBezTo>
                      <a:pt x="212990" y="289983"/>
                      <a:pt x="215636" y="297127"/>
                      <a:pt x="219075" y="307975"/>
                    </a:cubicBezTo>
                    <a:cubicBezTo>
                      <a:pt x="222514" y="318823"/>
                      <a:pt x="221721" y="323320"/>
                      <a:pt x="222250" y="341312"/>
                    </a:cubicBezTo>
                    <a:cubicBezTo>
                      <a:pt x="222779" y="359304"/>
                      <a:pt x="222250" y="415925"/>
                      <a:pt x="222250" y="415925"/>
                    </a:cubicBezTo>
                    <a:cubicBezTo>
                      <a:pt x="222250" y="435769"/>
                      <a:pt x="221192" y="446881"/>
                      <a:pt x="222250" y="460375"/>
                    </a:cubicBezTo>
                    <a:cubicBezTo>
                      <a:pt x="223308" y="473869"/>
                      <a:pt x="224631" y="477573"/>
                      <a:pt x="228600" y="496887"/>
                    </a:cubicBezTo>
                    <a:cubicBezTo>
                      <a:pt x="232569" y="516202"/>
                      <a:pt x="242623" y="560916"/>
                      <a:pt x="246063" y="576262"/>
                    </a:cubicBezTo>
                    <a:cubicBezTo>
                      <a:pt x="249503" y="591608"/>
                      <a:pt x="249370" y="590285"/>
                      <a:pt x="249238" y="58896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471F1120-3D40-4A64-A3AF-EAE27B2DABEF}"/>
                  </a:ext>
                </a:extLst>
              </p:cNvPr>
              <p:cNvSpPr/>
              <p:nvPr/>
            </p:nvSpPr>
            <p:spPr>
              <a:xfrm>
                <a:off x="10196372" y="6253163"/>
                <a:ext cx="92075" cy="158089"/>
              </a:xfrm>
              <a:custGeom>
                <a:avLst/>
                <a:gdLst>
                  <a:gd name="connsiteX0" fmla="*/ 0 w 92075"/>
                  <a:gd name="connsiteY0" fmla="*/ 0 h 158089"/>
                  <a:gd name="connsiteX1" fmla="*/ 30162 w 92075"/>
                  <a:gd name="connsiteY1" fmla="*/ 68262 h 158089"/>
                  <a:gd name="connsiteX2" fmla="*/ 50800 w 92075"/>
                  <a:gd name="connsiteY2" fmla="*/ 130175 h 158089"/>
                  <a:gd name="connsiteX3" fmla="*/ 66675 w 92075"/>
                  <a:gd name="connsiteY3" fmla="*/ 157162 h 158089"/>
                  <a:gd name="connsiteX4" fmla="*/ 92075 w 92075"/>
                  <a:gd name="connsiteY4" fmla="*/ 149225 h 15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75" h="158089">
                    <a:moveTo>
                      <a:pt x="0" y="0"/>
                    </a:moveTo>
                    <a:cubicBezTo>
                      <a:pt x="10847" y="23283"/>
                      <a:pt x="21695" y="46566"/>
                      <a:pt x="30162" y="68262"/>
                    </a:cubicBezTo>
                    <a:cubicBezTo>
                      <a:pt x="38629" y="89958"/>
                      <a:pt x="44715" y="115358"/>
                      <a:pt x="50800" y="130175"/>
                    </a:cubicBezTo>
                    <a:cubicBezTo>
                      <a:pt x="56885" y="144992"/>
                      <a:pt x="59796" y="153987"/>
                      <a:pt x="66675" y="157162"/>
                    </a:cubicBezTo>
                    <a:cubicBezTo>
                      <a:pt x="73554" y="160337"/>
                      <a:pt x="82814" y="154781"/>
                      <a:pt x="92075" y="14922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2AD1C865-5443-4B6A-81BF-B87933E191F5}"/>
                  </a:ext>
                </a:extLst>
              </p:cNvPr>
              <p:cNvSpPr/>
              <p:nvPr/>
            </p:nvSpPr>
            <p:spPr>
              <a:xfrm>
                <a:off x="9855390" y="6254750"/>
                <a:ext cx="342569" cy="507874"/>
              </a:xfrm>
              <a:custGeom>
                <a:avLst/>
                <a:gdLst>
                  <a:gd name="connsiteX0" fmla="*/ 342569 w 342569"/>
                  <a:gd name="connsiteY0" fmla="*/ 0 h 507874"/>
                  <a:gd name="connsiteX1" fmla="*/ 296532 w 342569"/>
                  <a:gd name="connsiteY1" fmla="*/ 46038 h 507874"/>
                  <a:gd name="connsiteX2" fmla="*/ 296532 w 342569"/>
                  <a:gd name="connsiteY2" fmla="*/ 111125 h 507874"/>
                  <a:gd name="connsiteX3" fmla="*/ 301294 w 342569"/>
                  <a:gd name="connsiteY3" fmla="*/ 158750 h 507874"/>
                  <a:gd name="connsiteX4" fmla="*/ 309232 w 342569"/>
                  <a:gd name="connsiteY4" fmla="*/ 200025 h 507874"/>
                  <a:gd name="connsiteX5" fmla="*/ 309232 w 342569"/>
                  <a:gd name="connsiteY5" fmla="*/ 215900 h 507874"/>
                  <a:gd name="connsiteX6" fmla="*/ 277482 w 342569"/>
                  <a:gd name="connsiteY6" fmla="*/ 276225 h 507874"/>
                  <a:gd name="connsiteX7" fmla="*/ 253669 w 342569"/>
                  <a:gd name="connsiteY7" fmla="*/ 322263 h 507874"/>
                  <a:gd name="connsiteX8" fmla="*/ 220332 w 342569"/>
                  <a:gd name="connsiteY8" fmla="*/ 365125 h 507874"/>
                  <a:gd name="connsiteX9" fmla="*/ 177469 w 342569"/>
                  <a:gd name="connsiteY9" fmla="*/ 412750 h 507874"/>
                  <a:gd name="connsiteX10" fmla="*/ 128257 w 342569"/>
                  <a:gd name="connsiteY10" fmla="*/ 452438 h 507874"/>
                  <a:gd name="connsiteX11" fmla="*/ 85394 w 342569"/>
                  <a:gd name="connsiteY11" fmla="*/ 485775 h 507874"/>
                  <a:gd name="connsiteX12" fmla="*/ 58407 w 342569"/>
                  <a:gd name="connsiteY12" fmla="*/ 504825 h 507874"/>
                  <a:gd name="connsiteX13" fmla="*/ 28244 w 342569"/>
                  <a:gd name="connsiteY13" fmla="*/ 506413 h 507874"/>
                  <a:gd name="connsiteX14" fmla="*/ 6019 w 342569"/>
                  <a:gd name="connsiteY14" fmla="*/ 490538 h 507874"/>
                  <a:gd name="connsiteX15" fmla="*/ 1257 w 342569"/>
                  <a:gd name="connsiteY15" fmla="*/ 477838 h 507874"/>
                  <a:gd name="connsiteX16" fmla="*/ 1257 w 342569"/>
                  <a:gd name="connsiteY16" fmla="*/ 460375 h 507874"/>
                  <a:gd name="connsiteX17" fmla="*/ 15544 w 342569"/>
                  <a:gd name="connsiteY17" fmla="*/ 423863 h 507874"/>
                  <a:gd name="connsiteX18" fmla="*/ 20307 w 342569"/>
                  <a:gd name="connsiteY18" fmla="*/ 388938 h 507874"/>
                  <a:gd name="connsiteX19" fmla="*/ 29832 w 342569"/>
                  <a:gd name="connsiteY19" fmla="*/ 346075 h 507874"/>
                  <a:gd name="connsiteX20" fmla="*/ 44119 w 342569"/>
                  <a:gd name="connsiteY20" fmla="*/ 290513 h 507874"/>
                  <a:gd name="connsiteX21" fmla="*/ 59994 w 342569"/>
                  <a:gd name="connsiteY21" fmla="*/ 247650 h 507874"/>
                  <a:gd name="connsiteX22" fmla="*/ 67932 w 342569"/>
                  <a:gd name="connsiteY22" fmla="*/ 200025 h 507874"/>
                  <a:gd name="connsiteX23" fmla="*/ 69519 w 342569"/>
                  <a:gd name="connsiteY23" fmla="*/ 179388 h 5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2569" h="507874">
                    <a:moveTo>
                      <a:pt x="342569" y="0"/>
                    </a:moveTo>
                    <a:cubicBezTo>
                      <a:pt x="323387" y="13758"/>
                      <a:pt x="304205" y="27517"/>
                      <a:pt x="296532" y="46038"/>
                    </a:cubicBezTo>
                    <a:cubicBezTo>
                      <a:pt x="288859" y="64559"/>
                      <a:pt x="295738" y="92340"/>
                      <a:pt x="296532" y="111125"/>
                    </a:cubicBezTo>
                    <a:cubicBezTo>
                      <a:pt x="297326" y="129910"/>
                      <a:pt x="299177" y="143933"/>
                      <a:pt x="301294" y="158750"/>
                    </a:cubicBezTo>
                    <a:cubicBezTo>
                      <a:pt x="303411" y="173567"/>
                      <a:pt x="307909" y="190500"/>
                      <a:pt x="309232" y="200025"/>
                    </a:cubicBezTo>
                    <a:cubicBezTo>
                      <a:pt x="310555" y="209550"/>
                      <a:pt x="314524" y="203200"/>
                      <a:pt x="309232" y="215900"/>
                    </a:cubicBezTo>
                    <a:cubicBezTo>
                      <a:pt x="303940" y="228600"/>
                      <a:pt x="286742" y="258498"/>
                      <a:pt x="277482" y="276225"/>
                    </a:cubicBezTo>
                    <a:cubicBezTo>
                      <a:pt x="268222" y="293952"/>
                      <a:pt x="263194" y="307446"/>
                      <a:pt x="253669" y="322263"/>
                    </a:cubicBezTo>
                    <a:cubicBezTo>
                      <a:pt x="244144" y="337080"/>
                      <a:pt x="233032" y="350044"/>
                      <a:pt x="220332" y="365125"/>
                    </a:cubicBezTo>
                    <a:cubicBezTo>
                      <a:pt x="207632" y="380206"/>
                      <a:pt x="192815" y="398198"/>
                      <a:pt x="177469" y="412750"/>
                    </a:cubicBezTo>
                    <a:cubicBezTo>
                      <a:pt x="162123" y="427302"/>
                      <a:pt x="143603" y="440267"/>
                      <a:pt x="128257" y="452438"/>
                    </a:cubicBezTo>
                    <a:cubicBezTo>
                      <a:pt x="112911" y="464609"/>
                      <a:pt x="97035" y="477044"/>
                      <a:pt x="85394" y="485775"/>
                    </a:cubicBezTo>
                    <a:cubicBezTo>
                      <a:pt x="73753" y="494506"/>
                      <a:pt x="67932" y="501385"/>
                      <a:pt x="58407" y="504825"/>
                    </a:cubicBezTo>
                    <a:cubicBezTo>
                      <a:pt x="48882" y="508265"/>
                      <a:pt x="36975" y="508794"/>
                      <a:pt x="28244" y="506413"/>
                    </a:cubicBezTo>
                    <a:cubicBezTo>
                      <a:pt x="19513" y="504032"/>
                      <a:pt x="10517" y="495300"/>
                      <a:pt x="6019" y="490538"/>
                    </a:cubicBezTo>
                    <a:cubicBezTo>
                      <a:pt x="1521" y="485776"/>
                      <a:pt x="2051" y="482865"/>
                      <a:pt x="1257" y="477838"/>
                    </a:cubicBezTo>
                    <a:cubicBezTo>
                      <a:pt x="463" y="472811"/>
                      <a:pt x="-1124" y="469371"/>
                      <a:pt x="1257" y="460375"/>
                    </a:cubicBezTo>
                    <a:cubicBezTo>
                      <a:pt x="3638" y="451379"/>
                      <a:pt x="12369" y="435769"/>
                      <a:pt x="15544" y="423863"/>
                    </a:cubicBezTo>
                    <a:cubicBezTo>
                      <a:pt x="18719" y="411957"/>
                      <a:pt x="17926" y="401903"/>
                      <a:pt x="20307" y="388938"/>
                    </a:cubicBezTo>
                    <a:cubicBezTo>
                      <a:pt x="22688" y="375973"/>
                      <a:pt x="25863" y="362479"/>
                      <a:pt x="29832" y="346075"/>
                    </a:cubicBezTo>
                    <a:cubicBezTo>
                      <a:pt x="33801" y="329671"/>
                      <a:pt x="39092" y="306917"/>
                      <a:pt x="44119" y="290513"/>
                    </a:cubicBezTo>
                    <a:cubicBezTo>
                      <a:pt x="49146" y="274109"/>
                      <a:pt x="56025" y="262731"/>
                      <a:pt x="59994" y="247650"/>
                    </a:cubicBezTo>
                    <a:cubicBezTo>
                      <a:pt x="63963" y="232569"/>
                      <a:pt x="66344" y="211402"/>
                      <a:pt x="67932" y="200025"/>
                    </a:cubicBezTo>
                    <a:cubicBezTo>
                      <a:pt x="69519" y="188648"/>
                      <a:pt x="69519" y="184018"/>
                      <a:pt x="69519" y="17938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531397A4-2799-4FB4-92DD-635751DC8D57}"/>
                  </a:ext>
                </a:extLst>
              </p:cNvPr>
              <p:cNvSpPr/>
              <p:nvPr/>
            </p:nvSpPr>
            <p:spPr>
              <a:xfrm>
                <a:off x="9920125" y="6080125"/>
                <a:ext cx="22247" cy="355600"/>
              </a:xfrm>
              <a:custGeom>
                <a:avLst/>
                <a:gdLst>
                  <a:gd name="connsiteX0" fmla="*/ 22247 w 22247"/>
                  <a:gd name="connsiteY0" fmla="*/ 0 h 355600"/>
                  <a:gd name="connsiteX1" fmla="*/ 9547 w 22247"/>
                  <a:gd name="connsiteY1" fmla="*/ 85725 h 355600"/>
                  <a:gd name="connsiteX2" fmla="*/ 9547 w 22247"/>
                  <a:gd name="connsiteY2" fmla="*/ 128588 h 355600"/>
                  <a:gd name="connsiteX3" fmla="*/ 7959 w 22247"/>
                  <a:gd name="connsiteY3" fmla="*/ 179388 h 355600"/>
                  <a:gd name="connsiteX4" fmla="*/ 3197 w 22247"/>
                  <a:gd name="connsiteY4" fmla="*/ 217488 h 355600"/>
                  <a:gd name="connsiteX5" fmla="*/ 22 w 22247"/>
                  <a:gd name="connsiteY5" fmla="*/ 285750 h 355600"/>
                  <a:gd name="connsiteX6" fmla="*/ 4784 w 22247"/>
                  <a:gd name="connsiteY6" fmla="*/ 331788 h 355600"/>
                  <a:gd name="connsiteX7" fmla="*/ 7959 w 22247"/>
                  <a:gd name="connsiteY7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47" h="355600">
                    <a:moveTo>
                      <a:pt x="22247" y="0"/>
                    </a:moveTo>
                    <a:cubicBezTo>
                      <a:pt x="16955" y="32147"/>
                      <a:pt x="11664" y="64294"/>
                      <a:pt x="9547" y="85725"/>
                    </a:cubicBezTo>
                    <a:cubicBezTo>
                      <a:pt x="7430" y="107156"/>
                      <a:pt x="9812" y="112978"/>
                      <a:pt x="9547" y="128588"/>
                    </a:cubicBezTo>
                    <a:cubicBezTo>
                      <a:pt x="9282" y="144198"/>
                      <a:pt x="9017" y="164571"/>
                      <a:pt x="7959" y="179388"/>
                    </a:cubicBezTo>
                    <a:cubicBezTo>
                      <a:pt x="6901" y="194205"/>
                      <a:pt x="4520" y="199761"/>
                      <a:pt x="3197" y="217488"/>
                    </a:cubicBezTo>
                    <a:cubicBezTo>
                      <a:pt x="1874" y="235215"/>
                      <a:pt x="-242" y="266700"/>
                      <a:pt x="22" y="285750"/>
                    </a:cubicBezTo>
                    <a:cubicBezTo>
                      <a:pt x="286" y="304800"/>
                      <a:pt x="3461" y="320146"/>
                      <a:pt x="4784" y="331788"/>
                    </a:cubicBezTo>
                    <a:cubicBezTo>
                      <a:pt x="6107" y="343430"/>
                      <a:pt x="7033" y="349515"/>
                      <a:pt x="7959" y="3556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822E2E29-497E-4008-A869-0F48AD514CC6}"/>
                  </a:ext>
                </a:extLst>
              </p:cNvPr>
              <p:cNvSpPr/>
              <p:nvPr/>
            </p:nvSpPr>
            <p:spPr>
              <a:xfrm>
                <a:off x="9747109" y="5570538"/>
                <a:ext cx="86198" cy="768350"/>
              </a:xfrm>
              <a:custGeom>
                <a:avLst/>
                <a:gdLst>
                  <a:gd name="connsiteX0" fmla="*/ 11113 w 86198"/>
                  <a:gd name="connsiteY0" fmla="*/ 0 h 768350"/>
                  <a:gd name="connsiteX1" fmla="*/ 4763 w 86198"/>
                  <a:gd name="connsiteY1" fmla="*/ 87312 h 768350"/>
                  <a:gd name="connsiteX2" fmla="*/ 4763 w 86198"/>
                  <a:gd name="connsiteY2" fmla="*/ 171450 h 768350"/>
                  <a:gd name="connsiteX3" fmla="*/ 4763 w 86198"/>
                  <a:gd name="connsiteY3" fmla="*/ 246062 h 768350"/>
                  <a:gd name="connsiteX4" fmla="*/ 4763 w 86198"/>
                  <a:gd name="connsiteY4" fmla="*/ 328612 h 768350"/>
                  <a:gd name="connsiteX5" fmla="*/ 4763 w 86198"/>
                  <a:gd name="connsiteY5" fmla="*/ 377825 h 768350"/>
                  <a:gd name="connsiteX6" fmla="*/ 0 w 86198"/>
                  <a:gd name="connsiteY6" fmla="*/ 411162 h 768350"/>
                  <a:gd name="connsiteX7" fmla="*/ 4763 w 86198"/>
                  <a:gd name="connsiteY7" fmla="*/ 460375 h 768350"/>
                  <a:gd name="connsiteX8" fmla="*/ 7938 w 86198"/>
                  <a:gd name="connsiteY8" fmla="*/ 501650 h 768350"/>
                  <a:gd name="connsiteX9" fmla="*/ 15875 w 86198"/>
                  <a:gd name="connsiteY9" fmla="*/ 544512 h 768350"/>
                  <a:gd name="connsiteX10" fmla="*/ 28575 w 86198"/>
                  <a:gd name="connsiteY10" fmla="*/ 577850 h 768350"/>
                  <a:gd name="connsiteX11" fmla="*/ 38100 w 86198"/>
                  <a:gd name="connsiteY11" fmla="*/ 612775 h 768350"/>
                  <a:gd name="connsiteX12" fmla="*/ 58738 w 86198"/>
                  <a:gd name="connsiteY12" fmla="*/ 660400 h 768350"/>
                  <a:gd name="connsiteX13" fmla="*/ 82550 w 86198"/>
                  <a:gd name="connsiteY13" fmla="*/ 727075 h 768350"/>
                  <a:gd name="connsiteX14" fmla="*/ 85725 w 86198"/>
                  <a:gd name="connsiteY14" fmla="*/ 76835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198" h="768350">
                    <a:moveTo>
                      <a:pt x="11113" y="0"/>
                    </a:moveTo>
                    <a:cubicBezTo>
                      <a:pt x="8467" y="29368"/>
                      <a:pt x="5821" y="58737"/>
                      <a:pt x="4763" y="87312"/>
                    </a:cubicBezTo>
                    <a:cubicBezTo>
                      <a:pt x="3705" y="115887"/>
                      <a:pt x="4763" y="171450"/>
                      <a:pt x="4763" y="171450"/>
                    </a:cubicBezTo>
                    <a:lnTo>
                      <a:pt x="4763" y="246062"/>
                    </a:lnTo>
                    <a:lnTo>
                      <a:pt x="4763" y="328612"/>
                    </a:lnTo>
                    <a:cubicBezTo>
                      <a:pt x="4763" y="350572"/>
                      <a:pt x="5557" y="364067"/>
                      <a:pt x="4763" y="377825"/>
                    </a:cubicBezTo>
                    <a:cubicBezTo>
                      <a:pt x="3969" y="391583"/>
                      <a:pt x="0" y="397404"/>
                      <a:pt x="0" y="411162"/>
                    </a:cubicBezTo>
                    <a:cubicBezTo>
                      <a:pt x="0" y="424920"/>
                      <a:pt x="3440" y="445294"/>
                      <a:pt x="4763" y="460375"/>
                    </a:cubicBezTo>
                    <a:cubicBezTo>
                      <a:pt x="6086" y="475456"/>
                      <a:pt x="6086" y="487627"/>
                      <a:pt x="7938" y="501650"/>
                    </a:cubicBezTo>
                    <a:cubicBezTo>
                      <a:pt x="9790" y="515673"/>
                      <a:pt x="12436" y="531812"/>
                      <a:pt x="15875" y="544512"/>
                    </a:cubicBezTo>
                    <a:cubicBezTo>
                      <a:pt x="19314" y="557212"/>
                      <a:pt x="24871" y="566473"/>
                      <a:pt x="28575" y="577850"/>
                    </a:cubicBezTo>
                    <a:cubicBezTo>
                      <a:pt x="32279" y="589227"/>
                      <a:pt x="33073" y="599017"/>
                      <a:pt x="38100" y="612775"/>
                    </a:cubicBezTo>
                    <a:cubicBezTo>
                      <a:pt x="43127" y="626533"/>
                      <a:pt x="51330" y="641350"/>
                      <a:pt x="58738" y="660400"/>
                    </a:cubicBezTo>
                    <a:cubicBezTo>
                      <a:pt x="66146" y="679450"/>
                      <a:pt x="78052" y="709083"/>
                      <a:pt x="82550" y="727075"/>
                    </a:cubicBezTo>
                    <a:cubicBezTo>
                      <a:pt x="87048" y="745067"/>
                      <a:pt x="86386" y="756708"/>
                      <a:pt x="85725" y="76835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89A23EEC-FA73-465C-B2E6-8E7051B7B79C}"/>
                  </a:ext>
                </a:extLst>
              </p:cNvPr>
              <p:cNvSpPr/>
              <p:nvPr/>
            </p:nvSpPr>
            <p:spPr>
              <a:xfrm>
                <a:off x="9361347" y="6340475"/>
                <a:ext cx="473075" cy="369301"/>
              </a:xfrm>
              <a:custGeom>
                <a:avLst/>
                <a:gdLst>
                  <a:gd name="connsiteX0" fmla="*/ 473075 w 473075"/>
                  <a:gd name="connsiteY0" fmla="*/ 0 h 369301"/>
                  <a:gd name="connsiteX1" fmla="*/ 447675 w 473075"/>
                  <a:gd name="connsiteY1" fmla="*/ 76200 h 369301"/>
                  <a:gd name="connsiteX2" fmla="*/ 431800 w 473075"/>
                  <a:gd name="connsiteY2" fmla="*/ 130175 h 369301"/>
                  <a:gd name="connsiteX3" fmla="*/ 431800 w 473075"/>
                  <a:gd name="connsiteY3" fmla="*/ 195263 h 369301"/>
                  <a:gd name="connsiteX4" fmla="*/ 427037 w 473075"/>
                  <a:gd name="connsiteY4" fmla="*/ 254000 h 369301"/>
                  <a:gd name="connsiteX5" fmla="*/ 392112 w 473075"/>
                  <a:gd name="connsiteY5" fmla="*/ 261938 h 369301"/>
                  <a:gd name="connsiteX6" fmla="*/ 390525 w 473075"/>
                  <a:gd name="connsiteY6" fmla="*/ 219075 h 369301"/>
                  <a:gd name="connsiteX7" fmla="*/ 396875 w 473075"/>
                  <a:gd name="connsiteY7" fmla="*/ 139700 h 369301"/>
                  <a:gd name="connsiteX8" fmla="*/ 400050 w 473075"/>
                  <a:gd name="connsiteY8" fmla="*/ 101600 h 369301"/>
                  <a:gd name="connsiteX9" fmla="*/ 393700 w 473075"/>
                  <a:gd name="connsiteY9" fmla="*/ 71438 h 369301"/>
                  <a:gd name="connsiteX10" fmla="*/ 376237 w 473075"/>
                  <a:gd name="connsiteY10" fmla="*/ 82550 h 369301"/>
                  <a:gd name="connsiteX11" fmla="*/ 358775 w 473075"/>
                  <a:gd name="connsiteY11" fmla="*/ 109538 h 369301"/>
                  <a:gd name="connsiteX12" fmla="*/ 350837 w 473075"/>
                  <a:gd name="connsiteY12" fmla="*/ 157163 h 369301"/>
                  <a:gd name="connsiteX13" fmla="*/ 349250 w 473075"/>
                  <a:gd name="connsiteY13" fmla="*/ 214313 h 369301"/>
                  <a:gd name="connsiteX14" fmla="*/ 346075 w 473075"/>
                  <a:gd name="connsiteY14" fmla="*/ 250825 h 369301"/>
                  <a:gd name="connsiteX15" fmla="*/ 327025 w 473075"/>
                  <a:gd name="connsiteY15" fmla="*/ 277813 h 369301"/>
                  <a:gd name="connsiteX16" fmla="*/ 288925 w 473075"/>
                  <a:gd name="connsiteY16" fmla="*/ 306388 h 369301"/>
                  <a:gd name="connsiteX17" fmla="*/ 233362 w 473075"/>
                  <a:gd name="connsiteY17" fmla="*/ 328613 h 369301"/>
                  <a:gd name="connsiteX18" fmla="*/ 180975 w 473075"/>
                  <a:gd name="connsiteY18" fmla="*/ 349250 h 369301"/>
                  <a:gd name="connsiteX19" fmla="*/ 130175 w 473075"/>
                  <a:gd name="connsiteY19" fmla="*/ 361950 h 369301"/>
                  <a:gd name="connsiteX20" fmla="*/ 84137 w 473075"/>
                  <a:gd name="connsiteY20" fmla="*/ 368300 h 369301"/>
                  <a:gd name="connsiteX21" fmla="*/ 38100 w 473075"/>
                  <a:gd name="connsiteY21" fmla="*/ 368300 h 369301"/>
                  <a:gd name="connsiteX22" fmla="*/ 0 w 473075"/>
                  <a:gd name="connsiteY22" fmla="*/ 358775 h 36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3075" h="369301">
                    <a:moveTo>
                      <a:pt x="473075" y="0"/>
                    </a:moveTo>
                    <a:cubicBezTo>
                      <a:pt x="463814" y="27252"/>
                      <a:pt x="454554" y="54504"/>
                      <a:pt x="447675" y="76200"/>
                    </a:cubicBezTo>
                    <a:cubicBezTo>
                      <a:pt x="440796" y="97896"/>
                      <a:pt x="434446" y="110331"/>
                      <a:pt x="431800" y="130175"/>
                    </a:cubicBezTo>
                    <a:cubicBezTo>
                      <a:pt x="429154" y="150019"/>
                      <a:pt x="432594" y="174626"/>
                      <a:pt x="431800" y="195263"/>
                    </a:cubicBezTo>
                    <a:cubicBezTo>
                      <a:pt x="431006" y="215900"/>
                      <a:pt x="433652" y="242888"/>
                      <a:pt x="427037" y="254000"/>
                    </a:cubicBezTo>
                    <a:cubicBezTo>
                      <a:pt x="420422" y="265112"/>
                      <a:pt x="398197" y="267759"/>
                      <a:pt x="392112" y="261938"/>
                    </a:cubicBezTo>
                    <a:cubicBezTo>
                      <a:pt x="386027" y="256117"/>
                      <a:pt x="389731" y="239448"/>
                      <a:pt x="390525" y="219075"/>
                    </a:cubicBezTo>
                    <a:cubicBezTo>
                      <a:pt x="391319" y="198702"/>
                      <a:pt x="395288" y="159279"/>
                      <a:pt x="396875" y="139700"/>
                    </a:cubicBezTo>
                    <a:cubicBezTo>
                      <a:pt x="398462" y="120121"/>
                      <a:pt x="400579" y="112977"/>
                      <a:pt x="400050" y="101600"/>
                    </a:cubicBezTo>
                    <a:cubicBezTo>
                      <a:pt x="399521" y="90223"/>
                      <a:pt x="397669" y="74613"/>
                      <a:pt x="393700" y="71438"/>
                    </a:cubicBezTo>
                    <a:cubicBezTo>
                      <a:pt x="389731" y="68263"/>
                      <a:pt x="382058" y="76200"/>
                      <a:pt x="376237" y="82550"/>
                    </a:cubicBezTo>
                    <a:cubicBezTo>
                      <a:pt x="370416" y="88900"/>
                      <a:pt x="363008" y="97103"/>
                      <a:pt x="358775" y="109538"/>
                    </a:cubicBezTo>
                    <a:cubicBezTo>
                      <a:pt x="354542" y="121973"/>
                      <a:pt x="352424" y="139701"/>
                      <a:pt x="350837" y="157163"/>
                    </a:cubicBezTo>
                    <a:cubicBezTo>
                      <a:pt x="349250" y="174625"/>
                      <a:pt x="350044" y="198703"/>
                      <a:pt x="349250" y="214313"/>
                    </a:cubicBezTo>
                    <a:cubicBezTo>
                      <a:pt x="348456" y="229923"/>
                      <a:pt x="349779" y="240242"/>
                      <a:pt x="346075" y="250825"/>
                    </a:cubicBezTo>
                    <a:cubicBezTo>
                      <a:pt x="342371" y="261408"/>
                      <a:pt x="336550" y="268553"/>
                      <a:pt x="327025" y="277813"/>
                    </a:cubicBezTo>
                    <a:cubicBezTo>
                      <a:pt x="317500" y="287073"/>
                      <a:pt x="304536" y="297921"/>
                      <a:pt x="288925" y="306388"/>
                    </a:cubicBezTo>
                    <a:cubicBezTo>
                      <a:pt x="273314" y="314855"/>
                      <a:pt x="233362" y="328613"/>
                      <a:pt x="233362" y="328613"/>
                    </a:cubicBezTo>
                    <a:cubicBezTo>
                      <a:pt x="215370" y="335757"/>
                      <a:pt x="198173" y="343694"/>
                      <a:pt x="180975" y="349250"/>
                    </a:cubicBezTo>
                    <a:cubicBezTo>
                      <a:pt x="163777" y="354806"/>
                      <a:pt x="146315" y="358775"/>
                      <a:pt x="130175" y="361950"/>
                    </a:cubicBezTo>
                    <a:cubicBezTo>
                      <a:pt x="114035" y="365125"/>
                      <a:pt x="99483" y="367242"/>
                      <a:pt x="84137" y="368300"/>
                    </a:cubicBezTo>
                    <a:cubicBezTo>
                      <a:pt x="68791" y="369358"/>
                      <a:pt x="52123" y="369887"/>
                      <a:pt x="38100" y="368300"/>
                    </a:cubicBezTo>
                    <a:cubicBezTo>
                      <a:pt x="24077" y="366713"/>
                      <a:pt x="12038" y="362744"/>
                      <a:pt x="0" y="35877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76BFBF6C-15E4-430E-ACCD-4F8F626DD6D1}"/>
                  </a:ext>
                </a:extLst>
              </p:cNvPr>
              <p:cNvSpPr/>
              <p:nvPr/>
            </p:nvSpPr>
            <p:spPr>
              <a:xfrm>
                <a:off x="9961167" y="3399367"/>
                <a:ext cx="1037950" cy="898060"/>
              </a:xfrm>
              <a:custGeom>
                <a:avLst/>
                <a:gdLst>
                  <a:gd name="connsiteX0" fmla="*/ 91800 w 1037950"/>
                  <a:gd name="connsiteY0" fmla="*/ 0 h 898060"/>
                  <a:gd name="connsiteX1" fmla="*/ 64284 w 1037950"/>
                  <a:gd name="connsiteY1" fmla="*/ 110066 h 898060"/>
                  <a:gd name="connsiteX2" fmla="*/ 36767 w 1037950"/>
                  <a:gd name="connsiteY2" fmla="*/ 239183 h 898060"/>
                  <a:gd name="connsiteX3" fmla="*/ 19834 w 1037950"/>
                  <a:gd name="connsiteY3" fmla="*/ 372533 h 898060"/>
                  <a:gd name="connsiteX4" fmla="*/ 5017 w 1037950"/>
                  <a:gd name="connsiteY4" fmla="*/ 499533 h 898060"/>
                  <a:gd name="connsiteX5" fmla="*/ 2900 w 1037950"/>
                  <a:gd name="connsiteY5" fmla="*/ 603250 h 898060"/>
                  <a:gd name="connsiteX6" fmla="*/ 43117 w 1037950"/>
                  <a:gd name="connsiteY6" fmla="*/ 774700 h 898060"/>
                  <a:gd name="connsiteX7" fmla="*/ 129900 w 1037950"/>
                  <a:gd name="connsiteY7" fmla="*/ 880533 h 898060"/>
                  <a:gd name="connsiteX8" fmla="*/ 273834 w 1037950"/>
                  <a:gd name="connsiteY8" fmla="*/ 889000 h 898060"/>
                  <a:gd name="connsiteX9" fmla="*/ 455867 w 1037950"/>
                  <a:gd name="connsiteY9" fmla="*/ 789516 h 898060"/>
                  <a:gd name="connsiteX10" fmla="*/ 555350 w 1037950"/>
                  <a:gd name="connsiteY10" fmla="*/ 690033 h 898060"/>
                  <a:gd name="connsiteX11" fmla="*/ 707750 w 1037950"/>
                  <a:gd name="connsiteY11" fmla="*/ 529166 h 898060"/>
                  <a:gd name="connsiteX12" fmla="*/ 794534 w 1037950"/>
                  <a:gd name="connsiteY12" fmla="*/ 463550 h 898060"/>
                  <a:gd name="connsiteX13" fmla="*/ 904600 w 1037950"/>
                  <a:gd name="connsiteY13" fmla="*/ 410633 h 898060"/>
                  <a:gd name="connsiteX14" fmla="*/ 1037950 w 1037950"/>
                  <a:gd name="connsiteY14" fmla="*/ 368300 h 89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7950" h="898060">
                    <a:moveTo>
                      <a:pt x="91800" y="0"/>
                    </a:moveTo>
                    <a:cubicBezTo>
                      <a:pt x="82628" y="35101"/>
                      <a:pt x="73456" y="70202"/>
                      <a:pt x="64284" y="110066"/>
                    </a:cubicBezTo>
                    <a:cubicBezTo>
                      <a:pt x="55112" y="149930"/>
                      <a:pt x="44175" y="195439"/>
                      <a:pt x="36767" y="239183"/>
                    </a:cubicBezTo>
                    <a:cubicBezTo>
                      <a:pt x="29359" y="282927"/>
                      <a:pt x="25126" y="329141"/>
                      <a:pt x="19834" y="372533"/>
                    </a:cubicBezTo>
                    <a:cubicBezTo>
                      <a:pt x="14542" y="415925"/>
                      <a:pt x="7839" y="461080"/>
                      <a:pt x="5017" y="499533"/>
                    </a:cubicBezTo>
                    <a:cubicBezTo>
                      <a:pt x="2195" y="537986"/>
                      <a:pt x="-3450" y="557389"/>
                      <a:pt x="2900" y="603250"/>
                    </a:cubicBezTo>
                    <a:cubicBezTo>
                      <a:pt x="9250" y="649111"/>
                      <a:pt x="21950" y="728486"/>
                      <a:pt x="43117" y="774700"/>
                    </a:cubicBezTo>
                    <a:cubicBezTo>
                      <a:pt x="64284" y="820914"/>
                      <a:pt x="91447" y="861483"/>
                      <a:pt x="129900" y="880533"/>
                    </a:cubicBezTo>
                    <a:cubicBezTo>
                      <a:pt x="168353" y="899583"/>
                      <a:pt x="219506" y="904169"/>
                      <a:pt x="273834" y="889000"/>
                    </a:cubicBezTo>
                    <a:cubicBezTo>
                      <a:pt x="328162" y="873831"/>
                      <a:pt x="408948" y="822677"/>
                      <a:pt x="455867" y="789516"/>
                    </a:cubicBezTo>
                    <a:cubicBezTo>
                      <a:pt x="502786" y="756355"/>
                      <a:pt x="513369" y="733425"/>
                      <a:pt x="555350" y="690033"/>
                    </a:cubicBezTo>
                    <a:cubicBezTo>
                      <a:pt x="597331" y="646641"/>
                      <a:pt x="667886" y="566913"/>
                      <a:pt x="707750" y="529166"/>
                    </a:cubicBezTo>
                    <a:cubicBezTo>
                      <a:pt x="747614" y="491419"/>
                      <a:pt x="761726" y="483305"/>
                      <a:pt x="794534" y="463550"/>
                    </a:cubicBezTo>
                    <a:cubicBezTo>
                      <a:pt x="827342" y="443795"/>
                      <a:pt x="864031" y="426508"/>
                      <a:pt x="904600" y="410633"/>
                    </a:cubicBezTo>
                    <a:cubicBezTo>
                      <a:pt x="945169" y="394758"/>
                      <a:pt x="1020311" y="374650"/>
                      <a:pt x="1037950" y="3683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3" name="フリーフォーム: 図形 562">
                <a:extLst>
                  <a:ext uri="{FF2B5EF4-FFF2-40B4-BE49-F238E27FC236}">
                    <a16:creationId xmlns:a16="http://schemas.microsoft.com/office/drawing/2014/main" id="{84B399B4-4751-4FC4-A022-554891F8C703}"/>
                  </a:ext>
                </a:extLst>
              </p:cNvPr>
              <p:cNvSpPr/>
              <p:nvPr/>
            </p:nvSpPr>
            <p:spPr>
              <a:xfrm>
                <a:off x="10999117" y="3767667"/>
                <a:ext cx="891176" cy="939800"/>
              </a:xfrm>
              <a:custGeom>
                <a:avLst/>
                <a:gdLst>
                  <a:gd name="connsiteX0" fmla="*/ 0 w 891176"/>
                  <a:gd name="connsiteY0" fmla="*/ 0 h 939800"/>
                  <a:gd name="connsiteX1" fmla="*/ 120650 w 891176"/>
                  <a:gd name="connsiteY1" fmla="*/ 33866 h 939800"/>
                  <a:gd name="connsiteX2" fmla="*/ 198967 w 891176"/>
                  <a:gd name="connsiteY2" fmla="*/ 86783 h 939800"/>
                  <a:gd name="connsiteX3" fmla="*/ 296334 w 891176"/>
                  <a:gd name="connsiteY3" fmla="*/ 139700 h 939800"/>
                  <a:gd name="connsiteX4" fmla="*/ 400050 w 891176"/>
                  <a:gd name="connsiteY4" fmla="*/ 188383 h 939800"/>
                  <a:gd name="connsiteX5" fmla="*/ 535517 w 891176"/>
                  <a:gd name="connsiteY5" fmla="*/ 245533 h 939800"/>
                  <a:gd name="connsiteX6" fmla="*/ 677334 w 891176"/>
                  <a:gd name="connsiteY6" fmla="*/ 342900 h 939800"/>
                  <a:gd name="connsiteX7" fmla="*/ 783167 w 891176"/>
                  <a:gd name="connsiteY7" fmla="*/ 444500 h 939800"/>
                  <a:gd name="connsiteX8" fmla="*/ 844550 w 891176"/>
                  <a:gd name="connsiteY8" fmla="*/ 541866 h 939800"/>
                  <a:gd name="connsiteX9" fmla="*/ 878417 w 891176"/>
                  <a:gd name="connsiteY9" fmla="*/ 641350 h 939800"/>
                  <a:gd name="connsiteX10" fmla="*/ 891117 w 891176"/>
                  <a:gd name="connsiteY10" fmla="*/ 781050 h 939800"/>
                  <a:gd name="connsiteX11" fmla="*/ 874184 w 891176"/>
                  <a:gd name="connsiteY11" fmla="*/ 867833 h 939800"/>
                  <a:gd name="connsiteX12" fmla="*/ 874184 w 891176"/>
                  <a:gd name="connsiteY12" fmla="*/ 939800 h 93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1176" h="939800">
                    <a:moveTo>
                      <a:pt x="0" y="0"/>
                    </a:moveTo>
                    <a:cubicBezTo>
                      <a:pt x="43744" y="9701"/>
                      <a:pt x="87489" y="19402"/>
                      <a:pt x="120650" y="33866"/>
                    </a:cubicBezTo>
                    <a:cubicBezTo>
                      <a:pt x="153811" y="48330"/>
                      <a:pt x="169686" y="69144"/>
                      <a:pt x="198967" y="86783"/>
                    </a:cubicBezTo>
                    <a:cubicBezTo>
                      <a:pt x="228248" y="104422"/>
                      <a:pt x="262820" y="122767"/>
                      <a:pt x="296334" y="139700"/>
                    </a:cubicBezTo>
                    <a:cubicBezTo>
                      <a:pt x="329848" y="156633"/>
                      <a:pt x="360186" y="170744"/>
                      <a:pt x="400050" y="188383"/>
                    </a:cubicBezTo>
                    <a:cubicBezTo>
                      <a:pt x="439914" y="206022"/>
                      <a:pt x="489303" y="219780"/>
                      <a:pt x="535517" y="245533"/>
                    </a:cubicBezTo>
                    <a:cubicBezTo>
                      <a:pt x="581731" y="271286"/>
                      <a:pt x="636059" y="309739"/>
                      <a:pt x="677334" y="342900"/>
                    </a:cubicBezTo>
                    <a:cubicBezTo>
                      <a:pt x="718609" y="376061"/>
                      <a:pt x="755298" y="411339"/>
                      <a:pt x="783167" y="444500"/>
                    </a:cubicBezTo>
                    <a:cubicBezTo>
                      <a:pt x="811036" y="477661"/>
                      <a:pt x="828675" y="509058"/>
                      <a:pt x="844550" y="541866"/>
                    </a:cubicBezTo>
                    <a:cubicBezTo>
                      <a:pt x="860425" y="574674"/>
                      <a:pt x="870656" y="601486"/>
                      <a:pt x="878417" y="641350"/>
                    </a:cubicBezTo>
                    <a:cubicBezTo>
                      <a:pt x="886178" y="681214"/>
                      <a:pt x="891822" y="743303"/>
                      <a:pt x="891117" y="781050"/>
                    </a:cubicBezTo>
                    <a:cubicBezTo>
                      <a:pt x="890412" y="818797"/>
                      <a:pt x="877006" y="841375"/>
                      <a:pt x="874184" y="867833"/>
                    </a:cubicBezTo>
                    <a:cubicBezTo>
                      <a:pt x="871362" y="894291"/>
                      <a:pt x="878770" y="924983"/>
                      <a:pt x="874184" y="9398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4" name="フリーフォーム: 図形 563">
                <a:extLst>
                  <a:ext uri="{FF2B5EF4-FFF2-40B4-BE49-F238E27FC236}">
                    <a16:creationId xmlns:a16="http://schemas.microsoft.com/office/drawing/2014/main" id="{4660BBA6-0248-415E-B72F-05601B52355E}"/>
                  </a:ext>
                </a:extLst>
              </p:cNvPr>
              <p:cNvSpPr/>
              <p:nvPr/>
            </p:nvSpPr>
            <p:spPr>
              <a:xfrm>
                <a:off x="11172684" y="4201583"/>
                <a:ext cx="698500" cy="512234"/>
              </a:xfrm>
              <a:custGeom>
                <a:avLst/>
                <a:gdLst>
                  <a:gd name="connsiteX0" fmla="*/ 0 w 683683"/>
                  <a:gd name="connsiteY0" fmla="*/ 0 h 499534"/>
                  <a:gd name="connsiteX1" fmla="*/ 171450 w 683683"/>
                  <a:gd name="connsiteY1" fmla="*/ 46567 h 499534"/>
                  <a:gd name="connsiteX2" fmla="*/ 260350 w 683683"/>
                  <a:gd name="connsiteY2" fmla="*/ 101600 h 499534"/>
                  <a:gd name="connsiteX3" fmla="*/ 368300 w 683683"/>
                  <a:gd name="connsiteY3" fmla="*/ 152400 h 499534"/>
                  <a:gd name="connsiteX4" fmla="*/ 459316 w 683683"/>
                  <a:gd name="connsiteY4" fmla="*/ 215900 h 499534"/>
                  <a:gd name="connsiteX5" fmla="*/ 501650 w 683683"/>
                  <a:gd name="connsiteY5" fmla="*/ 254000 h 499534"/>
                  <a:gd name="connsiteX6" fmla="*/ 563033 w 683683"/>
                  <a:gd name="connsiteY6" fmla="*/ 306917 h 499534"/>
                  <a:gd name="connsiteX7" fmla="*/ 624416 w 683683"/>
                  <a:gd name="connsiteY7" fmla="*/ 391584 h 499534"/>
                  <a:gd name="connsiteX8" fmla="*/ 656166 w 683683"/>
                  <a:gd name="connsiteY8" fmla="*/ 450850 h 499534"/>
                  <a:gd name="connsiteX9" fmla="*/ 683683 w 683683"/>
                  <a:gd name="connsiteY9" fmla="*/ 499534 h 499534"/>
                  <a:gd name="connsiteX0" fmla="*/ 0 w 698500"/>
                  <a:gd name="connsiteY0" fmla="*/ 0 h 512234"/>
                  <a:gd name="connsiteX1" fmla="*/ 186267 w 698500"/>
                  <a:gd name="connsiteY1" fmla="*/ 59267 h 512234"/>
                  <a:gd name="connsiteX2" fmla="*/ 275167 w 698500"/>
                  <a:gd name="connsiteY2" fmla="*/ 114300 h 512234"/>
                  <a:gd name="connsiteX3" fmla="*/ 383117 w 698500"/>
                  <a:gd name="connsiteY3" fmla="*/ 165100 h 512234"/>
                  <a:gd name="connsiteX4" fmla="*/ 474133 w 698500"/>
                  <a:gd name="connsiteY4" fmla="*/ 228600 h 512234"/>
                  <a:gd name="connsiteX5" fmla="*/ 516467 w 698500"/>
                  <a:gd name="connsiteY5" fmla="*/ 266700 h 512234"/>
                  <a:gd name="connsiteX6" fmla="*/ 577850 w 698500"/>
                  <a:gd name="connsiteY6" fmla="*/ 319617 h 512234"/>
                  <a:gd name="connsiteX7" fmla="*/ 639233 w 698500"/>
                  <a:gd name="connsiteY7" fmla="*/ 404284 h 512234"/>
                  <a:gd name="connsiteX8" fmla="*/ 670983 w 698500"/>
                  <a:gd name="connsiteY8" fmla="*/ 463550 h 512234"/>
                  <a:gd name="connsiteX9" fmla="*/ 698500 w 698500"/>
                  <a:gd name="connsiteY9" fmla="*/ 512234 h 51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8500" h="512234">
                    <a:moveTo>
                      <a:pt x="0" y="0"/>
                    </a:moveTo>
                    <a:cubicBezTo>
                      <a:pt x="64029" y="14817"/>
                      <a:pt x="140406" y="40217"/>
                      <a:pt x="186267" y="59267"/>
                    </a:cubicBezTo>
                    <a:cubicBezTo>
                      <a:pt x="232128" y="78317"/>
                      <a:pt x="242359" y="96661"/>
                      <a:pt x="275167" y="114300"/>
                    </a:cubicBezTo>
                    <a:cubicBezTo>
                      <a:pt x="307975" y="131939"/>
                      <a:pt x="349956" y="146050"/>
                      <a:pt x="383117" y="165100"/>
                    </a:cubicBezTo>
                    <a:cubicBezTo>
                      <a:pt x="416278" y="184150"/>
                      <a:pt x="451908" y="211667"/>
                      <a:pt x="474133" y="228600"/>
                    </a:cubicBezTo>
                    <a:cubicBezTo>
                      <a:pt x="496358" y="245533"/>
                      <a:pt x="499181" y="251530"/>
                      <a:pt x="516467" y="266700"/>
                    </a:cubicBezTo>
                    <a:cubicBezTo>
                      <a:pt x="533753" y="281870"/>
                      <a:pt x="557389" y="296686"/>
                      <a:pt x="577850" y="319617"/>
                    </a:cubicBezTo>
                    <a:cubicBezTo>
                      <a:pt x="598311" y="342548"/>
                      <a:pt x="623711" y="380295"/>
                      <a:pt x="639233" y="404284"/>
                    </a:cubicBezTo>
                    <a:cubicBezTo>
                      <a:pt x="654755" y="428273"/>
                      <a:pt x="661105" y="445558"/>
                      <a:pt x="670983" y="463550"/>
                    </a:cubicBezTo>
                    <a:cubicBezTo>
                      <a:pt x="680861" y="481542"/>
                      <a:pt x="689680" y="496888"/>
                      <a:pt x="698500" y="512234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5" name="フリーフォーム: 図形 564">
                <a:extLst>
                  <a:ext uri="{FF2B5EF4-FFF2-40B4-BE49-F238E27FC236}">
                    <a16:creationId xmlns:a16="http://schemas.microsoft.com/office/drawing/2014/main" id="{586AF7CE-80DA-4FE1-BC73-FC412030FFF3}"/>
                  </a:ext>
                </a:extLst>
              </p:cNvPr>
              <p:cNvSpPr/>
              <p:nvPr/>
            </p:nvSpPr>
            <p:spPr>
              <a:xfrm>
                <a:off x="9802594" y="4210050"/>
                <a:ext cx="1374166" cy="1033809"/>
              </a:xfrm>
              <a:custGeom>
                <a:avLst/>
                <a:gdLst>
                  <a:gd name="connsiteX0" fmla="*/ 1372207 w 1374166"/>
                  <a:gd name="connsiteY0" fmla="*/ 0 h 1033809"/>
                  <a:gd name="connsiteX1" fmla="*/ 1355273 w 1374166"/>
                  <a:gd name="connsiteY1" fmla="*/ 74083 h 1033809"/>
                  <a:gd name="connsiteX2" fmla="*/ 1355273 w 1374166"/>
                  <a:gd name="connsiteY2" fmla="*/ 135467 h 1033809"/>
                  <a:gd name="connsiteX3" fmla="*/ 1370090 w 1374166"/>
                  <a:gd name="connsiteY3" fmla="*/ 209550 h 1033809"/>
                  <a:gd name="connsiteX4" fmla="*/ 1372207 w 1374166"/>
                  <a:gd name="connsiteY4" fmla="*/ 283633 h 1033809"/>
                  <a:gd name="connsiteX5" fmla="*/ 1344690 w 1374166"/>
                  <a:gd name="connsiteY5" fmla="*/ 366183 h 1033809"/>
                  <a:gd name="connsiteX6" fmla="*/ 1329873 w 1374166"/>
                  <a:gd name="connsiteY6" fmla="*/ 419100 h 1033809"/>
                  <a:gd name="connsiteX7" fmla="*/ 1306590 w 1374166"/>
                  <a:gd name="connsiteY7" fmla="*/ 457200 h 1033809"/>
                  <a:gd name="connsiteX8" fmla="*/ 1249440 w 1374166"/>
                  <a:gd name="connsiteY8" fmla="*/ 522817 h 1033809"/>
                  <a:gd name="connsiteX9" fmla="*/ 1224040 w 1374166"/>
                  <a:gd name="connsiteY9" fmla="*/ 582083 h 1033809"/>
                  <a:gd name="connsiteX10" fmla="*/ 1175357 w 1374166"/>
                  <a:gd name="connsiteY10" fmla="*/ 651933 h 1033809"/>
                  <a:gd name="connsiteX11" fmla="*/ 1122440 w 1374166"/>
                  <a:gd name="connsiteY11" fmla="*/ 726017 h 1033809"/>
                  <a:gd name="connsiteX12" fmla="*/ 1050473 w 1374166"/>
                  <a:gd name="connsiteY12" fmla="*/ 764117 h 1033809"/>
                  <a:gd name="connsiteX13" fmla="*/ 970040 w 1374166"/>
                  <a:gd name="connsiteY13" fmla="*/ 776817 h 1033809"/>
                  <a:gd name="connsiteX14" fmla="*/ 919240 w 1374166"/>
                  <a:gd name="connsiteY14" fmla="*/ 762000 h 1033809"/>
                  <a:gd name="connsiteX15" fmla="*/ 870557 w 1374166"/>
                  <a:gd name="connsiteY15" fmla="*/ 721783 h 1033809"/>
                  <a:gd name="connsiteX16" fmla="*/ 800707 w 1374166"/>
                  <a:gd name="connsiteY16" fmla="*/ 709083 h 1033809"/>
                  <a:gd name="connsiteX17" fmla="*/ 722390 w 1374166"/>
                  <a:gd name="connsiteY17" fmla="*/ 715433 h 1033809"/>
                  <a:gd name="connsiteX18" fmla="*/ 684290 w 1374166"/>
                  <a:gd name="connsiteY18" fmla="*/ 755650 h 1033809"/>
                  <a:gd name="connsiteX19" fmla="*/ 652540 w 1374166"/>
                  <a:gd name="connsiteY19" fmla="*/ 836083 h 1033809"/>
                  <a:gd name="connsiteX20" fmla="*/ 633490 w 1374166"/>
                  <a:gd name="connsiteY20" fmla="*/ 893233 h 1033809"/>
                  <a:gd name="connsiteX21" fmla="*/ 569990 w 1374166"/>
                  <a:gd name="connsiteY21" fmla="*/ 969433 h 1033809"/>
                  <a:gd name="connsiteX22" fmla="*/ 498023 w 1374166"/>
                  <a:gd name="connsiteY22" fmla="*/ 1013883 h 1033809"/>
                  <a:gd name="connsiteX23" fmla="*/ 423940 w 1374166"/>
                  <a:gd name="connsiteY23" fmla="*/ 1032933 h 1033809"/>
                  <a:gd name="connsiteX24" fmla="*/ 358323 w 1374166"/>
                  <a:gd name="connsiteY24" fmla="*/ 1028700 h 1033809"/>
                  <a:gd name="connsiteX25" fmla="*/ 303290 w 1374166"/>
                  <a:gd name="connsiteY25" fmla="*/ 1011767 h 1033809"/>
                  <a:gd name="connsiteX26" fmla="*/ 263073 w 1374166"/>
                  <a:gd name="connsiteY26" fmla="*/ 975783 h 1033809"/>
                  <a:gd name="connsiteX27" fmla="*/ 239790 w 1374166"/>
                  <a:gd name="connsiteY27" fmla="*/ 937683 h 1033809"/>
                  <a:gd name="connsiteX28" fmla="*/ 239790 w 1374166"/>
                  <a:gd name="connsiteY28" fmla="*/ 882650 h 1033809"/>
                  <a:gd name="connsiteX29" fmla="*/ 203807 w 1374166"/>
                  <a:gd name="connsiteY29" fmla="*/ 821267 h 1033809"/>
                  <a:gd name="connsiteX30" fmla="*/ 157240 w 1374166"/>
                  <a:gd name="connsiteY30" fmla="*/ 793750 h 1033809"/>
                  <a:gd name="connsiteX31" fmla="*/ 127607 w 1374166"/>
                  <a:gd name="connsiteY31" fmla="*/ 772583 h 1033809"/>
                  <a:gd name="connsiteX32" fmla="*/ 55640 w 1374166"/>
                  <a:gd name="connsiteY32" fmla="*/ 766233 h 1033809"/>
                  <a:gd name="connsiteX33" fmla="*/ 607 w 1374166"/>
                  <a:gd name="connsiteY33" fmla="*/ 766233 h 10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374166" h="1033809">
                    <a:moveTo>
                      <a:pt x="1372207" y="0"/>
                    </a:moveTo>
                    <a:cubicBezTo>
                      <a:pt x="1365151" y="25752"/>
                      <a:pt x="1358095" y="51505"/>
                      <a:pt x="1355273" y="74083"/>
                    </a:cubicBezTo>
                    <a:cubicBezTo>
                      <a:pt x="1352451" y="96661"/>
                      <a:pt x="1352804" y="112889"/>
                      <a:pt x="1355273" y="135467"/>
                    </a:cubicBezTo>
                    <a:cubicBezTo>
                      <a:pt x="1357742" y="158045"/>
                      <a:pt x="1367268" y="184856"/>
                      <a:pt x="1370090" y="209550"/>
                    </a:cubicBezTo>
                    <a:cubicBezTo>
                      <a:pt x="1372912" y="234244"/>
                      <a:pt x="1376440" y="257527"/>
                      <a:pt x="1372207" y="283633"/>
                    </a:cubicBezTo>
                    <a:cubicBezTo>
                      <a:pt x="1367974" y="309739"/>
                      <a:pt x="1351746" y="343605"/>
                      <a:pt x="1344690" y="366183"/>
                    </a:cubicBezTo>
                    <a:cubicBezTo>
                      <a:pt x="1337634" y="388761"/>
                      <a:pt x="1336223" y="403931"/>
                      <a:pt x="1329873" y="419100"/>
                    </a:cubicBezTo>
                    <a:cubicBezTo>
                      <a:pt x="1323523" y="434270"/>
                      <a:pt x="1319996" y="439914"/>
                      <a:pt x="1306590" y="457200"/>
                    </a:cubicBezTo>
                    <a:cubicBezTo>
                      <a:pt x="1293184" y="474486"/>
                      <a:pt x="1263198" y="502003"/>
                      <a:pt x="1249440" y="522817"/>
                    </a:cubicBezTo>
                    <a:cubicBezTo>
                      <a:pt x="1235682" y="543631"/>
                      <a:pt x="1236387" y="560564"/>
                      <a:pt x="1224040" y="582083"/>
                    </a:cubicBezTo>
                    <a:cubicBezTo>
                      <a:pt x="1211693" y="603602"/>
                      <a:pt x="1192290" y="627944"/>
                      <a:pt x="1175357" y="651933"/>
                    </a:cubicBezTo>
                    <a:cubicBezTo>
                      <a:pt x="1158424" y="675922"/>
                      <a:pt x="1143254" y="707320"/>
                      <a:pt x="1122440" y="726017"/>
                    </a:cubicBezTo>
                    <a:cubicBezTo>
                      <a:pt x="1101626" y="744714"/>
                      <a:pt x="1075873" y="755650"/>
                      <a:pt x="1050473" y="764117"/>
                    </a:cubicBezTo>
                    <a:cubicBezTo>
                      <a:pt x="1025073" y="772584"/>
                      <a:pt x="991912" y="777170"/>
                      <a:pt x="970040" y="776817"/>
                    </a:cubicBezTo>
                    <a:cubicBezTo>
                      <a:pt x="948168" y="776464"/>
                      <a:pt x="935821" y="771172"/>
                      <a:pt x="919240" y="762000"/>
                    </a:cubicBezTo>
                    <a:cubicBezTo>
                      <a:pt x="902659" y="752828"/>
                      <a:pt x="890312" y="730602"/>
                      <a:pt x="870557" y="721783"/>
                    </a:cubicBezTo>
                    <a:cubicBezTo>
                      <a:pt x="850802" y="712964"/>
                      <a:pt x="825401" y="710141"/>
                      <a:pt x="800707" y="709083"/>
                    </a:cubicBezTo>
                    <a:cubicBezTo>
                      <a:pt x="776013" y="708025"/>
                      <a:pt x="741793" y="707672"/>
                      <a:pt x="722390" y="715433"/>
                    </a:cubicBezTo>
                    <a:cubicBezTo>
                      <a:pt x="702987" y="723194"/>
                      <a:pt x="695932" y="735542"/>
                      <a:pt x="684290" y="755650"/>
                    </a:cubicBezTo>
                    <a:cubicBezTo>
                      <a:pt x="672648" y="775758"/>
                      <a:pt x="661007" y="813153"/>
                      <a:pt x="652540" y="836083"/>
                    </a:cubicBezTo>
                    <a:cubicBezTo>
                      <a:pt x="644073" y="859014"/>
                      <a:pt x="647248" y="871008"/>
                      <a:pt x="633490" y="893233"/>
                    </a:cubicBezTo>
                    <a:cubicBezTo>
                      <a:pt x="619732" y="915458"/>
                      <a:pt x="592568" y="949325"/>
                      <a:pt x="569990" y="969433"/>
                    </a:cubicBezTo>
                    <a:cubicBezTo>
                      <a:pt x="547412" y="989541"/>
                      <a:pt x="522365" y="1003300"/>
                      <a:pt x="498023" y="1013883"/>
                    </a:cubicBezTo>
                    <a:cubicBezTo>
                      <a:pt x="473681" y="1024466"/>
                      <a:pt x="447223" y="1030464"/>
                      <a:pt x="423940" y="1032933"/>
                    </a:cubicBezTo>
                    <a:cubicBezTo>
                      <a:pt x="400657" y="1035403"/>
                      <a:pt x="378431" y="1032228"/>
                      <a:pt x="358323" y="1028700"/>
                    </a:cubicBezTo>
                    <a:cubicBezTo>
                      <a:pt x="338215" y="1025172"/>
                      <a:pt x="319165" y="1020586"/>
                      <a:pt x="303290" y="1011767"/>
                    </a:cubicBezTo>
                    <a:cubicBezTo>
                      <a:pt x="287415" y="1002948"/>
                      <a:pt x="273656" y="988130"/>
                      <a:pt x="263073" y="975783"/>
                    </a:cubicBezTo>
                    <a:cubicBezTo>
                      <a:pt x="252490" y="963436"/>
                      <a:pt x="243670" y="953205"/>
                      <a:pt x="239790" y="937683"/>
                    </a:cubicBezTo>
                    <a:cubicBezTo>
                      <a:pt x="235909" y="922161"/>
                      <a:pt x="245787" y="902053"/>
                      <a:pt x="239790" y="882650"/>
                    </a:cubicBezTo>
                    <a:cubicBezTo>
                      <a:pt x="233793" y="863247"/>
                      <a:pt x="217565" y="836084"/>
                      <a:pt x="203807" y="821267"/>
                    </a:cubicBezTo>
                    <a:cubicBezTo>
                      <a:pt x="190049" y="806450"/>
                      <a:pt x="169940" y="801864"/>
                      <a:pt x="157240" y="793750"/>
                    </a:cubicBezTo>
                    <a:cubicBezTo>
                      <a:pt x="144540" y="785636"/>
                      <a:pt x="144540" y="777169"/>
                      <a:pt x="127607" y="772583"/>
                    </a:cubicBezTo>
                    <a:cubicBezTo>
                      <a:pt x="110674" y="767997"/>
                      <a:pt x="76807" y="767291"/>
                      <a:pt x="55640" y="766233"/>
                    </a:cubicBezTo>
                    <a:cubicBezTo>
                      <a:pt x="34473" y="765175"/>
                      <a:pt x="-5390" y="778227"/>
                      <a:pt x="607" y="766233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6" name="フリーフォーム: 図形 565">
                <a:extLst>
                  <a:ext uri="{FF2B5EF4-FFF2-40B4-BE49-F238E27FC236}">
                    <a16:creationId xmlns:a16="http://schemas.microsoft.com/office/drawing/2014/main" id="{C0D5033B-1A0F-4080-9476-A534037FB767}"/>
                  </a:ext>
                </a:extLst>
              </p:cNvPr>
              <p:cNvSpPr/>
              <p:nvPr/>
            </p:nvSpPr>
            <p:spPr>
              <a:xfrm>
                <a:off x="8980347" y="1866900"/>
                <a:ext cx="134937" cy="133350"/>
              </a:xfrm>
              <a:custGeom>
                <a:avLst/>
                <a:gdLst>
                  <a:gd name="connsiteX0" fmla="*/ 134937 w 134937"/>
                  <a:gd name="connsiteY0" fmla="*/ 0 h 133350"/>
                  <a:gd name="connsiteX1" fmla="*/ 66675 w 134937"/>
                  <a:gd name="connsiteY1" fmla="*/ 88900 h 133350"/>
                  <a:gd name="connsiteX2" fmla="*/ 0 w 134937"/>
                  <a:gd name="connsiteY2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937" h="133350">
                    <a:moveTo>
                      <a:pt x="134937" y="0"/>
                    </a:moveTo>
                    <a:cubicBezTo>
                      <a:pt x="112050" y="33337"/>
                      <a:pt x="89164" y="66675"/>
                      <a:pt x="66675" y="88900"/>
                    </a:cubicBezTo>
                    <a:cubicBezTo>
                      <a:pt x="44186" y="111125"/>
                      <a:pt x="22093" y="122237"/>
                      <a:pt x="0" y="13335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7" name="フリーフォーム: 図形 566">
                <a:extLst>
                  <a:ext uri="{FF2B5EF4-FFF2-40B4-BE49-F238E27FC236}">
                    <a16:creationId xmlns:a16="http://schemas.microsoft.com/office/drawing/2014/main" id="{84199CF1-9EB1-4EBE-AAE2-A3589ADC3575}"/>
                  </a:ext>
                </a:extLst>
              </p:cNvPr>
              <p:cNvSpPr/>
              <p:nvPr/>
            </p:nvSpPr>
            <p:spPr>
              <a:xfrm>
                <a:off x="8728744" y="1785938"/>
                <a:ext cx="250279" cy="357206"/>
              </a:xfrm>
              <a:custGeom>
                <a:avLst/>
                <a:gdLst>
                  <a:gd name="connsiteX0" fmla="*/ 246840 w 250279"/>
                  <a:gd name="connsiteY0" fmla="*/ 201612 h 357206"/>
                  <a:gd name="connsiteX1" fmla="*/ 186515 w 250279"/>
                  <a:gd name="connsiteY1" fmla="*/ 223837 h 357206"/>
                  <a:gd name="connsiteX2" fmla="*/ 170640 w 250279"/>
                  <a:gd name="connsiteY2" fmla="*/ 265112 h 357206"/>
                  <a:gd name="connsiteX3" fmla="*/ 167465 w 250279"/>
                  <a:gd name="connsiteY3" fmla="*/ 284162 h 357206"/>
                  <a:gd name="connsiteX4" fmla="*/ 191278 w 250279"/>
                  <a:gd name="connsiteY4" fmla="*/ 334962 h 357206"/>
                  <a:gd name="connsiteX5" fmla="*/ 218265 w 250279"/>
                  <a:gd name="connsiteY5" fmla="*/ 357187 h 357206"/>
                  <a:gd name="connsiteX6" fmla="*/ 164290 w 250279"/>
                  <a:gd name="connsiteY6" fmla="*/ 331787 h 357206"/>
                  <a:gd name="connsiteX7" fmla="*/ 150003 w 250279"/>
                  <a:gd name="connsiteY7" fmla="*/ 258762 h 357206"/>
                  <a:gd name="connsiteX8" fmla="*/ 159528 w 250279"/>
                  <a:gd name="connsiteY8" fmla="*/ 215900 h 357206"/>
                  <a:gd name="connsiteX9" fmla="*/ 188103 w 250279"/>
                  <a:gd name="connsiteY9" fmla="*/ 177800 h 357206"/>
                  <a:gd name="connsiteX10" fmla="*/ 134128 w 250279"/>
                  <a:gd name="connsiteY10" fmla="*/ 192087 h 357206"/>
                  <a:gd name="connsiteX11" fmla="*/ 92853 w 250279"/>
                  <a:gd name="connsiteY11" fmla="*/ 211137 h 357206"/>
                  <a:gd name="connsiteX12" fmla="*/ 53165 w 250279"/>
                  <a:gd name="connsiteY12" fmla="*/ 238125 h 357206"/>
                  <a:gd name="connsiteX13" fmla="*/ 38878 w 250279"/>
                  <a:gd name="connsiteY13" fmla="*/ 287337 h 357206"/>
                  <a:gd name="connsiteX14" fmla="*/ 61103 w 250279"/>
                  <a:gd name="connsiteY14" fmla="*/ 342900 h 357206"/>
                  <a:gd name="connsiteX15" fmla="*/ 7128 w 250279"/>
                  <a:gd name="connsiteY15" fmla="*/ 284162 h 357206"/>
                  <a:gd name="connsiteX16" fmla="*/ 778 w 250279"/>
                  <a:gd name="connsiteY16" fmla="*/ 254000 h 357206"/>
                  <a:gd name="connsiteX17" fmla="*/ 8715 w 250279"/>
                  <a:gd name="connsiteY17" fmla="*/ 222250 h 357206"/>
                  <a:gd name="connsiteX18" fmla="*/ 48403 w 250279"/>
                  <a:gd name="connsiteY18" fmla="*/ 166687 h 357206"/>
                  <a:gd name="connsiteX19" fmla="*/ 119840 w 250279"/>
                  <a:gd name="connsiteY19" fmla="*/ 142875 h 357206"/>
                  <a:gd name="connsiteX20" fmla="*/ 202390 w 250279"/>
                  <a:gd name="connsiteY20" fmla="*/ 117475 h 357206"/>
                  <a:gd name="connsiteX21" fmla="*/ 235728 w 250279"/>
                  <a:gd name="connsiteY21" fmla="*/ 63500 h 357206"/>
                  <a:gd name="connsiteX22" fmla="*/ 250015 w 250279"/>
                  <a:gd name="connsiteY22" fmla="*/ 0 h 35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50279" h="357206">
                    <a:moveTo>
                      <a:pt x="246840" y="201612"/>
                    </a:moveTo>
                    <a:cubicBezTo>
                      <a:pt x="223027" y="207433"/>
                      <a:pt x="199215" y="213254"/>
                      <a:pt x="186515" y="223837"/>
                    </a:cubicBezTo>
                    <a:cubicBezTo>
                      <a:pt x="173815" y="234420"/>
                      <a:pt x="173815" y="255058"/>
                      <a:pt x="170640" y="265112"/>
                    </a:cubicBezTo>
                    <a:cubicBezTo>
                      <a:pt x="167465" y="275166"/>
                      <a:pt x="164025" y="272520"/>
                      <a:pt x="167465" y="284162"/>
                    </a:cubicBezTo>
                    <a:cubicBezTo>
                      <a:pt x="170905" y="295804"/>
                      <a:pt x="182811" y="322791"/>
                      <a:pt x="191278" y="334962"/>
                    </a:cubicBezTo>
                    <a:cubicBezTo>
                      <a:pt x="199745" y="347133"/>
                      <a:pt x="222763" y="357716"/>
                      <a:pt x="218265" y="357187"/>
                    </a:cubicBezTo>
                    <a:cubicBezTo>
                      <a:pt x="213767" y="356658"/>
                      <a:pt x="175667" y="348191"/>
                      <a:pt x="164290" y="331787"/>
                    </a:cubicBezTo>
                    <a:cubicBezTo>
                      <a:pt x="152913" y="315383"/>
                      <a:pt x="150797" y="278077"/>
                      <a:pt x="150003" y="258762"/>
                    </a:cubicBezTo>
                    <a:cubicBezTo>
                      <a:pt x="149209" y="239448"/>
                      <a:pt x="153178" y="229394"/>
                      <a:pt x="159528" y="215900"/>
                    </a:cubicBezTo>
                    <a:cubicBezTo>
                      <a:pt x="165878" y="202406"/>
                      <a:pt x="192336" y="181769"/>
                      <a:pt x="188103" y="177800"/>
                    </a:cubicBezTo>
                    <a:cubicBezTo>
                      <a:pt x="183870" y="173831"/>
                      <a:pt x="150003" y="186531"/>
                      <a:pt x="134128" y="192087"/>
                    </a:cubicBezTo>
                    <a:cubicBezTo>
                      <a:pt x="118253" y="197643"/>
                      <a:pt x="106347" y="203464"/>
                      <a:pt x="92853" y="211137"/>
                    </a:cubicBezTo>
                    <a:cubicBezTo>
                      <a:pt x="79359" y="218810"/>
                      <a:pt x="62161" y="225425"/>
                      <a:pt x="53165" y="238125"/>
                    </a:cubicBezTo>
                    <a:cubicBezTo>
                      <a:pt x="44169" y="250825"/>
                      <a:pt x="37555" y="269874"/>
                      <a:pt x="38878" y="287337"/>
                    </a:cubicBezTo>
                    <a:cubicBezTo>
                      <a:pt x="40201" y="304800"/>
                      <a:pt x="66395" y="343429"/>
                      <a:pt x="61103" y="342900"/>
                    </a:cubicBezTo>
                    <a:cubicBezTo>
                      <a:pt x="55811" y="342371"/>
                      <a:pt x="17182" y="298979"/>
                      <a:pt x="7128" y="284162"/>
                    </a:cubicBezTo>
                    <a:cubicBezTo>
                      <a:pt x="-2926" y="269345"/>
                      <a:pt x="513" y="264319"/>
                      <a:pt x="778" y="254000"/>
                    </a:cubicBezTo>
                    <a:cubicBezTo>
                      <a:pt x="1042" y="243681"/>
                      <a:pt x="777" y="236802"/>
                      <a:pt x="8715" y="222250"/>
                    </a:cubicBezTo>
                    <a:cubicBezTo>
                      <a:pt x="16653" y="207698"/>
                      <a:pt x="29882" y="179916"/>
                      <a:pt x="48403" y="166687"/>
                    </a:cubicBezTo>
                    <a:cubicBezTo>
                      <a:pt x="66924" y="153458"/>
                      <a:pt x="94176" y="151077"/>
                      <a:pt x="119840" y="142875"/>
                    </a:cubicBezTo>
                    <a:cubicBezTo>
                      <a:pt x="145504" y="134673"/>
                      <a:pt x="183075" y="130704"/>
                      <a:pt x="202390" y="117475"/>
                    </a:cubicBezTo>
                    <a:cubicBezTo>
                      <a:pt x="221705" y="104246"/>
                      <a:pt x="227790" y="83079"/>
                      <a:pt x="235728" y="63500"/>
                    </a:cubicBezTo>
                    <a:cubicBezTo>
                      <a:pt x="243666" y="43921"/>
                      <a:pt x="251867" y="11377"/>
                      <a:pt x="250015" y="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FA864636-04A7-4A03-9DD2-5D2D5F73280E}"/>
                  </a:ext>
                </a:extLst>
              </p:cNvPr>
              <p:cNvSpPr/>
              <p:nvPr/>
            </p:nvSpPr>
            <p:spPr>
              <a:xfrm>
                <a:off x="8606003" y="1282700"/>
                <a:ext cx="355294" cy="669054"/>
              </a:xfrm>
              <a:custGeom>
                <a:avLst/>
                <a:gdLst>
                  <a:gd name="connsiteX0" fmla="*/ 355294 w 355294"/>
                  <a:gd name="connsiteY0" fmla="*/ 503238 h 669054"/>
                  <a:gd name="connsiteX1" fmla="*/ 331481 w 355294"/>
                  <a:gd name="connsiteY1" fmla="*/ 549275 h 669054"/>
                  <a:gd name="connsiteX2" fmla="*/ 296556 w 355294"/>
                  <a:gd name="connsiteY2" fmla="*/ 574675 h 669054"/>
                  <a:gd name="connsiteX3" fmla="*/ 260044 w 355294"/>
                  <a:gd name="connsiteY3" fmla="*/ 593725 h 669054"/>
                  <a:gd name="connsiteX4" fmla="*/ 217181 w 355294"/>
                  <a:gd name="connsiteY4" fmla="*/ 608013 h 669054"/>
                  <a:gd name="connsiteX5" fmla="*/ 140981 w 355294"/>
                  <a:gd name="connsiteY5" fmla="*/ 617538 h 669054"/>
                  <a:gd name="connsiteX6" fmla="*/ 101294 w 355294"/>
                  <a:gd name="connsiteY6" fmla="*/ 590550 h 669054"/>
                  <a:gd name="connsiteX7" fmla="*/ 63194 w 355294"/>
                  <a:gd name="connsiteY7" fmla="*/ 584200 h 669054"/>
                  <a:gd name="connsiteX8" fmla="*/ 29856 w 355294"/>
                  <a:gd name="connsiteY8" fmla="*/ 604838 h 669054"/>
                  <a:gd name="connsiteX9" fmla="*/ 13981 w 355294"/>
                  <a:gd name="connsiteY9" fmla="*/ 644525 h 669054"/>
                  <a:gd name="connsiteX10" fmla="*/ 7631 w 355294"/>
                  <a:gd name="connsiteY10" fmla="*/ 668338 h 669054"/>
                  <a:gd name="connsiteX11" fmla="*/ 2869 w 355294"/>
                  <a:gd name="connsiteY11" fmla="*/ 617538 h 669054"/>
                  <a:gd name="connsiteX12" fmla="*/ 55256 w 355294"/>
                  <a:gd name="connsiteY12" fmla="*/ 557213 h 669054"/>
                  <a:gd name="connsiteX13" fmla="*/ 129869 w 355294"/>
                  <a:gd name="connsiteY13" fmla="*/ 576263 h 669054"/>
                  <a:gd name="connsiteX14" fmla="*/ 193369 w 355294"/>
                  <a:gd name="connsiteY14" fmla="*/ 584200 h 669054"/>
                  <a:gd name="connsiteX15" fmla="*/ 248931 w 355294"/>
                  <a:gd name="connsiteY15" fmla="*/ 555625 h 669054"/>
                  <a:gd name="connsiteX16" fmla="*/ 283856 w 355294"/>
                  <a:gd name="connsiteY16" fmla="*/ 485775 h 669054"/>
                  <a:gd name="connsiteX17" fmla="*/ 285444 w 355294"/>
                  <a:gd name="connsiteY17" fmla="*/ 411163 h 669054"/>
                  <a:gd name="connsiteX18" fmla="*/ 269569 w 355294"/>
                  <a:gd name="connsiteY18" fmla="*/ 307975 h 669054"/>
                  <a:gd name="connsiteX19" fmla="*/ 223531 w 355294"/>
                  <a:gd name="connsiteY19" fmla="*/ 225425 h 669054"/>
                  <a:gd name="connsiteX20" fmla="*/ 190194 w 355294"/>
                  <a:gd name="connsiteY20" fmla="*/ 150813 h 669054"/>
                  <a:gd name="connsiteX21" fmla="*/ 180669 w 355294"/>
                  <a:gd name="connsiteY21" fmla="*/ 85725 h 669054"/>
                  <a:gd name="connsiteX22" fmla="*/ 182256 w 355294"/>
                  <a:gd name="connsiteY22" fmla="*/ 0 h 66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294" h="669054">
                    <a:moveTo>
                      <a:pt x="355294" y="503238"/>
                    </a:moveTo>
                    <a:cubicBezTo>
                      <a:pt x="348282" y="520303"/>
                      <a:pt x="341271" y="537369"/>
                      <a:pt x="331481" y="549275"/>
                    </a:cubicBezTo>
                    <a:cubicBezTo>
                      <a:pt x="321691" y="561181"/>
                      <a:pt x="308462" y="567267"/>
                      <a:pt x="296556" y="574675"/>
                    </a:cubicBezTo>
                    <a:cubicBezTo>
                      <a:pt x="284650" y="582083"/>
                      <a:pt x="273273" y="588169"/>
                      <a:pt x="260044" y="593725"/>
                    </a:cubicBezTo>
                    <a:cubicBezTo>
                      <a:pt x="246815" y="599281"/>
                      <a:pt x="237025" y="604044"/>
                      <a:pt x="217181" y="608013"/>
                    </a:cubicBezTo>
                    <a:cubicBezTo>
                      <a:pt x="197337" y="611982"/>
                      <a:pt x="160295" y="620449"/>
                      <a:pt x="140981" y="617538"/>
                    </a:cubicBezTo>
                    <a:cubicBezTo>
                      <a:pt x="121666" y="614628"/>
                      <a:pt x="114258" y="596106"/>
                      <a:pt x="101294" y="590550"/>
                    </a:cubicBezTo>
                    <a:cubicBezTo>
                      <a:pt x="88330" y="584994"/>
                      <a:pt x="75100" y="581819"/>
                      <a:pt x="63194" y="584200"/>
                    </a:cubicBezTo>
                    <a:cubicBezTo>
                      <a:pt x="51288" y="586581"/>
                      <a:pt x="38058" y="594784"/>
                      <a:pt x="29856" y="604838"/>
                    </a:cubicBezTo>
                    <a:cubicBezTo>
                      <a:pt x="21654" y="614892"/>
                      <a:pt x="17685" y="633942"/>
                      <a:pt x="13981" y="644525"/>
                    </a:cubicBezTo>
                    <a:cubicBezTo>
                      <a:pt x="10277" y="655108"/>
                      <a:pt x="9483" y="672836"/>
                      <a:pt x="7631" y="668338"/>
                    </a:cubicBezTo>
                    <a:cubicBezTo>
                      <a:pt x="5779" y="663840"/>
                      <a:pt x="-5068" y="636059"/>
                      <a:pt x="2869" y="617538"/>
                    </a:cubicBezTo>
                    <a:cubicBezTo>
                      <a:pt x="10806" y="599017"/>
                      <a:pt x="34090" y="564092"/>
                      <a:pt x="55256" y="557213"/>
                    </a:cubicBezTo>
                    <a:cubicBezTo>
                      <a:pt x="76422" y="550334"/>
                      <a:pt x="106850" y="571765"/>
                      <a:pt x="129869" y="576263"/>
                    </a:cubicBezTo>
                    <a:cubicBezTo>
                      <a:pt x="152888" y="580761"/>
                      <a:pt x="173525" y="587640"/>
                      <a:pt x="193369" y="584200"/>
                    </a:cubicBezTo>
                    <a:cubicBezTo>
                      <a:pt x="213213" y="580760"/>
                      <a:pt x="233850" y="572029"/>
                      <a:pt x="248931" y="555625"/>
                    </a:cubicBezTo>
                    <a:cubicBezTo>
                      <a:pt x="264012" y="539221"/>
                      <a:pt x="277771" y="509852"/>
                      <a:pt x="283856" y="485775"/>
                    </a:cubicBezTo>
                    <a:cubicBezTo>
                      <a:pt x="289941" y="461698"/>
                      <a:pt x="287825" y="440796"/>
                      <a:pt x="285444" y="411163"/>
                    </a:cubicBezTo>
                    <a:cubicBezTo>
                      <a:pt x="283063" y="381530"/>
                      <a:pt x="279888" y="338931"/>
                      <a:pt x="269569" y="307975"/>
                    </a:cubicBezTo>
                    <a:cubicBezTo>
                      <a:pt x="259250" y="277019"/>
                      <a:pt x="236760" y="251619"/>
                      <a:pt x="223531" y="225425"/>
                    </a:cubicBezTo>
                    <a:cubicBezTo>
                      <a:pt x="210302" y="199231"/>
                      <a:pt x="197338" y="174096"/>
                      <a:pt x="190194" y="150813"/>
                    </a:cubicBezTo>
                    <a:cubicBezTo>
                      <a:pt x="183050" y="127530"/>
                      <a:pt x="181992" y="110860"/>
                      <a:pt x="180669" y="85725"/>
                    </a:cubicBezTo>
                    <a:cubicBezTo>
                      <a:pt x="179346" y="60590"/>
                      <a:pt x="180801" y="30295"/>
                      <a:pt x="182256" y="0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9" name="フリーフォーム: 図形 568">
                <a:extLst>
                  <a:ext uri="{FF2B5EF4-FFF2-40B4-BE49-F238E27FC236}">
                    <a16:creationId xmlns:a16="http://schemas.microsoft.com/office/drawing/2014/main" id="{798FE019-91FF-4FC4-A2E8-A79329E3FE81}"/>
                  </a:ext>
                </a:extLst>
              </p:cNvPr>
              <p:cNvSpPr/>
              <p:nvPr/>
            </p:nvSpPr>
            <p:spPr>
              <a:xfrm>
                <a:off x="8714882" y="1290638"/>
                <a:ext cx="150376" cy="541592"/>
              </a:xfrm>
              <a:custGeom>
                <a:avLst/>
                <a:gdLst>
                  <a:gd name="connsiteX0" fmla="*/ 71790 w 150376"/>
                  <a:gd name="connsiteY0" fmla="*/ 0 h 541592"/>
                  <a:gd name="connsiteX1" fmla="*/ 40040 w 150376"/>
                  <a:gd name="connsiteY1" fmla="*/ 52387 h 541592"/>
                  <a:gd name="connsiteX2" fmla="*/ 33690 w 150376"/>
                  <a:gd name="connsiteY2" fmla="*/ 125412 h 541592"/>
                  <a:gd name="connsiteX3" fmla="*/ 41627 w 150376"/>
                  <a:gd name="connsiteY3" fmla="*/ 209550 h 541592"/>
                  <a:gd name="connsiteX4" fmla="*/ 97190 w 150376"/>
                  <a:gd name="connsiteY4" fmla="*/ 303212 h 541592"/>
                  <a:gd name="connsiteX5" fmla="*/ 128940 w 150376"/>
                  <a:gd name="connsiteY5" fmla="*/ 358775 h 541592"/>
                  <a:gd name="connsiteX6" fmla="*/ 149577 w 150376"/>
                  <a:gd name="connsiteY6" fmla="*/ 419100 h 541592"/>
                  <a:gd name="connsiteX7" fmla="*/ 143227 w 150376"/>
                  <a:gd name="connsiteY7" fmla="*/ 482600 h 541592"/>
                  <a:gd name="connsiteX8" fmla="*/ 116240 w 150376"/>
                  <a:gd name="connsiteY8" fmla="*/ 519112 h 541592"/>
                  <a:gd name="connsiteX9" fmla="*/ 43215 w 150376"/>
                  <a:gd name="connsiteY9" fmla="*/ 541337 h 541592"/>
                  <a:gd name="connsiteX10" fmla="*/ 106715 w 150376"/>
                  <a:gd name="connsiteY10" fmla="*/ 504825 h 541592"/>
                  <a:gd name="connsiteX11" fmla="*/ 117827 w 150376"/>
                  <a:gd name="connsiteY11" fmla="*/ 433387 h 541592"/>
                  <a:gd name="connsiteX12" fmla="*/ 101952 w 150376"/>
                  <a:gd name="connsiteY12" fmla="*/ 350837 h 541592"/>
                  <a:gd name="connsiteX13" fmla="*/ 27340 w 150376"/>
                  <a:gd name="connsiteY13" fmla="*/ 215900 h 541592"/>
                  <a:gd name="connsiteX14" fmla="*/ 1940 w 150376"/>
                  <a:gd name="connsiteY14" fmla="*/ 138112 h 541592"/>
                  <a:gd name="connsiteX15" fmla="*/ 352 w 150376"/>
                  <a:gd name="connsiteY15" fmla="*/ 84137 h 5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0376" h="541592">
                    <a:moveTo>
                      <a:pt x="71790" y="0"/>
                    </a:moveTo>
                    <a:cubicBezTo>
                      <a:pt x="59090" y="15742"/>
                      <a:pt x="46390" y="31485"/>
                      <a:pt x="40040" y="52387"/>
                    </a:cubicBezTo>
                    <a:cubicBezTo>
                      <a:pt x="33690" y="73289"/>
                      <a:pt x="33426" y="99218"/>
                      <a:pt x="33690" y="125412"/>
                    </a:cubicBezTo>
                    <a:cubicBezTo>
                      <a:pt x="33954" y="151606"/>
                      <a:pt x="31044" y="179917"/>
                      <a:pt x="41627" y="209550"/>
                    </a:cubicBezTo>
                    <a:cubicBezTo>
                      <a:pt x="52210" y="239183"/>
                      <a:pt x="82638" y="278341"/>
                      <a:pt x="97190" y="303212"/>
                    </a:cubicBezTo>
                    <a:cubicBezTo>
                      <a:pt x="111742" y="328083"/>
                      <a:pt x="120209" y="339460"/>
                      <a:pt x="128940" y="358775"/>
                    </a:cubicBezTo>
                    <a:cubicBezTo>
                      <a:pt x="137671" y="378090"/>
                      <a:pt x="147196" y="398463"/>
                      <a:pt x="149577" y="419100"/>
                    </a:cubicBezTo>
                    <a:cubicBezTo>
                      <a:pt x="151958" y="439738"/>
                      <a:pt x="148783" y="465931"/>
                      <a:pt x="143227" y="482600"/>
                    </a:cubicBezTo>
                    <a:cubicBezTo>
                      <a:pt x="137671" y="499269"/>
                      <a:pt x="132909" y="509323"/>
                      <a:pt x="116240" y="519112"/>
                    </a:cubicBezTo>
                    <a:cubicBezTo>
                      <a:pt x="99571" y="528901"/>
                      <a:pt x="44802" y="543718"/>
                      <a:pt x="43215" y="541337"/>
                    </a:cubicBezTo>
                    <a:cubicBezTo>
                      <a:pt x="41627" y="538956"/>
                      <a:pt x="94280" y="522817"/>
                      <a:pt x="106715" y="504825"/>
                    </a:cubicBezTo>
                    <a:cubicBezTo>
                      <a:pt x="119150" y="486833"/>
                      <a:pt x="118621" y="459052"/>
                      <a:pt x="117827" y="433387"/>
                    </a:cubicBezTo>
                    <a:cubicBezTo>
                      <a:pt x="117033" y="407722"/>
                      <a:pt x="117033" y="387085"/>
                      <a:pt x="101952" y="350837"/>
                    </a:cubicBezTo>
                    <a:cubicBezTo>
                      <a:pt x="86871" y="314589"/>
                      <a:pt x="44009" y="251354"/>
                      <a:pt x="27340" y="215900"/>
                    </a:cubicBezTo>
                    <a:cubicBezTo>
                      <a:pt x="10671" y="180446"/>
                      <a:pt x="6438" y="160073"/>
                      <a:pt x="1940" y="138112"/>
                    </a:cubicBezTo>
                    <a:cubicBezTo>
                      <a:pt x="-2558" y="116152"/>
                      <a:pt x="2469" y="93662"/>
                      <a:pt x="352" y="84137"/>
                    </a:cubicBezTo>
                  </a:path>
                </a:pathLst>
              </a:custGeom>
              <a:noFill/>
              <a:ln w="12700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0" name="フリーフォーム: 図形 569">
                <a:extLst>
                  <a:ext uri="{FF2B5EF4-FFF2-40B4-BE49-F238E27FC236}">
                    <a16:creationId xmlns:a16="http://schemas.microsoft.com/office/drawing/2014/main" id="{12ECA21B-9B51-47D3-9EF6-5C31CD91E250}"/>
                  </a:ext>
                </a:extLst>
              </p:cNvPr>
              <p:cNvSpPr/>
              <p:nvPr/>
            </p:nvSpPr>
            <p:spPr>
              <a:xfrm>
                <a:off x="8623082" y="1196975"/>
                <a:ext cx="87390" cy="190500"/>
              </a:xfrm>
              <a:custGeom>
                <a:avLst/>
                <a:gdLst>
                  <a:gd name="connsiteX0" fmla="*/ 87390 w 87390"/>
                  <a:gd name="connsiteY0" fmla="*/ 190500 h 190500"/>
                  <a:gd name="connsiteX1" fmla="*/ 20715 w 87390"/>
                  <a:gd name="connsiteY1" fmla="*/ 149225 h 190500"/>
                  <a:gd name="connsiteX2" fmla="*/ 1665 w 87390"/>
                  <a:gd name="connsiteY2" fmla="*/ 73025 h 190500"/>
                  <a:gd name="connsiteX3" fmla="*/ 77 w 87390"/>
                  <a:gd name="connsiteY3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390" h="190500">
                    <a:moveTo>
                      <a:pt x="87390" y="190500"/>
                    </a:moveTo>
                    <a:cubicBezTo>
                      <a:pt x="61196" y="179652"/>
                      <a:pt x="35002" y="168804"/>
                      <a:pt x="20715" y="149225"/>
                    </a:cubicBezTo>
                    <a:cubicBezTo>
                      <a:pt x="6428" y="129646"/>
                      <a:pt x="5105" y="97896"/>
                      <a:pt x="1665" y="73025"/>
                    </a:cubicBezTo>
                    <a:cubicBezTo>
                      <a:pt x="-1775" y="48154"/>
                      <a:pt x="1400" y="14287"/>
                      <a:pt x="77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E8E7F2BC-0856-4601-97FB-46CC8308BC05}"/>
                  </a:ext>
                </a:extLst>
              </p:cNvPr>
              <p:cNvSpPr/>
              <p:nvPr/>
            </p:nvSpPr>
            <p:spPr>
              <a:xfrm>
                <a:off x="8528580" y="774812"/>
                <a:ext cx="608929" cy="434863"/>
              </a:xfrm>
              <a:custGeom>
                <a:avLst/>
                <a:gdLst>
                  <a:gd name="connsiteX0" fmla="*/ 94579 w 608929"/>
                  <a:gd name="connsiteY0" fmla="*/ 434863 h 434863"/>
                  <a:gd name="connsiteX1" fmla="*/ 45367 w 608929"/>
                  <a:gd name="connsiteY1" fmla="*/ 398351 h 434863"/>
                  <a:gd name="connsiteX2" fmla="*/ 40604 w 608929"/>
                  <a:gd name="connsiteY2" fmla="*/ 350726 h 434863"/>
                  <a:gd name="connsiteX3" fmla="*/ 39017 w 608929"/>
                  <a:gd name="connsiteY3" fmla="*/ 309451 h 434863"/>
                  <a:gd name="connsiteX4" fmla="*/ 21554 w 608929"/>
                  <a:gd name="connsiteY4" fmla="*/ 323738 h 434863"/>
                  <a:gd name="connsiteX5" fmla="*/ 67592 w 608929"/>
                  <a:gd name="connsiteY5" fmla="*/ 223726 h 434863"/>
                  <a:gd name="connsiteX6" fmla="*/ 119979 w 608929"/>
                  <a:gd name="connsiteY6" fmla="*/ 187213 h 434863"/>
                  <a:gd name="connsiteX7" fmla="*/ 199354 w 608929"/>
                  <a:gd name="connsiteY7" fmla="*/ 157051 h 434863"/>
                  <a:gd name="connsiteX8" fmla="*/ 262854 w 608929"/>
                  <a:gd name="connsiteY8" fmla="*/ 157051 h 434863"/>
                  <a:gd name="connsiteX9" fmla="*/ 210467 w 608929"/>
                  <a:gd name="connsiteY9" fmla="*/ 76088 h 434863"/>
                  <a:gd name="connsiteX10" fmla="*/ 127917 w 608929"/>
                  <a:gd name="connsiteY10" fmla="*/ 47513 h 434863"/>
                  <a:gd name="connsiteX11" fmla="*/ 61242 w 608929"/>
                  <a:gd name="connsiteY11" fmla="*/ 61801 h 434863"/>
                  <a:gd name="connsiteX12" fmla="*/ 27904 w 608929"/>
                  <a:gd name="connsiteY12" fmla="*/ 126888 h 434863"/>
                  <a:gd name="connsiteX13" fmla="*/ 40604 w 608929"/>
                  <a:gd name="connsiteY13" fmla="*/ 201501 h 434863"/>
                  <a:gd name="connsiteX14" fmla="*/ 917 w 608929"/>
                  <a:gd name="connsiteY14" fmla="*/ 145938 h 434863"/>
                  <a:gd name="connsiteX15" fmla="*/ 86642 w 608929"/>
                  <a:gd name="connsiteY15" fmla="*/ 9413 h 434863"/>
                  <a:gd name="connsiteX16" fmla="*/ 199354 w 608929"/>
                  <a:gd name="connsiteY16" fmla="*/ 20526 h 434863"/>
                  <a:gd name="connsiteX17" fmla="*/ 261267 w 608929"/>
                  <a:gd name="connsiteY17" fmla="*/ 90376 h 434863"/>
                  <a:gd name="connsiteX18" fmla="*/ 396204 w 608929"/>
                  <a:gd name="connsiteY18" fmla="*/ 172926 h 434863"/>
                  <a:gd name="connsiteX19" fmla="*/ 489867 w 608929"/>
                  <a:gd name="connsiteY19" fmla="*/ 160226 h 434863"/>
                  <a:gd name="connsiteX20" fmla="*/ 580354 w 608929"/>
                  <a:gd name="connsiteY20" fmla="*/ 99901 h 434863"/>
                  <a:gd name="connsiteX21" fmla="*/ 608929 w 608929"/>
                  <a:gd name="connsiteY21" fmla="*/ 50688 h 43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8929" h="434863">
                    <a:moveTo>
                      <a:pt x="94579" y="434863"/>
                    </a:moveTo>
                    <a:cubicBezTo>
                      <a:pt x="74471" y="423618"/>
                      <a:pt x="54363" y="412374"/>
                      <a:pt x="45367" y="398351"/>
                    </a:cubicBezTo>
                    <a:cubicBezTo>
                      <a:pt x="36371" y="384328"/>
                      <a:pt x="41662" y="365543"/>
                      <a:pt x="40604" y="350726"/>
                    </a:cubicBezTo>
                    <a:cubicBezTo>
                      <a:pt x="39546" y="335909"/>
                      <a:pt x="42192" y="313949"/>
                      <a:pt x="39017" y="309451"/>
                    </a:cubicBezTo>
                    <a:cubicBezTo>
                      <a:pt x="35842" y="304953"/>
                      <a:pt x="16791" y="338026"/>
                      <a:pt x="21554" y="323738"/>
                    </a:cubicBezTo>
                    <a:cubicBezTo>
                      <a:pt x="26317" y="309450"/>
                      <a:pt x="51188" y="246480"/>
                      <a:pt x="67592" y="223726"/>
                    </a:cubicBezTo>
                    <a:cubicBezTo>
                      <a:pt x="83996" y="200972"/>
                      <a:pt x="98019" y="198325"/>
                      <a:pt x="119979" y="187213"/>
                    </a:cubicBezTo>
                    <a:cubicBezTo>
                      <a:pt x="141939" y="176100"/>
                      <a:pt x="175542" y="162078"/>
                      <a:pt x="199354" y="157051"/>
                    </a:cubicBezTo>
                    <a:cubicBezTo>
                      <a:pt x="223166" y="152024"/>
                      <a:pt x="261002" y="170545"/>
                      <a:pt x="262854" y="157051"/>
                    </a:cubicBezTo>
                    <a:cubicBezTo>
                      <a:pt x="264706" y="143557"/>
                      <a:pt x="232956" y="94344"/>
                      <a:pt x="210467" y="76088"/>
                    </a:cubicBezTo>
                    <a:cubicBezTo>
                      <a:pt x="187978" y="57832"/>
                      <a:pt x="152788" y="49894"/>
                      <a:pt x="127917" y="47513"/>
                    </a:cubicBezTo>
                    <a:cubicBezTo>
                      <a:pt x="103046" y="45132"/>
                      <a:pt x="77911" y="48572"/>
                      <a:pt x="61242" y="61801"/>
                    </a:cubicBezTo>
                    <a:cubicBezTo>
                      <a:pt x="44573" y="75030"/>
                      <a:pt x="31344" y="103605"/>
                      <a:pt x="27904" y="126888"/>
                    </a:cubicBezTo>
                    <a:cubicBezTo>
                      <a:pt x="24464" y="150171"/>
                      <a:pt x="45102" y="198326"/>
                      <a:pt x="40604" y="201501"/>
                    </a:cubicBezTo>
                    <a:cubicBezTo>
                      <a:pt x="36106" y="204676"/>
                      <a:pt x="-6756" y="177953"/>
                      <a:pt x="917" y="145938"/>
                    </a:cubicBezTo>
                    <a:cubicBezTo>
                      <a:pt x="8590" y="113923"/>
                      <a:pt x="53569" y="30315"/>
                      <a:pt x="86642" y="9413"/>
                    </a:cubicBezTo>
                    <a:cubicBezTo>
                      <a:pt x="119715" y="-11489"/>
                      <a:pt x="170250" y="7032"/>
                      <a:pt x="199354" y="20526"/>
                    </a:cubicBezTo>
                    <a:cubicBezTo>
                      <a:pt x="228458" y="34020"/>
                      <a:pt x="228459" y="64976"/>
                      <a:pt x="261267" y="90376"/>
                    </a:cubicBezTo>
                    <a:cubicBezTo>
                      <a:pt x="294075" y="115776"/>
                      <a:pt x="358104" y="161284"/>
                      <a:pt x="396204" y="172926"/>
                    </a:cubicBezTo>
                    <a:cubicBezTo>
                      <a:pt x="434304" y="184568"/>
                      <a:pt x="459175" y="172397"/>
                      <a:pt x="489867" y="160226"/>
                    </a:cubicBezTo>
                    <a:cubicBezTo>
                      <a:pt x="520559" y="148055"/>
                      <a:pt x="560510" y="118157"/>
                      <a:pt x="580354" y="99901"/>
                    </a:cubicBezTo>
                    <a:cubicBezTo>
                      <a:pt x="600198" y="81645"/>
                      <a:pt x="608400" y="61271"/>
                      <a:pt x="608929" y="5068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2" name="フリーフォーム: 図形 571">
                <a:extLst>
                  <a:ext uri="{FF2B5EF4-FFF2-40B4-BE49-F238E27FC236}">
                    <a16:creationId xmlns:a16="http://schemas.microsoft.com/office/drawing/2014/main" id="{C391BCCE-B025-4DF8-9DE8-8615573C4AF4}"/>
                  </a:ext>
                </a:extLst>
              </p:cNvPr>
              <p:cNvSpPr/>
              <p:nvPr/>
            </p:nvSpPr>
            <p:spPr>
              <a:xfrm>
                <a:off x="8934893" y="309856"/>
                <a:ext cx="267704" cy="512469"/>
              </a:xfrm>
              <a:custGeom>
                <a:avLst/>
                <a:gdLst>
                  <a:gd name="connsiteX0" fmla="*/ 205791 w 267704"/>
                  <a:gd name="connsiteY0" fmla="*/ 512469 h 512469"/>
                  <a:gd name="connsiteX1" fmla="*/ 101016 w 267704"/>
                  <a:gd name="connsiteY1" fmla="*/ 485482 h 512469"/>
                  <a:gd name="connsiteX2" fmla="*/ 26404 w 267704"/>
                  <a:gd name="connsiteY2" fmla="*/ 426744 h 512469"/>
                  <a:gd name="connsiteX3" fmla="*/ 1004 w 267704"/>
                  <a:gd name="connsiteY3" fmla="*/ 360069 h 512469"/>
                  <a:gd name="connsiteX4" fmla="*/ 10529 w 267704"/>
                  <a:gd name="connsiteY4" fmla="*/ 264819 h 512469"/>
                  <a:gd name="connsiteX5" fmla="*/ 59741 w 267704"/>
                  <a:gd name="connsiteY5" fmla="*/ 177507 h 512469"/>
                  <a:gd name="connsiteX6" fmla="*/ 169279 w 267704"/>
                  <a:gd name="connsiteY6" fmla="*/ 91782 h 512469"/>
                  <a:gd name="connsiteX7" fmla="*/ 181979 w 267704"/>
                  <a:gd name="connsiteY7" fmla="*/ 17169 h 512469"/>
                  <a:gd name="connsiteX8" fmla="*/ 175629 w 267704"/>
                  <a:gd name="connsiteY8" fmla="*/ 6057 h 512469"/>
                  <a:gd name="connsiteX9" fmla="*/ 199441 w 267704"/>
                  <a:gd name="connsiteY9" fmla="*/ 94957 h 512469"/>
                  <a:gd name="connsiteX10" fmla="*/ 140704 w 267704"/>
                  <a:gd name="connsiteY10" fmla="*/ 172744 h 512469"/>
                  <a:gd name="connsiteX11" fmla="*/ 94666 w 267704"/>
                  <a:gd name="connsiteY11" fmla="*/ 207669 h 512469"/>
                  <a:gd name="connsiteX12" fmla="*/ 59741 w 267704"/>
                  <a:gd name="connsiteY12" fmla="*/ 248944 h 512469"/>
                  <a:gd name="connsiteX13" fmla="*/ 45454 w 267704"/>
                  <a:gd name="connsiteY13" fmla="*/ 314032 h 512469"/>
                  <a:gd name="connsiteX14" fmla="*/ 69266 w 267704"/>
                  <a:gd name="connsiteY14" fmla="*/ 383882 h 512469"/>
                  <a:gd name="connsiteX15" fmla="*/ 140704 w 267704"/>
                  <a:gd name="connsiteY15" fmla="*/ 423569 h 512469"/>
                  <a:gd name="connsiteX16" fmla="*/ 267704 w 267704"/>
                  <a:gd name="connsiteY16" fmla="*/ 412457 h 5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7704" h="512469">
                    <a:moveTo>
                      <a:pt x="205791" y="512469"/>
                    </a:moveTo>
                    <a:cubicBezTo>
                      <a:pt x="168352" y="506119"/>
                      <a:pt x="130914" y="499769"/>
                      <a:pt x="101016" y="485482"/>
                    </a:cubicBezTo>
                    <a:cubicBezTo>
                      <a:pt x="71118" y="471195"/>
                      <a:pt x="43073" y="447646"/>
                      <a:pt x="26404" y="426744"/>
                    </a:cubicBezTo>
                    <a:cubicBezTo>
                      <a:pt x="9735" y="405842"/>
                      <a:pt x="3650" y="387056"/>
                      <a:pt x="1004" y="360069"/>
                    </a:cubicBezTo>
                    <a:cubicBezTo>
                      <a:pt x="-1642" y="333081"/>
                      <a:pt x="740" y="295246"/>
                      <a:pt x="10529" y="264819"/>
                    </a:cubicBezTo>
                    <a:cubicBezTo>
                      <a:pt x="20318" y="234392"/>
                      <a:pt x="33283" y="206346"/>
                      <a:pt x="59741" y="177507"/>
                    </a:cubicBezTo>
                    <a:cubicBezTo>
                      <a:pt x="86199" y="148668"/>
                      <a:pt x="148906" y="118505"/>
                      <a:pt x="169279" y="91782"/>
                    </a:cubicBezTo>
                    <a:cubicBezTo>
                      <a:pt x="189652" y="65059"/>
                      <a:pt x="180921" y="31456"/>
                      <a:pt x="181979" y="17169"/>
                    </a:cubicBezTo>
                    <a:cubicBezTo>
                      <a:pt x="183037" y="2882"/>
                      <a:pt x="172719" y="-6908"/>
                      <a:pt x="175629" y="6057"/>
                    </a:cubicBezTo>
                    <a:cubicBezTo>
                      <a:pt x="178539" y="19022"/>
                      <a:pt x="205262" y="67176"/>
                      <a:pt x="199441" y="94957"/>
                    </a:cubicBezTo>
                    <a:cubicBezTo>
                      <a:pt x="193620" y="122738"/>
                      <a:pt x="158167" y="153959"/>
                      <a:pt x="140704" y="172744"/>
                    </a:cubicBezTo>
                    <a:cubicBezTo>
                      <a:pt x="123241" y="191529"/>
                      <a:pt x="108160" y="194969"/>
                      <a:pt x="94666" y="207669"/>
                    </a:cubicBezTo>
                    <a:cubicBezTo>
                      <a:pt x="81172" y="220369"/>
                      <a:pt x="67943" y="231217"/>
                      <a:pt x="59741" y="248944"/>
                    </a:cubicBezTo>
                    <a:cubicBezTo>
                      <a:pt x="51539" y="266671"/>
                      <a:pt x="43867" y="291542"/>
                      <a:pt x="45454" y="314032"/>
                    </a:cubicBezTo>
                    <a:cubicBezTo>
                      <a:pt x="47041" y="336522"/>
                      <a:pt x="53391" y="365626"/>
                      <a:pt x="69266" y="383882"/>
                    </a:cubicBezTo>
                    <a:cubicBezTo>
                      <a:pt x="85141" y="402138"/>
                      <a:pt x="107631" y="418806"/>
                      <a:pt x="140704" y="423569"/>
                    </a:cubicBezTo>
                    <a:cubicBezTo>
                      <a:pt x="173777" y="428331"/>
                      <a:pt x="248125" y="416955"/>
                      <a:pt x="267704" y="41245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3" name="フリーフォーム: 図形 572">
                <a:extLst>
                  <a:ext uri="{FF2B5EF4-FFF2-40B4-BE49-F238E27FC236}">
                    <a16:creationId xmlns:a16="http://schemas.microsoft.com/office/drawing/2014/main" id="{2F60C5EB-2B7E-40B2-B556-FB53EFF43E91}"/>
                  </a:ext>
                </a:extLst>
              </p:cNvPr>
              <p:cNvSpPr/>
              <p:nvPr/>
            </p:nvSpPr>
            <p:spPr>
              <a:xfrm>
                <a:off x="9034301" y="501162"/>
                <a:ext cx="282596" cy="217976"/>
              </a:xfrm>
              <a:custGeom>
                <a:avLst/>
                <a:gdLst>
                  <a:gd name="connsiteX0" fmla="*/ 158771 w 282596"/>
                  <a:gd name="connsiteY0" fmla="*/ 217976 h 217976"/>
                  <a:gd name="connsiteX1" fmla="*/ 69871 w 282596"/>
                  <a:gd name="connsiteY1" fmla="*/ 210038 h 217976"/>
                  <a:gd name="connsiteX2" fmla="*/ 20658 w 282596"/>
                  <a:gd name="connsiteY2" fmla="*/ 176701 h 217976"/>
                  <a:gd name="connsiteX3" fmla="*/ 21 w 282596"/>
                  <a:gd name="connsiteY3" fmla="*/ 92563 h 217976"/>
                  <a:gd name="connsiteX4" fmla="*/ 23833 w 282596"/>
                  <a:gd name="connsiteY4" fmla="*/ 38588 h 217976"/>
                  <a:gd name="connsiteX5" fmla="*/ 106383 w 282596"/>
                  <a:gd name="connsiteY5" fmla="*/ 2076 h 217976"/>
                  <a:gd name="connsiteX6" fmla="*/ 154008 w 282596"/>
                  <a:gd name="connsiteY6" fmla="*/ 11601 h 217976"/>
                  <a:gd name="connsiteX7" fmla="*/ 169883 w 282596"/>
                  <a:gd name="connsiteY7" fmla="*/ 70338 h 217976"/>
                  <a:gd name="connsiteX8" fmla="*/ 138133 w 282596"/>
                  <a:gd name="connsiteY8" fmla="*/ 40176 h 217976"/>
                  <a:gd name="connsiteX9" fmla="*/ 49233 w 282596"/>
                  <a:gd name="connsiteY9" fmla="*/ 59226 h 217976"/>
                  <a:gd name="connsiteX10" fmla="*/ 33358 w 282596"/>
                  <a:gd name="connsiteY10" fmla="*/ 79863 h 217976"/>
                  <a:gd name="connsiteX11" fmla="*/ 41296 w 282596"/>
                  <a:gd name="connsiteY11" fmla="*/ 140188 h 217976"/>
                  <a:gd name="connsiteX12" fmla="*/ 80983 w 282596"/>
                  <a:gd name="connsiteY12" fmla="*/ 160826 h 217976"/>
                  <a:gd name="connsiteX13" fmla="*/ 217508 w 282596"/>
                  <a:gd name="connsiteY13" fmla="*/ 151301 h 217976"/>
                  <a:gd name="connsiteX14" fmla="*/ 282596 w 282596"/>
                  <a:gd name="connsiteY14" fmla="*/ 40176 h 217976"/>
                  <a:gd name="connsiteX0" fmla="*/ 158771 w 282596"/>
                  <a:gd name="connsiteY0" fmla="*/ 217976 h 217976"/>
                  <a:gd name="connsiteX1" fmla="*/ 69871 w 282596"/>
                  <a:gd name="connsiteY1" fmla="*/ 210038 h 217976"/>
                  <a:gd name="connsiteX2" fmla="*/ 20658 w 282596"/>
                  <a:gd name="connsiteY2" fmla="*/ 176701 h 217976"/>
                  <a:gd name="connsiteX3" fmla="*/ 21 w 282596"/>
                  <a:gd name="connsiteY3" fmla="*/ 92563 h 217976"/>
                  <a:gd name="connsiteX4" fmla="*/ 23833 w 282596"/>
                  <a:gd name="connsiteY4" fmla="*/ 38588 h 217976"/>
                  <a:gd name="connsiteX5" fmla="*/ 106383 w 282596"/>
                  <a:gd name="connsiteY5" fmla="*/ 2076 h 217976"/>
                  <a:gd name="connsiteX6" fmla="*/ 154008 w 282596"/>
                  <a:gd name="connsiteY6" fmla="*/ 11601 h 217976"/>
                  <a:gd name="connsiteX7" fmla="*/ 169883 w 282596"/>
                  <a:gd name="connsiteY7" fmla="*/ 70338 h 217976"/>
                  <a:gd name="connsiteX8" fmla="*/ 138133 w 282596"/>
                  <a:gd name="connsiteY8" fmla="*/ 40176 h 217976"/>
                  <a:gd name="connsiteX9" fmla="*/ 49233 w 282596"/>
                  <a:gd name="connsiteY9" fmla="*/ 59226 h 217976"/>
                  <a:gd name="connsiteX10" fmla="*/ 33358 w 282596"/>
                  <a:gd name="connsiteY10" fmla="*/ 79863 h 217976"/>
                  <a:gd name="connsiteX11" fmla="*/ 41296 w 282596"/>
                  <a:gd name="connsiteY11" fmla="*/ 140188 h 217976"/>
                  <a:gd name="connsiteX12" fmla="*/ 80983 w 282596"/>
                  <a:gd name="connsiteY12" fmla="*/ 160826 h 217976"/>
                  <a:gd name="connsiteX13" fmla="*/ 209570 w 282596"/>
                  <a:gd name="connsiteY13" fmla="*/ 137013 h 217976"/>
                  <a:gd name="connsiteX14" fmla="*/ 282596 w 282596"/>
                  <a:gd name="connsiteY14" fmla="*/ 40176 h 21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2596" h="217976">
                    <a:moveTo>
                      <a:pt x="158771" y="217976"/>
                    </a:moveTo>
                    <a:cubicBezTo>
                      <a:pt x="125830" y="217446"/>
                      <a:pt x="92890" y="216917"/>
                      <a:pt x="69871" y="210038"/>
                    </a:cubicBezTo>
                    <a:cubicBezTo>
                      <a:pt x="46852" y="203159"/>
                      <a:pt x="32300" y="196280"/>
                      <a:pt x="20658" y="176701"/>
                    </a:cubicBezTo>
                    <a:cubicBezTo>
                      <a:pt x="9016" y="157122"/>
                      <a:pt x="-508" y="115582"/>
                      <a:pt x="21" y="92563"/>
                    </a:cubicBezTo>
                    <a:cubicBezTo>
                      <a:pt x="550" y="69544"/>
                      <a:pt x="6106" y="53669"/>
                      <a:pt x="23833" y="38588"/>
                    </a:cubicBezTo>
                    <a:cubicBezTo>
                      <a:pt x="41560" y="23507"/>
                      <a:pt x="84687" y="6574"/>
                      <a:pt x="106383" y="2076"/>
                    </a:cubicBezTo>
                    <a:cubicBezTo>
                      <a:pt x="128079" y="-2422"/>
                      <a:pt x="143425" y="224"/>
                      <a:pt x="154008" y="11601"/>
                    </a:cubicBezTo>
                    <a:cubicBezTo>
                      <a:pt x="164591" y="22978"/>
                      <a:pt x="172529" y="65576"/>
                      <a:pt x="169883" y="70338"/>
                    </a:cubicBezTo>
                    <a:cubicBezTo>
                      <a:pt x="167237" y="75100"/>
                      <a:pt x="158241" y="42028"/>
                      <a:pt x="138133" y="40176"/>
                    </a:cubicBezTo>
                    <a:cubicBezTo>
                      <a:pt x="118025" y="38324"/>
                      <a:pt x="66695" y="52611"/>
                      <a:pt x="49233" y="59226"/>
                    </a:cubicBezTo>
                    <a:cubicBezTo>
                      <a:pt x="31770" y="65840"/>
                      <a:pt x="34681" y="66369"/>
                      <a:pt x="33358" y="79863"/>
                    </a:cubicBezTo>
                    <a:cubicBezTo>
                      <a:pt x="32035" y="93357"/>
                      <a:pt x="33359" y="126694"/>
                      <a:pt x="41296" y="140188"/>
                    </a:cubicBezTo>
                    <a:cubicBezTo>
                      <a:pt x="49233" y="153682"/>
                      <a:pt x="52937" y="161355"/>
                      <a:pt x="80983" y="160826"/>
                    </a:cubicBezTo>
                    <a:cubicBezTo>
                      <a:pt x="109029" y="160297"/>
                      <a:pt x="175968" y="157121"/>
                      <a:pt x="209570" y="137013"/>
                    </a:cubicBezTo>
                    <a:cubicBezTo>
                      <a:pt x="243172" y="116905"/>
                      <a:pt x="273600" y="59226"/>
                      <a:pt x="282596" y="40176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4" name="フリーフォーム: 図形 573">
                <a:extLst>
                  <a:ext uri="{FF2B5EF4-FFF2-40B4-BE49-F238E27FC236}">
                    <a16:creationId xmlns:a16="http://schemas.microsoft.com/office/drawing/2014/main" id="{0CC5450B-718B-404F-991F-03E3F2320110}"/>
                  </a:ext>
                </a:extLst>
              </p:cNvPr>
              <p:cNvSpPr/>
              <p:nvPr/>
            </p:nvSpPr>
            <p:spPr>
              <a:xfrm>
                <a:off x="9320072" y="165100"/>
                <a:ext cx="392112" cy="373063"/>
              </a:xfrm>
              <a:custGeom>
                <a:avLst/>
                <a:gdLst>
                  <a:gd name="connsiteX0" fmla="*/ 392112 w 392112"/>
                  <a:gd name="connsiteY0" fmla="*/ 0 h 373063"/>
                  <a:gd name="connsiteX1" fmla="*/ 268287 w 392112"/>
                  <a:gd name="connsiteY1" fmla="*/ 11113 h 373063"/>
                  <a:gd name="connsiteX2" fmla="*/ 193675 w 392112"/>
                  <a:gd name="connsiteY2" fmla="*/ 46038 h 373063"/>
                  <a:gd name="connsiteX3" fmla="*/ 146050 w 392112"/>
                  <a:gd name="connsiteY3" fmla="*/ 90488 h 373063"/>
                  <a:gd name="connsiteX4" fmla="*/ 107950 w 392112"/>
                  <a:gd name="connsiteY4" fmla="*/ 138113 h 373063"/>
                  <a:gd name="connsiteX5" fmla="*/ 80962 w 392112"/>
                  <a:gd name="connsiteY5" fmla="*/ 182563 h 373063"/>
                  <a:gd name="connsiteX6" fmla="*/ 52387 w 392112"/>
                  <a:gd name="connsiteY6" fmla="*/ 247650 h 373063"/>
                  <a:gd name="connsiteX7" fmla="*/ 23812 w 392112"/>
                  <a:gd name="connsiteY7" fmla="*/ 311150 h 373063"/>
                  <a:gd name="connsiteX8" fmla="*/ 12700 w 392112"/>
                  <a:gd name="connsiteY8" fmla="*/ 338138 h 373063"/>
                  <a:gd name="connsiteX9" fmla="*/ 0 w 392112"/>
                  <a:gd name="connsiteY9" fmla="*/ 373063 h 37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2112" h="373063">
                    <a:moveTo>
                      <a:pt x="392112" y="0"/>
                    </a:moveTo>
                    <a:cubicBezTo>
                      <a:pt x="346736" y="1720"/>
                      <a:pt x="301360" y="3440"/>
                      <a:pt x="268287" y="11113"/>
                    </a:cubicBezTo>
                    <a:cubicBezTo>
                      <a:pt x="235214" y="18786"/>
                      <a:pt x="214048" y="32809"/>
                      <a:pt x="193675" y="46038"/>
                    </a:cubicBezTo>
                    <a:cubicBezTo>
                      <a:pt x="173302" y="59267"/>
                      <a:pt x="160337" y="75142"/>
                      <a:pt x="146050" y="90488"/>
                    </a:cubicBezTo>
                    <a:cubicBezTo>
                      <a:pt x="131762" y="105834"/>
                      <a:pt x="118798" y="122767"/>
                      <a:pt x="107950" y="138113"/>
                    </a:cubicBezTo>
                    <a:cubicBezTo>
                      <a:pt x="97102" y="153459"/>
                      <a:pt x="90222" y="164307"/>
                      <a:pt x="80962" y="182563"/>
                    </a:cubicBezTo>
                    <a:cubicBezTo>
                      <a:pt x="71701" y="200819"/>
                      <a:pt x="61912" y="226219"/>
                      <a:pt x="52387" y="247650"/>
                    </a:cubicBezTo>
                    <a:cubicBezTo>
                      <a:pt x="42862" y="269081"/>
                      <a:pt x="30426" y="296069"/>
                      <a:pt x="23812" y="311150"/>
                    </a:cubicBezTo>
                    <a:cubicBezTo>
                      <a:pt x="17198" y="326231"/>
                      <a:pt x="16669" y="327819"/>
                      <a:pt x="12700" y="338138"/>
                    </a:cubicBezTo>
                    <a:cubicBezTo>
                      <a:pt x="8731" y="348457"/>
                      <a:pt x="4365" y="360760"/>
                      <a:pt x="0" y="37306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5" name="フリーフォーム: 図形 574">
                <a:extLst>
                  <a:ext uri="{FF2B5EF4-FFF2-40B4-BE49-F238E27FC236}">
                    <a16:creationId xmlns:a16="http://schemas.microsoft.com/office/drawing/2014/main" id="{4D195D45-1574-4842-A045-03B65A16EA70}"/>
                  </a:ext>
                </a:extLst>
              </p:cNvPr>
              <p:cNvSpPr/>
              <p:nvPr/>
            </p:nvSpPr>
            <p:spPr>
              <a:xfrm>
                <a:off x="9726472" y="165333"/>
                <a:ext cx="469900" cy="731385"/>
              </a:xfrm>
              <a:custGeom>
                <a:avLst/>
                <a:gdLst>
                  <a:gd name="connsiteX0" fmla="*/ 0 w 469900"/>
                  <a:gd name="connsiteY0" fmla="*/ 17229 h 734318"/>
                  <a:gd name="connsiteX1" fmla="*/ 49212 w 469900"/>
                  <a:gd name="connsiteY1" fmla="*/ 2941 h 734318"/>
                  <a:gd name="connsiteX2" fmla="*/ 146050 w 469900"/>
                  <a:gd name="connsiteY2" fmla="*/ 68029 h 734318"/>
                  <a:gd name="connsiteX3" fmla="*/ 174625 w 469900"/>
                  <a:gd name="connsiteY3" fmla="*/ 93429 h 734318"/>
                  <a:gd name="connsiteX4" fmla="*/ 222250 w 469900"/>
                  <a:gd name="connsiteY4" fmla="*/ 183916 h 734318"/>
                  <a:gd name="connsiteX5" fmla="*/ 246062 w 469900"/>
                  <a:gd name="connsiteY5" fmla="*/ 298216 h 734318"/>
                  <a:gd name="connsiteX6" fmla="*/ 238125 w 469900"/>
                  <a:gd name="connsiteY6" fmla="*/ 396641 h 734318"/>
                  <a:gd name="connsiteX7" fmla="*/ 231775 w 469900"/>
                  <a:gd name="connsiteY7" fmla="*/ 474429 h 734318"/>
                  <a:gd name="connsiteX8" fmla="*/ 212725 w 469900"/>
                  <a:gd name="connsiteY8" fmla="*/ 533166 h 734318"/>
                  <a:gd name="connsiteX9" fmla="*/ 204787 w 469900"/>
                  <a:gd name="connsiteY9" fmla="*/ 596666 h 734318"/>
                  <a:gd name="connsiteX10" fmla="*/ 227012 w 469900"/>
                  <a:gd name="connsiteY10" fmla="*/ 674454 h 734318"/>
                  <a:gd name="connsiteX11" fmla="*/ 319087 w 469900"/>
                  <a:gd name="connsiteY11" fmla="*/ 730016 h 734318"/>
                  <a:gd name="connsiteX12" fmla="*/ 322262 w 469900"/>
                  <a:gd name="connsiteY12" fmla="*/ 728429 h 734318"/>
                  <a:gd name="connsiteX13" fmla="*/ 398462 w 469900"/>
                  <a:gd name="connsiteY13" fmla="*/ 710966 h 734318"/>
                  <a:gd name="connsiteX14" fmla="*/ 454025 w 469900"/>
                  <a:gd name="connsiteY14" fmla="*/ 672866 h 734318"/>
                  <a:gd name="connsiteX15" fmla="*/ 469900 w 469900"/>
                  <a:gd name="connsiteY15" fmla="*/ 658579 h 734318"/>
                  <a:gd name="connsiteX0" fmla="*/ 0 w 469900"/>
                  <a:gd name="connsiteY0" fmla="*/ 17229 h 731385"/>
                  <a:gd name="connsiteX1" fmla="*/ 49212 w 469900"/>
                  <a:gd name="connsiteY1" fmla="*/ 2941 h 731385"/>
                  <a:gd name="connsiteX2" fmla="*/ 146050 w 469900"/>
                  <a:gd name="connsiteY2" fmla="*/ 68029 h 731385"/>
                  <a:gd name="connsiteX3" fmla="*/ 174625 w 469900"/>
                  <a:gd name="connsiteY3" fmla="*/ 93429 h 731385"/>
                  <a:gd name="connsiteX4" fmla="*/ 222250 w 469900"/>
                  <a:gd name="connsiteY4" fmla="*/ 183916 h 731385"/>
                  <a:gd name="connsiteX5" fmla="*/ 246062 w 469900"/>
                  <a:gd name="connsiteY5" fmla="*/ 298216 h 731385"/>
                  <a:gd name="connsiteX6" fmla="*/ 238125 w 469900"/>
                  <a:gd name="connsiteY6" fmla="*/ 396641 h 731385"/>
                  <a:gd name="connsiteX7" fmla="*/ 231775 w 469900"/>
                  <a:gd name="connsiteY7" fmla="*/ 474429 h 731385"/>
                  <a:gd name="connsiteX8" fmla="*/ 212725 w 469900"/>
                  <a:gd name="connsiteY8" fmla="*/ 533166 h 731385"/>
                  <a:gd name="connsiteX9" fmla="*/ 204787 w 469900"/>
                  <a:gd name="connsiteY9" fmla="*/ 596666 h 731385"/>
                  <a:gd name="connsiteX10" fmla="*/ 227012 w 469900"/>
                  <a:gd name="connsiteY10" fmla="*/ 674454 h 731385"/>
                  <a:gd name="connsiteX11" fmla="*/ 319087 w 469900"/>
                  <a:gd name="connsiteY11" fmla="*/ 730016 h 731385"/>
                  <a:gd name="connsiteX12" fmla="*/ 398462 w 469900"/>
                  <a:gd name="connsiteY12" fmla="*/ 710966 h 731385"/>
                  <a:gd name="connsiteX13" fmla="*/ 454025 w 469900"/>
                  <a:gd name="connsiteY13" fmla="*/ 672866 h 731385"/>
                  <a:gd name="connsiteX14" fmla="*/ 469900 w 469900"/>
                  <a:gd name="connsiteY14" fmla="*/ 658579 h 73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900" h="731385">
                    <a:moveTo>
                      <a:pt x="0" y="17229"/>
                    </a:moveTo>
                    <a:cubicBezTo>
                      <a:pt x="12435" y="5851"/>
                      <a:pt x="24870" y="-5526"/>
                      <a:pt x="49212" y="2941"/>
                    </a:cubicBezTo>
                    <a:cubicBezTo>
                      <a:pt x="73554" y="11408"/>
                      <a:pt x="125148" y="52948"/>
                      <a:pt x="146050" y="68029"/>
                    </a:cubicBezTo>
                    <a:cubicBezTo>
                      <a:pt x="166952" y="83110"/>
                      <a:pt x="161925" y="74115"/>
                      <a:pt x="174625" y="93429"/>
                    </a:cubicBezTo>
                    <a:cubicBezTo>
                      <a:pt x="187325" y="112743"/>
                      <a:pt x="210344" y="149785"/>
                      <a:pt x="222250" y="183916"/>
                    </a:cubicBezTo>
                    <a:cubicBezTo>
                      <a:pt x="234156" y="218047"/>
                      <a:pt x="243416" y="262762"/>
                      <a:pt x="246062" y="298216"/>
                    </a:cubicBezTo>
                    <a:cubicBezTo>
                      <a:pt x="248708" y="333670"/>
                      <a:pt x="240506" y="367272"/>
                      <a:pt x="238125" y="396641"/>
                    </a:cubicBezTo>
                    <a:cubicBezTo>
                      <a:pt x="235744" y="426010"/>
                      <a:pt x="236008" y="451675"/>
                      <a:pt x="231775" y="474429"/>
                    </a:cubicBezTo>
                    <a:cubicBezTo>
                      <a:pt x="227542" y="497183"/>
                      <a:pt x="217223" y="512793"/>
                      <a:pt x="212725" y="533166"/>
                    </a:cubicBezTo>
                    <a:cubicBezTo>
                      <a:pt x="208227" y="553539"/>
                      <a:pt x="202406" y="573118"/>
                      <a:pt x="204787" y="596666"/>
                    </a:cubicBezTo>
                    <a:cubicBezTo>
                      <a:pt x="207168" y="620214"/>
                      <a:pt x="207962" y="652229"/>
                      <a:pt x="227012" y="674454"/>
                    </a:cubicBezTo>
                    <a:cubicBezTo>
                      <a:pt x="246062" y="696679"/>
                      <a:pt x="290512" y="723931"/>
                      <a:pt x="319087" y="730016"/>
                    </a:cubicBezTo>
                    <a:cubicBezTo>
                      <a:pt x="347662" y="736101"/>
                      <a:pt x="375972" y="720491"/>
                      <a:pt x="398462" y="710966"/>
                    </a:cubicBezTo>
                    <a:cubicBezTo>
                      <a:pt x="420422" y="701706"/>
                      <a:pt x="442119" y="681597"/>
                      <a:pt x="454025" y="672866"/>
                    </a:cubicBezTo>
                    <a:cubicBezTo>
                      <a:pt x="465931" y="664135"/>
                      <a:pt x="469371" y="661225"/>
                      <a:pt x="469900" y="658579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6" name="フリーフォーム: 図形 575">
                <a:extLst>
                  <a:ext uri="{FF2B5EF4-FFF2-40B4-BE49-F238E27FC236}">
                    <a16:creationId xmlns:a16="http://schemas.microsoft.com/office/drawing/2014/main" id="{A2E5B2D8-6612-46CB-8F77-818915EC7698}"/>
                  </a:ext>
                </a:extLst>
              </p:cNvPr>
              <p:cNvSpPr/>
              <p:nvPr/>
            </p:nvSpPr>
            <p:spPr>
              <a:xfrm>
                <a:off x="10199547" y="564981"/>
                <a:ext cx="661987" cy="406569"/>
              </a:xfrm>
              <a:custGeom>
                <a:avLst/>
                <a:gdLst>
                  <a:gd name="connsiteX0" fmla="*/ 0 w 661987"/>
                  <a:gd name="connsiteY0" fmla="*/ 252582 h 406569"/>
                  <a:gd name="connsiteX1" fmla="*/ 31750 w 661987"/>
                  <a:gd name="connsiteY1" fmla="*/ 190669 h 406569"/>
                  <a:gd name="connsiteX2" fmla="*/ 38100 w 661987"/>
                  <a:gd name="connsiteY2" fmla="*/ 112882 h 406569"/>
                  <a:gd name="connsiteX3" fmla="*/ 68262 w 661987"/>
                  <a:gd name="connsiteY3" fmla="*/ 44619 h 406569"/>
                  <a:gd name="connsiteX4" fmla="*/ 120650 w 661987"/>
                  <a:gd name="connsiteY4" fmla="*/ 12869 h 406569"/>
                  <a:gd name="connsiteX5" fmla="*/ 184150 w 661987"/>
                  <a:gd name="connsiteY5" fmla="*/ 169 h 406569"/>
                  <a:gd name="connsiteX6" fmla="*/ 249237 w 661987"/>
                  <a:gd name="connsiteY6" fmla="*/ 20807 h 406569"/>
                  <a:gd name="connsiteX7" fmla="*/ 284162 w 661987"/>
                  <a:gd name="connsiteY7" fmla="*/ 93832 h 406569"/>
                  <a:gd name="connsiteX8" fmla="*/ 290512 w 661987"/>
                  <a:gd name="connsiteY8" fmla="*/ 128757 h 406569"/>
                  <a:gd name="connsiteX9" fmla="*/ 254000 w 661987"/>
                  <a:gd name="connsiteY9" fmla="*/ 65257 h 406569"/>
                  <a:gd name="connsiteX10" fmla="*/ 200025 w 661987"/>
                  <a:gd name="connsiteY10" fmla="*/ 31919 h 406569"/>
                  <a:gd name="connsiteX11" fmla="*/ 144462 w 661987"/>
                  <a:gd name="connsiteY11" fmla="*/ 30332 h 406569"/>
                  <a:gd name="connsiteX12" fmla="*/ 85725 w 661987"/>
                  <a:gd name="connsiteY12" fmla="*/ 95419 h 406569"/>
                  <a:gd name="connsiteX13" fmla="*/ 73025 w 661987"/>
                  <a:gd name="connsiteY13" fmla="*/ 135107 h 406569"/>
                  <a:gd name="connsiteX14" fmla="*/ 85725 w 661987"/>
                  <a:gd name="connsiteY14" fmla="*/ 195432 h 406569"/>
                  <a:gd name="connsiteX15" fmla="*/ 101600 w 661987"/>
                  <a:gd name="connsiteY15" fmla="*/ 235119 h 406569"/>
                  <a:gd name="connsiteX16" fmla="*/ 109537 w 661987"/>
                  <a:gd name="connsiteY16" fmla="*/ 262107 h 406569"/>
                  <a:gd name="connsiteX17" fmla="*/ 177800 w 661987"/>
                  <a:gd name="connsiteY17" fmla="*/ 224007 h 406569"/>
                  <a:gd name="connsiteX18" fmla="*/ 241300 w 661987"/>
                  <a:gd name="connsiteY18" fmla="*/ 222419 h 406569"/>
                  <a:gd name="connsiteX19" fmla="*/ 292100 w 661987"/>
                  <a:gd name="connsiteY19" fmla="*/ 238294 h 406569"/>
                  <a:gd name="connsiteX20" fmla="*/ 341312 w 661987"/>
                  <a:gd name="connsiteY20" fmla="*/ 303382 h 406569"/>
                  <a:gd name="connsiteX21" fmla="*/ 363537 w 661987"/>
                  <a:gd name="connsiteY21" fmla="*/ 281157 h 406569"/>
                  <a:gd name="connsiteX22" fmla="*/ 428625 w 661987"/>
                  <a:gd name="connsiteY22" fmla="*/ 262107 h 406569"/>
                  <a:gd name="connsiteX23" fmla="*/ 493712 w 661987"/>
                  <a:gd name="connsiteY23" fmla="*/ 258932 h 406569"/>
                  <a:gd name="connsiteX24" fmla="*/ 558800 w 661987"/>
                  <a:gd name="connsiteY24" fmla="*/ 260519 h 406569"/>
                  <a:gd name="connsiteX25" fmla="*/ 635000 w 661987"/>
                  <a:gd name="connsiteY25" fmla="*/ 314494 h 406569"/>
                  <a:gd name="connsiteX26" fmla="*/ 661987 w 661987"/>
                  <a:gd name="connsiteY26" fmla="*/ 406569 h 40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1987" h="406569">
                    <a:moveTo>
                      <a:pt x="0" y="252582"/>
                    </a:moveTo>
                    <a:cubicBezTo>
                      <a:pt x="12700" y="233267"/>
                      <a:pt x="25400" y="213952"/>
                      <a:pt x="31750" y="190669"/>
                    </a:cubicBezTo>
                    <a:cubicBezTo>
                      <a:pt x="38100" y="167386"/>
                      <a:pt x="32015" y="137224"/>
                      <a:pt x="38100" y="112882"/>
                    </a:cubicBezTo>
                    <a:cubicBezTo>
                      <a:pt x="44185" y="88540"/>
                      <a:pt x="54504" y="61288"/>
                      <a:pt x="68262" y="44619"/>
                    </a:cubicBezTo>
                    <a:cubicBezTo>
                      <a:pt x="82020" y="27950"/>
                      <a:pt x="101335" y="20277"/>
                      <a:pt x="120650" y="12869"/>
                    </a:cubicBezTo>
                    <a:cubicBezTo>
                      <a:pt x="139965" y="5461"/>
                      <a:pt x="162719" y="-1154"/>
                      <a:pt x="184150" y="169"/>
                    </a:cubicBezTo>
                    <a:cubicBezTo>
                      <a:pt x="205581" y="1492"/>
                      <a:pt x="232568" y="5196"/>
                      <a:pt x="249237" y="20807"/>
                    </a:cubicBezTo>
                    <a:cubicBezTo>
                      <a:pt x="265906" y="36417"/>
                      <a:pt x="277283" y="75840"/>
                      <a:pt x="284162" y="93832"/>
                    </a:cubicBezTo>
                    <a:cubicBezTo>
                      <a:pt x="291041" y="111824"/>
                      <a:pt x="295539" y="133519"/>
                      <a:pt x="290512" y="128757"/>
                    </a:cubicBezTo>
                    <a:cubicBezTo>
                      <a:pt x="285485" y="123994"/>
                      <a:pt x="269081" y="81397"/>
                      <a:pt x="254000" y="65257"/>
                    </a:cubicBezTo>
                    <a:cubicBezTo>
                      <a:pt x="238919" y="49117"/>
                      <a:pt x="218281" y="37740"/>
                      <a:pt x="200025" y="31919"/>
                    </a:cubicBezTo>
                    <a:cubicBezTo>
                      <a:pt x="181769" y="26098"/>
                      <a:pt x="163512" y="19749"/>
                      <a:pt x="144462" y="30332"/>
                    </a:cubicBezTo>
                    <a:cubicBezTo>
                      <a:pt x="125412" y="40915"/>
                      <a:pt x="97631" y="77957"/>
                      <a:pt x="85725" y="95419"/>
                    </a:cubicBezTo>
                    <a:cubicBezTo>
                      <a:pt x="73819" y="112881"/>
                      <a:pt x="73025" y="118438"/>
                      <a:pt x="73025" y="135107"/>
                    </a:cubicBezTo>
                    <a:cubicBezTo>
                      <a:pt x="73025" y="151776"/>
                      <a:pt x="80963" y="178763"/>
                      <a:pt x="85725" y="195432"/>
                    </a:cubicBezTo>
                    <a:cubicBezTo>
                      <a:pt x="90488" y="212101"/>
                      <a:pt x="97631" y="224007"/>
                      <a:pt x="101600" y="235119"/>
                    </a:cubicBezTo>
                    <a:cubicBezTo>
                      <a:pt x="105569" y="246231"/>
                      <a:pt x="96837" y="263959"/>
                      <a:pt x="109537" y="262107"/>
                    </a:cubicBezTo>
                    <a:cubicBezTo>
                      <a:pt x="122237" y="260255"/>
                      <a:pt x="155840" y="230622"/>
                      <a:pt x="177800" y="224007"/>
                    </a:cubicBezTo>
                    <a:cubicBezTo>
                      <a:pt x="199761" y="217392"/>
                      <a:pt x="222250" y="220038"/>
                      <a:pt x="241300" y="222419"/>
                    </a:cubicBezTo>
                    <a:cubicBezTo>
                      <a:pt x="260350" y="224800"/>
                      <a:pt x="275431" y="224800"/>
                      <a:pt x="292100" y="238294"/>
                    </a:cubicBezTo>
                    <a:cubicBezTo>
                      <a:pt x="308769" y="251788"/>
                      <a:pt x="329406" y="296238"/>
                      <a:pt x="341312" y="303382"/>
                    </a:cubicBezTo>
                    <a:cubicBezTo>
                      <a:pt x="353218" y="310526"/>
                      <a:pt x="348985" y="288036"/>
                      <a:pt x="363537" y="281157"/>
                    </a:cubicBezTo>
                    <a:cubicBezTo>
                      <a:pt x="378089" y="274278"/>
                      <a:pt x="406929" y="265811"/>
                      <a:pt x="428625" y="262107"/>
                    </a:cubicBezTo>
                    <a:cubicBezTo>
                      <a:pt x="450321" y="258403"/>
                      <a:pt x="472016" y="259197"/>
                      <a:pt x="493712" y="258932"/>
                    </a:cubicBezTo>
                    <a:cubicBezTo>
                      <a:pt x="515408" y="258667"/>
                      <a:pt x="535252" y="251259"/>
                      <a:pt x="558800" y="260519"/>
                    </a:cubicBezTo>
                    <a:cubicBezTo>
                      <a:pt x="582348" y="269779"/>
                      <a:pt x="617802" y="290152"/>
                      <a:pt x="635000" y="314494"/>
                    </a:cubicBezTo>
                    <a:cubicBezTo>
                      <a:pt x="652198" y="338836"/>
                      <a:pt x="661193" y="392017"/>
                      <a:pt x="661987" y="406569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7" name="フリーフォーム: 図形 576">
                <a:extLst>
                  <a:ext uri="{FF2B5EF4-FFF2-40B4-BE49-F238E27FC236}">
                    <a16:creationId xmlns:a16="http://schemas.microsoft.com/office/drawing/2014/main" id="{55F0EBBB-28A2-44A9-A67B-7B52DF3D80F9}"/>
                  </a:ext>
                </a:extLst>
              </p:cNvPr>
              <p:cNvSpPr/>
              <p:nvPr/>
            </p:nvSpPr>
            <p:spPr>
              <a:xfrm>
                <a:off x="10559909" y="863891"/>
                <a:ext cx="298450" cy="106072"/>
              </a:xfrm>
              <a:custGeom>
                <a:avLst/>
                <a:gdLst>
                  <a:gd name="connsiteX0" fmla="*/ 0 w 298450"/>
                  <a:gd name="connsiteY0" fmla="*/ 56859 h 106072"/>
                  <a:gd name="connsiteX1" fmla="*/ 61913 w 298450"/>
                  <a:gd name="connsiteY1" fmla="*/ 10822 h 106072"/>
                  <a:gd name="connsiteX2" fmla="*/ 127000 w 298450"/>
                  <a:gd name="connsiteY2" fmla="*/ 1297 h 106072"/>
                  <a:gd name="connsiteX3" fmla="*/ 217488 w 298450"/>
                  <a:gd name="connsiteY3" fmla="*/ 4472 h 106072"/>
                  <a:gd name="connsiteX4" fmla="*/ 263525 w 298450"/>
                  <a:gd name="connsiteY4" fmla="*/ 40984 h 106072"/>
                  <a:gd name="connsiteX5" fmla="*/ 298450 w 298450"/>
                  <a:gd name="connsiteY5" fmla="*/ 106072 h 1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450" h="106072">
                    <a:moveTo>
                      <a:pt x="0" y="56859"/>
                    </a:moveTo>
                    <a:cubicBezTo>
                      <a:pt x="20373" y="38470"/>
                      <a:pt x="40746" y="20082"/>
                      <a:pt x="61913" y="10822"/>
                    </a:cubicBezTo>
                    <a:cubicBezTo>
                      <a:pt x="83080" y="1562"/>
                      <a:pt x="101071" y="2355"/>
                      <a:pt x="127000" y="1297"/>
                    </a:cubicBezTo>
                    <a:cubicBezTo>
                      <a:pt x="152929" y="239"/>
                      <a:pt x="194734" y="-2143"/>
                      <a:pt x="217488" y="4472"/>
                    </a:cubicBezTo>
                    <a:cubicBezTo>
                      <a:pt x="240242" y="11086"/>
                      <a:pt x="250031" y="24051"/>
                      <a:pt x="263525" y="40984"/>
                    </a:cubicBezTo>
                    <a:cubicBezTo>
                      <a:pt x="277019" y="57917"/>
                      <a:pt x="293952" y="97341"/>
                      <a:pt x="298450" y="10607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8" name="フリーフォーム: 図形 577">
                <a:extLst>
                  <a:ext uri="{FF2B5EF4-FFF2-40B4-BE49-F238E27FC236}">
                    <a16:creationId xmlns:a16="http://schemas.microsoft.com/office/drawing/2014/main" id="{D60DFD78-12C6-4BC3-896C-118889D061C2}"/>
                  </a:ext>
                </a:extLst>
              </p:cNvPr>
              <p:cNvSpPr/>
              <p:nvPr/>
            </p:nvSpPr>
            <p:spPr>
              <a:xfrm>
                <a:off x="10571022" y="890245"/>
                <a:ext cx="269926" cy="194018"/>
              </a:xfrm>
              <a:custGeom>
                <a:avLst/>
                <a:gdLst>
                  <a:gd name="connsiteX0" fmla="*/ 0 w 269926"/>
                  <a:gd name="connsiteY0" fmla="*/ 38443 h 194018"/>
                  <a:gd name="connsiteX1" fmla="*/ 90487 w 269926"/>
                  <a:gd name="connsiteY1" fmla="*/ 1930 h 194018"/>
                  <a:gd name="connsiteX2" fmla="*/ 173037 w 269926"/>
                  <a:gd name="connsiteY2" fmla="*/ 11455 h 194018"/>
                  <a:gd name="connsiteX3" fmla="*/ 258762 w 269926"/>
                  <a:gd name="connsiteY3" fmla="*/ 65430 h 194018"/>
                  <a:gd name="connsiteX4" fmla="*/ 269875 w 269926"/>
                  <a:gd name="connsiteY4" fmla="*/ 194018 h 19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926" h="194018">
                    <a:moveTo>
                      <a:pt x="0" y="38443"/>
                    </a:moveTo>
                    <a:cubicBezTo>
                      <a:pt x="30824" y="22435"/>
                      <a:pt x="61648" y="6428"/>
                      <a:pt x="90487" y="1930"/>
                    </a:cubicBezTo>
                    <a:cubicBezTo>
                      <a:pt x="119326" y="-2568"/>
                      <a:pt x="144991" y="872"/>
                      <a:pt x="173037" y="11455"/>
                    </a:cubicBezTo>
                    <a:cubicBezTo>
                      <a:pt x="201083" y="22038"/>
                      <a:pt x="242622" y="35003"/>
                      <a:pt x="258762" y="65430"/>
                    </a:cubicBezTo>
                    <a:cubicBezTo>
                      <a:pt x="274902" y="95857"/>
                      <a:pt x="268288" y="170735"/>
                      <a:pt x="269875" y="19401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9" name="フリーフォーム: 図形 578">
                <a:extLst>
                  <a:ext uri="{FF2B5EF4-FFF2-40B4-BE49-F238E27FC236}">
                    <a16:creationId xmlns:a16="http://schemas.microsoft.com/office/drawing/2014/main" id="{1D788AE5-3742-4701-84CE-B64F0C28219D}"/>
                  </a:ext>
                </a:extLst>
              </p:cNvPr>
              <p:cNvSpPr/>
              <p:nvPr/>
            </p:nvSpPr>
            <p:spPr>
              <a:xfrm>
                <a:off x="10564672" y="990600"/>
                <a:ext cx="316749" cy="444500"/>
              </a:xfrm>
              <a:custGeom>
                <a:avLst/>
                <a:gdLst>
                  <a:gd name="connsiteX0" fmla="*/ 0 w 316749"/>
                  <a:gd name="connsiteY0" fmla="*/ 0 h 444500"/>
                  <a:gd name="connsiteX1" fmla="*/ 144462 w 316749"/>
                  <a:gd name="connsiteY1" fmla="*/ 52388 h 444500"/>
                  <a:gd name="connsiteX2" fmla="*/ 249237 w 316749"/>
                  <a:gd name="connsiteY2" fmla="*/ 153988 h 444500"/>
                  <a:gd name="connsiteX3" fmla="*/ 315912 w 316749"/>
                  <a:gd name="connsiteY3" fmla="*/ 298450 h 444500"/>
                  <a:gd name="connsiteX4" fmla="*/ 285750 w 316749"/>
                  <a:gd name="connsiteY4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49" h="444500">
                    <a:moveTo>
                      <a:pt x="0" y="0"/>
                    </a:moveTo>
                    <a:cubicBezTo>
                      <a:pt x="51461" y="13361"/>
                      <a:pt x="102922" y="26723"/>
                      <a:pt x="144462" y="52388"/>
                    </a:cubicBezTo>
                    <a:cubicBezTo>
                      <a:pt x="186002" y="78053"/>
                      <a:pt x="220662" y="112978"/>
                      <a:pt x="249237" y="153988"/>
                    </a:cubicBezTo>
                    <a:cubicBezTo>
                      <a:pt x="277812" y="194998"/>
                      <a:pt x="309827" y="250031"/>
                      <a:pt x="315912" y="298450"/>
                    </a:cubicBezTo>
                    <a:cubicBezTo>
                      <a:pt x="321998" y="346869"/>
                      <a:pt x="293158" y="420158"/>
                      <a:pt x="285750" y="4445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0" name="フリーフォーム: 図形 579">
                <a:extLst>
                  <a:ext uri="{FF2B5EF4-FFF2-40B4-BE49-F238E27FC236}">
                    <a16:creationId xmlns:a16="http://schemas.microsoft.com/office/drawing/2014/main" id="{020D59D8-E0FD-4C44-ACB0-DFC1D1B1247A}"/>
                  </a:ext>
                </a:extLst>
              </p:cNvPr>
              <p:cNvSpPr/>
              <p:nvPr/>
            </p:nvSpPr>
            <p:spPr>
              <a:xfrm>
                <a:off x="10761522" y="1439863"/>
                <a:ext cx="112854" cy="257998"/>
              </a:xfrm>
              <a:custGeom>
                <a:avLst/>
                <a:gdLst>
                  <a:gd name="connsiteX0" fmla="*/ 90487 w 112854"/>
                  <a:gd name="connsiteY0" fmla="*/ 0 h 257998"/>
                  <a:gd name="connsiteX1" fmla="*/ 112712 w 112854"/>
                  <a:gd name="connsiteY1" fmla="*/ 101600 h 257998"/>
                  <a:gd name="connsiteX2" fmla="*/ 80962 w 112854"/>
                  <a:gd name="connsiteY2" fmla="*/ 198437 h 257998"/>
                  <a:gd name="connsiteX3" fmla="*/ 42862 w 112854"/>
                  <a:gd name="connsiteY3" fmla="*/ 254000 h 257998"/>
                  <a:gd name="connsiteX4" fmla="*/ 0 w 112854"/>
                  <a:gd name="connsiteY4" fmla="*/ 249237 h 25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54" h="257998">
                    <a:moveTo>
                      <a:pt x="90487" y="0"/>
                    </a:moveTo>
                    <a:cubicBezTo>
                      <a:pt x="102393" y="34263"/>
                      <a:pt x="114299" y="68527"/>
                      <a:pt x="112712" y="101600"/>
                    </a:cubicBezTo>
                    <a:cubicBezTo>
                      <a:pt x="111125" y="134673"/>
                      <a:pt x="92604" y="173037"/>
                      <a:pt x="80962" y="198437"/>
                    </a:cubicBezTo>
                    <a:cubicBezTo>
                      <a:pt x="69320" y="223837"/>
                      <a:pt x="56356" y="245533"/>
                      <a:pt x="42862" y="254000"/>
                    </a:cubicBezTo>
                    <a:cubicBezTo>
                      <a:pt x="29368" y="262467"/>
                      <a:pt x="14684" y="255852"/>
                      <a:pt x="0" y="24923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1" name="フリーフォーム: 図形 580">
                <a:extLst>
                  <a:ext uri="{FF2B5EF4-FFF2-40B4-BE49-F238E27FC236}">
                    <a16:creationId xmlns:a16="http://schemas.microsoft.com/office/drawing/2014/main" id="{E8D7E34E-25D7-470B-96D5-BCB22825D261}"/>
                  </a:ext>
                </a:extLst>
              </p:cNvPr>
              <p:cNvSpPr/>
              <p:nvPr/>
            </p:nvSpPr>
            <p:spPr>
              <a:xfrm>
                <a:off x="10637697" y="1693863"/>
                <a:ext cx="125412" cy="80962"/>
              </a:xfrm>
              <a:custGeom>
                <a:avLst/>
                <a:gdLst>
                  <a:gd name="connsiteX0" fmla="*/ 125412 w 125412"/>
                  <a:gd name="connsiteY0" fmla="*/ 0 h 80962"/>
                  <a:gd name="connsiteX1" fmla="*/ 76200 w 125412"/>
                  <a:gd name="connsiteY1" fmla="*/ 53975 h 80962"/>
                  <a:gd name="connsiteX2" fmla="*/ 0 w 125412"/>
                  <a:gd name="connsiteY2" fmla="*/ 80962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412" h="80962">
                    <a:moveTo>
                      <a:pt x="125412" y="0"/>
                    </a:moveTo>
                    <a:cubicBezTo>
                      <a:pt x="111257" y="20240"/>
                      <a:pt x="97102" y="40481"/>
                      <a:pt x="76200" y="53975"/>
                    </a:cubicBezTo>
                    <a:cubicBezTo>
                      <a:pt x="55298" y="67469"/>
                      <a:pt x="27649" y="74215"/>
                      <a:pt x="0" y="8096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C5B5F8BE-90BE-4B88-898B-D9C46813B806}"/>
                  </a:ext>
                </a:extLst>
              </p:cNvPr>
              <p:cNvSpPr/>
              <p:nvPr/>
            </p:nvSpPr>
            <p:spPr>
              <a:xfrm>
                <a:off x="10548797" y="1431925"/>
                <a:ext cx="191916" cy="338138"/>
              </a:xfrm>
              <a:custGeom>
                <a:avLst/>
                <a:gdLst>
                  <a:gd name="connsiteX0" fmla="*/ 0 w 191916"/>
                  <a:gd name="connsiteY0" fmla="*/ 0 h 338138"/>
                  <a:gd name="connsiteX1" fmla="*/ 77787 w 191916"/>
                  <a:gd name="connsiteY1" fmla="*/ 11113 h 338138"/>
                  <a:gd name="connsiteX2" fmla="*/ 111125 w 191916"/>
                  <a:gd name="connsiteY2" fmla="*/ 20638 h 338138"/>
                  <a:gd name="connsiteX3" fmla="*/ 146050 w 191916"/>
                  <a:gd name="connsiteY3" fmla="*/ 52388 h 338138"/>
                  <a:gd name="connsiteX4" fmla="*/ 168275 w 191916"/>
                  <a:gd name="connsiteY4" fmla="*/ 93663 h 338138"/>
                  <a:gd name="connsiteX5" fmla="*/ 190500 w 191916"/>
                  <a:gd name="connsiteY5" fmla="*/ 147638 h 338138"/>
                  <a:gd name="connsiteX6" fmla="*/ 187325 w 191916"/>
                  <a:gd name="connsiteY6" fmla="*/ 200025 h 338138"/>
                  <a:gd name="connsiteX7" fmla="*/ 168275 w 191916"/>
                  <a:gd name="connsiteY7" fmla="*/ 261938 h 338138"/>
                  <a:gd name="connsiteX8" fmla="*/ 147637 w 191916"/>
                  <a:gd name="connsiteY8" fmla="*/ 298450 h 338138"/>
                  <a:gd name="connsiteX9" fmla="*/ 90487 w 191916"/>
                  <a:gd name="connsiteY9" fmla="*/ 338138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916" h="338138">
                    <a:moveTo>
                      <a:pt x="0" y="0"/>
                    </a:moveTo>
                    <a:cubicBezTo>
                      <a:pt x="29633" y="3836"/>
                      <a:pt x="59266" y="7673"/>
                      <a:pt x="77787" y="11113"/>
                    </a:cubicBezTo>
                    <a:cubicBezTo>
                      <a:pt x="96308" y="14553"/>
                      <a:pt x="99748" y="13759"/>
                      <a:pt x="111125" y="20638"/>
                    </a:cubicBezTo>
                    <a:cubicBezTo>
                      <a:pt x="122502" y="27517"/>
                      <a:pt x="136525" y="40217"/>
                      <a:pt x="146050" y="52388"/>
                    </a:cubicBezTo>
                    <a:cubicBezTo>
                      <a:pt x="155575" y="64559"/>
                      <a:pt x="160867" y="77788"/>
                      <a:pt x="168275" y="93663"/>
                    </a:cubicBezTo>
                    <a:cubicBezTo>
                      <a:pt x="175683" y="109538"/>
                      <a:pt x="187325" y="129911"/>
                      <a:pt x="190500" y="147638"/>
                    </a:cubicBezTo>
                    <a:cubicBezTo>
                      <a:pt x="193675" y="165365"/>
                      <a:pt x="191029" y="180975"/>
                      <a:pt x="187325" y="200025"/>
                    </a:cubicBezTo>
                    <a:cubicBezTo>
                      <a:pt x="183621" y="219075"/>
                      <a:pt x="174890" y="245534"/>
                      <a:pt x="168275" y="261938"/>
                    </a:cubicBezTo>
                    <a:cubicBezTo>
                      <a:pt x="161660" y="278342"/>
                      <a:pt x="160602" y="285750"/>
                      <a:pt x="147637" y="298450"/>
                    </a:cubicBezTo>
                    <a:cubicBezTo>
                      <a:pt x="134672" y="311150"/>
                      <a:pt x="101864" y="331523"/>
                      <a:pt x="90487" y="33813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6A3E801E-54D3-4C8E-A891-D40E1787B3A0}"/>
                  </a:ext>
                </a:extLst>
              </p:cNvPr>
              <p:cNvSpPr/>
              <p:nvPr/>
            </p:nvSpPr>
            <p:spPr>
              <a:xfrm>
                <a:off x="10423384" y="1423988"/>
                <a:ext cx="114300" cy="77787"/>
              </a:xfrm>
              <a:custGeom>
                <a:avLst/>
                <a:gdLst>
                  <a:gd name="connsiteX0" fmla="*/ 0 w 114300"/>
                  <a:gd name="connsiteY0" fmla="*/ 77787 h 77787"/>
                  <a:gd name="connsiteX1" fmla="*/ 85725 w 114300"/>
                  <a:gd name="connsiteY1" fmla="*/ 25400 h 77787"/>
                  <a:gd name="connsiteX2" fmla="*/ 114300 w 114300"/>
                  <a:gd name="connsiteY2" fmla="*/ 0 h 7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77787">
                    <a:moveTo>
                      <a:pt x="0" y="77787"/>
                    </a:moveTo>
                    <a:cubicBezTo>
                      <a:pt x="33337" y="58075"/>
                      <a:pt x="66675" y="38364"/>
                      <a:pt x="85725" y="25400"/>
                    </a:cubicBezTo>
                    <a:cubicBezTo>
                      <a:pt x="104775" y="12436"/>
                      <a:pt x="109008" y="7408"/>
                      <a:pt x="114300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4" name="フリーフォーム: 図形 583">
                <a:extLst>
                  <a:ext uri="{FF2B5EF4-FFF2-40B4-BE49-F238E27FC236}">
                    <a16:creationId xmlns:a16="http://schemas.microsoft.com/office/drawing/2014/main" id="{D9CA4A82-2809-4603-82AD-478E76A6031E}"/>
                  </a:ext>
                </a:extLst>
              </p:cNvPr>
              <p:cNvSpPr/>
              <p:nvPr/>
            </p:nvSpPr>
            <p:spPr>
              <a:xfrm>
                <a:off x="10437672" y="1500188"/>
                <a:ext cx="144530" cy="481012"/>
              </a:xfrm>
              <a:custGeom>
                <a:avLst/>
                <a:gdLst>
                  <a:gd name="connsiteX0" fmla="*/ 4762 w 144530"/>
                  <a:gd name="connsiteY0" fmla="*/ 0 h 481012"/>
                  <a:gd name="connsiteX1" fmla="*/ 57150 w 144530"/>
                  <a:gd name="connsiteY1" fmla="*/ 60325 h 481012"/>
                  <a:gd name="connsiteX2" fmla="*/ 115887 w 144530"/>
                  <a:gd name="connsiteY2" fmla="*/ 141287 h 481012"/>
                  <a:gd name="connsiteX3" fmla="*/ 142875 w 144530"/>
                  <a:gd name="connsiteY3" fmla="*/ 217487 h 481012"/>
                  <a:gd name="connsiteX4" fmla="*/ 138112 w 144530"/>
                  <a:gd name="connsiteY4" fmla="*/ 342900 h 481012"/>
                  <a:gd name="connsiteX5" fmla="*/ 109537 w 144530"/>
                  <a:gd name="connsiteY5" fmla="*/ 414337 h 481012"/>
                  <a:gd name="connsiteX6" fmla="*/ 53975 w 144530"/>
                  <a:gd name="connsiteY6" fmla="*/ 461962 h 481012"/>
                  <a:gd name="connsiteX7" fmla="*/ 0 w 144530"/>
                  <a:gd name="connsiteY7" fmla="*/ 481012 h 48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530" h="481012">
                    <a:moveTo>
                      <a:pt x="4762" y="0"/>
                    </a:moveTo>
                    <a:cubicBezTo>
                      <a:pt x="21695" y="18388"/>
                      <a:pt x="38629" y="36777"/>
                      <a:pt x="57150" y="60325"/>
                    </a:cubicBezTo>
                    <a:cubicBezTo>
                      <a:pt x="75671" y="83873"/>
                      <a:pt x="101600" y="115093"/>
                      <a:pt x="115887" y="141287"/>
                    </a:cubicBezTo>
                    <a:cubicBezTo>
                      <a:pt x="130174" y="167481"/>
                      <a:pt x="139171" y="183885"/>
                      <a:pt x="142875" y="217487"/>
                    </a:cubicBezTo>
                    <a:cubicBezTo>
                      <a:pt x="146579" y="251089"/>
                      <a:pt x="143668" y="310092"/>
                      <a:pt x="138112" y="342900"/>
                    </a:cubicBezTo>
                    <a:cubicBezTo>
                      <a:pt x="132556" y="375708"/>
                      <a:pt x="123560" y="394493"/>
                      <a:pt x="109537" y="414337"/>
                    </a:cubicBezTo>
                    <a:cubicBezTo>
                      <a:pt x="95514" y="434181"/>
                      <a:pt x="72231" y="450850"/>
                      <a:pt x="53975" y="461962"/>
                    </a:cubicBezTo>
                    <a:cubicBezTo>
                      <a:pt x="35719" y="473075"/>
                      <a:pt x="17859" y="477043"/>
                      <a:pt x="0" y="48101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5" name="フリーフォーム: 図形 584">
                <a:extLst>
                  <a:ext uri="{FF2B5EF4-FFF2-40B4-BE49-F238E27FC236}">
                    <a16:creationId xmlns:a16="http://schemas.microsoft.com/office/drawing/2014/main" id="{9B8B3807-AB2A-4064-9655-90EDB450F57A}"/>
                  </a:ext>
                </a:extLst>
              </p:cNvPr>
              <p:cNvSpPr/>
              <p:nvPr/>
            </p:nvSpPr>
            <p:spPr>
              <a:xfrm>
                <a:off x="10229709" y="1614488"/>
                <a:ext cx="307430" cy="434983"/>
              </a:xfrm>
              <a:custGeom>
                <a:avLst/>
                <a:gdLst>
                  <a:gd name="connsiteX0" fmla="*/ 273050 w 306858"/>
                  <a:gd name="connsiteY0" fmla="*/ 0 h 434983"/>
                  <a:gd name="connsiteX1" fmla="*/ 295275 w 306858"/>
                  <a:gd name="connsiteY1" fmla="*/ 58737 h 434983"/>
                  <a:gd name="connsiteX2" fmla="*/ 304800 w 306858"/>
                  <a:gd name="connsiteY2" fmla="*/ 112712 h 434983"/>
                  <a:gd name="connsiteX3" fmla="*/ 304800 w 306858"/>
                  <a:gd name="connsiteY3" fmla="*/ 163512 h 434983"/>
                  <a:gd name="connsiteX4" fmla="*/ 282575 w 306858"/>
                  <a:gd name="connsiteY4" fmla="*/ 265112 h 434983"/>
                  <a:gd name="connsiteX5" fmla="*/ 252413 w 306858"/>
                  <a:gd name="connsiteY5" fmla="*/ 298450 h 434983"/>
                  <a:gd name="connsiteX6" fmla="*/ 239713 w 306858"/>
                  <a:gd name="connsiteY6" fmla="*/ 304800 h 434983"/>
                  <a:gd name="connsiteX7" fmla="*/ 207963 w 306858"/>
                  <a:gd name="connsiteY7" fmla="*/ 354012 h 434983"/>
                  <a:gd name="connsiteX8" fmla="*/ 187325 w 306858"/>
                  <a:gd name="connsiteY8" fmla="*/ 369887 h 434983"/>
                  <a:gd name="connsiteX9" fmla="*/ 165100 w 306858"/>
                  <a:gd name="connsiteY9" fmla="*/ 403225 h 434983"/>
                  <a:gd name="connsiteX10" fmla="*/ 123825 w 306858"/>
                  <a:gd name="connsiteY10" fmla="*/ 422275 h 434983"/>
                  <a:gd name="connsiteX11" fmla="*/ 61913 w 306858"/>
                  <a:gd name="connsiteY11" fmla="*/ 434975 h 434983"/>
                  <a:gd name="connsiteX12" fmla="*/ 0 w 306858"/>
                  <a:gd name="connsiteY12" fmla="*/ 423862 h 434983"/>
                  <a:gd name="connsiteX0" fmla="*/ 273050 w 306858"/>
                  <a:gd name="connsiteY0" fmla="*/ 0 h 434983"/>
                  <a:gd name="connsiteX1" fmla="*/ 295275 w 306858"/>
                  <a:gd name="connsiteY1" fmla="*/ 58737 h 434983"/>
                  <a:gd name="connsiteX2" fmla="*/ 304800 w 306858"/>
                  <a:gd name="connsiteY2" fmla="*/ 112712 h 434983"/>
                  <a:gd name="connsiteX3" fmla="*/ 304800 w 306858"/>
                  <a:gd name="connsiteY3" fmla="*/ 163512 h 434983"/>
                  <a:gd name="connsiteX4" fmla="*/ 282575 w 306858"/>
                  <a:gd name="connsiteY4" fmla="*/ 265112 h 434983"/>
                  <a:gd name="connsiteX5" fmla="*/ 252413 w 306858"/>
                  <a:gd name="connsiteY5" fmla="*/ 298450 h 434983"/>
                  <a:gd name="connsiteX6" fmla="*/ 239713 w 306858"/>
                  <a:gd name="connsiteY6" fmla="*/ 304800 h 434983"/>
                  <a:gd name="connsiteX7" fmla="*/ 207963 w 306858"/>
                  <a:gd name="connsiteY7" fmla="*/ 354012 h 434983"/>
                  <a:gd name="connsiteX8" fmla="*/ 187325 w 306858"/>
                  <a:gd name="connsiteY8" fmla="*/ 369887 h 434983"/>
                  <a:gd name="connsiteX9" fmla="*/ 158750 w 306858"/>
                  <a:gd name="connsiteY9" fmla="*/ 403225 h 434983"/>
                  <a:gd name="connsiteX10" fmla="*/ 123825 w 306858"/>
                  <a:gd name="connsiteY10" fmla="*/ 422275 h 434983"/>
                  <a:gd name="connsiteX11" fmla="*/ 61913 w 306858"/>
                  <a:gd name="connsiteY11" fmla="*/ 434975 h 434983"/>
                  <a:gd name="connsiteX12" fmla="*/ 0 w 306858"/>
                  <a:gd name="connsiteY12" fmla="*/ 423862 h 434983"/>
                  <a:gd name="connsiteX0" fmla="*/ 273050 w 307430"/>
                  <a:gd name="connsiteY0" fmla="*/ 0 h 434983"/>
                  <a:gd name="connsiteX1" fmla="*/ 295275 w 307430"/>
                  <a:gd name="connsiteY1" fmla="*/ 58737 h 434983"/>
                  <a:gd name="connsiteX2" fmla="*/ 304800 w 307430"/>
                  <a:gd name="connsiteY2" fmla="*/ 112712 h 434983"/>
                  <a:gd name="connsiteX3" fmla="*/ 304800 w 307430"/>
                  <a:gd name="connsiteY3" fmla="*/ 163512 h 434983"/>
                  <a:gd name="connsiteX4" fmla="*/ 274638 w 307430"/>
                  <a:gd name="connsiteY4" fmla="*/ 255587 h 434983"/>
                  <a:gd name="connsiteX5" fmla="*/ 252413 w 307430"/>
                  <a:gd name="connsiteY5" fmla="*/ 298450 h 434983"/>
                  <a:gd name="connsiteX6" fmla="*/ 239713 w 307430"/>
                  <a:gd name="connsiteY6" fmla="*/ 304800 h 434983"/>
                  <a:gd name="connsiteX7" fmla="*/ 207963 w 307430"/>
                  <a:gd name="connsiteY7" fmla="*/ 354012 h 434983"/>
                  <a:gd name="connsiteX8" fmla="*/ 187325 w 307430"/>
                  <a:gd name="connsiteY8" fmla="*/ 369887 h 434983"/>
                  <a:gd name="connsiteX9" fmla="*/ 158750 w 307430"/>
                  <a:gd name="connsiteY9" fmla="*/ 403225 h 434983"/>
                  <a:gd name="connsiteX10" fmla="*/ 123825 w 307430"/>
                  <a:gd name="connsiteY10" fmla="*/ 422275 h 434983"/>
                  <a:gd name="connsiteX11" fmla="*/ 61913 w 307430"/>
                  <a:gd name="connsiteY11" fmla="*/ 434975 h 434983"/>
                  <a:gd name="connsiteX12" fmla="*/ 0 w 307430"/>
                  <a:gd name="connsiteY12" fmla="*/ 423862 h 43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430" h="434983">
                    <a:moveTo>
                      <a:pt x="273050" y="0"/>
                    </a:moveTo>
                    <a:cubicBezTo>
                      <a:pt x="281516" y="19976"/>
                      <a:pt x="289983" y="39952"/>
                      <a:pt x="295275" y="58737"/>
                    </a:cubicBezTo>
                    <a:cubicBezTo>
                      <a:pt x="300567" y="77522"/>
                      <a:pt x="303213" y="95250"/>
                      <a:pt x="304800" y="112712"/>
                    </a:cubicBezTo>
                    <a:cubicBezTo>
                      <a:pt x="306387" y="130174"/>
                      <a:pt x="309827" y="139700"/>
                      <a:pt x="304800" y="163512"/>
                    </a:cubicBezTo>
                    <a:cubicBezTo>
                      <a:pt x="299773" y="187324"/>
                      <a:pt x="283369" y="233097"/>
                      <a:pt x="274638" y="255587"/>
                    </a:cubicBezTo>
                    <a:cubicBezTo>
                      <a:pt x="265907" y="278077"/>
                      <a:pt x="258234" y="290248"/>
                      <a:pt x="252413" y="298450"/>
                    </a:cubicBezTo>
                    <a:cubicBezTo>
                      <a:pt x="246592" y="306652"/>
                      <a:pt x="247121" y="295540"/>
                      <a:pt x="239713" y="304800"/>
                    </a:cubicBezTo>
                    <a:cubicBezTo>
                      <a:pt x="232305" y="314060"/>
                      <a:pt x="216694" y="343164"/>
                      <a:pt x="207963" y="354012"/>
                    </a:cubicBezTo>
                    <a:cubicBezTo>
                      <a:pt x="199232" y="364860"/>
                      <a:pt x="195527" y="361685"/>
                      <a:pt x="187325" y="369887"/>
                    </a:cubicBezTo>
                    <a:cubicBezTo>
                      <a:pt x="179123" y="378089"/>
                      <a:pt x="169333" y="394494"/>
                      <a:pt x="158750" y="403225"/>
                    </a:cubicBezTo>
                    <a:cubicBezTo>
                      <a:pt x="148167" y="411956"/>
                      <a:pt x="139964" y="416983"/>
                      <a:pt x="123825" y="422275"/>
                    </a:cubicBezTo>
                    <a:cubicBezTo>
                      <a:pt x="107686" y="427567"/>
                      <a:pt x="82550" y="434711"/>
                      <a:pt x="61913" y="434975"/>
                    </a:cubicBezTo>
                    <a:cubicBezTo>
                      <a:pt x="41276" y="435239"/>
                      <a:pt x="5556" y="429418"/>
                      <a:pt x="0" y="42386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6" name="フリーフォーム: 図形 585">
                <a:extLst>
                  <a:ext uri="{FF2B5EF4-FFF2-40B4-BE49-F238E27FC236}">
                    <a16:creationId xmlns:a16="http://schemas.microsoft.com/office/drawing/2014/main" id="{46369B7F-A9E1-458B-B687-FCC3C11D1EDA}"/>
                  </a:ext>
                </a:extLst>
              </p:cNvPr>
              <p:cNvSpPr/>
              <p:nvPr/>
            </p:nvSpPr>
            <p:spPr>
              <a:xfrm>
                <a:off x="10240822" y="1620838"/>
                <a:ext cx="194335" cy="404049"/>
              </a:xfrm>
              <a:custGeom>
                <a:avLst/>
                <a:gdLst>
                  <a:gd name="connsiteX0" fmla="*/ 122237 w 194335"/>
                  <a:gd name="connsiteY0" fmla="*/ 0 h 404049"/>
                  <a:gd name="connsiteX1" fmla="*/ 161925 w 194335"/>
                  <a:gd name="connsiteY1" fmla="*/ 49212 h 404049"/>
                  <a:gd name="connsiteX2" fmla="*/ 185737 w 194335"/>
                  <a:gd name="connsiteY2" fmla="*/ 112712 h 404049"/>
                  <a:gd name="connsiteX3" fmla="*/ 193675 w 194335"/>
                  <a:gd name="connsiteY3" fmla="*/ 171450 h 404049"/>
                  <a:gd name="connsiteX4" fmla="*/ 192087 w 194335"/>
                  <a:gd name="connsiteY4" fmla="*/ 246062 h 404049"/>
                  <a:gd name="connsiteX5" fmla="*/ 177800 w 194335"/>
                  <a:gd name="connsiteY5" fmla="*/ 293687 h 404049"/>
                  <a:gd name="connsiteX6" fmla="*/ 142875 w 194335"/>
                  <a:gd name="connsiteY6" fmla="*/ 350837 h 404049"/>
                  <a:gd name="connsiteX7" fmla="*/ 90487 w 194335"/>
                  <a:gd name="connsiteY7" fmla="*/ 396875 h 404049"/>
                  <a:gd name="connsiteX8" fmla="*/ 0 w 194335"/>
                  <a:gd name="connsiteY8" fmla="*/ 403225 h 40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335" h="404049">
                    <a:moveTo>
                      <a:pt x="122237" y="0"/>
                    </a:moveTo>
                    <a:cubicBezTo>
                      <a:pt x="136789" y="15213"/>
                      <a:pt x="151342" y="30427"/>
                      <a:pt x="161925" y="49212"/>
                    </a:cubicBezTo>
                    <a:cubicBezTo>
                      <a:pt x="172508" y="67997"/>
                      <a:pt x="180445" y="92339"/>
                      <a:pt x="185737" y="112712"/>
                    </a:cubicBezTo>
                    <a:cubicBezTo>
                      <a:pt x="191029" y="133085"/>
                      <a:pt x="192617" y="149225"/>
                      <a:pt x="193675" y="171450"/>
                    </a:cubicBezTo>
                    <a:cubicBezTo>
                      <a:pt x="194733" y="193675"/>
                      <a:pt x="194733" y="225689"/>
                      <a:pt x="192087" y="246062"/>
                    </a:cubicBezTo>
                    <a:cubicBezTo>
                      <a:pt x="189441" y="266435"/>
                      <a:pt x="186002" y="276225"/>
                      <a:pt x="177800" y="293687"/>
                    </a:cubicBezTo>
                    <a:cubicBezTo>
                      <a:pt x="169598" y="311149"/>
                      <a:pt x="157427" y="333639"/>
                      <a:pt x="142875" y="350837"/>
                    </a:cubicBezTo>
                    <a:cubicBezTo>
                      <a:pt x="128323" y="368035"/>
                      <a:pt x="114299" y="388144"/>
                      <a:pt x="90487" y="396875"/>
                    </a:cubicBezTo>
                    <a:cubicBezTo>
                      <a:pt x="66675" y="405606"/>
                      <a:pt x="33337" y="404415"/>
                      <a:pt x="0" y="40322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7" name="フリーフォーム: 図形 586">
                <a:extLst>
                  <a:ext uri="{FF2B5EF4-FFF2-40B4-BE49-F238E27FC236}">
                    <a16:creationId xmlns:a16="http://schemas.microsoft.com/office/drawing/2014/main" id="{CAC1996E-8E26-4A7A-A54A-57EB1F1ADC21}"/>
                  </a:ext>
                </a:extLst>
              </p:cNvPr>
              <p:cNvSpPr/>
              <p:nvPr/>
            </p:nvSpPr>
            <p:spPr>
              <a:xfrm>
                <a:off x="10232884" y="1635125"/>
                <a:ext cx="152566" cy="382588"/>
              </a:xfrm>
              <a:custGeom>
                <a:avLst/>
                <a:gdLst>
                  <a:gd name="connsiteX0" fmla="*/ 131763 w 152566"/>
                  <a:gd name="connsiteY0" fmla="*/ 0 h 382588"/>
                  <a:gd name="connsiteX1" fmla="*/ 150813 w 152566"/>
                  <a:gd name="connsiteY1" fmla="*/ 71438 h 382588"/>
                  <a:gd name="connsiteX2" fmla="*/ 150813 w 152566"/>
                  <a:gd name="connsiteY2" fmla="*/ 123825 h 382588"/>
                  <a:gd name="connsiteX3" fmla="*/ 142875 w 152566"/>
                  <a:gd name="connsiteY3" fmla="*/ 176213 h 382588"/>
                  <a:gd name="connsiteX4" fmla="*/ 101600 w 152566"/>
                  <a:gd name="connsiteY4" fmla="*/ 236538 h 382588"/>
                  <a:gd name="connsiteX5" fmla="*/ 74613 w 152566"/>
                  <a:gd name="connsiteY5" fmla="*/ 287338 h 382588"/>
                  <a:gd name="connsiteX6" fmla="*/ 38100 w 152566"/>
                  <a:gd name="connsiteY6" fmla="*/ 333375 h 382588"/>
                  <a:gd name="connsiteX7" fmla="*/ 12700 w 152566"/>
                  <a:gd name="connsiteY7" fmla="*/ 361950 h 382588"/>
                  <a:gd name="connsiteX8" fmla="*/ 0 w 152566"/>
                  <a:gd name="connsiteY8" fmla="*/ 382588 h 38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566" h="382588">
                    <a:moveTo>
                      <a:pt x="131763" y="0"/>
                    </a:moveTo>
                    <a:cubicBezTo>
                      <a:pt x="139700" y="25400"/>
                      <a:pt x="147638" y="50801"/>
                      <a:pt x="150813" y="71438"/>
                    </a:cubicBezTo>
                    <a:cubicBezTo>
                      <a:pt x="153988" y="92076"/>
                      <a:pt x="152136" y="106362"/>
                      <a:pt x="150813" y="123825"/>
                    </a:cubicBezTo>
                    <a:cubicBezTo>
                      <a:pt x="149490" y="141288"/>
                      <a:pt x="151077" y="157427"/>
                      <a:pt x="142875" y="176213"/>
                    </a:cubicBezTo>
                    <a:cubicBezTo>
                      <a:pt x="134673" y="194999"/>
                      <a:pt x="112977" y="218017"/>
                      <a:pt x="101600" y="236538"/>
                    </a:cubicBezTo>
                    <a:cubicBezTo>
                      <a:pt x="90223" y="255059"/>
                      <a:pt x="85196" y="271198"/>
                      <a:pt x="74613" y="287338"/>
                    </a:cubicBezTo>
                    <a:cubicBezTo>
                      <a:pt x="64030" y="303478"/>
                      <a:pt x="48419" y="320940"/>
                      <a:pt x="38100" y="333375"/>
                    </a:cubicBezTo>
                    <a:cubicBezTo>
                      <a:pt x="27781" y="345810"/>
                      <a:pt x="19050" y="353748"/>
                      <a:pt x="12700" y="361950"/>
                    </a:cubicBezTo>
                    <a:cubicBezTo>
                      <a:pt x="6350" y="370152"/>
                      <a:pt x="3439" y="381530"/>
                      <a:pt x="0" y="38258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8" name="フリーフォーム: 図形 587">
                <a:extLst>
                  <a:ext uri="{FF2B5EF4-FFF2-40B4-BE49-F238E27FC236}">
                    <a16:creationId xmlns:a16="http://schemas.microsoft.com/office/drawing/2014/main" id="{C1172F79-BFC3-4DAB-95F3-74F6DD8454E9}"/>
                  </a:ext>
                </a:extLst>
              </p:cNvPr>
              <p:cNvSpPr/>
              <p:nvPr/>
            </p:nvSpPr>
            <p:spPr>
              <a:xfrm>
                <a:off x="10190022" y="1836738"/>
                <a:ext cx="112712" cy="165118"/>
              </a:xfrm>
              <a:custGeom>
                <a:avLst/>
                <a:gdLst>
                  <a:gd name="connsiteX0" fmla="*/ 112712 w 112712"/>
                  <a:gd name="connsiteY0" fmla="*/ 0 h 165118"/>
                  <a:gd name="connsiteX1" fmla="*/ 84137 w 112712"/>
                  <a:gd name="connsiteY1" fmla="*/ 76200 h 165118"/>
                  <a:gd name="connsiteX2" fmla="*/ 28575 w 112712"/>
                  <a:gd name="connsiteY2" fmla="*/ 139700 h 165118"/>
                  <a:gd name="connsiteX3" fmla="*/ 0 w 112712"/>
                  <a:gd name="connsiteY3" fmla="*/ 165100 h 16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12" h="165118">
                    <a:moveTo>
                      <a:pt x="112712" y="0"/>
                    </a:moveTo>
                    <a:cubicBezTo>
                      <a:pt x="105436" y="26458"/>
                      <a:pt x="98160" y="52917"/>
                      <a:pt x="84137" y="76200"/>
                    </a:cubicBezTo>
                    <a:cubicBezTo>
                      <a:pt x="70114" y="99483"/>
                      <a:pt x="42598" y="124883"/>
                      <a:pt x="28575" y="139700"/>
                    </a:cubicBezTo>
                    <a:cubicBezTo>
                      <a:pt x="14552" y="154517"/>
                      <a:pt x="6879" y="165629"/>
                      <a:pt x="0" y="1651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9" name="フリーフォーム: 図形 588">
                <a:extLst>
                  <a:ext uri="{FF2B5EF4-FFF2-40B4-BE49-F238E27FC236}">
                    <a16:creationId xmlns:a16="http://schemas.microsoft.com/office/drawing/2014/main" id="{488E4DD5-3842-4EB0-86F3-2296A0F54930}"/>
                  </a:ext>
                </a:extLst>
              </p:cNvPr>
              <p:cNvSpPr/>
              <p:nvPr/>
            </p:nvSpPr>
            <p:spPr>
              <a:xfrm>
                <a:off x="10174147" y="1836738"/>
                <a:ext cx="127000" cy="114751"/>
              </a:xfrm>
              <a:custGeom>
                <a:avLst/>
                <a:gdLst>
                  <a:gd name="connsiteX0" fmla="*/ 127000 w 127000"/>
                  <a:gd name="connsiteY0" fmla="*/ 0 h 114751"/>
                  <a:gd name="connsiteX1" fmla="*/ 80962 w 127000"/>
                  <a:gd name="connsiteY1" fmla="*/ 57150 h 114751"/>
                  <a:gd name="connsiteX2" fmla="*/ 39687 w 127000"/>
                  <a:gd name="connsiteY2" fmla="*/ 93662 h 114751"/>
                  <a:gd name="connsiteX3" fmla="*/ 0 w 127000"/>
                  <a:gd name="connsiteY3" fmla="*/ 114300 h 11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0" h="114751">
                    <a:moveTo>
                      <a:pt x="127000" y="0"/>
                    </a:moveTo>
                    <a:cubicBezTo>
                      <a:pt x="111257" y="20770"/>
                      <a:pt x="95514" y="41540"/>
                      <a:pt x="80962" y="57150"/>
                    </a:cubicBezTo>
                    <a:cubicBezTo>
                      <a:pt x="66410" y="72760"/>
                      <a:pt x="53181" y="84137"/>
                      <a:pt x="39687" y="93662"/>
                    </a:cubicBezTo>
                    <a:cubicBezTo>
                      <a:pt x="26193" y="103187"/>
                      <a:pt x="3440" y="117475"/>
                      <a:pt x="0" y="1143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0" name="フリーフォーム: 図形 589">
                <a:extLst>
                  <a:ext uri="{FF2B5EF4-FFF2-40B4-BE49-F238E27FC236}">
                    <a16:creationId xmlns:a16="http://schemas.microsoft.com/office/drawing/2014/main" id="{8598FE48-8F68-4FF8-AF70-9069C6277765}"/>
                  </a:ext>
                </a:extLst>
              </p:cNvPr>
              <p:cNvSpPr/>
              <p:nvPr/>
            </p:nvSpPr>
            <p:spPr>
              <a:xfrm>
                <a:off x="10091597" y="1568450"/>
                <a:ext cx="133572" cy="344488"/>
              </a:xfrm>
              <a:custGeom>
                <a:avLst/>
                <a:gdLst>
                  <a:gd name="connsiteX0" fmla="*/ 0 w 133572"/>
                  <a:gd name="connsiteY0" fmla="*/ 0 h 344488"/>
                  <a:gd name="connsiteX1" fmla="*/ 68262 w 133572"/>
                  <a:gd name="connsiteY1" fmla="*/ 38100 h 344488"/>
                  <a:gd name="connsiteX2" fmla="*/ 115887 w 133572"/>
                  <a:gd name="connsiteY2" fmla="*/ 106363 h 344488"/>
                  <a:gd name="connsiteX3" fmla="*/ 133350 w 133572"/>
                  <a:gd name="connsiteY3" fmla="*/ 174625 h 344488"/>
                  <a:gd name="connsiteX4" fmla="*/ 123825 w 133572"/>
                  <a:gd name="connsiteY4" fmla="*/ 258763 h 344488"/>
                  <a:gd name="connsiteX5" fmla="*/ 96837 w 133572"/>
                  <a:gd name="connsiteY5" fmla="*/ 315913 h 344488"/>
                  <a:gd name="connsiteX6" fmla="*/ 68262 w 133572"/>
                  <a:gd name="connsiteY6" fmla="*/ 344488 h 34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572" h="344488">
                    <a:moveTo>
                      <a:pt x="0" y="0"/>
                    </a:moveTo>
                    <a:cubicBezTo>
                      <a:pt x="24474" y="10186"/>
                      <a:pt x="48948" y="20373"/>
                      <a:pt x="68262" y="38100"/>
                    </a:cubicBezTo>
                    <a:cubicBezTo>
                      <a:pt x="87576" y="55827"/>
                      <a:pt x="105039" y="83609"/>
                      <a:pt x="115887" y="106363"/>
                    </a:cubicBezTo>
                    <a:cubicBezTo>
                      <a:pt x="126735" y="129117"/>
                      <a:pt x="132027" y="149225"/>
                      <a:pt x="133350" y="174625"/>
                    </a:cubicBezTo>
                    <a:cubicBezTo>
                      <a:pt x="134673" y="200025"/>
                      <a:pt x="129910" y="235215"/>
                      <a:pt x="123825" y="258763"/>
                    </a:cubicBezTo>
                    <a:cubicBezTo>
                      <a:pt x="117740" y="282311"/>
                      <a:pt x="106097" y="301626"/>
                      <a:pt x="96837" y="315913"/>
                    </a:cubicBezTo>
                    <a:cubicBezTo>
                      <a:pt x="87577" y="330200"/>
                      <a:pt x="74876" y="338403"/>
                      <a:pt x="68262" y="34448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1" name="フリーフォーム: 図形 590">
                <a:extLst>
                  <a:ext uri="{FF2B5EF4-FFF2-40B4-BE49-F238E27FC236}">
                    <a16:creationId xmlns:a16="http://schemas.microsoft.com/office/drawing/2014/main" id="{F5DAE772-90B8-43F4-BD11-32B0B7E42A95}"/>
                  </a:ext>
                </a:extLst>
              </p:cNvPr>
              <p:cNvSpPr/>
              <p:nvPr/>
            </p:nvSpPr>
            <p:spPr>
              <a:xfrm>
                <a:off x="9823309" y="1651000"/>
                <a:ext cx="58738" cy="179388"/>
              </a:xfrm>
              <a:custGeom>
                <a:avLst/>
                <a:gdLst>
                  <a:gd name="connsiteX0" fmla="*/ 58738 w 58738"/>
                  <a:gd name="connsiteY0" fmla="*/ 0 h 179388"/>
                  <a:gd name="connsiteX1" fmla="*/ 52388 w 58738"/>
                  <a:gd name="connsiteY1" fmla="*/ 52388 h 179388"/>
                  <a:gd name="connsiteX2" fmla="*/ 28575 w 58738"/>
                  <a:gd name="connsiteY2" fmla="*/ 112713 h 179388"/>
                  <a:gd name="connsiteX3" fmla="*/ 0 w 58738"/>
                  <a:gd name="connsiteY3" fmla="*/ 179388 h 17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38" h="179388">
                    <a:moveTo>
                      <a:pt x="58738" y="0"/>
                    </a:moveTo>
                    <a:cubicBezTo>
                      <a:pt x="58076" y="16801"/>
                      <a:pt x="57415" y="33603"/>
                      <a:pt x="52388" y="52388"/>
                    </a:cubicBezTo>
                    <a:cubicBezTo>
                      <a:pt x="47361" y="71173"/>
                      <a:pt x="37306" y="91546"/>
                      <a:pt x="28575" y="112713"/>
                    </a:cubicBezTo>
                    <a:cubicBezTo>
                      <a:pt x="19844" y="133880"/>
                      <a:pt x="6350" y="169599"/>
                      <a:pt x="0" y="17938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2" name="フリーフォーム: 図形 591">
                <a:extLst>
                  <a:ext uri="{FF2B5EF4-FFF2-40B4-BE49-F238E27FC236}">
                    <a16:creationId xmlns:a16="http://schemas.microsoft.com/office/drawing/2014/main" id="{0B331DC7-8FBA-4E23-B62F-DC531233F0EE}"/>
                  </a:ext>
                </a:extLst>
              </p:cNvPr>
              <p:cNvSpPr/>
              <p:nvPr/>
            </p:nvSpPr>
            <p:spPr>
              <a:xfrm>
                <a:off x="9889984" y="1782763"/>
                <a:ext cx="47625" cy="80962"/>
              </a:xfrm>
              <a:custGeom>
                <a:avLst/>
                <a:gdLst>
                  <a:gd name="connsiteX0" fmla="*/ 47625 w 47625"/>
                  <a:gd name="connsiteY0" fmla="*/ 0 h 80962"/>
                  <a:gd name="connsiteX1" fmla="*/ 0 w 47625"/>
                  <a:gd name="connsiteY1" fmla="*/ 80962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" h="80962">
                    <a:moveTo>
                      <a:pt x="47625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3" name="フリーフォーム: 図形 592">
                <a:extLst>
                  <a:ext uri="{FF2B5EF4-FFF2-40B4-BE49-F238E27FC236}">
                    <a16:creationId xmlns:a16="http://schemas.microsoft.com/office/drawing/2014/main" id="{A49FF9B7-8A2D-47AD-9F6D-C65AB0C5F379}"/>
                  </a:ext>
                </a:extLst>
              </p:cNvPr>
              <p:cNvSpPr/>
              <p:nvPr/>
            </p:nvSpPr>
            <p:spPr>
              <a:xfrm>
                <a:off x="9779836" y="2032000"/>
                <a:ext cx="105615" cy="186049"/>
              </a:xfrm>
              <a:custGeom>
                <a:avLst/>
                <a:gdLst>
                  <a:gd name="connsiteX0" fmla="*/ 24423 w 105615"/>
                  <a:gd name="connsiteY0" fmla="*/ 0 h 186049"/>
                  <a:gd name="connsiteX1" fmla="*/ 611 w 105615"/>
                  <a:gd name="connsiteY1" fmla="*/ 95250 h 186049"/>
                  <a:gd name="connsiteX2" fmla="*/ 46648 w 105615"/>
                  <a:gd name="connsiteY2" fmla="*/ 153988 h 186049"/>
                  <a:gd name="connsiteX3" fmla="*/ 84748 w 105615"/>
                  <a:gd name="connsiteY3" fmla="*/ 160338 h 186049"/>
                  <a:gd name="connsiteX4" fmla="*/ 105386 w 105615"/>
                  <a:gd name="connsiteY4" fmla="*/ 141288 h 186049"/>
                  <a:gd name="connsiteX5" fmla="*/ 72048 w 105615"/>
                  <a:gd name="connsiteY5" fmla="*/ 182563 h 186049"/>
                  <a:gd name="connsiteX6" fmla="*/ 14898 w 105615"/>
                  <a:gd name="connsiteY6" fmla="*/ 180975 h 18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615" h="186049">
                    <a:moveTo>
                      <a:pt x="24423" y="0"/>
                    </a:moveTo>
                    <a:cubicBezTo>
                      <a:pt x="10665" y="34792"/>
                      <a:pt x="-3093" y="69585"/>
                      <a:pt x="611" y="95250"/>
                    </a:cubicBezTo>
                    <a:cubicBezTo>
                      <a:pt x="4315" y="120915"/>
                      <a:pt x="32625" y="143140"/>
                      <a:pt x="46648" y="153988"/>
                    </a:cubicBezTo>
                    <a:cubicBezTo>
                      <a:pt x="60671" y="164836"/>
                      <a:pt x="74958" y="162455"/>
                      <a:pt x="84748" y="160338"/>
                    </a:cubicBezTo>
                    <a:cubicBezTo>
                      <a:pt x="94538" y="158221"/>
                      <a:pt x="107503" y="137584"/>
                      <a:pt x="105386" y="141288"/>
                    </a:cubicBezTo>
                    <a:cubicBezTo>
                      <a:pt x="103269" y="144992"/>
                      <a:pt x="87129" y="175949"/>
                      <a:pt x="72048" y="182563"/>
                    </a:cubicBezTo>
                    <a:cubicBezTo>
                      <a:pt x="56967" y="189177"/>
                      <a:pt x="35932" y="185076"/>
                      <a:pt x="14898" y="18097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4" name="フリーフォーム: 図形 593">
                <a:extLst>
                  <a:ext uri="{FF2B5EF4-FFF2-40B4-BE49-F238E27FC236}">
                    <a16:creationId xmlns:a16="http://schemas.microsoft.com/office/drawing/2014/main" id="{65CDDE2A-398A-4814-B069-32CBE18E88CB}"/>
                  </a:ext>
                </a:extLst>
              </p:cNvPr>
              <p:cNvSpPr/>
              <p:nvPr/>
            </p:nvSpPr>
            <p:spPr>
              <a:xfrm>
                <a:off x="9099994" y="3895725"/>
                <a:ext cx="355015" cy="1108075"/>
              </a:xfrm>
              <a:custGeom>
                <a:avLst/>
                <a:gdLst>
                  <a:gd name="connsiteX0" fmla="*/ 142290 w 355015"/>
                  <a:gd name="connsiteY0" fmla="*/ 0 h 1108075"/>
                  <a:gd name="connsiteX1" fmla="*/ 94665 w 355015"/>
                  <a:gd name="connsiteY1" fmla="*/ 117475 h 1108075"/>
                  <a:gd name="connsiteX2" fmla="*/ 66090 w 355015"/>
                  <a:gd name="connsiteY2" fmla="*/ 196850 h 1108075"/>
                  <a:gd name="connsiteX3" fmla="*/ 31165 w 355015"/>
                  <a:gd name="connsiteY3" fmla="*/ 288925 h 1108075"/>
                  <a:gd name="connsiteX4" fmla="*/ 8940 w 355015"/>
                  <a:gd name="connsiteY4" fmla="*/ 365125 h 1108075"/>
                  <a:gd name="connsiteX5" fmla="*/ 2590 w 355015"/>
                  <a:gd name="connsiteY5" fmla="*/ 415925 h 1108075"/>
                  <a:gd name="connsiteX6" fmla="*/ 50215 w 355015"/>
                  <a:gd name="connsiteY6" fmla="*/ 523875 h 1108075"/>
                  <a:gd name="connsiteX7" fmla="*/ 85140 w 355015"/>
                  <a:gd name="connsiteY7" fmla="*/ 590550 h 1108075"/>
                  <a:gd name="connsiteX8" fmla="*/ 145465 w 355015"/>
                  <a:gd name="connsiteY8" fmla="*/ 695325 h 1108075"/>
                  <a:gd name="connsiteX9" fmla="*/ 202615 w 355015"/>
                  <a:gd name="connsiteY9" fmla="*/ 812800 h 1108075"/>
                  <a:gd name="connsiteX10" fmla="*/ 281990 w 355015"/>
                  <a:gd name="connsiteY10" fmla="*/ 977900 h 1108075"/>
                  <a:gd name="connsiteX11" fmla="*/ 355015 w 355015"/>
                  <a:gd name="connsiteY11" fmla="*/ 1108075 h 110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5015" h="1108075">
                    <a:moveTo>
                      <a:pt x="142290" y="0"/>
                    </a:moveTo>
                    <a:cubicBezTo>
                      <a:pt x="124827" y="42333"/>
                      <a:pt x="107365" y="84667"/>
                      <a:pt x="94665" y="117475"/>
                    </a:cubicBezTo>
                    <a:cubicBezTo>
                      <a:pt x="81965" y="150283"/>
                      <a:pt x="76673" y="168275"/>
                      <a:pt x="66090" y="196850"/>
                    </a:cubicBezTo>
                    <a:cubicBezTo>
                      <a:pt x="55507" y="225425"/>
                      <a:pt x="40690" y="260879"/>
                      <a:pt x="31165" y="288925"/>
                    </a:cubicBezTo>
                    <a:cubicBezTo>
                      <a:pt x="21640" y="316971"/>
                      <a:pt x="13702" y="343958"/>
                      <a:pt x="8940" y="365125"/>
                    </a:cubicBezTo>
                    <a:cubicBezTo>
                      <a:pt x="4178" y="386292"/>
                      <a:pt x="-4289" y="389467"/>
                      <a:pt x="2590" y="415925"/>
                    </a:cubicBezTo>
                    <a:cubicBezTo>
                      <a:pt x="9469" y="442383"/>
                      <a:pt x="36457" y="494771"/>
                      <a:pt x="50215" y="523875"/>
                    </a:cubicBezTo>
                    <a:cubicBezTo>
                      <a:pt x="63973" y="552979"/>
                      <a:pt x="69265" y="561975"/>
                      <a:pt x="85140" y="590550"/>
                    </a:cubicBezTo>
                    <a:cubicBezTo>
                      <a:pt x="101015" y="619125"/>
                      <a:pt x="125886" y="658283"/>
                      <a:pt x="145465" y="695325"/>
                    </a:cubicBezTo>
                    <a:cubicBezTo>
                      <a:pt x="165044" y="732367"/>
                      <a:pt x="179861" y="765704"/>
                      <a:pt x="202615" y="812800"/>
                    </a:cubicBezTo>
                    <a:cubicBezTo>
                      <a:pt x="225369" y="859896"/>
                      <a:pt x="256590" y="928688"/>
                      <a:pt x="281990" y="977900"/>
                    </a:cubicBezTo>
                    <a:cubicBezTo>
                      <a:pt x="307390" y="1027112"/>
                      <a:pt x="331202" y="1067593"/>
                      <a:pt x="355015" y="110807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5" name="フリーフォーム: 図形 594">
                <a:extLst>
                  <a:ext uri="{FF2B5EF4-FFF2-40B4-BE49-F238E27FC236}">
                    <a16:creationId xmlns:a16="http://schemas.microsoft.com/office/drawing/2014/main" id="{1B51AA7E-1458-40F3-AC99-E00663B9516E}"/>
                  </a:ext>
                </a:extLst>
              </p:cNvPr>
              <p:cNvSpPr/>
              <p:nvPr/>
            </p:nvSpPr>
            <p:spPr>
              <a:xfrm>
                <a:off x="9451834" y="5010150"/>
                <a:ext cx="486385" cy="1063625"/>
              </a:xfrm>
              <a:custGeom>
                <a:avLst/>
                <a:gdLst>
                  <a:gd name="connsiteX0" fmla="*/ 0 w 486385"/>
                  <a:gd name="connsiteY0" fmla="*/ 0 h 1063625"/>
                  <a:gd name="connsiteX1" fmla="*/ 79375 w 486385"/>
                  <a:gd name="connsiteY1" fmla="*/ 142875 h 1063625"/>
                  <a:gd name="connsiteX2" fmla="*/ 165100 w 486385"/>
                  <a:gd name="connsiteY2" fmla="*/ 282575 h 1063625"/>
                  <a:gd name="connsiteX3" fmla="*/ 282575 w 486385"/>
                  <a:gd name="connsiteY3" fmla="*/ 504825 h 1063625"/>
                  <a:gd name="connsiteX4" fmla="*/ 330200 w 486385"/>
                  <a:gd name="connsiteY4" fmla="*/ 587375 h 1063625"/>
                  <a:gd name="connsiteX5" fmla="*/ 393700 w 486385"/>
                  <a:gd name="connsiteY5" fmla="*/ 711200 h 1063625"/>
                  <a:gd name="connsiteX6" fmla="*/ 419100 w 486385"/>
                  <a:gd name="connsiteY6" fmla="*/ 784225 h 1063625"/>
                  <a:gd name="connsiteX7" fmla="*/ 441325 w 486385"/>
                  <a:gd name="connsiteY7" fmla="*/ 838200 h 1063625"/>
                  <a:gd name="connsiteX8" fmla="*/ 460375 w 486385"/>
                  <a:gd name="connsiteY8" fmla="*/ 892175 h 1063625"/>
                  <a:gd name="connsiteX9" fmla="*/ 479425 w 486385"/>
                  <a:gd name="connsiteY9" fmla="*/ 946150 h 1063625"/>
                  <a:gd name="connsiteX10" fmla="*/ 485775 w 486385"/>
                  <a:gd name="connsiteY10" fmla="*/ 1000125 h 1063625"/>
                  <a:gd name="connsiteX11" fmla="*/ 485775 w 486385"/>
                  <a:gd name="connsiteY11" fmla="*/ 1063625 h 106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6385" h="1063625">
                    <a:moveTo>
                      <a:pt x="0" y="0"/>
                    </a:moveTo>
                    <a:cubicBezTo>
                      <a:pt x="25929" y="47889"/>
                      <a:pt x="51858" y="95779"/>
                      <a:pt x="79375" y="142875"/>
                    </a:cubicBezTo>
                    <a:cubicBezTo>
                      <a:pt x="106892" y="189971"/>
                      <a:pt x="131233" y="222250"/>
                      <a:pt x="165100" y="282575"/>
                    </a:cubicBezTo>
                    <a:cubicBezTo>
                      <a:pt x="198967" y="342900"/>
                      <a:pt x="255058" y="454025"/>
                      <a:pt x="282575" y="504825"/>
                    </a:cubicBezTo>
                    <a:cubicBezTo>
                      <a:pt x="310092" y="555625"/>
                      <a:pt x="311679" y="552979"/>
                      <a:pt x="330200" y="587375"/>
                    </a:cubicBezTo>
                    <a:cubicBezTo>
                      <a:pt x="348721" y="621771"/>
                      <a:pt x="378883" y="678392"/>
                      <a:pt x="393700" y="711200"/>
                    </a:cubicBezTo>
                    <a:cubicBezTo>
                      <a:pt x="408517" y="744008"/>
                      <a:pt x="411163" y="763058"/>
                      <a:pt x="419100" y="784225"/>
                    </a:cubicBezTo>
                    <a:cubicBezTo>
                      <a:pt x="427038" y="805392"/>
                      <a:pt x="434446" y="820208"/>
                      <a:pt x="441325" y="838200"/>
                    </a:cubicBezTo>
                    <a:cubicBezTo>
                      <a:pt x="448204" y="856192"/>
                      <a:pt x="460375" y="892175"/>
                      <a:pt x="460375" y="892175"/>
                    </a:cubicBezTo>
                    <a:cubicBezTo>
                      <a:pt x="466725" y="910167"/>
                      <a:pt x="475192" y="928158"/>
                      <a:pt x="479425" y="946150"/>
                    </a:cubicBezTo>
                    <a:cubicBezTo>
                      <a:pt x="483658" y="964142"/>
                      <a:pt x="484717" y="980546"/>
                      <a:pt x="485775" y="1000125"/>
                    </a:cubicBezTo>
                    <a:cubicBezTo>
                      <a:pt x="486833" y="1019704"/>
                      <a:pt x="486304" y="1041664"/>
                      <a:pt x="485775" y="106362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6" name="フリーフォーム: 図形 595">
                <a:extLst>
                  <a:ext uri="{FF2B5EF4-FFF2-40B4-BE49-F238E27FC236}">
                    <a16:creationId xmlns:a16="http://schemas.microsoft.com/office/drawing/2014/main" id="{3864C04A-8BC5-4C1B-8B94-A160088E13EB}"/>
                  </a:ext>
                </a:extLst>
              </p:cNvPr>
              <p:cNvSpPr/>
              <p:nvPr/>
            </p:nvSpPr>
            <p:spPr>
              <a:xfrm>
                <a:off x="6978509" y="4298950"/>
                <a:ext cx="2126846" cy="755852"/>
              </a:xfrm>
              <a:custGeom>
                <a:avLst/>
                <a:gdLst>
                  <a:gd name="connsiteX0" fmla="*/ 0 w 2126846"/>
                  <a:gd name="connsiteY0" fmla="*/ 155575 h 755852"/>
                  <a:gd name="connsiteX1" fmla="*/ 219075 w 2126846"/>
                  <a:gd name="connsiteY1" fmla="*/ 139700 h 755852"/>
                  <a:gd name="connsiteX2" fmla="*/ 422275 w 2126846"/>
                  <a:gd name="connsiteY2" fmla="*/ 184150 h 755852"/>
                  <a:gd name="connsiteX3" fmla="*/ 615950 w 2126846"/>
                  <a:gd name="connsiteY3" fmla="*/ 288925 h 755852"/>
                  <a:gd name="connsiteX4" fmla="*/ 739775 w 2126846"/>
                  <a:gd name="connsiteY4" fmla="*/ 434975 h 755852"/>
                  <a:gd name="connsiteX5" fmla="*/ 879475 w 2126846"/>
                  <a:gd name="connsiteY5" fmla="*/ 552450 h 755852"/>
                  <a:gd name="connsiteX6" fmla="*/ 1133475 w 2126846"/>
                  <a:gd name="connsiteY6" fmla="*/ 657225 h 755852"/>
                  <a:gd name="connsiteX7" fmla="*/ 1336675 w 2126846"/>
                  <a:gd name="connsiteY7" fmla="*/ 742950 h 755852"/>
                  <a:gd name="connsiteX8" fmla="*/ 1692275 w 2126846"/>
                  <a:gd name="connsiteY8" fmla="*/ 730250 h 755852"/>
                  <a:gd name="connsiteX9" fmla="*/ 1984375 w 2126846"/>
                  <a:gd name="connsiteY9" fmla="*/ 508000 h 755852"/>
                  <a:gd name="connsiteX10" fmla="*/ 2063750 w 2126846"/>
                  <a:gd name="connsiteY10" fmla="*/ 282575 h 755852"/>
                  <a:gd name="connsiteX11" fmla="*/ 2117725 w 2126846"/>
                  <a:gd name="connsiteY11" fmla="*/ 0 h 75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6846" h="755852">
                    <a:moveTo>
                      <a:pt x="0" y="155575"/>
                    </a:moveTo>
                    <a:cubicBezTo>
                      <a:pt x="74348" y="145256"/>
                      <a:pt x="148696" y="134938"/>
                      <a:pt x="219075" y="139700"/>
                    </a:cubicBezTo>
                    <a:cubicBezTo>
                      <a:pt x="289454" y="144462"/>
                      <a:pt x="356129" y="159279"/>
                      <a:pt x="422275" y="184150"/>
                    </a:cubicBezTo>
                    <a:cubicBezTo>
                      <a:pt x="488421" y="209021"/>
                      <a:pt x="563033" y="247121"/>
                      <a:pt x="615950" y="288925"/>
                    </a:cubicBezTo>
                    <a:cubicBezTo>
                      <a:pt x="668867" y="330729"/>
                      <a:pt x="695854" y="391054"/>
                      <a:pt x="739775" y="434975"/>
                    </a:cubicBezTo>
                    <a:cubicBezTo>
                      <a:pt x="783696" y="478896"/>
                      <a:pt x="813858" y="515408"/>
                      <a:pt x="879475" y="552450"/>
                    </a:cubicBezTo>
                    <a:cubicBezTo>
                      <a:pt x="945092" y="589492"/>
                      <a:pt x="1133475" y="657225"/>
                      <a:pt x="1133475" y="657225"/>
                    </a:cubicBezTo>
                    <a:cubicBezTo>
                      <a:pt x="1209675" y="688975"/>
                      <a:pt x="1243542" y="730779"/>
                      <a:pt x="1336675" y="742950"/>
                    </a:cubicBezTo>
                    <a:cubicBezTo>
                      <a:pt x="1429808" y="755121"/>
                      <a:pt x="1584325" y="769408"/>
                      <a:pt x="1692275" y="730250"/>
                    </a:cubicBezTo>
                    <a:cubicBezTo>
                      <a:pt x="1800225" y="691092"/>
                      <a:pt x="1922463" y="582612"/>
                      <a:pt x="1984375" y="508000"/>
                    </a:cubicBezTo>
                    <a:cubicBezTo>
                      <a:pt x="2046287" y="433388"/>
                      <a:pt x="2041525" y="367242"/>
                      <a:pt x="2063750" y="282575"/>
                    </a:cubicBezTo>
                    <a:cubicBezTo>
                      <a:pt x="2085975" y="197908"/>
                      <a:pt x="2150533" y="42862"/>
                      <a:pt x="2117725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7" name="フリーフォーム: 図形 596">
                <a:extLst>
                  <a:ext uri="{FF2B5EF4-FFF2-40B4-BE49-F238E27FC236}">
                    <a16:creationId xmlns:a16="http://schemas.microsoft.com/office/drawing/2014/main" id="{975F1686-2EDE-4D9F-88C6-1E3886B401A2}"/>
                  </a:ext>
                </a:extLst>
              </p:cNvPr>
              <p:cNvSpPr/>
              <p:nvPr/>
            </p:nvSpPr>
            <p:spPr>
              <a:xfrm>
                <a:off x="7556747" y="4654550"/>
                <a:ext cx="701287" cy="512369"/>
              </a:xfrm>
              <a:custGeom>
                <a:avLst/>
                <a:gdLst>
                  <a:gd name="connsiteX0" fmla="*/ 59937 w 701287"/>
                  <a:gd name="connsiteY0" fmla="*/ 0 h 512369"/>
                  <a:gd name="connsiteX1" fmla="*/ 5962 w 701287"/>
                  <a:gd name="connsiteY1" fmla="*/ 107950 h 512369"/>
                  <a:gd name="connsiteX2" fmla="*/ 2787 w 701287"/>
                  <a:gd name="connsiteY2" fmla="*/ 190500 h 512369"/>
                  <a:gd name="connsiteX3" fmla="*/ 18662 w 701287"/>
                  <a:gd name="connsiteY3" fmla="*/ 269875 h 512369"/>
                  <a:gd name="connsiteX4" fmla="*/ 34537 w 701287"/>
                  <a:gd name="connsiteY4" fmla="*/ 358775 h 512369"/>
                  <a:gd name="connsiteX5" fmla="*/ 98037 w 701287"/>
                  <a:gd name="connsiteY5" fmla="*/ 476250 h 512369"/>
                  <a:gd name="connsiteX6" fmla="*/ 164712 w 701287"/>
                  <a:gd name="connsiteY6" fmla="*/ 511175 h 512369"/>
                  <a:gd name="connsiteX7" fmla="*/ 332987 w 701287"/>
                  <a:gd name="connsiteY7" fmla="*/ 501650 h 512369"/>
                  <a:gd name="connsiteX8" fmla="*/ 444112 w 701287"/>
                  <a:gd name="connsiteY8" fmla="*/ 476250 h 512369"/>
                  <a:gd name="connsiteX9" fmla="*/ 555237 w 701287"/>
                  <a:gd name="connsiteY9" fmla="*/ 438150 h 512369"/>
                  <a:gd name="connsiteX10" fmla="*/ 669537 w 701287"/>
                  <a:gd name="connsiteY10" fmla="*/ 393700 h 512369"/>
                  <a:gd name="connsiteX11" fmla="*/ 701287 w 701287"/>
                  <a:gd name="connsiteY11" fmla="*/ 374650 h 51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1287" h="512369">
                    <a:moveTo>
                      <a:pt x="59937" y="0"/>
                    </a:moveTo>
                    <a:cubicBezTo>
                      <a:pt x="37712" y="38100"/>
                      <a:pt x="15487" y="76200"/>
                      <a:pt x="5962" y="107950"/>
                    </a:cubicBezTo>
                    <a:cubicBezTo>
                      <a:pt x="-3563" y="139700"/>
                      <a:pt x="670" y="163513"/>
                      <a:pt x="2787" y="190500"/>
                    </a:cubicBezTo>
                    <a:cubicBezTo>
                      <a:pt x="4904" y="217488"/>
                      <a:pt x="13370" y="241829"/>
                      <a:pt x="18662" y="269875"/>
                    </a:cubicBezTo>
                    <a:cubicBezTo>
                      <a:pt x="23954" y="297921"/>
                      <a:pt x="21308" y="324379"/>
                      <a:pt x="34537" y="358775"/>
                    </a:cubicBezTo>
                    <a:cubicBezTo>
                      <a:pt x="47766" y="393171"/>
                      <a:pt x="76341" y="450850"/>
                      <a:pt x="98037" y="476250"/>
                    </a:cubicBezTo>
                    <a:cubicBezTo>
                      <a:pt x="119733" y="501650"/>
                      <a:pt x="125554" y="506942"/>
                      <a:pt x="164712" y="511175"/>
                    </a:cubicBezTo>
                    <a:cubicBezTo>
                      <a:pt x="203870" y="515408"/>
                      <a:pt x="286420" y="507471"/>
                      <a:pt x="332987" y="501650"/>
                    </a:cubicBezTo>
                    <a:cubicBezTo>
                      <a:pt x="379554" y="495829"/>
                      <a:pt x="407070" y="486833"/>
                      <a:pt x="444112" y="476250"/>
                    </a:cubicBezTo>
                    <a:cubicBezTo>
                      <a:pt x="481154" y="465667"/>
                      <a:pt x="517666" y="451908"/>
                      <a:pt x="555237" y="438150"/>
                    </a:cubicBezTo>
                    <a:cubicBezTo>
                      <a:pt x="592808" y="424392"/>
                      <a:pt x="645195" y="404283"/>
                      <a:pt x="669537" y="393700"/>
                    </a:cubicBezTo>
                    <a:cubicBezTo>
                      <a:pt x="693879" y="383117"/>
                      <a:pt x="696525" y="382058"/>
                      <a:pt x="701287" y="37465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8" name="フリーフォーム: 図形 597">
                <a:extLst>
                  <a:ext uri="{FF2B5EF4-FFF2-40B4-BE49-F238E27FC236}">
                    <a16:creationId xmlns:a16="http://schemas.microsoft.com/office/drawing/2014/main" id="{8AD60692-546A-41B4-9944-BEE37D6334F0}"/>
                  </a:ext>
                </a:extLst>
              </p:cNvPr>
              <p:cNvSpPr/>
              <p:nvPr/>
            </p:nvSpPr>
            <p:spPr>
              <a:xfrm>
                <a:off x="9020034" y="4486275"/>
                <a:ext cx="155575" cy="212725"/>
              </a:xfrm>
              <a:custGeom>
                <a:avLst/>
                <a:gdLst>
                  <a:gd name="connsiteX0" fmla="*/ 155575 w 155575"/>
                  <a:gd name="connsiteY0" fmla="*/ 0 h 212725"/>
                  <a:gd name="connsiteX1" fmla="*/ 95250 w 155575"/>
                  <a:gd name="connsiteY1" fmla="*/ 107950 h 212725"/>
                  <a:gd name="connsiteX2" fmla="*/ 0 w 155575"/>
                  <a:gd name="connsiteY2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75" h="212725">
                    <a:moveTo>
                      <a:pt x="155575" y="0"/>
                    </a:moveTo>
                    <a:cubicBezTo>
                      <a:pt x="138377" y="36248"/>
                      <a:pt x="121179" y="72496"/>
                      <a:pt x="95250" y="107950"/>
                    </a:cubicBezTo>
                    <a:cubicBezTo>
                      <a:pt x="69321" y="143404"/>
                      <a:pt x="13758" y="189442"/>
                      <a:pt x="0" y="21272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" name="フリーフォーム: 図形 598">
                <a:extLst>
                  <a:ext uri="{FF2B5EF4-FFF2-40B4-BE49-F238E27FC236}">
                    <a16:creationId xmlns:a16="http://schemas.microsoft.com/office/drawing/2014/main" id="{286BC949-B354-4EAA-A464-BDFCEA31251A}"/>
                  </a:ext>
                </a:extLst>
              </p:cNvPr>
              <p:cNvSpPr/>
              <p:nvPr/>
            </p:nvSpPr>
            <p:spPr>
              <a:xfrm>
                <a:off x="9451834" y="5033433"/>
                <a:ext cx="157260" cy="1102971"/>
              </a:xfrm>
              <a:custGeom>
                <a:avLst/>
                <a:gdLst>
                  <a:gd name="connsiteX0" fmla="*/ 0 w 157260"/>
                  <a:gd name="connsiteY0" fmla="*/ 0 h 1102971"/>
                  <a:gd name="connsiteX1" fmla="*/ 12700 w 157260"/>
                  <a:gd name="connsiteY1" fmla="*/ 177800 h 1102971"/>
                  <a:gd name="connsiteX2" fmla="*/ 59267 w 157260"/>
                  <a:gd name="connsiteY2" fmla="*/ 342900 h 1102971"/>
                  <a:gd name="connsiteX3" fmla="*/ 84667 w 157260"/>
                  <a:gd name="connsiteY3" fmla="*/ 503767 h 1102971"/>
                  <a:gd name="connsiteX4" fmla="*/ 135467 w 157260"/>
                  <a:gd name="connsiteY4" fmla="*/ 723900 h 1102971"/>
                  <a:gd name="connsiteX5" fmla="*/ 148167 w 157260"/>
                  <a:gd name="connsiteY5" fmla="*/ 914400 h 1102971"/>
                  <a:gd name="connsiteX6" fmla="*/ 156633 w 157260"/>
                  <a:gd name="connsiteY6" fmla="*/ 1016000 h 1102971"/>
                  <a:gd name="connsiteX7" fmla="*/ 156633 w 157260"/>
                  <a:gd name="connsiteY7" fmla="*/ 1092200 h 1102971"/>
                  <a:gd name="connsiteX8" fmla="*/ 143933 w 157260"/>
                  <a:gd name="connsiteY8" fmla="*/ 1100667 h 11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260" h="1102971">
                    <a:moveTo>
                      <a:pt x="0" y="0"/>
                    </a:moveTo>
                    <a:cubicBezTo>
                      <a:pt x="1411" y="60325"/>
                      <a:pt x="2822" y="120650"/>
                      <a:pt x="12700" y="177800"/>
                    </a:cubicBezTo>
                    <a:cubicBezTo>
                      <a:pt x="22578" y="234950"/>
                      <a:pt x="47273" y="288572"/>
                      <a:pt x="59267" y="342900"/>
                    </a:cubicBezTo>
                    <a:cubicBezTo>
                      <a:pt x="71261" y="397228"/>
                      <a:pt x="71967" y="440267"/>
                      <a:pt x="84667" y="503767"/>
                    </a:cubicBezTo>
                    <a:cubicBezTo>
                      <a:pt x="97367" y="567267"/>
                      <a:pt x="124884" y="655461"/>
                      <a:pt x="135467" y="723900"/>
                    </a:cubicBezTo>
                    <a:cubicBezTo>
                      <a:pt x="146050" y="792339"/>
                      <a:pt x="144639" y="865717"/>
                      <a:pt x="148167" y="914400"/>
                    </a:cubicBezTo>
                    <a:cubicBezTo>
                      <a:pt x="151695" y="963083"/>
                      <a:pt x="155222" y="986367"/>
                      <a:pt x="156633" y="1016000"/>
                    </a:cubicBezTo>
                    <a:cubicBezTo>
                      <a:pt x="158044" y="1045633"/>
                      <a:pt x="156633" y="1092200"/>
                      <a:pt x="156633" y="1092200"/>
                    </a:cubicBezTo>
                    <a:cubicBezTo>
                      <a:pt x="154516" y="1106311"/>
                      <a:pt x="149224" y="1103489"/>
                      <a:pt x="143933" y="110066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0" name="フリーフォーム: 図形 599">
                <a:extLst>
                  <a:ext uri="{FF2B5EF4-FFF2-40B4-BE49-F238E27FC236}">
                    <a16:creationId xmlns:a16="http://schemas.microsoft.com/office/drawing/2014/main" id="{6B69B82F-E931-48CF-B99C-CCBEC6AA934D}"/>
                  </a:ext>
                </a:extLst>
              </p:cNvPr>
              <p:cNvSpPr/>
              <p:nvPr/>
            </p:nvSpPr>
            <p:spPr>
              <a:xfrm>
                <a:off x="9477234" y="6151033"/>
                <a:ext cx="122767" cy="359834"/>
              </a:xfrm>
              <a:custGeom>
                <a:avLst/>
                <a:gdLst>
                  <a:gd name="connsiteX0" fmla="*/ 122767 w 122767"/>
                  <a:gd name="connsiteY0" fmla="*/ 0 h 359834"/>
                  <a:gd name="connsiteX1" fmla="*/ 80433 w 122767"/>
                  <a:gd name="connsiteY1" fmla="*/ 105834 h 359834"/>
                  <a:gd name="connsiteX2" fmla="*/ 33867 w 122767"/>
                  <a:gd name="connsiteY2" fmla="*/ 228600 h 359834"/>
                  <a:gd name="connsiteX3" fmla="*/ 12700 w 122767"/>
                  <a:gd name="connsiteY3" fmla="*/ 325967 h 359834"/>
                  <a:gd name="connsiteX4" fmla="*/ 0 w 122767"/>
                  <a:gd name="connsiteY4" fmla="*/ 359834 h 3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7" h="359834">
                    <a:moveTo>
                      <a:pt x="122767" y="0"/>
                    </a:moveTo>
                    <a:cubicBezTo>
                      <a:pt x="109008" y="33867"/>
                      <a:pt x="95250" y="67734"/>
                      <a:pt x="80433" y="105834"/>
                    </a:cubicBezTo>
                    <a:cubicBezTo>
                      <a:pt x="65616" y="143934"/>
                      <a:pt x="45156" y="191911"/>
                      <a:pt x="33867" y="228600"/>
                    </a:cubicBezTo>
                    <a:cubicBezTo>
                      <a:pt x="22578" y="265289"/>
                      <a:pt x="18344" y="304095"/>
                      <a:pt x="12700" y="325967"/>
                    </a:cubicBezTo>
                    <a:cubicBezTo>
                      <a:pt x="7056" y="347839"/>
                      <a:pt x="3528" y="353836"/>
                      <a:pt x="0" y="359834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1" name="フリーフォーム: 図形 600">
                <a:extLst>
                  <a:ext uri="{FF2B5EF4-FFF2-40B4-BE49-F238E27FC236}">
                    <a16:creationId xmlns:a16="http://schemas.microsoft.com/office/drawing/2014/main" id="{A7C5550B-2C1A-48E9-9949-F5B4B3164266}"/>
                  </a:ext>
                </a:extLst>
              </p:cNvPr>
              <p:cNvSpPr/>
              <p:nvPr/>
            </p:nvSpPr>
            <p:spPr>
              <a:xfrm>
                <a:off x="9339077" y="6527800"/>
                <a:ext cx="129690" cy="160867"/>
              </a:xfrm>
              <a:custGeom>
                <a:avLst/>
                <a:gdLst>
                  <a:gd name="connsiteX0" fmla="*/ 129690 w 129690"/>
                  <a:gd name="connsiteY0" fmla="*/ 0 h 160867"/>
                  <a:gd name="connsiteX1" fmla="*/ 78890 w 129690"/>
                  <a:gd name="connsiteY1" fmla="*/ 63500 h 160867"/>
                  <a:gd name="connsiteX2" fmla="*/ 6924 w 129690"/>
                  <a:gd name="connsiteY2" fmla="*/ 114300 h 160867"/>
                  <a:gd name="connsiteX3" fmla="*/ 6924 w 129690"/>
                  <a:gd name="connsiteY3" fmla="*/ 160867 h 16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90" h="160867">
                    <a:moveTo>
                      <a:pt x="129690" y="0"/>
                    </a:moveTo>
                    <a:cubicBezTo>
                      <a:pt x="114520" y="22225"/>
                      <a:pt x="99351" y="44450"/>
                      <a:pt x="78890" y="63500"/>
                    </a:cubicBezTo>
                    <a:cubicBezTo>
                      <a:pt x="58429" y="82550"/>
                      <a:pt x="18918" y="98072"/>
                      <a:pt x="6924" y="114300"/>
                    </a:cubicBezTo>
                    <a:cubicBezTo>
                      <a:pt x="-5070" y="130528"/>
                      <a:pt x="927" y="145697"/>
                      <a:pt x="6924" y="16086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2" name="フリーフォーム: 図形 601">
                <a:extLst>
                  <a:ext uri="{FF2B5EF4-FFF2-40B4-BE49-F238E27FC236}">
                    <a16:creationId xmlns:a16="http://schemas.microsoft.com/office/drawing/2014/main" id="{C7399B56-42C6-4CB7-82B4-D88D7BAFDB24}"/>
                  </a:ext>
                </a:extLst>
              </p:cNvPr>
              <p:cNvSpPr/>
              <p:nvPr/>
            </p:nvSpPr>
            <p:spPr>
              <a:xfrm>
                <a:off x="9486759" y="620713"/>
                <a:ext cx="393700" cy="275425"/>
              </a:xfrm>
              <a:custGeom>
                <a:avLst/>
                <a:gdLst>
                  <a:gd name="connsiteX0" fmla="*/ 0 w 393700"/>
                  <a:gd name="connsiteY0" fmla="*/ 1587 h 275425"/>
                  <a:gd name="connsiteX1" fmla="*/ 12700 w 393700"/>
                  <a:gd name="connsiteY1" fmla="*/ 68262 h 275425"/>
                  <a:gd name="connsiteX2" fmla="*/ 19050 w 393700"/>
                  <a:gd name="connsiteY2" fmla="*/ 107950 h 275425"/>
                  <a:gd name="connsiteX3" fmla="*/ 49213 w 393700"/>
                  <a:gd name="connsiteY3" fmla="*/ 163512 h 275425"/>
                  <a:gd name="connsiteX4" fmla="*/ 90488 w 393700"/>
                  <a:gd name="connsiteY4" fmla="*/ 207962 h 275425"/>
                  <a:gd name="connsiteX5" fmla="*/ 136525 w 393700"/>
                  <a:gd name="connsiteY5" fmla="*/ 244475 h 275425"/>
                  <a:gd name="connsiteX6" fmla="*/ 166688 w 393700"/>
                  <a:gd name="connsiteY6" fmla="*/ 268287 h 275425"/>
                  <a:gd name="connsiteX7" fmla="*/ 187325 w 393700"/>
                  <a:gd name="connsiteY7" fmla="*/ 269875 h 275425"/>
                  <a:gd name="connsiteX8" fmla="*/ 209550 w 393700"/>
                  <a:gd name="connsiteY8" fmla="*/ 266700 h 275425"/>
                  <a:gd name="connsiteX9" fmla="*/ 325438 w 393700"/>
                  <a:gd name="connsiteY9" fmla="*/ 163512 h 275425"/>
                  <a:gd name="connsiteX10" fmla="*/ 338138 w 393700"/>
                  <a:gd name="connsiteY10" fmla="*/ 136525 h 275425"/>
                  <a:gd name="connsiteX11" fmla="*/ 393700 w 393700"/>
                  <a:gd name="connsiteY11" fmla="*/ 0 h 275425"/>
                  <a:gd name="connsiteX0" fmla="*/ 0 w 393700"/>
                  <a:gd name="connsiteY0" fmla="*/ 1587 h 275425"/>
                  <a:gd name="connsiteX1" fmla="*/ 12700 w 393700"/>
                  <a:gd name="connsiteY1" fmla="*/ 68262 h 275425"/>
                  <a:gd name="connsiteX2" fmla="*/ 19050 w 393700"/>
                  <a:gd name="connsiteY2" fmla="*/ 107950 h 275425"/>
                  <a:gd name="connsiteX3" fmla="*/ 49213 w 393700"/>
                  <a:gd name="connsiteY3" fmla="*/ 163512 h 275425"/>
                  <a:gd name="connsiteX4" fmla="*/ 90488 w 393700"/>
                  <a:gd name="connsiteY4" fmla="*/ 207962 h 275425"/>
                  <a:gd name="connsiteX5" fmla="*/ 136525 w 393700"/>
                  <a:gd name="connsiteY5" fmla="*/ 244475 h 275425"/>
                  <a:gd name="connsiteX6" fmla="*/ 166688 w 393700"/>
                  <a:gd name="connsiteY6" fmla="*/ 268287 h 275425"/>
                  <a:gd name="connsiteX7" fmla="*/ 187325 w 393700"/>
                  <a:gd name="connsiteY7" fmla="*/ 269875 h 275425"/>
                  <a:gd name="connsiteX8" fmla="*/ 209550 w 393700"/>
                  <a:gd name="connsiteY8" fmla="*/ 266700 h 275425"/>
                  <a:gd name="connsiteX9" fmla="*/ 325438 w 393700"/>
                  <a:gd name="connsiteY9" fmla="*/ 163512 h 275425"/>
                  <a:gd name="connsiteX10" fmla="*/ 339725 w 393700"/>
                  <a:gd name="connsiteY10" fmla="*/ 136525 h 275425"/>
                  <a:gd name="connsiteX11" fmla="*/ 393700 w 393700"/>
                  <a:gd name="connsiteY11" fmla="*/ 0 h 27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700" h="275425">
                    <a:moveTo>
                      <a:pt x="0" y="1587"/>
                    </a:moveTo>
                    <a:cubicBezTo>
                      <a:pt x="4762" y="26061"/>
                      <a:pt x="9525" y="50535"/>
                      <a:pt x="12700" y="68262"/>
                    </a:cubicBezTo>
                    <a:cubicBezTo>
                      <a:pt x="15875" y="85989"/>
                      <a:pt x="12965" y="92075"/>
                      <a:pt x="19050" y="107950"/>
                    </a:cubicBezTo>
                    <a:cubicBezTo>
                      <a:pt x="25135" y="123825"/>
                      <a:pt x="37307" y="146843"/>
                      <a:pt x="49213" y="163512"/>
                    </a:cubicBezTo>
                    <a:cubicBezTo>
                      <a:pt x="61119" y="180181"/>
                      <a:pt x="75936" y="194468"/>
                      <a:pt x="90488" y="207962"/>
                    </a:cubicBezTo>
                    <a:cubicBezTo>
                      <a:pt x="105040" y="221456"/>
                      <a:pt x="136525" y="244475"/>
                      <a:pt x="136525" y="244475"/>
                    </a:cubicBezTo>
                    <a:cubicBezTo>
                      <a:pt x="149225" y="254529"/>
                      <a:pt x="158221" y="264054"/>
                      <a:pt x="166688" y="268287"/>
                    </a:cubicBezTo>
                    <a:cubicBezTo>
                      <a:pt x="175155" y="272520"/>
                      <a:pt x="180181" y="270139"/>
                      <a:pt x="187325" y="269875"/>
                    </a:cubicBezTo>
                    <a:cubicBezTo>
                      <a:pt x="194469" y="269611"/>
                      <a:pt x="186531" y="284427"/>
                      <a:pt x="209550" y="266700"/>
                    </a:cubicBezTo>
                    <a:cubicBezTo>
                      <a:pt x="232569" y="248973"/>
                      <a:pt x="303742" y="185208"/>
                      <a:pt x="325438" y="163512"/>
                    </a:cubicBezTo>
                    <a:cubicBezTo>
                      <a:pt x="347134" y="141816"/>
                      <a:pt x="328348" y="163777"/>
                      <a:pt x="339725" y="136525"/>
                    </a:cubicBezTo>
                    <a:cubicBezTo>
                      <a:pt x="351102" y="109273"/>
                      <a:pt x="393700" y="0"/>
                      <a:pt x="393700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3" name="フリーフォーム: 図形 602">
                <a:extLst>
                  <a:ext uri="{FF2B5EF4-FFF2-40B4-BE49-F238E27FC236}">
                    <a16:creationId xmlns:a16="http://schemas.microsoft.com/office/drawing/2014/main" id="{45C1C97B-D1E0-46C1-8F5B-CAED1995B4AD}"/>
                  </a:ext>
                </a:extLst>
              </p:cNvPr>
              <p:cNvSpPr/>
              <p:nvPr/>
            </p:nvSpPr>
            <p:spPr>
              <a:xfrm>
                <a:off x="9743934" y="379413"/>
                <a:ext cx="106363" cy="26987"/>
              </a:xfrm>
              <a:custGeom>
                <a:avLst/>
                <a:gdLst>
                  <a:gd name="connsiteX0" fmla="*/ 0 w 106363"/>
                  <a:gd name="connsiteY0" fmla="*/ 0 h 26987"/>
                  <a:gd name="connsiteX1" fmla="*/ 106363 w 106363"/>
                  <a:gd name="connsiteY1" fmla="*/ 26987 h 2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363" h="26987">
                    <a:moveTo>
                      <a:pt x="0" y="0"/>
                    </a:moveTo>
                    <a:cubicBezTo>
                      <a:pt x="41672" y="13361"/>
                      <a:pt x="83344" y="26723"/>
                      <a:pt x="106363" y="2698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4" name="フリーフォーム: 図形 603">
                <a:extLst>
                  <a:ext uri="{FF2B5EF4-FFF2-40B4-BE49-F238E27FC236}">
                    <a16:creationId xmlns:a16="http://schemas.microsoft.com/office/drawing/2014/main" id="{C13FCC85-3B6F-4F44-8292-168A5DF2018A}"/>
                  </a:ext>
                </a:extLst>
              </p:cNvPr>
              <p:cNvSpPr/>
              <p:nvPr/>
            </p:nvSpPr>
            <p:spPr>
              <a:xfrm>
                <a:off x="9852884" y="414338"/>
                <a:ext cx="24400" cy="207962"/>
              </a:xfrm>
              <a:custGeom>
                <a:avLst/>
                <a:gdLst>
                  <a:gd name="connsiteX0" fmla="*/ 588 w 24400"/>
                  <a:gd name="connsiteY0" fmla="*/ 0 h 207962"/>
                  <a:gd name="connsiteX1" fmla="*/ 588 w 24400"/>
                  <a:gd name="connsiteY1" fmla="*/ 57150 h 207962"/>
                  <a:gd name="connsiteX2" fmla="*/ 588 w 24400"/>
                  <a:gd name="connsiteY2" fmla="*/ 100012 h 207962"/>
                  <a:gd name="connsiteX3" fmla="*/ 8525 w 24400"/>
                  <a:gd name="connsiteY3" fmla="*/ 158750 h 207962"/>
                  <a:gd name="connsiteX4" fmla="*/ 24400 w 24400"/>
                  <a:gd name="connsiteY4" fmla="*/ 207962 h 20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00" h="207962">
                    <a:moveTo>
                      <a:pt x="588" y="0"/>
                    </a:moveTo>
                    <a:lnTo>
                      <a:pt x="588" y="57150"/>
                    </a:lnTo>
                    <a:cubicBezTo>
                      <a:pt x="588" y="73819"/>
                      <a:pt x="-735" y="83079"/>
                      <a:pt x="588" y="100012"/>
                    </a:cubicBezTo>
                    <a:cubicBezTo>
                      <a:pt x="1911" y="116945"/>
                      <a:pt x="4556" y="140758"/>
                      <a:pt x="8525" y="158750"/>
                    </a:cubicBezTo>
                    <a:cubicBezTo>
                      <a:pt x="12494" y="176742"/>
                      <a:pt x="23871" y="201083"/>
                      <a:pt x="24400" y="20796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5" name="フリーフォーム: 図形 604">
                <a:extLst>
                  <a:ext uri="{FF2B5EF4-FFF2-40B4-BE49-F238E27FC236}">
                    <a16:creationId xmlns:a16="http://schemas.microsoft.com/office/drawing/2014/main" id="{D4E402D7-03AF-4A12-BB6E-B81D48DE52DA}"/>
                  </a:ext>
                </a:extLst>
              </p:cNvPr>
              <p:cNvSpPr/>
              <p:nvPr/>
            </p:nvSpPr>
            <p:spPr>
              <a:xfrm>
                <a:off x="9640747" y="381000"/>
                <a:ext cx="101600" cy="112713"/>
              </a:xfrm>
              <a:custGeom>
                <a:avLst/>
                <a:gdLst>
                  <a:gd name="connsiteX0" fmla="*/ 101600 w 101600"/>
                  <a:gd name="connsiteY0" fmla="*/ 0 h 112713"/>
                  <a:gd name="connsiteX1" fmla="*/ 60325 w 101600"/>
                  <a:gd name="connsiteY1" fmla="*/ 58738 h 112713"/>
                  <a:gd name="connsiteX2" fmla="*/ 34925 w 101600"/>
                  <a:gd name="connsiteY2" fmla="*/ 98425 h 112713"/>
                  <a:gd name="connsiteX3" fmla="*/ 0 w 101600"/>
                  <a:gd name="connsiteY3" fmla="*/ 112713 h 1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" h="112713">
                    <a:moveTo>
                      <a:pt x="101600" y="0"/>
                    </a:moveTo>
                    <a:cubicBezTo>
                      <a:pt x="86518" y="21167"/>
                      <a:pt x="71437" y="42334"/>
                      <a:pt x="60325" y="58738"/>
                    </a:cubicBezTo>
                    <a:cubicBezTo>
                      <a:pt x="49213" y="75142"/>
                      <a:pt x="44979" y="89429"/>
                      <a:pt x="34925" y="98425"/>
                    </a:cubicBezTo>
                    <a:cubicBezTo>
                      <a:pt x="24871" y="107421"/>
                      <a:pt x="12435" y="110067"/>
                      <a:pt x="0" y="11271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6" name="フリーフォーム: 図形 605">
                <a:extLst>
                  <a:ext uri="{FF2B5EF4-FFF2-40B4-BE49-F238E27FC236}">
                    <a16:creationId xmlns:a16="http://schemas.microsoft.com/office/drawing/2014/main" id="{0BBFA162-09D3-4C29-A5F5-C060CCD65525}"/>
                  </a:ext>
                </a:extLst>
              </p:cNvPr>
              <p:cNvSpPr/>
              <p:nvPr/>
            </p:nvSpPr>
            <p:spPr>
              <a:xfrm>
                <a:off x="9812197" y="544513"/>
                <a:ext cx="47526" cy="23812"/>
              </a:xfrm>
              <a:custGeom>
                <a:avLst/>
                <a:gdLst>
                  <a:gd name="connsiteX0" fmla="*/ 0 w 47526"/>
                  <a:gd name="connsiteY0" fmla="*/ 0 h 23812"/>
                  <a:gd name="connsiteX1" fmla="*/ 46037 w 47526"/>
                  <a:gd name="connsiteY1" fmla="*/ 23812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26" h="23812">
                    <a:moveTo>
                      <a:pt x="0" y="0"/>
                    </a:moveTo>
                    <a:cubicBezTo>
                      <a:pt x="27119" y="10980"/>
                      <a:pt x="54239" y="21960"/>
                      <a:pt x="46037" y="2381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7" name="フリーフォーム: 図形 606">
                <a:extLst>
                  <a:ext uri="{FF2B5EF4-FFF2-40B4-BE49-F238E27FC236}">
                    <a16:creationId xmlns:a16="http://schemas.microsoft.com/office/drawing/2014/main" id="{A61E1AA8-D756-4C2B-B0BE-7AA013DB1530}"/>
                  </a:ext>
                </a:extLst>
              </p:cNvPr>
              <p:cNvSpPr/>
              <p:nvPr/>
            </p:nvSpPr>
            <p:spPr>
              <a:xfrm>
                <a:off x="9656622" y="493713"/>
                <a:ext cx="65087" cy="17462"/>
              </a:xfrm>
              <a:custGeom>
                <a:avLst/>
                <a:gdLst>
                  <a:gd name="connsiteX0" fmla="*/ 65087 w 65087"/>
                  <a:gd name="connsiteY0" fmla="*/ 17462 h 17462"/>
                  <a:gd name="connsiteX1" fmla="*/ 0 w 65087"/>
                  <a:gd name="connsiteY1" fmla="*/ 0 h 1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087" h="17462">
                    <a:moveTo>
                      <a:pt x="65087" y="17462"/>
                    </a:moveTo>
                    <a:cubicBezTo>
                      <a:pt x="38629" y="10980"/>
                      <a:pt x="12171" y="4498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8" name="フリーフォーム: 図形 607">
                <a:extLst>
                  <a:ext uri="{FF2B5EF4-FFF2-40B4-BE49-F238E27FC236}">
                    <a16:creationId xmlns:a16="http://schemas.microsoft.com/office/drawing/2014/main" id="{8C98EF35-3209-4D91-8A79-8326D5CB4107}"/>
                  </a:ext>
                </a:extLst>
              </p:cNvPr>
              <p:cNvSpPr/>
              <p:nvPr/>
            </p:nvSpPr>
            <p:spPr>
              <a:xfrm>
                <a:off x="9567722" y="550863"/>
                <a:ext cx="117475" cy="35462"/>
              </a:xfrm>
              <a:custGeom>
                <a:avLst/>
                <a:gdLst>
                  <a:gd name="connsiteX0" fmla="*/ 0 w 117475"/>
                  <a:gd name="connsiteY0" fmla="*/ 0 h 37763"/>
                  <a:gd name="connsiteX1" fmla="*/ 47625 w 117475"/>
                  <a:gd name="connsiteY1" fmla="*/ 34925 h 37763"/>
                  <a:gd name="connsiteX2" fmla="*/ 93662 w 117475"/>
                  <a:gd name="connsiteY2" fmla="*/ 34925 h 37763"/>
                  <a:gd name="connsiteX3" fmla="*/ 117475 w 117475"/>
                  <a:gd name="connsiteY3" fmla="*/ 28575 h 37763"/>
                  <a:gd name="connsiteX0" fmla="*/ 0 w 117475"/>
                  <a:gd name="connsiteY0" fmla="*/ 0 h 35462"/>
                  <a:gd name="connsiteX1" fmla="*/ 47625 w 117475"/>
                  <a:gd name="connsiteY1" fmla="*/ 30162 h 35462"/>
                  <a:gd name="connsiteX2" fmla="*/ 93662 w 117475"/>
                  <a:gd name="connsiteY2" fmla="*/ 34925 h 35462"/>
                  <a:gd name="connsiteX3" fmla="*/ 117475 w 117475"/>
                  <a:gd name="connsiteY3" fmla="*/ 28575 h 3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75" h="35462">
                    <a:moveTo>
                      <a:pt x="0" y="0"/>
                    </a:moveTo>
                    <a:cubicBezTo>
                      <a:pt x="16007" y="14552"/>
                      <a:pt x="32015" y="24341"/>
                      <a:pt x="47625" y="30162"/>
                    </a:cubicBezTo>
                    <a:cubicBezTo>
                      <a:pt x="63235" y="35983"/>
                      <a:pt x="82020" y="35983"/>
                      <a:pt x="93662" y="34925"/>
                    </a:cubicBezTo>
                    <a:cubicBezTo>
                      <a:pt x="105304" y="33867"/>
                      <a:pt x="111389" y="31221"/>
                      <a:pt x="117475" y="2857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9" name="フリーフォーム: 図形 608">
                <a:extLst>
                  <a:ext uri="{FF2B5EF4-FFF2-40B4-BE49-F238E27FC236}">
                    <a16:creationId xmlns:a16="http://schemas.microsoft.com/office/drawing/2014/main" id="{17AD22EA-3B55-470F-8376-0D45D54658A1}"/>
                  </a:ext>
                </a:extLst>
              </p:cNvPr>
              <p:cNvSpPr/>
              <p:nvPr/>
            </p:nvSpPr>
            <p:spPr>
              <a:xfrm>
                <a:off x="9572484" y="528638"/>
                <a:ext cx="111125" cy="42862"/>
              </a:xfrm>
              <a:custGeom>
                <a:avLst/>
                <a:gdLst>
                  <a:gd name="connsiteX0" fmla="*/ 0 w 111125"/>
                  <a:gd name="connsiteY0" fmla="*/ 9525 h 42862"/>
                  <a:gd name="connsiteX1" fmla="*/ 52388 w 111125"/>
                  <a:gd name="connsiteY1" fmla="*/ 0 h 42862"/>
                  <a:gd name="connsiteX2" fmla="*/ 84138 w 111125"/>
                  <a:gd name="connsiteY2" fmla="*/ 9525 h 42862"/>
                  <a:gd name="connsiteX3" fmla="*/ 101600 w 111125"/>
                  <a:gd name="connsiteY3" fmla="*/ 17462 h 42862"/>
                  <a:gd name="connsiteX4" fmla="*/ 111125 w 111125"/>
                  <a:gd name="connsiteY4" fmla="*/ 42862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125" h="42862">
                    <a:moveTo>
                      <a:pt x="0" y="9525"/>
                    </a:moveTo>
                    <a:cubicBezTo>
                      <a:pt x="19182" y="4762"/>
                      <a:pt x="38365" y="0"/>
                      <a:pt x="52388" y="0"/>
                    </a:cubicBezTo>
                    <a:cubicBezTo>
                      <a:pt x="66411" y="0"/>
                      <a:pt x="75936" y="6615"/>
                      <a:pt x="84138" y="9525"/>
                    </a:cubicBezTo>
                    <a:cubicBezTo>
                      <a:pt x="92340" y="12435"/>
                      <a:pt x="97102" y="11906"/>
                      <a:pt x="101600" y="17462"/>
                    </a:cubicBezTo>
                    <a:cubicBezTo>
                      <a:pt x="106098" y="23018"/>
                      <a:pt x="108611" y="32940"/>
                      <a:pt x="111125" y="4286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0" name="フリーフォーム: 図形 609">
                <a:extLst>
                  <a:ext uri="{FF2B5EF4-FFF2-40B4-BE49-F238E27FC236}">
                    <a16:creationId xmlns:a16="http://schemas.microsoft.com/office/drawing/2014/main" id="{E7A2D8CA-32E6-4833-87C6-23568B6ECC2F}"/>
                  </a:ext>
                </a:extLst>
              </p:cNvPr>
              <p:cNvSpPr/>
              <p:nvPr/>
            </p:nvSpPr>
            <p:spPr>
              <a:xfrm>
                <a:off x="9783622" y="588956"/>
                <a:ext cx="84137" cy="16019"/>
              </a:xfrm>
              <a:custGeom>
                <a:avLst/>
                <a:gdLst>
                  <a:gd name="connsiteX0" fmla="*/ 0 w 84137"/>
                  <a:gd name="connsiteY0" fmla="*/ 14294 h 16019"/>
                  <a:gd name="connsiteX1" fmla="*/ 61912 w 84137"/>
                  <a:gd name="connsiteY1" fmla="*/ 7 h 16019"/>
                  <a:gd name="connsiteX2" fmla="*/ 84137 w 84137"/>
                  <a:gd name="connsiteY2" fmla="*/ 15882 h 16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37" h="16019">
                    <a:moveTo>
                      <a:pt x="0" y="14294"/>
                    </a:moveTo>
                    <a:cubicBezTo>
                      <a:pt x="23944" y="7018"/>
                      <a:pt x="47889" y="-258"/>
                      <a:pt x="61912" y="7"/>
                    </a:cubicBezTo>
                    <a:cubicBezTo>
                      <a:pt x="75935" y="272"/>
                      <a:pt x="83343" y="17734"/>
                      <a:pt x="84137" y="1588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1" name="フリーフォーム: 図形 610">
                <a:extLst>
                  <a:ext uri="{FF2B5EF4-FFF2-40B4-BE49-F238E27FC236}">
                    <a16:creationId xmlns:a16="http://schemas.microsoft.com/office/drawing/2014/main" id="{6D9A39B1-04A3-4CD8-86F9-41421403E8A3}"/>
                  </a:ext>
                </a:extLst>
              </p:cNvPr>
              <p:cNvSpPr/>
              <p:nvPr/>
            </p:nvSpPr>
            <p:spPr>
              <a:xfrm>
                <a:off x="9788384" y="614363"/>
                <a:ext cx="79375" cy="26035"/>
              </a:xfrm>
              <a:custGeom>
                <a:avLst/>
                <a:gdLst>
                  <a:gd name="connsiteX0" fmla="*/ 0 w 79375"/>
                  <a:gd name="connsiteY0" fmla="*/ 0 h 26035"/>
                  <a:gd name="connsiteX1" fmla="*/ 57150 w 79375"/>
                  <a:gd name="connsiteY1" fmla="*/ 25400 h 26035"/>
                  <a:gd name="connsiteX2" fmla="*/ 79375 w 79375"/>
                  <a:gd name="connsiteY2" fmla="*/ 15875 h 26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375" h="26035">
                    <a:moveTo>
                      <a:pt x="0" y="0"/>
                    </a:moveTo>
                    <a:cubicBezTo>
                      <a:pt x="21960" y="11377"/>
                      <a:pt x="43921" y="22754"/>
                      <a:pt x="57150" y="25400"/>
                    </a:cubicBezTo>
                    <a:cubicBezTo>
                      <a:pt x="70379" y="28046"/>
                      <a:pt x="74877" y="21960"/>
                      <a:pt x="79375" y="1587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2" name="フリーフォーム: 図形 611">
                <a:extLst>
                  <a:ext uri="{FF2B5EF4-FFF2-40B4-BE49-F238E27FC236}">
                    <a16:creationId xmlns:a16="http://schemas.microsoft.com/office/drawing/2014/main" id="{23D90424-E5C0-411F-8D09-6195DB1497E9}"/>
                  </a:ext>
                </a:extLst>
              </p:cNvPr>
              <p:cNvSpPr/>
              <p:nvPr/>
            </p:nvSpPr>
            <p:spPr>
              <a:xfrm>
                <a:off x="9763480" y="547688"/>
                <a:ext cx="42367" cy="141506"/>
              </a:xfrm>
              <a:custGeom>
                <a:avLst/>
                <a:gdLst>
                  <a:gd name="connsiteX0" fmla="*/ 42367 w 42367"/>
                  <a:gd name="connsiteY0" fmla="*/ 0 h 141506"/>
                  <a:gd name="connsiteX1" fmla="*/ 4267 w 42367"/>
                  <a:gd name="connsiteY1" fmla="*/ 46037 h 141506"/>
                  <a:gd name="connsiteX2" fmla="*/ 1092 w 42367"/>
                  <a:gd name="connsiteY2" fmla="*/ 76200 h 141506"/>
                  <a:gd name="connsiteX3" fmla="*/ 5854 w 42367"/>
                  <a:gd name="connsiteY3" fmla="*/ 111125 h 141506"/>
                  <a:gd name="connsiteX4" fmla="*/ 7442 w 42367"/>
                  <a:gd name="connsiteY4" fmla="*/ 141287 h 14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67" h="141506">
                    <a:moveTo>
                      <a:pt x="42367" y="0"/>
                    </a:moveTo>
                    <a:cubicBezTo>
                      <a:pt x="26756" y="16668"/>
                      <a:pt x="11146" y="33337"/>
                      <a:pt x="4267" y="46037"/>
                    </a:cubicBezTo>
                    <a:cubicBezTo>
                      <a:pt x="-2612" y="58737"/>
                      <a:pt x="828" y="65352"/>
                      <a:pt x="1092" y="76200"/>
                    </a:cubicBezTo>
                    <a:cubicBezTo>
                      <a:pt x="1356" y="87048"/>
                      <a:pt x="4796" y="100277"/>
                      <a:pt x="5854" y="111125"/>
                    </a:cubicBezTo>
                    <a:cubicBezTo>
                      <a:pt x="6912" y="121973"/>
                      <a:pt x="4532" y="143933"/>
                      <a:pt x="7442" y="14128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3" name="フリーフォーム: 図形 612">
                <a:extLst>
                  <a:ext uri="{FF2B5EF4-FFF2-40B4-BE49-F238E27FC236}">
                    <a16:creationId xmlns:a16="http://schemas.microsoft.com/office/drawing/2014/main" id="{245B8035-09D6-4DE1-813B-6426333A6056}"/>
                  </a:ext>
                </a:extLst>
              </p:cNvPr>
              <p:cNvSpPr/>
              <p:nvPr/>
            </p:nvSpPr>
            <p:spPr>
              <a:xfrm>
                <a:off x="9723297" y="541338"/>
                <a:ext cx="15875" cy="65087"/>
              </a:xfrm>
              <a:custGeom>
                <a:avLst/>
                <a:gdLst>
                  <a:gd name="connsiteX0" fmla="*/ 0 w 15875"/>
                  <a:gd name="connsiteY0" fmla="*/ 0 h 65087"/>
                  <a:gd name="connsiteX1" fmla="*/ 15875 w 15875"/>
                  <a:gd name="connsiteY1" fmla="*/ 65087 h 6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75" h="65087">
                    <a:moveTo>
                      <a:pt x="0" y="0"/>
                    </a:moveTo>
                    <a:cubicBezTo>
                      <a:pt x="5292" y="21696"/>
                      <a:pt x="14817" y="53445"/>
                      <a:pt x="15875" y="6508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4" name="フリーフォーム: 図形 613">
                <a:extLst>
                  <a:ext uri="{FF2B5EF4-FFF2-40B4-BE49-F238E27FC236}">
                    <a16:creationId xmlns:a16="http://schemas.microsoft.com/office/drawing/2014/main" id="{620C2039-9CAD-448B-B5B4-F25551526B79}"/>
                  </a:ext>
                </a:extLst>
              </p:cNvPr>
              <p:cNvSpPr/>
              <p:nvPr/>
            </p:nvSpPr>
            <p:spPr>
              <a:xfrm>
                <a:off x="9651859" y="736105"/>
                <a:ext cx="92075" cy="44945"/>
              </a:xfrm>
              <a:custGeom>
                <a:avLst/>
                <a:gdLst>
                  <a:gd name="connsiteX0" fmla="*/ 0 w 92075"/>
                  <a:gd name="connsiteY0" fmla="*/ 17958 h 44945"/>
                  <a:gd name="connsiteX1" fmla="*/ 55563 w 92075"/>
                  <a:gd name="connsiteY1" fmla="*/ 495 h 44945"/>
                  <a:gd name="connsiteX2" fmla="*/ 76200 w 92075"/>
                  <a:gd name="connsiteY2" fmla="*/ 8433 h 44945"/>
                  <a:gd name="connsiteX3" fmla="*/ 92075 w 92075"/>
                  <a:gd name="connsiteY3" fmla="*/ 44945 h 4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075" h="44945">
                    <a:moveTo>
                      <a:pt x="0" y="17958"/>
                    </a:moveTo>
                    <a:cubicBezTo>
                      <a:pt x="21431" y="10020"/>
                      <a:pt x="42863" y="2082"/>
                      <a:pt x="55563" y="495"/>
                    </a:cubicBezTo>
                    <a:cubicBezTo>
                      <a:pt x="68263" y="-1092"/>
                      <a:pt x="70115" y="1025"/>
                      <a:pt x="76200" y="8433"/>
                    </a:cubicBezTo>
                    <a:cubicBezTo>
                      <a:pt x="82285" y="15841"/>
                      <a:pt x="87180" y="30393"/>
                      <a:pt x="92075" y="44945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5" name="フリーフォーム: 図形 614">
                <a:extLst>
                  <a:ext uri="{FF2B5EF4-FFF2-40B4-BE49-F238E27FC236}">
                    <a16:creationId xmlns:a16="http://schemas.microsoft.com/office/drawing/2014/main" id="{B81A643E-F1D1-4CB8-B56B-0EF31640341C}"/>
                  </a:ext>
                </a:extLst>
              </p:cNvPr>
              <p:cNvSpPr/>
              <p:nvPr/>
            </p:nvSpPr>
            <p:spPr>
              <a:xfrm>
                <a:off x="9655034" y="788988"/>
                <a:ext cx="73853" cy="21133"/>
              </a:xfrm>
              <a:custGeom>
                <a:avLst/>
                <a:gdLst>
                  <a:gd name="connsiteX0" fmla="*/ 0 w 73853"/>
                  <a:gd name="connsiteY0" fmla="*/ 0 h 21133"/>
                  <a:gd name="connsiteX1" fmla="*/ 63500 w 73853"/>
                  <a:gd name="connsiteY1" fmla="*/ 20637 h 21133"/>
                  <a:gd name="connsiteX2" fmla="*/ 73025 w 73853"/>
                  <a:gd name="connsiteY2" fmla="*/ 12700 h 2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853" h="21133">
                    <a:moveTo>
                      <a:pt x="0" y="0"/>
                    </a:moveTo>
                    <a:cubicBezTo>
                      <a:pt x="25664" y="9260"/>
                      <a:pt x="51329" y="18520"/>
                      <a:pt x="63500" y="20637"/>
                    </a:cubicBezTo>
                    <a:cubicBezTo>
                      <a:pt x="75671" y="22754"/>
                      <a:pt x="74348" y="17727"/>
                      <a:pt x="73025" y="127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6" name="フリーフォーム: 図形 615">
                <a:extLst>
                  <a:ext uri="{FF2B5EF4-FFF2-40B4-BE49-F238E27FC236}">
                    <a16:creationId xmlns:a16="http://schemas.microsoft.com/office/drawing/2014/main" id="{41D2250B-1A56-4D9E-9F47-FE6D81D8D216}"/>
                  </a:ext>
                </a:extLst>
              </p:cNvPr>
              <p:cNvSpPr/>
              <p:nvPr/>
            </p:nvSpPr>
            <p:spPr>
              <a:xfrm>
                <a:off x="9661384" y="763588"/>
                <a:ext cx="73025" cy="14587"/>
              </a:xfrm>
              <a:custGeom>
                <a:avLst/>
                <a:gdLst>
                  <a:gd name="connsiteX0" fmla="*/ 0 w 73025"/>
                  <a:gd name="connsiteY0" fmla="*/ 0 h 14587"/>
                  <a:gd name="connsiteX1" fmla="*/ 52388 w 73025"/>
                  <a:gd name="connsiteY1" fmla="*/ 12700 h 14587"/>
                  <a:gd name="connsiteX2" fmla="*/ 73025 w 73025"/>
                  <a:gd name="connsiteY2" fmla="*/ 14287 h 1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25" h="14587">
                    <a:moveTo>
                      <a:pt x="0" y="0"/>
                    </a:moveTo>
                    <a:cubicBezTo>
                      <a:pt x="20108" y="5159"/>
                      <a:pt x="40217" y="10319"/>
                      <a:pt x="52388" y="12700"/>
                    </a:cubicBezTo>
                    <a:cubicBezTo>
                      <a:pt x="64559" y="15081"/>
                      <a:pt x="68792" y="14684"/>
                      <a:pt x="73025" y="1428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7" name="フリーフォーム: 図形 616">
                <a:extLst>
                  <a:ext uri="{FF2B5EF4-FFF2-40B4-BE49-F238E27FC236}">
                    <a16:creationId xmlns:a16="http://schemas.microsoft.com/office/drawing/2014/main" id="{C9EDA2FC-E013-42C4-8FFA-CB3CB2C048EE}"/>
                  </a:ext>
                </a:extLst>
              </p:cNvPr>
              <p:cNvSpPr/>
              <p:nvPr/>
            </p:nvSpPr>
            <p:spPr>
              <a:xfrm>
                <a:off x="10182084" y="6134100"/>
                <a:ext cx="67733" cy="129117"/>
              </a:xfrm>
              <a:custGeom>
                <a:avLst/>
                <a:gdLst>
                  <a:gd name="connsiteX0" fmla="*/ 67733 w 67733"/>
                  <a:gd name="connsiteY0" fmla="*/ 0 h 129117"/>
                  <a:gd name="connsiteX1" fmla="*/ 44450 w 67733"/>
                  <a:gd name="connsiteY1" fmla="*/ 50800 h 129117"/>
                  <a:gd name="connsiteX2" fmla="*/ 8467 w 67733"/>
                  <a:gd name="connsiteY2" fmla="*/ 110067 h 129117"/>
                  <a:gd name="connsiteX3" fmla="*/ 0 w 67733"/>
                  <a:gd name="connsiteY3" fmla="*/ 129117 h 12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33" h="129117">
                    <a:moveTo>
                      <a:pt x="67733" y="0"/>
                    </a:moveTo>
                    <a:cubicBezTo>
                      <a:pt x="61030" y="16227"/>
                      <a:pt x="54328" y="32455"/>
                      <a:pt x="44450" y="50800"/>
                    </a:cubicBezTo>
                    <a:cubicBezTo>
                      <a:pt x="34572" y="69145"/>
                      <a:pt x="15875" y="97014"/>
                      <a:pt x="8467" y="110067"/>
                    </a:cubicBezTo>
                    <a:cubicBezTo>
                      <a:pt x="1059" y="123120"/>
                      <a:pt x="0" y="129117"/>
                      <a:pt x="0" y="12911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8" name="フリーフォーム: 図形 617">
                <a:extLst>
                  <a:ext uri="{FF2B5EF4-FFF2-40B4-BE49-F238E27FC236}">
                    <a16:creationId xmlns:a16="http://schemas.microsoft.com/office/drawing/2014/main" id="{2C7299D1-F2B5-4994-A7C6-2D704DBAA249}"/>
                  </a:ext>
                </a:extLst>
              </p:cNvPr>
              <p:cNvSpPr/>
              <p:nvPr/>
            </p:nvSpPr>
            <p:spPr>
              <a:xfrm>
                <a:off x="10139751" y="6159500"/>
                <a:ext cx="69850" cy="112183"/>
              </a:xfrm>
              <a:custGeom>
                <a:avLst/>
                <a:gdLst>
                  <a:gd name="connsiteX0" fmla="*/ 69850 w 69850"/>
                  <a:gd name="connsiteY0" fmla="*/ 0 h 112183"/>
                  <a:gd name="connsiteX1" fmla="*/ 16933 w 69850"/>
                  <a:gd name="connsiteY1" fmla="*/ 88900 h 112183"/>
                  <a:gd name="connsiteX2" fmla="*/ 0 w 69850"/>
                  <a:gd name="connsiteY2" fmla="*/ 112183 h 11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850" h="112183">
                    <a:moveTo>
                      <a:pt x="69850" y="0"/>
                    </a:moveTo>
                    <a:cubicBezTo>
                      <a:pt x="49212" y="35101"/>
                      <a:pt x="28575" y="70203"/>
                      <a:pt x="16933" y="88900"/>
                    </a:cubicBezTo>
                    <a:cubicBezTo>
                      <a:pt x="5291" y="107597"/>
                      <a:pt x="4939" y="108303"/>
                      <a:pt x="0" y="11218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9" name="フリーフォーム: 図形 618">
                <a:extLst>
                  <a:ext uri="{FF2B5EF4-FFF2-40B4-BE49-F238E27FC236}">
                    <a16:creationId xmlns:a16="http://schemas.microsoft.com/office/drawing/2014/main" id="{99372C94-077A-44C5-9D69-5FEFD2F370BB}"/>
                  </a:ext>
                </a:extLst>
              </p:cNvPr>
              <p:cNvSpPr/>
              <p:nvPr/>
            </p:nvSpPr>
            <p:spPr>
              <a:xfrm>
                <a:off x="9955601" y="6413500"/>
                <a:ext cx="82550" cy="16933"/>
              </a:xfrm>
              <a:custGeom>
                <a:avLst/>
                <a:gdLst>
                  <a:gd name="connsiteX0" fmla="*/ 0 w 82550"/>
                  <a:gd name="connsiteY0" fmla="*/ 16933 h 16933"/>
                  <a:gd name="connsiteX1" fmla="*/ 82550 w 82550"/>
                  <a:gd name="connsiteY1" fmla="*/ 0 h 1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" h="16933">
                    <a:moveTo>
                      <a:pt x="0" y="16933"/>
                    </a:moveTo>
                    <a:cubicBezTo>
                      <a:pt x="34925" y="12170"/>
                      <a:pt x="69850" y="7408"/>
                      <a:pt x="82550" y="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0" name="フリーフォーム: 図形 619">
                <a:extLst>
                  <a:ext uri="{FF2B5EF4-FFF2-40B4-BE49-F238E27FC236}">
                    <a16:creationId xmlns:a16="http://schemas.microsoft.com/office/drawing/2014/main" id="{C6B3478D-8509-457F-B5DB-B9AB3414A508}"/>
                  </a:ext>
                </a:extLst>
              </p:cNvPr>
              <p:cNvSpPr/>
              <p:nvPr/>
            </p:nvSpPr>
            <p:spPr>
              <a:xfrm>
                <a:off x="9246517" y="2728383"/>
                <a:ext cx="734484" cy="1162103"/>
              </a:xfrm>
              <a:custGeom>
                <a:avLst/>
                <a:gdLst>
                  <a:gd name="connsiteX0" fmla="*/ 734484 w 734484"/>
                  <a:gd name="connsiteY0" fmla="*/ 0 h 1162103"/>
                  <a:gd name="connsiteX1" fmla="*/ 698500 w 734484"/>
                  <a:gd name="connsiteY1" fmla="*/ 101600 h 1162103"/>
                  <a:gd name="connsiteX2" fmla="*/ 643467 w 734484"/>
                  <a:gd name="connsiteY2" fmla="*/ 247650 h 1162103"/>
                  <a:gd name="connsiteX3" fmla="*/ 586317 w 734484"/>
                  <a:gd name="connsiteY3" fmla="*/ 387350 h 1162103"/>
                  <a:gd name="connsiteX4" fmla="*/ 524934 w 734484"/>
                  <a:gd name="connsiteY4" fmla="*/ 533400 h 1162103"/>
                  <a:gd name="connsiteX5" fmla="*/ 455084 w 734484"/>
                  <a:gd name="connsiteY5" fmla="*/ 641350 h 1162103"/>
                  <a:gd name="connsiteX6" fmla="*/ 372534 w 734484"/>
                  <a:gd name="connsiteY6" fmla="*/ 745067 h 1162103"/>
                  <a:gd name="connsiteX7" fmla="*/ 300567 w 734484"/>
                  <a:gd name="connsiteY7" fmla="*/ 831850 h 1162103"/>
                  <a:gd name="connsiteX8" fmla="*/ 243417 w 734484"/>
                  <a:gd name="connsiteY8" fmla="*/ 895350 h 1162103"/>
                  <a:gd name="connsiteX9" fmla="*/ 148167 w 734484"/>
                  <a:gd name="connsiteY9" fmla="*/ 984250 h 1162103"/>
                  <a:gd name="connsiteX10" fmla="*/ 46567 w 734484"/>
                  <a:gd name="connsiteY10" fmla="*/ 1073150 h 1162103"/>
                  <a:gd name="connsiteX11" fmla="*/ 12700 w 734484"/>
                  <a:gd name="connsiteY11" fmla="*/ 1121834 h 1162103"/>
                  <a:gd name="connsiteX12" fmla="*/ 0 w 734484"/>
                  <a:gd name="connsiteY12" fmla="*/ 1162050 h 116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4484" h="1162103">
                    <a:moveTo>
                      <a:pt x="734484" y="0"/>
                    </a:moveTo>
                    <a:cubicBezTo>
                      <a:pt x="724076" y="30162"/>
                      <a:pt x="713669" y="60325"/>
                      <a:pt x="698500" y="101600"/>
                    </a:cubicBezTo>
                    <a:cubicBezTo>
                      <a:pt x="683331" y="142875"/>
                      <a:pt x="662164" y="200025"/>
                      <a:pt x="643467" y="247650"/>
                    </a:cubicBezTo>
                    <a:cubicBezTo>
                      <a:pt x="624770" y="295275"/>
                      <a:pt x="606072" y="339725"/>
                      <a:pt x="586317" y="387350"/>
                    </a:cubicBezTo>
                    <a:cubicBezTo>
                      <a:pt x="566562" y="434975"/>
                      <a:pt x="546806" y="491067"/>
                      <a:pt x="524934" y="533400"/>
                    </a:cubicBezTo>
                    <a:cubicBezTo>
                      <a:pt x="503062" y="575733"/>
                      <a:pt x="480484" y="606072"/>
                      <a:pt x="455084" y="641350"/>
                    </a:cubicBezTo>
                    <a:cubicBezTo>
                      <a:pt x="429684" y="676628"/>
                      <a:pt x="398287" y="713317"/>
                      <a:pt x="372534" y="745067"/>
                    </a:cubicBezTo>
                    <a:cubicBezTo>
                      <a:pt x="346781" y="776817"/>
                      <a:pt x="322086" y="806803"/>
                      <a:pt x="300567" y="831850"/>
                    </a:cubicBezTo>
                    <a:cubicBezTo>
                      <a:pt x="279048" y="856897"/>
                      <a:pt x="268817" y="869950"/>
                      <a:pt x="243417" y="895350"/>
                    </a:cubicBezTo>
                    <a:cubicBezTo>
                      <a:pt x="218017" y="920750"/>
                      <a:pt x="180975" y="954617"/>
                      <a:pt x="148167" y="984250"/>
                    </a:cubicBezTo>
                    <a:cubicBezTo>
                      <a:pt x="115359" y="1013883"/>
                      <a:pt x="69145" y="1050219"/>
                      <a:pt x="46567" y="1073150"/>
                    </a:cubicBezTo>
                    <a:cubicBezTo>
                      <a:pt x="23989" y="1096081"/>
                      <a:pt x="20461" y="1107017"/>
                      <a:pt x="12700" y="1121834"/>
                    </a:cubicBezTo>
                    <a:cubicBezTo>
                      <a:pt x="4939" y="1136651"/>
                      <a:pt x="10230" y="1163461"/>
                      <a:pt x="0" y="116205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1" name="フリーフォーム: 図形 620">
                <a:extLst>
                  <a:ext uri="{FF2B5EF4-FFF2-40B4-BE49-F238E27FC236}">
                    <a16:creationId xmlns:a16="http://schemas.microsoft.com/office/drawing/2014/main" id="{E1DB8809-3FB1-41A5-AD08-50904F839CE2}"/>
                  </a:ext>
                </a:extLst>
              </p:cNvPr>
              <p:cNvSpPr/>
              <p:nvPr/>
            </p:nvSpPr>
            <p:spPr>
              <a:xfrm>
                <a:off x="10124836" y="790685"/>
                <a:ext cx="140763" cy="155481"/>
              </a:xfrm>
              <a:custGeom>
                <a:avLst/>
                <a:gdLst>
                  <a:gd name="connsiteX0" fmla="*/ 137681 w 140763"/>
                  <a:gd name="connsiteY0" fmla="*/ 948 h 155481"/>
                  <a:gd name="connsiteX1" fmla="*/ 103815 w 140763"/>
                  <a:gd name="connsiteY1" fmla="*/ 53865 h 155481"/>
                  <a:gd name="connsiteX2" fmla="*/ 69948 w 140763"/>
                  <a:gd name="connsiteY2" fmla="*/ 89848 h 155481"/>
                  <a:gd name="connsiteX3" fmla="*/ 29731 w 140763"/>
                  <a:gd name="connsiteY3" fmla="*/ 121598 h 155481"/>
                  <a:gd name="connsiteX4" fmla="*/ 98 w 140763"/>
                  <a:gd name="connsiteY4" fmla="*/ 144882 h 155481"/>
                  <a:gd name="connsiteX5" fmla="*/ 23381 w 140763"/>
                  <a:gd name="connsiteY5" fmla="*/ 155465 h 155481"/>
                  <a:gd name="connsiteX6" fmla="*/ 101698 w 140763"/>
                  <a:gd name="connsiteY6" fmla="*/ 142765 h 155481"/>
                  <a:gd name="connsiteX7" fmla="*/ 133448 w 140763"/>
                  <a:gd name="connsiteY7" fmla="*/ 102548 h 155481"/>
                  <a:gd name="connsiteX8" fmla="*/ 137681 w 140763"/>
                  <a:gd name="connsiteY8" fmla="*/ 948 h 15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763" h="155481">
                    <a:moveTo>
                      <a:pt x="137681" y="948"/>
                    </a:moveTo>
                    <a:cubicBezTo>
                      <a:pt x="132742" y="-7166"/>
                      <a:pt x="115104" y="39048"/>
                      <a:pt x="103815" y="53865"/>
                    </a:cubicBezTo>
                    <a:cubicBezTo>
                      <a:pt x="92526" y="68682"/>
                      <a:pt x="82295" y="78559"/>
                      <a:pt x="69948" y="89848"/>
                    </a:cubicBezTo>
                    <a:cubicBezTo>
                      <a:pt x="57601" y="101137"/>
                      <a:pt x="29731" y="121598"/>
                      <a:pt x="29731" y="121598"/>
                    </a:cubicBezTo>
                    <a:cubicBezTo>
                      <a:pt x="18089" y="130770"/>
                      <a:pt x="1156" y="139238"/>
                      <a:pt x="98" y="144882"/>
                    </a:cubicBezTo>
                    <a:cubicBezTo>
                      <a:pt x="-960" y="150526"/>
                      <a:pt x="6448" y="155818"/>
                      <a:pt x="23381" y="155465"/>
                    </a:cubicBezTo>
                    <a:cubicBezTo>
                      <a:pt x="40314" y="155112"/>
                      <a:pt x="83353" y="151585"/>
                      <a:pt x="101698" y="142765"/>
                    </a:cubicBezTo>
                    <a:cubicBezTo>
                      <a:pt x="120043" y="133945"/>
                      <a:pt x="124981" y="119129"/>
                      <a:pt x="133448" y="102548"/>
                    </a:cubicBezTo>
                    <a:cubicBezTo>
                      <a:pt x="141915" y="85968"/>
                      <a:pt x="142620" y="9062"/>
                      <a:pt x="137681" y="94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2" name="フリーフォーム: 図形 621">
                <a:extLst>
                  <a:ext uri="{FF2B5EF4-FFF2-40B4-BE49-F238E27FC236}">
                    <a16:creationId xmlns:a16="http://schemas.microsoft.com/office/drawing/2014/main" id="{D468F463-79D1-4C77-BEDD-26435DAA27A6}"/>
                  </a:ext>
                </a:extLst>
              </p:cNvPr>
              <p:cNvSpPr/>
              <p:nvPr/>
            </p:nvSpPr>
            <p:spPr>
              <a:xfrm>
                <a:off x="10291800" y="828806"/>
                <a:ext cx="227082" cy="139591"/>
              </a:xfrm>
              <a:custGeom>
                <a:avLst/>
                <a:gdLst>
                  <a:gd name="connsiteX0" fmla="*/ 351 w 227082"/>
                  <a:gd name="connsiteY0" fmla="*/ 138511 h 139591"/>
                  <a:gd name="connsiteX1" fmla="*/ 29984 w 227082"/>
                  <a:gd name="connsiteY1" fmla="*/ 81361 h 139591"/>
                  <a:gd name="connsiteX2" fmla="*/ 55384 w 227082"/>
                  <a:gd name="connsiteY2" fmla="*/ 28444 h 139591"/>
                  <a:gd name="connsiteX3" fmla="*/ 104067 w 227082"/>
                  <a:gd name="connsiteY3" fmla="*/ 3044 h 139591"/>
                  <a:gd name="connsiteX4" fmla="*/ 137934 w 227082"/>
                  <a:gd name="connsiteY4" fmla="*/ 927 h 139591"/>
                  <a:gd name="connsiteX5" fmla="*/ 178151 w 227082"/>
                  <a:gd name="connsiteY5" fmla="*/ 7277 h 139591"/>
                  <a:gd name="connsiteX6" fmla="*/ 226834 w 227082"/>
                  <a:gd name="connsiteY6" fmla="*/ 45377 h 139591"/>
                  <a:gd name="connsiteX7" fmla="*/ 195084 w 227082"/>
                  <a:gd name="connsiteY7" fmla="*/ 68661 h 139591"/>
                  <a:gd name="connsiteX8" fmla="*/ 150634 w 227082"/>
                  <a:gd name="connsiteY8" fmla="*/ 119461 h 139591"/>
                  <a:gd name="connsiteX9" fmla="*/ 110417 w 227082"/>
                  <a:gd name="connsiteY9" fmla="*/ 119461 h 139591"/>
                  <a:gd name="connsiteX10" fmla="*/ 51151 w 227082"/>
                  <a:gd name="connsiteY10" fmla="*/ 119461 h 139591"/>
                  <a:gd name="connsiteX11" fmla="*/ 351 w 227082"/>
                  <a:gd name="connsiteY11" fmla="*/ 138511 h 139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7082" h="139591">
                    <a:moveTo>
                      <a:pt x="351" y="138511"/>
                    </a:moveTo>
                    <a:cubicBezTo>
                      <a:pt x="-3177" y="132161"/>
                      <a:pt x="20812" y="99705"/>
                      <a:pt x="29984" y="81361"/>
                    </a:cubicBezTo>
                    <a:cubicBezTo>
                      <a:pt x="39156" y="63017"/>
                      <a:pt x="43037" y="41497"/>
                      <a:pt x="55384" y="28444"/>
                    </a:cubicBezTo>
                    <a:cubicBezTo>
                      <a:pt x="67731" y="15391"/>
                      <a:pt x="90309" y="7630"/>
                      <a:pt x="104067" y="3044"/>
                    </a:cubicBezTo>
                    <a:cubicBezTo>
                      <a:pt x="117825" y="-1542"/>
                      <a:pt x="125587" y="222"/>
                      <a:pt x="137934" y="927"/>
                    </a:cubicBezTo>
                    <a:cubicBezTo>
                      <a:pt x="150281" y="1632"/>
                      <a:pt x="163334" y="-131"/>
                      <a:pt x="178151" y="7277"/>
                    </a:cubicBezTo>
                    <a:cubicBezTo>
                      <a:pt x="192968" y="14685"/>
                      <a:pt x="224012" y="35146"/>
                      <a:pt x="226834" y="45377"/>
                    </a:cubicBezTo>
                    <a:cubicBezTo>
                      <a:pt x="229656" y="55608"/>
                      <a:pt x="207784" y="56314"/>
                      <a:pt x="195084" y="68661"/>
                    </a:cubicBezTo>
                    <a:cubicBezTo>
                      <a:pt x="182384" y="81008"/>
                      <a:pt x="164745" y="110994"/>
                      <a:pt x="150634" y="119461"/>
                    </a:cubicBezTo>
                    <a:cubicBezTo>
                      <a:pt x="136523" y="127928"/>
                      <a:pt x="110417" y="119461"/>
                      <a:pt x="110417" y="119461"/>
                    </a:cubicBezTo>
                    <a:cubicBezTo>
                      <a:pt x="93837" y="119461"/>
                      <a:pt x="69495" y="117697"/>
                      <a:pt x="51151" y="119461"/>
                    </a:cubicBezTo>
                    <a:cubicBezTo>
                      <a:pt x="32807" y="121225"/>
                      <a:pt x="3879" y="144861"/>
                      <a:pt x="351" y="13851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3" name="フリーフォーム: 図形 622">
                <a:extLst>
                  <a:ext uri="{FF2B5EF4-FFF2-40B4-BE49-F238E27FC236}">
                    <a16:creationId xmlns:a16="http://schemas.microsoft.com/office/drawing/2014/main" id="{24A7B7F0-B863-47F4-98B4-ED89FFF55B9A}"/>
                  </a:ext>
                </a:extLst>
              </p:cNvPr>
              <p:cNvSpPr/>
              <p:nvPr/>
            </p:nvSpPr>
            <p:spPr>
              <a:xfrm>
                <a:off x="10196883" y="984953"/>
                <a:ext cx="180796" cy="58172"/>
              </a:xfrm>
              <a:custGeom>
                <a:avLst/>
                <a:gdLst>
                  <a:gd name="connsiteX0" fmla="*/ 18 w 180796"/>
                  <a:gd name="connsiteY0" fmla="*/ 56447 h 58172"/>
                  <a:gd name="connsiteX1" fmla="*/ 61401 w 180796"/>
                  <a:gd name="connsiteY1" fmla="*/ 20464 h 58172"/>
                  <a:gd name="connsiteX2" fmla="*/ 103734 w 180796"/>
                  <a:gd name="connsiteY2" fmla="*/ 3530 h 58172"/>
                  <a:gd name="connsiteX3" fmla="*/ 175701 w 180796"/>
                  <a:gd name="connsiteY3" fmla="*/ 1414 h 58172"/>
                  <a:gd name="connsiteX4" fmla="*/ 169351 w 180796"/>
                  <a:gd name="connsiteY4" fmla="*/ 20464 h 58172"/>
                  <a:gd name="connsiteX5" fmla="*/ 124901 w 180796"/>
                  <a:gd name="connsiteY5" fmla="*/ 45864 h 58172"/>
                  <a:gd name="connsiteX6" fmla="*/ 67751 w 180796"/>
                  <a:gd name="connsiteY6" fmla="*/ 52214 h 58172"/>
                  <a:gd name="connsiteX7" fmla="*/ 18 w 180796"/>
                  <a:gd name="connsiteY7" fmla="*/ 56447 h 5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796" h="58172">
                    <a:moveTo>
                      <a:pt x="18" y="56447"/>
                    </a:moveTo>
                    <a:cubicBezTo>
                      <a:pt x="-1040" y="51156"/>
                      <a:pt x="44115" y="29284"/>
                      <a:pt x="61401" y="20464"/>
                    </a:cubicBezTo>
                    <a:cubicBezTo>
                      <a:pt x="78687" y="11644"/>
                      <a:pt x="84684" y="6705"/>
                      <a:pt x="103734" y="3530"/>
                    </a:cubicBezTo>
                    <a:cubicBezTo>
                      <a:pt x="122784" y="355"/>
                      <a:pt x="164765" y="-1408"/>
                      <a:pt x="175701" y="1414"/>
                    </a:cubicBezTo>
                    <a:cubicBezTo>
                      <a:pt x="186637" y="4236"/>
                      <a:pt x="177818" y="13056"/>
                      <a:pt x="169351" y="20464"/>
                    </a:cubicBezTo>
                    <a:cubicBezTo>
                      <a:pt x="160884" y="27872"/>
                      <a:pt x="141834" y="40572"/>
                      <a:pt x="124901" y="45864"/>
                    </a:cubicBezTo>
                    <a:cubicBezTo>
                      <a:pt x="107968" y="51156"/>
                      <a:pt x="86095" y="51156"/>
                      <a:pt x="67751" y="52214"/>
                    </a:cubicBezTo>
                    <a:cubicBezTo>
                      <a:pt x="49407" y="53272"/>
                      <a:pt x="1076" y="61738"/>
                      <a:pt x="18" y="5644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4" name="フリーフォーム: 図形 623">
                <a:extLst>
                  <a:ext uri="{FF2B5EF4-FFF2-40B4-BE49-F238E27FC236}">
                    <a16:creationId xmlns:a16="http://schemas.microsoft.com/office/drawing/2014/main" id="{CC261EAE-E5AB-40A9-8624-FDFE3FFE7326}"/>
                  </a:ext>
                </a:extLst>
              </p:cNvPr>
              <p:cNvSpPr/>
              <p:nvPr/>
            </p:nvSpPr>
            <p:spPr>
              <a:xfrm>
                <a:off x="10103767" y="1147106"/>
                <a:ext cx="696797" cy="207561"/>
              </a:xfrm>
              <a:custGeom>
                <a:avLst/>
                <a:gdLst>
                  <a:gd name="connsiteX0" fmla="*/ 0 w 696797"/>
                  <a:gd name="connsiteY0" fmla="*/ 44577 h 207561"/>
                  <a:gd name="connsiteX1" fmla="*/ 162984 w 696797"/>
                  <a:gd name="connsiteY1" fmla="*/ 61511 h 207561"/>
                  <a:gd name="connsiteX2" fmla="*/ 306917 w 696797"/>
                  <a:gd name="connsiteY2" fmla="*/ 21294 h 207561"/>
                  <a:gd name="connsiteX3" fmla="*/ 438150 w 696797"/>
                  <a:gd name="connsiteY3" fmla="*/ 127 h 207561"/>
                  <a:gd name="connsiteX4" fmla="*/ 567267 w 696797"/>
                  <a:gd name="connsiteY4" fmla="*/ 17061 h 207561"/>
                  <a:gd name="connsiteX5" fmla="*/ 668867 w 696797"/>
                  <a:gd name="connsiteY5" fmla="*/ 95377 h 207561"/>
                  <a:gd name="connsiteX6" fmla="*/ 692150 w 696797"/>
                  <a:gd name="connsiteY6" fmla="*/ 207561 h 20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6797" h="207561">
                    <a:moveTo>
                      <a:pt x="0" y="44577"/>
                    </a:moveTo>
                    <a:cubicBezTo>
                      <a:pt x="55915" y="54984"/>
                      <a:pt x="111831" y="65391"/>
                      <a:pt x="162984" y="61511"/>
                    </a:cubicBezTo>
                    <a:cubicBezTo>
                      <a:pt x="214137" y="57631"/>
                      <a:pt x="261056" y="31525"/>
                      <a:pt x="306917" y="21294"/>
                    </a:cubicBezTo>
                    <a:cubicBezTo>
                      <a:pt x="352778" y="11063"/>
                      <a:pt x="394758" y="832"/>
                      <a:pt x="438150" y="127"/>
                    </a:cubicBezTo>
                    <a:cubicBezTo>
                      <a:pt x="481542" y="-579"/>
                      <a:pt x="528814" y="1186"/>
                      <a:pt x="567267" y="17061"/>
                    </a:cubicBezTo>
                    <a:cubicBezTo>
                      <a:pt x="605720" y="32936"/>
                      <a:pt x="648053" y="63627"/>
                      <a:pt x="668867" y="95377"/>
                    </a:cubicBezTo>
                    <a:cubicBezTo>
                      <a:pt x="689681" y="127127"/>
                      <a:pt x="704850" y="186394"/>
                      <a:pt x="692150" y="207561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5" name="フリーフォーム: 図形 624">
                <a:extLst>
                  <a:ext uri="{FF2B5EF4-FFF2-40B4-BE49-F238E27FC236}">
                    <a16:creationId xmlns:a16="http://schemas.microsoft.com/office/drawing/2014/main" id="{AC330AB8-6A93-454F-A764-67FB8213A1E9}"/>
                  </a:ext>
                </a:extLst>
              </p:cNvPr>
              <p:cNvSpPr/>
              <p:nvPr/>
            </p:nvSpPr>
            <p:spPr>
              <a:xfrm>
                <a:off x="10101651" y="1206500"/>
                <a:ext cx="395816" cy="80433"/>
              </a:xfrm>
              <a:custGeom>
                <a:avLst/>
                <a:gdLst>
                  <a:gd name="connsiteX0" fmla="*/ 0 w 395816"/>
                  <a:gd name="connsiteY0" fmla="*/ 0 h 80433"/>
                  <a:gd name="connsiteX1" fmla="*/ 95250 w 395816"/>
                  <a:gd name="connsiteY1" fmla="*/ 42333 h 80433"/>
                  <a:gd name="connsiteX2" fmla="*/ 184150 w 395816"/>
                  <a:gd name="connsiteY2" fmla="*/ 63500 h 80433"/>
                  <a:gd name="connsiteX3" fmla="*/ 300566 w 395816"/>
                  <a:gd name="connsiteY3" fmla="*/ 76200 h 80433"/>
                  <a:gd name="connsiteX4" fmla="*/ 395816 w 395816"/>
                  <a:gd name="connsiteY4" fmla="*/ 80433 h 8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816" h="80433">
                    <a:moveTo>
                      <a:pt x="0" y="0"/>
                    </a:moveTo>
                    <a:cubicBezTo>
                      <a:pt x="32279" y="15875"/>
                      <a:pt x="64558" y="31750"/>
                      <a:pt x="95250" y="42333"/>
                    </a:cubicBezTo>
                    <a:cubicBezTo>
                      <a:pt x="125942" y="52916"/>
                      <a:pt x="149931" y="57856"/>
                      <a:pt x="184150" y="63500"/>
                    </a:cubicBezTo>
                    <a:cubicBezTo>
                      <a:pt x="218369" y="69144"/>
                      <a:pt x="265288" y="73378"/>
                      <a:pt x="300566" y="76200"/>
                    </a:cubicBezTo>
                    <a:cubicBezTo>
                      <a:pt x="335844" y="79022"/>
                      <a:pt x="365830" y="79727"/>
                      <a:pt x="395816" y="8043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6" name="フリーフォーム: 図形 625">
                <a:extLst>
                  <a:ext uri="{FF2B5EF4-FFF2-40B4-BE49-F238E27FC236}">
                    <a16:creationId xmlns:a16="http://schemas.microsoft.com/office/drawing/2014/main" id="{C02117D2-3205-4E8A-BE8F-AD1821340C88}"/>
                  </a:ext>
                </a:extLst>
              </p:cNvPr>
              <p:cNvSpPr/>
              <p:nvPr/>
            </p:nvSpPr>
            <p:spPr>
              <a:xfrm>
                <a:off x="10497467" y="1274219"/>
                <a:ext cx="365480" cy="169348"/>
              </a:xfrm>
              <a:custGeom>
                <a:avLst/>
                <a:gdLst>
                  <a:gd name="connsiteX0" fmla="*/ 0 w 365480"/>
                  <a:gd name="connsiteY0" fmla="*/ 16948 h 169348"/>
                  <a:gd name="connsiteX1" fmla="*/ 120650 w 365480"/>
                  <a:gd name="connsiteY1" fmla="*/ 14 h 169348"/>
                  <a:gd name="connsiteX2" fmla="*/ 175684 w 365480"/>
                  <a:gd name="connsiteY2" fmla="*/ 14831 h 169348"/>
                  <a:gd name="connsiteX3" fmla="*/ 251884 w 365480"/>
                  <a:gd name="connsiteY3" fmla="*/ 52931 h 169348"/>
                  <a:gd name="connsiteX4" fmla="*/ 296334 w 365480"/>
                  <a:gd name="connsiteY4" fmla="*/ 84681 h 169348"/>
                  <a:gd name="connsiteX5" fmla="*/ 338667 w 365480"/>
                  <a:gd name="connsiteY5" fmla="*/ 158764 h 169348"/>
                  <a:gd name="connsiteX6" fmla="*/ 353484 w 365480"/>
                  <a:gd name="connsiteY6" fmla="*/ 169348 h 16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80" h="169348">
                    <a:moveTo>
                      <a:pt x="0" y="16948"/>
                    </a:moveTo>
                    <a:cubicBezTo>
                      <a:pt x="45684" y="8657"/>
                      <a:pt x="91369" y="367"/>
                      <a:pt x="120650" y="14"/>
                    </a:cubicBezTo>
                    <a:cubicBezTo>
                      <a:pt x="149931" y="-339"/>
                      <a:pt x="153812" y="6012"/>
                      <a:pt x="175684" y="14831"/>
                    </a:cubicBezTo>
                    <a:cubicBezTo>
                      <a:pt x="197556" y="23650"/>
                      <a:pt x="231776" y="41289"/>
                      <a:pt x="251884" y="52931"/>
                    </a:cubicBezTo>
                    <a:cubicBezTo>
                      <a:pt x="271992" y="64573"/>
                      <a:pt x="281870" y="67042"/>
                      <a:pt x="296334" y="84681"/>
                    </a:cubicBezTo>
                    <a:cubicBezTo>
                      <a:pt x="310798" y="102320"/>
                      <a:pt x="329142" y="144653"/>
                      <a:pt x="338667" y="158764"/>
                    </a:cubicBezTo>
                    <a:cubicBezTo>
                      <a:pt x="348192" y="172875"/>
                      <a:pt x="383823" y="154884"/>
                      <a:pt x="353484" y="16934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7" name="フリーフォーム: 図形 626">
                <a:extLst>
                  <a:ext uri="{FF2B5EF4-FFF2-40B4-BE49-F238E27FC236}">
                    <a16:creationId xmlns:a16="http://schemas.microsoft.com/office/drawing/2014/main" id="{F8C37E97-2CE8-4D2C-BF90-56C87B61FB0F}"/>
                  </a:ext>
                </a:extLst>
              </p:cNvPr>
              <p:cNvSpPr/>
              <p:nvPr/>
            </p:nvSpPr>
            <p:spPr>
              <a:xfrm>
                <a:off x="10694317" y="1401233"/>
                <a:ext cx="119074" cy="234950"/>
              </a:xfrm>
              <a:custGeom>
                <a:avLst/>
                <a:gdLst>
                  <a:gd name="connsiteX0" fmla="*/ 0 w 119074"/>
                  <a:gd name="connsiteY0" fmla="*/ 0 h 234950"/>
                  <a:gd name="connsiteX1" fmla="*/ 61384 w 119074"/>
                  <a:gd name="connsiteY1" fmla="*/ 16934 h 234950"/>
                  <a:gd name="connsiteX2" fmla="*/ 95250 w 119074"/>
                  <a:gd name="connsiteY2" fmla="*/ 35984 h 234950"/>
                  <a:gd name="connsiteX3" fmla="*/ 116417 w 119074"/>
                  <a:gd name="connsiteY3" fmla="*/ 88900 h 234950"/>
                  <a:gd name="connsiteX4" fmla="*/ 118534 w 119074"/>
                  <a:gd name="connsiteY4" fmla="*/ 154517 h 234950"/>
                  <a:gd name="connsiteX5" fmla="*/ 114300 w 119074"/>
                  <a:gd name="connsiteY5" fmla="*/ 203200 h 234950"/>
                  <a:gd name="connsiteX6" fmla="*/ 105834 w 119074"/>
                  <a:gd name="connsiteY6" fmla="*/ 234950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074" h="234950">
                    <a:moveTo>
                      <a:pt x="0" y="0"/>
                    </a:moveTo>
                    <a:cubicBezTo>
                      <a:pt x="22754" y="5468"/>
                      <a:pt x="45509" y="10937"/>
                      <a:pt x="61384" y="16934"/>
                    </a:cubicBezTo>
                    <a:cubicBezTo>
                      <a:pt x="77259" y="22931"/>
                      <a:pt x="86078" y="23990"/>
                      <a:pt x="95250" y="35984"/>
                    </a:cubicBezTo>
                    <a:cubicBezTo>
                      <a:pt x="104422" y="47978"/>
                      <a:pt x="112536" y="69145"/>
                      <a:pt x="116417" y="88900"/>
                    </a:cubicBezTo>
                    <a:cubicBezTo>
                      <a:pt x="120298" y="108655"/>
                      <a:pt x="118887" y="135467"/>
                      <a:pt x="118534" y="154517"/>
                    </a:cubicBezTo>
                    <a:cubicBezTo>
                      <a:pt x="118181" y="173567"/>
                      <a:pt x="116417" y="189795"/>
                      <a:pt x="114300" y="203200"/>
                    </a:cubicBezTo>
                    <a:cubicBezTo>
                      <a:pt x="112183" y="216606"/>
                      <a:pt x="113595" y="231775"/>
                      <a:pt x="105834" y="23495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8" name="フリーフォーム: 図形 627">
                <a:extLst>
                  <a:ext uri="{FF2B5EF4-FFF2-40B4-BE49-F238E27FC236}">
                    <a16:creationId xmlns:a16="http://schemas.microsoft.com/office/drawing/2014/main" id="{6A0C1D6F-806E-484F-BF3A-7E8A867A14F4}"/>
                  </a:ext>
                </a:extLst>
              </p:cNvPr>
              <p:cNvSpPr/>
              <p:nvPr/>
            </p:nvSpPr>
            <p:spPr>
              <a:xfrm>
                <a:off x="10719717" y="1424517"/>
                <a:ext cx="50994" cy="247903"/>
              </a:xfrm>
              <a:custGeom>
                <a:avLst/>
                <a:gdLst>
                  <a:gd name="connsiteX0" fmla="*/ 0 w 50994"/>
                  <a:gd name="connsiteY0" fmla="*/ 0 h 247903"/>
                  <a:gd name="connsiteX1" fmla="*/ 40217 w 50994"/>
                  <a:gd name="connsiteY1" fmla="*/ 76200 h 247903"/>
                  <a:gd name="connsiteX2" fmla="*/ 50800 w 50994"/>
                  <a:gd name="connsiteY2" fmla="*/ 139700 h 247903"/>
                  <a:gd name="connsiteX3" fmla="*/ 46567 w 50994"/>
                  <a:gd name="connsiteY3" fmla="*/ 198966 h 247903"/>
                  <a:gd name="connsiteX4" fmla="*/ 40217 w 50994"/>
                  <a:gd name="connsiteY4" fmla="*/ 247650 h 24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94" h="247903">
                    <a:moveTo>
                      <a:pt x="0" y="0"/>
                    </a:moveTo>
                    <a:cubicBezTo>
                      <a:pt x="15875" y="26458"/>
                      <a:pt x="31750" y="52917"/>
                      <a:pt x="40217" y="76200"/>
                    </a:cubicBezTo>
                    <a:cubicBezTo>
                      <a:pt x="48684" y="99483"/>
                      <a:pt x="49742" y="119239"/>
                      <a:pt x="50800" y="139700"/>
                    </a:cubicBezTo>
                    <a:cubicBezTo>
                      <a:pt x="51858" y="160161"/>
                      <a:pt x="48331" y="180974"/>
                      <a:pt x="46567" y="198966"/>
                    </a:cubicBezTo>
                    <a:cubicBezTo>
                      <a:pt x="44803" y="216958"/>
                      <a:pt x="41628" y="251178"/>
                      <a:pt x="40217" y="24765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9" name="フリーフォーム: 図形 628">
                <a:extLst>
                  <a:ext uri="{FF2B5EF4-FFF2-40B4-BE49-F238E27FC236}">
                    <a16:creationId xmlns:a16="http://schemas.microsoft.com/office/drawing/2014/main" id="{ED4481E9-C87A-4643-96BC-CDDC0C51824E}"/>
                  </a:ext>
                </a:extLst>
              </p:cNvPr>
              <p:cNvSpPr/>
              <p:nvPr/>
            </p:nvSpPr>
            <p:spPr>
              <a:xfrm>
                <a:off x="8738517" y="1011767"/>
                <a:ext cx="353484" cy="241300"/>
              </a:xfrm>
              <a:custGeom>
                <a:avLst/>
                <a:gdLst>
                  <a:gd name="connsiteX0" fmla="*/ 353484 w 353484"/>
                  <a:gd name="connsiteY0" fmla="*/ 0 h 241300"/>
                  <a:gd name="connsiteX1" fmla="*/ 285750 w 353484"/>
                  <a:gd name="connsiteY1" fmla="*/ 31750 h 241300"/>
                  <a:gd name="connsiteX2" fmla="*/ 232834 w 353484"/>
                  <a:gd name="connsiteY2" fmla="*/ 42333 h 241300"/>
                  <a:gd name="connsiteX3" fmla="*/ 186267 w 353484"/>
                  <a:gd name="connsiteY3" fmla="*/ 50800 h 241300"/>
                  <a:gd name="connsiteX4" fmla="*/ 141817 w 353484"/>
                  <a:gd name="connsiteY4" fmla="*/ 61383 h 241300"/>
                  <a:gd name="connsiteX5" fmla="*/ 97367 w 353484"/>
                  <a:gd name="connsiteY5" fmla="*/ 84666 h 241300"/>
                  <a:gd name="connsiteX6" fmla="*/ 50800 w 353484"/>
                  <a:gd name="connsiteY6" fmla="*/ 120650 h 241300"/>
                  <a:gd name="connsiteX7" fmla="*/ 16934 w 353484"/>
                  <a:gd name="connsiteY7" fmla="*/ 165100 h 241300"/>
                  <a:gd name="connsiteX8" fmla="*/ 2117 w 353484"/>
                  <a:gd name="connsiteY8" fmla="*/ 205316 h 241300"/>
                  <a:gd name="connsiteX9" fmla="*/ 0 w 353484"/>
                  <a:gd name="connsiteY9" fmla="*/ 2413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3484" h="241300">
                    <a:moveTo>
                      <a:pt x="353484" y="0"/>
                    </a:moveTo>
                    <a:cubicBezTo>
                      <a:pt x="329671" y="12347"/>
                      <a:pt x="305858" y="24695"/>
                      <a:pt x="285750" y="31750"/>
                    </a:cubicBezTo>
                    <a:cubicBezTo>
                      <a:pt x="265642" y="38806"/>
                      <a:pt x="232834" y="42333"/>
                      <a:pt x="232834" y="42333"/>
                    </a:cubicBezTo>
                    <a:cubicBezTo>
                      <a:pt x="216254" y="45508"/>
                      <a:pt x="201437" y="47625"/>
                      <a:pt x="186267" y="50800"/>
                    </a:cubicBezTo>
                    <a:cubicBezTo>
                      <a:pt x="171097" y="53975"/>
                      <a:pt x="156634" y="55739"/>
                      <a:pt x="141817" y="61383"/>
                    </a:cubicBezTo>
                    <a:cubicBezTo>
                      <a:pt x="127000" y="67027"/>
                      <a:pt x="112536" y="74788"/>
                      <a:pt x="97367" y="84666"/>
                    </a:cubicBezTo>
                    <a:cubicBezTo>
                      <a:pt x="82198" y="94544"/>
                      <a:pt x="64205" y="107244"/>
                      <a:pt x="50800" y="120650"/>
                    </a:cubicBezTo>
                    <a:cubicBezTo>
                      <a:pt x="37395" y="134056"/>
                      <a:pt x="25048" y="150989"/>
                      <a:pt x="16934" y="165100"/>
                    </a:cubicBezTo>
                    <a:cubicBezTo>
                      <a:pt x="8820" y="179211"/>
                      <a:pt x="4939" y="192616"/>
                      <a:pt x="2117" y="205316"/>
                    </a:cubicBezTo>
                    <a:cubicBezTo>
                      <a:pt x="-705" y="218016"/>
                      <a:pt x="4939" y="233892"/>
                      <a:pt x="0" y="2413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0" name="フリーフォーム: 図形 629">
                <a:extLst>
                  <a:ext uri="{FF2B5EF4-FFF2-40B4-BE49-F238E27FC236}">
                    <a16:creationId xmlns:a16="http://schemas.microsoft.com/office/drawing/2014/main" id="{FEEB08A8-0FD6-4507-ADCE-C898DBDC329D}"/>
                  </a:ext>
                </a:extLst>
              </p:cNvPr>
              <p:cNvSpPr/>
              <p:nvPr/>
            </p:nvSpPr>
            <p:spPr>
              <a:xfrm>
                <a:off x="8755451" y="1037167"/>
                <a:ext cx="321733" cy="213783"/>
              </a:xfrm>
              <a:custGeom>
                <a:avLst/>
                <a:gdLst>
                  <a:gd name="connsiteX0" fmla="*/ 321733 w 321733"/>
                  <a:gd name="connsiteY0" fmla="*/ 0 h 213783"/>
                  <a:gd name="connsiteX1" fmla="*/ 247650 w 321733"/>
                  <a:gd name="connsiteY1" fmla="*/ 46566 h 213783"/>
                  <a:gd name="connsiteX2" fmla="*/ 171450 w 321733"/>
                  <a:gd name="connsiteY2" fmla="*/ 78316 h 213783"/>
                  <a:gd name="connsiteX3" fmla="*/ 103716 w 321733"/>
                  <a:gd name="connsiteY3" fmla="*/ 114300 h 213783"/>
                  <a:gd name="connsiteX4" fmla="*/ 61383 w 321733"/>
                  <a:gd name="connsiteY4" fmla="*/ 139700 h 213783"/>
                  <a:gd name="connsiteX5" fmla="*/ 21166 w 321733"/>
                  <a:gd name="connsiteY5" fmla="*/ 177800 h 213783"/>
                  <a:gd name="connsiteX6" fmla="*/ 0 w 321733"/>
                  <a:gd name="connsiteY6" fmla="*/ 213783 h 21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733" h="213783">
                    <a:moveTo>
                      <a:pt x="321733" y="0"/>
                    </a:moveTo>
                    <a:cubicBezTo>
                      <a:pt x="297215" y="16756"/>
                      <a:pt x="272697" y="33513"/>
                      <a:pt x="247650" y="46566"/>
                    </a:cubicBezTo>
                    <a:cubicBezTo>
                      <a:pt x="222603" y="59619"/>
                      <a:pt x="195439" y="67027"/>
                      <a:pt x="171450" y="78316"/>
                    </a:cubicBezTo>
                    <a:cubicBezTo>
                      <a:pt x="147461" y="89605"/>
                      <a:pt x="122060" y="104069"/>
                      <a:pt x="103716" y="114300"/>
                    </a:cubicBezTo>
                    <a:cubicBezTo>
                      <a:pt x="85372" y="124531"/>
                      <a:pt x="75141" y="129117"/>
                      <a:pt x="61383" y="139700"/>
                    </a:cubicBezTo>
                    <a:cubicBezTo>
                      <a:pt x="47625" y="150283"/>
                      <a:pt x="31397" y="165453"/>
                      <a:pt x="21166" y="177800"/>
                    </a:cubicBezTo>
                    <a:cubicBezTo>
                      <a:pt x="10935" y="190147"/>
                      <a:pt x="5467" y="201965"/>
                      <a:pt x="0" y="21378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1" name="フリーフォーム: 図形 630">
                <a:extLst>
                  <a:ext uri="{FF2B5EF4-FFF2-40B4-BE49-F238E27FC236}">
                    <a16:creationId xmlns:a16="http://schemas.microsoft.com/office/drawing/2014/main" id="{42F13F94-B102-452D-A8B0-EAF53E7FCAAF}"/>
                  </a:ext>
                </a:extLst>
              </p:cNvPr>
              <p:cNvSpPr/>
              <p:nvPr/>
            </p:nvSpPr>
            <p:spPr>
              <a:xfrm>
                <a:off x="9062367" y="1308100"/>
                <a:ext cx="4234" cy="61383"/>
              </a:xfrm>
              <a:custGeom>
                <a:avLst/>
                <a:gdLst>
                  <a:gd name="connsiteX0" fmla="*/ 0 w 4234"/>
                  <a:gd name="connsiteY0" fmla="*/ 0 h 61383"/>
                  <a:gd name="connsiteX1" fmla="*/ 4234 w 4234"/>
                  <a:gd name="connsiteY1" fmla="*/ 61383 h 6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34" h="61383">
                    <a:moveTo>
                      <a:pt x="0" y="0"/>
                    </a:moveTo>
                    <a:cubicBezTo>
                      <a:pt x="1588" y="26987"/>
                      <a:pt x="3176" y="53975"/>
                      <a:pt x="4234" y="6138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2" name="フリーフォーム: 図形 631">
                <a:extLst>
                  <a:ext uri="{FF2B5EF4-FFF2-40B4-BE49-F238E27FC236}">
                    <a16:creationId xmlns:a16="http://schemas.microsoft.com/office/drawing/2014/main" id="{6D4D3CC0-4DA8-4BB7-92F0-7321EDF96E7E}"/>
                  </a:ext>
                </a:extLst>
              </p:cNvPr>
              <p:cNvSpPr/>
              <p:nvPr/>
            </p:nvSpPr>
            <p:spPr>
              <a:xfrm>
                <a:off x="9036967" y="1289050"/>
                <a:ext cx="21167" cy="112183"/>
              </a:xfrm>
              <a:custGeom>
                <a:avLst/>
                <a:gdLst>
                  <a:gd name="connsiteX0" fmla="*/ 21167 w 21167"/>
                  <a:gd name="connsiteY0" fmla="*/ 0 h 112183"/>
                  <a:gd name="connsiteX1" fmla="*/ 0 w 21167"/>
                  <a:gd name="connsiteY1" fmla="*/ 112183 h 11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167" h="112183">
                    <a:moveTo>
                      <a:pt x="21167" y="0"/>
                    </a:moveTo>
                    <a:cubicBezTo>
                      <a:pt x="12347" y="48507"/>
                      <a:pt x="3528" y="97014"/>
                      <a:pt x="0" y="11218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3" name="フリーフォーム: 図形 632">
                <a:extLst>
                  <a:ext uri="{FF2B5EF4-FFF2-40B4-BE49-F238E27FC236}">
                    <a16:creationId xmlns:a16="http://schemas.microsoft.com/office/drawing/2014/main" id="{9E74C6AB-035B-49A4-9A7B-590C05E0293E}"/>
                  </a:ext>
                </a:extLst>
              </p:cNvPr>
              <p:cNvSpPr/>
              <p:nvPr/>
            </p:nvSpPr>
            <p:spPr>
              <a:xfrm>
                <a:off x="8932223" y="1344083"/>
                <a:ext cx="29083" cy="127063"/>
              </a:xfrm>
              <a:custGeom>
                <a:avLst/>
                <a:gdLst>
                  <a:gd name="connsiteX0" fmla="*/ 7378 w 29083"/>
                  <a:gd name="connsiteY0" fmla="*/ 0 h 127063"/>
                  <a:gd name="connsiteX1" fmla="*/ 1028 w 29083"/>
                  <a:gd name="connsiteY1" fmla="*/ 67734 h 127063"/>
                  <a:gd name="connsiteX2" fmla="*/ 26428 w 29083"/>
                  <a:gd name="connsiteY2" fmla="*/ 105834 h 127063"/>
                  <a:gd name="connsiteX3" fmla="*/ 28544 w 29083"/>
                  <a:gd name="connsiteY3" fmla="*/ 127000 h 12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083" h="127063">
                    <a:moveTo>
                      <a:pt x="7378" y="0"/>
                    </a:moveTo>
                    <a:cubicBezTo>
                      <a:pt x="2615" y="25047"/>
                      <a:pt x="-2147" y="50095"/>
                      <a:pt x="1028" y="67734"/>
                    </a:cubicBezTo>
                    <a:cubicBezTo>
                      <a:pt x="4203" y="85373"/>
                      <a:pt x="21842" y="95956"/>
                      <a:pt x="26428" y="105834"/>
                    </a:cubicBezTo>
                    <a:cubicBezTo>
                      <a:pt x="31014" y="115712"/>
                      <a:pt x="28191" y="128058"/>
                      <a:pt x="28544" y="1270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4" name="フリーフォーム: 図形 633">
                <a:extLst>
                  <a:ext uri="{FF2B5EF4-FFF2-40B4-BE49-F238E27FC236}">
                    <a16:creationId xmlns:a16="http://schemas.microsoft.com/office/drawing/2014/main" id="{26DCF682-4EDA-4D06-AED5-1048F1B87DFA}"/>
                  </a:ext>
                </a:extLst>
              </p:cNvPr>
              <p:cNvSpPr/>
              <p:nvPr/>
            </p:nvSpPr>
            <p:spPr>
              <a:xfrm>
                <a:off x="8903367" y="1363133"/>
                <a:ext cx="34117" cy="150284"/>
              </a:xfrm>
              <a:custGeom>
                <a:avLst/>
                <a:gdLst>
                  <a:gd name="connsiteX0" fmla="*/ 21417 w 34117"/>
                  <a:gd name="connsiteY0" fmla="*/ 0 h 150284"/>
                  <a:gd name="connsiteX1" fmla="*/ 250 w 34117"/>
                  <a:gd name="connsiteY1" fmla="*/ 61384 h 150284"/>
                  <a:gd name="connsiteX2" fmla="*/ 34117 w 34117"/>
                  <a:gd name="connsiteY2" fmla="*/ 150284 h 15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7" h="150284">
                    <a:moveTo>
                      <a:pt x="21417" y="0"/>
                    </a:moveTo>
                    <a:cubicBezTo>
                      <a:pt x="9775" y="18168"/>
                      <a:pt x="-1867" y="36337"/>
                      <a:pt x="250" y="61384"/>
                    </a:cubicBezTo>
                    <a:cubicBezTo>
                      <a:pt x="2367" y="86431"/>
                      <a:pt x="18242" y="118357"/>
                      <a:pt x="34117" y="150284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5" name="フリーフォーム: 図形 634">
                <a:extLst>
                  <a:ext uri="{FF2B5EF4-FFF2-40B4-BE49-F238E27FC236}">
                    <a16:creationId xmlns:a16="http://schemas.microsoft.com/office/drawing/2014/main" id="{78534877-5765-4B00-AE07-615955883D27}"/>
                  </a:ext>
                </a:extLst>
              </p:cNvPr>
              <p:cNvSpPr/>
              <p:nvPr/>
            </p:nvSpPr>
            <p:spPr>
              <a:xfrm>
                <a:off x="9113167" y="501650"/>
                <a:ext cx="531284" cy="332317"/>
              </a:xfrm>
              <a:custGeom>
                <a:avLst/>
                <a:gdLst>
                  <a:gd name="connsiteX0" fmla="*/ 531284 w 531284"/>
                  <a:gd name="connsiteY0" fmla="*/ 0 h 332317"/>
                  <a:gd name="connsiteX1" fmla="*/ 436034 w 531284"/>
                  <a:gd name="connsiteY1" fmla="*/ 14817 h 332317"/>
                  <a:gd name="connsiteX2" fmla="*/ 412750 w 531284"/>
                  <a:gd name="connsiteY2" fmla="*/ 59267 h 332317"/>
                  <a:gd name="connsiteX3" fmla="*/ 374650 w 531284"/>
                  <a:gd name="connsiteY3" fmla="*/ 114300 h 332317"/>
                  <a:gd name="connsiteX4" fmla="*/ 332317 w 531284"/>
                  <a:gd name="connsiteY4" fmla="*/ 162983 h 332317"/>
                  <a:gd name="connsiteX5" fmla="*/ 237067 w 531284"/>
                  <a:gd name="connsiteY5" fmla="*/ 232833 h 332317"/>
                  <a:gd name="connsiteX6" fmla="*/ 173567 w 531284"/>
                  <a:gd name="connsiteY6" fmla="*/ 264583 h 332317"/>
                  <a:gd name="connsiteX7" fmla="*/ 86784 w 531284"/>
                  <a:gd name="connsiteY7" fmla="*/ 304800 h 332317"/>
                  <a:gd name="connsiteX8" fmla="*/ 0 w 531284"/>
                  <a:gd name="connsiteY8" fmla="*/ 332317 h 33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284" h="332317">
                    <a:moveTo>
                      <a:pt x="531284" y="0"/>
                    </a:moveTo>
                    <a:cubicBezTo>
                      <a:pt x="493536" y="2469"/>
                      <a:pt x="455789" y="4939"/>
                      <a:pt x="436034" y="14817"/>
                    </a:cubicBezTo>
                    <a:cubicBezTo>
                      <a:pt x="416279" y="24695"/>
                      <a:pt x="422981" y="42687"/>
                      <a:pt x="412750" y="59267"/>
                    </a:cubicBezTo>
                    <a:cubicBezTo>
                      <a:pt x="402519" y="75848"/>
                      <a:pt x="388055" y="97014"/>
                      <a:pt x="374650" y="114300"/>
                    </a:cubicBezTo>
                    <a:cubicBezTo>
                      <a:pt x="361244" y="131586"/>
                      <a:pt x="355248" y="143227"/>
                      <a:pt x="332317" y="162983"/>
                    </a:cubicBezTo>
                    <a:cubicBezTo>
                      <a:pt x="309386" y="182739"/>
                      <a:pt x="263525" y="215900"/>
                      <a:pt x="237067" y="232833"/>
                    </a:cubicBezTo>
                    <a:cubicBezTo>
                      <a:pt x="210609" y="249766"/>
                      <a:pt x="198614" y="252589"/>
                      <a:pt x="173567" y="264583"/>
                    </a:cubicBezTo>
                    <a:cubicBezTo>
                      <a:pt x="148520" y="276577"/>
                      <a:pt x="115712" y="293511"/>
                      <a:pt x="86784" y="304800"/>
                    </a:cubicBezTo>
                    <a:cubicBezTo>
                      <a:pt x="57856" y="316089"/>
                      <a:pt x="16933" y="326320"/>
                      <a:pt x="0" y="33231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6" name="フリーフォーム: 図形 635">
                <a:extLst>
                  <a:ext uri="{FF2B5EF4-FFF2-40B4-BE49-F238E27FC236}">
                    <a16:creationId xmlns:a16="http://schemas.microsoft.com/office/drawing/2014/main" id="{CA86673E-FDE4-462F-A473-CEB68049E8A1}"/>
                  </a:ext>
                </a:extLst>
              </p:cNvPr>
              <p:cNvSpPr/>
              <p:nvPr/>
            </p:nvSpPr>
            <p:spPr>
              <a:xfrm>
                <a:off x="9456067" y="658283"/>
                <a:ext cx="44450" cy="35984"/>
              </a:xfrm>
              <a:custGeom>
                <a:avLst/>
                <a:gdLst>
                  <a:gd name="connsiteX0" fmla="*/ 0 w 44450"/>
                  <a:gd name="connsiteY0" fmla="*/ 0 h 35984"/>
                  <a:gd name="connsiteX1" fmla="*/ 44450 w 44450"/>
                  <a:gd name="connsiteY1" fmla="*/ 35984 h 3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450" h="35984">
                    <a:moveTo>
                      <a:pt x="0" y="0"/>
                    </a:moveTo>
                    <a:cubicBezTo>
                      <a:pt x="18521" y="13053"/>
                      <a:pt x="37042" y="26106"/>
                      <a:pt x="44450" y="35984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7" name="楕円 636">
                <a:extLst>
                  <a:ext uri="{FF2B5EF4-FFF2-40B4-BE49-F238E27FC236}">
                    <a16:creationId xmlns:a16="http://schemas.microsoft.com/office/drawing/2014/main" id="{6C835E7A-0F07-492F-83A6-EC251EAD2AF0}"/>
                  </a:ext>
                </a:extLst>
              </p:cNvPr>
              <p:cNvSpPr/>
              <p:nvPr/>
            </p:nvSpPr>
            <p:spPr>
              <a:xfrm rot="1106376">
                <a:off x="9616802" y="533800"/>
                <a:ext cx="46168" cy="45719"/>
              </a:xfrm>
              <a:prstGeom prst="ellipse">
                <a:avLst/>
              </a:pr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8" name="楕円 637">
                <a:extLst>
                  <a:ext uri="{FF2B5EF4-FFF2-40B4-BE49-F238E27FC236}">
                    <a16:creationId xmlns:a16="http://schemas.microsoft.com/office/drawing/2014/main" id="{AB60D125-D5B3-4D9A-B1E4-E901440C1977}"/>
                  </a:ext>
                </a:extLst>
              </p:cNvPr>
              <p:cNvSpPr/>
              <p:nvPr/>
            </p:nvSpPr>
            <p:spPr>
              <a:xfrm rot="1106376">
                <a:off x="9816656" y="592678"/>
                <a:ext cx="46168" cy="45719"/>
              </a:xfrm>
              <a:prstGeom prst="ellipse">
                <a:avLst/>
              </a:pr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9" name="フリーフォーム: 図形 638">
                <a:extLst>
                  <a:ext uri="{FF2B5EF4-FFF2-40B4-BE49-F238E27FC236}">
                    <a16:creationId xmlns:a16="http://schemas.microsoft.com/office/drawing/2014/main" id="{DEB152B9-3C73-401D-8D4B-8026312546C8}"/>
                  </a:ext>
                </a:extLst>
              </p:cNvPr>
              <p:cNvSpPr/>
              <p:nvPr/>
            </p:nvSpPr>
            <p:spPr>
              <a:xfrm>
                <a:off x="9685197" y="655638"/>
                <a:ext cx="20637" cy="53975"/>
              </a:xfrm>
              <a:custGeom>
                <a:avLst/>
                <a:gdLst>
                  <a:gd name="connsiteX0" fmla="*/ 20637 w 20637"/>
                  <a:gd name="connsiteY0" fmla="*/ 0 h 53975"/>
                  <a:gd name="connsiteX1" fmla="*/ 0 w 20637"/>
                  <a:gd name="connsiteY1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37" h="53975">
                    <a:moveTo>
                      <a:pt x="20637" y="0"/>
                    </a:moveTo>
                    <a:lnTo>
                      <a:pt x="0" y="53975"/>
                    </a:ln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0" name="フリーフォーム: 図形 639">
                <a:extLst>
                  <a:ext uri="{FF2B5EF4-FFF2-40B4-BE49-F238E27FC236}">
                    <a16:creationId xmlns:a16="http://schemas.microsoft.com/office/drawing/2014/main" id="{490B3C40-B0DC-4394-879F-FE9CE0256E3A}"/>
                  </a:ext>
                </a:extLst>
              </p:cNvPr>
              <p:cNvSpPr/>
              <p:nvPr/>
            </p:nvSpPr>
            <p:spPr>
              <a:xfrm>
                <a:off x="9753459" y="6338888"/>
                <a:ext cx="73025" cy="55575"/>
              </a:xfrm>
              <a:custGeom>
                <a:avLst/>
                <a:gdLst>
                  <a:gd name="connsiteX0" fmla="*/ 73025 w 73025"/>
                  <a:gd name="connsiteY0" fmla="*/ 0 h 55575"/>
                  <a:gd name="connsiteX1" fmla="*/ 31750 w 73025"/>
                  <a:gd name="connsiteY1" fmla="*/ 31750 h 55575"/>
                  <a:gd name="connsiteX2" fmla="*/ 0 w 73025"/>
                  <a:gd name="connsiteY2" fmla="*/ 55562 h 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25" h="55575">
                    <a:moveTo>
                      <a:pt x="73025" y="0"/>
                    </a:moveTo>
                    <a:lnTo>
                      <a:pt x="31750" y="31750"/>
                    </a:lnTo>
                    <a:cubicBezTo>
                      <a:pt x="19579" y="41010"/>
                      <a:pt x="4233" y="56091"/>
                      <a:pt x="0" y="5556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1" name="フリーフォーム: 図形 640">
                <a:extLst>
                  <a:ext uri="{FF2B5EF4-FFF2-40B4-BE49-F238E27FC236}">
                    <a16:creationId xmlns:a16="http://schemas.microsoft.com/office/drawing/2014/main" id="{A8D3601B-A811-43C4-9E54-25093E071558}"/>
                  </a:ext>
                </a:extLst>
              </p:cNvPr>
              <p:cNvSpPr/>
              <p:nvPr/>
            </p:nvSpPr>
            <p:spPr>
              <a:xfrm>
                <a:off x="9759809" y="6181725"/>
                <a:ext cx="14587" cy="88900"/>
              </a:xfrm>
              <a:custGeom>
                <a:avLst/>
                <a:gdLst>
                  <a:gd name="connsiteX0" fmla="*/ 14288 w 14587"/>
                  <a:gd name="connsiteY0" fmla="*/ 0 h 88900"/>
                  <a:gd name="connsiteX1" fmla="*/ 12700 w 14587"/>
                  <a:gd name="connsiteY1" fmla="*/ 52388 h 88900"/>
                  <a:gd name="connsiteX2" fmla="*/ 0 w 14587"/>
                  <a:gd name="connsiteY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87" h="88900">
                    <a:moveTo>
                      <a:pt x="14288" y="0"/>
                    </a:moveTo>
                    <a:cubicBezTo>
                      <a:pt x="14684" y="18785"/>
                      <a:pt x="15081" y="37571"/>
                      <a:pt x="12700" y="52388"/>
                    </a:cubicBezTo>
                    <a:cubicBezTo>
                      <a:pt x="10319" y="67205"/>
                      <a:pt x="794" y="84667"/>
                      <a:pt x="0" y="889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2" name="フリーフォーム: 図形 641">
                <a:extLst>
                  <a:ext uri="{FF2B5EF4-FFF2-40B4-BE49-F238E27FC236}">
                    <a16:creationId xmlns:a16="http://schemas.microsoft.com/office/drawing/2014/main" id="{72026430-CEBD-4F93-814C-CCCC9EA094EC}"/>
                  </a:ext>
                </a:extLst>
              </p:cNvPr>
              <p:cNvSpPr/>
              <p:nvPr/>
            </p:nvSpPr>
            <p:spPr>
              <a:xfrm>
                <a:off x="9502634" y="6490525"/>
                <a:ext cx="122238" cy="8963"/>
              </a:xfrm>
              <a:custGeom>
                <a:avLst/>
                <a:gdLst>
                  <a:gd name="connsiteX0" fmla="*/ 0 w 122238"/>
                  <a:gd name="connsiteY0" fmla="*/ 763 h 8963"/>
                  <a:gd name="connsiteX1" fmla="*/ 88900 w 122238"/>
                  <a:gd name="connsiteY1" fmla="*/ 763 h 8963"/>
                  <a:gd name="connsiteX2" fmla="*/ 122238 w 122238"/>
                  <a:gd name="connsiteY2" fmla="*/ 8700 h 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238" h="8963">
                    <a:moveTo>
                      <a:pt x="0" y="763"/>
                    </a:moveTo>
                    <a:cubicBezTo>
                      <a:pt x="34263" y="101"/>
                      <a:pt x="68527" y="-560"/>
                      <a:pt x="88900" y="763"/>
                    </a:cubicBezTo>
                    <a:cubicBezTo>
                      <a:pt x="109273" y="2086"/>
                      <a:pt x="118005" y="10552"/>
                      <a:pt x="122238" y="87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3" name="フリーフォーム: 図形 642">
                <a:extLst>
                  <a:ext uri="{FF2B5EF4-FFF2-40B4-BE49-F238E27FC236}">
                    <a16:creationId xmlns:a16="http://schemas.microsoft.com/office/drawing/2014/main" id="{743DD23D-79A2-4C02-A1C5-01BD80A6F7CE}"/>
                  </a:ext>
                </a:extLst>
              </p:cNvPr>
              <p:cNvSpPr/>
              <p:nvPr/>
            </p:nvSpPr>
            <p:spPr>
              <a:xfrm>
                <a:off x="9491522" y="6523038"/>
                <a:ext cx="50800" cy="17462"/>
              </a:xfrm>
              <a:custGeom>
                <a:avLst/>
                <a:gdLst>
                  <a:gd name="connsiteX0" fmla="*/ 0 w 50800"/>
                  <a:gd name="connsiteY0" fmla="*/ 0 h 17462"/>
                  <a:gd name="connsiteX1" fmla="*/ 50800 w 50800"/>
                  <a:gd name="connsiteY1" fmla="*/ 17462 h 1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" h="17462">
                    <a:moveTo>
                      <a:pt x="0" y="0"/>
                    </a:moveTo>
                    <a:lnTo>
                      <a:pt x="50800" y="17462"/>
                    </a:ln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4" name="フリーフォーム: 図形 643">
                <a:extLst>
                  <a:ext uri="{FF2B5EF4-FFF2-40B4-BE49-F238E27FC236}">
                    <a16:creationId xmlns:a16="http://schemas.microsoft.com/office/drawing/2014/main" id="{2E60E838-48E4-4AC8-A7C2-7ED2D2D07129}"/>
                  </a:ext>
                </a:extLst>
              </p:cNvPr>
              <p:cNvSpPr/>
              <p:nvPr/>
            </p:nvSpPr>
            <p:spPr>
              <a:xfrm>
                <a:off x="9570897" y="6509787"/>
                <a:ext cx="65087" cy="70401"/>
              </a:xfrm>
              <a:custGeom>
                <a:avLst/>
                <a:gdLst>
                  <a:gd name="connsiteX0" fmla="*/ 65087 w 65087"/>
                  <a:gd name="connsiteY0" fmla="*/ 70401 h 70401"/>
                  <a:gd name="connsiteX1" fmla="*/ 17462 w 65087"/>
                  <a:gd name="connsiteY1" fmla="*/ 8488 h 70401"/>
                  <a:gd name="connsiteX2" fmla="*/ 0 w 65087"/>
                  <a:gd name="connsiteY2" fmla="*/ 2138 h 7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087" h="70401">
                    <a:moveTo>
                      <a:pt x="65087" y="70401"/>
                    </a:moveTo>
                    <a:cubicBezTo>
                      <a:pt x="46698" y="45133"/>
                      <a:pt x="28310" y="19865"/>
                      <a:pt x="17462" y="8488"/>
                    </a:cubicBezTo>
                    <a:cubicBezTo>
                      <a:pt x="6614" y="-2889"/>
                      <a:pt x="3307" y="-376"/>
                      <a:pt x="0" y="213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5" name="フリーフォーム: 図形 644">
                <a:extLst>
                  <a:ext uri="{FF2B5EF4-FFF2-40B4-BE49-F238E27FC236}">
                    <a16:creationId xmlns:a16="http://schemas.microsoft.com/office/drawing/2014/main" id="{5883513B-6BA9-47F3-B902-0A17FADB0629}"/>
                  </a:ext>
                </a:extLst>
              </p:cNvPr>
              <p:cNvSpPr/>
              <p:nvPr/>
            </p:nvSpPr>
            <p:spPr>
              <a:xfrm>
                <a:off x="9630758" y="3987800"/>
                <a:ext cx="94126" cy="763588"/>
              </a:xfrm>
              <a:custGeom>
                <a:avLst/>
                <a:gdLst>
                  <a:gd name="connsiteX0" fmla="*/ 5226 w 94126"/>
                  <a:gd name="connsiteY0" fmla="*/ 0 h 763588"/>
                  <a:gd name="connsiteX1" fmla="*/ 5226 w 94126"/>
                  <a:gd name="connsiteY1" fmla="*/ 53975 h 763588"/>
                  <a:gd name="connsiteX2" fmla="*/ 3639 w 94126"/>
                  <a:gd name="connsiteY2" fmla="*/ 134938 h 763588"/>
                  <a:gd name="connsiteX3" fmla="*/ 464 w 94126"/>
                  <a:gd name="connsiteY3" fmla="*/ 279400 h 763588"/>
                  <a:gd name="connsiteX4" fmla="*/ 14751 w 94126"/>
                  <a:gd name="connsiteY4" fmla="*/ 392113 h 763588"/>
                  <a:gd name="connsiteX5" fmla="*/ 27451 w 94126"/>
                  <a:gd name="connsiteY5" fmla="*/ 500063 h 763588"/>
                  <a:gd name="connsiteX6" fmla="*/ 48089 w 94126"/>
                  <a:gd name="connsiteY6" fmla="*/ 585788 h 763588"/>
                  <a:gd name="connsiteX7" fmla="*/ 71901 w 94126"/>
                  <a:gd name="connsiteY7" fmla="*/ 712788 h 763588"/>
                  <a:gd name="connsiteX8" fmla="*/ 94126 w 94126"/>
                  <a:gd name="connsiteY8" fmla="*/ 763588 h 76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126" h="763588">
                    <a:moveTo>
                      <a:pt x="5226" y="0"/>
                    </a:moveTo>
                    <a:cubicBezTo>
                      <a:pt x="5358" y="15742"/>
                      <a:pt x="5490" y="31485"/>
                      <a:pt x="5226" y="53975"/>
                    </a:cubicBezTo>
                    <a:cubicBezTo>
                      <a:pt x="4962" y="76465"/>
                      <a:pt x="4433" y="97367"/>
                      <a:pt x="3639" y="134938"/>
                    </a:cubicBezTo>
                    <a:cubicBezTo>
                      <a:pt x="2845" y="172509"/>
                      <a:pt x="-1388" y="236538"/>
                      <a:pt x="464" y="279400"/>
                    </a:cubicBezTo>
                    <a:cubicBezTo>
                      <a:pt x="2316" y="322262"/>
                      <a:pt x="10253" y="355336"/>
                      <a:pt x="14751" y="392113"/>
                    </a:cubicBezTo>
                    <a:cubicBezTo>
                      <a:pt x="19249" y="428890"/>
                      <a:pt x="21895" y="467784"/>
                      <a:pt x="27451" y="500063"/>
                    </a:cubicBezTo>
                    <a:cubicBezTo>
                      <a:pt x="33007" y="532342"/>
                      <a:pt x="40681" y="550334"/>
                      <a:pt x="48089" y="585788"/>
                    </a:cubicBezTo>
                    <a:cubicBezTo>
                      <a:pt x="55497" y="621242"/>
                      <a:pt x="64228" y="683155"/>
                      <a:pt x="71901" y="712788"/>
                    </a:cubicBezTo>
                    <a:cubicBezTo>
                      <a:pt x="79574" y="742421"/>
                      <a:pt x="83278" y="755915"/>
                      <a:pt x="94126" y="76358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6" name="フリーフォーム: 図形 645">
                <a:extLst>
                  <a:ext uri="{FF2B5EF4-FFF2-40B4-BE49-F238E27FC236}">
                    <a16:creationId xmlns:a16="http://schemas.microsoft.com/office/drawing/2014/main" id="{4C17EC5D-67A6-4471-8672-22D0132199B8}"/>
                  </a:ext>
                </a:extLst>
              </p:cNvPr>
              <p:cNvSpPr/>
              <p:nvPr/>
            </p:nvSpPr>
            <p:spPr>
              <a:xfrm>
                <a:off x="9342297" y="2840038"/>
                <a:ext cx="468312" cy="763587"/>
              </a:xfrm>
              <a:custGeom>
                <a:avLst/>
                <a:gdLst>
                  <a:gd name="connsiteX0" fmla="*/ 468312 w 468312"/>
                  <a:gd name="connsiteY0" fmla="*/ 0 h 763587"/>
                  <a:gd name="connsiteX1" fmla="*/ 376237 w 468312"/>
                  <a:gd name="connsiteY1" fmla="*/ 85725 h 763587"/>
                  <a:gd name="connsiteX2" fmla="*/ 254000 w 468312"/>
                  <a:gd name="connsiteY2" fmla="*/ 265112 h 763587"/>
                  <a:gd name="connsiteX3" fmla="*/ 174625 w 468312"/>
                  <a:gd name="connsiteY3" fmla="*/ 369887 h 763587"/>
                  <a:gd name="connsiteX4" fmla="*/ 80962 w 468312"/>
                  <a:gd name="connsiteY4" fmla="*/ 565150 h 763587"/>
                  <a:gd name="connsiteX5" fmla="*/ 38100 w 468312"/>
                  <a:gd name="connsiteY5" fmla="*/ 660400 h 763587"/>
                  <a:gd name="connsiteX6" fmla="*/ 0 w 468312"/>
                  <a:gd name="connsiteY6" fmla="*/ 763587 h 76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8312" h="763587">
                    <a:moveTo>
                      <a:pt x="468312" y="0"/>
                    </a:moveTo>
                    <a:cubicBezTo>
                      <a:pt x="440134" y="20770"/>
                      <a:pt x="411956" y="41540"/>
                      <a:pt x="376237" y="85725"/>
                    </a:cubicBezTo>
                    <a:cubicBezTo>
                      <a:pt x="340518" y="129910"/>
                      <a:pt x="287602" y="217752"/>
                      <a:pt x="254000" y="265112"/>
                    </a:cubicBezTo>
                    <a:cubicBezTo>
                      <a:pt x="220398" y="312472"/>
                      <a:pt x="203465" y="319881"/>
                      <a:pt x="174625" y="369887"/>
                    </a:cubicBezTo>
                    <a:cubicBezTo>
                      <a:pt x="145785" y="419893"/>
                      <a:pt x="103716" y="516731"/>
                      <a:pt x="80962" y="565150"/>
                    </a:cubicBezTo>
                    <a:cubicBezTo>
                      <a:pt x="58208" y="613569"/>
                      <a:pt x="51594" y="627327"/>
                      <a:pt x="38100" y="660400"/>
                    </a:cubicBezTo>
                    <a:cubicBezTo>
                      <a:pt x="24606" y="693473"/>
                      <a:pt x="5292" y="749300"/>
                      <a:pt x="0" y="76358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7" name="フリーフォーム: 図形 646">
                <a:extLst>
                  <a:ext uri="{FF2B5EF4-FFF2-40B4-BE49-F238E27FC236}">
                    <a16:creationId xmlns:a16="http://schemas.microsoft.com/office/drawing/2014/main" id="{9B4EDCC5-3316-4108-82AF-2576EE10BC39}"/>
                  </a:ext>
                </a:extLst>
              </p:cNvPr>
              <p:cNvSpPr/>
              <p:nvPr/>
            </p:nvSpPr>
            <p:spPr>
              <a:xfrm>
                <a:off x="9253397" y="3597275"/>
                <a:ext cx="88900" cy="147638"/>
              </a:xfrm>
              <a:custGeom>
                <a:avLst/>
                <a:gdLst>
                  <a:gd name="connsiteX0" fmla="*/ 88900 w 88900"/>
                  <a:gd name="connsiteY0" fmla="*/ 0 h 147638"/>
                  <a:gd name="connsiteX1" fmla="*/ 49212 w 88900"/>
                  <a:gd name="connsiteY1" fmla="*/ 84138 h 147638"/>
                  <a:gd name="connsiteX2" fmla="*/ 31750 w 88900"/>
                  <a:gd name="connsiteY2" fmla="*/ 120650 h 147638"/>
                  <a:gd name="connsiteX3" fmla="*/ 0 w 88900"/>
                  <a:gd name="connsiteY3" fmla="*/ 147638 h 14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00" h="147638">
                    <a:moveTo>
                      <a:pt x="88900" y="0"/>
                    </a:moveTo>
                    <a:lnTo>
                      <a:pt x="49212" y="84138"/>
                    </a:lnTo>
                    <a:cubicBezTo>
                      <a:pt x="39687" y="104246"/>
                      <a:pt x="39952" y="110067"/>
                      <a:pt x="31750" y="120650"/>
                    </a:cubicBezTo>
                    <a:cubicBezTo>
                      <a:pt x="23548" y="131233"/>
                      <a:pt x="5821" y="143405"/>
                      <a:pt x="0" y="14763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8" name="フリーフォーム: 図形 647">
                <a:extLst>
                  <a:ext uri="{FF2B5EF4-FFF2-40B4-BE49-F238E27FC236}">
                    <a16:creationId xmlns:a16="http://schemas.microsoft.com/office/drawing/2014/main" id="{DAB9189D-133B-44F4-9A9E-AE4226B67CB2}"/>
                  </a:ext>
                </a:extLst>
              </p:cNvPr>
              <p:cNvSpPr/>
              <p:nvPr/>
            </p:nvSpPr>
            <p:spPr>
              <a:xfrm>
                <a:off x="9159734" y="2008188"/>
                <a:ext cx="81607" cy="611187"/>
              </a:xfrm>
              <a:custGeom>
                <a:avLst/>
                <a:gdLst>
                  <a:gd name="connsiteX0" fmla="*/ 0 w 81607"/>
                  <a:gd name="connsiteY0" fmla="*/ 0 h 611187"/>
                  <a:gd name="connsiteX1" fmla="*/ 52388 w 81607"/>
                  <a:gd name="connsiteY1" fmla="*/ 85725 h 611187"/>
                  <a:gd name="connsiteX2" fmla="*/ 66675 w 81607"/>
                  <a:gd name="connsiteY2" fmla="*/ 120650 h 611187"/>
                  <a:gd name="connsiteX3" fmla="*/ 76200 w 81607"/>
                  <a:gd name="connsiteY3" fmla="*/ 176212 h 611187"/>
                  <a:gd name="connsiteX4" fmla="*/ 79375 w 81607"/>
                  <a:gd name="connsiteY4" fmla="*/ 247650 h 611187"/>
                  <a:gd name="connsiteX5" fmla="*/ 80963 w 81607"/>
                  <a:gd name="connsiteY5" fmla="*/ 306387 h 611187"/>
                  <a:gd name="connsiteX6" fmla="*/ 68263 w 81607"/>
                  <a:gd name="connsiteY6" fmla="*/ 385762 h 611187"/>
                  <a:gd name="connsiteX7" fmla="*/ 52388 w 81607"/>
                  <a:gd name="connsiteY7" fmla="*/ 442912 h 611187"/>
                  <a:gd name="connsiteX8" fmla="*/ 41275 w 81607"/>
                  <a:gd name="connsiteY8" fmla="*/ 476250 h 611187"/>
                  <a:gd name="connsiteX9" fmla="*/ 41275 w 81607"/>
                  <a:gd name="connsiteY9" fmla="*/ 520700 h 611187"/>
                  <a:gd name="connsiteX10" fmla="*/ 47625 w 81607"/>
                  <a:gd name="connsiteY10" fmla="*/ 573087 h 611187"/>
                  <a:gd name="connsiteX11" fmla="*/ 58738 w 81607"/>
                  <a:gd name="connsiteY11" fmla="*/ 611187 h 611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607" h="611187">
                    <a:moveTo>
                      <a:pt x="0" y="0"/>
                    </a:moveTo>
                    <a:cubicBezTo>
                      <a:pt x="20638" y="32808"/>
                      <a:pt x="41276" y="65617"/>
                      <a:pt x="52388" y="85725"/>
                    </a:cubicBezTo>
                    <a:cubicBezTo>
                      <a:pt x="63500" y="105833"/>
                      <a:pt x="62706" y="105569"/>
                      <a:pt x="66675" y="120650"/>
                    </a:cubicBezTo>
                    <a:cubicBezTo>
                      <a:pt x="70644" y="135731"/>
                      <a:pt x="74083" y="155045"/>
                      <a:pt x="76200" y="176212"/>
                    </a:cubicBezTo>
                    <a:cubicBezTo>
                      <a:pt x="78317" y="197379"/>
                      <a:pt x="78581" y="225954"/>
                      <a:pt x="79375" y="247650"/>
                    </a:cubicBezTo>
                    <a:cubicBezTo>
                      <a:pt x="80169" y="269346"/>
                      <a:pt x="82815" y="283368"/>
                      <a:pt x="80963" y="306387"/>
                    </a:cubicBezTo>
                    <a:cubicBezTo>
                      <a:pt x="79111" y="329406"/>
                      <a:pt x="73026" y="363008"/>
                      <a:pt x="68263" y="385762"/>
                    </a:cubicBezTo>
                    <a:cubicBezTo>
                      <a:pt x="63500" y="408516"/>
                      <a:pt x="56886" y="427831"/>
                      <a:pt x="52388" y="442912"/>
                    </a:cubicBezTo>
                    <a:cubicBezTo>
                      <a:pt x="47890" y="457993"/>
                      <a:pt x="43127" y="463285"/>
                      <a:pt x="41275" y="476250"/>
                    </a:cubicBezTo>
                    <a:cubicBezTo>
                      <a:pt x="39423" y="489215"/>
                      <a:pt x="40217" y="504561"/>
                      <a:pt x="41275" y="520700"/>
                    </a:cubicBezTo>
                    <a:cubicBezTo>
                      <a:pt x="42333" y="536839"/>
                      <a:pt x="44715" y="558006"/>
                      <a:pt x="47625" y="573087"/>
                    </a:cubicBezTo>
                    <a:cubicBezTo>
                      <a:pt x="50535" y="588168"/>
                      <a:pt x="58738" y="604308"/>
                      <a:pt x="58738" y="61118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9" name="フリーフォーム: 図形 648">
                <a:extLst>
                  <a:ext uri="{FF2B5EF4-FFF2-40B4-BE49-F238E27FC236}">
                    <a16:creationId xmlns:a16="http://schemas.microsoft.com/office/drawing/2014/main" id="{2AE8DEEA-1C0C-4337-AA25-EAD251F0BE64}"/>
                  </a:ext>
                </a:extLst>
              </p:cNvPr>
              <p:cNvSpPr/>
              <p:nvPr/>
            </p:nvSpPr>
            <p:spPr>
              <a:xfrm>
                <a:off x="9170847" y="1118440"/>
                <a:ext cx="534987" cy="230935"/>
              </a:xfrm>
              <a:custGeom>
                <a:avLst/>
                <a:gdLst>
                  <a:gd name="connsiteX0" fmla="*/ 0 w 534987"/>
                  <a:gd name="connsiteY0" fmla="*/ 230935 h 230935"/>
                  <a:gd name="connsiteX1" fmla="*/ 104775 w 534987"/>
                  <a:gd name="connsiteY1" fmla="*/ 203948 h 230935"/>
                  <a:gd name="connsiteX2" fmla="*/ 165100 w 534987"/>
                  <a:gd name="connsiteY2" fmla="*/ 183310 h 230935"/>
                  <a:gd name="connsiteX3" fmla="*/ 258762 w 534987"/>
                  <a:gd name="connsiteY3" fmla="*/ 145210 h 230935"/>
                  <a:gd name="connsiteX4" fmla="*/ 350837 w 534987"/>
                  <a:gd name="connsiteY4" fmla="*/ 105523 h 230935"/>
                  <a:gd name="connsiteX5" fmla="*/ 441325 w 534987"/>
                  <a:gd name="connsiteY5" fmla="*/ 53135 h 230935"/>
                  <a:gd name="connsiteX6" fmla="*/ 482600 w 534987"/>
                  <a:gd name="connsiteY6" fmla="*/ 18210 h 230935"/>
                  <a:gd name="connsiteX7" fmla="*/ 498475 w 534987"/>
                  <a:gd name="connsiteY7" fmla="*/ 748 h 230935"/>
                  <a:gd name="connsiteX8" fmla="*/ 504825 w 534987"/>
                  <a:gd name="connsiteY8" fmla="*/ 42023 h 230935"/>
                  <a:gd name="connsiteX9" fmla="*/ 534987 w 534987"/>
                  <a:gd name="connsiteY9" fmla="*/ 89648 h 2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87" h="230935">
                    <a:moveTo>
                      <a:pt x="0" y="230935"/>
                    </a:moveTo>
                    <a:cubicBezTo>
                      <a:pt x="38629" y="221410"/>
                      <a:pt x="77259" y="211885"/>
                      <a:pt x="104775" y="203948"/>
                    </a:cubicBezTo>
                    <a:cubicBezTo>
                      <a:pt x="132291" y="196011"/>
                      <a:pt x="139435" y="193100"/>
                      <a:pt x="165100" y="183310"/>
                    </a:cubicBezTo>
                    <a:cubicBezTo>
                      <a:pt x="190765" y="173520"/>
                      <a:pt x="227806" y="158174"/>
                      <a:pt x="258762" y="145210"/>
                    </a:cubicBezTo>
                    <a:cubicBezTo>
                      <a:pt x="289718" y="132246"/>
                      <a:pt x="320410" y="120869"/>
                      <a:pt x="350837" y="105523"/>
                    </a:cubicBezTo>
                    <a:cubicBezTo>
                      <a:pt x="381264" y="90177"/>
                      <a:pt x="419365" y="67687"/>
                      <a:pt x="441325" y="53135"/>
                    </a:cubicBezTo>
                    <a:cubicBezTo>
                      <a:pt x="463285" y="38583"/>
                      <a:pt x="473075" y="26941"/>
                      <a:pt x="482600" y="18210"/>
                    </a:cubicBezTo>
                    <a:cubicBezTo>
                      <a:pt x="492125" y="9479"/>
                      <a:pt x="494771" y="-3221"/>
                      <a:pt x="498475" y="748"/>
                    </a:cubicBezTo>
                    <a:cubicBezTo>
                      <a:pt x="502179" y="4717"/>
                      <a:pt x="498740" y="27206"/>
                      <a:pt x="504825" y="42023"/>
                    </a:cubicBezTo>
                    <a:cubicBezTo>
                      <a:pt x="510910" y="56840"/>
                      <a:pt x="534193" y="82240"/>
                      <a:pt x="534987" y="8964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0" name="フリーフォーム: 図形 649">
                <a:extLst>
                  <a:ext uri="{FF2B5EF4-FFF2-40B4-BE49-F238E27FC236}">
                    <a16:creationId xmlns:a16="http://schemas.microsoft.com/office/drawing/2014/main" id="{4E8B5988-DC24-41C8-A7B0-B55BA1CB2D6C}"/>
                  </a:ext>
                </a:extLst>
              </p:cNvPr>
              <p:cNvSpPr/>
              <p:nvPr/>
            </p:nvSpPr>
            <p:spPr>
              <a:xfrm>
                <a:off x="9124809" y="1703388"/>
                <a:ext cx="195263" cy="139700"/>
              </a:xfrm>
              <a:custGeom>
                <a:avLst/>
                <a:gdLst>
                  <a:gd name="connsiteX0" fmla="*/ 195263 w 195263"/>
                  <a:gd name="connsiteY0" fmla="*/ 0 h 139700"/>
                  <a:gd name="connsiteX1" fmla="*/ 138113 w 195263"/>
                  <a:gd name="connsiteY1" fmla="*/ 69850 h 139700"/>
                  <a:gd name="connsiteX2" fmla="*/ 100013 w 195263"/>
                  <a:gd name="connsiteY2" fmla="*/ 93662 h 139700"/>
                  <a:gd name="connsiteX3" fmla="*/ 39688 w 195263"/>
                  <a:gd name="connsiteY3" fmla="*/ 122237 h 139700"/>
                  <a:gd name="connsiteX4" fmla="*/ 0 w 195263"/>
                  <a:gd name="connsiteY4" fmla="*/ 1397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263" h="139700">
                    <a:moveTo>
                      <a:pt x="195263" y="0"/>
                    </a:moveTo>
                    <a:cubicBezTo>
                      <a:pt x="174625" y="27120"/>
                      <a:pt x="153988" y="54240"/>
                      <a:pt x="138113" y="69850"/>
                    </a:cubicBezTo>
                    <a:cubicBezTo>
                      <a:pt x="122238" y="85460"/>
                      <a:pt x="116417" y="84931"/>
                      <a:pt x="100013" y="93662"/>
                    </a:cubicBezTo>
                    <a:cubicBezTo>
                      <a:pt x="83609" y="102393"/>
                      <a:pt x="56357" y="114564"/>
                      <a:pt x="39688" y="122237"/>
                    </a:cubicBezTo>
                    <a:cubicBezTo>
                      <a:pt x="23019" y="129910"/>
                      <a:pt x="8467" y="138642"/>
                      <a:pt x="0" y="1397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1" name="フリーフォーム: 図形 650">
                <a:extLst>
                  <a:ext uri="{FF2B5EF4-FFF2-40B4-BE49-F238E27FC236}">
                    <a16:creationId xmlns:a16="http://schemas.microsoft.com/office/drawing/2014/main" id="{E0636BF8-892E-4E78-807D-11F6CB1E8289}"/>
                  </a:ext>
                </a:extLst>
              </p:cNvPr>
              <p:cNvSpPr/>
              <p:nvPr/>
            </p:nvSpPr>
            <p:spPr>
              <a:xfrm>
                <a:off x="9332772" y="1711325"/>
                <a:ext cx="350837" cy="135121"/>
              </a:xfrm>
              <a:custGeom>
                <a:avLst/>
                <a:gdLst>
                  <a:gd name="connsiteX0" fmla="*/ 0 w 350837"/>
                  <a:gd name="connsiteY0" fmla="*/ 0 h 135121"/>
                  <a:gd name="connsiteX1" fmla="*/ 50800 w 350837"/>
                  <a:gd name="connsiteY1" fmla="*/ 49213 h 135121"/>
                  <a:gd name="connsiteX2" fmla="*/ 74612 w 350837"/>
                  <a:gd name="connsiteY2" fmla="*/ 66675 h 135121"/>
                  <a:gd name="connsiteX3" fmla="*/ 112712 w 350837"/>
                  <a:gd name="connsiteY3" fmla="*/ 90488 h 135121"/>
                  <a:gd name="connsiteX4" fmla="*/ 171450 w 350837"/>
                  <a:gd name="connsiteY4" fmla="*/ 112713 h 135121"/>
                  <a:gd name="connsiteX5" fmla="*/ 230187 w 350837"/>
                  <a:gd name="connsiteY5" fmla="*/ 128588 h 135121"/>
                  <a:gd name="connsiteX6" fmla="*/ 301625 w 350837"/>
                  <a:gd name="connsiteY6" fmla="*/ 134938 h 135121"/>
                  <a:gd name="connsiteX7" fmla="*/ 350837 w 350837"/>
                  <a:gd name="connsiteY7" fmla="*/ 122238 h 13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837" h="135121">
                    <a:moveTo>
                      <a:pt x="0" y="0"/>
                    </a:moveTo>
                    <a:cubicBezTo>
                      <a:pt x="19182" y="19050"/>
                      <a:pt x="38365" y="38101"/>
                      <a:pt x="50800" y="49213"/>
                    </a:cubicBezTo>
                    <a:cubicBezTo>
                      <a:pt x="63235" y="60326"/>
                      <a:pt x="64293" y="59796"/>
                      <a:pt x="74612" y="66675"/>
                    </a:cubicBezTo>
                    <a:cubicBezTo>
                      <a:pt x="84931" y="73554"/>
                      <a:pt x="96572" y="82815"/>
                      <a:pt x="112712" y="90488"/>
                    </a:cubicBezTo>
                    <a:cubicBezTo>
                      <a:pt x="128852" y="98161"/>
                      <a:pt x="151871" y="106363"/>
                      <a:pt x="171450" y="112713"/>
                    </a:cubicBezTo>
                    <a:cubicBezTo>
                      <a:pt x="191029" y="119063"/>
                      <a:pt x="208491" y="124884"/>
                      <a:pt x="230187" y="128588"/>
                    </a:cubicBezTo>
                    <a:cubicBezTo>
                      <a:pt x="251883" y="132292"/>
                      <a:pt x="281517" y="135996"/>
                      <a:pt x="301625" y="134938"/>
                    </a:cubicBezTo>
                    <a:cubicBezTo>
                      <a:pt x="321733" y="133880"/>
                      <a:pt x="345281" y="124884"/>
                      <a:pt x="350837" y="12223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2" name="フリーフォーム: 図形 651">
                <a:extLst>
                  <a:ext uri="{FF2B5EF4-FFF2-40B4-BE49-F238E27FC236}">
                    <a16:creationId xmlns:a16="http://schemas.microsoft.com/office/drawing/2014/main" id="{3B163514-BBED-42A7-A54F-5109D92743DF}"/>
                  </a:ext>
                </a:extLst>
              </p:cNvPr>
              <p:cNvSpPr/>
              <p:nvPr/>
            </p:nvSpPr>
            <p:spPr>
              <a:xfrm>
                <a:off x="9610584" y="3490383"/>
                <a:ext cx="226483" cy="230717"/>
              </a:xfrm>
              <a:custGeom>
                <a:avLst/>
                <a:gdLst>
                  <a:gd name="connsiteX0" fmla="*/ 0 w 226483"/>
                  <a:gd name="connsiteY0" fmla="*/ 0 h 230717"/>
                  <a:gd name="connsiteX1" fmla="*/ 116417 w 226483"/>
                  <a:gd name="connsiteY1" fmla="*/ 61384 h 230717"/>
                  <a:gd name="connsiteX2" fmla="*/ 160867 w 226483"/>
                  <a:gd name="connsiteY2" fmla="*/ 118534 h 230717"/>
                  <a:gd name="connsiteX3" fmla="*/ 205317 w 226483"/>
                  <a:gd name="connsiteY3" fmla="*/ 177800 h 230717"/>
                  <a:gd name="connsiteX4" fmla="*/ 226483 w 226483"/>
                  <a:gd name="connsiteY4" fmla="*/ 230717 h 23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83" h="230717">
                    <a:moveTo>
                      <a:pt x="0" y="0"/>
                    </a:moveTo>
                    <a:cubicBezTo>
                      <a:pt x="44803" y="20814"/>
                      <a:pt x="89606" y="41628"/>
                      <a:pt x="116417" y="61384"/>
                    </a:cubicBezTo>
                    <a:cubicBezTo>
                      <a:pt x="143228" y="81140"/>
                      <a:pt x="146050" y="99131"/>
                      <a:pt x="160867" y="118534"/>
                    </a:cubicBezTo>
                    <a:cubicBezTo>
                      <a:pt x="175684" y="137937"/>
                      <a:pt x="194381" y="159103"/>
                      <a:pt x="205317" y="177800"/>
                    </a:cubicBezTo>
                    <a:cubicBezTo>
                      <a:pt x="216253" y="196497"/>
                      <a:pt x="221368" y="213607"/>
                      <a:pt x="226483" y="23071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3" name="フリーフォーム: 図形 652">
                <a:extLst>
                  <a:ext uri="{FF2B5EF4-FFF2-40B4-BE49-F238E27FC236}">
                    <a16:creationId xmlns:a16="http://schemas.microsoft.com/office/drawing/2014/main" id="{1C293A0F-3E3E-4532-85D0-A6C98450E981}"/>
                  </a:ext>
                </a:extLst>
              </p:cNvPr>
              <p:cNvSpPr/>
              <p:nvPr/>
            </p:nvSpPr>
            <p:spPr>
              <a:xfrm>
                <a:off x="9493109" y="763588"/>
                <a:ext cx="14288" cy="204787"/>
              </a:xfrm>
              <a:custGeom>
                <a:avLst/>
                <a:gdLst>
                  <a:gd name="connsiteX0" fmla="*/ 14288 w 14288"/>
                  <a:gd name="connsiteY0" fmla="*/ 0 h 204787"/>
                  <a:gd name="connsiteX1" fmla="*/ 4763 w 14288"/>
                  <a:gd name="connsiteY1" fmla="*/ 53975 h 204787"/>
                  <a:gd name="connsiteX2" fmla="*/ 7938 w 14288"/>
                  <a:gd name="connsiteY2" fmla="*/ 111125 h 204787"/>
                  <a:gd name="connsiteX3" fmla="*/ 6350 w 14288"/>
                  <a:gd name="connsiteY3" fmla="*/ 161925 h 204787"/>
                  <a:gd name="connsiteX4" fmla="*/ 0 w 14288"/>
                  <a:gd name="connsiteY4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8" h="204787">
                    <a:moveTo>
                      <a:pt x="14288" y="0"/>
                    </a:moveTo>
                    <a:cubicBezTo>
                      <a:pt x="10054" y="17727"/>
                      <a:pt x="5821" y="35454"/>
                      <a:pt x="4763" y="53975"/>
                    </a:cubicBezTo>
                    <a:cubicBezTo>
                      <a:pt x="3705" y="72496"/>
                      <a:pt x="7674" y="93133"/>
                      <a:pt x="7938" y="111125"/>
                    </a:cubicBezTo>
                    <a:cubicBezTo>
                      <a:pt x="8202" y="129117"/>
                      <a:pt x="7673" y="146315"/>
                      <a:pt x="6350" y="161925"/>
                    </a:cubicBezTo>
                    <a:cubicBezTo>
                      <a:pt x="5027" y="177535"/>
                      <a:pt x="2513" y="191161"/>
                      <a:pt x="0" y="20478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4" name="フリーフォーム: 図形 653">
                <a:extLst>
                  <a:ext uri="{FF2B5EF4-FFF2-40B4-BE49-F238E27FC236}">
                    <a16:creationId xmlns:a16="http://schemas.microsoft.com/office/drawing/2014/main" id="{D03CB55F-6452-4B6A-B8D3-EC654DB85343}"/>
                  </a:ext>
                </a:extLst>
              </p:cNvPr>
              <p:cNvSpPr/>
              <p:nvPr/>
            </p:nvSpPr>
            <p:spPr>
              <a:xfrm>
                <a:off x="9494697" y="904875"/>
                <a:ext cx="127000" cy="71438"/>
              </a:xfrm>
              <a:custGeom>
                <a:avLst/>
                <a:gdLst>
                  <a:gd name="connsiteX0" fmla="*/ 127000 w 127000"/>
                  <a:gd name="connsiteY0" fmla="*/ 0 h 71438"/>
                  <a:gd name="connsiteX1" fmla="*/ 36512 w 127000"/>
                  <a:gd name="connsiteY1" fmla="*/ 52388 h 71438"/>
                  <a:gd name="connsiteX2" fmla="*/ 0 w 127000"/>
                  <a:gd name="connsiteY2" fmla="*/ 71438 h 7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" h="71438">
                    <a:moveTo>
                      <a:pt x="127000" y="0"/>
                    </a:moveTo>
                    <a:lnTo>
                      <a:pt x="36512" y="52388"/>
                    </a:lnTo>
                    <a:cubicBezTo>
                      <a:pt x="15345" y="64294"/>
                      <a:pt x="7672" y="67866"/>
                      <a:pt x="0" y="7143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5" name="フリーフォーム: 図形 654">
                <a:extLst>
                  <a:ext uri="{FF2B5EF4-FFF2-40B4-BE49-F238E27FC236}">
                    <a16:creationId xmlns:a16="http://schemas.microsoft.com/office/drawing/2014/main" id="{4853E879-7488-432D-A505-866626BA9F7F}"/>
                  </a:ext>
                </a:extLst>
              </p:cNvPr>
              <p:cNvSpPr/>
              <p:nvPr/>
            </p:nvSpPr>
            <p:spPr>
              <a:xfrm>
                <a:off x="9605822" y="930275"/>
                <a:ext cx="39687" cy="80963"/>
              </a:xfrm>
              <a:custGeom>
                <a:avLst/>
                <a:gdLst>
                  <a:gd name="connsiteX0" fmla="*/ 39687 w 39687"/>
                  <a:gd name="connsiteY0" fmla="*/ 0 h 80963"/>
                  <a:gd name="connsiteX1" fmla="*/ 12700 w 39687"/>
                  <a:gd name="connsiteY1" fmla="*/ 49213 h 80963"/>
                  <a:gd name="connsiteX2" fmla="*/ 0 w 39687"/>
                  <a:gd name="connsiteY2" fmla="*/ 80963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87" h="80963">
                    <a:moveTo>
                      <a:pt x="39687" y="0"/>
                    </a:moveTo>
                    <a:cubicBezTo>
                      <a:pt x="29500" y="17859"/>
                      <a:pt x="19314" y="35719"/>
                      <a:pt x="12700" y="49213"/>
                    </a:cubicBezTo>
                    <a:cubicBezTo>
                      <a:pt x="6085" y="62707"/>
                      <a:pt x="3042" y="71835"/>
                      <a:pt x="0" y="8096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6" name="フリーフォーム: 図形 655">
                <a:extLst>
                  <a:ext uri="{FF2B5EF4-FFF2-40B4-BE49-F238E27FC236}">
                    <a16:creationId xmlns:a16="http://schemas.microsoft.com/office/drawing/2014/main" id="{88E70C49-06C4-4C5F-91AB-B814C8EA9814}"/>
                  </a:ext>
                </a:extLst>
              </p:cNvPr>
              <p:cNvSpPr/>
              <p:nvPr/>
            </p:nvSpPr>
            <p:spPr>
              <a:xfrm>
                <a:off x="9526043" y="936625"/>
                <a:ext cx="70254" cy="148820"/>
              </a:xfrm>
              <a:custGeom>
                <a:avLst/>
                <a:gdLst>
                  <a:gd name="connsiteX0" fmla="*/ 70254 w 70254"/>
                  <a:gd name="connsiteY0" fmla="*/ 0 h 148820"/>
                  <a:gd name="connsiteX1" fmla="*/ 41679 w 70254"/>
                  <a:gd name="connsiteY1" fmla="*/ 60325 h 148820"/>
                  <a:gd name="connsiteX2" fmla="*/ 21041 w 70254"/>
                  <a:gd name="connsiteY2" fmla="*/ 100013 h 148820"/>
                  <a:gd name="connsiteX3" fmla="*/ 1991 w 70254"/>
                  <a:gd name="connsiteY3" fmla="*/ 142875 h 148820"/>
                  <a:gd name="connsiteX4" fmla="*/ 404 w 70254"/>
                  <a:gd name="connsiteY4" fmla="*/ 147638 h 14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54" h="148820">
                    <a:moveTo>
                      <a:pt x="70254" y="0"/>
                    </a:moveTo>
                    <a:cubicBezTo>
                      <a:pt x="60067" y="21828"/>
                      <a:pt x="49881" y="43656"/>
                      <a:pt x="41679" y="60325"/>
                    </a:cubicBezTo>
                    <a:cubicBezTo>
                      <a:pt x="33477" y="76994"/>
                      <a:pt x="27656" y="86255"/>
                      <a:pt x="21041" y="100013"/>
                    </a:cubicBezTo>
                    <a:cubicBezTo>
                      <a:pt x="14426" y="113771"/>
                      <a:pt x="1991" y="142875"/>
                      <a:pt x="1991" y="142875"/>
                    </a:cubicBezTo>
                    <a:cubicBezTo>
                      <a:pt x="-1448" y="150812"/>
                      <a:pt x="668" y="148961"/>
                      <a:pt x="404" y="147638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7" name="フリーフォーム: 図形 656">
                <a:extLst>
                  <a:ext uri="{FF2B5EF4-FFF2-40B4-BE49-F238E27FC236}">
                    <a16:creationId xmlns:a16="http://schemas.microsoft.com/office/drawing/2014/main" id="{D2680469-C5D9-4893-9451-AF93F71165F4}"/>
                  </a:ext>
                </a:extLst>
              </p:cNvPr>
              <p:cNvSpPr/>
              <p:nvPr/>
            </p:nvSpPr>
            <p:spPr>
              <a:xfrm>
                <a:off x="9420084" y="994833"/>
                <a:ext cx="42333" cy="203200"/>
              </a:xfrm>
              <a:custGeom>
                <a:avLst/>
                <a:gdLst>
                  <a:gd name="connsiteX0" fmla="*/ 42333 w 42333"/>
                  <a:gd name="connsiteY0" fmla="*/ 0 h 203200"/>
                  <a:gd name="connsiteX1" fmla="*/ 35983 w 42333"/>
                  <a:gd name="connsiteY1" fmla="*/ 122767 h 203200"/>
                  <a:gd name="connsiteX2" fmla="*/ 23283 w 42333"/>
                  <a:gd name="connsiteY2" fmla="*/ 165100 h 203200"/>
                  <a:gd name="connsiteX3" fmla="*/ 0 w 42333"/>
                  <a:gd name="connsiteY3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33" h="203200">
                    <a:moveTo>
                      <a:pt x="42333" y="0"/>
                    </a:moveTo>
                    <a:cubicBezTo>
                      <a:pt x="40745" y="47625"/>
                      <a:pt x="39158" y="95250"/>
                      <a:pt x="35983" y="122767"/>
                    </a:cubicBezTo>
                    <a:cubicBezTo>
                      <a:pt x="32808" y="150284"/>
                      <a:pt x="29280" y="151695"/>
                      <a:pt x="23283" y="165100"/>
                    </a:cubicBezTo>
                    <a:cubicBezTo>
                      <a:pt x="17286" y="178505"/>
                      <a:pt x="6350" y="198261"/>
                      <a:pt x="0" y="203200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8" name="フリーフォーム: 図形 657">
                <a:extLst>
                  <a:ext uri="{FF2B5EF4-FFF2-40B4-BE49-F238E27FC236}">
                    <a16:creationId xmlns:a16="http://schemas.microsoft.com/office/drawing/2014/main" id="{17858C13-FED1-4DC2-805E-E4E9CF1B45ED}"/>
                  </a:ext>
                </a:extLst>
              </p:cNvPr>
              <p:cNvSpPr/>
              <p:nvPr/>
            </p:nvSpPr>
            <p:spPr>
              <a:xfrm>
                <a:off x="9470884" y="1041400"/>
                <a:ext cx="8467" cy="93133"/>
              </a:xfrm>
              <a:custGeom>
                <a:avLst/>
                <a:gdLst>
                  <a:gd name="connsiteX0" fmla="*/ 8467 w 8467"/>
                  <a:gd name="connsiteY0" fmla="*/ 0 h 93133"/>
                  <a:gd name="connsiteX1" fmla="*/ 4233 w 8467"/>
                  <a:gd name="connsiteY1" fmla="*/ 59267 h 93133"/>
                  <a:gd name="connsiteX2" fmla="*/ 0 w 8467"/>
                  <a:gd name="connsiteY2" fmla="*/ 93133 h 9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67" h="93133">
                    <a:moveTo>
                      <a:pt x="8467" y="0"/>
                    </a:moveTo>
                    <a:cubicBezTo>
                      <a:pt x="7055" y="21872"/>
                      <a:pt x="5644" y="43745"/>
                      <a:pt x="4233" y="59267"/>
                    </a:cubicBezTo>
                    <a:cubicBezTo>
                      <a:pt x="2822" y="74789"/>
                      <a:pt x="1764" y="89605"/>
                      <a:pt x="0" y="9313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9" name="フリーフォーム: 図形 658">
                <a:extLst>
                  <a:ext uri="{FF2B5EF4-FFF2-40B4-BE49-F238E27FC236}">
                    <a16:creationId xmlns:a16="http://schemas.microsoft.com/office/drawing/2014/main" id="{7C283219-52ED-43C2-A86C-1860A48A412B}"/>
                  </a:ext>
                </a:extLst>
              </p:cNvPr>
              <p:cNvSpPr/>
              <p:nvPr/>
            </p:nvSpPr>
            <p:spPr>
              <a:xfrm rot="871724">
                <a:off x="9550254" y="1394339"/>
                <a:ext cx="45719" cy="45719"/>
              </a:xfrm>
              <a:custGeom>
                <a:avLst/>
                <a:gdLst>
                  <a:gd name="connsiteX0" fmla="*/ 0 w 41275"/>
                  <a:gd name="connsiteY0" fmla="*/ 0 h 41275"/>
                  <a:gd name="connsiteX1" fmla="*/ 41275 w 41275"/>
                  <a:gd name="connsiteY1" fmla="*/ 41275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75" h="41275">
                    <a:moveTo>
                      <a:pt x="0" y="0"/>
                    </a:moveTo>
                    <a:lnTo>
                      <a:pt x="41275" y="41275"/>
                    </a:ln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0" name="フリーフォーム: 図形 659">
                <a:extLst>
                  <a:ext uri="{FF2B5EF4-FFF2-40B4-BE49-F238E27FC236}">
                    <a16:creationId xmlns:a16="http://schemas.microsoft.com/office/drawing/2014/main" id="{F21DA093-04F1-4EDF-A860-D9D4EC6CE4FB}"/>
                  </a:ext>
                </a:extLst>
              </p:cNvPr>
              <p:cNvSpPr/>
              <p:nvPr/>
            </p:nvSpPr>
            <p:spPr>
              <a:xfrm>
                <a:off x="9178784" y="1271588"/>
                <a:ext cx="25400" cy="65087"/>
              </a:xfrm>
              <a:custGeom>
                <a:avLst/>
                <a:gdLst>
                  <a:gd name="connsiteX0" fmla="*/ 25400 w 25400"/>
                  <a:gd name="connsiteY0" fmla="*/ 0 h 65087"/>
                  <a:gd name="connsiteX1" fmla="*/ 0 w 25400"/>
                  <a:gd name="connsiteY1" fmla="*/ 65087 h 6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00" h="65087">
                    <a:moveTo>
                      <a:pt x="25400" y="0"/>
                    </a:moveTo>
                    <a:lnTo>
                      <a:pt x="0" y="65087"/>
                    </a:ln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1" name="フリーフォーム: 図形 660">
                <a:extLst>
                  <a:ext uri="{FF2B5EF4-FFF2-40B4-BE49-F238E27FC236}">
                    <a16:creationId xmlns:a16="http://schemas.microsoft.com/office/drawing/2014/main" id="{50783BF0-E051-4F2B-8755-C244499B6751}"/>
                  </a:ext>
                </a:extLst>
              </p:cNvPr>
              <p:cNvSpPr/>
              <p:nvPr/>
            </p:nvSpPr>
            <p:spPr>
              <a:xfrm>
                <a:off x="9262922" y="1185863"/>
                <a:ext cx="101600" cy="71505"/>
              </a:xfrm>
              <a:custGeom>
                <a:avLst/>
                <a:gdLst>
                  <a:gd name="connsiteX0" fmla="*/ 0 w 101600"/>
                  <a:gd name="connsiteY0" fmla="*/ 0 h 71505"/>
                  <a:gd name="connsiteX1" fmla="*/ 65087 w 101600"/>
                  <a:gd name="connsiteY1" fmla="*/ 53975 h 71505"/>
                  <a:gd name="connsiteX2" fmla="*/ 79375 w 101600"/>
                  <a:gd name="connsiteY2" fmla="*/ 60325 h 71505"/>
                  <a:gd name="connsiteX3" fmla="*/ 90487 w 101600"/>
                  <a:gd name="connsiteY3" fmla="*/ 69850 h 71505"/>
                  <a:gd name="connsiteX4" fmla="*/ 101600 w 101600"/>
                  <a:gd name="connsiteY4" fmla="*/ 71437 h 7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00" h="71505">
                    <a:moveTo>
                      <a:pt x="0" y="0"/>
                    </a:moveTo>
                    <a:cubicBezTo>
                      <a:pt x="25929" y="21960"/>
                      <a:pt x="51858" y="43921"/>
                      <a:pt x="65087" y="53975"/>
                    </a:cubicBezTo>
                    <a:cubicBezTo>
                      <a:pt x="78316" y="64029"/>
                      <a:pt x="75142" y="57679"/>
                      <a:pt x="79375" y="60325"/>
                    </a:cubicBezTo>
                    <a:cubicBezTo>
                      <a:pt x="83608" y="62971"/>
                      <a:pt x="86783" y="67998"/>
                      <a:pt x="90487" y="69850"/>
                    </a:cubicBezTo>
                    <a:cubicBezTo>
                      <a:pt x="94191" y="71702"/>
                      <a:pt x="97895" y="71569"/>
                      <a:pt x="101600" y="71437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2" name="フリーフォーム: 図形 661">
                <a:extLst>
                  <a:ext uri="{FF2B5EF4-FFF2-40B4-BE49-F238E27FC236}">
                    <a16:creationId xmlns:a16="http://schemas.microsoft.com/office/drawing/2014/main" id="{BD908378-0BE9-439F-978F-192C4D86EF04}"/>
                  </a:ext>
                </a:extLst>
              </p:cNvPr>
              <p:cNvSpPr/>
              <p:nvPr/>
            </p:nvSpPr>
            <p:spPr>
              <a:xfrm>
                <a:off x="9717142" y="754063"/>
                <a:ext cx="283967" cy="728662"/>
              </a:xfrm>
              <a:custGeom>
                <a:avLst/>
                <a:gdLst>
                  <a:gd name="connsiteX0" fmla="*/ 212530 w 283967"/>
                  <a:gd name="connsiteY0" fmla="*/ 0 h 728662"/>
                  <a:gd name="connsiteX1" fmla="*/ 176017 w 283967"/>
                  <a:gd name="connsiteY1" fmla="*/ 57150 h 728662"/>
                  <a:gd name="connsiteX2" fmla="*/ 134742 w 283967"/>
                  <a:gd name="connsiteY2" fmla="*/ 103187 h 728662"/>
                  <a:gd name="connsiteX3" fmla="*/ 72830 w 283967"/>
                  <a:gd name="connsiteY3" fmla="*/ 184150 h 728662"/>
                  <a:gd name="connsiteX4" fmla="*/ 17267 w 283967"/>
                  <a:gd name="connsiteY4" fmla="*/ 271462 h 728662"/>
                  <a:gd name="connsiteX5" fmla="*/ 4567 w 283967"/>
                  <a:gd name="connsiteY5" fmla="*/ 376237 h 728662"/>
                  <a:gd name="connsiteX6" fmla="*/ 87117 w 283967"/>
                  <a:gd name="connsiteY6" fmla="*/ 484187 h 728662"/>
                  <a:gd name="connsiteX7" fmla="*/ 166492 w 283967"/>
                  <a:gd name="connsiteY7" fmla="*/ 544512 h 728662"/>
                  <a:gd name="connsiteX8" fmla="*/ 244280 w 283967"/>
                  <a:gd name="connsiteY8" fmla="*/ 601662 h 728662"/>
                  <a:gd name="connsiteX9" fmla="*/ 272855 w 283967"/>
                  <a:gd name="connsiteY9" fmla="*/ 690562 h 728662"/>
                  <a:gd name="connsiteX10" fmla="*/ 283967 w 283967"/>
                  <a:gd name="connsiteY10" fmla="*/ 728662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967" h="728662">
                    <a:moveTo>
                      <a:pt x="212530" y="0"/>
                    </a:moveTo>
                    <a:cubicBezTo>
                      <a:pt x="200756" y="19976"/>
                      <a:pt x="188982" y="39952"/>
                      <a:pt x="176017" y="57150"/>
                    </a:cubicBezTo>
                    <a:cubicBezTo>
                      <a:pt x="163052" y="74348"/>
                      <a:pt x="151940" y="82020"/>
                      <a:pt x="134742" y="103187"/>
                    </a:cubicBezTo>
                    <a:cubicBezTo>
                      <a:pt x="117544" y="124354"/>
                      <a:pt x="92409" y="156104"/>
                      <a:pt x="72830" y="184150"/>
                    </a:cubicBezTo>
                    <a:cubicBezTo>
                      <a:pt x="53251" y="212196"/>
                      <a:pt x="28644" y="239448"/>
                      <a:pt x="17267" y="271462"/>
                    </a:cubicBezTo>
                    <a:cubicBezTo>
                      <a:pt x="5890" y="303476"/>
                      <a:pt x="-7075" y="340783"/>
                      <a:pt x="4567" y="376237"/>
                    </a:cubicBezTo>
                    <a:cubicBezTo>
                      <a:pt x="16209" y="411691"/>
                      <a:pt x="60130" y="456141"/>
                      <a:pt x="87117" y="484187"/>
                    </a:cubicBezTo>
                    <a:cubicBezTo>
                      <a:pt x="114104" y="512233"/>
                      <a:pt x="140298" y="524933"/>
                      <a:pt x="166492" y="544512"/>
                    </a:cubicBezTo>
                    <a:cubicBezTo>
                      <a:pt x="192686" y="564091"/>
                      <a:pt x="226553" y="577320"/>
                      <a:pt x="244280" y="601662"/>
                    </a:cubicBezTo>
                    <a:cubicBezTo>
                      <a:pt x="262007" y="626004"/>
                      <a:pt x="266241" y="669395"/>
                      <a:pt x="272855" y="690562"/>
                    </a:cubicBezTo>
                    <a:cubicBezTo>
                      <a:pt x="279470" y="711729"/>
                      <a:pt x="281718" y="720195"/>
                      <a:pt x="283967" y="728662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3" name="フリーフォーム: 図形 662">
                <a:extLst>
                  <a:ext uri="{FF2B5EF4-FFF2-40B4-BE49-F238E27FC236}">
                    <a16:creationId xmlns:a16="http://schemas.microsoft.com/office/drawing/2014/main" id="{09FCF5CE-90BB-4E0F-A42F-8763C7FD1688}"/>
                  </a:ext>
                </a:extLst>
              </p:cNvPr>
              <p:cNvSpPr/>
              <p:nvPr/>
            </p:nvSpPr>
            <p:spPr>
              <a:xfrm>
                <a:off x="9901097" y="1476375"/>
                <a:ext cx="96837" cy="182563"/>
              </a:xfrm>
              <a:custGeom>
                <a:avLst/>
                <a:gdLst>
                  <a:gd name="connsiteX0" fmla="*/ 96837 w 96837"/>
                  <a:gd name="connsiteY0" fmla="*/ 0 h 182563"/>
                  <a:gd name="connsiteX1" fmla="*/ 82550 w 96837"/>
                  <a:gd name="connsiteY1" fmla="*/ 65088 h 182563"/>
                  <a:gd name="connsiteX2" fmla="*/ 36512 w 96837"/>
                  <a:gd name="connsiteY2" fmla="*/ 149225 h 182563"/>
                  <a:gd name="connsiteX3" fmla="*/ 0 w 96837"/>
                  <a:gd name="connsiteY3" fmla="*/ 182563 h 18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837" h="182563">
                    <a:moveTo>
                      <a:pt x="96837" y="0"/>
                    </a:moveTo>
                    <a:cubicBezTo>
                      <a:pt x="94720" y="20108"/>
                      <a:pt x="92604" y="40217"/>
                      <a:pt x="82550" y="65088"/>
                    </a:cubicBezTo>
                    <a:cubicBezTo>
                      <a:pt x="72496" y="89959"/>
                      <a:pt x="50270" y="129646"/>
                      <a:pt x="36512" y="149225"/>
                    </a:cubicBezTo>
                    <a:cubicBezTo>
                      <a:pt x="22754" y="168804"/>
                      <a:pt x="7408" y="173832"/>
                      <a:pt x="0" y="182563"/>
                    </a:cubicBezTo>
                  </a:path>
                </a:pathLst>
              </a:custGeom>
              <a:noFill/>
              <a:ln w="12700"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4" name="フリーフォーム: 図形 663">
                <a:extLst>
                  <a:ext uri="{FF2B5EF4-FFF2-40B4-BE49-F238E27FC236}">
                    <a16:creationId xmlns:a16="http://schemas.microsoft.com/office/drawing/2014/main" id="{84CAFD58-7CD4-472E-8EF7-A32FDFF9EBE1}"/>
                  </a:ext>
                </a:extLst>
              </p:cNvPr>
              <p:cNvSpPr/>
              <p:nvPr/>
            </p:nvSpPr>
            <p:spPr>
              <a:xfrm>
                <a:off x="10042102" y="2466734"/>
                <a:ext cx="104627" cy="170307"/>
              </a:xfrm>
              <a:custGeom>
                <a:avLst/>
                <a:gdLst>
                  <a:gd name="connsiteX0" fmla="*/ 282 w 104627"/>
                  <a:gd name="connsiteY0" fmla="*/ 60566 h 170307"/>
                  <a:gd name="connsiteX1" fmla="*/ 24095 w 104627"/>
                  <a:gd name="connsiteY1" fmla="*/ 5004 h 170307"/>
                  <a:gd name="connsiteX2" fmla="*/ 38382 w 104627"/>
                  <a:gd name="connsiteY2" fmla="*/ 6591 h 170307"/>
                  <a:gd name="connsiteX3" fmla="*/ 62195 w 104627"/>
                  <a:gd name="connsiteY3" fmla="*/ 39929 h 170307"/>
                  <a:gd name="connsiteX4" fmla="*/ 81245 w 104627"/>
                  <a:gd name="connsiteY4" fmla="*/ 74854 h 170307"/>
                  <a:gd name="connsiteX5" fmla="*/ 95532 w 104627"/>
                  <a:gd name="connsiteY5" fmla="*/ 114541 h 170307"/>
                  <a:gd name="connsiteX6" fmla="*/ 103470 w 104627"/>
                  <a:gd name="connsiteY6" fmla="*/ 170104 h 170307"/>
                  <a:gd name="connsiteX7" fmla="*/ 70132 w 104627"/>
                  <a:gd name="connsiteY7" fmla="*/ 132004 h 170307"/>
                  <a:gd name="connsiteX8" fmla="*/ 41557 w 104627"/>
                  <a:gd name="connsiteY8" fmla="*/ 98666 h 170307"/>
                  <a:gd name="connsiteX9" fmla="*/ 282 w 104627"/>
                  <a:gd name="connsiteY9" fmla="*/ 60566 h 17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627" h="170307">
                    <a:moveTo>
                      <a:pt x="282" y="60566"/>
                    </a:moveTo>
                    <a:cubicBezTo>
                      <a:pt x="-2628" y="44956"/>
                      <a:pt x="17745" y="14000"/>
                      <a:pt x="24095" y="5004"/>
                    </a:cubicBezTo>
                    <a:cubicBezTo>
                      <a:pt x="30445" y="-3992"/>
                      <a:pt x="32032" y="770"/>
                      <a:pt x="38382" y="6591"/>
                    </a:cubicBezTo>
                    <a:cubicBezTo>
                      <a:pt x="44732" y="12412"/>
                      <a:pt x="55051" y="28552"/>
                      <a:pt x="62195" y="39929"/>
                    </a:cubicBezTo>
                    <a:cubicBezTo>
                      <a:pt x="69339" y="51306"/>
                      <a:pt x="75689" y="62419"/>
                      <a:pt x="81245" y="74854"/>
                    </a:cubicBezTo>
                    <a:cubicBezTo>
                      <a:pt x="86801" y="87289"/>
                      <a:pt x="91828" y="98666"/>
                      <a:pt x="95532" y="114541"/>
                    </a:cubicBezTo>
                    <a:cubicBezTo>
                      <a:pt x="99236" y="130416"/>
                      <a:pt x="107703" y="167194"/>
                      <a:pt x="103470" y="170104"/>
                    </a:cubicBezTo>
                    <a:cubicBezTo>
                      <a:pt x="99237" y="173014"/>
                      <a:pt x="80451" y="143910"/>
                      <a:pt x="70132" y="132004"/>
                    </a:cubicBezTo>
                    <a:cubicBezTo>
                      <a:pt x="59813" y="120098"/>
                      <a:pt x="48701" y="106868"/>
                      <a:pt x="41557" y="98666"/>
                    </a:cubicBezTo>
                    <a:cubicBezTo>
                      <a:pt x="34413" y="90464"/>
                      <a:pt x="3192" y="76176"/>
                      <a:pt x="282" y="60566"/>
                    </a:cubicBezTo>
                    <a:close/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5" name="フリーフォーム: 図形 664">
                <a:extLst>
                  <a:ext uri="{FF2B5EF4-FFF2-40B4-BE49-F238E27FC236}">
                    <a16:creationId xmlns:a16="http://schemas.microsoft.com/office/drawing/2014/main" id="{84F12B02-79BA-405A-BB70-2B9C3F8EA64D}"/>
                  </a:ext>
                </a:extLst>
              </p:cNvPr>
              <p:cNvSpPr/>
              <p:nvPr/>
            </p:nvSpPr>
            <p:spPr>
              <a:xfrm>
                <a:off x="9993172" y="2524181"/>
                <a:ext cx="101918" cy="209536"/>
              </a:xfrm>
              <a:custGeom>
                <a:avLst/>
                <a:gdLst>
                  <a:gd name="connsiteX0" fmla="*/ 0 w 101918"/>
                  <a:gd name="connsiteY0" fmla="*/ 53919 h 209536"/>
                  <a:gd name="connsiteX1" fmla="*/ 34925 w 101918"/>
                  <a:gd name="connsiteY1" fmla="*/ 1532 h 209536"/>
                  <a:gd name="connsiteX2" fmla="*/ 60325 w 101918"/>
                  <a:gd name="connsiteY2" fmla="*/ 15819 h 209536"/>
                  <a:gd name="connsiteX3" fmla="*/ 80962 w 101918"/>
                  <a:gd name="connsiteY3" fmla="*/ 34869 h 209536"/>
                  <a:gd name="connsiteX4" fmla="*/ 88900 w 101918"/>
                  <a:gd name="connsiteY4" fmla="*/ 84082 h 209536"/>
                  <a:gd name="connsiteX5" fmla="*/ 96837 w 101918"/>
                  <a:gd name="connsiteY5" fmla="*/ 114244 h 209536"/>
                  <a:gd name="connsiteX6" fmla="*/ 100012 w 101918"/>
                  <a:gd name="connsiteY6" fmla="*/ 144407 h 209536"/>
                  <a:gd name="connsiteX7" fmla="*/ 101600 w 101918"/>
                  <a:gd name="connsiteY7" fmla="*/ 169807 h 209536"/>
                  <a:gd name="connsiteX8" fmla="*/ 93662 w 101918"/>
                  <a:gd name="connsiteY8" fmla="*/ 209494 h 209536"/>
                  <a:gd name="connsiteX9" fmla="*/ 69850 w 101918"/>
                  <a:gd name="connsiteY9" fmla="*/ 161869 h 209536"/>
                  <a:gd name="connsiteX10" fmla="*/ 49212 w 101918"/>
                  <a:gd name="connsiteY10" fmla="*/ 128532 h 209536"/>
                  <a:gd name="connsiteX11" fmla="*/ 30162 w 101918"/>
                  <a:gd name="connsiteY11" fmla="*/ 101544 h 20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918" h="209536">
                    <a:moveTo>
                      <a:pt x="0" y="53919"/>
                    </a:moveTo>
                    <a:cubicBezTo>
                      <a:pt x="12435" y="30900"/>
                      <a:pt x="24871" y="7882"/>
                      <a:pt x="34925" y="1532"/>
                    </a:cubicBezTo>
                    <a:cubicBezTo>
                      <a:pt x="44979" y="-4818"/>
                      <a:pt x="52652" y="10263"/>
                      <a:pt x="60325" y="15819"/>
                    </a:cubicBezTo>
                    <a:cubicBezTo>
                      <a:pt x="67998" y="21375"/>
                      <a:pt x="76200" y="23492"/>
                      <a:pt x="80962" y="34869"/>
                    </a:cubicBezTo>
                    <a:cubicBezTo>
                      <a:pt x="85724" y="46246"/>
                      <a:pt x="86254" y="70853"/>
                      <a:pt x="88900" y="84082"/>
                    </a:cubicBezTo>
                    <a:cubicBezTo>
                      <a:pt x="91546" y="97311"/>
                      <a:pt x="94985" y="104190"/>
                      <a:pt x="96837" y="114244"/>
                    </a:cubicBezTo>
                    <a:cubicBezTo>
                      <a:pt x="98689" y="124298"/>
                      <a:pt x="99218" y="135147"/>
                      <a:pt x="100012" y="144407"/>
                    </a:cubicBezTo>
                    <a:cubicBezTo>
                      <a:pt x="100806" y="153667"/>
                      <a:pt x="102658" y="158959"/>
                      <a:pt x="101600" y="169807"/>
                    </a:cubicBezTo>
                    <a:cubicBezTo>
                      <a:pt x="100542" y="180655"/>
                      <a:pt x="98954" y="210817"/>
                      <a:pt x="93662" y="209494"/>
                    </a:cubicBezTo>
                    <a:cubicBezTo>
                      <a:pt x="88370" y="208171"/>
                      <a:pt x="77258" y="175363"/>
                      <a:pt x="69850" y="161869"/>
                    </a:cubicBezTo>
                    <a:cubicBezTo>
                      <a:pt x="62442" y="148375"/>
                      <a:pt x="55827" y="138586"/>
                      <a:pt x="49212" y="128532"/>
                    </a:cubicBezTo>
                    <a:cubicBezTo>
                      <a:pt x="42597" y="118478"/>
                      <a:pt x="36379" y="110011"/>
                      <a:pt x="30162" y="101544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6" name="フリーフォーム: 図形 665">
                <a:extLst>
                  <a:ext uri="{FF2B5EF4-FFF2-40B4-BE49-F238E27FC236}">
                    <a16:creationId xmlns:a16="http://schemas.microsoft.com/office/drawing/2014/main" id="{ED525CF5-E7D6-4A44-8C8B-BAF6EE6CCF57}"/>
                  </a:ext>
                </a:extLst>
              </p:cNvPr>
              <p:cNvSpPr/>
              <p:nvPr/>
            </p:nvSpPr>
            <p:spPr>
              <a:xfrm>
                <a:off x="9931212" y="2567131"/>
                <a:ext cx="86140" cy="203944"/>
              </a:xfrm>
              <a:custGeom>
                <a:avLst/>
                <a:gdLst>
                  <a:gd name="connsiteX0" fmla="*/ 47 w 86140"/>
                  <a:gd name="connsiteY0" fmla="*/ 60182 h 203944"/>
                  <a:gd name="connsiteX1" fmla="*/ 22272 w 86140"/>
                  <a:gd name="connsiteY1" fmla="*/ 4619 h 203944"/>
                  <a:gd name="connsiteX2" fmla="*/ 38147 w 86140"/>
                  <a:gd name="connsiteY2" fmla="*/ 3032 h 203944"/>
                  <a:gd name="connsiteX3" fmla="*/ 49260 w 86140"/>
                  <a:gd name="connsiteY3" fmla="*/ 3032 h 203944"/>
                  <a:gd name="connsiteX4" fmla="*/ 63547 w 86140"/>
                  <a:gd name="connsiteY4" fmla="*/ 9382 h 203944"/>
                  <a:gd name="connsiteX5" fmla="*/ 69897 w 86140"/>
                  <a:gd name="connsiteY5" fmla="*/ 22082 h 203944"/>
                  <a:gd name="connsiteX6" fmla="*/ 76247 w 86140"/>
                  <a:gd name="connsiteY6" fmla="*/ 39544 h 203944"/>
                  <a:gd name="connsiteX7" fmla="*/ 85772 w 86140"/>
                  <a:gd name="connsiteY7" fmla="*/ 64944 h 203944"/>
                  <a:gd name="connsiteX8" fmla="*/ 84185 w 86140"/>
                  <a:gd name="connsiteY8" fmla="*/ 88757 h 203944"/>
                  <a:gd name="connsiteX9" fmla="*/ 84185 w 86140"/>
                  <a:gd name="connsiteY9" fmla="*/ 107807 h 203944"/>
                  <a:gd name="connsiteX10" fmla="*/ 84185 w 86140"/>
                  <a:gd name="connsiteY10" fmla="*/ 149082 h 203944"/>
                  <a:gd name="connsiteX11" fmla="*/ 81010 w 86140"/>
                  <a:gd name="connsiteY11" fmla="*/ 203057 h 203944"/>
                  <a:gd name="connsiteX12" fmla="*/ 65135 w 86140"/>
                  <a:gd name="connsiteY12" fmla="*/ 179244 h 203944"/>
                  <a:gd name="connsiteX13" fmla="*/ 47672 w 86140"/>
                  <a:gd name="connsiteY13" fmla="*/ 134794 h 203944"/>
                  <a:gd name="connsiteX14" fmla="*/ 28622 w 86140"/>
                  <a:gd name="connsiteY14" fmla="*/ 103044 h 203944"/>
                  <a:gd name="connsiteX15" fmla="*/ 47 w 86140"/>
                  <a:gd name="connsiteY15" fmla="*/ 60182 h 20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140" h="203944">
                    <a:moveTo>
                      <a:pt x="47" y="60182"/>
                    </a:moveTo>
                    <a:cubicBezTo>
                      <a:pt x="-1011" y="43778"/>
                      <a:pt x="15922" y="14144"/>
                      <a:pt x="22272" y="4619"/>
                    </a:cubicBezTo>
                    <a:cubicBezTo>
                      <a:pt x="28622" y="-4906"/>
                      <a:pt x="33649" y="3296"/>
                      <a:pt x="38147" y="3032"/>
                    </a:cubicBezTo>
                    <a:cubicBezTo>
                      <a:pt x="42645" y="2767"/>
                      <a:pt x="45027" y="1974"/>
                      <a:pt x="49260" y="3032"/>
                    </a:cubicBezTo>
                    <a:cubicBezTo>
                      <a:pt x="53493" y="4090"/>
                      <a:pt x="60107" y="6207"/>
                      <a:pt x="63547" y="9382"/>
                    </a:cubicBezTo>
                    <a:cubicBezTo>
                      <a:pt x="66987" y="12557"/>
                      <a:pt x="67780" y="17055"/>
                      <a:pt x="69897" y="22082"/>
                    </a:cubicBezTo>
                    <a:cubicBezTo>
                      <a:pt x="72014" y="27109"/>
                      <a:pt x="73601" y="32400"/>
                      <a:pt x="76247" y="39544"/>
                    </a:cubicBezTo>
                    <a:cubicBezTo>
                      <a:pt x="78893" y="46688"/>
                      <a:pt x="84449" y="56742"/>
                      <a:pt x="85772" y="64944"/>
                    </a:cubicBezTo>
                    <a:cubicBezTo>
                      <a:pt x="87095" y="73146"/>
                      <a:pt x="84449" y="81613"/>
                      <a:pt x="84185" y="88757"/>
                    </a:cubicBezTo>
                    <a:cubicBezTo>
                      <a:pt x="83921" y="95901"/>
                      <a:pt x="84185" y="107807"/>
                      <a:pt x="84185" y="107807"/>
                    </a:cubicBezTo>
                    <a:cubicBezTo>
                      <a:pt x="84185" y="117861"/>
                      <a:pt x="84714" y="133207"/>
                      <a:pt x="84185" y="149082"/>
                    </a:cubicBezTo>
                    <a:cubicBezTo>
                      <a:pt x="83656" y="164957"/>
                      <a:pt x="84185" y="198030"/>
                      <a:pt x="81010" y="203057"/>
                    </a:cubicBezTo>
                    <a:cubicBezTo>
                      <a:pt x="77835" y="208084"/>
                      <a:pt x="70691" y="190621"/>
                      <a:pt x="65135" y="179244"/>
                    </a:cubicBezTo>
                    <a:cubicBezTo>
                      <a:pt x="59579" y="167867"/>
                      <a:pt x="53757" y="147494"/>
                      <a:pt x="47672" y="134794"/>
                    </a:cubicBezTo>
                    <a:cubicBezTo>
                      <a:pt x="41587" y="122094"/>
                      <a:pt x="34443" y="111775"/>
                      <a:pt x="28622" y="103044"/>
                    </a:cubicBezTo>
                    <a:cubicBezTo>
                      <a:pt x="22801" y="94313"/>
                      <a:pt x="1105" y="76586"/>
                      <a:pt x="47" y="60182"/>
                    </a:cubicBezTo>
                    <a:close/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7" name="フリーフォーム: 図形 666">
                <a:extLst>
                  <a:ext uri="{FF2B5EF4-FFF2-40B4-BE49-F238E27FC236}">
                    <a16:creationId xmlns:a16="http://schemas.microsoft.com/office/drawing/2014/main" id="{9212BDC8-5E05-4E00-B1D1-90135586A738}"/>
                  </a:ext>
                </a:extLst>
              </p:cNvPr>
              <p:cNvSpPr/>
              <p:nvPr/>
            </p:nvSpPr>
            <p:spPr>
              <a:xfrm>
                <a:off x="9857529" y="2619352"/>
                <a:ext cx="80784" cy="179773"/>
              </a:xfrm>
              <a:custGeom>
                <a:avLst/>
                <a:gdLst>
                  <a:gd name="connsiteX0" fmla="*/ 2293 w 80784"/>
                  <a:gd name="connsiteY0" fmla="*/ 61936 h 179773"/>
                  <a:gd name="connsiteX1" fmla="*/ 5468 w 80784"/>
                  <a:gd name="connsiteY1" fmla="*/ 11136 h 179773"/>
                  <a:gd name="connsiteX2" fmla="*/ 29280 w 80784"/>
                  <a:gd name="connsiteY2" fmla="*/ 1611 h 179773"/>
                  <a:gd name="connsiteX3" fmla="*/ 51505 w 80784"/>
                  <a:gd name="connsiteY3" fmla="*/ 1611 h 179773"/>
                  <a:gd name="connsiteX4" fmla="*/ 65793 w 80784"/>
                  <a:gd name="connsiteY4" fmla="*/ 17486 h 179773"/>
                  <a:gd name="connsiteX5" fmla="*/ 72143 w 80784"/>
                  <a:gd name="connsiteY5" fmla="*/ 46061 h 179773"/>
                  <a:gd name="connsiteX6" fmla="*/ 72143 w 80784"/>
                  <a:gd name="connsiteY6" fmla="*/ 68286 h 179773"/>
                  <a:gd name="connsiteX7" fmla="*/ 75318 w 80784"/>
                  <a:gd name="connsiteY7" fmla="*/ 111148 h 179773"/>
                  <a:gd name="connsiteX8" fmla="*/ 80080 w 80784"/>
                  <a:gd name="connsiteY8" fmla="*/ 146073 h 179773"/>
                  <a:gd name="connsiteX9" fmla="*/ 76905 w 80784"/>
                  <a:gd name="connsiteY9" fmla="*/ 179411 h 179773"/>
                  <a:gd name="connsiteX10" fmla="*/ 45155 w 80784"/>
                  <a:gd name="connsiteY10" fmla="*/ 123848 h 179773"/>
                  <a:gd name="connsiteX11" fmla="*/ 34043 w 80784"/>
                  <a:gd name="connsiteY11" fmla="*/ 101623 h 179773"/>
                  <a:gd name="connsiteX12" fmla="*/ 2293 w 80784"/>
                  <a:gd name="connsiteY12" fmla="*/ 61936 h 17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84" h="179773">
                    <a:moveTo>
                      <a:pt x="2293" y="61936"/>
                    </a:moveTo>
                    <a:cubicBezTo>
                      <a:pt x="-2469" y="46855"/>
                      <a:pt x="970" y="21190"/>
                      <a:pt x="5468" y="11136"/>
                    </a:cubicBezTo>
                    <a:cubicBezTo>
                      <a:pt x="9966" y="1082"/>
                      <a:pt x="21607" y="3198"/>
                      <a:pt x="29280" y="1611"/>
                    </a:cubicBezTo>
                    <a:cubicBezTo>
                      <a:pt x="36953" y="24"/>
                      <a:pt x="45420" y="-1035"/>
                      <a:pt x="51505" y="1611"/>
                    </a:cubicBezTo>
                    <a:cubicBezTo>
                      <a:pt x="57590" y="4257"/>
                      <a:pt x="62353" y="10078"/>
                      <a:pt x="65793" y="17486"/>
                    </a:cubicBezTo>
                    <a:cubicBezTo>
                      <a:pt x="69233" y="24894"/>
                      <a:pt x="71085" y="37594"/>
                      <a:pt x="72143" y="46061"/>
                    </a:cubicBezTo>
                    <a:cubicBezTo>
                      <a:pt x="73201" y="54528"/>
                      <a:pt x="71614" y="57438"/>
                      <a:pt x="72143" y="68286"/>
                    </a:cubicBezTo>
                    <a:cubicBezTo>
                      <a:pt x="72672" y="79134"/>
                      <a:pt x="73995" y="98184"/>
                      <a:pt x="75318" y="111148"/>
                    </a:cubicBezTo>
                    <a:cubicBezTo>
                      <a:pt x="76641" y="124112"/>
                      <a:pt x="79816" y="134696"/>
                      <a:pt x="80080" y="146073"/>
                    </a:cubicBezTo>
                    <a:cubicBezTo>
                      <a:pt x="80344" y="157450"/>
                      <a:pt x="82726" y="183115"/>
                      <a:pt x="76905" y="179411"/>
                    </a:cubicBezTo>
                    <a:cubicBezTo>
                      <a:pt x="71084" y="175707"/>
                      <a:pt x="52299" y="136813"/>
                      <a:pt x="45155" y="123848"/>
                    </a:cubicBezTo>
                    <a:cubicBezTo>
                      <a:pt x="38011" y="110883"/>
                      <a:pt x="37747" y="107973"/>
                      <a:pt x="34043" y="101623"/>
                    </a:cubicBezTo>
                    <a:cubicBezTo>
                      <a:pt x="30339" y="95273"/>
                      <a:pt x="7055" y="77017"/>
                      <a:pt x="2293" y="61936"/>
                    </a:cubicBezTo>
                    <a:close/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8" name="フリーフォーム: 図形 667">
                <a:extLst>
                  <a:ext uri="{FF2B5EF4-FFF2-40B4-BE49-F238E27FC236}">
                    <a16:creationId xmlns:a16="http://schemas.microsoft.com/office/drawing/2014/main" id="{F173D981-9111-49E1-AA30-F49E9BFFD516}"/>
                  </a:ext>
                </a:extLst>
              </p:cNvPr>
              <p:cNvSpPr/>
              <p:nvPr/>
            </p:nvSpPr>
            <p:spPr>
              <a:xfrm>
                <a:off x="9218178" y="2720845"/>
                <a:ext cx="62206" cy="195486"/>
              </a:xfrm>
              <a:custGeom>
                <a:avLst/>
                <a:gdLst>
                  <a:gd name="connsiteX0" fmla="*/ 59031 w 62206"/>
                  <a:gd name="connsiteY0" fmla="*/ 30293 h 195486"/>
                  <a:gd name="connsiteX1" fmla="*/ 6644 w 62206"/>
                  <a:gd name="connsiteY1" fmla="*/ 130 h 195486"/>
                  <a:gd name="connsiteX2" fmla="*/ 5056 w 62206"/>
                  <a:gd name="connsiteY2" fmla="*/ 20768 h 195486"/>
                  <a:gd name="connsiteX3" fmla="*/ 294 w 62206"/>
                  <a:gd name="connsiteY3" fmla="*/ 54105 h 195486"/>
                  <a:gd name="connsiteX4" fmla="*/ 1881 w 62206"/>
                  <a:gd name="connsiteY4" fmla="*/ 79505 h 195486"/>
                  <a:gd name="connsiteX5" fmla="*/ 12994 w 62206"/>
                  <a:gd name="connsiteY5" fmla="*/ 100143 h 195486"/>
                  <a:gd name="connsiteX6" fmla="*/ 20931 w 62206"/>
                  <a:gd name="connsiteY6" fmla="*/ 122368 h 195486"/>
                  <a:gd name="connsiteX7" fmla="*/ 41569 w 62206"/>
                  <a:gd name="connsiteY7" fmla="*/ 158880 h 195486"/>
                  <a:gd name="connsiteX8" fmla="*/ 60619 w 62206"/>
                  <a:gd name="connsiteY8" fmla="*/ 195393 h 195486"/>
                  <a:gd name="connsiteX9" fmla="*/ 60619 w 62206"/>
                  <a:gd name="connsiteY9" fmla="*/ 147768 h 195486"/>
                  <a:gd name="connsiteX10" fmla="*/ 62206 w 62206"/>
                  <a:gd name="connsiteY10" fmla="*/ 103318 h 19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206" h="195486">
                    <a:moveTo>
                      <a:pt x="59031" y="30293"/>
                    </a:moveTo>
                    <a:cubicBezTo>
                      <a:pt x="37335" y="16005"/>
                      <a:pt x="15640" y="1717"/>
                      <a:pt x="6644" y="130"/>
                    </a:cubicBezTo>
                    <a:cubicBezTo>
                      <a:pt x="-2352" y="-1457"/>
                      <a:pt x="6114" y="11772"/>
                      <a:pt x="5056" y="20768"/>
                    </a:cubicBezTo>
                    <a:cubicBezTo>
                      <a:pt x="3998" y="29764"/>
                      <a:pt x="823" y="44316"/>
                      <a:pt x="294" y="54105"/>
                    </a:cubicBezTo>
                    <a:cubicBezTo>
                      <a:pt x="-235" y="63895"/>
                      <a:pt x="-236" y="71832"/>
                      <a:pt x="1881" y="79505"/>
                    </a:cubicBezTo>
                    <a:cubicBezTo>
                      <a:pt x="3998" y="87178"/>
                      <a:pt x="9819" y="92999"/>
                      <a:pt x="12994" y="100143"/>
                    </a:cubicBezTo>
                    <a:cubicBezTo>
                      <a:pt x="16169" y="107287"/>
                      <a:pt x="16169" y="112579"/>
                      <a:pt x="20931" y="122368"/>
                    </a:cubicBezTo>
                    <a:cubicBezTo>
                      <a:pt x="25693" y="132157"/>
                      <a:pt x="34954" y="146709"/>
                      <a:pt x="41569" y="158880"/>
                    </a:cubicBezTo>
                    <a:cubicBezTo>
                      <a:pt x="48184" y="171051"/>
                      <a:pt x="57444" y="197245"/>
                      <a:pt x="60619" y="195393"/>
                    </a:cubicBezTo>
                    <a:cubicBezTo>
                      <a:pt x="63794" y="193541"/>
                      <a:pt x="60355" y="163114"/>
                      <a:pt x="60619" y="147768"/>
                    </a:cubicBezTo>
                    <a:cubicBezTo>
                      <a:pt x="60883" y="132422"/>
                      <a:pt x="62206" y="103318"/>
                      <a:pt x="62206" y="103318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9" name="フリーフォーム: 図形 668">
                <a:extLst>
                  <a:ext uri="{FF2B5EF4-FFF2-40B4-BE49-F238E27FC236}">
                    <a16:creationId xmlns:a16="http://schemas.microsoft.com/office/drawing/2014/main" id="{753BBE08-2E27-49E5-ACA4-F71FFE1DB308}"/>
                  </a:ext>
                </a:extLst>
              </p:cNvPr>
              <p:cNvSpPr/>
              <p:nvPr/>
            </p:nvSpPr>
            <p:spPr>
              <a:xfrm>
                <a:off x="9274779" y="2741075"/>
                <a:ext cx="81831" cy="197434"/>
              </a:xfrm>
              <a:custGeom>
                <a:avLst/>
                <a:gdLst>
                  <a:gd name="connsiteX0" fmla="*/ 69105 w 81831"/>
                  <a:gd name="connsiteY0" fmla="*/ 24350 h 197434"/>
                  <a:gd name="connsiteX1" fmla="*/ 18305 w 81831"/>
                  <a:gd name="connsiteY1" fmla="*/ 538 h 197434"/>
                  <a:gd name="connsiteX2" fmla="*/ 843 w 81831"/>
                  <a:gd name="connsiteY2" fmla="*/ 44988 h 197434"/>
                  <a:gd name="connsiteX3" fmla="*/ 4018 w 81831"/>
                  <a:gd name="connsiteY3" fmla="*/ 70388 h 197434"/>
                  <a:gd name="connsiteX4" fmla="*/ 15130 w 81831"/>
                  <a:gd name="connsiteY4" fmla="*/ 108488 h 197434"/>
                  <a:gd name="connsiteX5" fmla="*/ 23068 w 81831"/>
                  <a:gd name="connsiteY5" fmla="*/ 133888 h 197434"/>
                  <a:gd name="connsiteX6" fmla="*/ 45293 w 81831"/>
                  <a:gd name="connsiteY6" fmla="*/ 160875 h 197434"/>
                  <a:gd name="connsiteX7" fmla="*/ 77043 w 81831"/>
                  <a:gd name="connsiteY7" fmla="*/ 197388 h 197434"/>
                  <a:gd name="connsiteX8" fmla="*/ 81805 w 81831"/>
                  <a:gd name="connsiteY8" fmla="*/ 152938 h 197434"/>
                  <a:gd name="connsiteX9" fmla="*/ 78630 w 81831"/>
                  <a:gd name="connsiteY9" fmla="*/ 87850 h 19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831" h="197434">
                    <a:moveTo>
                      <a:pt x="69105" y="24350"/>
                    </a:moveTo>
                    <a:cubicBezTo>
                      <a:pt x="49393" y="10724"/>
                      <a:pt x="29682" y="-2902"/>
                      <a:pt x="18305" y="538"/>
                    </a:cubicBezTo>
                    <a:cubicBezTo>
                      <a:pt x="6928" y="3978"/>
                      <a:pt x="3224" y="33346"/>
                      <a:pt x="843" y="44988"/>
                    </a:cubicBezTo>
                    <a:cubicBezTo>
                      <a:pt x="-1538" y="56630"/>
                      <a:pt x="1637" y="59805"/>
                      <a:pt x="4018" y="70388"/>
                    </a:cubicBezTo>
                    <a:cubicBezTo>
                      <a:pt x="6399" y="80971"/>
                      <a:pt x="11955" y="97905"/>
                      <a:pt x="15130" y="108488"/>
                    </a:cubicBezTo>
                    <a:cubicBezTo>
                      <a:pt x="18305" y="119071"/>
                      <a:pt x="18041" y="125157"/>
                      <a:pt x="23068" y="133888"/>
                    </a:cubicBezTo>
                    <a:cubicBezTo>
                      <a:pt x="28095" y="142619"/>
                      <a:pt x="36297" y="150292"/>
                      <a:pt x="45293" y="160875"/>
                    </a:cubicBezTo>
                    <a:cubicBezTo>
                      <a:pt x="54289" y="171458"/>
                      <a:pt x="70958" y="198711"/>
                      <a:pt x="77043" y="197388"/>
                    </a:cubicBezTo>
                    <a:cubicBezTo>
                      <a:pt x="83128" y="196065"/>
                      <a:pt x="81541" y="171194"/>
                      <a:pt x="81805" y="152938"/>
                    </a:cubicBezTo>
                    <a:cubicBezTo>
                      <a:pt x="82069" y="134682"/>
                      <a:pt x="80349" y="111266"/>
                      <a:pt x="78630" y="8785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0" name="フリーフォーム: 図形 669">
                <a:extLst>
                  <a:ext uri="{FF2B5EF4-FFF2-40B4-BE49-F238E27FC236}">
                    <a16:creationId xmlns:a16="http://schemas.microsoft.com/office/drawing/2014/main" id="{9DF24852-5A1D-4401-BF2D-23AD4DDC2A69}"/>
                  </a:ext>
                </a:extLst>
              </p:cNvPr>
              <p:cNvSpPr/>
              <p:nvPr/>
            </p:nvSpPr>
            <p:spPr>
              <a:xfrm>
                <a:off x="9349203" y="2744699"/>
                <a:ext cx="77726" cy="198667"/>
              </a:xfrm>
              <a:custGeom>
                <a:avLst/>
                <a:gdLst>
                  <a:gd name="connsiteX0" fmla="*/ 70881 w 77726"/>
                  <a:gd name="connsiteY0" fmla="*/ 44539 h 198667"/>
                  <a:gd name="connsiteX1" fmla="*/ 26431 w 77726"/>
                  <a:gd name="connsiteY1" fmla="*/ 1676 h 198667"/>
                  <a:gd name="connsiteX2" fmla="*/ 1031 w 77726"/>
                  <a:gd name="connsiteY2" fmla="*/ 12789 h 198667"/>
                  <a:gd name="connsiteX3" fmla="*/ 5794 w 77726"/>
                  <a:gd name="connsiteY3" fmla="*/ 50889 h 198667"/>
                  <a:gd name="connsiteX4" fmla="*/ 13731 w 77726"/>
                  <a:gd name="connsiteY4" fmla="*/ 84226 h 198667"/>
                  <a:gd name="connsiteX5" fmla="*/ 28019 w 77726"/>
                  <a:gd name="connsiteY5" fmla="*/ 142964 h 198667"/>
                  <a:gd name="connsiteX6" fmla="*/ 66119 w 77726"/>
                  <a:gd name="connsiteY6" fmla="*/ 198526 h 198667"/>
                  <a:gd name="connsiteX7" fmla="*/ 69294 w 77726"/>
                  <a:gd name="connsiteY7" fmla="*/ 157251 h 198667"/>
                  <a:gd name="connsiteX8" fmla="*/ 77231 w 77726"/>
                  <a:gd name="connsiteY8" fmla="*/ 106451 h 19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26" h="198667">
                    <a:moveTo>
                      <a:pt x="70881" y="44539"/>
                    </a:moveTo>
                    <a:cubicBezTo>
                      <a:pt x="54477" y="25753"/>
                      <a:pt x="38073" y="6968"/>
                      <a:pt x="26431" y="1676"/>
                    </a:cubicBezTo>
                    <a:cubicBezTo>
                      <a:pt x="14789" y="-3616"/>
                      <a:pt x="4470" y="4587"/>
                      <a:pt x="1031" y="12789"/>
                    </a:cubicBezTo>
                    <a:cubicBezTo>
                      <a:pt x="-2408" y="20991"/>
                      <a:pt x="3677" y="38983"/>
                      <a:pt x="5794" y="50889"/>
                    </a:cubicBezTo>
                    <a:cubicBezTo>
                      <a:pt x="7911" y="62795"/>
                      <a:pt x="10027" y="68880"/>
                      <a:pt x="13731" y="84226"/>
                    </a:cubicBezTo>
                    <a:cubicBezTo>
                      <a:pt x="17435" y="99572"/>
                      <a:pt x="19288" y="123914"/>
                      <a:pt x="28019" y="142964"/>
                    </a:cubicBezTo>
                    <a:cubicBezTo>
                      <a:pt x="36750" y="162014"/>
                      <a:pt x="59240" y="196145"/>
                      <a:pt x="66119" y="198526"/>
                    </a:cubicBezTo>
                    <a:cubicBezTo>
                      <a:pt x="72998" y="200907"/>
                      <a:pt x="67442" y="172597"/>
                      <a:pt x="69294" y="157251"/>
                    </a:cubicBezTo>
                    <a:cubicBezTo>
                      <a:pt x="71146" y="141905"/>
                      <a:pt x="79877" y="114124"/>
                      <a:pt x="77231" y="106451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1" name="フリーフォーム: 図形 670">
                <a:extLst>
                  <a:ext uri="{FF2B5EF4-FFF2-40B4-BE49-F238E27FC236}">
                    <a16:creationId xmlns:a16="http://schemas.microsoft.com/office/drawing/2014/main" id="{DF1611B3-3080-4600-BE9A-FBEE14703AC9}"/>
                  </a:ext>
                </a:extLst>
              </p:cNvPr>
              <p:cNvSpPr/>
              <p:nvPr/>
            </p:nvSpPr>
            <p:spPr>
              <a:xfrm>
                <a:off x="9420045" y="2753814"/>
                <a:ext cx="96414" cy="186242"/>
              </a:xfrm>
              <a:custGeom>
                <a:avLst/>
                <a:gdLst>
                  <a:gd name="connsiteX0" fmla="*/ 87352 w 96414"/>
                  <a:gd name="connsiteY0" fmla="*/ 27486 h 186242"/>
                  <a:gd name="connsiteX1" fmla="*/ 39727 w 96414"/>
                  <a:gd name="connsiteY1" fmla="*/ 499 h 186242"/>
                  <a:gd name="connsiteX2" fmla="*/ 19089 w 96414"/>
                  <a:gd name="connsiteY2" fmla="*/ 11611 h 186242"/>
                  <a:gd name="connsiteX3" fmla="*/ 4802 w 96414"/>
                  <a:gd name="connsiteY3" fmla="*/ 32249 h 186242"/>
                  <a:gd name="connsiteX4" fmla="*/ 39 w 96414"/>
                  <a:gd name="connsiteY4" fmla="*/ 44949 h 186242"/>
                  <a:gd name="connsiteX5" fmla="*/ 4802 w 96414"/>
                  <a:gd name="connsiteY5" fmla="*/ 81461 h 186242"/>
                  <a:gd name="connsiteX6" fmla="*/ 33377 w 96414"/>
                  <a:gd name="connsiteY6" fmla="*/ 102099 h 186242"/>
                  <a:gd name="connsiteX7" fmla="*/ 54014 w 96414"/>
                  <a:gd name="connsiteY7" fmla="*/ 141786 h 186242"/>
                  <a:gd name="connsiteX8" fmla="*/ 93702 w 96414"/>
                  <a:gd name="connsiteY8" fmla="*/ 186236 h 186242"/>
                  <a:gd name="connsiteX9" fmla="*/ 92114 w 96414"/>
                  <a:gd name="connsiteY9" fmla="*/ 144961 h 186242"/>
                  <a:gd name="connsiteX10" fmla="*/ 85764 w 96414"/>
                  <a:gd name="connsiteY10" fmla="*/ 116386 h 186242"/>
                  <a:gd name="connsiteX11" fmla="*/ 76239 w 96414"/>
                  <a:gd name="connsiteY11" fmla="*/ 87811 h 186242"/>
                  <a:gd name="connsiteX12" fmla="*/ 87352 w 96414"/>
                  <a:gd name="connsiteY12" fmla="*/ 27486 h 18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414" h="186242">
                    <a:moveTo>
                      <a:pt x="87352" y="27486"/>
                    </a:moveTo>
                    <a:cubicBezTo>
                      <a:pt x="81267" y="12934"/>
                      <a:pt x="51104" y="3145"/>
                      <a:pt x="39727" y="499"/>
                    </a:cubicBezTo>
                    <a:cubicBezTo>
                      <a:pt x="28350" y="-2147"/>
                      <a:pt x="24910" y="6319"/>
                      <a:pt x="19089" y="11611"/>
                    </a:cubicBezTo>
                    <a:cubicBezTo>
                      <a:pt x="13268" y="16903"/>
                      <a:pt x="7977" y="26693"/>
                      <a:pt x="4802" y="32249"/>
                    </a:cubicBezTo>
                    <a:cubicBezTo>
                      <a:pt x="1627" y="37805"/>
                      <a:pt x="39" y="36747"/>
                      <a:pt x="39" y="44949"/>
                    </a:cubicBezTo>
                    <a:cubicBezTo>
                      <a:pt x="39" y="53151"/>
                      <a:pt x="-754" y="71936"/>
                      <a:pt x="4802" y="81461"/>
                    </a:cubicBezTo>
                    <a:cubicBezTo>
                      <a:pt x="10358" y="90986"/>
                      <a:pt x="25175" y="92045"/>
                      <a:pt x="33377" y="102099"/>
                    </a:cubicBezTo>
                    <a:cubicBezTo>
                      <a:pt x="41579" y="112153"/>
                      <a:pt x="43960" y="127763"/>
                      <a:pt x="54014" y="141786"/>
                    </a:cubicBezTo>
                    <a:cubicBezTo>
                      <a:pt x="64068" y="155809"/>
                      <a:pt x="87352" y="185707"/>
                      <a:pt x="93702" y="186236"/>
                    </a:cubicBezTo>
                    <a:cubicBezTo>
                      <a:pt x="100052" y="186765"/>
                      <a:pt x="93437" y="156603"/>
                      <a:pt x="92114" y="144961"/>
                    </a:cubicBezTo>
                    <a:cubicBezTo>
                      <a:pt x="90791" y="133319"/>
                      <a:pt x="88410" y="125911"/>
                      <a:pt x="85764" y="116386"/>
                    </a:cubicBezTo>
                    <a:cubicBezTo>
                      <a:pt x="83118" y="106861"/>
                      <a:pt x="78091" y="97865"/>
                      <a:pt x="76239" y="87811"/>
                    </a:cubicBezTo>
                    <a:cubicBezTo>
                      <a:pt x="74387" y="77757"/>
                      <a:pt x="93437" y="42038"/>
                      <a:pt x="87352" y="27486"/>
                    </a:cubicBezTo>
                    <a:close/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2" name="フリーフォーム: 図形 671">
                <a:extLst>
                  <a:ext uri="{FF2B5EF4-FFF2-40B4-BE49-F238E27FC236}">
                    <a16:creationId xmlns:a16="http://schemas.microsoft.com/office/drawing/2014/main" id="{849FFC50-BF70-4B3E-955E-39140DEF02B2}"/>
                  </a:ext>
                </a:extLst>
              </p:cNvPr>
              <p:cNvSpPr/>
              <p:nvPr/>
            </p:nvSpPr>
            <p:spPr>
              <a:xfrm>
                <a:off x="9778408" y="2653589"/>
                <a:ext cx="80120" cy="168418"/>
              </a:xfrm>
              <a:custGeom>
                <a:avLst/>
                <a:gdLst>
                  <a:gd name="connsiteX0" fmla="*/ 451 w 80120"/>
                  <a:gd name="connsiteY0" fmla="*/ 24524 h 168418"/>
                  <a:gd name="connsiteX1" fmla="*/ 51251 w 80120"/>
                  <a:gd name="connsiteY1" fmla="*/ 711 h 168418"/>
                  <a:gd name="connsiteX2" fmla="*/ 68714 w 80120"/>
                  <a:gd name="connsiteY2" fmla="*/ 10236 h 168418"/>
                  <a:gd name="connsiteX3" fmla="*/ 78239 w 80120"/>
                  <a:gd name="connsiteY3" fmla="*/ 49924 h 168418"/>
                  <a:gd name="connsiteX4" fmla="*/ 78239 w 80120"/>
                  <a:gd name="connsiteY4" fmla="*/ 94374 h 168418"/>
                  <a:gd name="connsiteX5" fmla="*/ 78239 w 80120"/>
                  <a:gd name="connsiteY5" fmla="*/ 167399 h 168418"/>
                  <a:gd name="connsiteX6" fmla="*/ 52839 w 80120"/>
                  <a:gd name="connsiteY6" fmla="*/ 134061 h 168418"/>
                  <a:gd name="connsiteX7" fmla="*/ 27439 w 80120"/>
                  <a:gd name="connsiteY7" fmla="*/ 91199 h 168418"/>
                  <a:gd name="connsiteX8" fmla="*/ 451 w 80120"/>
                  <a:gd name="connsiteY8" fmla="*/ 24524 h 168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120" h="168418">
                    <a:moveTo>
                      <a:pt x="451" y="24524"/>
                    </a:moveTo>
                    <a:cubicBezTo>
                      <a:pt x="4420" y="9443"/>
                      <a:pt x="39874" y="3092"/>
                      <a:pt x="51251" y="711"/>
                    </a:cubicBezTo>
                    <a:cubicBezTo>
                      <a:pt x="62628" y="-1670"/>
                      <a:pt x="64216" y="2034"/>
                      <a:pt x="68714" y="10236"/>
                    </a:cubicBezTo>
                    <a:cubicBezTo>
                      <a:pt x="73212" y="18438"/>
                      <a:pt x="76652" y="35901"/>
                      <a:pt x="78239" y="49924"/>
                    </a:cubicBezTo>
                    <a:cubicBezTo>
                      <a:pt x="79826" y="63947"/>
                      <a:pt x="78239" y="94374"/>
                      <a:pt x="78239" y="94374"/>
                    </a:cubicBezTo>
                    <a:cubicBezTo>
                      <a:pt x="78239" y="113953"/>
                      <a:pt x="82472" y="160785"/>
                      <a:pt x="78239" y="167399"/>
                    </a:cubicBezTo>
                    <a:cubicBezTo>
                      <a:pt x="74006" y="174013"/>
                      <a:pt x="61306" y="146761"/>
                      <a:pt x="52839" y="134061"/>
                    </a:cubicBezTo>
                    <a:cubicBezTo>
                      <a:pt x="44372" y="121361"/>
                      <a:pt x="35112" y="102841"/>
                      <a:pt x="27439" y="91199"/>
                    </a:cubicBezTo>
                    <a:cubicBezTo>
                      <a:pt x="19766" y="79557"/>
                      <a:pt x="-3518" y="39605"/>
                      <a:pt x="451" y="24524"/>
                    </a:cubicBezTo>
                    <a:close/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3" name="フリーフォーム: 図形 672">
                <a:extLst>
                  <a:ext uri="{FF2B5EF4-FFF2-40B4-BE49-F238E27FC236}">
                    <a16:creationId xmlns:a16="http://schemas.microsoft.com/office/drawing/2014/main" id="{0E066DD4-031A-4685-BAF7-ECD2FC180008}"/>
                  </a:ext>
                </a:extLst>
              </p:cNvPr>
              <p:cNvSpPr/>
              <p:nvPr/>
            </p:nvSpPr>
            <p:spPr>
              <a:xfrm>
                <a:off x="9689872" y="2687540"/>
                <a:ext cx="84493" cy="166862"/>
              </a:xfrm>
              <a:custGeom>
                <a:avLst/>
                <a:gdLst>
                  <a:gd name="connsiteX0" fmla="*/ 41362 w 84493"/>
                  <a:gd name="connsiteY0" fmla="*/ 98 h 166862"/>
                  <a:gd name="connsiteX1" fmla="*/ 81050 w 84493"/>
                  <a:gd name="connsiteY1" fmla="*/ 47723 h 166862"/>
                  <a:gd name="connsiteX2" fmla="*/ 81050 w 84493"/>
                  <a:gd name="connsiteY2" fmla="*/ 79473 h 166862"/>
                  <a:gd name="connsiteX3" fmla="*/ 84225 w 84493"/>
                  <a:gd name="connsiteY3" fmla="*/ 122335 h 166862"/>
                  <a:gd name="connsiteX4" fmla="*/ 73112 w 84493"/>
                  <a:gd name="connsiteY4" fmla="*/ 166785 h 166862"/>
                  <a:gd name="connsiteX5" fmla="*/ 47712 w 84493"/>
                  <a:gd name="connsiteY5" fmla="*/ 111223 h 166862"/>
                  <a:gd name="connsiteX6" fmla="*/ 23900 w 84493"/>
                  <a:gd name="connsiteY6" fmla="*/ 69948 h 166862"/>
                  <a:gd name="connsiteX7" fmla="*/ 8025 w 84493"/>
                  <a:gd name="connsiteY7" fmla="*/ 44548 h 166862"/>
                  <a:gd name="connsiteX8" fmla="*/ 87 w 84493"/>
                  <a:gd name="connsiteY8" fmla="*/ 35023 h 166862"/>
                  <a:gd name="connsiteX9" fmla="*/ 41362 w 84493"/>
                  <a:gd name="connsiteY9" fmla="*/ 98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93" h="166862">
                    <a:moveTo>
                      <a:pt x="41362" y="98"/>
                    </a:moveTo>
                    <a:cubicBezTo>
                      <a:pt x="54856" y="2215"/>
                      <a:pt x="74435" y="34494"/>
                      <a:pt x="81050" y="47723"/>
                    </a:cubicBezTo>
                    <a:cubicBezTo>
                      <a:pt x="87665" y="60952"/>
                      <a:pt x="80521" y="67038"/>
                      <a:pt x="81050" y="79473"/>
                    </a:cubicBezTo>
                    <a:cubicBezTo>
                      <a:pt x="81579" y="91908"/>
                      <a:pt x="85548" y="107783"/>
                      <a:pt x="84225" y="122335"/>
                    </a:cubicBezTo>
                    <a:cubicBezTo>
                      <a:pt x="82902" y="136887"/>
                      <a:pt x="79198" y="168637"/>
                      <a:pt x="73112" y="166785"/>
                    </a:cubicBezTo>
                    <a:cubicBezTo>
                      <a:pt x="67027" y="164933"/>
                      <a:pt x="55914" y="127363"/>
                      <a:pt x="47712" y="111223"/>
                    </a:cubicBezTo>
                    <a:cubicBezTo>
                      <a:pt x="39510" y="95084"/>
                      <a:pt x="30514" y="81060"/>
                      <a:pt x="23900" y="69948"/>
                    </a:cubicBezTo>
                    <a:cubicBezTo>
                      <a:pt x="17286" y="58836"/>
                      <a:pt x="11994" y="50369"/>
                      <a:pt x="8025" y="44548"/>
                    </a:cubicBezTo>
                    <a:cubicBezTo>
                      <a:pt x="4056" y="38727"/>
                      <a:pt x="-707" y="39521"/>
                      <a:pt x="87" y="35023"/>
                    </a:cubicBezTo>
                    <a:cubicBezTo>
                      <a:pt x="881" y="30525"/>
                      <a:pt x="27868" y="-2019"/>
                      <a:pt x="41362" y="98"/>
                    </a:cubicBezTo>
                    <a:close/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4" name="フリーフォーム: 図形 673">
                <a:extLst>
                  <a:ext uri="{FF2B5EF4-FFF2-40B4-BE49-F238E27FC236}">
                    <a16:creationId xmlns:a16="http://schemas.microsoft.com/office/drawing/2014/main" id="{54FD7FEB-5A2F-49DA-B8EE-8EEC13FD4217}"/>
                  </a:ext>
                </a:extLst>
              </p:cNvPr>
              <p:cNvSpPr/>
              <p:nvPr/>
            </p:nvSpPr>
            <p:spPr>
              <a:xfrm>
                <a:off x="9612204" y="2707006"/>
                <a:ext cx="76991" cy="193773"/>
              </a:xfrm>
              <a:custGeom>
                <a:avLst/>
                <a:gdLst>
                  <a:gd name="connsiteX0" fmla="*/ 4730 w 76991"/>
                  <a:gd name="connsiteY0" fmla="*/ 80644 h 193773"/>
                  <a:gd name="connsiteX1" fmla="*/ 1555 w 76991"/>
                  <a:gd name="connsiteY1" fmla="*/ 15557 h 193773"/>
                  <a:gd name="connsiteX2" fmla="*/ 17430 w 76991"/>
                  <a:gd name="connsiteY2" fmla="*/ 1269 h 193773"/>
                  <a:gd name="connsiteX3" fmla="*/ 41243 w 76991"/>
                  <a:gd name="connsiteY3" fmla="*/ 2857 h 193773"/>
                  <a:gd name="connsiteX4" fmla="*/ 65055 w 76991"/>
                  <a:gd name="connsiteY4" fmla="*/ 20319 h 193773"/>
                  <a:gd name="connsiteX5" fmla="*/ 76168 w 76991"/>
                  <a:gd name="connsiteY5" fmla="*/ 44132 h 193773"/>
                  <a:gd name="connsiteX6" fmla="*/ 76168 w 76991"/>
                  <a:gd name="connsiteY6" fmla="*/ 67944 h 193773"/>
                  <a:gd name="connsiteX7" fmla="*/ 76168 w 76991"/>
                  <a:gd name="connsiteY7" fmla="*/ 113982 h 193773"/>
                  <a:gd name="connsiteX8" fmla="*/ 76168 w 76991"/>
                  <a:gd name="connsiteY8" fmla="*/ 155257 h 193773"/>
                  <a:gd name="connsiteX9" fmla="*/ 69818 w 76991"/>
                  <a:gd name="connsiteY9" fmla="*/ 193357 h 193773"/>
                  <a:gd name="connsiteX10" fmla="*/ 38068 w 76991"/>
                  <a:gd name="connsiteY10" fmla="*/ 129857 h 193773"/>
                  <a:gd name="connsiteX11" fmla="*/ 4730 w 76991"/>
                  <a:gd name="connsiteY11" fmla="*/ 80644 h 19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991" h="193773">
                    <a:moveTo>
                      <a:pt x="4730" y="80644"/>
                    </a:moveTo>
                    <a:cubicBezTo>
                      <a:pt x="-1355" y="61594"/>
                      <a:pt x="-562" y="28786"/>
                      <a:pt x="1555" y="15557"/>
                    </a:cubicBezTo>
                    <a:cubicBezTo>
                      <a:pt x="3672" y="2328"/>
                      <a:pt x="10815" y="3386"/>
                      <a:pt x="17430" y="1269"/>
                    </a:cubicBezTo>
                    <a:cubicBezTo>
                      <a:pt x="24045" y="-848"/>
                      <a:pt x="33305" y="-318"/>
                      <a:pt x="41243" y="2857"/>
                    </a:cubicBezTo>
                    <a:cubicBezTo>
                      <a:pt x="49181" y="6032"/>
                      <a:pt x="59234" y="13440"/>
                      <a:pt x="65055" y="20319"/>
                    </a:cubicBezTo>
                    <a:cubicBezTo>
                      <a:pt x="70876" y="27198"/>
                      <a:pt x="74316" y="36194"/>
                      <a:pt x="76168" y="44132"/>
                    </a:cubicBezTo>
                    <a:cubicBezTo>
                      <a:pt x="78020" y="52069"/>
                      <a:pt x="76168" y="67944"/>
                      <a:pt x="76168" y="67944"/>
                    </a:cubicBezTo>
                    <a:lnTo>
                      <a:pt x="76168" y="113982"/>
                    </a:lnTo>
                    <a:cubicBezTo>
                      <a:pt x="76168" y="128534"/>
                      <a:pt x="77226" y="142028"/>
                      <a:pt x="76168" y="155257"/>
                    </a:cubicBezTo>
                    <a:cubicBezTo>
                      <a:pt x="75110" y="168486"/>
                      <a:pt x="76168" y="197590"/>
                      <a:pt x="69818" y="193357"/>
                    </a:cubicBezTo>
                    <a:cubicBezTo>
                      <a:pt x="63468" y="189124"/>
                      <a:pt x="46799" y="145997"/>
                      <a:pt x="38068" y="129857"/>
                    </a:cubicBezTo>
                    <a:cubicBezTo>
                      <a:pt x="29337" y="113717"/>
                      <a:pt x="10815" y="99694"/>
                      <a:pt x="4730" y="80644"/>
                    </a:cubicBezTo>
                    <a:close/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5" name="フリーフォーム: 図形 674">
                <a:extLst>
                  <a:ext uri="{FF2B5EF4-FFF2-40B4-BE49-F238E27FC236}">
                    <a16:creationId xmlns:a16="http://schemas.microsoft.com/office/drawing/2014/main" id="{5C0A1CC8-B2CE-4BC5-9510-16848E1D529A}"/>
                  </a:ext>
                </a:extLst>
              </p:cNvPr>
              <p:cNvSpPr/>
              <p:nvPr/>
            </p:nvSpPr>
            <p:spPr>
              <a:xfrm>
                <a:off x="9517680" y="2740086"/>
                <a:ext cx="104363" cy="182838"/>
              </a:xfrm>
              <a:custGeom>
                <a:avLst/>
                <a:gdLst>
                  <a:gd name="connsiteX0" fmla="*/ 7179 w 104363"/>
                  <a:gd name="connsiteY0" fmla="*/ 63439 h 182838"/>
                  <a:gd name="connsiteX1" fmla="*/ 10354 w 104363"/>
                  <a:gd name="connsiteY1" fmla="*/ 9464 h 182838"/>
                  <a:gd name="connsiteX2" fmla="*/ 38929 w 104363"/>
                  <a:gd name="connsiteY2" fmla="*/ 1527 h 182838"/>
                  <a:gd name="connsiteX3" fmla="*/ 62742 w 104363"/>
                  <a:gd name="connsiteY3" fmla="*/ 1527 h 182838"/>
                  <a:gd name="connsiteX4" fmla="*/ 80204 w 104363"/>
                  <a:gd name="connsiteY4" fmla="*/ 17402 h 182838"/>
                  <a:gd name="connsiteX5" fmla="*/ 88142 w 104363"/>
                  <a:gd name="connsiteY5" fmla="*/ 47564 h 182838"/>
                  <a:gd name="connsiteX6" fmla="*/ 84967 w 104363"/>
                  <a:gd name="connsiteY6" fmla="*/ 93602 h 182838"/>
                  <a:gd name="connsiteX7" fmla="*/ 83379 w 104363"/>
                  <a:gd name="connsiteY7" fmla="*/ 125352 h 182838"/>
                  <a:gd name="connsiteX8" fmla="*/ 102429 w 104363"/>
                  <a:gd name="connsiteY8" fmla="*/ 182502 h 182838"/>
                  <a:gd name="connsiteX9" fmla="*/ 7179 w 104363"/>
                  <a:gd name="connsiteY9" fmla="*/ 63439 h 18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363" h="182838">
                    <a:moveTo>
                      <a:pt x="7179" y="63439"/>
                    </a:moveTo>
                    <a:cubicBezTo>
                      <a:pt x="-8167" y="34599"/>
                      <a:pt x="5062" y="19783"/>
                      <a:pt x="10354" y="9464"/>
                    </a:cubicBezTo>
                    <a:cubicBezTo>
                      <a:pt x="15646" y="-855"/>
                      <a:pt x="30198" y="2850"/>
                      <a:pt x="38929" y="1527"/>
                    </a:cubicBezTo>
                    <a:cubicBezTo>
                      <a:pt x="47660" y="204"/>
                      <a:pt x="55863" y="-1119"/>
                      <a:pt x="62742" y="1527"/>
                    </a:cubicBezTo>
                    <a:cubicBezTo>
                      <a:pt x="69621" y="4173"/>
                      <a:pt x="75971" y="9729"/>
                      <a:pt x="80204" y="17402"/>
                    </a:cubicBezTo>
                    <a:cubicBezTo>
                      <a:pt x="84437" y="25075"/>
                      <a:pt x="87348" y="34864"/>
                      <a:pt x="88142" y="47564"/>
                    </a:cubicBezTo>
                    <a:cubicBezTo>
                      <a:pt x="88936" y="60264"/>
                      <a:pt x="85761" y="80637"/>
                      <a:pt x="84967" y="93602"/>
                    </a:cubicBezTo>
                    <a:cubicBezTo>
                      <a:pt x="84173" y="106567"/>
                      <a:pt x="80469" y="110536"/>
                      <a:pt x="83379" y="125352"/>
                    </a:cubicBezTo>
                    <a:cubicBezTo>
                      <a:pt x="86289" y="140168"/>
                      <a:pt x="111425" y="187264"/>
                      <a:pt x="102429" y="182502"/>
                    </a:cubicBezTo>
                    <a:cubicBezTo>
                      <a:pt x="93433" y="177740"/>
                      <a:pt x="22525" y="92279"/>
                      <a:pt x="7179" y="63439"/>
                    </a:cubicBezTo>
                    <a:close/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6" name="フリーフォーム: 図形 675">
                <a:extLst>
                  <a:ext uri="{FF2B5EF4-FFF2-40B4-BE49-F238E27FC236}">
                    <a16:creationId xmlns:a16="http://schemas.microsoft.com/office/drawing/2014/main" id="{7C925AF8-5B0A-46E1-B875-5C116B826154}"/>
                  </a:ext>
                </a:extLst>
              </p:cNvPr>
              <p:cNvSpPr/>
              <p:nvPr/>
            </p:nvSpPr>
            <p:spPr>
              <a:xfrm>
                <a:off x="9747109" y="2774950"/>
                <a:ext cx="297175" cy="693738"/>
              </a:xfrm>
              <a:custGeom>
                <a:avLst/>
                <a:gdLst>
                  <a:gd name="connsiteX0" fmla="*/ 280988 w 297175"/>
                  <a:gd name="connsiteY0" fmla="*/ 0 h 693738"/>
                  <a:gd name="connsiteX1" fmla="*/ 296863 w 297175"/>
                  <a:gd name="connsiteY1" fmla="*/ 52388 h 693738"/>
                  <a:gd name="connsiteX2" fmla="*/ 268288 w 297175"/>
                  <a:gd name="connsiteY2" fmla="*/ 146050 h 693738"/>
                  <a:gd name="connsiteX3" fmla="*/ 241300 w 297175"/>
                  <a:gd name="connsiteY3" fmla="*/ 228600 h 693738"/>
                  <a:gd name="connsiteX4" fmla="*/ 200025 w 297175"/>
                  <a:gd name="connsiteY4" fmla="*/ 341313 h 693738"/>
                  <a:gd name="connsiteX5" fmla="*/ 146050 w 297175"/>
                  <a:gd name="connsiteY5" fmla="*/ 438150 h 693738"/>
                  <a:gd name="connsiteX6" fmla="*/ 82550 w 297175"/>
                  <a:gd name="connsiteY6" fmla="*/ 547688 h 693738"/>
                  <a:gd name="connsiteX7" fmla="*/ 30163 w 297175"/>
                  <a:gd name="connsiteY7" fmla="*/ 638175 h 693738"/>
                  <a:gd name="connsiteX8" fmla="*/ 0 w 297175"/>
                  <a:gd name="connsiteY8" fmla="*/ 693738 h 69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175" h="693738">
                    <a:moveTo>
                      <a:pt x="280988" y="0"/>
                    </a:moveTo>
                    <a:cubicBezTo>
                      <a:pt x="289984" y="14023"/>
                      <a:pt x="298980" y="28046"/>
                      <a:pt x="296863" y="52388"/>
                    </a:cubicBezTo>
                    <a:cubicBezTo>
                      <a:pt x="294746" y="76730"/>
                      <a:pt x="277548" y="116681"/>
                      <a:pt x="268288" y="146050"/>
                    </a:cubicBezTo>
                    <a:cubicBezTo>
                      <a:pt x="259028" y="175419"/>
                      <a:pt x="252677" y="196056"/>
                      <a:pt x="241300" y="228600"/>
                    </a:cubicBezTo>
                    <a:cubicBezTo>
                      <a:pt x="229923" y="261144"/>
                      <a:pt x="215900" y="306388"/>
                      <a:pt x="200025" y="341313"/>
                    </a:cubicBezTo>
                    <a:cubicBezTo>
                      <a:pt x="184150" y="376238"/>
                      <a:pt x="165629" y="403754"/>
                      <a:pt x="146050" y="438150"/>
                    </a:cubicBezTo>
                    <a:cubicBezTo>
                      <a:pt x="126471" y="472546"/>
                      <a:pt x="82550" y="547688"/>
                      <a:pt x="82550" y="547688"/>
                    </a:cubicBezTo>
                    <a:cubicBezTo>
                      <a:pt x="63235" y="581026"/>
                      <a:pt x="43921" y="613833"/>
                      <a:pt x="30163" y="638175"/>
                    </a:cubicBezTo>
                    <a:cubicBezTo>
                      <a:pt x="16405" y="662517"/>
                      <a:pt x="8202" y="678127"/>
                      <a:pt x="0" y="693738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7" name="フリーフォーム: 図形 676">
                <a:extLst>
                  <a:ext uri="{FF2B5EF4-FFF2-40B4-BE49-F238E27FC236}">
                    <a16:creationId xmlns:a16="http://schemas.microsoft.com/office/drawing/2014/main" id="{E494D6C7-05C4-4BEC-BD15-B33A7AA7D414}"/>
                  </a:ext>
                </a:extLst>
              </p:cNvPr>
              <p:cNvSpPr/>
              <p:nvPr/>
            </p:nvSpPr>
            <p:spPr>
              <a:xfrm>
                <a:off x="9836009" y="2759075"/>
                <a:ext cx="277355" cy="708025"/>
              </a:xfrm>
              <a:custGeom>
                <a:avLst/>
                <a:gdLst>
                  <a:gd name="connsiteX0" fmla="*/ 249238 w 277355"/>
                  <a:gd name="connsiteY0" fmla="*/ 0 h 708025"/>
                  <a:gd name="connsiteX1" fmla="*/ 273050 w 277355"/>
                  <a:gd name="connsiteY1" fmla="*/ 80963 h 708025"/>
                  <a:gd name="connsiteX2" fmla="*/ 274638 w 277355"/>
                  <a:gd name="connsiteY2" fmla="*/ 150813 h 708025"/>
                  <a:gd name="connsiteX3" fmla="*/ 244475 w 277355"/>
                  <a:gd name="connsiteY3" fmla="*/ 246063 h 708025"/>
                  <a:gd name="connsiteX4" fmla="*/ 187325 w 277355"/>
                  <a:gd name="connsiteY4" fmla="*/ 365125 h 708025"/>
                  <a:gd name="connsiteX5" fmla="*/ 131763 w 277355"/>
                  <a:gd name="connsiteY5" fmla="*/ 484188 h 708025"/>
                  <a:gd name="connsiteX6" fmla="*/ 60325 w 277355"/>
                  <a:gd name="connsiteY6" fmla="*/ 612775 h 708025"/>
                  <a:gd name="connsiteX7" fmla="*/ 0 w 277355"/>
                  <a:gd name="connsiteY7" fmla="*/ 708025 h 70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355" h="708025">
                    <a:moveTo>
                      <a:pt x="249238" y="0"/>
                    </a:moveTo>
                    <a:cubicBezTo>
                      <a:pt x="259027" y="27914"/>
                      <a:pt x="268817" y="55828"/>
                      <a:pt x="273050" y="80963"/>
                    </a:cubicBezTo>
                    <a:cubicBezTo>
                      <a:pt x="277283" y="106098"/>
                      <a:pt x="279400" y="123296"/>
                      <a:pt x="274638" y="150813"/>
                    </a:cubicBezTo>
                    <a:cubicBezTo>
                      <a:pt x="269876" y="178330"/>
                      <a:pt x="259027" y="210344"/>
                      <a:pt x="244475" y="246063"/>
                    </a:cubicBezTo>
                    <a:cubicBezTo>
                      <a:pt x="229923" y="281782"/>
                      <a:pt x="206110" y="325438"/>
                      <a:pt x="187325" y="365125"/>
                    </a:cubicBezTo>
                    <a:cubicBezTo>
                      <a:pt x="168540" y="404812"/>
                      <a:pt x="152930" y="442913"/>
                      <a:pt x="131763" y="484188"/>
                    </a:cubicBezTo>
                    <a:cubicBezTo>
                      <a:pt x="110596" y="525463"/>
                      <a:pt x="82286" y="575469"/>
                      <a:pt x="60325" y="612775"/>
                    </a:cubicBezTo>
                    <a:cubicBezTo>
                      <a:pt x="38364" y="650081"/>
                      <a:pt x="8202" y="692944"/>
                      <a:pt x="0" y="70802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8" name="フリーフォーム: 図形 677">
                <a:extLst>
                  <a:ext uri="{FF2B5EF4-FFF2-40B4-BE49-F238E27FC236}">
                    <a16:creationId xmlns:a16="http://schemas.microsoft.com/office/drawing/2014/main" id="{3207C792-9A28-4FE9-8B2E-FE39BB861742}"/>
                  </a:ext>
                </a:extLst>
              </p:cNvPr>
              <p:cNvSpPr/>
              <p:nvPr/>
            </p:nvSpPr>
            <p:spPr>
              <a:xfrm>
                <a:off x="9286734" y="1881717"/>
                <a:ext cx="345017" cy="86783"/>
              </a:xfrm>
              <a:custGeom>
                <a:avLst/>
                <a:gdLst>
                  <a:gd name="connsiteX0" fmla="*/ 0 w 345017"/>
                  <a:gd name="connsiteY0" fmla="*/ 0 h 86783"/>
                  <a:gd name="connsiteX1" fmla="*/ 84667 w 345017"/>
                  <a:gd name="connsiteY1" fmla="*/ 44450 h 86783"/>
                  <a:gd name="connsiteX2" fmla="*/ 133350 w 345017"/>
                  <a:gd name="connsiteY2" fmla="*/ 52916 h 86783"/>
                  <a:gd name="connsiteX3" fmla="*/ 175683 w 345017"/>
                  <a:gd name="connsiteY3" fmla="*/ 61383 h 86783"/>
                  <a:gd name="connsiteX4" fmla="*/ 249767 w 345017"/>
                  <a:gd name="connsiteY4" fmla="*/ 76200 h 86783"/>
                  <a:gd name="connsiteX5" fmla="*/ 323850 w 345017"/>
                  <a:gd name="connsiteY5" fmla="*/ 82550 h 86783"/>
                  <a:gd name="connsiteX6" fmla="*/ 345017 w 345017"/>
                  <a:gd name="connsiteY6" fmla="*/ 86783 h 8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5017" h="86783">
                    <a:moveTo>
                      <a:pt x="0" y="0"/>
                    </a:moveTo>
                    <a:cubicBezTo>
                      <a:pt x="31221" y="17815"/>
                      <a:pt x="62442" y="35631"/>
                      <a:pt x="84667" y="44450"/>
                    </a:cubicBezTo>
                    <a:cubicBezTo>
                      <a:pt x="106892" y="53269"/>
                      <a:pt x="118181" y="50094"/>
                      <a:pt x="133350" y="52916"/>
                    </a:cubicBezTo>
                    <a:cubicBezTo>
                      <a:pt x="148519" y="55738"/>
                      <a:pt x="175683" y="61383"/>
                      <a:pt x="175683" y="61383"/>
                    </a:cubicBezTo>
                    <a:cubicBezTo>
                      <a:pt x="195086" y="65264"/>
                      <a:pt x="225073" y="72672"/>
                      <a:pt x="249767" y="76200"/>
                    </a:cubicBezTo>
                    <a:cubicBezTo>
                      <a:pt x="274461" y="79728"/>
                      <a:pt x="307975" y="80786"/>
                      <a:pt x="323850" y="82550"/>
                    </a:cubicBezTo>
                    <a:cubicBezTo>
                      <a:pt x="339725" y="84314"/>
                      <a:pt x="342371" y="85548"/>
                      <a:pt x="345017" y="86783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9" name="フリーフォーム: 図形 678">
                <a:extLst>
                  <a:ext uri="{FF2B5EF4-FFF2-40B4-BE49-F238E27FC236}">
                    <a16:creationId xmlns:a16="http://schemas.microsoft.com/office/drawing/2014/main" id="{DBF645CD-F590-4778-B71A-C6DBE765A46A}"/>
                  </a:ext>
                </a:extLst>
              </p:cNvPr>
              <p:cNvSpPr/>
              <p:nvPr/>
            </p:nvSpPr>
            <p:spPr>
              <a:xfrm>
                <a:off x="9496284" y="2048933"/>
                <a:ext cx="177800" cy="19450"/>
              </a:xfrm>
              <a:custGeom>
                <a:avLst/>
                <a:gdLst>
                  <a:gd name="connsiteX0" fmla="*/ 0 w 177800"/>
                  <a:gd name="connsiteY0" fmla="*/ 0 h 19450"/>
                  <a:gd name="connsiteX1" fmla="*/ 143933 w 177800"/>
                  <a:gd name="connsiteY1" fmla="*/ 16934 h 19450"/>
                  <a:gd name="connsiteX2" fmla="*/ 177800 w 177800"/>
                  <a:gd name="connsiteY2" fmla="*/ 19050 h 1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" h="19450">
                    <a:moveTo>
                      <a:pt x="0" y="0"/>
                    </a:moveTo>
                    <a:lnTo>
                      <a:pt x="143933" y="16934"/>
                    </a:lnTo>
                    <a:cubicBezTo>
                      <a:pt x="173566" y="20109"/>
                      <a:pt x="175683" y="19579"/>
                      <a:pt x="177800" y="1905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0" name="フリーフォーム: 図形 679">
                <a:extLst>
                  <a:ext uri="{FF2B5EF4-FFF2-40B4-BE49-F238E27FC236}">
                    <a16:creationId xmlns:a16="http://schemas.microsoft.com/office/drawing/2014/main" id="{8A0AFBD6-1798-433E-8855-7D819268435E}"/>
                  </a:ext>
                </a:extLst>
              </p:cNvPr>
              <p:cNvSpPr/>
              <p:nvPr/>
            </p:nvSpPr>
            <p:spPr>
              <a:xfrm>
                <a:off x="9390451" y="2120900"/>
                <a:ext cx="270933" cy="40217"/>
              </a:xfrm>
              <a:custGeom>
                <a:avLst/>
                <a:gdLst>
                  <a:gd name="connsiteX0" fmla="*/ 0 w 270933"/>
                  <a:gd name="connsiteY0" fmla="*/ 40217 h 40217"/>
                  <a:gd name="connsiteX1" fmla="*/ 194733 w 270933"/>
                  <a:gd name="connsiteY1" fmla="*/ 29633 h 40217"/>
                  <a:gd name="connsiteX2" fmla="*/ 270933 w 270933"/>
                  <a:gd name="connsiteY2" fmla="*/ 0 h 4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0933" h="40217">
                    <a:moveTo>
                      <a:pt x="0" y="40217"/>
                    </a:moveTo>
                    <a:cubicBezTo>
                      <a:pt x="74789" y="38276"/>
                      <a:pt x="149578" y="36336"/>
                      <a:pt x="194733" y="29633"/>
                    </a:cubicBezTo>
                    <a:cubicBezTo>
                      <a:pt x="239889" y="22930"/>
                      <a:pt x="257175" y="4233"/>
                      <a:pt x="270933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1" name="フリーフォーム: 図形 680">
                <a:extLst>
                  <a:ext uri="{FF2B5EF4-FFF2-40B4-BE49-F238E27FC236}">
                    <a16:creationId xmlns:a16="http://schemas.microsoft.com/office/drawing/2014/main" id="{5173FD96-44D0-44EB-930C-D6598A3D3A36}"/>
                  </a:ext>
                </a:extLst>
              </p:cNvPr>
              <p:cNvSpPr/>
              <p:nvPr/>
            </p:nvSpPr>
            <p:spPr>
              <a:xfrm>
                <a:off x="9561901" y="2173817"/>
                <a:ext cx="154516" cy="71966"/>
              </a:xfrm>
              <a:custGeom>
                <a:avLst/>
                <a:gdLst>
                  <a:gd name="connsiteX0" fmla="*/ 0 w 154516"/>
                  <a:gd name="connsiteY0" fmla="*/ 71966 h 71966"/>
                  <a:gd name="connsiteX1" fmla="*/ 120650 w 154516"/>
                  <a:gd name="connsiteY1" fmla="*/ 21166 h 71966"/>
                  <a:gd name="connsiteX2" fmla="*/ 154516 w 154516"/>
                  <a:gd name="connsiteY2" fmla="*/ 0 h 7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516" h="71966">
                    <a:moveTo>
                      <a:pt x="0" y="71966"/>
                    </a:moveTo>
                    <a:cubicBezTo>
                      <a:pt x="47448" y="52563"/>
                      <a:pt x="94897" y="33160"/>
                      <a:pt x="120650" y="21166"/>
                    </a:cubicBezTo>
                    <a:cubicBezTo>
                      <a:pt x="146403" y="9172"/>
                      <a:pt x="150459" y="4586"/>
                      <a:pt x="154516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2" name="フリーフォーム: 図形 681">
                <a:extLst>
                  <a:ext uri="{FF2B5EF4-FFF2-40B4-BE49-F238E27FC236}">
                    <a16:creationId xmlns:a16="http://schemas.microsoft.com/office/drawing/2014/main" id="{2F8D6141-9683-497F-8B73-DEECFA0609BF}"/>
                  </a:ext>
                </a:extLst>
              </p:cNvPr>
              <p:cNvSpPr/>
              <p:nvPr/>
            </p:nvSpPr>
            <p:spPr>
              <a:xfrm>
                <a:off x="9595767" y="2230967"/>
                <a:ext cx="141817" cy="31750"/>
              </a:xfrm>
              <a:custGeom>
                <a:avLst/>
                <a:gdLst>
                  <a:gd name="connsiteX0" fmla="*/ 0 w 141817"/>
                  <a:gd name="connsiteY0" fmla="*/ 31750 h 31750"/>
                  <a:gd name="connsiteX1" fmla="*/ 141817 w 141817"/>
                  <a:gd name="connsiteY1" fmla="*/ 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817" h="31750">
                    <a:moveTo>
                      <a:pt x="0" y="31750"/>
                    </a:moveTo>
                    <a:cubicBezTo>
                      <a:pt x="58385" y="17286"/>
                      <a:pt x="116770" y="2822"/>
                      <a:pt x="141817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3" name="フリーフォーム: 図形 682">
                <a:extLst>
                  <a:ext uri="{FF2B5EF4-FFF2-40B4-BE49-F238E27FC236}">
                    <a16:creationId xmlns:a16="http://schemas.microsoft.com/office/drawing/2014/main" id="{BBBE3978-6162-40F1-A278-0C382C8053D2}"/>
                  </a:ext>
                </a:extLst>
              </p:cNvPr>
              <p:cNvSpPr/>
              <p:nvPr/>
            </p:nvSpPr>
            <p:spPr>
              <a:xfrm>
                <a:off x="9623284" y="2271183"/>
                <a:ext cx="129117" cy="99484"/>
              </a:xfrm>
              <a:custGeom>
                <a:avLst/>
                <a:gdLst>
                  <a:gd name="connsiteX0" fmla="*/ 0 w 129117"/>
                  <a:gd name="connsiteY0" fmla="*/ 99484 h 99484"/>
                  <a:gd name="connsiteX1" fmla="*/ 97367 w 129117"/>
                  <a:gd name="connsiteY1" fmla="*/ 38100 h 99484"/>
                  <a:gd name="connsiteX2" fmla="*/ 129117 w 129117"/>
                  <a:gd name="connsiteY2" fmla="*/ 0 h 9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117" h="99484">
                    <a:moveTo>
                      <a:pt x="0" y="99484"/>
                    </a:moveTo>
                    <a:cubicBezTo>
                      <a:pt x="37924" y="77082"/>
                      <a:pt x="75848" y="54681"/>
                      <a:pt x="97367" y="38100"/>
                    </a:cubicBezTo>
                    <a:cubicBezTo>
                      <a:pt x="118886" y="21519"/>
                      <a:pt x="126295" y="6350"/>
                      <a:pt x="129117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4" name="フリーフォーム: 図形 683">
                <a:extLst>
                  <a:ext uri="{FF2B5EF4-FFF2-40B4-BE49-F238E27FC236}">
                    <a16:creationId xmlns:a16="http://schemas.microsoft.com/office/drawing/2014/main" id="{2351D298-95F4-425F-9254-2158A43C2618}"/>
                  </a:ext>
                </a:extLst>
              </p:cNvPr>
              <p:cNvSpPr/>
              <p:nvPr/>
            </p:nvSpPr>
            <p:spPr>
              <a:xfrm>
                <a:off x="9801084" y="2302933"/>
                <a:ext cx="8539" cy="65617"/>
              </a:xfrm>
              <a:custGeom>
                <a:avLst/>
                <a:gdLst>
                  <a:gd name="connsiteX0" fmla="*/ 0 w 8539"/>
                  <a:gd name="connsiteY0" fmla="*/ 65617 h 65617"/>
                  <a:gd name="connsiteX1" fmla="*/ 8467 w 8539"/>
                  <a:gd name="connsiteY1" fmla="*/ 0 h 6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39" h="65617">
                    <a:moveTo>
                      <a:pt x="0" y="65617"/>
                    </a:moveTo>
                    <a:cubicBezTo>
                      <a:pt x="4586" y="38629"/>
                      <a:pt x="9173" y="11642"/>
                      <a:pt x="8467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5" name="フリーフォーム: 図形 684">
                <a:extLst>
                  <a:ext uri="{FF2B5EF4-FFF2-40B4-BE49-F238E27FC236}">
                    <a16:creationId xmlns:a16="http://schemas.microsoft.com/office/drawing/2014/main" id="{46F2FFFE-E745-43FD-BB51-5051546E92ED}"/>
                  </a:ext>
                </a:extLst>
              </p:cNvPr>
              <p:cNvSpPr/>
              <p:nvPr/>
            </p:nvSpPr>
            <p:spPr>
              <a:xfrm>
                <a:off x="9874109" y="2465388"/>
                <a:ext cx="85725" cy="61912"/>
              </a:xfrm>
              <a:custGeom>
                <a:avLst/>
                <a:gdLst>
                  <a:gd name="connsiteX0" fmla="*/ 85725 w 85725"/>
                  <a:gd name="connsiteY0" fmla="*/ 0 h 61912"/>
                  <a:gd name="connsiteX1" fmla="*/ 0 w 85725"/>
                  <a:gd name="connsiteY1" fmla="*/ 61912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725" h="61912">
                    <a:moveTo>
                      <a:pt x="85725" y="0"/>
                    </a:moveTo>
                    <a:cubicBezTo>
                      <a:pt x="50932" y="25796"/>
                      <a:pt x="16139" y="51593"/>
                      <a:pt x="0" y="61912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6" name="フリーフォーム: 図形 685">
                <a:extLst>
                  <a:ext uri="{FF2B5EF4-FFF2-40B4-BE49-F238E27FC236}">
                    <a16:creationId xmlns:a16="http://schemas.microsoft.com/office/drawing/2014/main" id="{7EF0EC96-3D8C-4B4B-A7F9-CEF6E168E446}"/>
                  </a:ext>
                </a:extLst>
              </p:cNvPr>
              <p:cNvSpPr/>
              <p:nvPr/>
            </p:nvSpPr>
            <p:spPr>
              <a:xfrm>
                <a:off x="9867759" y="2505075"/>
                <a:ext cx="122238" cy="79375"/>
              </a:xfrm>
              <a:custGeom>
                <a:avLst/>
                <a:gdLst>
                  <a:gd name="connsiteX0" fmla="*/ 122238 w 122238"/>
                  <a:gd name="connsiteY0" fmla="*/ 0 h 79375"/>
                  <a:gd name="connsiteX1" fmla="*/ 74613 w 122238"/>
                  <a:gd name="connsiteY1" fmla="*/ 39688 h 79375"/>
                  <a:gd name="connsiteX2" fmla="*/ 36513 w 122238"/>
                  <a:gd name="connsiteY2" fmla="*/ 63500 h 79375"/>
                  <a:gd name="connsiteX3" fmla="*/ 0 w 122238"/>
                  <a:gd name="connsiteY3" fmla="*/ 79375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238" h="79375">
                    <a:moveTo>
                      <a:pt x="122238" y="0"/>
                    </a:moveTo>
                    <a:cubicBezTo>
                      <a:pt x="105569" y="14552"/>
                      <a:pt x="88900" y="29105"/>
                      <a:pt x="74613" y="39688"/>
                    </a:cubicBezTo>
                    <a:cubicBezTo>
                      <a:pt x="60325" y="50271"/>
                      <a:pt x="48948" y="56886"/>
                      <a:pt x="36513" y="63500"/>
                    </a:cubicBezTo>
                    <a:cubicBezTo>
                      <a:pt x="24077" y="70115"/>
                      <a:pt x="9260" y="76994"/>
                      <a:pt x="0" y="7937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7" name="フリーフォーム: 図形 686">
                <a:extLst>
                  <a:ext uri="{FF2B5EF4-FFF2-40B4-BE49-F238E27FC236}">
                    <a16:creationId xmlns:a16="http://schemas.microsoft.com/office/drawing/2014/main" id="{57F3EE4B-7BE4-47EE-AEBC-86814AB1FA43}"/>
                  </a:ext>
                </a:extLst>
              </p:cNvPr>
              <p:cNvSpPr/>
              <p:nvPr/>
            </p:nvSpPr>
            <p:spPr>
              <a:xfrm>
                <a:off x="9540734" y="1681163"/>
                <a:ext cx="134938" cy="369887"/>
              </a:xfrm>
              <a:custGeom>
                <a:avLst/>
                <a:gdLst>
                  <a:gd name="connsiteX0" fmla="*/ 0 w 134938"/>
                  <a:gd name="connsiteY0" fmla="*/ 0 h 369887"/>
                  <a:gd name="connsiteX1" fmla="*/ 4763 w 134938"/>
                  <a:gd name="connsiteY1" fmla="*/ 63500 h 369887"/>
                  <a:gd name="connsiteX2" fmla="*/ 20638 w 134938"/>
                  <a:gd name="connsiteY2" fmla="*/ 119062 h 369887"/>
                  <a:gd name="connsiteX3" fmla="*/ 39688 w 134938"/>
                  <a:gd name="connsiteY3" fmla="*/ 190500 h 369887"/>
                  <a:gd name="connsiteX4" fmla="*/ 58738 w 134938"/>
                  <a:gd name="connsiteY4" fmla="*/ 242887 h 369887"/>
                  <a:gd name="connsiteX5" fmla="*/ 85725 w 134938"/>
                  <a:gd name="connsiteY5" fmla="*/ 298450 h 369887"/>
                  <a:gd name="connsiteX6" fmla="*/ 115888 w 134938"/>
                  <a:gd name="connsiteY6" fmla="*/ 346075 h 369887"/>
                  <a:gd name="connsiteX7" fmla="*/ 134938 w 134938"/>
                  <a:gd name="connsiteY7" fmla="*/ 369887 h 36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38" h="369887">
                    <a:moveTo>
                      <a:pt x="0" y="0"/>
                    </a:moveTo>
                    <a:cubicBezTo>
                      <a:pt x="661" y="21828"/>
                      <a:pt x="1323" y="43656"/>
                      <a:pt x="4763" y="63500"/>
                    </a:cubicBezTo>
                    <a:cubicBezTo>
                      <a:pt x="8203" y="83344"/>
                      <a:pt x="14817" y="97895"/>
                      <a:pt x="20638" y="119062"/>
                    </a:cubicBezTo>
                    <a:cubicBezTo>
                      <a:pt x="26459" y="140229"/>
                      <a:pt x="33338" y="169863"/>
                      <a:pt x="39688" y="190500"/>
                    </a:cubicBezTo>
                    <a:cubicBezTo>
                      <a:pt x="46038" y="211137"/>
                      <a:pt x="51065" y="224895"/>
                      <a:pt x="58738" y="242887"/>
                    </a:cubicBezTo>
                    <a:cubicBezTo>
                      <a:pt x="66411" y="260879"/>
                      <a:pt x="76200" y="281252"/>
                      <a:pt x="85725" y="298450"/>
                    </a:cubicBezTo>
                    <a:cubicBezTo>
                      <a:pt x="95250" y="315648"/>
                      <a:pt x="107686" y="334169"/>
                      <a:pt x="115888" y="346075"/>
                    </a:cubicBezTo>
                    <a:cubicBezTo>
                      <a:pt x="124090" y="357981"/>
                      <a:pt x="129514" y="363934"/>
                      <a:pt x="134938" y="369887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8" name="フリーフォーム: 図形 687">
                <a:extLst>
                  <a:ext uri="{FF2B5EF4-FFF2-40B4-BE49-F238E27FC236}">
                    <a16:creationId xmlns:a16="http://schemas.microsoft.com/office/drawing/2014/main" id="{63B8C847-EC33-438C-AEA9-2AE843CB3F2F}"/>
                  </a:ext>
                </a:extLst>
              </p:cNvPr>
              <p:cNvSpPr/>
              <p:nvPr/>
            </p:nvSpPr>
            <p:spPr>
              <a:xfrm>
                <a:off x="9729647" y="2195513"/>
                <a:ext cx="149225" cy="152400"/>
              </a:xfrm>
              <a:custGeom>
                <a:avLst/>
                <a:gdLst>
                  <a:gd name="connsiteX0" fmla="*/ 0 w 149225"/>
                  <a:gd name="connsiteY0" fmla="*/ 0 h 152400"/>
                  <a:gd name="connsiteX1" fmla="*/ 42862 w 149225"/>
                  <a:gd name="connsiteY1" fmla="*/ 63500 h 152400"/>
                  <a:gd name="connsiteX2" fmla="*/ 92075 w 149225"/>
                  <a:gd name="connsiteY2" fmla="*/ 117475 h 152400"/>
                  <a:gd name="connsiteX3" fmla="*/ 149225 w 149225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225" h="152400">
                    <a:moveTo>
                      <a:pt x="0" y="0"/>
                    </a:moveTo>
                    <a:cubicBezTo>
                      <a:pt x="13758" y="21960"/>
                      <a:pt x="27516" y="43921"/>
                      <a:pt x="42862" y="63500"/>
                    </a:cubicBezTo>
                    <a:cubicBezTo>
                      <a:pt x="58208" y="83079"/>
                      <a:pt x="74348" y="102658"/>
                      <a:pt x="92075" y="117475"/>
                    </a:cubicBezTo>
                    <a:cubicBezTo>
                      <a:pt x="109802" y="132292"/>
                      <a:pt x="129513" y="142346"/>
                      <a:pt x="149225" y="1524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9" name="フリーフォーム: 図形 688">
                <a:extLst>
                  <a:ext uri="{FF2B5EF4-FFF2-40B4-BE49-F238E27FC236}">
                    <a16:creationId xmlns:a16="http://schemas.microsoft.com/office/drawing/2014/main" id="{9687E56E-80BD-4728-A3BB-E23EB29E645B}"/>
                  </a:ext>
                </a:extLst>
              </p:cNvPr>
              <p:cNvSpPr/>
              <p:nvPr/>
            </p:nvSpPr>
            <p:spPr>
              <a:xfrm>
                <a:off x="9937609" y="2408238"/>
                <a:ext cx="79951" cy="100012"/>
              </a:xfrm>
              <a:custGeom>
                <a:avLst/>
                <a:gdLst>
                  <a:gd name="connsiteX0" fmla="*/ 0 w 79951"/>
                  <a:gd name="connsiteY0" fmla="*/ 0 h 100012"/>
                  <a:gd name="connsiteX1" fmla="*/ 68263 w 79951"/>
                  <a:gd name="connsiteY1" fmla="*/ 74612 h 100012"/>
                  <a:gd name="connsiteX2" fmla="*/ 79375 w 79951"/>
                  <a:gd name="connsiteY2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951" h="100012">
                    <a:moveTo>
                      <a:pt x="0" y="0"/>
                    </a:moveTo>
                    <a:cubicBezTo>
                      <a:pt x="27517" y="28971"/>
                      <a:pt x="55034" y="57943"/>
                      <a:pt x="68263" y="74612"/>
                    </a:cubicBezTo>
                    <a:cubicBezTo>
                      <a:pt x="81492" y="91281"/>
                      <a:pt x="80433" y="95646"/>
                      <a:pt x="79375" y="100012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0" name="フリーフォーム: 図形 689">
                <a:extLst>
                  <a:ext uri="{FF2B5EF4-FFF2-40B4-BE49-F238E27FC236}">
                    <a16:creationId xmlns:a16="http://schemas.microsoft.com/office/drawing/2014/main" id="{EE8E4EF0-516D-46E6-9B97-7A87361DC439}"/>
                  </a:ext>
                </a:extLst>
              </p:cNvPr>
              <p:cNvSpPr/>
              <p:nvPr/>
            </p:nvSpPr>
            <p:spPr>
              <a:xfrm>
                <a:off x="10104297" y="2649538"/>
                <a:ext cx="120650" cy="217487"/>
              </a:xfrm>
              <a:custGeom>
                <a:avLst/>
                <a:gdLst>
                  <a:gd name="connsiteX0" fmla="*/ 0 w 120650"/>
                  <a:gd name="connsiteY0" fmla="*/ 0 h 217487"/>
                  <a:gd name="connsiteX1" fmla="*/ 47625 w 120650"/>
                  <a:gd name="connsiteY1" fmla="*/ 52387 h 217487"/>
                  <a:gd name="connsiteX2" fmla="*/ 80962 w 120650"/>
                  <a:gd name="connsiteY2" fmla="*/ 115887 h 217487"/>
                  <a:gd name="connsiteX3" fmla="*/ 120650 w 120650"/>
                  <a:gd name="connsiteY3" fmla="*/ 217487 h 2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" h="217487">
                    <a:moveTo>
                      <a:pt x="0" y="0"/>
                    </a:moveTo>
                    <a:cubicBezTo>
                      <a:pt x="17065" y="16536"/>
                      <a:pt x="34131" y="33073"/>
                      <a:pt x="47625" y="52387"/>
                    </a:cubicBezTo>
                    <a:cubicBezTo>
                      <a:pt x="61119" y="71701"/>
                      <a:pt x="68791" y="88370"/>
                      <a:pt x="80962" y="115887"/>
                    </a:cubicBezTo>
                    <a:cubicBezTo>
                      <a:pt x="93133" y="143404"/>
                      <a:pt x="106891" y="180445"/>
                      <a:pt x="120650" y="217487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1" name="フリーフォーム: 図形 690">
                <a:extLst>
                  <a:ext uri="{FF2B5EF4-FFF2-40B4-BE49-F238E27FC236}">
                    <a16:creationId xmlns:a16="http://schemas.microsoft.com/office/drawing/2014/main" id="{51134527-A353-4518-B1D4-8A7F25C2FE4C}"/>
                  </a:ext>
                </a:extLst>
              </p:cNvPr>
              <p:cNvSpPr/>
              <p:nvPr/>
            </p:nvSpPr>
            <p:spPr>
              <a:xfrm>
                <a:off x="9300606" y="736600"/>
                <a:ext cx="121066" cy="344488"/>
              </a:xfrm>
              <a:custGeom>
                <a:avLst/>
                <a:gdLst>
                  <a:gd name="connsiteX0" fmla="*/ 121066 w 121066"/>
                  <a:gd name="connsiteY0" fmla="*/ 0 h 344488"/>
                  <a:gd name="connsiteX1" fmla="*/ 57566 w 121066"/>
                  <a:gd name="connsiteY1" fmla="*/ 47625 h 344488"/>
                  <a:gd name="connsiteX2" fmla="*/ 28991 w 121066"/>
                  <a:gd name="connsiteY2" fmla="*/ 92075 h 344488"/>
                  <a:gd name="connsiteX3" fmla="*/ 2003 w 121066"/>
                  <a:gd name="connsiteY3" fmla="*/ 147638 h 344488"/>
                  <a:gd name="connsiteX4" fmla="*/ 5178 w 121066"/>
                  <a:gd name="connsiteY4" fmla="*/ 244475 h 344488"/>
                  <a:gd name="connsiteX5" fmla="*/ 30578 w 121066"/>
                  <a:gd name="connsiteY5" fmla="*/ 344488 h 34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066" h="344488">
                    <a:moveTo>
                      <a:pt x="121066" y="0"/>
                    </a:moveTo>
                    <a:cubicBezTo>
                      <a:pt x="96989" y="16139"/>
                      <a:pt x="72912" y="32279"/>
                      <a:pt x="57566" y="47625"/>
                    </a:cubicBezTo>
                    <a:cubicBezTo>
                      <a:pt x="42220" y="62971"/>
                      <a:pt x="38251" y="75406"/>
                      <a:pt x="28991" y="92075"/>
                    </a:cubicBezTo>
                    <a:cubicBezTo>
                      <a:pt x="19730" y="108744"/>
                      <a:pt x="5972" y="122238"/>
                      <a:pt x="2003" y="147638"/>
                    </a:cubicBezTo>
                    <a:cubicBezTo>
                      <a:pt x="-1966" y="173038"/>
                      <a:pt x="415" y="211667"/>
                      <a:pt x="5178" y="244475"/>
                    </a:cubicBezTo>
                    <a:cubicBezTo>
                      <a:pt x="9941" y="277283"/>
                      <a:pt x="25022" y="326496"/>
                      <a:pt x="30578" y="344488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2" name="フリーフォーム: 図形 691">
                <a:extLst>
                  <a:ext uri="{FF2B5EF4-FFF2-40B4-BE49-F238E27FC236}">
                    <a16:creationId xmlns:a16="http://schemas.microsoft.com/office/drawing/2014/main" id="{4CA6FEF6-21BB-4BCB-B470-51C0D7BDAE83}"/>
                  </a:ext>
                </a:extLst>
              </p:cNvPr>
              <p:cNvSpPr/>
              <p:nvPr/>
            </p:nvSpPr>
            <p:spPr>
              <a:xfrm>
                <a:off x="8999397" y="1060450"/>
                <a:ext cx="222250" cy="215900"/>
              </a:xfrm>
              <a:custGeom>
                <a:avLst/>
                <a:gdLst>
                  <a:gd name="connsiteX0" fmla="*/ 222250 w 222250"/>
                  <a:gd name="connsiteY0" fmla="*/ 0 h 215900"/>
                  <a:gd name="connsiteX1" fmla="*/ 160337 w 222250"/>
                  <a:gd name="connsiteY1" fmla="*/ 58738 h 215900"/>
                  <a:gd name="connsiteX2" fmla="*/ 66675 w 222250"/>
                  <a:gd name="connsiteY2" fmla="*/ 120650 h 215900"/>
                  <a:gd name="connsiteX3" fmla="*/ 19050 w 222250"/>
                  <a:gd name="connsiteY3" fmla="*/ 180975 h 215900"/>
                  <a:gd name="connsiteX4" fmla="*/ 0 w 222250"/>
                  <a:gd name="connsiteY4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250" h="215900">
                    <a:moveTo>
                      <a:pt x="222250" y="0"/>
                    </a:moveTo>
                    <a:cubicBezTo>
                      <a:pt x="204258" y="19315"/>
                      <a:pt x="186266" y="38630"/>
                      <a:pt x="160337" y="58738"/>
                    </a:cubicBezTo>
                    <a:cubicBezTo>
                      <a:pt x="134408" y="78846"/>
                      <a:pt x="90223" y="100277"/>
                      <a:pt x="66675" y="120650"/>
                    </a:cubicBezTo>
                    <a:cubicBezTo>
                      <a:pt x="43127" y="141023"/>
                      <a:pt x="30162" y="165100"/>
                      <a:pt x="19050" y="180975"/>
                    </a:cubicBezTo>
                    <a:cubicBezTo>
                      <a:pt x="7937" y="196850"/>
                      <a:pt x="3968" y="206375"/>
                      <a:pt x="0" y="2159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3" name="フリーフォーム: 図形 692">
                <a:extLst>
                  <a:ext uri="{FF2B5EF4-FFF2-40B4-BE49-F238E27FC236}">
                    <a16:creationId xmlns:a16="http://schemas.microsoft.com/office/drawing/2014/main" id="{FF2784AC-405F-4A02-8A70-24F832AC4083}"/>
                  </a:ext>
                </a:extLst>
              </p:cNvPr>
              <p:cNvSpPr/>
              <p:nvPr/>
            </p:nvSpPr>
            <p:spPr>
              <a:xfrm>
                <a:off x="9928084" y="881063"/>
                <a:ext cx="455613" cy="232127"/>
              </a:xfrm>
              <a:custGeom>
                <a:avLst/>
                <a:gdLst>
                  <a:gd name="connsiteX0" fmla="*/ 0 w 455613"/>
                  <a:gd name="connsiteY0" fmla="*/ 0 h 232127"/>
                  <a:gd name="connsiteX1" fmla="*/ 42863 w 455613"/>
                  <a:gd name="connsiteY1" fmla="*/ 101600 h 232127"/>
                  <a:gd name="connsiteX2" fmla="*/ 96838 w 455613"/>
                  <a:gd name="connsiteY2" fmla="*/ 168275 h 232127"/>
                  <a:gd name="connsiteX3" fmla="*/ 188913 w 455613"/>
                  <a:gd name="connsiteY3" fmla="*/ 217487 h 232127"/>
                  <a:gd name="connsiteX4" fmla="*/ 307975 w 455613"/>
                  <a:gd name="connsiteY4" fmla="*/ 231775 h 232127"/>
                  <a:gd name="connsiteX5" fmla="*/ 398463 w 455613"/>
                  <a:gd name="connsiteY5" fmla="*/ 206375 h 232127"/>
                  <a:gd name="connsiteX6" fmla="*/ 455613 w 455613"/>
                  <a:gd name="connsiteY6" fmla="*/ 165100 h 23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13" h="232127">
                    <a:moveTo>
                      <a:pt x="0" y="0"/>
                    </a:moveTo>
                    <a:cubicBezTo>
                      <a:pt x="13361" y="36777"/>
                      <a:pt x="26723" y="73554"/>
                      <a:pt x="42863" y="101600"/>
                    </a:cubicBezTo>
                    <a:cubicBezTo>
                      <a:pt x="59003" y="129646"/>
                      <a:pt x="72496" y="148961"/>
                      <a:pt x="96838" y="168275"/>
                    </a:cubicBezTo>
                    <a:cubicBezTo>
                      <a:pt x="121180" y="187590"/>
                      <a:pt x="153724" y="206904"/>
                      <a:pt x="188913" y="217487"/>
                    </a:cubicBezTo>
                    <a:cubicBezTo>
                      <a:pt x="224103" y="228070"/>
                      <a:pt x="273050" y="233627"/>
                      <a:pt x="307975" y="231775"/>
                    </a:cubicBezTo>
                    <a:cubicBezTo>
                      <a:pt x="342900" y="229923"/>
                      <a:pt x="373857" y="217488"/>
                      <a:pt x="398463" y="206375"/>
                    </a:cubicBezTo>
                    <a:cubicBezTo>
                      <a:pt x="423069" y="195263"/>
                      <a:pt x="445294" y="173567"/>
                      <a:pt x="455613" y="1651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4" name="フリーフォーム: 図形 693">
                <a:extLst>
                  <a:ext uri="{FF2B5EF4-FFF2-40B4-BE49-F238E27FC236}">
                    <a16:creationId xmlns:a16="http://schemas.microsoft.com/office/drawing/2014/main" id="{799446C4-84D9-444B-91BE-339E18C47524}"/>
                  </a:ext>
                </a:extLst>
              </p:cNvPr>
              <p:cNvSpPr/>
              <p:nvPr/>
            </p:nvSpPr>
            <p:spPr>
              <a:xfrm>
                <a:off x="10183672" y="1068388"/>
                <a:ext cx="229452" cy="109537"/>
              </a:xfrm>
              <a:custGeom>
                <a:avLst/>
                <a:gdLst>
                  <a:gd name="connsiteX0" fmla="*/ 0 w 229452"/>
                  <a:gd name="connsiteY0" fmla="*/ 109537 h 109537"/>
                  <a:gd name="connsiteX1" fmla="*/ 96837 w 229452"/>
                  <a:gd name="connsiteY1" fmla="*/ 88900 h 109537"/>
                  <a:gd name="connsiteX2" fmla="*/ 131762 w 229452"/>
                  <a:gd name="connsiteY2" fmla="*/ 58737 h 109537"/>
                  <a:gd name="connsiteX3" fmla="*/ 211137 w 229452"/>
                  <a:gd name="connsiteY3" fmla="*/ 12700 h 109537"/>
                  <a:gd name="connsiteX4" fmla="*/ 228600 w 229452"/>
                  <a:gd name="connsiteY4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452" h="109537">
                    <a:moveTo>
                      <a:pt x="0" y="109537"/>
                    </a:moveTo>
                    <a:cubicBezTo>
                      <a:pt x="37438" y="103452"/>
                      <a:pt x="74877" y="97367"/>
                      <a:pt x="96837" y="88900"/>
                    </a:cubicBezTo>
                    <a:cubicBezTo>
                      <a:pt x="118797" y="80433"/>
                      <a:pt x="112712" y="71437"/>
                      <a:pt x="131762" y="58737"/>
                    </a:cubicBezTo>
                    <a:cubicBezTo>
                      <a:pt x="150812" y="46037"/>
                      <a:pt x="194997" y="22489"/>
                      <a:pt x="211137" y="12700"/>
                    </a:cubicBezTo>
                    <a:cubicBezTo>
                      <a:pt x="227277" y="2910"/>
                      <a:pt x="231510" y="1323"/>
                      <a:pt x="228600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5" name="フリーフォーム: 図形 694">
                <a:extLst>
                  <a:ext uri="{FF2B5EF4-FFF2-40B4-BE49-F238E27FC236}">
                    <a16:creationId xmlns:a16="http://schemas.microsoft.com/office/drawing/2014/main" id="{BE3F7972-28C3-49D7-B08E-3AB267A20809}"/>
                  </a:ext>
                </a:extLst>
              </p:cNvPr>
              <p:cNvSpPr/>
              <p:nvPr/>
            </p:nvSpPr>
            <p:spPr>
              <a:xfrm>
                <a:off x="10077309" y="1308100"/>
                <a:ext cx="468313" cy="99196"/>
              </a:xfrm>
              <a:custGeom>
                <a:avLst/>
                <a:gdLst>
                  <a:gd name="connsiteX0" fmla="*/ 0 w 468313"/>
                  <a:gd name="connsiteY0" fmla="*/ 0 h 99196"/>
                  <a:gd name="connsiteX1" fmla="*/ 103188 w 468313"/>
                  <a:gd name="connsiteY1" fmla="*/ 60325 h 99196"/>
                  <a:gd name="connsiteX2" fmla="*/ 225425 w 468313"/>
                  <a:gd name="connsiteY2" fmla="*/ 98425 h 99196"/>
                  <a:gd name="connsiteX3" fmla="*/ 352425 w 468313"/>
                  <a:gd name="connsiteY3" fmla="*/ 80963 h 99196"/>
                  <a:gd name="connsiteX4" fmla="*/ 468313 w 468313"/>
                  <a:gd name="connsiteY4" fmla="*/ 23813 h 9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13" h="99196">
                    <a:moveTo>
                      <a:pt x="0" y="0"/>
                    </a:moveTo>
                    <a:cubicBezTo>
                      <a:pt x="32808" y="21960"/>
                      <a:pt x="65617" y="43921"/>
                      <a:pt x="103188" y="60325"/>
                    </a:cubicBezTo>
                    <a:cubicBezTo>
                      <a:pt x="140759" y="76729"/>
                      <a:pt x="183886" y="94985"/>
                      <a:pt x="225425" y="98425"/>
                    </a:cubicBezTo>
                    <a:cubicBezTo>
                      <a:pt x="266964" y="101865"/>
                      <a:pt x="311944" y="93398"/>
                      <a:pt x="352425" y="80963"/>
                    </a:cubicBezTo>
                    <a:cubicBezTo>
                      <a:pt x="392906" y="68528"/>
                      <a:pt x="454555" y="37307"/>
                      <a:pt x="468313" y="23813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6" name="フリーフォーム: 図形 695">
                <a:extLst>
                  <a:ext uri="{FF2B5EF4-FFF2-40B4-BE49-F238E27FC236}">
                    <a16:creationId xmlns:a16="http://schemas.microsoft.com/office/drawing/2014/main" id="{A3C337F0-FEC5-4691-928D-FFB21DE57373}"/>
                  </a:ext>
                </a:extLst>
              </p:cNvPr>
              <p:cNvSpPr/>
              <p:nvPr/>
            </p:nvSpPr>
            <p:spPr>
              <a:xfrm>
                <a:off x="9620109" y="296452"/>
                <a:ext cx="174625" cy="105186"/>
              </a:xfrm>
              <a:custGeom>
                <a:avLst/>
                <a:gdLst>
                  <a:gd name="connsiteX0" fmla="*/ 174625 w 174625"/>
                  <a:gd name="connsiteY0" fmla="*/ 44861 h 105186"/>
                  <a:gd name="connsiteX1" fmla="*/ 123825 w 174625"/>
                  <a:gd name="connsiteY1" fmla="*/ 1998 h 105186"/>
                  <a:gd name="connsiteX2" fmla="*/ 95250 w 174625"/>
                  <a:gd name="connsiteY2" fmla="*/ 9936 h 105186"/>
                  <a:gd name="connsiteX3" fmla="*/ 69850 w 174625"/>
                  <a:gd name="connsiteY3" fmla="*/ 35336 h 105186"/>
                  <a:gd name="connsiteX4" fmla="*/ 47625 w 174625"/>
                  <a:gd name="connsiteY4" fmla="*/ 59148 h 105186"/>
                  <a:gd name="connsiteX5" fmla="*/ 23813 w 174625"/>
                  <a:gd name="connsiteY5" fmla="*/ 86136 h 105186"/>
                  <a:gd name="connsiteX6" fmla="*/ 0 w 174625"/>
                  <a:gd name="connsiteY6" fmla="*/ 105186 h 10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625" h="105186">
                    <a:moveTo>
                      <a:pt x="174625" y="44861"/>
                    </a:moveTo>
                    <a:cubicBezTo>
                      <a:pt x="155839" y="26340"/>
                      <a:pt x="137054" y="7819"/>
                      <a:pt x="123825" y="1998"/>
                    </a:cubicBezTo>
                    <a:cubicBezTo>
                      <a:pt x="110596" y="-3823"/>
                      <a:pt x="104246" y="4380"/>
                      <a:pt x="95250" y="9936"/>
                    </a:cubicBezTo>
                    <a:cubicBezTo>
                      <a:pt x="86254" y="15492"/>
                      <a:pt x="77787" y="27134"/>
                      <a:pt x="69850" y="35336"/>
                    </a:cubicBezTo>
                    <a:cubicBezTo>
                      <a:pt x="61913" y="43538"/>
                      <a:pt x="55298" y="50681"/>
                      <a:pt x="47625" y="59148"/>
                    </a:cubicBezTo>
                    <a:cubicBezTo>
                      <a:pt x="39952" y="67615"/>
                      <a:pt x="31750" y="78463"/>
                      <a:pt x="23813" y="86136"/>
                    </a:cubicBezTo>
                    <a:cubicBezTo>
                      <a:pt x="15875" y="93809"/>
                      <a:pt x="6879" y="100688"/>
                      <a:pt x="0" y="105186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7" name="フリーフォーム: 図形 696">
                <a:extLst>
                  <a:ext uri="{FF2B5EF4-FFF2-40B4-BE49-F238E27FC236}">
                    <a16:creationId xmlns:a16="http://schemas.microsoft.com/office/drawing/2014/main" id="{2CE48746-2082-4E14-985A-AF06B80B7425}"/>
                  </a:ext>
                </a:extLst>
              </p:cNvPr>
              <p:cNvSpPr/>
              <p:nvPr/>
            </p:nvSpPr>
            <p:spPr>
              <a:xfrm>
                <a:off x="9362934" y="300038"/>
                <a:ext cx="231775" cy="328612"/>
              </a:xfrm>
              <a:custGeom>
                <a:avLst/>
                <a:gdLst>
                  <a:gd name="connsiteX0" fmla="*/ 231775 w 231775"/>
                  <a:gd name="connsiteY0" fmla="*/ 0 h 328612"/>
                  <a:gd name="connsiteX1" fmla="*/ 184150 w 231775"/>
                  <a:gd name="connsiteY1" fmla="*/ 74612 h 328612"/>
                  <a:gd name="connsiteX2" fmla="*/ 142875 w 231775"/>
                  <a:gd name="connsiteY2" fmla="*/ 142875 h 328612"/>
                  <a:gd name="connsiteX3" fmla="*/ 101600 w 231775"/>
                  <a:gd name="connsiteY3" fmla="*/ 222250 h 328612"/>
                  <a:gd name="connsiteX4" fmla="*/ 38100 w 231775"/>
                  <a:gd name="connsiteY4" fmla="*/ 300037 h 328612"/>
                  <a:gd name="connsiteX5" fmla="*/ 0 w 231775"/>
                  <a:gd name="connsiteY5" fmla="*/ 328612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775" h="328612">
                    <a:moveTo>
                      <a:pt x="231775" y="0"/>
                    </a:moveTo>
                    <a:cubicBezTo>
                      <a:pt x="215371" y="25400"/>
                      <a:pt x="198967" y="50800"/>
                      <a:pt x="184150" y="74612"/>
                    </a:cubicBezTo>
                    <a:cubicBezTo>
                      <a:pt x="169333" y="98424"/>
                      <a:pt x="156633" y="118269"/>
                      <a:pt x="142875" y="142875"/>
                    </a:cubicBezTo>
                    <a:cubicBezTo>
                      <a:pt x="129117" y="167481"/>
                      <a:pt x="119062" y="196056"/>
                      <a:pt x="101600" y="222250"/>
                    </a:cubicBezTo>
                    <a:cubicBezTo>
                      <a:pt x="84138" y="248444"/>
                      <a:pt x="55033" y="282310"/>
                      <a:pt x="38100" y="300037"/>
                    </a:cubicBezTo>
                    <a:cubicBezTo>
                      <a:pt x="21167" y="317764"/>
                      <a:pt x="17198" y="321468"/>
                      <a:pt x="0" y="328612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8" name="フリーフォーム: 図形 697">
                <a:extLst>
                  <a:ext uri="{FF2B5EF4-FFF2-40B4-BE49-F238E27FC236}">
                    <a16:creationId xmlns:a16="http://schemas.microsoft.com/office/drawing/2014/main" id="{A52DE238-FBCF-425C-A41A-71B4ABF1BC71}"/>
                  </a:ext>
                </a:extLst>
              </p:cNvPr>
              <p:cNvSpPr/>
              <p:nvPr/>
            </p:nvSpPr>
            <p:spPr>
              <a:xfrm>
                <a:off x="9837597" y="1254120"/>
                <a:ext cx="182562" cy="17468"/>
              </a:xfrm>
              <a:custGeom>
                <a:avLst/>
                <a:gdLst>
                  <a:gd name="connsiteX0" fmla="*/ 0 w 182562"/>
                  <a:gd name="connsiteY0" fmla="*/ 11118 h 17468"/>
                  <a:gd name="connsiteX1" fmla="*/ 68262 w 182562"/>
                  <a:gd name="connsiteY1" fmla="*/ 5 h 17468"/>
                  <a:gd name="connsiteX2" fmla="*/ 128587 w 182562"/>
                  <a:gd name="connsiteY2" fmla="*/ 9530 h 17468"/>
                  <a:gd name="connsiteX3" fmla="*/ 182562 w 182562"/>
                  <a:gd name="connsiteY3" fmla="*/ 17468 h 1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562" h="17468">
                    <a:moveTo>
                      <a:pt x="0" y="11118"/>
                    </a:moveTo>
                    <a:cubicBezTo>
                      <a:pt x="23415" y="5694"/>
                      <a:pt x="46831" y="270"/>
                      <a:pt x="68262" y="5"/>
                    </a:cubicBezTo>
                    <a:cubicBezTo>
                      <a:pt x="89693" y="-260"/>
                      <a:pt x="128587" y="9530"/>
                      <a:pt x="128587" y="9530"/>
                    </a:cubicBezTo>
                    <a:lnTo>
                      <a:pt x="182562" y="17468"/>
                    </a:ln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9" name="フリーフォーム: 図形 698">
                <a:extLst>
                  <a:ext uri="{FF2B5EF4-FFF2-40B4-BE49-F238E27FC236}">
                    <a16:creationId xmlns:a16="http://schemas.microsoft.com/office/drawing/2014/main" id="{1EC9A38D-3015-4669-98F6-C2857E77BA6A}"/>
                  </a:ext>
                </a:extLst>
              </p:cNvPr>
              <p:cNvSpPr/>
              <p:nvPr/>
            </p:nvSpPr>
            <p:spPr>
              <a:xfrm>
                <a:off x="9570897" y="1425575"/>
                <a:ext cx="122237" cy="207963"/>
              </a:xfrm>
              <a:custGeom>
                <a:avLst/>
                <a:gdLst>
                  <a:gd name="connsiteX0" fmla="*/ 0 w 122237"/>
                  <a:gd name="connsiteY0" fmla="*/ 207963 h 207963"/>
                  <a:gd name="connsiteX1" fmla="*/ 38100 w 122237"/>
                  <a:gd name="connsiteY1" fmla="*/ 149225 h 207963"/>
                  <a:gd name="connsiteX2" fmla="*/ 85725 w 122237"/>
                  <a:gd name="connsiteY2" fmla="*/ 79375 h 207963"/>
                  <a:gd name="connsiteX3" fmla="*/ 122237 w 122237"/>
                  <a:gd name="connsiteY3" fmla="*/ 0 h 2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237" h="207963">
                    <a:moveTo>
                      <a:pt x="0" y="207963"/>
                    </a:moveTo>
                    <a:cubicBezTo>
                      <a:pt x="11906" y="189309"/>
                      <a:pt x="23813" y="170656"/>
                      <a:pt x="38100" y="149225"/>
                    </a:cubicBezTo>
                    <a:cubicBezTo>
                      <a:pt x="52387" y="127794"/>
                      <a:pt x="71702" y="104246"/>
                      <a:pt x="85725" y="79375"/>
                    </a:cubicBezTo>
                    <a:cubicBezTo>
                      <a:pt x="99748" y="54504"/>
                      <a:pt x="110992" y="27252"/>
                      <a:pt x="122237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0" name="フリーフォーム: 図形 699">
                <a:extLst>
                  <a:ext uri="{FF2B5EF4-FFF2-40B4-BE49-F238E27FC236}">
                    <a16:creationId xmlns:a16="http://schemas.microsoft.com/office/drawing/2014/main" id="{F8F8EB95-91AE-463D-8FE8-C9A1EEB32311}"/>
                  </a:ext>
                </a:extLst>
              </p:cNvPr>
              <p:cNvSpPr/>
              <p:nvPr/>
            </p:nvSpPr>
            <p:spPr>
              <a:xfrm>
                <a:off x="8608872" y="3182367"/>
                <a:ext cx="296862" cy="91058"/>
              </a:xfrm>
              <a:custGeom>
                <a:avLst/>
                <a:gdLst>
                  <a:gd name="connsiteX0" fmla="*/ 0 w 296862"/>
                  <a:gd name="connsiteY0" fmla="*/ 91058 h 91058"/>
                  <a:gd name="connsiteX1" fmla="*/ 68262 w 296862"/>
                  <a:gd name="connsiteY1" fmla="*/ 41846 h 91058"/>
                  <a:gd name="connsiteX2" fmla="*/ 155575 w 296862"/>
                  <a:gd name="connsiteY2" fmla="*/ 22796 h 91058"/>
                  <a:gd name="connsiteX3" fmla="*/ 247650 w 296862"/>
                  <a:gd name="connsiteY3" fmla="*/ 571 h 91058"/>
                  <a:gd name="connsiteX4" fmla="*/ 296862 w 296862"/>
                  <a:gd name="connsiteY4" fmla="*/ 11683 h 9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862" h="91058">
                    <a:moveTo>
                      <a:pt x="0" y="91058"/>
                    </a:moveTo>
                    <a:cubicBezTo>
                      <a:pt x="21166" y="72140"/>
                      <a:pt x="42333" y="53223"/>
                      <a:pt x="68262" y="41846"/>
                    </a:cubicBezTo>
                    <a:cubicBezTo>
                      <a:pt x="94191" y="30469"/>
                      <a:pt x="125677" y="29675"/>
                      <a:pt x="155575" y="22796"/>
                    </a:cubicBezTo>
                    <a:cubicBezTo>
                      <a:pt x="185473" y="15917"/>
                      <a:pt x="224102" y="2423"/>
                      <a:pt x="247650" y="571"/>
                    </a:cubicBezTo>
                    <a:cubicBezTo>
                      <a:pt x="271198" y="-1281"/>
                      <a:pt x="280722" y="1100"/>
                      <a:pt x="296862" y="11683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1" name="フリーフォーム: 図形 700">
                <a:extLst>
                  <a:ext uri="{FF2B5EF4-FFF2-40B4-BE49-F238E27FC236}">
                    <a16:creationId xmlns:a16="http://schemas.microsoft.com/office/drawing/2014/main" id="{C1632A4E-BD9F-4BCF-9DB5-863C87D0E12B}"/>
                  </a:ext>
                </a:extLst>
              </p:cNvPr>
              <p:cNvSpPr/>
              <p:nvPr/>
            </p:nvSpPr>
            <p:spPr>
              <a:xfrm>
                <a:off x="8450122" y="3271838"/>
                <a:ext cx="157162" cy="171450"/>
              </a:xfrm>
              <a:custGeom>
                <a:avLst/>
                <a:gdLst>
                  <a:gd name="connsiteX0" fmla="*/ 157162 w 157162"/>
                  <a:gd name="connsiteY0" fmla="*/ 0 h 171450"/>
                  <a:gd name="connsiteX1" fmla="*/ 65087 w 157162"/>
                  <a:gd name="connsiteY1" fmla="*/ 44450 h 171450"/>
                  <a:gd name="connsiteX2" fmla="*/ 44450 w 157162"/>
                  <a:gd name="connsiteY2" fmla="*/ 79375 h 171450"/>
                  <a:gd name="connsiteX3" fmla="*/ 17462 w 157162"/>
                  <a:gd name="connsiteY3" fmla="*/ 134937 h 171450"/>
                  <a:gd name="connsiteX4" fmla="*/ 0 w 157162"/>
                  <a:gd name="connsiteY4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" h="171450">
                    <a:moveTo>
                      <a:pt x="157162" y="0"/>
                    </a:moveTo>
                    <a:cubicBezTo>
                      <a:pt x="120517" y="15610"/>
                      <a:pt x="83872" y="31221"/>
                      <a:pt x="65087" y="44450"/>
                    </a:cubicBezTo>
                    <a:cubicBezTo>
                      <a:pt x="46302" y="57679"/>
                      <a:pt x="52387" y="64294"/>
                      <a:pt x="44450" y="79375"/>
                    </a:cubicBezTo>
                    <a:cubicBezTo>
                      <a:pt x="36513" y="94456"/>
                      <a:pt x="24870" y="119591"/>
                      <a:pt x="17462" y="134937"/>
                    </a:cubicBezTo>
                    <a:cubicBezTo>
                      <a:pt x="10054" y="150283"/>
                      <a:pt x="6085" y="170656"/>
                      <a:pt x="0" y="17145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2" name="フリーフォーム: 図形 701">
                <a:extLst>
                  <a:ext uri="{FF2B5EF4-FFF2-40B4-BE49-F238E27FC236}">
                    <a16:creationId xmlns:a16="http://schemas.microsoft.com/office/drawing/2014/main" id="{19AC8D2C-8B4F-4EB1-96CF-079D48D9E288}"/>
                  </a:ext>
                </a:extLst>
              </p:cNvPr>
              <p:cNvSpPr/>
              <p:nvPr/>
            </p:nvSpPr>
            <p:spPr>
              <a:xfrm>
                <a:off x="8450122" y="3243263"/>
                <a:ext cx="111125" cy="144462"/>
              </a:xfrm>
              <a:custGeom>
                <a:avLst/>
                <a:gdLst>
                  <a:gd name="connsiteX0" fmla="*/ 111125 w 111125"/>
                  <a:gd name="connsiteY0" fmla="*/ 0 h 144462"/>
                  <a:gd name="connsiteX1" fmla="*/ 66675 w 111125"/>
                  <a:gd name="connsiteY1" fmla="*/ 25400 h 144462"/>
                  <a:gd name="connsiteX2" fmla="*/ 36512 w 111125"/>
                  <a:gd name="connsiteY2" fmla="*/ 46037 h 144462"/>
                  <a:gd name="connsiteX3" fmla="*/ 25400 w 111125"/>
                  <a:gd name="connsiteY3" fmla="*/ 58737 h 144462"/>
                  <a:gd name="connsiteX4" fmla="*/ 11112 w 111125"/>
                  <a:gd name="connsiteY4" fmla="*/ 95250 h 144462"/>
                  <a:gd name="connsiteX5" fmla="*/ 0 w 111125"/>
                  <a:gd name="connsiteY5" fmla="*/ 144462 h 14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25" h="144462">
                    <a:moveTo>
                      <a:pt x="111125" y="0"/>
                    </a:moveTo>
                    <a:cubicBezTo>
                      <a:pt x="95117" y="8863"/>
                      <a:pt x="79110" y="17727"/>
                      <a:pt x="66675" y="25400"/>
                    </a:cubicBezTo>
                    <a:cubicBezTo>
                      <a:pt x="54240" y="33073"/>
                      <a:pt x="43391" y="40481"/>
                      <a:pt x="36512" y="46037"/>
                    </a:cubicBezTo>
                    <a:cubicBezTo>
                      <a:pt x="29633" y="51593"/>
                      <a:pt x="29633" y="50535"/>
                      <a:pt x="25400" y="58737"/>
                    </a:cubicBezTo>
                    <a:cubicBezTo>
                      <a:pt x="21167" y="66939"/>
                      <a:pt x="15345" y="80963"/>
                      <a:pt x="11112" y="95250"/>
                    </a:cubicBezTo>
                    <a:cubicBezTo>
                      <a:pt x="6879" y="109537"/>
                      <a:pt x="3704" y="135995"/>
                      <a:pt x="0" y="144462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3" name="フリーフォーム: 図形 702">
                <a:extLst>
                  <a:ext uri="{FF2B5EF4-FFF2-40B4-BE49-F238E27FC236}">
                    <a16:creationId xmlns:a16="http://schemas.microsoft.com/office/drawing/2014/main" id="{4A7B5762-2A46-485B-A83B-BFB8C76B80B8}"/>
                  </a:ext>
                </a:extLst>
              </p:cNvPr>
              <p:cNvSpPr/>
              <p:nvPr/>
            </p:nvSpPr>
            <p:spPr>
              <a:xfrm>
                <a:off x="8453297" y="3213100"/>
                <a:ext cx="82550" cy="74613"/>
              </a:xfrm>
              <a:custGeom>
                <a:avLst/>
                <a:gdLst>
                  <a:gd name="connsiteX0" fmla="*/ 82550 w 82550"/>
                  <a:gd name="connsiteY0" fmla="*/ 0 h 74613"/>
                  <a:gd name="connsiteX1" fmla="*/ 42862 w 82550"/>
                  <a:gd name="connsiteY1" fmla="*/ 38100 h 74613"/>
                  <a:gd name="connsiteX2" fmla="*/ 12700 w 82550"/>
                  <a:gd name="connsiteY2" fmla="*/ 61913 h 74613"/>
                  <a:gd name="connsiteX3" fmla="*/ 0 w 82550"/>
                  <a:gd name="connsiteY3" fmla="*/ 74613 h 7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74613">
                    <a:moveTo>
                      <a:pt x="82550" y="0"/>
                    </a:moveTo>
                    <a:cubicBezTo>
                      <a:pt x="68527" y="13890"/>
                      <a:pt x="54504" y="27781"/>
                      <a:pt x="42862" y="38100"/>
                    </a:cubicBezTo>
                    <a:cubicBezTo>
                      <a:pt x="31220" y="48419"/>
                      <a:pt x="19844" y="55828"/>
                      <a:pt x="12700" y="61913"/>
                    </a:cubicBezTo>
                    <a:cubicBezTo>
                      <a:pt x="5556" y="67998"/>
                      <a:pt x="2778" y="71305"/>
                      <a:pt x="0" y="74613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4" name="フリーフォーム: 図形 703">
                <a:extLst>
                  <a:ext uri="{FF2B5EF4-FFF2-40B4-BE49-F238E27FC236}">
                    <a16:creationId xmlns:a16="http://schemas.microsoft.com/office/drawing/2014/main" id="{D64D4212-7F14-43E9-BD48-ACCCD038BF81}"/>
                  </a:ext>
                </a:extLst>
              </p:cNvPr>
              <p:cNvSpPr/>
              <p:nvPr/>
            </p:nvSpPr>
            <p:spPr>
              <a:xfrm>
                <a:off x="9272447" y="1300163"/>
                <a:ext cx="222250" cy="147637"/>
              </a:xfrm>
              <a:custGeom>
                <a:avLst/>
                <a:gdLst>
                  <a:gd name="connsiteX0" fmla="*/ 222250 w 222250"/>
                  <a:gd name="connsiteY0" fmla="*/ 0 h 147637"/>
                  <a:gd name="connsiteX1" fmla="*/ 147637 w 222250"/>
                  <a:gd name="connsiteY1" fmla="*/ 57150 h 147637"/>
                  <a:gd name="connsiteX2" fmla="*/ 133350 w 222250"/>
                  <a:gd name="connsiteY2" fmla="*/ 69850 h 147637"/>
                  <a:gd name="connsiteX3" fmla="*/ 85725 w 222250"/>
                  <a:gd name="connsiteY3" fmla="*/ 93662 h 147637"/>
                  <a:gd name="connsiteX4" fmla="*/ 53975 w 222250"/>
                  <a:gd name="connsiteY4" fmla="*/ 107950 h 147637"/>
                  <a:gd name="connsiteX5" fmla="*/ 19050 w 222250"/>
                  <a:gd name="connsiteY5" fmla="*/ 127000 h 147637"/>
                  <a:gd name="connsiteX6" fmla="*/ 0 w 222250"/>
                  <a:gd name="connsiteY6" fmla="*/ 147637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50" h="147637">
                    <a:moveTo>
                      <a:pt x="222250" y="0"/>
                    </a:moveTo>
                    <a:lnTo>
                      <a:pt x="147637" y="57150"/>
                    </a:lnTo>
                    <a:cubicBezTo>
                      <a:pt x="132821" y="68792"/>
                      <a:pt x="143669" y="63765"/>
                      <a:pt x="133350" y="69850"/>
                    </a:cubicBezTo>
                    <a:cubicBezTo>
                      <a:pt x="123031" y="75935"/>
                      <a:pt x="98954" y="87312"/>
                      <a:pt x="85725" y="93662"/>
                    </a:cubicBezTo>
                    <a:cubicBezTo>
                      <a:pt x="72496" y="100012"/>
                      <a:pt x="65087" y="102394"/>
                      <a:pt x="53975" y="107950"/>
                    </a:cubicBezTo>
                    <a:cubicBezTo>
                      <a:pt x="42862" y="113506"/>
                      <a:pt x="28046" y="120385"/>
                      <a:pt x="19050" y="127000"/>
                    </a:cubicBezTo>
                    <a:cubicBezTo>
                      <a:pt x="10054" y="133615"/>
                      <a:pt x="5027" y="140626"/>
                      <a:pt x="0" y="147637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5" name="フリーフォーム: 図形 704">
                <a:extLst>
                  <a:ext uri="{FF2B5EF4-FFF2-40B4-BE49-F238E27FC236}">
                    <a16:creationId xmlns:a16="http://schemas.microsoft.com/office/drawing/2014/main" id="{BE93AA59-E249-4308-AF65-A0B680939399}"/>
                  </a:ext>
                </a:extLst>
              </p:cNvPr>
              <p:cNvSpPr/>
              <p:nvPr/>
            </p:nvSpPr>
            <p:spPr>
              <a:xfrm>
                <a:off x="9354154" y="1349375"/>
                <a:ext cx="132605" cy="119063"/>
              </a:xfrm>
              <a:custGeom>
                <a:avLst/>
                <a:gdLst>
                  <a:gd name="connsiteX0" fmla="*/ 132605 w 132605"/>
                  <a:gd name="connsiteY0" fmla="*/ 0 h 119063"/>
                  <a:gd name="connsiteX1" fmla="*/ 59580 w 132605"/>
                  <a:gd name="connsiteY1" fmla="*/ 47625 h 119063"/>
                  <a:gd name="connsiteX2" fmla="*/ 27830 w 132605"/>
                  <a:gd name="connsiteY2" fmla="*/ 69850 h 119063"/>
                  <a:gd name="connsiteX3" fmla="*/ 2430 w 132605"/>
                  <a:gd name="connsiteY3" fmla="*/ 87313 h 119063"/>
                  <a:gd name="connsiteX4" fmla="*/ 843 w 132605"/>
                  <a:gd name="connsiteY4" fmla="*/ 119063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605" h="119063">
                    <a:moveTo>
                      <a:pt x="132605" y="0"/>
                    </a:moveTo>
                    <a:lnTo>
                      <a:pt x="59580" y="47625"/>
                    </a:lnTo>
                    <a:cubicBezTo>
                      <a:pt x="42118" y="59267"/>
                      <a:pt x="27830" y="69850"/>
                      <a:pt x="27830" y="69850"/>
                    </a:cubicBezTo>
                    <a:cubicBezTo>
                      <a:pt x="18305" y="76465"/>
                      <a:pt x="6928" y="79111"/>
                      <a:pt x="2430" y="87313"/>
                    </a:cubicBezTo>
                    <a:cubicBezTo>
                      <a:pt x="-2068" y="95515"/>
                      <a:pt x="1107" y="111919"/>
                      <a:pt x="843" y="119063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6" name="フリーフォーム: 図形 705">
                <a:extLst>
                  <a:ext uri="{FF2B5EF4-FFF2-40B4-BE49-F238E27FC236}">
                    <a16:creationId xmlns:a16="http://schemas.microsoft.com/office/drawing/2014/main" id="{7D66720B-A0CA-4DF7-A32C-2A818E3F030C}"/>
                  </a:ext>
                </a:extLst>
              </p:cNvPr>
              <p:cNvSpPr/>
              <p:nvPr/>
            </p:nvSpPr>
            <p:spPr>
              <a:xfrm>
                <a:off x="9585184" y="2498725"/>
                <a:ext cx="227013" cy="106363"/>
              </a:xfrm>
              <a:custGeom>
                <a:avLst/>
                <a:gdLst>
                  <a:gd name="connsiteX0" fmla="*/ 0 w 227013"/>
                  <a:gd name="connsiteY0" fmla="*/ 106363 h 106363"/>
                  <a:gd name="connsiteX1" fmla="*/ 88900 w 227013"/>
                  <a:gd name="connsiteY1" fmla="*/ 90488 h 106363"/>
                  <a:gd name="connsiteX2" fmla="*/ 163513 w 227013"/>
                  <a:gd name="connsiteY2" fmla="*/ 55563 h 106363"/>
                  <a:gd name="connsiteX3" fmla="*/ 227013 w 227013"/>
                  <a:gd name="connsiteY3" fmla="*/ 0 h 10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013" h="106363">
                    <a:moveTo>
                      <a:pt x="0" y="106363"/>
                    </a:moveTo>
                    <a:cubicBezTo>
                      <a:pt x="30824" y="102659"/>
                      <a:pt x="61648" y="98955"/>
                      <a:pt x="88900" y="90488"/>
                    </a:cubicBezTo>
                    <a:cubicBezTo>
                      <a:pt x="116152" y="82021"/>
                      <a:pt x="140494" y="70644"/>
                      <a:pt x="163513" y="55563"/>
                    </a:cubicBezTo>
                    <a:cubicBezTo>
                      <a:pt x="186532" y="40482"/>
                      <a:pt x="206772" y="20241"/>
                      <a:pt x="227013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7" name="フリーフォーム: 図形 706">
                <a:extLst>
                  <a:ext uri="{FF2B5EF4-FFF2-40B4-BE49-F238E27FC236}">
                    <a16:creationId xmlns:a16="http://schemas.microsoft.com/office/drawing/2014/main" id="{768BF8EE-FE4B-4A39-B64F-900E62F71E96}"/>
                  </a:ext>
                </a:extLst>
              </p:cNvPr>
              <p:cNvSpPr/>
              <p:nvPr/>
            </p:nvSpPr>
            <p:spPr>
              <a:xfrm>
                <a:off x="9743934" y="3975100"/>
                <a:ext cx="231775" cy="765175"/>
              </a:xfrm>
              <a:custGeom>
                <a:avLst/>
                <a:gdLst>
                  <a:gd name="connsiteX0" fmla="*/ 0 w 231775"/>
                  <a:gd name="connsiteY0" fmla="*/ 0 h 765175"/>
                  <a:gd name="connsiteX1" fmla="*/ 12700 w 231775"/>
                  <a:gd name="connsiteY1" fmla="*/ 180975 h 765175"/>
                  <a:gd name="connsiteX2" fmla="*/ 38100 w 231775"/>
                  <a:gd name="connsiteY2" fmla="*/ 409575 h 765175"/>
                  <a:gd name="connsiteX3" fmla="*/ 133350 w 231775"/>
                  <a:gd name="connsiteY3" fmla="*/ 609600 h 765175"/>
                  <a:gd name="connsiteX4" fmla="*/ 231775 w 231775"/>
                  <a:gd name="connsiteY4" fmla="*/ 765175 h 76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775" h="765175">
                    <a:moveTo>
                      <a:pt x="0" y="0"/>
                    </a:moveTo>
                    <a:cubicBezTo>
                      <a:pt x="3175" y="56356"/>
                      <a:pt x="6350" y="112713"/>
                      <a:pt x="12700" y="180975"/>
                    </a:cubicBezTo>
                    <a:cubicBezTo>
                      <a:pt x="19050" y="249238"/>
                      <a:pt x="17992" y="338138"/>
                      <a:pt x="38100" y="409575"/>
                    </a:cubicBezTo>
                    <a:cubicBezTo>
                      <a:pt x="58208" y="481012"/>
                      <a:pt x="101071" y="550333"/>
                      <a:pt x="133350" y="609600"/>
                    </a:cubicBezTo>
                    <a:cubicBezTo>
                      <a:pt x="165629" y="668867"/>
                      <a:pt x="198702" y="717021"/>
                      <a:pt x="231775" y="76517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8" name="フリーフォーム: 図形 707">
                <a:extLst>
                  <a:ext uri="{FF2B5EF4-FFF2-40B4-BE49-F238E27FC236}">
                    <a16:creationId xmlns:a16="http://schemas.microsoft.com/office/drawing/2014/main" id="{652B79D5-EB38-49B0-AD27-B84AF85F36A1}"/>
                  </a:ext>
                </a:extLst>
              </p:cNvPr>
              <p:cNvSpPr/>
              <p:nvPr/>
            </p:nvSpPr>
            <p:spPr>
              <a:xfrm>
                <a:off x="8343759" y="4292600"/>
                <a:ext cx="660400" cy="481712"/>
              </a:xfrm>
              <a:custGeom>
                <a:avLst/>
                <a:gdLst>
                  <a:gd name="connsiteX0" fmla="*/ 660400 w 660400"/>
                  <a:gd name="connsiteY0" fmla="*/ 0 h 481712"/>
                  <a:gd name="connsiteX1" fmla="*/ 558800 w 660400"/>
                  <a:gd name="connsiteY1" fmla="*/ 165100 h 481712"/>
                  <a:gd name="connsiteX2" fmla="*/ 501650 w 660400"/>
                  <a:gd name="connsiteY2" fmla="*/ 209550 h 481712"/>
                  <a:gd name="connsiteX3" fmla="*/ 457200 w 660400"/>
                  <a:gd name="connsiteY3" fmla="*/ 257175 h 481712"/>
                  <a:gd name="connsiteX4" fmla="*/ 406400 w 660400"/>
                  <a:gd name="connsiteY4" fmla="*/ 304800 h 481712"/>
                  <a:gd name="connsiteX5" fmla="*/ 304800 w 660400"/>
                  <a:gd name="connsiteY5" fmla="*/ 384175 h 481712"/>
                  <a:gd name="connsiteX6" fmla="*/ 228600 w 660400"/>
                  <a:gd name="connsiteY6" fmla="*/ 431800 h 481712"/>
                  <a:gd name="connsiteX7" fmla="*/ 53975 w 660400"/>
                  <a:gd name="connsiteY7" fmla="*/ 476250 h 481712"/>
                  <a:gd name="connsiteX8" fmla="*/ 0 w 660400"/>
                  <a:gd name="connsiteY8" fmla="*/ 479425 h 48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0400" h="481712">
                    <a:moveTo>
                      <a:pt x="660400" y="0"/>
                    </a:moveTo>
                    <a:cubicBezTo>
                      <a:pt x="622829" y="65087"/>
                      <a:pt x="585258" y="130175"/>
                      <a:pt x="558800" y="165100"/>
                    </a:cubicBezTo>
                    <a:cubicBezTo>
                      <a:pt x="532342" y="200025"/>
                      <a:pt x="518583" y="194204"/>
                      <a:pt x="501650" y="209550"/>
                    </a:cubicBezTo>
                    <a:cubicBezTo>
                      <a:pt x="484717" y="224896"/>
                      <a:pt x="473075" y="241300"/>
                      <a:pt x="457200" y="257175"/>
                    </a:cubicBezTo>
                    <a:cubicBezTo>
                      <a:pt x="441325" y="273050"/>
                      <a:pt x="431800" y="283633"/>
                      <a:pt x="406400" y="304800"/>
                    </a:cubicBezTo>
                    <a:cubicBezTo>
                      <a:pt x="381000" y="325967"/>
                      <a:pt x="334433" y="363008"/>
                      <a:pt x="304800" y="384175"/>
                    </a:cubicBezTo>
                    <a:cubicBezTo>
                      <a:pt x="275167" y="405342"/>
                      <a:pt x="270404" y="416454"/>
                      <a:pt x="228600" y="431800"/>
                    </a:cubicBezTo>
                    <a:cubicBezTo>
                      <a:pt x="186796" y="447146"/>
                      <a:pt x="92075" y="468313"/>
                      <a:pt x="53975" y="476250"/>
                    </a:cubicBezTo>
                    <a:cubicBezTo>
                      <a:pt x="15875" y="484187"/>
                      <a:pt x="7937" y="481806"/>
                      <a:pt x="0" y="47942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9" name="フリーフォーム: 図形 708">
                <a:extLst>
                  <a:ext uri="{FF2B5EF4-FFF2-40B4-BE49-F238E27FC236}">
                    <a16:creationId xmlns:a16="http://schemas.microsoft.com/office/drawing/2014/main" id="{4D1620AF-5C16-4864-AF15-F43350B47F1D}"/>
                  </a:ext>
                </a:extLst>
              </p:cNvPr>
              <p:cNvSpPr/>
              <p:nvPr/>
            </p:nvSpPr>
            <p:spPr>
              <a:xfrm>
                <a:off x="8445359" y="4413250"/>
                <a:ext cx="412750" cy="276225"/>
              </a:xfrm>
              <a:custGeom>
                <a:avLst/>
                <a:gdLst>
                  <a:gd name="connsiteX0" fmla="*/ 412750 w 412750"/>
                  <a:gd name="connsiteY0" fmla="*/ 0 h 276225"/>
                  <a:gd name="connsiteX1" fmla="*/ 292100 w 412750"/>
                  <a:gd name="connsiteY1" fmla="*/ 120650 h 276225"/>
                  <a:gd name="connsiteX2" fmla="*/ 209550 w 412750"/>
                  <a:gd name="connsiteY2" fmla="*/ 184150 h 276225"/>
                  <a:gd name="connsiteX3" fmla="*/ 88900 w 412750"/>
                  <a:gd name="connsiteY3" fmla="*/ 247650 h 276225"/>
                  <a:gd name="connsiteX4" fmla="*/ 0 w 412750"/>
                  <a:gd name="connsiteY4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750" h="276225">
                    <a:moveTo>
                      <a:pt x="412750" y="0"/>
                    </a:moveTo>
                    <a:cubicBezTo>
                      <a:pt x="369358" y="44979"/>
                      <a:pt x="325967" y="89958"/>
                      <a:pt x="292100" y="120650"/>
                    </a:cubicBezTo>
                    <a:cubicBezTo>
                      <a:pt x="258233" y="151342"/>
                      <a:pt x="243417" y="162983"/>
                      <a:pt x="209550" y="184150"/>
                    </a:cubicBezTo>
                    <a:cubicBezTo>
                      <a:pt x="175683" y="205317"/>
                      <a:pt x="123825" y="232304"/>
                      <a:pt x="88900" y="247650"/>
                    </a:cubicBezTo>
                    <a:cubicBezTo>
                      <a:pt x="53975" y="262996"/>
                      <a:pt x="26987" y="269610"/>
                      <a:pt x="0" y="27622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0" name="フリーフォーム: 図形 709">
                <a:extLst>
                  <a:ext uri="{FF2B5EF4-FFF2-40B4-BE49-F238E27FC236}">
                    <a16:creationId xmlns:a16="http://schemas.microsoft.com/office/drawing/2014/main" id="{541CFFD7-D2F5-482D-B24E-72D82D21D591}"/>
                  </a:ext>
                </a:extLst>
              </p:cNvPr>
              <p:cNvSpPr/>
              <p:nvPr/>
            </p:nvSpPr>
            <p:spPr>
              <a:xfrm>
                <a:off x="7591284" y="4371975"/>
                <a:ext cx="504825" cy="193675"/>
              </a:xfrm>
              <a:custGeom>
                <a:avLst/>
                <a:gdLst>
                  <a:gd name="connsiteX0" fmla="*/ 0 w 504825"/>
                  <a:gd name="connsiteY0" fmla="*/ 0 h 193675"/>
                  <a:gd name="connsiteX1" fmla="*/ 85725 w 504825"/>
                  <a:gd name="connsiteY1" fmla="*/ 50800 h 193675"/>
                  <a:gd name="connsiteX2" fmla="*/ 266700 w 504825"/>
                  <a:gd name="connsiteY2" fmla="*/ 117475 h 193675"/>
                  <a:gd name="connsiteX3" fmla="*/ 504825 w 504825"/>
                  <a:gd name="connsiteY3" fmla="*/ 193675 h 19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5" h="193675">
                    <a:moveTo>
                      <a:pt x="0" y="0"/>
                    </a:moveTo>
                    <a:cubicBezTo>
                      <a:pt x="20637" y="15610"/>
                      <a:pt x="41275" y="31221"/>
                      <a:pt x="85725" y="50800"/>
                    </a:cubicBezTo>
                    <a:cubicBezTo>
                      <a:pt x="130175" y="70379"/>
                      <a:pt x="196850" y="93663"/>
                      <a:pt x="266700" y="117475"/>
                    </a:cubicBezTo>
                    <a:cubicBezTo>
                      <a:pt x="336550" y="141287"/>
                      <a:pt x="460375" y="179917"/>
                      <a:pt x="504825" y="19367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1" name="フリーフォーム: 図形 710">
                <a:extLst>
                  <a:ext uri="{FF2B5EF4-FFF2-40B4-BE49-F238E27FC236}">
                    <a16:creationId xmlns:a16="http://schemas.microsoft.com/office/drawing/2014/main" id="{CDB3CAE5-DD67-48B8-A279-BE34271FCF67}"/>
                  </a:ext>
                </a:extLst>
              </p:cNvPr>
              <p:cNvSpPr/>
              <p:nvPr/>
            </p:nvSpPr>
            <p:spPr>
              <a:xfrm>
                <a:off x="7603984" y="4083050"/>
                <a:ext cx="1041400" cy="396215"/>
              </a:xfrm>
              <a:custGeom>
                <a:avLst/>
                <a:gdLst>
                  <a:gd name="connsiteX0" fmla="*/ 0 w 1041400"/>
                  <a:gd name="connsiteY0" fmla="*/ 0 h 396215"/>
                  <a:gd name="connsiteX1" fmla="*/ 269875 w 1041400"/>
                  <a:gd name="connsiteY1" fmla="*/ 76200 h 396215"/>
                  <a:gd name="connsiteX2" fmla="*/ 447675 w 1041400"/>
                  <a:gd name="connsiteY2" fmla="*/ 107950 h 396215"/>
                  <a:gd name="connsiteX3" fmla="*/ 647700 w 1041400"/>
                  <a:gd name="connsiteY3" fmla="*/ 231775 h 396215"/>
                  <a:gd name="connsiteX4" fmla="*/ 777875 w 1041400"/>
                  <a:gd name="connsiteY4" fmla="*/ 314325 h 396215"/>
                  <a:gd name="connsiteX5" fmla="*/ 987425 w 1041400"/>
                  <a:gd name="connsiteY5" fmla="*/ 377825 h 396215"/>
                  <a:gd name="connsiteX6" fmla="*/ 1041400 w 1041400"/>
                  <a:gd name="connsiteY6" fmla="*/ 393700 h 39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1400" h="396215">
                    <a:moveTo>
                      <a:pt x="0" y="0"/>
                    </a:moveTo>
                    <a:cubicBezTo>
                      <a:pt x="97631" y="29104"/>
                      <a:pt x="195263" y="58208"/>
                      <a:pt x="269875" y="76200"/>
                    </a:cubicBezTo>
                    <a:cubicBezTo>
                      <a:pt x="344487" y="94192"/>
                      <a:pt x="384704" y="82021"/>
                      <a:pt x="447675" y="107950"/>
                    </a:cubicBezTo>
                    <a:cubicBezTo>
                      <a:pt x="510646" y="133879"/>
                      <a:pt x="647700" y="231775"/>
                      <a:pt x="647700" y="231775"/>
                    </a:cubicBezTo>
                    <a:cubicBezTo>
                      <a:pt x="702733" y="266171"/>
                      <a:pt x="721254" y="289983"/>
                      <a:pt x="777875" y="314325"/>
                    </a:cubicBezTo>
                    <a:cubicBezTo>
                      <a:pt x="834496" y="338667"/>
                      <a:pt x="987425" y="377825"/>
                      <a:pt x="987425" y="377825"/>
                    </a:cubicBezTo>
                    <a:cubicBezTo>
                      <a:pt x="1031346" y="391054"/>
                      <a:pt x="1019175" y="401108"/>
                      <a:pt x="1041400" y="3937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2" name="フリーフォーム: 図形 711">
                <a:extLst>
                  <a:ext uri="{FF2B5EF4-FFF2-40B4-BE49-F238E27FC236}">
                    <a16:creationId xmlns:a16="http://schemas.microsoft.com/office/drawing/2014/main" id="{AD347B6F-E093-4594-9F1B-0AE759D6B955}"/>
                  </a:ext>
                </a:extLst>
              </p:cNvPr>
              <p:cNvSpPr/>
              <p:nvPr/>
            </p:nvSpPr>
            <p:spPr>
              <a:xfrm>
                <a:off x="7702409" y="4275031"/>
                <a:ext cx="620900" cy="196185"/>
              </a:xfrm>
              <a:custGeom>
                <a:avLst/>
                <a:gdLst>
                  <a:gd name="connsiteX0" fmla="*/ 0 w 620900"/>
                  <a:gd name="connsiteY0" fmla="*/ 4869 h 196185"/>
                  <a:gd name="connsiteX1" fmla="*/ 82550 w 620900"/>
                  <a:gd name="connsiteY1" fmla="*/ 11219 h 196185"/>
                  <a:gd name="connsiteX2" fmla="*/ 330200 w 620900"/>
                  <a:gd name="connsiteY2" fmla="*/ 103294 h 196185"/>
                  <a:gd name="connsiteX3" fmla="*/ 577850 w 620900"/>
                  <a:gd name="connsiteY3" fmla="*/ 185844 h 196185"/>
                  <a:gd name="connsiteX4" fmla="*/ 619125 w 620900"/>
                  <a:gd name="connsiteY4" fmla="*/ 192194 h 19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900" h="196185">
                    <a:moveTo>
                      <a:pt x="0" y="4869"/>
                    </a:moveTo>
                    <a:cubicBezTo>
                      <a:pt x="13758" y="-158"/>
                      <a:pt x="27517" y="-5185"/>
                      <a:pt x="82550" y="11219"/>
                    </a:cubicBezTo>
                    <a:cubicBezTo>
                      <a:pt x="137583" y="27623"/>
                      <a:pt x="247650" y="74190"/>
                      <a:pt x="330200" y="103294"/>
                    </a:cubicBezTo>
                    <a:cubicBezTo>
                      <a:pt x="412750" y="132398"/>
                      <a:pt x="529696" y="171027"/>
                      <a:pt x="577850" y="185844"/>
                    </a:cubicBezTo>
                    <a:cubicBezTo>
                      <a:pt x="626004" y="200661"/>
                      <a:pt x="622564" y="196427"/>
                      <a:pt x="619125" y="192194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3" name="フリーフォーム: 図形 712">
                <a:extLst>
                  <a:ext uri="{FF2B5EF4-FFF2-40B4-BE49-F238E27FC236}">
                    <a16:creationId xmlns:a16="http://schemas.microsoft.com/office/drawing/2014/main" id="{AB000F7F-54B6-4CC0-876C-A86EBEAAE2C3}"/>
                  </a:ext>
                </a:extLst>
              </p:cNvPr>
              <p:cNvSpPr/>
              <p:nvPr/>
            </p:nvSpPr>
            <p:spPr>
              <a:xfrm>
                <a:off x="7746859" y="4578350"/>
                <a:ext cx="268339" cy="185357"/>
              </a:xfrm>
              <a:custGeom>
                <a:avLst/>
                <a:gdLst>
                  <a:gd name="connsiteX0" fmla="*/ 0 w 268339"/>
                  <a:gd name="connsiteY0" fmla="*/ 0 h 185357"/>
                  <a:gd name="connsiteX1" fmla="*/ 228600 w 268339"/>
                  <a:gd name="connsiteY1" fmla="*/ 161925 h 185357"/>
                  <a:gd name="connsiteX2" fmla="*/ 266700 w 268339"/>
                  <a:gd name="connsiteY2" fmla="*/ 180975 h 18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339" h="185357">
                    <a:moveTo>
                      <a:pt x="0" y="0"/>
                    </a:moveTo>
                    <a:lnTo>
                      <a:pt x="228600" y="161925"/>
                    </a:lnTo>
                    <a:cubicBezTo>
                      <a:pt x="273050" y="192087"/>
                      <a:pt x="269875" y="186531"/>
                      <a:pt x="266700" y="18097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4" name="フリーフォーム: 図形 713">
                <a:extLst>
                  <a:ext uri="{FF2B5EF4-FFF2-40B4-BE49-F238E27FC236}">
                    <a16:creationId xmlns:a16="http://schemas.microsoft.com/office/drawing/2014/main" id="{61139869-B6DD-4DE3-BA1C-76D48CB7CC28}"/>
                  </a:ext>
                </a:extLst>
              </p:cNvPr>
              <p:cNvSpPr/>
              <p:nvPr/>
            </p:nvSpPr>
            <p:spPr>
              <a:xfrm>
                <a:off x="8296134" y="4533900"/>
                <a:ext cx="673100" cy="323850"/>
              </a:xfrm>
              <a:custGeom>
                <a:avLst/>
                <a:gdLst>
                  <a:gd name="connsiteX0" fmla="*/ 673100 w 673100"/>
                  <a:gd name="connsiteY0" fmla="*/ 0 h 323850"/>
                  <a:gd name="connsiteX1" fmla="*/ 558800 w 673100"/>
                  <a:gd name="connsiteY1" fmla="*/ 168275 h 323850"/>
                  <a:gd name="connsiteX2" fmla="*/ 482600 w 673100"/>
                  <a:gd name="connsiteY2" fmla="*/ 266700 h 323850"/>
                  <a:gd name="connsiteX3" fmla="*/ 422275 w 673100"/>
                  <a:gd name="connsiteY3" fmla="*/ 285750 h 323850"/>
                  <a:gd name="connsiteX4" fmla="*/ 257175 w 673100"/>
                  <a:gd name="connsiteY4" fmla="*/ 314325 h 323850"/>
                  <a:gd name="connsiteX5" fmla="*/ 203200 w 673100"/>
                  <a:gd name="connsiteY5" fmla="*/ 317500 h 323850"/>
                  <a:gd name="connsiteX6" fmla="*/ 57150 w 673100"/>
                  <a:gd name="connsiteY6" fmla="*/ 323850 h 323850"/>
                  <a:gd name="connsiteX7" fmla="*/ 0 w 673100"/>
                  <a:gd name="connsiteY7" fmla="*/ 31750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3100" h="323850">
                    <a:moveTo>
                      <a:pt x="673100" y="0"/>
                    </a:moveTo>
                    <a:cubicBezTo>
                      <a:pt x="631825" y="61912"/>
                      <a:pt x="590550" y="123825"/>
                      <a:pt x="558800" y="168275"/>
                    </a:cubicBezTo>
                    <a:cubicBezTo>
                      <a:pt x="527050" y="212725"/>
                      <a:pt x="505354" y="247121"/>
                      <a:pt x="482600" y="266700"/>
                    </a:cubicBezTo>
                    <a:cubicBezTo>
                      <a:pt x="459846" y="286279"/>
                      <a:pt x="459846" y="277813"/>
                      <a:pt x="422275" y="285750"/>
                    </a:cubicBezTo>
                    <a:cubicBezTo>
                      <a:pt x="384704" y="293687"/>
                      <a:pt x="293688" y="309033"/>
                      <a:pt x="257175" y="314325"/>
                    </a:cubicBezTo>
                    <a:cubicBezTo>
                      <a:pt x="220662" y="319617"/>
                      <a:pt x="203200" y="317500"/>
                      <a:pt x="203200" y="317500"/>
                    </a:cubicBezTo>
                    <a:cubicBezTo>
                      <a:pt x="169863" y="319087"/>
                      <a:pt x="91017" y="323850"/>
                      <a:pt x="57150" y="323850"/>
                    </a:cubicBezTo>
                    <a:cubicBezTo>
                      <a:pt x="23283" y="323850"/>
                      <a:pt x="11641" y="320675"/>
                      <a:pt x="0" y="3175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5" name="フリーフォーム: 図形 714">
                <a:extLst>
                  <a:ext uri="{FF2B5EF4-FFF2-40B4-BE49-F238E27FC236}">
                    <a16:creationId xmlns:a16="http://schemas.microsoft.com/office/drawing/2014/main" id="{E8B4AD38-2899-46FA-86BA-C33987A331A0}"/>
                  </a:ext>
                </a:extLst>
              </p:cNvPr>
              <p:cNvSpPr/>
              <p:nvPr/>
            </p:nvSpPr>
            <p:spPr>
              <a:xfrm>
                <a:off x="10177851" y="4696883"/>
                <a:ext cx="315383" cy="118534"/>
              </a:xfrm>
              <a:custGeom>
                <a:avLst/>
                <a:gdLst>
                  <a:gd name="connsiteX0" fmla="*/ 0 w 315383"/>
                  <a:gd name="connsiteY0" fmla="*/ 0 h 118534"/>
                  <a:gd name="connsiteX1" fmla="*/ 99483 w 315383"/>
                  <a:gd name="connsiteY1" fmla="*/ 6350 h 118534"/>
                  <a:gd name="connsiteX2" fmla="*/ 143933 w 315383"/>
                  <a:gd name="connsiteY2" fmla="*/ 2117 h 118534"/>
                  <a:gd name="connsiteX3" fmla="*/ 207433 w 315383"/>
                  <a:gd name="connsiteY3" fmla="*/ 14817 h 118534"/>
                  <a:gd name="connsiteX4" fmla="*/ 279400 w 315383"/>
                  <a:gd name="connsiteY4" fmla="*/ 69850 h 118534"/>
                  <a:gd name="connsiteX5" fmla="*/ 315383 w 315383"/>
                  <a:gd name="connsiteY5" fmla="*/ 118534 h 11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383" h="118534">
                    <a:moveTo>
                      <a:pt x="0" y="0"/>
                    </a:moveTo>
                    <a:cubicBezTo>
                      <a:pt x="37747" y="2998"/>
                      <a:pt x="75494" y="5997"/>
                      <a:pt x="99483" y="6350"/>
                    </a:cubicBezTo>
                    <a:cubicBezTo>
                      <a:pt x="123472" y="6703"/>
                      <a:pt x="125941" y="706"/>
                      <a:pt x="143933" y="2117"/>
                    </a:cubicBezTo>
                    <a:cubicBezTo>
                      <a:pt x="161925" y="3528"/>
                      <a:pt x="184855" y="3528"/>
                      <a:pt x="207433" y="14817"/>
                    </a:cubicBezTo>
                    <a:cubicBezTo>
                      <a:pt x="230011" y="26106"/>
                      <a:pt x="261408" y="52564"/>
                      <a:pt x="279400" y="69850"/>
                    </a:cubicBezTo>
                    <a:cubicBezTo>
                      <a:pt x="297392" y="87136"/>
                      <a:pt x="306387" y="102835"/>
                      <a:pt x="315383" y="118534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6" name="フリーフォーム: 図形 715">
                <a:extLst>
                  <a:ext uri="{FF2B5EF4-FFF2-40B4-BE49-F238E27FC236}">
                    <a16:creationId xmlns:a16="http://schemas.microsoft.com/office/drawing/2014/main" id="{6654B477-106C-45C0-BDB2-46074CBB0B04}"/>
                  </a:ext>
                </a:extLst>
              </p:cNvPr>
              <p:cNvSpPr/>
              <p:nvPr/>
            </p:nvSpPr>
            <p:spPr>
              <a:xfrm>
                <a:off x="9968301" y="4442883"/>
                <a:ext cx="260350" cy="179917"/>
              </a:xfrm>
              <a:custGeom>
                <a:avLst/>
                <a:gdLst>
                  <a:gd name="connsiteX0" fmla="*/ 0 w 260350"/>
                  <a:gd name="connsiteY0" fmla="*/ 0 h 179917"/>
                  <a:gd name="connsiteX1" fmla="*/ 80433 w 260350"/>
                  <a:gd name="connsiteY1" fmla="*/ 35984 h 179917"/>
                  <a:gd name="connsiteX2" fmla="*/ 148166 w 260350"/>
                  <a:gd name="connsiteY2" fmla="*/ 74084 h 179917"/>
                  <a:gd name="connsiteX3" fmla="*/ 215900 w 260350"/>
                  <a:gd name="connsiteY3" fmla="*/ 150284 h 179917"/>
                  <a:gd name="connsiteX4" fmla="*/ 260350 w 260350"/>
                  <a:gd name="connsiteY4" fmla="*/ 179917 h 179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50" h="179917">
                    <a:moveTo>
                      <a:pt x="0" y="0"/>
                    </a:moveTo>
                    <a:cubicBezTo>
                      <a:pt x="27869" y="11818"/>
                      <a:pt x="55739" y="23637"/>
                      <a:pt x="80433" y="35984"/>
                    </a:cubicBezTo>
                    <a:cubicBezTo>
                      <a:pt x="105127" y="48331"/>
                      <a:pt x="125588" y="55034"/>
                      <a:pt x="148166" y="74084"/>
                    </a:cubicBezTo>
                    <a:cubicBezTo>
                      <a:pt x="170744" y="93134"/>
                      <a:pt x="197203" y="132645"/>
                      <a:pt x="215900" y="150284"/>
                    </a:cubicBezTo>
                    <a:cubicBezTo>
                      <a:pt x="234597" y="167923"/>
                      <a:pt x="247473" y="173920"/>
                      <a:pt x="260350" y="179917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7" name="フリーフォーム: 図形 716">
                <a:extLst>
                  <a:ext uri="{FF2B5EF4-FFF2-40B4-BE49-F238E27FC236}">
                    <a16:creationId xmlns:a16="http://schemas.microsoft.com/office/drawing/2014/main" id="{9C6C6CEB-4681-4D35-9738-2EF52244EF57}"/>
                  </a:ext>
                </a:extLst>
              </p:cNvPr>
              <p:cNvSpPr/>
              <p:nvPr/>
            </p:nvSpPr>
            <p:spPr>
              <a:xfrm>
                <a:off x="9595767" y="2887133"/>
                <a:ext cx="262467" cy="364067"/>
              </a:xfrm>
              <a:custGeom>
                <a:avLst/>
                <a:gdLst>
                  <a:gd name="connsiteX0" fmla="*/ 262467 w 262467"/>
                  <a:gd name="connsiteY0" fmla="*/ 0 h 364067"/>
                  <a:gd name="connsiteX1" fmla="*/ 205317 w 262467"/>
                  <a:gd name="connsiteY1" fmla="*/ 101600 h 364067"/>
                  <a:gd name="connsiteX2" fmla="*/ 156634 w 262467"/>
                  <a:gd name="connsiteY2" fmla="*/ 152400 h 364067"/>
                  <a:gd name="connsiteX3" fmla="*/ 127000 w 262467"/>
                  <a:gd name="connsiteY3" fmla="*/ 184150 h 364067"/>
                  <a:gd name="connsiteX4" fmla="*/ 74084 w 262467"/>
                  <a:gd name="connsiteY4" fmla="*/ 266700 h 364067"/>
                  <a:gd name="connsiteX5" fmla="*/ 29634 w 262467"/>
                  <a:gd name="connsiteY5" fmla="*/ 313267 h 364067"/>
                  <a:gd name="connsiteX6" fmla="*/ 10584 w 262467"/>
                  <a:gd name="connsiteY6" fmla="*/ 340784 h 364067"/>
                  <a:gd name="connsiteX7" fmla="*/ 0 w 262467"/>
                  <a:gd name="connsiteY7" fmla="*/ 364067 h 36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467" h="364067">
                    <a:moveTo>
                      <a:pt x="262467" y="0"/>
                    </a:moveTo>
                    <a:cubicBezTo>
                      <a:pt x="242711" y="38100"/>
                      <a:pt x="222956" y="76200"/>
                      <a:pt x="205317" y="101600"/>
                    </a:cubicBezTo>
                    <a:cubicBezTo>
                      <a:pt x="187678" y="127000"/>
                      <a:pt x="169687" y="138642"/>
                      <a:pt x="156634" y="152400"/>
                    </a:cubicBezTo>
                    <a:cubicBezTo>
                      <a:pt x="143581" y="166158"/>
                      <a:pt x="140758" y="165100"/>
                      <a:pt x="127000" y="184150"/>
                    </a:cubicBezTo>
                    <a:cubicBezTo>
                      <a:pt x="113242" y="203200"/>
                      <a:pt x="90312" y="245181"/>
                      <a:pt x="74084" y="266700"/>
                    </a:cubicBezTo>
                    <a:cubicBezTo>
                      <a:pt x="57856" y="288219"/>
                      <a:pt x="40217" y="300920"/>
                      <a:pt x="29634" y="313267"/>
                    </a:cubicBezTo>
                    <a:cubicBezTo>
                      <a:pt x="19051" y="325614"/>
                      <a:pt x="15523" y="332317"/>
                      <a:pt x="10584" y="340784"/>
                    </a:cubicBezTo>
                    <a:cubicBezTo>
                      <a:pt x="5645" y="349251"/>
                      <a:pt x="2822" y="356659"/>
                      <a:pt x="0" y="364067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8" name="フリーフォーム: 図形 717">
                <a:extLst>
                  <a:ext uri="{FF2B5EF4-FFF2-40B4-BE49-F238E27FC236}">
                    <a16:creationId xmlns:a16="http://schemas.microsoft.com/office/drawing/2014/main" id="{36F09D34-D0FF-41D2-91D2-50806B73ED8A}"/>
                  </a:ext>
                </a:extLst>
              </p:cNvPr>
              <p:cNvSpPr/>
              <p:nvPr/>
            </p:nvSpPr>
            <p:spPr>
              <a:xfrm>
                <a:off x="9324834" y="3505200"/>
                <a:ext cx="201083" cy="169333"/>
              </a:xfrm>
              <a:custGeom>
                <a:avLst/>
                <a:gdLst>
                  <a:gd name="connsiteX0" fmla="*/ 201083 w 201083"/>
                  <a:gd name="connsiteY0" fmla="*/ 0 h 169333"/>
                  <a:gd name="connsiteX1" fmla="*/ 141817 w 201083"/>
                  <a:gd name="connsiteY1" fmla="*/ 50800 h 169333"/>
                  <a:gd name="connsiteX2" fmla="*/ 82550 w 201083"/>
                  <a:gd name="connsiteY2" fmla="*/ 101600 h 169333"/>
                  <a:gd name="connsiteX3" fmla="*/ 35983 w 201083"/>
                  <a:gd name="connsiteY3" fmla="*/ 141817 h 169333"/>
                  <a:gd name="connsiteX4" fmla="*/ 0 w 201083"/>
                  <a:gd name="connsiteY4" fmla="*/ 169333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083" h="169333">
                    <a:moveTo>
                      <a:pt x="201083" y="0"/>
                    </a:moveTo>
                    <a:lnTo>
                      <a:pt x="141817" y="50800"/>
                    </a:lnTo>
                    <a:lnTo>
                      <a:pt x="82550" y="101600"/>
                    </a:lnTo>
                    <a:cubicBezTo>
                      <a:pt x="64911" y="116769"/>
                      <a:pt x="49741" y="130528"/>
                      <a:pt x="35983" y="141817"/>
                    </a:cubicBezTo>
                    <a:cubicBezTo>
                      <a:pt x="22225" y="153106"/>
                      <a:pt x="7761" y="166864"/>
                      <a:pt x="0" y="169333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9" name="フリーフォーム: 図形 718">
                <a:extLst>
                  <a:ext uri="{FF2B5EF4-FFF2-40B4-BE49-F238E27FC236}">
                    <a16:creationId xmlns:a16="http://schemas.microsoft.com/office/drawing/2014/main" id="{14F8B206-ABF6-4C66-A97B-BE93AF326E78}"/>
                  </a:ext>
                </a:extLst>
              </p:cNvPr>
              <p:cNvSpPr/>
              <p:nvPr/>
            </p:nvSpPr>
            <p:spPr>
              <a:xfrm>
                <a:off x="9301551" y="3558117"/>
                <a:ext cx="192616" cy="220133"/>
              </a:xfrm>
              <a:custGeom>
                <a:avLst/>
                <a:gdLst>
                  <a:gd name="connsiteX0" fmla="*/ 192616 w 192616"/>
                  <a:gd name="connsiteY0" fmla="*/ 0 h 220133"/>
                  <a:gd name="connsiteX1" fmla="*/ 141816 w 192616"/>
                  <a:gd name="connsiteY1" fmla="*/ 76200 h 220133"/>
                  <a:gd name="connsiteX2" fmla="*/ 76200 w 192616"/>
                  <a:gd name="connsiteY2" fmla="*/ 133350 h 220133"/>
                  <a:gd name="connsiteX3" fmla="*/ 25400 w 192616"/>
                  <a:gd name="connsiteY3" fmla="*/ 184150 h 220133"/>
                  <a:gd name="connsiteX4" fmla="*/ 0 w 192616"/>
                  <a:gd name="connsiteY4" fmla="*/ 220133 h 22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616" h="220133">
                    <a:moveTo>
                      <a:pt x="192616" y="0"/>
                    </a:moveTo>
                    <a:cubicBezTo>
                      <a:pt x="176917" y="26987"/>
                      <a:pt x="161219" y="53975"/>
                      <a:pt x="141816" y="76200"/>
                    </a:cubicBezTo>
                    <a:cubicBezTo>
                      <a:pt x="122413" y="98425"/>
                      <a:pt x="95603" y="115358"/>
                      <a:pt x="76200" y="133350"/>
                    </a:cubicBezTo>
                    <a:cubicBezTo>
                      <a:pt x="56797" y="151342"/>
                      <a:pt x="38100" y="169686"/>
                      <a:pt x="25400" y="184150"/>
                    </a:cubicBezTo>
                    <a:cubicBezTo>
                      <a:pt x="12700" y="198614"/>
                      <a:pt x="6350" y="209373"/>
                      <a:pt x="0" y="220133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0" name="フリーフォーム: 図形 719">
                <a:extLst>
                  <a:ext uri="{FF2B5EF4-FFF2-40B4-BE49-F238E27FC236}">
                    <a16:creationId xmlns:a16="http://schemas.microsoft.com/office/drawing/2014/main" id="{A470D59A-D4CB-4228-B833-FC24E447EBCC}"/>
                  </a:ext>
                </a:extLst>
              </p:cNvPr>
              <p:cNvSpPr/>
              <p:nvPr/>
            </p:nvSpPr>
            <p:spPr>
              <a:xfrm>
                <a:off x="9259217" y="3052233"/>
                <a:ext cx="281517" cy="431800"/>
              </a:xfrm>
              <a:custGeom>
                <a:avLst/>
                <a:gdLst>
                  <a:gd name="connsiteX0" fmla="*/ 281517 w 281517"/>
                  <a:gd name="connsiteY0" fmla="*/ 0 h 431800"/>
                  <a:gd name="connsiteX1" fmla="*/ 154517 w 281517"/>
                  <a:gd name="connsiteY1" fmla="*/ 148167 h 431800"/>
                  <a:gd name="connsiteX2" fmla="*/ 95250 w 281517"/>
                  <a:gd name="connsiteY2" fmla="*/ 228600 h 431800"/>
                  <a:gd name="connsiteX3" fmla="*/ 33867 w 281517"/>
                  <a:gd name="connsiteY3" fmla="*/ 323850 h 431800"/>
                  <a:gd name="connsiteX4" fmla="*/ 0 w 281517"/>
                  <a:gd name="connsiteY4" fmla="*/ 43180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517" h="431800">
                    <a:moveTo>
                      <a:pt x="281517" y="0"/>
                    </a:moveTo>
                    <a:cubicBezTo>
                      <a:pt x="233539" y="55033"/>
                      <a:pt x="185561" y="110067"/>
                      <a:pt x="154517" y="148167"/>
                    </a:cubicBezTo>
                    <a:cubicBezTo>
                      <a:pt x="123473" y="186267"/>
                      <a:pt x="115358" y="199320"/>
                      <a:pt x="95250" y="228600"/>
                    </a:cubicBezTo>
                    <a:cubicBezTo>
                      <a:pt x="75142" y="257880"/>
                      <a:pt x="49742" y="289983"/>
                      <a:pt x="33867" y="323850"/>
                    </a:cubicBezTo>
                    <a:cubicBezTo>
                      <a:pt x="17992" y="357717"/>
                      <a:pt x="8996" y="394758"/>
                      <a:pt x="0" y="4318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1" name="フリーフォーム: 図形 720">
                <a:extLst>
                  <a:ext uri="{FF2B5EF4-FFF2-40B4-BE49-F238E27FC236}">
                    <a16:creationId xmlns:a16="http://schemas.microsoft.com/office/drawing/2014/main" id="{1E777924-3121-4656-B70F-9E4FE9BEA127}"/>
                  </a:ext>
                </a:extLst>
              </p:cNvPr>
              <p:cNvSpPr/>
              <p:nvPr/>
            </p:nvSpPr>
            <p:spPr>
              <a:xfrm>
                <a:off x="9295201" y="3153833"/>
                <a:ext cx="101600" cy="61384"/>
              </a:xfrm>
              <a:custGeom>
                <a:avLst/>
                <a:gdLst>
                  <a:gd name="connsiteX0" fmla="*/ 0 w 101600"/>
                  <a:gd name="connsiteY0" fmla="*/ 61384 h 61384"/>
                  <a:gd name="connsiteX1" fmla="*/ 101600 w 101600"/>
                  <a:gd name="connsiteY1" fmla="*/ 0 h 6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600" h="61384">
                    <a:moveTo>
                      <a:pt x="0" y="61384"/>
                    </a:moveTo>
                    <a:lnTo>
                      <a:pt x="101600" y="0"/>
                    </a:ln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2" name="フリーフォーム: 図形 721">
                <a:extLst>
                  <a:ext uri="{FF2B5EF4-FFF2-40B4-BE49-F238E27FC236}">
                    <a16:creationId xmlns:a16="http://schemas.microsoft.com/office/drawing/2014/main" id="{78D79133-758F-4CA1-915B-2289D6C2298E}"/>
                  </a:ext>
                </a:extLst>
              </p:cNvPr>
              <p:cNvSpPr/>
              <p:nvPr/>
            </p:nvSpPr>
            <p:spPr>
              <a:xfrm>
                <a:off x="9284617" y="2940050"/>
                <a:ext cx="309034" cy="110067"/>
              </a:xfrm>
              <a:custGeom>
                <a:avLst/>
                <a:gdLst>
                  <a:gd name="connsiteX0" fmla="*/ 0 w 309034"/>
                  <a:gd name="connsiteY0" fmla="*/ 110067 h 110067"/>
                  <a:gd name="connsiteX1" fmla="*/ 182034 w 309034"/>
                  <a:gd name="connsiteY1" fmla="*/ 61383 h 110067"/>
                  <a:gd name="connsiteX2" fmla="*/ 258234 w 309034"/>
                  <a:gd name="connsiteY2" fmla="*/ 19050 h 110067"/>
                  <a:gd name="connsiteX3" fmla="*/ 309034 w 309034"/>
                  <a:gd name="connsiteY3" fmla="*/ 0 h 11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034" h="110067">
                    <a:moveTo>
                      <a:pt x="0" y="110067"/>
                    </a:moveTo>
                    <a:cubicBezTo>
                      <a:pt x="69497" y="93310"/>
                      <a:pt x="138995" y="76553"/>
                      <a:pt x="182034" y="61383"/>
                    </a:cubicBezTo>
                    <a:cubicBezTo>
                      <a:pt x="225073" y="46213"/>
                      <a:pt x="237067" y="29280"/>
                      <a:pt x="258234" y="19050"/>
                    </a:cubicBezTo>
                    <a:cubicBezTo>
                      <a:pt x="279401" y="8820"/>
                      <a:pt x="294217" y="4410"/>
                      <a:pt x="309034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3" name="フリーフォーム: 図形 722">
                <a:extLst>
                  <a:ext uri="{FF2B5EF4-FFF2-40B4-BE49-F238E27FC236}">
                    <a16:creationId xmlns:a16="http://schemas.microsoft.com/office/drawing/2014/main" id="{07A630D4-0F02-4800-9A62-FFB3B70AC180}"/>
                  </a:ext>
                </a:extLst>
              </p:cNvPr>
              <p:cNvSpPr/>
              <p:nvPr/>
            </p:nvSpPr>
            <p:spPr>
              <a:xfrm>
                <a:off x="9100467" y="1625600"/>
                <a:ext cx="226484" cy="38100"/>
              </a:xfrm>
              <a:custGeom>
                <a:avLst/>
                <a:gdLst>
                  <a:gd name="connsiteX0" fmla="*/ 0 w 226484"/>
                  <a:gd name="connsiteY0" fmla="*/ 38100 h 38100"/>
                  <a:gd name="connsiteX1" fmla="*/ 57150 w 226484"/>
                  <a:gd name="connsiteY1" fmla="*/ 23283 h 38100"/>
                  <a:gd name="connsiteX2" fmla="*/ 93134 w 226484"/>
                  <a:gd name="connsiteY2" fmla="*/ 10583 h 38100"/>
                  <a:gd name="connsiteX3" fmla="*/ 160867 w 226484"/>
                  <a:gd name="connsiteY3" fmla="*/ 8467 h 38100"/>
                  <a:gd name="connsiteX4" fmla="*/ 226484 w 226484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84" h="38100">
                    <a:moveTo>
                      <a:pt x="0" y="38100"/>
                    </a:moveTo>
                    <a:cubicBezTo>
                      <a:pt x="20814" y="32984"/>
                      <a:pt x="41628" y="27869"/>
                      <a:pt x="57150" y="23283"/>
                    </a:cubicBezTo>
                    <a:cubicBezTo>
                      <a:pt x="72672" y="18697"/>
                      <a:pt x="75848" y="13052"/>
                      <a:pt x="93134" y="10583"/>
                    </a:cubicBezTo>
                    <a:cubicBezTo>
                      <a:pt x="110420" y="8114"/>
                      <a:pt x="138642" y="10231"/>
                      <a:pt x="160867" y="8467"/>
                    </a:cubicBezTo>
                    <a:cubicBezTo>
                      <a:pt x="183092" y="6703"/>
                      <a:pt x="226484" y="0"/>
                      <a:pt x="226484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4" name="フリーフォーム: 図形 723">
                <a:extLst>
                  <a:ext uri="{FF2B5EF4-FFF2-40B4-BE49-F238E27FC236}">
                    <a16:creationId xmlns:a16="http://schemas.microsoft.com/office/drawing/2014/main" id="{EFFAFA6A-3148-41F1-8708-A48EAA8767D9}"/>
                  </a:ext>
                </a:extLst>
              </p:cNvPr>
              <p:cNvSpPr/>
              <p:nvPr/>
            </p:nvSpPr>
            <p:spPr>
              <a:xfrm>
                <a:off x="9549201" y="1253067"/>
                <a:ext cx="55033" cy="35983"/>
              </a:xfrm>
              <a:custGeom>
                <a:avLst/>
                <a:gdLst>
                  <a:gd name="connsiteX0" fmla="*/ 55033 w 55033"/>
                  <a:gd name="connsiteY0" fmla="*/ 0 h 35983"/>
                  <a:gd name="connsiteX1" fmla="*/ 0 w 55033"/>
                  <a:gd name="connsiteY1" fmla="*/ 35983 h 3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033" h="35983">
                    <a:moveTo>
                      <a:pt x="55033" y="0"/>
                    </a:moveTo>
                    <a:lnTo>
                      <a:pt x="0" y="35983"/>
                    </a:ln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5" name="フリーフォーム: 図形 724">
                <a:extLst>
                  <a:ext uri="{FF2B5EF4-FFF2-40B4-BE49-F238E27FC236}">
                    <a16:creationId xmlns:a16="http://schemas.microsoft.com/office/drawing/2014/main" id="{F40BE622-8162-4931-8F31-5B497C326E77}"/>
                  </a:ext>
                </a:extLst>
              </p:cNvPr>
              <p:cNvSpPr/>
              <p:nvPr/>
            </p:nvSpPr>
            <p:spPr>
              <a:xfrm>
                <a:off x="9858234" y="336550"/>
                <a:ext cx="70541" cy="112183"/>
              </a:xfrm>
              <a:custGeom>
                <a:avLst/>
                <a:gdLst>
                  <a:gd name="connsiteX0" fmla="*/ 0 w 70541"/>
                  <a:gd name="connsiteY0" fmla="*/ 0 h 112183"/>
                  <a:gd name="connsiteX1" fmla="*/ 57150 w 70541"/>
                  <a:gd name="connsiteY1" fmla="*/ 42333 h 112183"/>
                  <a:gd name="connsiteX2" fmla="*/ 69850 w 70541"/>
                  <a:gd name="connsiteY2" fmla="*/ 67733 h 112183"/>
                  <a:gd name="connsiteX3" fmla="*/ 67733 w 70541"/>
                  <a:gd name="connsiteY3" fmla="*/ 112183 h 11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41" h="112183">
                    <a:moveTo>
                      <a:pt x="0" y="0"/>
                    </a:moveTo>
                    <a:cubicBezTo>
                      <a:pt x="22754" y="15522"/>
                      <a:pt x="45508" y="31044"/>
                      <a:pt x="57150" y="42333"/>
                    </a:cubicBezTo>
                    <a:cubicBezTo>
                      <a:pt x="68792" y="53622"/>
                      <a:pt x="68086" y="56091"/>
                      <a:pt x="69850" y="67733"/>
                    </a:cubicBezTo>
                    <a:cubicBezTo>
                      <a:pt x="71614" y="79375"/>
                      <a:pt x="69673" y="95779"/>
                      <a:pt x="67733" y="112183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6" name="フリーフォーム: 図形 725">
                <a:extLst>
                  <a:ext uri="{FF2B5EF4-FFF2-40B4-BE49-F238E27FC236}">
                    <a16:creationId xmlns:a16="http://schemas.microsoft.com/office/drawing/2014/main" id="{257D422F-1099-403B-AA3E-AC87FBF47116}"/>
                  </a:ext>
                </a:extLst>
              </p:cNvPr>
              <p:cNvSpPr/>
              <p:nvPr/>
            </p:nvSpPr>
            <p:spPr>
              <a:xfrm>
                <a:off x="9652917" y="224482"/>
                <a:ext cx="116417" cy="44335"/>
              </a:xfrm>
              <a:custGeom>
                <a:avLst/>
                <a:gdLst>
                  <a:gd name="connsiteX0" fmla="*/ 116417 w 116417"/>
                  <a:gd name="connsiteY0" fmla="*/ 44335 h 44335"/>
                  <a:gd name="connsiteX1" fmla="*/ 35984 w 116417"/>
                  <a:gd name="connsiteY1" fmla="*/ 2001 h 44335"/>
                  <a:gd name="connsiteX2" fmla="*/ 6350 w 116417"/>
                  <a:gd name="connsiteY2" fmla="*/ 10468 h 44335"/>
                  <a:gd name="connsiteX3" fmla="*/ 0 w 116417"/>
                  <a:gd name="connsiteY3" fmla="*/ 42218 h 4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417" h="44335">
                    <a:moveTo>
                      <a:pt x="116417" y="44335"/>
                    </a:moveTo>
                    <a:cubicBezTo>
                      <a:pt x="85372" y="25990"/>
                      <a:pt x="54328" y="7645"/>
                      <a:pt x="35984" y="2001"/>
                    </a:cubicBezTo>
                    <a:cubicBezTo>
                      <a:pt x="17639" y="-3644"/>
                      <a:pt x="12347" y="3765"/>
                      <a:pt x="6350" y="10468"/>
                    </a:cubicBezTo>
                    <a:cubicBezTo>
                      <a:pt x="353" y="17171"/>
                      <a:pt x="176" y="29694"/>
                      <a:pt x="0" y="42218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7" name="フリーフォーム: 図形 726">
                <a:extLst>
                  <a:ext uri="{FF2B5EF4-FFF2-40B4-BE49-F238E27FC236}">
                    <a16:creationId xmlns:a16="http://schemas.microsoft.com/office/drawing/2014/main" id="{9DBF38AB-E6F0-4AB7-B5E1-4A1E6C6C61D7}"/>
                  </a:ext>
                </a:extLst>
              </p:cNvPr>
              <p:cNvSpPr/>
              <p:nvPr/>
            </p:nvSpPr>
            <p:spPr>
              <a:xfrm>
                <a:off x="9204184" y="2706688"/>
                <a:ext cx="47625" cy="28575"/>
              </a:xfrm>
              <a:custGeom>
                <a:avLst/>
                <a:gdLst>
                  <a:gd name="connsiteX0" fmla="*/ 0 w 47625"/>
                  <a:gd name="connsiteY0" fmla="*/ 0 h 28575"/>
                  <a:gd name="connsiteX1" fmla="*/ 47625 w 47625"/>
                  <a:gd name="connsiteY1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" h="28575">
                    <a:moveTo>
                      <a:pt x="0" y="0"/>
                    </a:moveTo>
                    <a:lnTo>
                      <a:pt x="47625" y="28575"/>
                    </a:ln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8" name="フリーフォーム: 図形 727">
                <a:extLst>
                  <a:ext uri="{FF2B5EF4-FFF2-40B4-BE49-F238E27FC236}">
                    <a16:creationId xmlns:a16="http://schemas.microsoft.com/office/drawing/2014/main" id="{AF6DC7DB-72FB-4B9B-9F49-E09095B746AE}"/>
                  </a:ext>
                </a:extLst>
              </p:cNvPr>
              <p:cNvSpPr/>
              <p:nvPr/>
            </p:nvSpPr>
            <p:spPr>
              <a:xfrm>
                <a:off x="9197834" y="2836863"/>
                <a:ext cx="60978" cy="38285"/>
              </a:xfrm>
              <a:custGeom>
                <a:avLst/>
                <a:gdLst>
                  <a:gd name="connsiteX0" fmla="*/ 0 w 60978"/>
                  <a:gd name="connsiteY0" fmla="*/ 0 h 38285"/>
                  <a:gd name="connsiteX1" fmla="*/ 52388 w 60978"/>
                  <a:gd name="connsiteY1" fmla="*/ 34925 h 38285"/>
                  <a:gd name="connsiteX2" fmla="*/ 60325 w 60978"/>
                  <a:gd name="connsiteY2" fmla="*/ 34925 h 3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78" h="38285">
                    <a:moveTo>
                      <a:pt x="0" y="0"/>
                    </a:moveTo>
                    <a:cubicBezTo>
                      <a:pt x="21167" y="14552"/>
                      <a:pt x="42334" y="29104"/>
                      <a:pt x="52388" y="34925"/>
                    </a:cubicBezTo>
                    <a:cubicBezTo>
                      <a:pt x="62442" y="40746"/>
                      <a:pt x="61383" y="37835"/>
                      <a:pt x="60325" y="3492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9" name="フリーフォーム: 図形 728">
                <a:extLst>
                  <a:ext uri="{FF2B5EF4-FFF2-40B4-BE49-F238E27FC236}">
                    <a16:creationId xmlns:a16="http://schemas.microsoft.com/office/drawing/2014/main" id="{1B5E9D3A-98BA-456A-987F-96EE5E2C8D8D}"/>
                  </a:ext>
                </a:extLst>
              </p:cNvPr>
              <p:cNvSpPr/>
              <p:nvPr/>
            </p:nvSpPr>
            <p:spPr>
              <a:xfrm>
                <a:off x="10417034" y="4529667"/>
                <a:ext cx="336717" cy="364066"/>
              </a:xfrm>
              <a:custGeom>
                <a:avLst/>
                <a:gdLst>
                  <a:gd name="connsiteX0" fmla="*/ 0 w 336717"/>
                  <a:gd name="connsiteY0" fmla="*/ 0 h 364066"/>
                  <a:gd name="connsiteX1" fmla="*/ 194733 w 336717"/>
                  <a:gd name="connsiteY1" fmla="*/ 25400 h 364066"/>
                  <a:gd name="connsiteX2" fmla="*/ 262467 w 336717"/>
                  <a:gd name="connsiteY2" fmla="*/ 84666 h 364066"/>
                  <a:gd name="connsiteX3" fmla="*/ 330200 w 336717"/>
                  <a:gd name="connsiteY3" fmla="*/ 254000 h 364066"/>
                  <a:gd name="connsiteX4" fmla="*/ 330200 w 336717"/>
                  <a:gd name="connsiteY4" fmla="*/ 364066 h 36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717" h="364066">
                    <a:moveTo>
                      <a:pt x="0" y="0"/>
                    </a:moveTo>
                    <a:cubicBezTo>
                      <a:pt x="75494" y="5644"/>
                      <a:pt x="150989" y="11289"/>
                      <a:pt x="194733" y="25400"/>
                    </a:cubicBezTo>
                    <a:cubicBezTo>
                      <a:pt x="238477" y="39511"/>
                      <a:pt x="239889" y="46566"/>
                      <a:pt x="262467" y="84666"/>
                    </a:cubicBezTo>
                    <a:cubicBezTo>
                      <a:pt x="285045" y="122766"/>
                      <a:pt x="318911" y="207433"/>
                      <a:pt x="330200" y="254000"/>
                    </a:cubicBezTo>
                    <a:cubicBezTo>
                      <a:pt x="341489" y="300567"/>
                      <a:pt x="335844" y="332316"/>
                      <a:pt x="330200" y="364066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0" name="フリーフォーム: 図形 729">
                <a:extLst>
                  <a:ext uri="{FF2B5EF4-FFF2-40B4-BE49-F238E27FC236}">
                    <a16:creationId xmlns:a16="http://schemas.microsoft.com/office/drawing/2014/main" id="{6024F89B-31D3-4DF6-A3BA-9CB2F6731D97}"/>
                  </a:ext>
                </a:extLst>
              </p:cNvPr>
              <p:cNvSpPr/>
              <p:nvPr/>
            </p:nvSpPr>
            <p:spPr>
              <a:xfrm>
                <a:off x="10764167" y="4394200"/>
                <a:ext cx="230180" cy="313267"/>
              </a:xfrm>
              <a:custGeom>
                <a:avLst/>
                <a:gdLst>
                  <a:gd name="connsiteX0" fmla="*/ 0 w 230180"/>
                  <a:gd name="connsiteY0" fmla="*/ 0 h 313267"/>
                  <a:gd name="connsiteX1" fmla="*/ 127000 w 230180"/>
                  <a:gd name="connsiteY1" fmla="*/ 67733 h 313267"/>
                  <a:gd name="connsiteX2" fmla="*/ 186267 w 230180"/>
                  <a:gd name="connsiteY2" fmla="*/ 203200 h 313267"/>
                  <a:gd name="connsiteX3" fmla="*/ 220134 w 230180"/>
                  <a:gd name="connsiteY3" fmla="*/ 313267 h 31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180" h="313267">
                    <a:moveTo>
                      <a:pt x="0" y="0"/>
                    </a:moveTo>
                    <a:cubicBezTo>
                      <a:pt x="47978" y="16933"/>
                      <a:pt x="95956" y="33866"/>
                      <a:pt x="127000" y="67733"/>
                    </a:cubicBezTo>
                    <a:cubicBezTo>
                      <a:pt x="158044" y="101600"/>
                      <a:pt x="170745" y="162278"/>
                      <a:pt x="186267" y="203200"/>
                    </a:cubicBezTo>
                    <a:cubicBezTo>
                      <a:pt x="201789" y="244122"/>
                      <a:pt x="251178" y="275167"/>
                      <a:pt x="220134" y="313267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1" name="フリーフォーム: 図形 730">
                <a:extLst>
                  <a:ext uri="{FF2B5EF4-FFF2-40B4-BE49-F238E27FC236}">
                    <a16:creationId xmlns:a16="http://schemas.microsoft.com/office/drawing/2014/main" id="{009F6D58-CDEA-45C5-A47B-A9AFFCB7FD4E}"/>
                  </a:ext>
                </a:extLst>
              </p:cNvPr>
              <p:cNvSpPr/>
              <p:nvPr/>
            </p:nvSpPr>
            <p:spPr>
              <a:xfrm>
                <a:off x="10078367" y="4842933"/>
                <a:ext cx="245534" cy="237067"/>
              </a:xfrm>
              <a:custGeom>
                <a:avLst/>
                <a:gdLst>
                  <a:gd name="connsiteX0" fmla="*/ 0 w 245534"/>
                  <a:gd name="connsiteY0" fmla="*/ 0 h 237067"/>
                  <a:gd name="connsiteX1" fmla="*/ 143934 w 245534"/>
                  <a:gd name="connsiteY1" fmla="*/ 177800 h 237067"/>
                  <a:gd name="connsiteX2" fmla="*/ 245534 w 245534"/>
                  <a:gd name="connsiteY2" fmla="*/ 237067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5534" h="237067">
                    <a:moveTo>
                      <a:pt x="0" y="0"/>
                    </a:moveTo>
                    <a:cubicBezTo>
                      <a:pt x="51506" y="69144"/>
                      <a:pt x="103012" y="138289"/>
                      <a:pt x="143934" y="177800"/>
                    </a:cubicBezTo>
                    <a:cubicBezTo>
                      <a:pt x="184856" y="217311"/>
                      <a:pt x="245534" y="237067"/>
                      <a:pt x="245534" y="237067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2" name="フリーフォーム: 図形 731">
                <a:extLst>
                  <a:ext uri="{FF2B5EF4-FFF2-40B4-BE49-F238E27FC236}">
                    <a16:creationId xmlns:a16="http://schemas.microsoft.com/office/drawing/2014/main" id="{168CCF5E-E7A4-4BFD-9550-3B86598B06CB}"/>
                  </a:ext>
                </a:extLst>
              </p:cNvPr>
              <p:cNvSpPr/>
              <p:nvPr/>
            </p:nvSpPr>
            <p:spPr>
              <a:xfrm>
                <a:off x="9540734" y="3632200"/>
                <a:ext cx="114300" cy="60325"/>
              </a:xfrm>
              <a:custGeom>
                <a:avLst/>
                <a:gdLst>
                  <a:gd name="connsiteX0" fmla="*/ 0 w 114300"/>
                  <a:gd name="connsiteY0" fmla="*/ 0 h 60325"/>
                  <a:gd name="connsiteX1" fmla="*/ 53975 w 114300"/>
                  <a:gd name="connsiteY1" fmla="*/ 22225 h 60325"/>
                  <a:gd name="connsiteX2" fmla="*/ 114300 w 114300"/>
                  <a:gd name="connsiteY2" fmla="*/ 60325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60325">
                    <a:moveTo>
                      <a:pt x="0" y="0"/>
                    </a:moveTo>
                    <a:cubicBezTo>
                      <a:pt x="17462" y="6085"/>
                      <a:pt x="34925" y="12171"/>
                      <a:pt x="53975" y="22225"/>
                    </a:cubicBezTo>
                    <a:cubicBezTo>
                      <a:pt x="73025" y="32279"/>
                      <a:pt x="93662" y="46302"/>
                      <a:pt x="114300" y="6032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3" name="フリーフォーム: 図形 732">
                <a:extLst>
                  <a:ext uri="{FF2B5EF4-FFF2-40B4-BE49-F238E27FC236}">
                    <a16:creationId xmlns:a16="http://schemas.microsoft.com/office/drawing/2014/main" id="{DD1AA14C-DF41-4CF9-900A-C47445E59E17}"/>
                  </a:ext>
                </a:extLst>
              </p:cNvPr>
              <p:cNvSpPr/>
              <p:nvPr/>
            </p:nvSpPr>
            <p:spPr>
              <a:xfrm>
                <a:off x="9728059" y="3781425"/>
                <a:ext cx="22225" cy="60325"/>
              </a:xfrm>
              <a:custGeom>
                <a:avLst/>
                <a:gdLst>
                  <a:gd name="connsiteX0" fmla="*/ 0 w 22225"/>
                  <a:gd name="connsiteY0" fmla="*/ 0 h 60325"/>
                  <a:gd name="connsiteX1" fmla="*/ 22225 w 22225"/>
                  <a:gd name="connsiteY1" fmla="*/ 60325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25" h="60325">
                    <a:moveTo>
                      <a:pt x="0" y="0"/>
                    </a:moveTo>
                    <a:lnTo>
                      <a:pt x="22225" y="60325"/>
                    </a:ln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4" name="フリーフォーム: 図形 733">
                <a:extLst>
                  <a:ext uri="{FF2B5EF4-FFF2-40B4-BE49-F238E27FC236}">
                    <a16:creationId xmlns:a16="http://schemas.microsoft.com/office/drawing/2014/main" id="{9B602B2A-07A9-4A0D-9BD6-B7E21B795861}"/>
                  </a:ext>
                </a:extLst>
              </p:cNvPr>
              <p:cNvSpPr/>
              <p:nvPr/>
            </p:nvSpPr>
            <p:spPr>
              <a:xfrm>
                <a:off x="9439134" y="3930650"/>
                <a:ext cx="107950" cy="127000"/>
              </a:xfrm>
              <a:custGeom>
                <a:avLst/>
                <a:gdLst>
                  <a:gd name="connsiteX0" fmla="*/ 0 w 107950"/>
                  <a:gd name="connsiteY0" fmla="*/ 0 h 127000"/>
                  <a:gd name="connsiteX1" fmla="*/ 47625 w 107950"/>
                  <a:gd name="connsiteY1" fmla="*/ 50800 h 127000"/>
                  <a:gd name="connsiteX2" fmla="*/ 92075 w 107950"/>
                  <a:gd name="connsiteY2" fmla="*/ 92075 h 127000"/>
                  <a:gd name="connsiteX3" fmla="*/ 107950 w 107950"/>
                  <a:gd name="connsiteY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127000">
                    <a:moveTo>
                      <a:pt x="0" y="0"/>
                    </a:moveTo>
                    <a:cubicBezTo>
                      <a:pt x="16139" y="17727"/>
                      <a:pt x="32279" y="35454"/>
                      <a:pt x="47625" y="50800"/>
                    </a:cubicBezTo>
                    <a:cubicBezTo>
                      <a:pt x="62971" y="66146"/>
                      <a:pt x="82021" y="79375"/>
                      <a:pt x="92075" y="92075"/>
                    </a:cubicBezTo>
                    <a:cubicBezTo>
                      <a:pt x="102129" y="104775"/>
                      <a:pt x="102129" y="121708"/>
                      <a:pt x="107950" y="1270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5" name="フリーフォーム: 図形 734">
                <a:extLst>
                  <a:ext uri="{FF2B5EF4-FFF2-40B4-BE49-F238E27FC236}">
                    <a16:creationId xmlns:a16="http://schemas.microsoft.com/office/drawing/2014/main" id="{6167EC1E-F6F2-4DCF-87BB-3FB57EEFAB63}"/>
                  </a:ext>
                </a:extLst>
              </p:cNvPr>
              <p:cNvSpPr/>
              <p:nvPr/>
            </p:nvSpPr>
            <p:spPr>
              <a:xfrm>
                <a:off x="9362934" y="4187825"/>
                <a:ext cx="79375" cy="50800"/>
              </a:xfrm>
              <a:custGeom>
                <a:avLst/>
                <a:gdLst>
                  <a:gd name="connsiteX0" fmla="*/ 0 w 79375"/>
                  <a:gd name="connsiteY0" fmla="*/ 0 h 50800"/>
                  <a:gd name="connsiteX1" fmla="*/ 79375 w 79375"/>
                  <a:gd name="connsiteY1" fmla="*/ 5080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375" h="50800">
                    <a:moveTo>
                      <a:pt x="0" y="0"/>
                    </a:moveTo>
                    <a:lnTo>
                      <a:pt x="79375" y="50800"/>
                    </a:ln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6" name="フリーフォーム: 図形 735">
                <a:extLst>
                  <a:ext uri="{FF2B5EF4-FFF2-40B4-BE49-F238E27FC236}">
                    <a16:creationId xmlns:a16="http://schemas.microsoft.com/office/drawing/2014/main" id="{6E58F6F1-1D8A-4EE7-ADE8-952D38844C8F}"/>
                  </a:ext>
                </a:extLst>
              </p:cNvPr>
              <p:cNvSpPr/>
              <p:nvPr/>
            </p:nvSpPr>
            <p:spPr>
              <a:xfrm>
                <a:off x="9324834" y="4304933"/>
                <a:ext cx="117475" cy="25767"/>
              </a:xfrm>
              <a:custGeom>
                <a:avLst/>
                <a:gdLst>
                  <a:gd name="connsiteX0" fmla="*/ 117475 w 117475"/>
                  <a:gd name="connsiteY0" fmla="*/ 13067 h 25767"/>
                  <a:gd name="connsiteX1" fmla="*/ 38100 w 117475"/>
                  <a:gd name="connsiteY1" fmla="*/ 367 h 25767"/>
                  <a:gd name="connsiteX2" fmla="*/ 0 w 117475"/>
                  <a:gd name="connsiteY2" fmla="*/ 25767 h 2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475" h="25767">
                    <a:moveTo>
                      <a:pt x="117475" y="13067"/>
                    </a:moveTo>
                    <a:cubicBezTo>
                      <a:pt x="87577" y="5658"/>
                      <a:pt x="57679" y="-1750"/>
                      <a:pt x="38100" y="367"/>
                    </a:cubicBezTo>
                    <a:cubicBezTo>
                      <a:pt x="18521" y="2484"/>
                      <a:pt x="9260" y="14125"/>
                      <a:pt x="0" y="25767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7" name="フリーフォーム: 図形 736">
                <a:extLst>
                  <a:ext uri="{FF2B5EF4-FFF2-40B4-BE49-F238E27FC236}">
                    <a16:creationId xmlns:a16="http://schemas.microsoft.com/office/drawing/2014/main" id="{07567F24-E985-4B5E-B4D6-B283F56DDBCD}"/>
                  </a:ext>
                </a:extLst>
              </p:cNvPr>
              <p:cNvSpPr/>
              <p:nvPr/>
            </p:nvSpPr>
            <p:spPr>
              <a:xfrm>
                <a:off x="9216884" y="4400550"/>
                <a:ext cx="225425" cy="86297"/>
              </a:xfrm>
              <a:custGeom>
                <a:avLst/>
                <a:gdLst>
                  <a:gd name="connsiteX0" fmla="*/ 225425 w 225425"/>
                  <a:gd name="connsiteY0" fmla="*/ 0 h 86297"/>
                  <a:gd name="connsiteX1" fmla="*/ 187325 w 225425"/>
                  <a:gd name="connsiteY1" fmla="*/ 47625 h 86297"/>
                  <a:gd name="connsiteX2" fmla="*/ 127000 w 225425"/>
                  <a:gd name="connsiteY2" fmla="*/ 79375 h 86297"/>
                  <a:gd name="connsiteX3" fmla="*/ 69850 w 225425"/>
                  <a:gd name="connsiteY3" fmla="*/ 85725 h 86297"/>
                  <a:gd name="connsiteX4" fmla="*/ 0 w 225425"/>
                  <a:gd name="connsiteY4" fmla="*/ 69850 h 86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25" h="86297">
                    <a:moveTo>
                      <a:pt x="225425" y="0"/>
                    </a:moveTo>
                    <a:cubicBezTo>
                      <a:pt x="214577" y="17198"/>
                      <a:pt x="203729" y="34396"/>
                      <a:pt x="187325" y="47625"/>
                    </a:cubicBezTo>
                    <a:cubicBezTo>
                      <a:pt x="170921" y="60854"/>
                      <a:pt x="146579" y="73025"/>
                      <a:pt x="127000" y="79375"/>
                    </a:cubicBezTo>
                    <a:cubicBezTo>
                      <a:pt x="107421" y="85725"/>
                      <a:pt x="91017" y="87312"/>
                      <a:pt x="69850" y="85725"/>
                    </a:cubicBezTo>
                    <a:cubicBezTo>
                      <a:pt x="48683" y="84138"/>
                      <a:pt x="13758" y="78846"/>
                      <a:pt x="0" y="6985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8" name="フリーフォーム: 図形 737">
                <a:extLst>
                  <a:ext uri="{FF2B5EF4-FFF2-40B4-BE49-F238E27FC236}">
                    <a16:creationId xmlns:a16="http://schemas.microsoft.com/office/drawing/2014/main" id="{1F243478-A332-4A33-A161-32917EA6112F}"/>
                  </a:ext>
                </a:extLst>
              </p:cNvPr>
              <p:cNvSpPr/>
              <p:nvPr/>
            </p:nvSpPr>
            <p:spPr>
              <a:xfrm>
                <a:off x="9334359" y="4578350"/>
                <a:ext cx="203200" cy="107295"/>
              </a:xfrm>
              <a:custGeom>
                <a:avLst/>
                <a:gdLst>
                  <a:gd name="connsiteX0" fmla="*/ 203200 w 203200"/>
                  <a:gd name="connsiteY0" fmla="*/ 0 h 107295"/>
                  <a:gd name="connsiteX1" fmla="*/ 168275 w 203200"/>
                  <a:gd name="connsiteY1" fmla="*/ 41275 h 107295"/>
                  <a:gd name="connsiteX2" fmla="*/ 95250 w 203200"/>
                  <a:gd name="connsiteY2" fmla="*/ 101600 h 107295"/>
                  <a:gd name="connsiteX3" fmla="*/ 38100 w 203200"/>
                  <a:gd name="connsiteY3" fmla="*/ 104775 h 107295"/>
                  <a:gd name="connsiteX4" fmla="*/ 0 w 203200"/>
                  <a:gd name="connsiteY4" fmla="*/ 101600 h 1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200" h="107295">
                    <a:moveTo>
                      <a:pt x="203200" y="0"/>
                    </a:moveTo>
                    <a:cubicBezTo>
                      <a:pt x="194733" y="12171"/>
                      <a:pt x="186267" y="24342"/>
                      <a:pt x="168275" y="41275"/>
                    </a:cubicBezTo>
                    <a:cubicBezTo>
                      <a:pt x="150283" y="58208"/>
                      <a:pt x="116946" y="91017"/>
                      <a:pt x="95250" y="101600"/>
                    </a:cubicBezTo>
                    <a:cubicBezTo>
                      <a:pt x="73554" y="112183"/>
                      <a:pt x="53975" y="104775"/>
                      <a:pt x="38100" y="104775"/>
                    </a:cubicBezTo>
                    <a:cubicBezTo>
                      <a:pt x="22225" y="104775"/>
                      <a:pt x="11112" y="103187"/>
                      <a:pt x="0" y="1016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9" name="フリーフォーム: 図形 738">
                <a:extLst>
                  <a:ext uri="{FF2B5EF4-FFF2-40B4-BE49-F238E27FC236}">
                    <a16:creationId xmlns:a16="http://schemas.microsoft.com/office/drawing/2014/main" id="{B8CA53E2-BCCB-4763-8387-071B6E989E48}"/>
                  </a:ext>
                </a:extLst>
              </p:cNvPr>
              <p:cNvSpPr/>
              <p:nvPr/>
            </p:nvSpPr>
            <p:spPr>
              <a:xfrm>
                <a:off x="9623284" y="5848350"/>
                <a:ext cx="107950" cy="64386"/>
              </a:xfrm>
              <a:custGeom>
                <a:avLst/>
                <a:gdLst>
                  <a:gd name="connsiteX0" fmla="*/ 107950 w 107950"/>
                  <a:gd name="connsiteY0" fmla="*/ 0 h 64386"/>
                  <a:gd name="connsiteX1" fmla="*/ 38100 w 107950"/>
                  <a:gd name="connsiteY1" fmla="*/ 60325 h 64386"/>
                  <a:gd name="connsiteX2" fmla="*/ 0 w 107950"/>
                  <a:gd name="connsiteY2" fmla="*/ 53975 h 6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950" h="64386">
                    <a:moveTo>
                      <a:pt x="107950" y="0"/>
                    </a:moveTo>
                    <a:cubicBezTo>
                      <a:pt x="82021" y="25664"/>
                      <a:pt x="56092" y="51329"/>
                      <a:pt x="38100" y="60325"/>
                    </a:cubicBezTo>
                    <a:cubicBezTo>
                      <a:pt x="20108" y="69321"/>
                      <a:pt x="10054" y="61648"/>
                      <a:pt x="0" y="5397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0" name="フリーフォーム: 図形 739">
                <a:extLst>
                  <a:ext uri="{FF2B5EF4-FFF2-40B4-BE49-F238E27FC236}">
                    <a16:creationId xmlns:a16="http://schemas.microsoft.com/office/drawing/2014/main" id="{9C627CE4-3806-483C-AE84-9D803123F73F}"/>
                  </a:ext>
                </a:extLst>
              </p:cNvPr>
              <p:cNvSpPr/>
              <p:nvPr/>
            </p:nvSpPr>
            <p:spPr>
              <a:xfrm>
                <a:off x="9635984" y="5972175"/>
                <a:ext cx="95250" cy="55502"/>
              </a:xfrm>
              <a:custGeom>
                <a:avLst/>
                <a:gdLst>
                  <a:gd name="connsiteX0" fmla="*/ 95250 w 95250"/>
                  <a:gd name="connsiteY0" fmla="*/ 0 h 55502"/>
                  <a:gd name="connsiteX1" fmla="*/ 50800 w 95250"/>
                  <a:gd name="connsiteY1" fmla="*/ 38100 h 55502"/>
                  <a:gd name="connsiteX2" fmla="*/ 38100 w 95250"/>
                  <a:gd name="connsiteY2" fmla="*/ 53975 h 55502"/>
                  <a:gd name="connsiteX3" fmla="*/ 0 w 95250"/>
                  <a:gd name="connsiteY3" fmla="*/ 53975 h 5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55502">
                    <a:moveTo>
                      <a:pt x="95250" y="0"/>
                    </a:moveTo>
                    <a:cubicBezTo>
                      <a:pt x="77787" y="14552"/>
                      <a:pt x="60325" y="29104"/>
                      <a:pt x="50800" y="38100"/>
                    </a:cubicBezTo>
                    <a:cubicBezTo>
                      <a:pt x="41275" y="47096"/>
                      <a:pt x="46567" y="51329"/>
                      <a:pt x="38100" y="53975"/>
                    </a:cubicBezTo>
                    <a:cubicBezTo>
                      <a:pt x="29633" y="56621"/>
                      <a:pt x="14816" y="55298"/>
                      <a:pt x="0" y="5397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1" name="フリーフォーム: 図形 740">
                <a:extLst>
                  <a:ext uri="{FF2B5EF4-FFF2-40B4-BE49-F238E27FC236}">
                    <a16:creationId xmlns:a16="http://schemas.microsoft.com/office/drawing/2014/main" id="{04ACF45C-A1A5-4A92-89D6-065B4D658BED}"/>
                  </a:ext>
                </a:extLst>
              </p:cNvPr>
              <p:cNvSpPr/>
              <p:nvPr/>
            </p:nvSpPr>
            <p:spPr>
              <a:xfrm>
                <a:off x="9655034" y="6061075"/>
                <a:ext cx="90110" cy="36729"/>
              </a:xfrm>
              <a:custGeom>
                <a:avLst/>
                <a:gdLst>
                  <a:gd name="connsiteX0" fmla="*/ 0 w 90110"/>
                  <a:gd name="connsiteY0" fmla="*/ 28575 h 36729"/>
                  <a:gd name="connsiteX1" fmla="*/ 53975 w 90110"/>
                  <a:gd name="connsiteY1" fmla="*/ 34925 h 36729"/>
                  <a:gd name="connsiteX2" fmla="*/ 85725 w 90110"/>
                  <a:gd name="connsiteY2" fmla="*/ 0 h 3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10" h="36729">
                    <a:moveTo>
                      <a:pt x="0" y="28575"/>
                    </a:moveTo>
                    <a:cubicBezTo>
                      <a:pt x="19843" y="34131"/>
                      <a:pt x="39687" y="39688"/>
                      <a:pt x="53975" y="34925"/>
                    </a:cubicBezTo>
                    <a:cubicBezTo>
                      <a:pt x="68263" y="30162"/>
                      <a:pt x="102129" y="3175"/>
                      <a:pt x="85725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2" name="フリーフォーム: 図形 741">
                <a:extLst>
                  <a:ext uri="{FF2B5EF4-FFF2-40B4-BE49-F238E27FC236}">
                    <a16:creationId xmlns:a16="http://schemas.microsoft.com/office/drawing/2014/main" id="{3A221894-E885-4A3A-8D29-023BE43BE639}"/>
                  </a:ext>
                </a:extLst>
              </p:cNvPr>
              <p:cNvSpPr/>
              <p:nvPr/>
            </p:nvSpPr>
            <p:spPr>
              <a:xfrm>
                <a:off x="9967772" y="1909763"/>
                <a:ext cx="193675" cy="136525"/>
              </a:xfrm>
              <a:custGeom>
                <a:avLst/>
                <a:gdLst>
                  <a:gd name="connsiteX0" fmla="*/ 193675 w 193675"/>
                  <a:gd name="connsiteY0" fmla="*/ 136525 h 136525"/>
                  <a:gd name="connsiteX1" fmla="*/ 155575 w 193675"/>
                  <a:gd name="connsiteY1" fmla="*/ 103187 h 136525"/>
                  <a:gd name="connsiteX2" fmla="*/ 119062 w 193675"/>
                  <a:gd name="connsiteY2" fmla="*/ 73025 h 136525"/>
                  <a:gd name="connsiteX3" fmla="*/ 80962 w 193675"/>
                  <a:gd name="connsiteY3" fmla="*/ 53975 h 136525"/>
                  <a:gd name="connsiteX4" fmla="*/ 52387 w 193675"/>
                  <a:gd name="connsiteY4" fmla="*/ 34925 h 136525"/>
                  <a:gd name="connsiteX5" fmla="*/ 28575 w 193675"/>
                  <a:gd name="connsiteY5" fmla="*/ 17462 h 136525"/>
                  <a:gd name="connsiteX6" fmla="*/ 0 w 193675"/>
                  <a:gd name="connsiteY6" fmla="*/ 0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675" h="136525">
                    <a:moveTo>
                      <a:pt x="193675" y="136525"/>
                    </a:moveTo>
                    <a:cubicBezTo>
                      <a:pt x="180842" y="125147"/>
                      <a:pt x="168010" y="113770"/>
                      <a:pt x="155575" y="103187"/>
                    </a:cubicBezTo>
                    <a:cubicBezTo>
                      <a:pt x="143140" y="92604"/>
                      <a:pt x="131497" y="81227"/>
                      <a:pt x="119062" y="73025"/>
                    </a:cubicBezTo>
                    <a:cubicBezTo>
                      <a:pt x="106626" y="64823"/>
                      <a:pt x="92074" y="60325"/>
                      <a:pt x="80962" y="53975"/>
                    </a:cubicBezTo>
                    <a:cubicBezTo>
                      <a:pt x="69850" y="47625"/>
                      <a:pt x="61118" y="41011"/>
                      <a:pt x="52387" y="34925"/>
                    </a:cubicBezTo>
                    <a:cubicBezTo>
                      <a:pt x="43656" y="28839"/>
                      <a:pt x="37306" y="23283"/>
                      <a:pt x="28575" y="17462"/>
                    </a:cubicBezTo>
                    <a:cubicBezTo>
                      <a:pt x="19844" y="11641"/>
                      <a:pt x="0" y="0"/>
                      <a:pt x="0" y="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3" name="フリーフォーム: 図形 742">
                <a:extLst>
                  <a:ext uri="{FF2B5EF4-FFF2-40B4-BE49-F238E27FC236}">
                    <a16:creationId xmlns:a16="http://schemas.microsoft.com/office/drawing/2014/main" id="{3DEEACC6-8270-45D3-AA48-9FB45F9D1738}"/>
                  </a:ext>
                </a:extLst>
              </p:cNvPr>
              <p:cNvSpPr/>
              <p:nvPr/>
            </p:nvSpPr>
            <p:spPr>
              <a:xfrm>
                <a:off x="9315309" y="1952625"/>
                <a:ext cx="158750" cy="428625"/>
              </a:xfrm>
              <a:custGeom>
                <a:avLst/>
                <a:gdLst>
                  <a:gd name="connsiteX0" fmla="*/ 0 w 158750"/>
                  <a:gd name="connsiteY0" fmla="*/ 0 h 428625"/>
                  <a:gd name="connsiteX1" fmla="*/ 19050 w 158750"/>
                  <a:gd name="connsiteY1" fmla="*/ 82550 h 428625"/>
                  <a:gd name="connsiteX2" fmla="*/ 31750 w 158750"/>
                  <a:gd name="connsiteY2" fmla="*/ 177800 h 428625"/>
                  <a:gd name="connsiteX3" fmla="*/ 73025 w 158750"/>
                  <a:gd name="connsiteY3" fmla="*/ 247650 h 428625"/>
                  <a:gd name="connsiteX4" fmla="*/ 111125 w 158750"/>
                  <a:gd name="connsiteY4" fmla="*/ 304800 h 428625"/>
                  <a:gd name="connsiteX5" fmla="*/ 142875 w 158750"/>
                  <a:gd name="connsiteY5" fmla="*/ 371475 h 428625"/>
                  <a:gd name="connsiteX6" fmla="*/ 158750 w 158750"/>
                  <a:gd name="connsiteY6" fmla="*/ 42862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750" h="428625">
                    <a:moveTo>
                      <a:pt x="0" y="0"/>
                    </a:moveTo>
                    <a:cubicBezTo>
                      <a:pt x="6879" y="26458"/>
                      <a:pt x="13758" y="52917"/>
                      <a:pt x="19050" y="82550"/>
                    </a:cubicBezTo>
                    <a:cubicBezTo>
                      <a:pt x="24342" y="112183"/>
                      <a:pt x="22754" y="150283"/>
                      <a:pt x="31750" y="177800"/>
                    </a:cubicBezTo>
                    <a:cubicBezTo>
                      <a:pt x="40746" y="205317"/>
                      <a:pt x="59796" y="226483"/>
                      <a:pt x="73025" y="247650"/>
                    </a:cubicBezTo>
                    <a:cubicBezTo>
                      <a:pt x="86254" y="268817"/>
                      <a:pt x="99483" y="284163"/>
                      <a:pt x="111125" y="304800"/>
                    </a:cubicBezTo>
                    <a:cubicBezTo>
                      <a:pt x="122767" y="325437"/>
                      <a:pt x="134938" y="350838"/>
                      <a:pt x="142875" y="371475"/>
                    </a:cubicBezTo>
                    <a:cubicBezTo>
                      <a:pt x="150813" y="392113"/>
                      <a:pt x="154781" y="410369"/>
                      <a:pt x="158750" y="42862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4" name="フリーフォーム: 図形 743">
                <a:extLst>
                  <a:ext uri="{FF2B5EF4-FFF2-40B4-BE49-F238E27FC236}">
                    <a16:creationId xmlns:a16="http://schemas.microsoft.com/office/drawing/2014/main" id="{51539CFC-601E-4A79-AD15-85A3422C8CE4}"/>
                  </a:ext>
                </a:extLst>
              </p:cNvPr>
              <p:cNvSpPr/>
              <p:nvPr/>
            </p:nvSpPr>
            <p:spPr>
              <a:xfrm>
                <a:off x="9145447" y="2251075"/>
                <a:ext cx="79375" cy="22744"/>
              </a:xfrm>
              <a:custGeom>
                <a:avLst/>
                <a:gdLst>
                  <a:gd name="connsiteX0" fmla="*/ 0 w 79375"/>
                  <a:gd name="connsiteY0" fmla="*/ 0 h 22744"/>
                  <a:gd name="connsiteX1" fmla="*/ 55562 w 79375"/>
                  <a:gd name="connsiteY1" fmla="*/ 22225 h 22744"/>
                  <a:gd name="connsiteX2" fmla="*/ 79375 w 79375"/>
                  <a:gd name="connsiteY2" fmla="*/ 14288 h 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375" h="22744">
                    <a:moveTo>
                      <a:pt x="0" y="0"/>
                    </a:moveTo>
                    <a:cubicBezTo>
                      <a:pt x="21166" y="9922"/>
                      <a:pt x="42333" y="19844"/>
                      <a:pt x="55562" y="22225"/>
                    </a:cubicBezTo>
                    <a:cubicBezTo>
                      <a:pt x="68791" y="24606"/>
                      <a:pt x="77258" y="18257"/>
                      <a:pt x="79375" y="14288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5" name="フリーフォーム: 図形 744">
                <a:extLst>
                  <a:ext uri="{FF2B5EF4-FFF2-40B4-BE49-F238E27FC236}">
                    <a16:creationId xmlns:a16="http://schemas.microsoft.com/office/drawing/2014/main" id="{AC0A10D5-9A58-44EB-9F51-3264D1606B3B}"/>
                  </a:ext>
                </a:extLst>
              </p:cNvPr>
              <p:cNvSpPr/>
              <p:nvPr/>
            </p:nvSpPr>
            <p:spPr>
              <a:xfrm>
                <a:off x="9113697" y="2309813"/>
                <a:ext cx="73025" cy="40922"/>
              </a:xfrm>
              <a:custGeom>
                <a:avLst/>
                <a:gdLst>
                  <a:gd name="connsiteX0" fmla="*/ 0 w 73025"/>
                  <a:gd name="connsiteY0" fmla="*/ 0 h 40922"/>
                  <a:gd name="connsiteX1" fmla="*/ 60325 w 73025"/>
                  <a:gd name="connsiteY1" fmla="*/ 38100 h 40922"/>
                  <a:gd name="connsiteX2" fmla="*/ 73025 w 73025"/>
                  <a:gd name="connsiteY2" fmla="*/ 38100 h 4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25" h="40922">
                    <a:moveTo>
                      <a:pt x="0" y="0"/>
                    </a:moveTo>
                    <a:cubicBezTo>
                      <a:pt x="24077" y="15875"/>
                      <a:pt x="48154" y="31750"/>
                      <a:pt x="60325" y="38100"/>
                    </a:cubicBezTo>
                    <a:cubicBezTo>
                      <a:pt x="72496" y="44450"/>
                      <a:pt x="73025" y="38100"/>
                      <a:pt x="73025" y="381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6" name="フリーフォーム: 図形 745">
                <a:extLst>
                  <a:ext uri="{FF2B5EF4-FFF2-40B4-BE49-F238E27FC236}">
                    <a16:creationId xmlns:a16="http://schemas.microsoft.com/office/drawing/2014/main" id="{6AD69E08-9639-4939-BFD9-FDBAA7F4A1C6}"/>
                  </a:ext>
                </a:extLst>
              </p:cNvPr>
              <p:cNvSpPr/>
              <p:nvPr/>
            </p:nvSpPr>
            <p:spPr>
              <a:xfrm>
                <a:off x="9097822" y="2381250"/>
                <a:ext cx="111125" cy="31017"/>
              </a:xfrm>
              <a:custGeom>
                <a:avLst/>
                <a:gdLst>
                  <a:gd name="connsiteX0" fmla="*/ 0 w 111125"/>
                  <a:gd name="connsiteY0" fmla="*/ 0 h 31017"/>
                  <a:gd name="connsiteX1" fmla="*/ 49212 w 111125"/>
                  <a:gd name="connsiteY1" fmla="*/ 28575 h 31017"/>
                  <a:gd name="connsiteX2" fmla="*/ 69850 w 111125"/>
                  <a:gd name="connsiteY2" fmla="*/ 28575 h 31017"/>
                  <a:gd name="connsiteX3" fmla="*/ 111125 w 111125"/>
                  <a:gd name="connsiteY3" fmla="*/ 20638 h 31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125" h="31017">
                    <a:moveTo>
                      <a:pt x="0" y="0"/>
                    </a:moveTo>
                    <a:cubicBezTo>
                      <a:pt x="18785" y="11906"/>
                      <a:pt x="37570" y="23813"/>
                      <a:pt x="49212" y="28575"/>
                    </a:cubicBezTo>
                    <a:cubicBezTo>
                      <a:pt x="60854" y="33337"/>
                      <a:pt x="59531" y="29898"/>
                      <a:pt x="69850" y="28575"/>
                    </a:cubicBezTo>
                    <a:cubicBezTo>
                      <a:pt x="80169" y="27252"/>
                      <a:pt x="105304" y="23284"/>
                      <a:pt x="111125" y="20638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7" name="フリーフォーム: 図形 746">
                <a:extLst>
                  <a:ext uri="{FF2B5EF4-FFF2-40B4-BE49-F238E27FC236}">
                    <a16:creationId xmlns:a16="http://schemas.microsoft.com/office/drawing/2014/main" id="{0016D0CB-933D-4FA4-9360-6F582B2A1F5E}"/>
                  </a:ext>
                </a:extLst>
              </p:cNvPr>
              <p:cNvSpPr/>
              <p:nvPr/>
            </p:nvSpPr>
            <p:spPr>
              <a:xfrm>
                <a:off x="8659570" y="1138547"/>
                <a:ext cx="73687" cy="207862"/>
              </a:xfrm>
              <a:custGeom>
                <a:avLst/>
                <a:gdLst>
                  <a:gd name="connsiteX0" fmla="*/ 73127 w 73687"/>
                  <a:gd name="connsiteY0" fmla="*/ 1278 h 207862"/>
                  <a:gd name="connsiteX1" fmla="*/ 41377 w 73687"/>
                  <a:gd name="connsiteY1" fmla="*/ 75891 h 207862"/>
                  <a:gd name="connsiteX2" fmla="*/ 54077 w 73687"/>
                  <a:gd name="connsiteY2" fmla="*/ 128278 h 207862"/>
                  <a:gd name="connsiteX3" fmla="*/ 68364 w 73687"/>
                  <a:gd name="connsiteY3" fmla="*/ 166378 h 207862"/>
                  <a:gd name="connsiteX4" fmla="*/ 55664 w 73687"/>
                  <a:gd name="connsiteY4" fmla="*/ 207653 h 207862"/>
                  <a:gd name="connsiteX5" fmla="*/ 28677 w 73687"/>
                  <a:gd name="connsiteY5" fmla="*/ 180666 h 207862"/>
                  <a:gd name="connsiteX6" fmla="*/ 14389 w 73687"/>
                  <a:gd name="connsiteY6" fmla="*/ 142566 h 207862"/>
                  <a:gd name="connsiteX7" fmla="*/ 102 w 73687"/>
                  <a:gd name="connsiteY7" fmla="*/ 110816 h 207862"/>
                  <a:gd name="connsiteX8" fmla="*/ 8039 w 73687"/>
                  <a:gd name="connsiteY8" fmla="*/ 67953 h 207862"/>
                  <a:gd name="connsiteX9" fmla="*/ 9627 w 73687"/>
                  <a:gd name="connsiteY9" fmla="*/ 31441 h 207862"/>
                  <a:gd name="connsiteX10" fmla="*/ 73127 w 73687"/>
                  <a:gd name="connsiteY10" fmla="*/ 1278 h 20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687" h="207862">
                    <a:moveTo>
                      <a:pt x="73127" y="1278"/>
                    </a:moveTo>
                    <a:cubicBezTo>
                      <a:pt x="78419" y="8686"/>
                      <a:pt x="44552" y="54724"/>
                      <a:pt x="41377" y="75891"/>
                    </a:cubicBezTo>
                    <a:cubicBezTo>
                      <a:pt x="38202" y="97058"/>
                      <a:pt x="49579" y="113197"/>
                      <a:pt x="54077" y="128278"/>
                    </a:cubicBezTo>
                    <a:cubicBezTo>
                      <a:pt x="58575" y="143359"/>
                      <a:pt x="68099" y="153149"/>
                      <a:pt x="68364" y="166378"/>
                    </a:cubicBezTo>
                    <a:cubicBezTo>
                      <a:pt x="68628" y="179607"/>
                      <a:pt x="62278" y="205272"/>
                      <a:pt x="55664" y="207653"/>
                    </a:cubicBezTo>
                    <a:cubicBezTo>
                      <a:pt x="49050" y="210034"/>
                      <a:pt x="35556" y="191514"/>
                      <a:pt x="28677" y="180666"/>
                    </a:cubicBezTo>
                    <a:cubicBezTo>
                      <a:pt x="21798" y="169818"/>
                      <a:pt x="19151" y="154208"/>
                      <a:pt x="14389" y="142566"/>
                    </a:cubicBezTo>
                    <a:cubicBezTo>
                      <a:pt x="9627" y="130924"/>
                      <a:pt x="1160" y="123251"/>
                      <a:pt x="102" y="110816"/>
                    </a:cubicBezTo>
                    <a:cubicBezTo>
                      <a:pt x="-956" y="98381"/>
                      <a:pt x="6452" y="81182"/>
                      <a:pt x="8039" y="67953"/>
                    </a:cubicBezTo>
                    <a:cubicBezTo>
                      <a:pt x="9626" y="54724"/>
                      <a:pt x="5658" y="42289"/>
                      <a:pt x="9627" y="31441"/>
                    </a:cubicBezTo>
                    <a:cubicBezTo>
                      <a:pt x="13596" y="20593"/>
                      <a:pt x="67835" y="-6130"/>
                      <a:pt x="73127" y="1278"/>
                    </a:cubicBezTo>
                    <a:close/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8" name="フリーフォーム: 図形 747">
                <a:extLst>
                  <a:ext uri="{FF2B5EF4-FFF2-40B4-BE49-F238E27FC236}">
                    <a16:creationId xmlns:a16="http://schemas.microsoft.com/office/drawing/2014/main" id="{08FFFCE5-283A-4DB8-ADED-ECB0C17C954C}"/>
                  </a:ext>
                </a:extLst>
              </p:cNvPr>
              <p:cNvSpPr/>
              <p:nvPr/>
            </p:nvSpPr>
            <p:spPr>
              <a:xfrm>
                <a:off x="8581325" y="997255"/>
                <a:ext cx="129274" cy="200483"/>
              </a:xfrm>
              <a:custGeom>
                <a:avLst/>
                <a:gdLst>
                  <a:gd name="connsiteX0" fmla="*/ 129147 w 129274"/>
                  <a:gd name="connsiteY0" fmla="*/ 7633 h 200483"/>
                  <a:gd name="connsiteX1" fmla="*/ 46597 w 129274"/>
                  <a:gd name="connsiteY1" fmla="*/ 93358 h 200483"/>
                  <a:gd name="connsiteX2" fmla="*/ 37072 w 129274"/>
                  <a:gd name="connsiteY2" fmla="*/ 150508 h 200483"/>
                  <a:gd name="connsiteX3" fmla="*/ 32309 w 129274"/>
                  <a:gd name="connsiteY3" fmla="*/ 199720 h 200483"/>
                  <a:gd name="connsiteX4" fmla="*/ 6909 w 129274"/>
                  <a:gd name="connsiteY4" fmla="*/ 177495 h 200483"/>
                  <a:gd name="connsiteX5" fmla="*/ 559 w 129274"/>
                  <a:gd name="connsiteY5" fmla="*/ 137808 h 200483"/>
                  <a:gd name="connsiteX6" fmla="*/ 18022 w 129274"/>
                  <a:gd name="connsiteY6" fmla="*/ 88595 h 200483"/>
                  <a:gd name="connsiteX7" fmla="*/ 46597 w 129274"/>
                  <a:gd name="connsiteY7" fmla="*/ 36208 h 200483"/>
                  <a:gd name="connsiteX8" fmla="*/ 65647 w 129274"/>
                  <a:gd name="connsiteY8" fmla="*/ 9220 h 200483"/>
                  <a:gd name="connsiteX9" fmla="*/ 129147 w 129274"/>
                  <a:gd name="connsiteY9" fmla="*/ 7633 h 20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274" h="200483">
                    <a:moveTo>
                      <a:pt x="129147" y="7633"/>
                    </a:moveTo>
                    <a:cubicBezTo>
                      <a:pt x="125972" y="21656"/>
                      <a:pt x="61943" y="69546"/>
                      <a:pt x="46597" y="93358"/>
                    </a:cubicBezTo>
                    <a:cubicBezTo>
                      <a:pt x="31251" y="117170"/>
                      <a:pt x="39453" y="132781"/>
                      <a:pt x="37072" y="150508"/>
                    </a:cubicBezTo>
                    <a:cubicBezTo>
                      <a:pt x="34691" y="168235"/>
                      <a:pt x="37336" y="195222"/>
                      <a:pt x="32309" y="199720"/>
                    </a:cubicBezTo>
                    <a:cubicBezTo>
                      <a:pt x="27282" y="204218"/>
                      <a:pt x="12201" y="187814"/>
                      <a:pt x="6909" y="177495"/>
                    </a:cubicBezTo>
                    <a:cubicBezTo>
                      <a:pt x="1617" y="167176"/>
                      <a:pt x="-1293" y="152625"/>
                      <a:pt x="559" y="137808"/>
                    </a:cubicBezTo>
                    <a:cubicBezTo>
                      <a:pt x="2411" y="122991"/>
                      <a:pt x="10349" y="105528"/>
                      <a:pt x="18022" y="88595"/>
                    </a:cubicBezTo>
                    <a:cubicBezTo>
                      <a:pt x="25695" y="71662"/>
                      <a:pt x="38660" y="49437"/>
                      <a:pt x="46597" y="36208"/>
                    </a:cubicBezTo>
                    <a:cubicBezTo>
                      <a:pt x="54534" y="22979"/>
                      <a:pt x="56122" y="16628"/>
                      <a:pt x="65647" y="9220"/>
                    </a:cubicBezTo>
                    <a:cubicBezTo>
                      <a:pt x="75172" y="1812"/>
                      <a:pt x="132322" y="-6390"/>
                      <a:pt x="129147" y="7633"/>
                    </a:cubicBezTo>
                    <a:close/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9" name="フリーフォーム: 図形 748">
                <a:extLst>
                  <a:ext uri="{FF2B5EF4-FFF2-40B4-BE49-F238E27FC236}">
                    <a16:creationId xmlns:a16="http://schemas.microsoft.com/office/drawing/2014/main" id="{DFA40BAE-AF50-4353-A2A7-CB6AE4D93943}"/>
                  </a:ext>
                </a:extLst>
              </p:cNvPr>
              <p:cNvSpPr/>
              <p:nvPr/>
            </p:nvSpPr>
            <p:spPr>
              <a:xfrm>
                <a:off x="9379831" y="787400"/>
                <a:ext cx="50836" cy="166489"/>
              </a:xfrm>
              <a:custGeom>
                <a:avLst/>
                <a:gdLst>
                  <a:gd name="connsiteX0" fmla="*/ 50836 w 50836"/>
                  <a:gd name="connsiteY0" fmla="*/ 0 h 166489"/>
                  <a:gd name="connsiteX1" fmla="*/ 10620 w 50836"/>
                  <a:gd name="connsiteY1" fmla="*/ 80433 h 166489"/>
                  <a:gd name="connsiteX2" fmla="*/ 4270 w 50836"/>
                  <a:gd name="connsiteY2" fmla="*/ 114300 h 166489"/>
                  <a:gd name="connsiteX3" fmla="*/ 36 w 50836"/>
                  <a:gd name="connsiteY3" fmla="*/ 152400 h 166489"/>
                  <a:gd name="connsiteX4" fmla="*/ 36 w 50836"/>
                  <a:gd name="connsiteY4" fmla="*/ 165100 h 16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36" h="166489">
                    <a:moveTo>
                      <a:pt x="50836" y="0"/>
                    </a:moveTo>
                    <a:cubicBezTo>
                      <a:pt x="34608" y="30691"/>
                      <a:pt x="18381" y="61383"/>
                      <a:pt x="10620" y="80433"/>
                    </a:cubicBezTo>
                    <a:cubicBezTo>
                      <a:pt x="2859" y="99483"/>
                      <a:pt x="6034" y="102306"/>
                      <a:pt x="4270" y="114300"/>
                    </a:cubicBezTo>
                    <a:cubicBezTo>
                      <a:pt x="2506" y="126295"/>
                      <a:pt x="742" y="143933"/>
                      <a:pt x="36" y="152400"/>
                    </a:cubicBezTo>
                    <a:cubicBezTo>
                      <a:pt x="-670" y="160867"/>
                      <a:pt x="9208" y="170039"/>
                      <a:pt x="36" y="1651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0" name="フリーフォーム: 図形 749">
                <a:extLst>
                  <a:ext uri="{FF2B5EF4-FFF2-40B4-BE49-F238E27FC236}">
                    <a16:creationId xmlns:a16="http://schemas.microsoft.com/office/drawing/2014/main" id="{5F366A27-F78E-436D-A113-93BB645525B9}"/>
                  </a:ext>
                </a:extLst>
              </p:cNvPr>
              <p:cNvSpPr/>
              <p:nvPr/>
            </p:nvSpPr>
            <p:spPr>
              <a:xfrm>
                <a:off x="9365051" y="228600"/>
                <a:ext cx="254000" cy="283633"/>
              </a:xfrm>
              <a:custGeom>
                <a:avLst/>
                <a:gdLst>
                  <a:gd name="connsiteX0" fmla="*/ 254000 w 254000"/>
                  <a:gd name="connsiteY0" fmla="*/ 0 h 283633"/>
                  <a:gd name="connsiteX1" fmla="*/ 192616 w 254000"/>
                  <a:gd name="connsiteY1" fmla="*/ 23283 h 283633"/>
                  <a:gd name="connsiteX2" fmla="*/ 154516 w 254000"/>
                  <a:gd name="connsiteY2" fmla="*/ 76200 h 283633"/>
                  <a:gd name="connsiteX3" fmla="*/ 116416 w 254000"/>
                  <a:gd name="connsiteY3" fmla="*/ 135467 h 283633"/>
                  <a:gd name="connsiteX4" fmla="*/ 76200 w 254000"/>
                  <a:gd name="connsiteY4" fmla="*/ 207433 h 283633"/>
                  <a:gd name="connsiteX5" fmla="*/ 42333 w 254000"/>
                  <a:gd name="connsiteY5" fmla="*/ 254000 h 283633"/>
                  <a:gd name="connsiteX6" fmla="*/ 0 w 254000"/>
                  <a:gd name="connsiteY6" fmla="*/ 283633 h 28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00" h="283633">
                    <a:moveTo>
                      <a:pt x="254000" y="0"/>
                    </a:moveTo>
                    <a:cubicBezTo>
                      <a:pt x="231598" y="5291"/>
                      <a:pt x="209197" y="10583"/>
                      <a:pt x="192616" y="23283"/>
                    </a:cubicBezTo>
                    <a:cubicBezTo>
                      <a:pt x="176035" y="35983"/>
                      <a:pt x="167216" y="57503"/>
                      <a:pt x="154516" y="76200"/>
                    </a:cubicBezTo>
                    <a:cubicBezTo>
                      <a:pt x="141816" y="94897"/>
                      <a:pt x="129469" y="113595"/>
                      <a:pt x="116416" y="135467"/>
                    </a:cubicBezTo>
                    <a:cubicBezTo>
                      <a:pt x="103363" y="157339"/>
                      <a:pt x="88547" y="187678"/>
                      <a:pt x="76200" y="207433"/>
                    </a:cubicBezTo>
                    <a:cubicBezTo>
                      <a:pt x="63853" y="227188"/>
                      <a:pt x="55033" y="241300"/>
                      <a:pt x="42333" y="254000"/>
                    </a:cubicBezTo>
                    <a:cubicBezTo>
                      <a:pt x="29633" y="266700"/>
                      <a:pt x="11642" y="280811"/>
                      <a:pt x="0" y="283633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1" name="フリーフォーム: 図形 750">
                <a:extLst>
                  <a:ext uri="{FF2B5EF4-FFF2-40B4-BE49-F238E27FC236}">
                    <a16:creationId xmlns:a16="http://schemas.microsoft.com/office/drawing/2014/main" id="{530279C2-6107-414C-8472-582425B377AF}"/>
                  </a:ext>
                </a:extLst>
              </p:cNvPr>
              <p:cNvSpPr/>
              <p:nvPr/>
            </p:nvSpPr>
            <p:spPr>
              <a:xfrm>
                <a:off x="9794734" y="251917"/>
                <a:ext cx="96838" cy="21133"/>
              </a:xfrm>
              <a:custGeom>
                <a:avLst/>
                <a:gdLst>
                  <a:gd name="connsiteX0" fmla="*/ 0 w 96838"/>
                  <a:gd name="connsiteY0" fmla="*/ 8433 h 21133"/>
                  <a:gd name="connsiteX1" fmla="*/ 61913 w 96838"/>
                  <a:gd name="connsiteY1" fmla="*/ 496 h 21133"/>
                  <a:gd name="connsiteX2" fmla="*/ 96838 w 96838"/>
                  <a:gd name="connsiteY2" fmla="*/ 21133 h 2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838" h="21133">
                    <a:moveTo>
                      <a:pt x="0" y="8433"/>
                    </a:moveTo>
                    <a:cubicBezTo>
                      <a:pt x="22886" y="3406"/>
                      <a:pt x="45773" y="-1621"/>
                      <a:pt x="61913" y="496"/>
                    </a:cubicBezTo>
                    <a:cubicBezTo>
                      <a:pt x="78053" y="2613"/>
                      <a:pt x="87445" y="11873"/>
                      <a:pt x="96838" y="21133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2" name="フリーフォーム: 図形 751">
                <a:extLst>
                  <a:ext uri="{FF2B5EF4-FFF2-40B4-BE49-F238E27FC236}">
                    <a16:creationId xmlns:a16="http://schemas.microsoft.com/office/drawing/2014/main" id="{872599AE-B32B-4A7F-BE7C-4F4B2286665C}"/>
                  </a:ext>
                </a:extLst>
              </p:cNvPr>
              <p:cNvSpPr/>
              <p:nvPr/>
            </p:nvSpPr>
            <p:spPr>
              <a:xfrm>
                <a:off x="9225524" y="798513"/>
                <a:ext cx="73910" cy="196850"/>
              </a:xfrm>
              <a:custGeom>
                <a:avLst/>
                <a:gdLst>
                  <a:gd name="connsiteX0" fmla="*/ 73910 w 73910"/>
                  <a:gd name="connsiteY0" fmla="*/ 0 h 196850"/>
                  <a:gd name="connsiteX1" fmla="*/ 26285 w 73910"/>
                  <a:gd name="connsiteY1" fmla="*/ 61912 h 196850"/>
                  <a:gd name="connsiteX2" fmla="*/ 11998 w 73910"/>
                  <a:gd name="connsiteY2" fmla="*/ 92075 h 196850"/>
                  <a:gd name="connsiteX3" fmla="*/ 885 w 73910"/>
                  <a:gd name="connsiteY3" fmla="*/ 127000 h 196850"/>
                  <a:gd name="connsiteX4" fmla="*/ 885 w 73910"/>
                  <a:gd name="connsiteY4" fmla="*/ 155575 h 196850"/>
                  <a:gd name="connsiteX5" fmla="*/ 2473 w 73910"/>
                  <a:gd name="connsiteY5" fmla="*/ 196850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910" h="196850">
                    <a:moveTo>
                      <a:pt x="73910" y="0"/>
                    </a:moveTo>
                    <a:cubicBezTo>
                      <a:pt x="55257" y="23283"/>
                      <a:pt x="36604" y="46566"/>
                      <a:pt x="26285" y="61912"/>
                    </a:cubicBezTo>
                    <a:cubicBezTo>
                      <a:pt x="15966" y="77258"/>
                      <a:pt x="16231" y="81227"/>
                      <a:pt x="11998" y="92075"/>
                    </a:cubicBezTo>
                    <a:cubicBezTo>
                      <a:pt x="7765" y="102923"/>
                      <a:pt x="2737" y="116417"/>
                      <a:pt x="885" y="127000"/>
                    </a:cubicBezTo>
                    <a:cubicBezTo>
                      <a:pt x="-967" y="137583"/>
                      <a:pt x="620" y="143933"/>
                      <a:pt x="885" y="155575"/>
                    </a:cubicBezTo>
                    <a:cubicBezTo>
                      <a:pt x="1150" y="167217"/>
                      <a:pt x="3531" y="192088"/>
                      <a:pt x="2473" y="19685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3" name="フリーフォーム: 図形 752">
                <a:extLst>
                  <a:ext uri="{FF2B5EF4-FFF2-40B4-BE49-F238E27FC236}">
                    <a16:creationId xmlns:a16="http://schemas.microsoft.com/office/drawing/2014/main" id="{E06F5CDA-F6A1-484D-A072-51C1FBBF5C13}"/>
                  </a:ext>
                </a:extLst>
              </p:cNvPr>
              <p:cNvSpPr/>
              <p:nvPr/>
            </p:nvSpPr>
            <p:spPr>
              <a:xfrm>
                <a:off x="9127984" y="863600"/>
                <a:ext cx="71438" cy="136525"/>
              </a:xfrm>
              <a:custGeom>
                <a:avLst/>
                <a:gdLst>
                  <a:gd name="connsiteX0" fmla="*/ 71438 w 71438"/>
                  <a:gd name="connsiteY0" fmla="*/ 0 h 136525"/>
                  <a:gd name="connsiteX1" fmla="*/ 46038 w 71438"/>
                  <a:gd name="connsiteY1" fmla="*/ 44450 h 136525"/>
                  <a:gd name="connsiteX2" fmla="*/ 41275 w 71438"/>
                  <a:gd name="connsiteY2" fmla="*/ 87313 h 136525"/>
                  <a:gd name="connsiteX3" fmla="*/ 14288 w 71438"/>
                  <a:gd name="connsiteY3" fmla="*/ 122238 h 136525"/>
                  <a:gd name="connsiteX4" fmla="*/ 0 w 71438"/>
                  <a:gd name="connsiteY4" fmla="*/ 1365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38" h="136525">
                    <a:moveTo>
                      <a:pt x="71438" y="0"/>
                    </a:moveTo>
                    <a:cubicBezTo>
                      <a:pt x="61251" y="14949"/>
                      <a:pt x="51065" y="29898"/>
                      <a:pt x="46038" y="44450"/>
                    </a:cubicBezTo>
                    <a:cubicBezTo>
                      <a:pt x="41011" y="59002"/>
                      <a:pt x="46567" y="74348"/>
                      <a:pt x="41275" y="87313"/>
                    </a:cubicBezTo>
                    <a:cubicBezTo>
                      <a:pt x="35983" y="100278"/>
                      <a:pt x="21167" y="114036"/>
                      <a:pt x="14288" y="122238"/>
                    </a:cubicBezTo>
                    <a:cubicBezTo>
                      <a:pt x="7409" y="130440"/>
                      <a:pt x="3704" y="133482"/>
                      <a:pt x="0" y="136525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4" name="フリーフォーム: 図形 753">
                <a:extLst>
                  <a:ext uri="{FF2B5EF4-FFF2-40B4-BE49-F238E27FC236}">
                    <a16:creationId xmlns:a16="http://schemas.microsoft.com/office/drawing/2014/main" id="{8DD754EB-2AF8-4AF7-9495-458947040A06}"/>
                  </a:ext>
                </a:extLst>
              </p:cNvPr>
              <p:cNvSpPr/>
              <p:nvPr/>
            </p:nvSpPr>
            <p:spPr>
              <a:xfrm>
                <a:off x="8448534" y="4686300"/>
                <a:ext cx="673100" cy="323850"/>
              </a:xfrm>
              <a:custGeom>
                <a:avLst/>
                <a:gdLst>
                  <a:gd name="connsiteX0" fmla="*/ 673100 w 673100"/>
                  <a:gd name="connsiteY0" fmla="*/ 0 h 323850"/>
                  <a:gd name="connsiteX1" fmla="*/ 558800 w 673100"/>
                  <a:gd name="connsiteY1" fmla="*/ 168275 h 323850"/>
                  <a:gd name="connsiteX2" fmla="*/ 482600 w 673100"/>
                  <a:gd name="connsiteY2" fmla="*/ 266700 h 323850"/>
                  <a:gd name="connsiteX3" fmla="*/ 422275 w 673100"/>
                  <a:gd name="connsiteY3" fmla="*/ 285750 h 323850"/>
                  <a:gd name="connsiteX4" fmla="*/ 257175 w 673100"/>
                  <a:gd name="connsiteY4" fmla="*/ 314325 h 323850"/>
                  <a:gd name="connsiteX5" fmla="*/ 203200 w 673100"/>
                  <a:gd name="connsiteY5" fmla="*/ 317500 h 323850"/>
                  <a:gd name="connsiteX6" fmla="*/ 57150 w 673100"/>
                  <a:gd name="connsiteY6" fmla="*/ 323850 h 323850"/>
                  <a:gd name="connsiteX7" fmla="*/ 0 w 673100"/>
                  <a:gd name="connsiteY7" fmla="*/ 31750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3100" h="323850">
                    <a:moveTo>
                      <a:pt x="673100" y="0"/>
                    </a:moveTo>
                    <a:cubicBezTo>
                      <a:pt x="631825" y="61912"/>
                      <a:pt x="590550" y="123825"/>
                      <a:pt x="558800" y="168275"/>
                    </a:cubicBezTo>
                    <a:cubicBezTo>
                      <a:pt x="527050" y="212725"/>
                      <a:pt x="505354" y="247121"/>
                      <a:pt x="482600" y="266700"/>
                    </a:cubicBezTo>
                    <a:cubicBezTo>
                      <a:pt x="459846" y="286279"/>
                      <a:pt x="459846" y="277813"/>
                      <a:pt x="422275" y="285750"/>
                    </a:cubicBezTo>
                    <a:cubicBezTo>
                      <a:pt x="384704" y="293687"/>
                      <a:pt x="293688" y="309033"/>
                      <a:pt x="257175" y="314325"/>
                    </a:cubicBezTo>
                    <a:cubicBezTo>
                      <a:pt x="220662" y="319617"/>
                      <a:pt x="203200" y="317500"/>
                      <a:pt x="203200" y="317500"/>
                    </a:cubicBezTo>
                    <a:cubicBezTo>
                      <a:pt x="169863" y="319087"/>
                      <a:pt x="91017" y="323850"/>
                      <a:pt x="57150" y="323850"/>
                    </a:cubicBezTo>
                    <a:cubicBezTo>
                      <a:pt x="23283" y="323850"/>
                      <a:pt x="11641" y="320675"/>
                      <a:pt x="0" y="3175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5" name="フリーフォーム: 図形 754">
                <a:extLst>
                  <a:ext uri="{FF2B5EF4-FFF2-40B4-BE49-F238E27FC236}">
                    <a16:creationId xmlns:a16="http://schemas.microsoft.com/office/drawing/2014/main" id="{AF4AE7FD-1D23-4398-BEAA-A2BC082AEFFA}"/>
                  </a:ext>
                </a:extLst>
              </p:cNvPr>
              <p:cNvSpPr/>
              <p:nvPr/>
            </p:nvSpPr>
            <p:spPr>
              <a:xfrm>
                <a:off x="8600934" y="4838700"/>
                <a:ext cx="673100" cy="323850"/>
              </a:xfrm>
              <a:custGeom>
                <a:avLst/>
                <a:gdLst>
                  <a:gd name="connsiteX0" fmla="*/ 673100 w 673100"/>
                  <a:gd name="connsiteY0" fmla="*/ 0 h 323850"/>
                  <a:gd name="connsiteX1" fmla="*/ 558800 w 673100"/>
                  <a:gd name="connsiteY1" fmla="*/ 168275 h 323850"/>
                  <a:gd name="connsiteX2" fmla="*/ 482600 w 673100"/>
                  <a:gd name="connsiteY2" fmla="*/ 266700 h 323850"/>
                  <a:gd name="connsiteX3" fmla="*/ 422275 w 673100"/>
                  <a:gd name="connsiteY3" fmla="*/ 285750 h 323850"/>
                  <a:gd name="connsiteX4" fmla="*/ 257175 w 673100"/>
                  <a:gd name="connsiteY4" fmla="*/ 314325 h 323850"/>
                  <a:gd name="connsiteX5" fmla="*/ 203200 w 673100"/>
                  <a:gd name="connsiteY5" fmla="*/ 317500 h 323850"/>
                  <a:gd name="connsiteX6" fmla="*/ 57150 w 673100"/>
                  <a:gd name="connsiteY6" fmla="*/ 323850 h 323850"/>
                  <a:gd name="connsiteX7" fmla="*/ 0 w 673100"/>
                  <a:gd name="connsiteY7" fmla="*/ 31750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3100" h="323850">
                    <a:moveTo>
                      <a:pt x="673100" y="0"/>
                    </a:moveTo>
                    <a:cubicBezTo>
                      <a:pt x="631825" y="61912"/>
                      <a:pt x="590550" y="123825"/>
                      <a:pt x="558800" y="168275"/>
                    </a:cubicBezTo>
                    <a:cubicBezTo>
                      <a:pt x="527050" y="212725"/>
                      <a:pt x="505354" y="247121"/>
                      <a:pt x="482600" y="266700"/>
                    </a:cubicBezTo>
                    <a:cubicBezTo>
                      <a:pt x="459846" y="286279"/>
                      <a:pt x="459846" y="277813"/>
                      <a:pt x="422275" y="285750"/>
                    </a:cubicBezTo>
                    <a:cubicBezTo>
                      <a:pt x="384704" y="293687"/>
                      <a:pt x="293688" y="309033"/>
                      <a:pt x="257175" y="314325"/>
                    </a:cubicBezTo>
                    <a:cubicBezTo>
                      <a:pt x="220662" y="319617"/>
                      <a:pt x="203200" y="317500"/>
                      <a:pt x="203200" y="317500"/>
                    </a:cubicBezTo>
                    <a:cubicBezTo>
                      <a:pt x="169863" y="319087"/>
                      <a:pt x="91017" y="323850"/>
                      <a:pt x="57150" y="323850"/>
                    </a:cubicBezTo>
                    <a:cubicBezTo>
                      <a:pt x="23283" y="323850"/>
                      <a:pt x="11641" y="320675"/>
                      <a:pt x="0" y="31750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6" name="フリーフォーム: 図形 755">
                <a:extLst>
                  <a:ext uri="{FF2B5EF4-FFF2-40B4-BE49-F238E27FC236}">
                    <a16:creationId xmlns:a16="http://schemas.microsoft.com/office/drawing/2014/main" id="{6D107458-5779-4317-AE74-5DB98B5F6ED7}"/>
                  </a:ext>
                </a:extLst>
              </p:cNvPr>
              <p:cNvSpPr/>
              <p:nvPr/>
            </p:nvSpPr>
            <p:spPr>
              <a:xfrm>
                <a:off x="9833783" y="3564467"/>
                <a:ext cx="1125117" cy="889799"/>
              </a:xfrm>
              <a:custGeom>
                <a:avLst/>
                <a:gdLst>
                  <a:gd name="connsiteX0" fmla="*/ 138750 w 1399789"/>
                  <a:gd name="connsiteY0" fmla="*/ 0 h 889006"/>
                  <a:gd name="connsiteX1" fmla="*/ 92183 w 1399789"/>
                  <a:gd name="connsiteY1" fmla="*/ 156633 h 889006"/>
                  <a:gd name="connsiteX2" fmla="*/ 66783 w 1399789"/>
                  <a:gd name="connsiteY2" fmla="*/ 241300 h 889006"/>
                  <a:gd name="connsiteX3" fmla="*/ 11750 w 1399789"/>
                  <a:gd name="connsiteY3" fmla="*/ 406400 h 889006"/>
                  <a:gd name="connsiteX4" fmla="*/ 11750 w 1399789"/>
                  <a:gd name="connsiteY4" fmla="*/ 486833 h 889006"/>
                  <a:gd name="connsiteX5" fmla="*/ 3283 w 1399789"/>
                  <a:gd name="connsiteY5" fmla="*/ 596900 h 889006"/>
                  <a:gd name="connsiteX6" fmla="*/ 7517 w 1399789"/>
                  <a:gd name="connsiteY6" fmla="*/ 647700 h 889006"/>
                  <a:gd name="connsiteX7" fmla="*/ 83717 w 1399789"/>
                  <a:gd name="connsiteY7" fmla="*/ 770466 h 889006"/>
                  <a:gd name="connsiteX8" fmla="*/ 155683 w 1399789"/>
                  <a:gd name="connsiteY8" fmla="*/ 833966 h 889006"/>
                  <a:gd name="connsiteX9" fmla="*/ 269983 w 1399789"/>
                  <a:gd name="connsiteY9" fmla="*/ 876300 h 889006"/>
                  <a:gd name="connsiteX10" fmla="*/ 473183 w 1399789"/>
                  <a:gd name="connsiteY10" fmla="*/ 889000 h 889006"/>
                  <a:gd name="connsiteX11" fmla="*/ 718717 w 1399789"/>
                  <a:gd name="connsiteY11" fmla="*/ 876300 h 889006"/>
                  <a:gd name="connsiteX12" fmla="*/ 866883 w 1399789"/>
                  <a:gd name="connsiteY12" fmla="*/ 808566 h 889006"/>
                  <a:gd name="connsiteX13" fmla="*/ 993883 w 1399789"/>
                  <a:gd name="connsiteY13" fmla="*/ 706966 h 889006"/>
                  <a:gd name="connsiteX14" fmla="*/ 1214017 w 1399789"/>
                  <a:gd name="connsiteY14" fmla="*/ 579966 h 889006"/>
                  <a:gd name="connsiteX15" fmla="*/ 1362183 w 1399789"/>
                  <a:gd name="connsiteY15" fmla="*/ 618066 h 889006"/>
                  <a:gd name="connsiteX0" fmla="*/ 138750 w 1399789"/>
                  <a:gd name="connsiteY0" fmla="*/ 0 h 889006"/>
                  <a:gd name="connsiteX1" fmla="*/ 92183 w 1399789"/>
                  <a:gd name="connsiteY1" fmla="*/ 156633 h 889006"/>
                  <a:gd name="connsiteX2" fmla="*/ 66783 w 1399789"/>
                  <a:gd name="connsiteY2" fmla="*/ 241300 h 889006"/>
                  <a:gd name="connsiteX3" fmla="*/ 11750 w 1399789"/>
                  <a:gd name="connsiteY3" fmla="*/ 406400 h 889006"/>
                  <a:gd name="connsiteX4" fmla="*/ 11750 w 1399789"/>
                  <a:gd name="connsiteY4" fmla="*/ 486833 h 889006"/>
                  <a:gd name="connsiteX5" fmla="*/ 3283 w 1399789"/>
                  <a:gd name="connsiteY5" fmla="*/ 596900 h 889006"/>
                  <a:gd name="connsiteX6" fmla="*/ 7517 w 1399789"/>
                  <a:gd name="connsiteY6" fmla="*/ 647700 h 889006"/>
                  <a:gd name="connsiteX7" fmla="*/ 83717 w 1399789"/>
                  <a:gd name="connsiteY7" fmla="*/ 770466 h 889006"/>
                  <a:gd name="connsiteX8" fmla="*/ 155683 w 1399789"/>
                  <a:gd name="connsiteY8" fmla="*/ 833966 h 889006"/>
                  <a:gd name="connsiteX9" fmla="*/ 269983 w 1399789"/>
                  <a:gd name="connsiteY9" fmla="*/ 876300 h 889006"/>
                  <a:gd name="connsiteX10" fmla="*/ 473183 w 1399789"/>
                  <a:gd name="connsiteY10" fmla="*/ 889000 h 889006"/>
                  <a:gd name="connsiteX11" fmla="*/ 718717 w 1399789"/>
                  <a:gd name="connsiteY11" fmla="*/ 876300 h 889006"/>
                  <a:gd name="connsiteX12" fmla="*/ 866883 w 1399789"/>
                  <a:gd name="connsiteY12" fmla="*/ 808566 h 889006"/>
                  <a:gd name="connsiteX13" fmla="*/ 974833 w 1399789"/>
                  <a:gd name="connsiteY13" fmla="*/ 681566 h 889006"/>
                  <a:gd name="connsiteX14" fmla="*/ 1214017 w 1399789"/>
                  <a:gd name="connsiteY14" fmla="*/ 579966 h 889006"/>
                  <a:gd name="connsiteX15" fmla="*/ 1362183 w 1399789"/>
                  <a:gd name="connsiteY15" fmla="*/ 618066 h 889006"/>
                  <a:gd name="connsiteX0" fmla="*/ 138750 w 1391267"/>
                  <a:gd name="connsiteY0" fmla="*/ 0 h 889006"/>
                  <a:gd name="connsiteX1" fmla="*/ 92183 w 1391267"/>
                  <a:gd name="connsiteY1" fmla="*/ 156633 h 889006"/>
                  <a:gd name="connsiteX2" fmla="*/ 66783 w 1391267"/>
                  <a:gd name="connsiteY2" fmla="*/ 241300 h 889006"/>
                  <a:gd name="connsiteX3" fmla="*/ 11750 w 1391267"/>
                  <a:gd name="connsiteY3" fmla="*/ 406400 h 889006"/>
                  <a:gd name="connsiteX4" fmla="*/ 11750 w 1391267"/>
                  <a:gd name="connsiteY4" fmla="*/ 486833 h 889006"/>
                  <a:gd name="connsiteX5" fmla="*/ 3283 w 1391267"/>
                  <a:gd name="connsiteY5" fmla="*/ 596900 h 889006"/>
                  <a:gd name="connsiteX6" fmla="*/ 7517 w 1391267"/>
                  <a:gd name="connsiteY6" fmla="*/ 647700 h 889006"/>
                  <a:gd name="connsiteX7" fmla="*/ 83717 w 1391267"/>
                  <a:gd name="connsiteY7" fmla="*/ 770466 h 889006"/>
                  <a:gd name="connsiteX8" fmla="*/ 155683 w 1391267"/>
                  <a:gd name="connsiteY8" fmla="*/ 833966 h 889006"/>
                  <a:gd name="connsiteX9" fmla="*/ 269983 w 1391267"/>
                  <a:gd name="connsiteY9" fmla="*/ 876300 h 889006"/>
                  <a:gd name="connsiteX10" fmla="*/ 473183 w 1391267"/>
                  <a:gd name="connsiteY10" fmla="*/ 889000 h 889006"/>
                  <a:gd name="connsiteX11" fmla="*/ 718717 w 1391267"/>
                  <a:gd name="connsiteY11" fmla="*/ 876300 h 889006"/>
                  <a:gd name="connsiteX12" fmla="*/ 866883 w 1391267"/>
                  <a:gd name="connsiteY12" fmla="*/ 808566 h 889006"/>
                  <a:gd name="connsiteX13" fmla="*/ 974833 w 1391267"/>
                  <a:gd name="connsiteY13" fmla="*/ 681566 h 889006"/>
                  <a:gd name="connsiteX14" fmla="*/ 1125117 w 1391267"/>
                  <a:gd name="connsiteY14" fmla="*/ 584199 h 889006"/>
                  <a:gd name="connsiteX15" fmla="*/ 1362183 w 1391267"/>
                  <a:gd name="connsiteY15" fmla="*/ 618066 h 889006"/>
                  <a:gd name="connsiteX0" fmla="*/ 138750 w 1367890"/>
                  <a:gd name="connsiteY0" fmla="*/ 0 h 889006"/>
                  <a:gd name="connsiteX1" fmla="*/ 92183 w 1367890"/>
                  <a:gd name="connsiteY1" fmla="*/ 156633 h 889006"/>
                  <a:gd name="connsiteX2" fmla="*/ 66783 w 1367890"/>
                  <a:gd name="connsiteY2" fmla="*/ 241300 h 889006"/>
                  <a:gd name="connsiteX3" fmla="*/ 11750 w 1367890"/>
                  <a:gd name="connsiteY3" fmla="*/ 406400 h 889006"/>
                  <a:gd name="connsiteX4" fmla="*/ 11750 w 1367890"/>
                  <a:gd name="connsiteY4" fmla="*/ 486833 h 889006"/>
                  <a:gd name="connsiteX5" fmla="*/ 3283 w 1367890"/>
                  <a:gd name="connsiteY5" fmla="*/ 596900 h 889006"/>
                  <a:gd name="connsiteX6" fmla="*/ 7517 w 1367890"/>
                  <a:gd name="connsiteY6" fmla="*/ 647700 h 889006"/>
                  <a:gd name="connsiteX7" fmla="*/ 83717 w 1367890"/>
                  <a:gd name="connsiteY7" fmla="*/ 770466 h 889006"/>
                  <a:gd name="connsiteX8" fmla="*/ 155683 w 1367890"/>
                  <a:gd name="connsiteY8" fmla="*/ 833966 h 889006"/>
                  <a:gd name="connsiteX9" fmla="*/ 269983 w 1367890"/>
                  <a:gd name="connsiteY9" fmla="*/ 876300 h 889006"/>
                  <a:gd name="connsiteX10" fmla="*/ 473183 w 1367890"/>
                  <a:gd name="connsiteY10" fmla="*/ 889000 h 889006"/>
                  <a:gd name="connsiteX11" fmla="*/ 718717 w 1367890"/>
                  <a:gd name="connsiteY11" fmla="*/ 876300 h 889006"/>
                  <a:gd name="connsiteX12" fmla="*/ 866883 w 1367890"/>
                  <a:gd name="connsiteY12" fmla="*/ 808566 h 889006"/>
                  <a:gd name="connsiteX13" fmla="*/ 974833 w 1367890"/>
                  <a:gd name="connsiteY13" fmla="*/ 681566 h 889006"/>
                  <a:gd name="connsiteX14" fmla="*/ 1125117 w 1367890"/>
                  <a:gd name="connsiteY14" fmla="*/ 584199 h 889006"/>
                  <a:gd name="connsiteX15" fmla="*/ 1336783 w 1367890"/>
                  <a:gd name="connsiteY15" fmla="*/ 630766 h 889006"/>
                  <a:gd name="connsiteX0" fmla="*/ 138750 w 1125117"/>
                  <a:gd name="connsiteY0" fmla="*/ 0 h 889006"/>
                  <a:gd name="connsiteX1" fmla="*/ 92183 w 1125117"/>
                  <a:gd name="connsiteY1" fmla="*/ 156633 h 889006"/>
                  <a:gd name="connsiteX2" fmla="*/ 66783 w 1125117"/>
                  <a:gd name="connsiteY2" fmla="*/ 241300 h 889006"/>
                  <a:gd name="connsiteX3" fmla="*/ 11750 w 1125117"/>
                  <a:gd name="connsiteY3" fmla="*/ 406400 h 889006"/>
                  <a:gd name="connsiteX4" fmla="*/ 11750 w 1125117"/>
                  <a:gd name="connsiteY4" fmla="*/ 486833 h 889006"/>
                  <a:gd name="connsiteX5" fmla="*/ 3283 w 1125117"/>
                  <a:gd name="connsiteY5" fmla="*/ 596900 h 889006"/>
                  <a:gd name="connsiteX6" fmla="*/ 7517 w 1125117"/>
                  <a:gd name="connsiteY6" fmla="*/ 647700 h 889006"/>
                  <a:gd name="connsiteX7" fmla="*/ 83717 w 1125117"/>
                  <a:gd name="connsiteY7" fmla="*/ 770466 h 889006"/>
                  <a:gd name="connsiteX8" fmla="*/ 155683 w 1125117"/>
                  <a:gd name="connsiteY8" fmla="*/ 833966 h 889006"/>
                  <a:gd name="connsiteX9" fmla="*/ 269983 w 1125117"/>
                  <a:gd name="connsiteY9" fmla="*/ 876300 h 889006"/>
                  <a:gd name="connsiteX10" fmla="*/ 473183 w 1125117"/>
                  <a:gd name="connsiteY10" fmla="*/ 889000 h 889006"/>
                  <a:gd name="connsiteX11" fmla="*/ 718717 w 1125117"/>
                  <a:gd name="connsiteY11" fmla="*/ 876300 h 889006"/>
                  <a:gd name="connsiteX12" fmla="*/ 866883 w 1125117"/>
                  <a:gd name="connsiteY12" fmla="*/ 808566 h 889006"/>
                  <a:gd name="connsiteX13" fmla="*/ 974833 w 1125117"/>
                  <a:gd name="connsiteY13" fmla="*/ 681566 h 889006"/>
                  <a:gd name="connsiteX14" fmla="*/ 1125117 w 1125117"/>
                  <a:gd name="connsiteY14" fmla="*/ 584199 h 889006"/>
                  <a:gd name="connsiteX0" fmla="*/ 138750 w 1125117"/>
                  <a:gd name="connsiteY0" fmla="*/ 0 h 889394"/>
                  <a:gd name="connsiteX1" fmla="*/ 92183 w 1125117"/>
                  <a:gd name="connsiteY1" fmla="*/ 156633 h 889394"/>
                  <a:gd name="connsiteX2" fmla="*/ 66783 w 1125117"/>
                  <a:gd name="connsiteY2" fmla="*/ 241300 h 889394"/>
                  <a:gd name="connsiteX3" fmla="*/ 11750 w 1125117"/>
                  <a:gd name="connsiteY3" fmla="*/ 406400 h 889394"/>
                  <a:gd name="connsiteX4" fmla="*/ 11750 w 1125117"/>
                  <a:gd name="connsiteY4" fmla="*/ 486833 h 889394"/>
                  <a:gd name="connsiteX5" fmla="*/ 3283 w 1125117"/>
                  <a:gd name="connsiteY5" fmla="*/ 596900 h 889394"/>
                  <a:gd name="connsiteX6" fmla="*/ 7517 w 1125117"/>
                  <a:gd name="connsiteY6" fmla="*/ 647700 h 889394"/>
                  <a:gd name="connsiteX7" fmla="*/ 83717 w 1125117"/>
                  <a:gd name="connsiteY7" fmla="*/ 770466 h 889394"/>
                  <a:gd name="connsiteX8" fmla="*/ 155683 w 1125117"/>
                  <a:gd name="connsiteY8" fmla="*/ 833966 h 889394"/>
                  <a:gd name="connsiteX9" fmla="*/ 269983 w 1125117"/>
                  <a:gd name="connsiteY9" fmla="*/ 876300 h 889394"/>
                  <a:gd name="connsiteX10" fmla="*/ 473183 w 1125117"/>
                  <a:gd name="connsiteY10" fmla="*/ 889000 h 889394"/>
                  <a:gd name="connsiteX11" fmla="*/ 718717 w 1125117"/>
                  <a:gd name="connsiteY11" fmla="*/ 876300 h 889394"/>
                  <a:gd name="connsiteX12" fmla="*/ 862650 w 1125117"/>
                  <a:gd name="connsiteY12" fmla="*/ 789516 h 889394"/>
                  <a:gd name="connsiteX13" fmla="*/ 974833 w 1125117"/>
                  <a:gd name="connsiteY13" fmla="*/ 681566 h 889394"/>
                  <a:gd name="connsiteX14" fmla="*/ 1125117 w 1125117"/>
                  <a:gd name="connsiteY14" fmla="*/ 584199 h 889394"/>
                  <a:gd name="connsiteX0" fmla="*/ 138750 w 1125117"/>
                  <a:gd name="connsiteY0" fmla="*/ 0 h 889799"/>
                  <a:gd name="connsiteX1" fmla="*/ 92183 w 1125117"/>
                  <a:gd name="connsiteY1" fmla="*/ 156633 h 889799"/>
                  <a:gd name="connsiteX2" fmla="*/ 66783 w 1125117"/>
                  <a:gd name="connsiteY2" fmla="*/ 241300 h 889799"/>
                  <a:gd name="connsiteX3" fmla="*/ 11750 w 1125117"/>
                  <a:gd name="connsiteY3" fmla="*/ 406400 h 889799"/>
                  <a:gd name="connsiteX4" fmla="*/ 11750 w 1125117"/>
                  <a:gd name="connsiteY4" fmla="*/ 486833 h 889799"/>
                  <a:gd name="connsiteX5" fmla="*/ 3283 w 1125117"/>
                  <a:gd name="connsiteY5" fmla="*/ 596900 h 889799"/>
                  <a:gd name="connsiteX6" fmla="*/ 7517 w 1125117"/>
                  <a:gd name="connsiteY6" fmla="*/ 647700 h 889799"/>
                  <a:gd name="connsiteX7" fmla="*/ 83717 w 1125117"/>
                  <a:gd name="connsiteY7" fmla="*/ 770466 h 889799"/>
                  <a:gd name="connsiteX8" fmla="*/ 155683 w 1125117"/>
                  <a:gd name="connsiteY8" fmla="*/ 833966 h 889799"/>
                  <a:gd name="connsiteX9" fmla="*/ 269983 w 1125117"/>
                  <a:gd name="connsiteY9" fmla="*/ 876300 h 889799"/>
                  <a:gd name="connsiteX10" fmla="*/ 473183 w 1125117"/>
                  <a:gd name="connsiteY10" fmla="*/ 889000 h 889799"/>
                  <a:gd name="connsiteX11" fmla="*/ 727184 w 1125117"/>
                  <a:gd name="connsiteY11" fmla="*/ 857250 h 889799"/>
                  <a:gd name="connsiteX12" fmla="*/ 862650 w 1125117"/>
                  <a:gd name="connsiteY12" fmla="*/ 789516 h 889799"/>
                  <a:gd name="connsiteX13" fmla="*/ 974833 w 1125117"/>
                  <a:gd name="connsiteY13" fmla="*/ 681566 h 889799"/>
                  <a:gd name="connsiteX14" fmla="*/ 1125117 w 1125117"/>
                  <a:gd name="connsiteY14" fmla="*/ 584199 h 88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5117" h="889799">
                    <a:moveTo>
                      <a:pt x="138750" y="0"/>
                    </a:moveTo>
                    <a:lnTo>
                      <a:pt x="92183" y="156633"/>
                    </a:lnTo>
                    <a:cubicBezTo>
                      <a:pt x="80189" y="196850"/>
                      <a:pt x="80188" y="199672"/>
                      <a:pt x="66783" y="241300"/>
                    </a:cubicBezTo>
                    <a:cubicBezTo>
                      <a:pt x="53378" y="282928"/>
                      <a:pt x="20922" y="365478"/>
                      <a:pt x="11750" y="406400"/>
                    </a:cubicBezTo>
                    <a:cubicBezTo>
                      <a:pt x="2578" y="447322"/>
                      <a:pt x="13161" y="455083"/>
                      <a:pt x="11750" y="486833"/>
                    </a:cubicBezTo>
                    <a:cubicBezTo>
                      <a:pt x="10339" y="518583"/>
                      <a:pt x="3988" y="570089"/>
                      <a:pt x="3283" y="596900"/>
                    </a:cubicBezTo>
                    <a:cubicBezTo>
                      <a:pt x="2578" y="623711"/>
                      <a:pt x="-5889" y="618772"/>
                      <a:pt x="7517" y="647700"/>
                    </a:cubicBezTo>
                    <a:cubicBezTo>
                      <a:pt x="20923" y="676628"/>
                      <a:pt x="59023" y="739422"/>
                      <a:pt x="83717" y="770466"/>
                    </a:cubicBezTo>
                    <a:cubicBezTo>
                      <a:pt x="108411" y="801510"/>
                      <a:pt x="124639" y="816327"/>
                      <a:pt x="155683" y="833966"/>
                    </a:cubicBezTo>
                    <a:cubicBezTo>
                      <a:pt x="186727" y="851605"/>
                      <a:pt x="217066" y="867128"/>
                      <a:pt x="269983" y="876300"/>
                    </a:cubicBezTo>
                    <a:cubicBezTo>
                      <a:pt x="322900" y="885472"/>
                      <a:pt x="396983" y="892175"/>
                      <a:pt x="473183" y="889000"/>
                    </a:cubicBezTo>
                    <a:cubicBezTo>
                      <a:pt x="549383" y="885825"/>
                      <a:pt x="662273" y="873831"/>
                      <a:pt x="727184" y="857250"/>
                    </a:cubicBezTo>
                    <a:cubicBezTo>
                      <a:pt x="792095" y="840669"/>
                      <a:pt x="821375" y="818797"/>
                      <a:pt x="862650" y="789516"/>
                    </a:cubicBezTo>
                    <a:cubicBezTo>
                      <a:pt x="903925" y="760235"/>
                      <a:pt x="931089" y="715785"/>
                      <a:pt x="974833" y="681566"/>
                    </a:cubicBezTo>
                    <a:cubicBezTo>
                      <a:pt x="1018577" y="647347"/>
                      <a:pt x="1063734" y="599016"/>
                      <a:pt x="1125117" y="584199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7" name="フリーフォーム: 図形 756">
                <a:extLst>
                  <a:ext uri="{FF2B5EF4-FFF2-40B4-BE49-F238E27FC236}">
                    <a16:creationId xmlns:a16="http://schemas.microsoft.com/office/drawing/2014/main" id="{CF8D8036-26ED-4336-9EC8-ED52B6C81FD8}"/>
                  </a:ext>
                </a:extLst>
              </p:cNvPr>
              <p:cNvSpPr/>
              <p:nvPr/>
            </p:nvSpPr>
            <p:spPr>
              <a:xfrm>
                <a:off x="10961017" y="4152900"/>
                <a:ext cx="206013" cy="44450"/>
              </a:xfrm>
              <a:custGeom>
                <a:avLst/>
                <a:gdLst>
                  <a:gd name="connsiteX0" fmla="*/ 0 w 206013"/>
                  <a:gd name="connsiteY0" fmla="*/ 0 h 44450"/>
                  <a:gd name="connsiteX1" fmla="*/ 63500 w 206013"/>
                  <a:gd name="connsiteY1" fmla="*/ 4233 h 44450"/>
                  <a:gd name="connsiteX2" fmla="*/ 135467 w 206013"/>
                  <a:gd name="connsiteY2" fmla="*/ 19050 h 44450"/>
                  <a:gd name="connsiteX3" fmla="*/ 205317 w 206013"/>
                  <a:gd name="connsiteY3" fmla="*/ 44450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013" h="44450">
                    <a:moveTo>
                      <a:pt x="0" y="0"/>
                    </a:moveTo>
                    <a:cubicBezTo>
                      <a:pt x="20461" y="529"/>
                      <a:pt x="40922" y="1058"/>
                      <a:pt x="63500" y="4233"/>
                    </a:cubicBezTo>
                    <a:cubicBezTo>
                      <a:pt x="86078" y="7408"/>
                      <a:pt x="111831" y="12347"/>
                      <a:pt x="135467" y="19050"/>
                    </a:cubicBezTo>
                    <a:cubicBezTo>
                      <a:pt x="159103" y="25753"/>
                      <a:pt x="212725" y="31397"/>
                      <a:pt x="205317" y="44450"/>
                    </a:cubicBezTo>
                  </a:path>
                </a:pathLst>
              </a:custGeom>
              <a:noFill/>
              <a:ln cap="rnd">
                <a:solidFill>
                  <a:srgbClr val="92D05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0" name="テキスト ボックス 759">
              <a:extLst>
                <a:ext uri="{FF2B5EF4-FFF2-40B4-BE49-F238E27FC236}">
                  <a16:creationId xmlns:a16="http://schemas.microsoft.com/office/drawing/2014/main" id="{3C4E004A-826D-4EE4-A954-AFF1B0F2961E}"/>
                </a:ext>
              </a:extLst>
            </p:cNvPr>
            <p:cNvSpPr txBox="1"/>
            <p:nvPr/>
          </p:nvSpPr>
          <p:spPr>
            <a:xfrm>
              <a:off x="1528621" y="2324335"/>
              <a:ext cx="461665" cy="224676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kumimoji="1" lang="ja-JP" altLang="en-US" spc="600" dirty="0">
                  <a:solidFill>
                    <a:srgbClr val="92D050"/>
                  </a:solidFill>
                  <a:latin typeface="HGS行書体" panose="03000600000000000000" pitchFamily="66" charset="-128"/>
                  <a:ea typeface="HGS行書体" panose="03000600000000000000" pitchFamily="66" charset="-128"/>
                </a:rPr>
                <a:t>熊坂力点の贋作</a:t>
              </a:r>
            </a:p>
          </p:txBody>
        </p:sp>
        <p:pic>
          <p:nvPicPr>
            <p:cNvPr id="1028" name="Picture 4" descr="スターバックス（スタバ）の由来や歴史、ロゴ（マーク）の意味とは？ | 歴史・由来・意味の雑学">
              <a:extLst>
                <a:ext uri="{FF2B5EF4-FFF2-40B4-BE49-F238E27FC236}">
                  <a16:creationId xmlns:a16="http://schemas.microsoft.com/office/drawing/2014/main" id="{C155E8AF-F18B-4E7C-A775-974610FBDD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736"/>
            <a:stretch/>
          </p:blipFill>
          <p:spPr bwMode="auto">
            <a:xfrm>
              <a:off x="9254841" y="2292064"/>
              <a:ext cx="2497784" cy="2493376"/>
            </a:xfrm>
            <a:prstGeom prst="ellipse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90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50">
        <p:fade/>
      </p:transition>
    </mc:Choice>
    <mc:Fallback xmlns="">
      <p:transition spd="med" advClick="0" advTm="125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BB0CF612-27BE-4203-942B-907FF79A9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ENSHIRO - TOUGH BOY  •[1Anime Cover]•">
            <a:hlinkClick r:id="" action="ppaction://media"/>
            <a:extLst>
              <a:ext uri="{FF2B5EF4-FFF2-40B4-BE49-F238E27FC236}">
                <a16:creationId xmlns:a16="http://schemas.microsoft.com/office/drawing/2014/main" id="{222E3958-7BB5-4131-A661-8D143516E4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0" end="300990.125"/>
                  <p14:fade out="7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465" y="6402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3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1250">
        <p159:morph option="byObject"/>
      </p:transition>
    </mc:Choice>
    <mc:Fallback xmlns="">
      <p:transition spd="slow" advClick="0" advTm="1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B894D77-4B4D-4A48-A046-DFC76A30788D}"/>
              </a:ext>
            </a:extLst>
          </p:cNvPr>
          <p:cNvGrpSpPr/>
          <p:nvPr/>
        </p:nvGrpSpPr>
        <p:grpSpPr>
          <a:xfrm>
            <a:off x="1528621" y="165100"/>
            <a:ext cx="10652651" cy="6597524"/>
            <a:chOff x="1528621" y="165100"/>
            <a:chExt cx="10652651" cy="6597524"/>
          </a:xfrm>
        </p:grpSpPr>
        <p:grpSp>
          <p:nvGrpSpPr>
            <p:cNvPr id="526" name="グループ化 525">
              <a:extLst>
                <a:ext uri="{FF2B5EF4-FFF2-40B4-BE49-F238E27FC236}">
                  <a16:creationId xmlns:a16="http://schemas.microsoft.com/office/drawing/2014/main" id="{7145DC65-93A2-484E-8AD2-B82333BC8401}"/>
                </a:ext>
              </a:extLst>
            </p:cNvPr>
            <p:cNvGrpSpPr/>
            <p:nvPr/>
          </p:nvGrpSpPr>
          <p:grpSpPr>
            <a:xfrm>
              <a:off x="3358919" y="165100"/>
              <a:ext cx="4937942" cy="6597524"/>
              <a:chOff x="6952351" y="165100"/>
              <a:chExt cx="4937942" cy="6597524"/>
            </a:xfrm>
            <a:effectLst>
              <a:glow rad="63500">
                <a:srgbClr val="FF3399">
                  <a:alpha val="63000"/>
                </a:srgbClr>
              </a:glow>
            </a:effectLst>
          </p:grpSpPr>
          <p:sp>
            <p:nvSpPr>
              <p:cNvPr id="527" name="フリーフォーム: 図形 526">
                <a:extLst>
                  <a:ext uri="{FF2B5EF4-FFF2-40B4-BE49-F238E27FC236}">
                    <a16:creationId xmlns:a16="http://schemas.microsoft.com/office/drawing/2014/main" id="{F6EB1BC5-7AD9-4EA6-94BF-7D629F072550}"/>
                  </a:ext>
                </a:extLst>
              </p:cNvPr>
              <p:cNvSpPr/>
              <p:nvPr/>
            </p:nvSpPr>
            <p:spPr>
              <a:xfrm>
                <a:off x="6952351" y="3749040"/>
                <a:ext cx="2296283" cy="703580"/>
              </a:xfrm>
              <a:custGeom>
                <a:avLst/>
                <a:gdLst>
                  <a:gd name="connsiteX0" fmla="*/ 4604 w 2295684"/>
                  <a:gd name="connsiteY0" fmla="*/ 716280 h 716280"/>
                  <a:gd name="connsiteX1" fmla="*/ 9684 w 2295684"/>
                  <a:gd name="connsiteY1" fmla="*/ 640080 h 716280"/>
                  <a:gd name="connsiteX2" fmla="*/ 90964 w 2295684"/>
                  <a:gd name="connsiteY2" fmla="*/ 543560 h 716280"/>
                  <a:gd name="connsiteX3" fmla="*/ 162084 w 2295684"/>
                  <a:gd name="connsiteY3" fmla="*/ 452120 h 716280"/>
                  <a:gd name="connsiteX4" fmla="*/ 304324 w 2295684"/>
                  <a:gd name="connsiteY4" fmla="*/ 355600 h 716280"/>
                  <a:gd name="connsiteX5" fmla="*/ 456724 w 2295684"/>
                  <a:gd name="connsiteY5" fmla="*/ 264160 h 716280"/>
                  <a:gd name="connsiteX6" fmla="*/ 634524 w 2295684"/>
                  <a:gd name="connsiteY6" fmla="*/ 238760 h 716280"/>
                  <a:gd name="connsiteX7" fmla="*/ 786924 w 2295684"/>
                  <a:gd name="connsiteY7" fmla="*/ 238760 h 716280"/>
                  <a:gd name="connsiteX8" fmla="*/ 1000284 w 2295684"/>
                  <a:gd name="connsiteY8" fmla="*/ 274320 h 716280"/>
                  <a:gd name="connsiteX9" fmla="*/ 1254284 w 2295684"/>
                  <a:gd name="connsiteY9" fmla="*/ 330200 h 716280"/>
                  <a:gd name="connsiteX10" fmla="*/ 1345724 w 2295684"/>
                  <a:gd name="connsiteY10" fmla="*/ 401320 h 716280"/>
                  <a:gd name="connsiteX11" fmla="*/ 1482884 w 2295684"/>
                  <a:gd name="connsiteY11" fmla="*/ 472440 h 716280"/>
                  <a:gd name="connsiteX12" fmla="*/ 1660684 w 2295684"/>
                  <a:gd name="connsiteY12" fmla="*/ 629920 h 716280"/>
                  <a:gd name="connsiteX13" fmla="*/ 1782604 w 2295684"/>
                  <a:gd name="connsiteY13" fmla="*/ 660400 h 716280"/>
                  <a:gd name="connsiteX14" fmla="*/ 1950244 w 2295684"/>
                  <a:gd name="connsiteY14" fmla="*/ 538480 h 716280"/>
                  <a:gd name="connsiteX15" fmla="*/ 2031524 w 2295684"/>
                  <a:gd name="connsiteY15" fmla="*/ 426720 h 716280"/>
                  <a:gd name="connsiteX16" fmla="*/ 2092484 w 2295684"/>
                  <a:gd name="connsiteY16" fmla="*/ 299720 h 716280"/>
                  <a:gd name="connsiteX17" fmla="*/ 2183924 w 2295684"/>
                  <a:gd name="connsiteY17" fmla="*/ 157480 h 716280"/>
                  <a:gd name="connsiteX18" fmla="*/ 2239804 w 2295684"/>
                  <a:gd name="connsiteY18" fmla="*/ 50800 h 716280"/>
                  <a:gd name="connsiteX19" fmla="*/ 2295684 w 2295684"/>
                  <a:gd name="connsiteY19" fmla="*/ 0 h 716280"/>
                  <a:gd name="connsiteX0" fmla="*/ 3964 w 2296632"/>
                  <a:gd name="connsiteY0" fmla="*/ 703580 h 703580"/>
                  <a:gd name="connsiteX1" fmla="*/ 10632 w 2296632"/>
                  <a:gd name="connsiteY1" fmla="*/ 640080 h 703580"/>
                  <a:gd name="connsiteX2" fmla="*/ 91912 w 2296632"/>
                  <a:gd name="connsiteY2" fmla="*/ 543560 h 703580"/>
                  <a:gd name="connsiteX3" fmla="*/ 163032 w 2296632"/>
                  <a:gd name="connsiteY3" fmla="*/ 452120 h 703580"/>
                  <a:gd name="connsiteX4" fmla="*/ 305272 w 2296632"/>
                  <a:gd name="connsiteY4" fmla="*/ 355600 h 703580"/>
                  <a:gd name="connsiteX5" fmla="*/ 457672 w 2296632"/>
                  <a:gd name="connsiteY5" fmla="*/ 264160 h 703580"/>
                  <a:gd name="connsiteX6" fmla="*/ 635472 w 2296632"/>
                  <a:gd name="connsiteY6" fmla="*/ 238760 h 703580"/>
                  <a:gd name="connsiteX7" fmla="*/ 787872 w 2296632"/>
                  <a:gd name="connsiteY7" fmla="*/ 238760 h 703580"/>
                  <a:gd name="connsiteX8" fmla="*/ 1001232 w 2296632"/>
                  <a:gd name="connsiteY8" fmla="*/ 274320 h 703580"/>
                  <a:gd name="connsiteX9" fmla="*/ 1255232 w 2296632"/>
                  <a:gd name="connsiteY9" fmla="*/ 330200 h 703580"/>
                  <a:gd name="connsiteX10" fmla="*/ 1346672 w 2296632"/>
                  <a:gd name="connsiteY10" fmla="*/ 401320 h 703580"/>
                  <a:gd name="connsiteX11" fmla="*/ 1483832 w 2296632"/>
                  <a:gd name="connsiteY11" fmla="*/ 472440 h 703580"/>
                  <a:gd name="connsiteX12" fmla="*/ 1661632 w 2296632"/>
                  <a:gd name="connsiteY12" fmla="*/ 629920 h 703580"/>
                  <a:gd name="connsiteX13" fmla="*/ 1783552 w 2296632"/>
                  <a:gd name="connsiteY13" fmla="*/ 660400 h 703580"/>
                  <a:gd name="connsiteX14" fmla="*/ 1951192 w 2296632"/>
                  <a:gd name="connsiteY14" fmla="*/ 538480 h 703580"/>
                  <a:gd name="connsiteX15" fmla="*/ 2032472 w 2296632"/>
                  <a:gd name="connsiteY15" fmla="*/ 426720 h 703580"/>
                  <a:gd name="connsiteX16" fmla="*/ 2093432 w 2296632"/>
                  <a:gd name="connsiteY16" fmla="*/ 299720 h 703580"/>
                  <a:gd name="connsiteX17" fmla="*/ 2184872 w 2296632"/>
                  <a:gd name="connsiteY17" fmla="*/ 157480 h 703580"/>
                  <a:gd name="connsiteX18" fmla="*/ 2240752 w 2296632"/>
                  <a:gd name="connsiteY18" fmla="*/ 50800 h 703580"/>
                  <a:gd name="connsiteX19" fmla="*/ 2296632 w 2296632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304923 w 2296283"/>
                  <a:gd name="connsiteY4" fmla="*/ 355600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54883 w 2296283"/>
                  <a:gd name="connsiteY9" fmla="*/ 330200 h 703580"/>
                  <a:gd name="connsiteX10" fmla="*/ 1346323 w 2296283"/>
                  <a:gd name="connsiteY10" fmla="*/ 401320 h 703580"/>
                  <a:gd name="connsiteX11" fmla="*/ 1483483 w 2296283"/>
                  <a:gd name="connsiteY11" fmla="*/ 472440 h 703580"/>
                  <a:gd name="connsiteX12" fmla="*/ 1661283 w 2296283"/>
                  <a:gd name="connsiteY12" fmla="*/ 629920 h 703580"/>
                  <a:gd name="connsiteX13" fmla="*/ 1783203 w 2296283"/>
                  <a:gd name="connsiteY13" fmla="*/ 660400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54883 w 2296283"/>
                  <a:gd name="connsiteY9" fmla="*/ 330200 h 703580"/>
                  <a:gd name="connsiteX10" fmla="*/ 1346323 w 2296283"/>
                  <a:gd name="connsiteY10" fmla="*/ 401320 h 703580"/>
                  <a:gd name="connsiteX11" fmla="*/ 1483483 w 2296283"/>
                  <a:gd name="connsiteY11" fmla="*/ 472440 h 703580"/>
                  <a:gd name="connsiteX12" fmla="*/ 1661283 w 2296283"/>
                  <a:gd name="connsiteY12" fmla="*/ 629920 h 703580"/>
                  <a:gd name="connsiteX13" fmla="*/ 1783203 w 2296283"/>
                  <a:gd name="connsiteY13" fmla="*/ 660400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83483 w 2296283"/>
                  <a:gd name="connsiteY11" fmla="*/ 472440 h 703580"/>
                  <a:gd name="connsiteX12" fmla="*/ 1661283 w 2296283"/>
                  <a:gd name="connsiteY12" fmla="*/ 629920 h 703580"/>
                  <a:gd name="connsiteX13" fmla="*/ 1783203 w 2296283"/>
                  <a:gd name="connsiteY13" fmla="*/ 660400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75545 w 2296283"/>
                  <a:gd name="connsiteY11" fmla="*/ 486728 h 703580"/>
                  <a:gd name="connsiteX12" fmla="*/ 1661283 w 2296283"/>
                  <a:gd name="connsiteY12" fmla="*/ 629920 h 703580"/>
                  <a:gd name="connsiteX13" fmla="*/ 1783203 w 2296283"/>
                  <a:gd name="connsiteY13" fmla="*/ 660400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75545 w 2296283"/>
                  <a:gd name="connsiteY11" fmla="*/ 486728 h 703580"/>
                  <a:gd name="connsiteX12" fmla="*/ 1654933 w 2296283"/>
                  <a:gd name="connsiteY12" fmla="*/ 637858 h 703580"/>
                  <a:gd name="connsiteX13" fmla="*/ 1783203 w 2296283"/>
                  <a:gd name="connsiteY13" fmla="*/ 660400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75545 w 2296283"/>
                  <a:gd name="connsiteY11" fmla="*/ 486728 h 703580"/>
                  <a:gd name="connsiteX12" fmla="*/ 1654933 w 2296283"/>
                  <a:gd name="connsiteY12" fmla="*/ 637858 h 703580"/>
                  <a:gd name="connsiteX13" fmla="*/ 1789553 w 2296283"/>
                  <a:gd name="connsiteY13" fmla="*/ 665163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75545 w 2296283"/>
                  <a:gd name="connsiteY11" fmla="*/ 486728 h 703580"/>
                  <a:gd name="connsiteX12" fmla="*/ 1654933 w 2296283"/>
                  <a:gd name="connsiteY12" fmla="*/ 637858 h 703580"/>
                  <a:gd name="connsiteX13" fmla="*/ 1789553 w 2296283"/>
                  <a:gd name="connsiteY13" fmla="*/ 665163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84523 w 2296283"/>
                  <a:gd name="connsiteY17" fmla="*/ 157480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  <a:gd name="connsiteX0" fmla="*/ 3615 w 2296283"/>
                  <a:gd name="connsiteY0" fmla="*/ 703580 h 703580"/>
                  <a:gd name="connsiteX1" fmla="*/ 10283 w 2296283"/>
                  <a:gd name="connsiteY1" fmla="*/ 640080 h 703580"/>
                  <a:gd name="connsiteX2" fmla="*/ 85213 w 2296283"/>
                  <a:gd name="connsiteY2" fmla="*/ 535623 h 703580"/>
                  <a:gd name="connsiteX3" fmla="*/ 162683 w 2296283"/>
                  <a:gd name="connsiteY3" fmla="*/ 452120 h 703580"/>
                  <a:gd name="connsiteX4" fmla="*/ 298573 w 2296283"/>
                  <a:gd name="connsiteY4" fmla="*/ 341313 h 703580"/>
                  <a:gd name="connsiteX5" fmla="*/ 457323 w 2296283"/>
                  <a:gd name="connsiteY5" fmla="*/ 264160 h 703580"/>
                  <a:gd name="connsiteX6" fmla="*/ 635123 w 2296283"/>
                  <a:gd name="connsiteY6" fmla="*/ 238760 h 703580"/>
                  <a:gd name="connsiteX7" fmla="*/ 787523 w 2296283"/>
                  <a:gd name="connsiteY7" fmla="*/ 238760 h 703580"/>
                  <a:gd name="connsiteX8" fmla="*/ 1000883 w 2296283"/>
                  <a:gd name="connsiteY8" fmla="*/ 274320 h 703580"/>
                  <a:gd name="connsiteX9" fmla="*/ 1243771 w 2296283"/>
                  <a:gd name="connsiteY9" fmla="*/ 347662 h 703580"/>
                  <a:gd name="connsiteX10" fmla="*/ 1346323 w 2296283"/>
                  <a:gd name="connsiteY10" fmla="*/ 401320 h 703580"/>
                  <a:gd name="connsiteX11" fmla="*/ 1475545 w 2296283"/>
                  <a:gd name="connsiteY11" fmla="*/ 486728 h 703580"/>
                  <a:gd name="connsiteX12" fmla="*/ 1654933 w 2296283"/>
                  <a:gd name="connsiteY12" fmla="*/ 637858 h 703580"/>
                  <a:gd name="connsiteX13" fmla="*/ 1789553 w 2296283"/>
                  <a:gd name="connsiteY13" fmla="*/ 665163 h 703580"/>
                  <a:gd name="connsiteX14" fmla="*/ 1950843 w 2296283"/>
                  <a:gd name="connsiteY14" fmla="*/ 538480 h 703580"/>
                  <a:gd name="connsiteX15" fmla="*/ 2032123 w 2296283"/>
                  <a:gd name="connsiteY15" fmla="*/ 426720 h 703580"/>
                  <a:gd name="connsiteX16" fmla="*/ 2093083 w 2296283"/>
                  <a:gd name="connsiteY16" fmla="*/ 299720 h 703580"/>
                  <a:gd name="connsiteX17" fmla="*/ 2171823 w 2296283"/>
                  <a:gd name="connsiteY17" fmla="*/ 159068 h 703580"/>
                  <a:gd name="connsiteX18" fmla="*/ 2240403 w 2296283"/>
                  <a:gd name="connsiteY18" fmla="*/ 50800 h 703580"/>
                  <a:gd name="connsiteX19" fmla="*/ 2296283 w 2296283"/>
                  <a:gd name="connsiteY19" fmla="*/ 0 h 70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96283" h="703580">
                    <a:moveTo>
                      <a:pt x="3615" y="703580"/>
                    </a:moveTo>
                    <a:cubicBezTo>
                      <a:pt x="-1042" y="679873"/>
                      <a:pt x="-3317" y="668073"/>
                      <a:pt x="10283" y="640080"/>
                    </a:cubicBezTo>
                    <a:cubicBezTo>
                      <a:pt x="23883" y="612087"/>
                      <a:pt x="59813" y="566950"/>
                      <a:pt x="85213" y="535623"/>
                    </a:cubicBezTo>
                    <a:cubicBezTo>
                      <a:pt x="110613" y="504296"/>
                      <a:pt x="127123" y="484505"/>
                      <a:pt x="162683" y="452120"/>
                    </a:cubicBezTo>
                    <a:cubicBezTo>
                      <a:pt x="198243" y="419735"/>
                      <a:pt x="249466" y="372640"/>
                      <a:pt x="298573" y="341313"/>
                    </a:cubicBezTo>
                    <a:cubicBezTo>
                      <a:pt x="347680" y="309986"/>
                      <a:pt x="401231" y="281252"/>
                      <a:pt x="457323" y="264160"/>
                    </a:cubicBezTo>
                    <a:cubicBezTo>
                      <a:pt x="513415" y="247068"/>
                      <a:pt x="580090" y="242993"/>
                      <a:pt x="635123" y="238760"/>
                    </a:cubicBezTo>
                    <a:cubicBezTo>
                      <a:pt x="690156" y="234527"/>
                      <a:pt x="726563" y="232833"/>
                      <a:pt x="787523" y="238760"/>
                    </a:cubicBezTo>
                    <a:cubicBezTo>
                      <a:pt x="848483" y="244687"/>
                      <a:pt x="924842" y="256170"/>
                      <a:pt x="1000883" y="274320"/>
                    </a:cubicBezTo>
                    <a:cubicBezTo>
                      <a:pt x="1076924" y="292470"/>
                      <a:pt x="1186198" y="326495"/>
                      <a:pt x="1243771" y="347662"/>
                    </a:cubicBezTo>
                    <a:cubicBezTo>
                      <a:pt x="1301344" y="368829"/>
                      <a:pt x="1307694" y="378142"/>
                      <a:pt x="1346323" y="401320"/>
                    </a:cubicBezTo>
                    <a:cubicBezTo>
                      <a:pt x="1384952" y="424498"/>
                      <a:pt x="1424110" y="447305"/>
                      <a:pt x="1475545" y="486728"/>
                    </a:cubicBezTo>
                    <a:cubicBezTo>
                      <a:pt x="1526980" y="526151"/>
                      <a:pt x="1602598" y="608119"/>
                      <a:pt x="1654933" y="637858"/>
                    </a:cubicBezTo>
                    <a:cubicBezTo>
                      <a:pt x="1707268" y="667597"/>
                      <a:pt x="1727535" y="699188"/>
                      <a:pt x="1789553" y="665163"/>
                    </a:cubicBezTo>
                    <a:cubicBezTo>
                      <a:pt x="1851571" y="631138"/>
                      <a:pt x="1910415" y="578220"/>
                      <a:pt x="1950843" y="538480"/>
                    </a:cubicBezTo>
                    <a:cubicBezTo>
                      <a:pt x="1991271" y="498740"/>
                      <a:pt x="2008416" y="466513"/>
                      <a:pt x="2032123" y="426720"/>
                    </a:cubicBezTo>
                    <a:cubicBezTo>
                      <a:pt x="2055830" y="386927"/>
                      <a:pt x="2069800" y="344329"/>
                      <a:pt x="2093083" y="299720"/>
                    </a:cubicBezTo>
                    <a:cubicBezTo>
                      <a:pt x="2116366" y="255111"/>
                      <a:pt x="2147270" y="200555"/>
                      <a:pt x="2171823" y="159068"/>
                    </a:cubicBezTo>
                    <a:cubicBezTo>
                      <a:pt x="2196376" y="117581"/>
                      <a:pt x="2221776" y="77047"/>
                      <a:pt x="2240403" y="50800"/>
                    </a:cubicBezTo>
                    <a:cubicBezTo>
                      <a:pt x="2259030" y="24553"/>
                      <a:pt x="2294590" y="15240"/>
                      <a:pt x="2296283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8" name="フリーフォーム: 図形 527">
                <a:extLst>
                  <a:ext uri="{FF2B5EF4-FFF2-40B4-BE49-F238E27FC236}">
                    <a16:creationId xmlns:a16="http://schemas.microsoft.com/office/drawing/2014/main" id="{9D2729FF-22DB-4B27-AFDC-A4005F7B9853}"/>
                  </a:ext>
                </a:extLst>
              </p:cNvPr>
              <p:cNvSpPr/>
              <p:nvPr/>
            </p:nvSpPr>
            <p:spPr>
              <a:xfrm>
                <a:off x="9202749" y="2895600"/>
                <a:ext cx="38581" cy="851535"/>
              </a:xfrm>
              <a:custGeom>
                <a:avLst/>
                <a:gdLst>
                  <a:gd name="connsiteX0" fmla="*/ 56044 w 56044"/>
                  <a:gd name="connsiteY0" fmla="*/ 848360 h 848360"/>
                  <a:gd name="connsiteX1" fmla="*/ 20484 w 56044"/>
                  <a:gd name="connsiteY1" fmla="*/ 670560 h 848360"/>
                  <a:gd name="connsiteX2" fmla="*/ 5244 w 56044"/>
                  <a:gd name="connsiteY2" fmla="*/ 518160 h 848360"/>
                  <a:gd name="connsiteX3" fmla="*/ 164 w 56044"/>
                  <a:gd name="connsiteY3" fmla="*/ 340360 h 848360"/>
                  <a:gd name="connsiteX4" fmla="*/ 10324 w 56044"/>
                  <a:gd name="connsiteY4" fmla="*/ 187960 h 848360"/>
                  <a:gd name="connsiteX5" fmla="*/ 5244 w 56044"/>
                  <a:gd name="connsiteY5" fmla="*/ 55880 h 848360"/>
                  <a:gd name="connsiteX6" fmla="*/ 10324 w 56044"/>
                  <a:gd name="connsiteY6" fmla="*/ 0 h 848360"/>
                  <a:gd name="connsiteX0" fmla="*/ 38581 w 38581"/>
                  <a:gd name="connsiteY0" fmla="*/ 851535 h 851535"/>
                  <a:gd name="connsiteX1" fmla="*/ 20484 w 38581"/>
                  <a:gd name="connsiteY1" fmla="*/ 670560 h 851535"/>
                  <a:gd name="connsiteX2" fmla="*/ 5244 w 38581"/>
                  <a:gd name="connsiteY2" fmla="*/ 518160 h 851535"/>
                  <a:gd name="connsiteX3" fmla="*/ 164 w 38581"/>
                  <a:gd name="connsiteY3" fmla="*/ 340360 h 851535"/>
                  <a:gd name="connsiteX4" fmla="*/ 10324 w 38581"/>
                  <a:gd name="connsiteY4" fmla="*/ 187960 h 851535"/>
                  <a:gd name="connsiteX5" fmla="*/ 5244 w 38581"/>
                  <a:gd name="connsiteY5" fmla="*/ 55880 h 851535"/>
                  <a:gd name="connsiteX6" fmla="*/ 10324 w 38581"/>
                  <a:gd name="connsiteY6" fmla="*/ 0 h 851535"/>
                  <a:gd name="connsiteX0" fmla="*/ 38581 w 38581"/>
                  <a:gd name="connsiteY0" fmla="*/ 851535 h 851535"/>
                  <a:gd name="connsiteX1" fmla="*/ 20484 w 38581"/>
                  <a:gd name="connsiteY1" fmla="*/ 670560 h 851535"/>
                  <a:gd name="connsiteX2" fmla="*/ 5244 w 38581"/>
                  <a:gd name="connsiteY2" fmla="*/ 518160 h 851535"/>
                  <a:gd name="connsiteX3" fmla="*/ 164 w 38581"/>
                  <a:gd name="connsiteY3" fmla="*/ 340360 h 851535"/>
                  <a:gd name="connsiteX4" fmla="*/ 10324 w 38581"/>
                  <a:gd name="connsiteY4" fmla="*/ 187960 h 851535"/>
                  <a:gd name="connsiteX5" fmla="*/ 13181 w 38581"/>
                  <a:gd name="connsiteY5" fmla="*/ 57468 h 851535"/>
                  <a:gd name="connsiteX6" fmla="*/ 10324 w 38581"/>
                  <a:gd name="connsiteY6" fmla="*/ 0 h 85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81" h="851535">
                    <a:moveTo>
                      <a:pt x="38581" y="851535"/>
                    </a:moveTo>
                    <a:cubicBezTo>
                      <a:pt x="25034" y="790151"/>
                      <a:pt x="26040" y="726122"/>
                      <a:pt x="20484" y="670560"/>
                    </a:cubicBezTo>
                    <a:cubicBezTo>
                      <a:pt x="14928" y="614998"/>
                      <a:pt x="8631" y="573193"/>
                      <a:pt x="5244" y="518160"/>
                    </a:cubicBezTo>
                    <a:cubicBezTo>
                      <a:pt x="1857" y="463127"/>
                      <a:pt x="-683" y="395393"/>
                      <a:pt x="164" y="340360"/>
                    </a:cubicBezTo>
                    <a:cubicBezTo>
                      <a:pt x="1011" y="285327"/>
                      <a:pt x="8155" y="235109"/>
                      <a:pt x="10324" y="187960"/>
                    </a:cubicBezTo>
                    <a:cubicBezTo>
                      <a:pt x="12493" y="140811"/>
                      <a:pt x="13181" y="88795"/>
                      <a:pt x="13181" y="57468"/>
                    </a:cubicBezTo>
                    <a:cubicBezTo>
                      <a:pt x="13181" y="26141"/>
                      <a:pt x="7784" y="12276"/>
                      <a:pt x="10324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9" name="フリーフォーム: 図形 528">
                <a:extLst>
                  <a:ext uri="{FF2B5EF4-FFF2-40B4-BE49-F238E27FC236}">
                    <a16:creationId xmlns:a16="http://schemas.microsoft.com/office/drawing/2014/main" id="{EA0591AA-CA9C-42A0-9D3D-C53069DAB5B7}"/>
                  </a:ext>
                </a:extLst>
              </p:cNvPr>
              <p:cNvSpPr/>
              <p:nvPr/>
            </p:nvSpPr>
            <p:spPr>
              <a:xfrm>
                <a:off x="8415195" y="2622278"/>
                <a:ext cx="811196" cy="863774"/>
              </a:xfrm>
              <a:custGeom>
                <a:avLst/>
                <a:gdLst>
                  <a:gd name="connsiteX0" fmla="*/ 798514 w 811196"/>
                  <a:gd name="connsiteY0" fmla="*/ 265385 h 863774"/>
                  <a:gd name="connsiteX1" fmla="*/ 776289 w 811196"/>
                  <a:gd name="connsiteY1" fmla="*/ 206647 h 863774"/>
                  <a:gd name="connsiteX2" fmla="*/ 768352 w 811196"/>
                  <a:gd name="connsiteY2" fmla="*/ 157435 h 863774"/>
                  <a:gd name="connsiteX3" fmla="*/ 763589 w 811196"/>
                  <a:gd name="connsiteY3" fmla="*/ 111397 h 863774"/>
                  <a:gd name="connsiteX4" fmla="*/ 782639 w 811196"/>
                  <a:gd name="connsiteY4" fmla="*/ 79647 h 863774"/>
                  <a:gd name="connsiteX5" fmla="*/ 809627 w 811196"/>
                  <a:gd name="connsiteY5" fmla="*/ 52660 h 863774"/>
                  <a:gd name="connsiteX6" fmla="*/ 806452 w 811196"/>
                  <a:gd name="connsiteY6" fmla="*/ 17735 h 863774"/>
                  <a:gd name="connsiteX7" fmla="*/ 793752 w 811196"/>
                  <a:gd name="connsiteY7" fmla="*/ 8210 h 863774"/>
                  <a:gd name="connsiteX8" fmla="*/ 733427 w 811196"/>
                  <a:gd name="connsiteY8" fmla="*/ 138385 h 863774"/>
                  <a:gd name="connsiteX9" fmla="*/ 614364 w 811196"/>
                  <a:gd name="connsiteY9" fmla="*/ 327297 h 863774"/>
                  <a:gd name="connsiteX10" fmla="*/ 517527 w 811196"/>
                  <a:gd name="connsiteY10" fmla="*/ 492397 h 863774"/>
                  <a:gd name="connsiteX11" fmla="*/ 485777 w 811196"/>
                  <a:gd name="connsiteY11" fmla="*/ 565422 h 863774"/>
                  <a:gd name="connsiteX12" fmla="*/ 468314 w 811196"/>
                  <a:gd name="connsiteY12" fmla="*/ 646385 h 863774"/>
                  <a:gd name="connsiteX13" fmla="*/ 379414 w 811196"/>
                  <a:gd name="connsiteY13" fmla="*/ 708297 h 863774"/>
                  <a:gd name="connsiteX14" fmla="*/ 287339 w 811196"/>
                  <a:gd name="connsiteY14" fmla="*/ 741635 h 863774"/>
                  <a:gd name="connsiteX15" fmla="*/ 198439 w 811196"/>
                  <a:gd name="connsiteY15" fmla="*/ 782910 h 863774"/>
                  <a:gd name="connsiteX16" fmla="*/ 168277 w 811196"/>
                  <a:gd name="connsiteY16" fmla="*/ 805135 h 863774"/>
                  <a:gd name="connsiteX17" fmla="*/ 171452 w 811196"/>
                  <a:gd name="connsiteY17" fmla="*/ 763860 h 863774"/>
                  <a:gd name="connsiteX18" fmla="*/ 180977 w 811196"/>
                  <a:gd name="connsiteY18" fmla="*/ 743222 h 863774"/>
                  <a:gd name="connsiteX19" fmla="*/ 200027 w 811196"/>
                  <a:gd name="connsiteY19" fmla="*/ 727347 h 863774"/>
                  <a:gd name="connsiteX20" fmla="*/ 244477 w 811196"/>
                  <a:gd name="connsiteY20" fmla="*/ 711472 h 863774"/>
                  <a:gd name="connsiteX21" fmla="*/ 292102 w 811196"/>
                  <a:gd name="connsiteY21" fmla="*/ 689247 h 863774"/>
                  <a:gd name="connsiteX22" fmla="*/ 323852 w 811196"/>
                  <a:gd name="connsiteY22" fmla="*/ 659085 h 863774"/>
                  <a:gd name="connsiteX23" fmla="*/ 298452 w 811196"/>
                  <a:gd name="connsiteY23" fmla="*/ 646385 h 863774"/>
                  <a:gd name="connsiteX24" fmla="*/ 260352 w 811196"/>
                  <a:gd name="connsiteY24" fmla="*/ 667022 h 863774"/>
                  <a:gd name="connsiteX25" fmla="*/ 219077 w 811196"/>
                  <a:gd name="connsiteY25" fmla="*/ 689247 h 863774"/>
                  <a:gd name="connsiteX26" fmla="*/ 176214 w 811196"/>
                  <a:gd name="connsiteY26" fmla="*/ 705122 h 863774"/>
                  <a:gd name="connsiteX27" fmla="*/ 141289 w 811196"/>
                  <a:gd name="connsiteY27" fmla="*/ 717822 h 863774"/>
                  <a:gd name="connsiteX28" fmla="*/ 106364 w 811196"/>
                  <a:gd name="connsiteY28" fmla="*/ 760685 h 863774"/>
                  <a:gd name="connsiteX29" fmla="*/ 76202 w 811196"/>
                  <a:gd name="connsiteY29" fmla="*/ 800372 h 863774"/>
                  <a:gd name="connsiteX30" fmla="*/ 46039 w 811196"/>
                  <a:gd name="connsiteY30" fmla="*/ 835297 h 863774"/>
                  <a:gd name="connsiteX31" fmla="*/ 25402 w 811196"/>
                  <a:gd name="connsiteY31" fmla="*/ 860697 h 863774"/>
                  <a:gd name="connsiteX32" fmla="*/ 4764 w 811196"/>
                  <a:gd name="connsiteY32" fmla="*/ 862285 h 863774"/>
                  <a:gd name="connsiteX33" fmla="*/ 1589 w 811196"/>
                  <a:gd name="connsiteY33" fmla="*/ 851172 h 863774"/>
                  <a:gd name="connsiteX34" fmla="*/ 25402 w 811196"/>
                  <a:gd name="connsiteY34" fmla="*/ 830535 h 863774"/>
                  <a:gd name="connsiteX35" fmla="*/ 26989 w 811196"/>
                  <a:gd name="connsiteY35" fmla="*/ 813072 h 863774"/>
                  <a:gd name="connsiteX36" fmla="*/ 31752 w 811196"/>
                  <a:gd name="connsiteY36" fmla="*/ 763860 h 863774"/>
                  <a:gd name="connsiteX37" fmla="*/ 30164 w 811196"/>
                  <a:gd name="connsiteY37" fmla="*/ 705122 h 863774"/>
                  <a:gd name="connsiteX38" fmla="*/ 33339 w 811196"/>
                  <a:gd name="connsiteY38" fmla="*/ 655910 h 863774"/>
                  <a:gd name="connsiteX39" fmla="*/ 38102 w 811196"/>
                  <a:gd name="connsiteY39" fmla="*/ 641622 h 863774"/>
                  <a:gd name="connsiteX40" fmla="*/ 68264 w 811196"/>
                  <a:gd name="connsiteY40" fmla="*/ 606697 h 863774"/>
                  <a:gd name="connsiteX41" fmla="*/ 114302 w 811196"/>
                  <a:gd name="connsiteY41" fmla="*/ 562247 h 86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11196" h="863774">
                    <a:moveTo>
                      <a:pt x="798514" y="265385"/>
                    </a:moveTo>
                    <a:cubicBezTo>
                      <a:pt x="789915" y="245011"/>
                      <a:pt x="781316" y="224638"/>
                      <a:pt x="776289" y="206647"/>
                    </a:cubicBezTo>
                    <a:cubicBezTo>
                      <a:pt x="771262" y="188656"/>
                      <a:pt x="770469" y="173310"/>
                      <a:pt x="768352" y="157435"/>
                    </a:cubicBezTo>
                    <a:cubicBezTo>
                      <a:pt x="766235" y="141560"/>
                      <a:pt x="761208" y="124362"/>
                      <a:pt x="763589" y="111397"/>
                    </a:cubicBezTo>
                    <a:cubicBezTo>
                      <a:pt x="765970" y="98432"/>
                      <a:pt x="774966" y="89436"/>
                      <a:pt x="782639" y="79647"/>
                    </a:cubicBezTo>
                    <a:cubicBezTo>
                      <a:pt x="790312" y="69857"/>
                      <a:pt x="805658" y="62979"/>
                      <a:pt x="809627" y="52660"/>
                    </a:cubicBezTo>
                    <a:cubicBezTo>
                      <a:pt x="813596" y="42341"/>
                      <a:pt x="809098" y="25143"/>
                      <a:pt x="806452" y="17735"/>
                    </a:cubicBezTo>
                    <a:cubicBezTo>
                      <a:pt x="803806" y="10327"/>
                      <a:pt x="805923" y="-11898"/>
                      <a:pt x="793752" y="8210"/>
                    </a:cubicBezTo>
                    <a:cubicBezTo>
                      <a:pt x="781581" y="28318"/>
                      <a:pt x="763325" y="85204"/>
                      <a:pt x="733427" y="138385"/>
                    </a:cubicBezTo>
                    <a:cubicBezTo>
                      <a:pt x="703529" y="191566"/>
                      <a:pt x="650347" y="268295"/>
                      <a:pt x="614364" y="327297"/>
                    </a:cubicBezTo>
                    <a:cubicBezTo>
                      <a:pt x="578381" y="386299"/>
                      <a:pt x="538958" y="452710"/>
                      <a:pt x="517527" y="492397"/>
                    </a:cubicBezTo>
                    <a:cubicBezTo>
                      <a:pt x="496096" y="532084"/>
                      <a:pt x="493979" y="539757"/>
                      <a:pt x="485777" y="565422"/>
                    </a:cubicBezTo>
                    <a:cubicBezTo>
                      <a:pt x="477575" y="591087"/>
                      <a:pt x="486041" y="622573"/>
                      <a:pt x="468314" y="646385"/>
                    </a:cubicBezTo>
                    <a:cubicBezTo>
                      <a:pt x="450587" y="670197"/>
                      <a:pt x="409576" y="692422"/>
                      <a:pt x="379414" y="708297"/>
                    </a:cubicBezTo>
                    <a:cubicBezTo>
                      <a:pt x="349252" y="724172"/>
                      <a:pt x="317501" y="729200"/>
                      <a:pt x="287339" y="741635"/>
                    </a:cubicBezTo>
                    <a:cubicBezTo>
                      <a:pt x="257176" y="754071"/>
                      <a:pt x="218283" y="772327"/>
                      <a:pt x="198439" y="782910"/>
                    </a:cubicBezTo>
                    <a:cubicBezTo>
                      <a:pt x="178595" y="793493"/>
                      <a:pt x="172775" y="808310"/>
                      <a:pt x="168277" y="805135"/>
                    </a:cubicBezTo>
                    <a:cubicBezTo>
                      <a:pt x="163779" y="801960"/>
                      <a:pt x="169335" y="774179"/>
                      <a:pt x="171452" y="763860"/>
                    </a:cubicBezTo>
                    <a:cubicBezTo>
                      <a:pt x="173569" y="753541"/>
                      <a:pt x="176215" y="749307"/>
                      <a:pt x="180977" y="743222"/>
                    </a:cubicBezTo>
                    <a:cubicBezTo>
                      <a:pt x="185739" y="737137"/>
                      <a:pt x="189444" y="732639"/>
                      <a:pt x="200027" y="727347"/>
                    </a:cubicBezTo>
                    <a:cubicBezTo>
                      <a:pt x="210610" y="722055"/>
                      <a:pt x="229131" y="717822"/>
                      <a:pt x="244477" y="711472"/>
                    </a:cubicBezTo>
                    <a:cubicBezTo>
                      <a:pt x="259823" y="705122"/>
                      <a:pt x="278873" y="697978"/>
                      <a:pt x="292102" y="689247"/>
                    </a:cubicBezTo>
                    <a:cubicBezTo>
                      <a:pt x="305331" y="680516"/>
                      <a:pt x="322794" y="666229"/>
                      <a:pt x="323852" y="659085"/>
                    </a:cubicBezTo>
                    <a:cubicBezTo>
                      <a:pt x="324910" y="651941"/>
                      <a:pt x="309035" y="645062"/>
                      <a:pt x="298452" y="646385"/>
                    </a:cubicBezTo>
                    <a:cubicBezTo>
                      <a:pt x="287869" y="647708"/>
                      <a:pt x="260352" y="667022"/>
                      <a:pt x="260352" y="667022"/>
                    </a:cubicBezTo>
                    <a:cubicBezTo>
                      <a:pt x="247123" y="674166"/>
                      <a:pt x="233100" y="682897"/>
                      <a:pt x="219077" y="689247"/>
                    </a:cubicBezTo>
                    <a:cubicBezTo>
                      <a:pt x="205054" y="695597"/>
                      <a:pt x="176214" y="705122"/>
                      <a:pt x="176214" y="705122"/>
                    </a:cubicBezTo>
                    <a:cubicBezTo>
                      <a:pt x="163249" y="709885"/>
                      <a:pt x="152931" y="708562"/>
                      <a:pt x="141289" y="717822"/>
                    </a:cubicBezTo>
                    <a:cubicBezTo>
                      <a:pt x="129647" y="727083"/>
                      <a:pt x="117212" y="746927"/>
                      <a:pt x="106364" y="760685"/>
                    </a:cubicBezTo>
                    <a:cubicBezTo>
                      <a:pt x="95516" y="774443"/>
                      <a:pt x="86256" y="787937"/>
                      <a:pt x="76202" y="800372"/>
                    </a:cubicBezTo>
                    <a:cubicBezTo>
                      <a:pt x="66148" y="812807"/>
                      <a:pt x="54506" y="825243"/>
                      <a:pt x="46039" y="835297"/>
                    </a:cubicBezTo>
                    <a:cubicBezTo>
                      <a:pt x="37572" y="845351"/>
                      <a:pt x="32281" y="856199"/>
                      <a:pt x="25402" y="860697"/>
                    </a:cubicBezTo>
                    <a:cubicBezTo>
                      <a:pt x="18523" y="865195"/>
                      <a:pt x="8733" y="863873"/>
                      <a:pt x="4764" y="862285"/>
                    </a:cubicBezTo>
                    <a:cubicBezTo>
                      <a:pt x="795" y="860698"/>
                      <a:pt x="-1851" y="856464"/>
                      <a:pt x="1589" y="851172"/>
                    </a:cubicBezTo>
                    <a:cubicBezTo>
                      <a:pt x="5029" y="845880"/>
                      <a:pt x="21169" y="836885"/>
                      <a:pt x="25402" y="830535"/>
                    </a:cubicBezTo>
                    <a:cubicBezTo>
                      <a:pt x="29635" y="824185"/>
                      <a:pt x="25931" y="824184"/>
                      <a:pt x="26989" y="813072"/>
                    </a:cubicBezTo>
                    <a:cubicBezTo>
                      <a:pt x="28047" y="801960"/>
                      <a:pt x="31223" y="781852"/>
                      <a:pt x="31752" y="763860"/>
                    </a:cubicBezTo>
                    <a:cubicBezTo>
                      <a:pt x="32281" y="745868"/>
                      <a:pt x="29900" y="723114"/>
                      <a:pt x="30164" y="705122"/>
                    </a:cubicBezTo>
                    <a:cubicBezTo>
                      <a:pt x="30428" y="687130"/>
                      <a:pt x="32016" y="666493"/>
                      <a:pt x="33339" y="655910"/>
                    </a:cubicBezTo>
                    <a:cubicBezTo>
                      <a:pt x="34662" y="645327"/>
                      <a:pt x="32281" y="649824"/>
                      <a:pt x="38102" y="641622"/>
                    </a:cubicBezTo>
                    <a:cubicBezTo>
                      <a:pt x="43923" y="633420"/>
                      <a:pt x="55564" y="619926"/>
                      <a:pt x="68264" y="606697"/>
                    </a:cubicBezTo>
                    <a:cubicBezTo>
                      <a:pt x="80964" y="593468"/>
                      <a:pt x="97633" y="577857"/>
                      <a:pt x="114302" y="56224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0" name="フリーフォーム: 図形 529">
                <a:extLst>
                  <a:ext uri="{FF2B5EF4-FFF2-40B4-BE49-F238E27FC236}">
                    <a16:creationId xmlns:a16="http://schemas.microsoft.com/office/drawing/2014/main" id="{B01E1434-6CA7-4801-BB92-3E9D484B6C16}"/>
                  </a:ext>
                </a:extLst>
              </p:cNvPr>
              <p:cNvSpPr/>
              <p:nvPr/>
            </p:nvSpPr>
            <p:spPr>
              <a:xfrm>
                <a:off x="8534259" y="2295525"/>
                <a:ext cx="579438" cy="882650"/>
              </a:xfrm>
              <a:custGeom>
                <a:avLst/>
                <a:gdLst>
                  <a:gd name="connsiteX0" fmla="*/ 0 w 579438"/>
                  <a:gd name="connsiteY0" fmla="*/ 882650 h 882650"/>
                  <a:gd name="connsiteX1" fmla="*/ 69850 w 579438"/>
                  <a:gd name="connsiteY1" fmla="*/ 866775 h 882650"/>
                  <a:gd name="connsiteX2" fmla="*/ 147638 w 579438"/>
                  <a:gd name="connsiteY2" fmla="*/ 838200 h 882650"/>
                  <a:gd name="connsiteX3" fmla="*/ 242888 w 579438"/>
                  <a:gd name="connsiteY3" fmla="*/ 806450 h 882650"/>
                  <a:gd name="connsiteX4" fmla="*/ 288925 w 579438"/>
                  <a:gd name="connsiteY4" fmla="*/ 777875 h 882650"/>
                  <a:gd name="connsiteX5" fmla="*/ 325438 w 579438"/>
                  <a:gd name="connsiteY5" fmla="*/ 693738 h 882650"/>
                  <a:gd name="connsiteX6" fmla="*/ 382588 w 579438"/>
                  <a:gd name="connsiteY6" fmla="*/ 563563 h 882650"/>
                  <a:gd name="connsiteX7" fmla="*/ 414338 w 579438"/>
                  <a:gd name="connsiteY7" fmla="*/ 479425 h 882650"/>
                  <a:gd name="connsiteX8" fmla="*/ 446088 w 579438"/>
                  <a:gd name="connsiteY8" fmla="*/ 411163 h 882650"/>
                  <a:gd name="connsiteX9" fmla="*/ 506413 w 579438"/>
                  <a:gd name="connsiteY9" fmla="*/ 174625 h 882650"/>
                  <a:gd name="connsiteX10" fmla="*/ 566738 w 579438"/>
                  <a:gd name="connsiteY10" fmla="*/ 31750 h 882650"/>
                  <a:gd name="connsiteX11" fmla="*/ 579438 w 579438"/>
                  <a:gd name="connsiteY11" fmla="*/ 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9438" h="882650">
                    <a:moveTo>
                      <a:pt x="0" y="882650"/>
                    </a:moveTo>
                    <a:cubicBezTo>
                      <a:pt x="22622" y="878416"/>
                      <a:pt x="45244" y="874183"/>
                      <a:pt x="69850" y="866775"/>
                    </a:cubicBezTo>
                    <a:cubicBezTo>
                      <a:pt x="94456" y="859367"/>
                      <a:pt x="118798" y="848254"/>
                      <a:pt x="147638" y="838200"/>
                    </a:cubicBezTo>
                    <a:cubicBezTo>
                      <a:pt x="176478" y="828146"/>
                      <a:pt x="219340" y="816504"/>
                      <a:pt x="242888" y="806450"/>
                    </a:cubicBezTo>
                    <a:cubicBezTo>
                      <a:pt x="266436" y="796396"/>
                      <a:pt x="275167" y="796660"/>
                      <a:pt x="288925" y="777875"/>
                    </a:cubicBezTo>
                    <a:cubicBezTo>
                      <a:pt x="302683" y="759090"/>
                      <a:pt x="309828" y="729457"/>
                      <a:pt x="325438" y="693738"/>
                    </a:cubicBezTo>
                    <a:cubicBezTo>
                      <a:pt x="341048" y="658019"/>
                      <a:pt x="367771" y="599282"/>
                      <a:pt x="382588" y="563563"/>
                    </a:cubicBezTo>
                    <a:cubicBezTo>
                      <a:pt x="397405" y="527844"/>
                      <a:pt x="403755" y="504825"/>
                      <a:pt x="414338" y="479425"/>
                    </a:cubicBezTo>
                    <a:cubicBezTo>
                      <a:pt x="424921" y="454025"/>
                      <a:pt x="430742" y="461963"/>
                      <a:pt x="446088" y="411163"/>
                    </a:cubicBezTo>
                    <a:cubicBezTo>
                      <a:pt x="461434" y="360363"/>
                      <a:pt x="486305" y="237860"/>
                      <a:pt x="506413" y="174625"/>
                    </a:cubicBezTo>
                    <a:cubicBezTo>
                      <a:pt x="526521" y="111390"/>
                      <a:pt x="554567" y="60854"/>
                      <a:pt x="566738" y="31750"/>
                    </a:cubicBezTo>
                    <a:cubicBezTo>
                      <a:pt x="578909" y="2646"/>
                      <a:pt x="577850" y="7938"/>
                      <a:pt x="579438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1" name="フリーフォーム: 図形 530">
                <a:extLst>
                  <a:ext uri="{FF2B5EF4-FFF2-40B4-BE49-F238E27FC236}">
                    <a16:creationId xmlns:a16="http://schemas.microsoft.com/office/drawing/2014/main" id="{528E19A5-32FD-43AF-8B67-293332DA7DFF}"/>
                  </a:ext>
                </a:extLst>
              </p:cNvPr>
              <p:cNvSpPr/>
              <p:nvPr/>
            </p:nvSpPr>
            <p:spPr>
              <a:xfrm>
                <a:off x="9108934" y="1851025"/>
                <a:ext cx="52388" cy="444500"/>
              </a:xfrm>
              <a:custGeom>
                <a:avLst/>
                <a:gdLst>
                  <a:gd name="connsiteX0" fmla="*/ 0 w 52388"/>
                  <a:gd name="connsiteY0" fmla="*/ 444500 h 444500"/>
                  <a:gd name="connsiteX1" fmla="*/ 30163 w 52388"/>
                  <a:gd name="connsiteY1" fmla="*/ 360363 h 444500"/>
                  <a:gd name="connsiteX2" fmla="*/ 44450 w 52388"/>
                  <a:gd name="connsiteY2" fmla="*/ 273050 h 444500"/>
                  <a:gd name="connsiteX3" fmla="*/ 52388 w 52388"/>
                  <a:gd name="connsiteY3" fmla="*/ 168275 h 444500"/>
                  <a:gd name="connsiteX4" fmla="*/ 44450 w 52388"/>
                  <a:gd name="connsiteY4" fmla="*/ 141288 h 444500"/>
                  <a:gd name="connsiteX5" fmla="*/ 25400 w 52388"/>
                  <a:gd name="connsiteY5" fmla="*/ 101600 h 444500"/>
                  <a:gd name="connsiteX6" fmla="*/ 15875 w 52388"/>
                  <a:gd name="connsiteY6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8" h="444500">
                    <a:moveTo>
                      <a:pt x="0" y="444500"/>
                    </a:moveTo>
                    <a:cubicBezTo>
                      <a:pt x="11377" y="416719"/>
                      <a:pt x="22755" y="388938"/>
                      <a:pt x="30163" y="360363"/>
                    </a:cubicBezTo>
                    <a:cubicBezTo>
                      <a:pt x="37571" y="331788"/>
                      <a:pt x="40746" y="305065"/>
                      <a:pt x="44450" y="273050"/>
                    </a:cubicBezTo>
                    <a:cubicBezTo>
                      <a:pt x="48154" y="241035"/>
                      <a:pt x="52388" y="190235"/>
                      <a:pt x="52388" y="168275"/>
                    </a:cubicBezTo>
                    <a:cubicBezTo>
                      <a:pt x="52388" y="146315"/>
                      <a:pt x="48948" y="152400"/>
                      <a:pt x="44450" y="141288"/>
                    </a:cubicBezTo>
                    <a:cubicBezTo>
                      <a:pt x="39952" y="130176"/>
                      <a:pt x="30162" y="125148"/>
                      <a:pt x="25400" y="101600"/>
                    </a:cubicBezTo>
                    <a:cubicBezTo>
                      <a:pt x="20638" y="78052"/>
                      <a:pt x="18256" y="39026"/>
                      <a:pt x="15875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EAE82BDA-2F9F-4469-B359-007C3C1EEFFE}"/>
                  </a:ext>
                </a:extLst>
              </p:cNvPr>
              <p:cNvSpPr/>
              <p:nvPr/>
            </p:nvSpPr>
            <p:spPr>
              <a:xfrm>
                <a:off x="8900478" y="1351500"/>
                <a:ext cx="262431" cy="502700"/>
              </a:xfrm>
              <a:custGeom>
                <a:avLst/>
                <a:gdLst>
                  <a:gd name="connsiteX0" fmla="*/ 222744 w 262431"/>
                  <a:gd name="connsiteY0" fmla="*/ 502700 h 502700"/>
                  <a:gd name="connsiteX1" fmla="*/ 60819 w 262431"/>
                  <a:gd name="connsiteY1" fmla="*/ 423325 h 502700"/>
                  <a:gd name="connsiteX2" fmla="*/ 13194 w 262431"/>
                  <a:gd name="connsiteY2" fmla="*/ 363000 h 502700"/>
                  <a:gd name="connsiteX3" fmla="*/ 494 w 262431"/>
                  <a:gd name="connsiteY3" fmla="*/ 285213 h 502700"/>
                  <a:gd name="connsiteX4" fmla="*/ 25894 w 262431"/>
                  <a:gd name="connsiteY4" fmla="*/ 193138 h 502700"/>
                  <a:gd name="connsiteX5" fmla="*/ 81456 w 262431"/>
                  <a:gd name="connsiteY5" fmla="*/ 118525 h 502700"/>
                  <a:gd name="connsiteX6" fmla="*/ 164006 w 262431"/>
                  <a:gd name="connsiteY6" fmla="*/ 42325 h 502700"/>
                  <a:gd name="connsiteX7" fmla="*/ 240206 w 262431"/>
                  <a:gd name="connsiteY7" fmla="*/ 4225 h 502700"/>
                  <a:gd name="connsiteX8" fmla="*/ 262431 w 262431"/>
                  <a:gd name="connsiteY8" fmla="*/ 2638 h 5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431" h="502700">
                    <a:moveTo>
                      <a:pt x="222744" y="502700"/>
                    </a:moveTo>
                    <a:cubicBezTo>
                      <a:pt x="159244" y="474654"/>
                      <a:pt x="95744" y="446608"/>
                      <a:pt x="60819" y="423325"/>
                    </a:cubicBezTo>
                    <a:cubicBezTo>
                      <a:pt x="25894" y="400042"/>
                      <a:pt x="23248" y="386019"/>
                      <a:pt x="13194" y="363000"/>
                    </a:cubicBezTo>
                    <a:cubicBezTo>
                      <a:pt x="3140" y="339981"/>
                      <a:pt x="-1623" y="313523"/>
                      <a:pt x="494" y="285213"/>
                    </a:cubicBezTo>
                    <a:cubicBezTo>
                      <a:pt x="2611" y="256903"/>
                      <a:pt x="12400" y="220919"/>
                      <a:pt x="25894" y="193138"/>
                    </a:cubicBezTo>
                    <a:cubicBezTo>
                      <a:pt x="39388" y="165357"/>
                      <a:pt x="58437" y="143660"/>
                      <a:pt x="81456" y="118525"/>
                    </a:cubicBezTo>
                    <a:cubicBezTo>
                      <a:pt x="104475" y="93389"/>
                      <a:pt x="137548" y="61375"/>
                      <a:pt x="164006" y="42325"/>
                    </a:cubicBezTo>
                    <a:cubicBezTo>
                      <a:pt x="190464" y="23275"/>
                      <a:pt x="223802" y="10839"/>
                      <a:pt x="240206" y="4225"/>
                    </a:cubicBezTo>
                    <a:cubicBezTo>
                      <a:pt x="256610" y="-2390"/>
                      <a:pt x="259520" y="124"/>
                      <a:pt x="262431" y="263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1CD8E84F-A1A0-4994-9241-E3DCCDAC4B03}"/>
                  </a:ext>
                </a:extLst>
              </p:cNvPr>
              <p:cNvSpPr/>
              <p:nvPr/>
            </p:nvSpPr>
            <p:spPr>
              <a:xfrm>
                <a:off x="9113826" y="893763"/>
                <a:ext cx="345946" cy="446087"/>
              </a:xfrm>
              <a:custGeom>
                <a:avLst/>
                <a:gdLst>
                  <a:gd name="connsiteX0" fmla="*/ 47496 w 345946"/>
                  <a:gd name="connsiteY0" fmla="*/ 446087 h 446087"/>
                  <a:gd name="connsiteX1" fmla="*/ 1458 w 345946"/>
                  <a:gd name="connsiteY1" fmla="*/ 419100 h 446087"/>
                  <a:gd name="connsiteX2" fmla="*/ 12571 w 345946"/>
                  <a:gd name="connsiteY2" fmla="*/ 366712 h 446087"/>
                  <a:gd name="connsiteX3" fmla="*/ 23683 w 345946"/>
                  <a:gd name="connsiteY3" fmla="*/ 328612 h 446087"/>
                  <a:gd name="connsiteX4" fmla="*/ 52258 w 345946"/>
                  <a:gd name="connsiteY4" fmla="*/ 282575 h 446087"/>
                  <a:gd name="connsiteX5" fmla="*/ 71308 w 345946"/>
                  <a:gd name="connsiteY5" fmla="*/ 261937 h 446087"/>
                  <a:gd name="connsiteX6" fmla="*/ 141158 w 345946"/>
                  <a:gd name="connsiteY6" fmla="*/ 255587 h 446087"/>
                  <a:gd name="connsiteX7" fmla="*/ 230058 w 345946"/>
                  <a:gd name="connsiteY7" fmla="*/ 242887 h 446087"/>
                  <a:gd name="connsiteX8" fmla="*/ 280858 w 345946"/>
                  <a:gd name="connsiteY8" fmla="*/ 222250 h 446087"/>
                  <a:gd name="connsiteX9" fmla="*/ 312608 w 345946"/>
                  <a:gd name="connsiteY9" fmla="*/ 176212 h 446087"/>
                  <a:gd name="connsiteX10" fmla="*/ 325308 w 345946"/>
                  <a:gd name="connsiteY10" fmla="*/ 125412 h 446087"/>
                  <a:gd name="connsiteX11" fmla="*/ 338008 w 345946"/>
                  <a:gd name="connsiteY11" fmla="*/ 52387 h 446087"/>
                  <a:gd name="connsiteX12" fmla="*/ 345946 w 345946"/>
                  <a:gd name="connsiteY12" fmla="*/ 0 h 44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5946" h="446087">
                    <a:moveTo>
                      <a:pt x="47496" y="446087"/>
                    </a:moveTo>
                    <a:cubicBezTo>
                      <a:pt x="27387" y="439208"/>
                      <a:pt x="7279" y="432329"/>
                      <a:pt x="1458" y="419100"/>
                    </a:cubicBezTo>
                    <a:cubicBezTo>
                      <a:pt x="-4363" y="405871"/>
                      <a:pt x="8867" y="381793"/>
                      <a:pt x="12571" y="366712"/>
                    </a:cubicBezTo>
                    <a:cubicBezTo>
                      <a:pt x="16275" y="351631"/>
                      <a:pt x="17069" y="342635"/>
                      <a:pt x="23683" y="328612"/>
                    </a:cubicBezTo>
                    <a:cubicBezTo>
                      <a:pt x="30297" y="314589"/>
                      <a:pt x="44320" y="293687"/>
                      <a:pt x="52258" y="282575"/>
                    </a:cubicBezTo>
                    <a:cubicBezTo>
                      <a:pt x="60196" y="271462"/>
                      <a:pt x="56491" y="266435"/>
                      <a:pt x="71308" y="261937"/>
                    </a:cubicBezTo>
                    <a:cubicBezTo>
                      <a:pt x="86125" y="257439"/>
                      <a:pt x="114700" y="258762"/>
                      <a:pt x="141158" y="255587"/>
                    </a:cubicBezTo>
                    <a:cubicBezTo>
                      <a:pt x="167616" y="252412"/>
                      <a:pt x="206775" y="248443"/>
                      <a:pt x="230058" y="242887"/>
                    </a:cubicBezTo>
                    <a:cubicBezTo>
                      <a:pt x="253341" y="237331"/>
                      <a:pt x="267100" y="233363"/>
                      <a:pt x="280858" y="222250"/>
                    </a:cubicBezTo>
                    <a:cubicBezTo>
                      <a:pt x="294616" y="211137"/>
                      <a:pt x="305200" y="192352"/>
                      <a:pt x="312608" y="176212"/>
                    </a:cubicBezTo>
                    <a:cubicBezTo>
                      <a:pt x="320016" y="160072"/>
                      <a:pt x="321075" y="146049"/>
                      <a:pt x="325308" y="125412"/>
                    </a:cubicBezTo>
                    <a:cubicBezTo>
                      <a:pt x="329541" y="104775"/>
                      <a:pt x="334568" y="73289"/>
                      <a:pt x="338008" y="52387"/>
                    </a:cubicBezTo>
                    <a:cubicBezTo>
                      <a:pt x="341448" y="31485"/>
                      <a:pt x="345946" y="11642"/>
                      <a:pt x="345946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02FB5085-C04F-4D19-9339-32D71B3C96DD}"/>
                  </a:ext>
                </a:extLst>
              </p:cNvPr>
              <p:cNvSpPr/>
              <p:nvPr/>
            </p:nvSpPr>
            <p:spPr>
              <a:xfrm>
                <a:off x="9458185" y="665162"/>
                <a:ext cx="22225" cy="238126"/>
              </a:xfrm>
              <a:custGeom>
                <a:avLst/>
                <a:gdLst>
                  <a:gd name="connsiteX0" fmla="*/ 1587 w 17177"/>
                  <a:gd name="connsiteY0" fmla="*/ 247650 h 247650"/>
                  <a:gd name="connsiteX1" fmla="*/ 6350 w 17177"/>
                  <a:gd name="connsiteY1" fmla="*/ 163512 h 247650"/>
                  <a:gd name="connsiteX2" fmla="*/ 12700 w 17177"/>
                  <a:gd name="connsiteY2" fmla="*/ 111125 h 247650"/>
                  <a:gd name="connsiteX3" fmla="*/ 15875 w 17177"/>
                  <a:gd name="connsiteY3" fmla="*/ 36512 h 247650"/>
                  <a:gd name="connsiteX4" fmla="*/ 15875 w 17177"/>
                  <a:gd name="connsiteY4" fmla="*/ 23812 h 247650"/>
                  <a:gd name="connsiteX5" fmla="*/ 0 w 17177"/>
                  <a:gd name="connsiteY5" fmla="*/ 0 h 247650"/>
                  <a:gd name="connsiteX0" fmla="*/ 0 w 15590"/>
                  <a:gd name="connsiteY0" fmla="*/ 223838 h 223838"/>
                  <a:gd name="connsiteX1" fmla="*/ 4763 w 15590"/>
                  <a:gd name="connsiteY1" fmla="*/ 139700 h 223838"/>
                  <a:gd name="connsiteX2" fmla="*/ 11113 w 15590"/>
                  <a:gd name="connsiteY2" fmla="*/ 87313 h 223838"/>
                  <a:gd name="connsiteX3" fmla="*/ 14288 w 15590"/>
                  <a:gd name="connsiteY3" fmla="*/ 12700 h 223838"/>
                  <a:gd name="connsiteX4" fmla="*/ 14288 w 15590"/>
                  <a:gd name="connsiteY4" fmla="*/ 0 h 223838"/>
                  <a:gd name="connsiteX0" fmla="*/ 0 w 14288"/>
                  <a:gd name="connsiteY0" fmla="*/ 211138 h 211138"/>
                  <a:gd name="connsiteX1" fmla="*/ 4763 w 14288"/>
                  <a:gd name="connsiteY1" fmla="*/ 127000 h 211138"/>
                  <a:gd name="connsiteX2" fmla="*/ 11113 w 14288"/>
                  <a:gd name="connsiteY2" fmla="*/ 74613 h 211138"/>
                  <a:gd name="connsiteX3" fmla="*/ 14288 w 14288"/>
                  <a:gd name="connsiteY3" fmla="*/ 0 h 211138"/>
                  <a:gd name="connsiteX0" fmla="*/ 0 w 22225"/>
                  <a:gd name="connsiteY0" fmla="*/ 238126 h 238126"/>
                  <a:gd name="connsiteX1" fmla="*/ 4763 w 22225"/>
                  <a:gd name="connsiteY1" fmla="*/ 153988 h 238126"/>
                  <a:gd name="connsiteX2" fmla="*/ 11113 w 22225"/>
                  <a:gd name="connsiteY2" fmla="*/ 101601 h 238126"/>
                  <a:gd name="connsiteX3" fmla="*/ 22225 w 22225"/>
                  <a:gd name="connsiteY3" fmla="*/ 0 h 23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25" h="238126">
                    <a:moveTo>
                      <a:pt x="0" y="238126"/>
                    </a:moveTo>
                    <a:cubicBezTo>
                      <a:pt x="1455" y="207434"/>
                      <a:pt x="2911" y="176742"/>
                      <a:pt x="4763" y="153988"/>
                    </a:cubicBezTo>
                    <a:cubicBezTo>
                      <a:pt x="6615" y="131234"/>
                      <a:pt x="8203" y="127266"/>
                      <a:pt x="11113" y="101601"/>
                    </a:cubicBezTo>
                    <a:cubicBezTo>
                      <a:pt x="14023" y="75936"/>
                      <a:pt x="21696" y="14552"/>
                      <a:pt x="22225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9228E794-AC6B-4FC4-AC07-AED67FA5234C}"/>
                  </a:ext>
                </a:extLst>
              </p:cNvPr>
              <p:cNvSpPr/>
              <p:nvPr/>
            </p:nvSpPr>
            <p:spPr>
              <a:xfrm>
                <a:off x="9648387" y="911225"/>
                <a:ext cx="363835" cy="349250"/>
              </a:xfrm>
              <a:custGeom>
                <a:avLst/>
                <a:gdLst>
                  <a:gd name="connsiteX0" fmla="*/ 24110 w 363835"/>
                  <a:gd name="connsiteY0" fmla="*/ 0 h 349250"/>
                  <a:gd name="connsiteX1" fmla="*/ 3472 w 363835"/>
                  <a:gd name="connsiteY1" fmla="*/ 71438 h 349250"/>
                  <a:gd name="connsiteX2" fmla="*/ 297 w 363835"/>
                  <a:gd name="connsiteY2" fmla="*/ 112713 h 349250"/>
                  <a:gd name="connsiteX3" fmla="*/ 6647 w 363835"/>
                  <a:gd name="connsiteY3" fmla="*/ 166688 h 349250"/>
                  <a:gd name="connsiteX4" fmla="*/ 19347 w 363835"/>
                  <a:gd name="connsiteY4" fmla="*/ 204788 h 349250"/>
                  <a:gd name="connsiteX5" fmla="*/ 47922 w 363835"/>
                  <a:gd name="connsiteY5" fmla="*/ 179388 h 349250"/>
                  <a:gd name="connsiteX6" fmla="*/ 90785 w 363835"/>
                  <a:gd name="connsiteY6" fmla="*/ 157163 h 349250"/>
                  <a:gd name="connsiteX7" fmla="*/ 132060 w 363835"/>
                  <a:gd name="connsiteY7" fmla="*/ 142875 h 349250"/>
                  <a:gd name="connsiteX8" fmla="*/ 144760 w 363835"/>
                  <a:gd name="connsiteY8" fmla="*/ 127000 h 349250"/>
                  <a:gd name="connsiteX9" fmla="*/ 192385 w 363835"/>
                  <a:gd name="connsiteY9" fmla="*/ 120650 h 349250"/>
                  <a:gd name="connsiteX10" fmla="*/ 244772 w 363835"/>
                  <a:gd name="connsiteY10" fmla="*/ 147638 h 349250"/>
                  <a:gd name="connsiteX11" fmla="*/ 305097 w 363835"/>
                  <a:gd name="connsiteY11" fmla="*/ 204788 h 349250"/>
                  <a:gd name="connsiteX12" fmla="*/ 347960 w 363835"/>
                  <a:gd name="connsiteY12" fmla="*/ 290513 h 349250"/>
                  <a:gd name="connsiteX13" fmla="*/ 363835 w 363835"/>
                  <a:gd name="connsiteY13" fmla="*/ 349250 h 349250"/>
                  <a:gd name="connsiteX0" fmla="*/ 24110 w 363835"/>
                  <a:gd name="connsiteY0" fmla="*/ 0 h 349250"/>
                  <a:gd name="connsiteX1" fmla="*/ 3472 w 363835"/>
                  <a:gd name="connsiteY1" fmla="*/ 71438 h 349250"/>
                  <a:gd name="connsiteX2" fmla="*/ 297 w 363835"/>
                  <a:gd name="connsiteY2" fmla="*/ 112713 h 349250"/>
                  <a:gd name="connsiteX3" fmla="*/ 6647 w 363835"/>
                  <a:gd name="connsiteY3" fmla="*/ 166688 h 349250"/>
                  <a:gd name="connsiteX4" fmla="*/ 19347 w 363835"/>
                  <a:gd name="connsiteY4" fmla="*/ 204788 h 349250"/>
                  <a:gd name="connsiteX5" fmla="*/ 47922 w 363835"/>
                  <a:gd name="connsiteY5" fmla="*/ 179388 h 349250"/>
                  <a:gd name="connsiteX6" fmla="*/ 90785 w 363835"/>
                  <a:gd name="connsiteY6" fmla="*/ 157163 h 349250"/>
                  <a:gd name="connsiteX7" fmla="*/ 120947 w 363835"/>
                  <a:gd name="connsiteY7" fmla="*/ 147638 h 349250"/>
                  <a:gd name="connsiteX8" fmla="*/ 144760 w 363835"/>
                  <a:gd name="connsiteY8" fmla="*/ 127000 h 349250"/>
                  <a:gd name="connsiteX9" fmla="*/ 192385 w 363835"/>
                  <a:gd name="connsiteY9" fmla="*/ 120650 h 349250"/>
                  <a:gd name="connsiteX10" fmla="*/ 244772 w 363835"/>
                  <a:gd name="connsiteY10" fmla="*/ 147638 h 349250"/>
                  <a:gd name="connsiteX11" fmla="*/ 305097 w 363835"/>
                  <a:gd name="connsiteY11" fmla="*/ 204788 h 349250"/>
                  <a:gd name="connsiteX12" fmla="*/ 347960 w 363835"/>
                  <a:gd name="connsiteY12" fmla="*/ 290513 h 349250"/>
                  <a:gd name="connsiteX13" fmla="*/ 363835 w 363835"/>
                  <a:gd name="connsiteY13" fmla="*/ 349250 h 349250"/>
                  <a:gd name="connsiteX0" fmla="*/ 24110 w 363835"/>
                  <a:gd name="connsiteY0" fmla="*/ 0 h 349250"/>
                  <a:gd name="connsiteX1" fmla="*/ 3472 w 363835"/>
                  <a:gd name="connsiteY1" fmla="*/ 71438 h 349250"/>
                  <a:gd name="connsiteX2" fmla="*/ 297 w 363835"/>
                  <a:gd name="connsiteY2" fmla="*/ 112713 h 349250"/>
                  <a:gd name="connsiteX3" fmla="*/ 6647 w 363835"/>
                  <a:gd name="connsiteY3" fmla="*/ 166688 h 349250"/>
                  <a:gd name="connsiteX4" fmla="*/ 19347 w 363835"/>
                  <a:gd name="connsiteY4" fmla="*/ 204788 h 349250"/>
                  <a:gd name="connsiteX5" fmla="*/ 47922 w 363835"/>
                  <a:gd name="connsiteY5" fmla="*/ 179388 h 349250"/>
                  <a:gd name="connsiteX6" fmla="*/ 90785 w 363835"/>
                  <a:gd name="connsiteY6" fmla="*/ 157163 h 349250"/>
                  <a:gd name="connsiteX7" fmla="*/ 119359 w 363835"/>
                  <a:gd name="connsiteY7" fmla="*/ 147638 h 349250"/>
                  <a:gd name="connsiteX8" fmla="*/ 144760 w 363835"/>
                  <a:gd name="connsiteY8" fmla="*/ 127000 h 349250"/>
                  <a:gd name="connsiteX9" fmla="*/ 192385 w 363835"/>
                  <a:gd name="connsiteY9" fmla="*/ 120650 h 349250"/>
                  <a:gd name="connsiteX10" fmla="*/ 244772 w 363835"/>
                  <a:gd name="connsiteY10" fmla="*/ 147638 h 349250"/>
                  <a:gd name="connsiteX11" fmla="*/ 305097 w 363835"/>
                  <a:gd name="connsiteY11" fmla="*/ 204788 h 349250"/>
                  <a:gd name="connsiteX12" fmla="*/ 347960 w 363835"/>
                  <a:gd name="connsiteY12" fmla="*/ 290513 h 349250"/>
                  <a:gd name="connsiteX13" fmla="*/ 363835 w 363835"/>
                  <a:gd name="connsiteY13" fmla="*/ 34925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3835" h="349250">
                    <a:moveTo>
                      <a:pt x="24110" y="0"/>
                    </a:moveTo>
                    <a:cubicBezTo>
                      <a:pt x="15775" y="26326"/>
                      <a:pt x="7441" y="52653"/>
                      <a:pt x="3472" y="71438"/>
                    </a:cubicBezTo>
                    <a:cubicBezTo>
                      <a:pt x="-497" y="90223"/>
                      <a:pt x="-232" y="96838"/>
                      <a:pt x="297" y="112713"/>
                    </a:cubicBezTo>
                    <a:cubicBezTo>
                      <a:pt x="826" y="128588"/>
                      <a:pt x="3472" y="151342"/>
                      <a:pt x="6647" y="166688"/>
                    </a:cubicBezTo>
                    <a:cubicBezTo>
                      <a:pt x="9822" y="182034"/>
                      <a:pt x="12468" y="202671"/>
                      <a:pt x="19347" y="204788"/>
                    </a:cubicBezTo>
                    <a:cubicBezTo>
                      <a:pt x="26226" y="206905"/>
                      <a:pt x="36016" y="187325"/>
                      <a:pt x="47922" y="179388"/>
                    </a:cubicBezTo>
                    <a:cubicBezTo>
                      <a:pt x="59828" y="171451"/>
                      <a:pt x="78879" y="162455"/>
                      <a:pt x="90785" y="157163"/>
                    </a:cubicBezTo>
                    <a:cubicBezTo>
                      <a:pt x="102691" y="151871"/>
                      <a:pt x="110363" y="152665"/>
                      <a:pt x="119359" y="147638"/>
                    </a:cubicBezTo>
                    <a:cubicBezTo>
                      <a:pt x="128355" y="142611"/>
                      <a:pt x="132589" y="131498"/>
                      <a:pt x="144760" y="127000"/>
                    </a:cubicBezTo>
                    <a:cubicBezTo>
                      <a:pt x="156931" y="122502"/>
                      <a:pt x="175716" y="117210"/>
                      <a:pt x="192385" y="120650"/>
                    </a:cubicBezTo>
                    <a:cubicBezTo>
                      <a:pt x="209054" y="124090"/>
                      <a:pt x="225987" y="133615"/>
                      <a:pt x="244772" y="147638"/>
                    </a:cubicBezTo>
                    <a:cubicBezTo>
                      <a:pt x="263557" y="161661"/>
                      <a:pt x="287899" y="180976"/>
                      <a:pt x="305097" y="204788"/>
                    </a:cubicBezTo>
                    <a:cubicBezTo>
                      <a:pt x="322295" y="228601"/>
                      <a:pt x="338170" y="266436"/>
                      <a:pt x="347960" y="290513"/>
                    </a:cubicBezTo>
                    <a:cubicBezTo>
                      <a:pt x="357750" y="314590"/>
                      <a:pt x="360792" y="331920"/>
                      <a:pt x="363835" y="34925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C236B9AC-4598-4B3A-AA71-5683339927EE}"/>
                  </a:ext>
                </a:extLst>
              </p:cNvPr>
              <p:cNvSpPr/>
              <p:nvPr/>
            </p:nvSpPr>
            <p:spPr>
              <a:xfrm>
                <a:off x="10018572" y="1270000"/>
                <a:ext cx="176212" cy="784225"/>
              </a:xfrm>
              <a:custGeom>
                <a:avLst/>
                <a:gdLst>
                  <a:gd name="connsiteX0" fmla="*/ 0 w 176212"/>
                  <a:gd name="connsiteY0" fmla="*/ 0 h 784225"/>
                  <a:gd name="connsiteX1" fmla="*/ 12700 w 176212"/>
                  <a:gd name="connsiteY1" fmla="*/ 88900 h 784225"/>
                  <a:gd name="connsiteX2" fmla="*/ 31750 w 176212"/>
                  <a:gd name="connsiteY2" fmla="*/ 166688 h 784225"/>
                  <a:gd name="connsiteX3" fmla="*/ 47625 w 176212"/>
                  <a:gd name="connsiteY3" fmla="*/ 228600 h 784225"/>
                  <a:gd name="connsiteX4" fmla="*/ 65087 w 176212"/>
                  <a:gd name="connsiteY4" fmla="*/ 287338 h 784225"/>
                  <a:gd name="connsiteX5" fmla="*/ 80962 w 176212"/>
                  <a:gd name="connsiteY5" fmla="*/ 358775 h 784225"/>
                  <a:gd name="connsiteX6" fmla="*/ 93662 w 176212"/>
                  <a:gd name="connsiteY6" fmla="*/ 412750 h 784225"/>
                  <a:gd name="connsiteX7" fmla="*/ 103187 w 176212"/>
                  <a:gd name="connsiteY7" fmla="*/ 466725 h 784225"/>
                  <a:gd name="connsiteX8" fmla="*/ 114300 w 176212"/>
                  <a:gd name="connsiteY8" fmla="*/ 512763 h 784225"/>
                  <a:gd name="connsiteX9" fmla="*/ 120650 w 176212"/>
                  <a:gd name="connsiteY9" fmla="*/ 573088 h 784225"/>
                  <a:gd name="connsiteX10" fmla="*/ 136525 w 176212"/>
                  <a:gd name="connsiteY10" fmla="*/ 642938 h 784225"/>
                  <a:gd name="connsiteX11" fmla="*/ 149225 w 176212"/>
                  <a:gd name="connsiteY11" fmla="*/ 714375 h 784225"/>
                  <a:gd name="connsiteX12" fmla="*/ 168275 w 176212"/>
                  <a:gd name="connsiteY12" fmla="*/ 752475 h 784225"/>
                  <a:gd name="connsiteX13" fmla="*/ 176212 w 176212"/>
                  <a:gd name="connsiteY13" fmla="*/ 784225 h 7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212" h="784225">
                    <a:moveTo>
                      <a:pt x="0" y="0"/>
                    </a:moveTo>
                    <a:cubicBezTo>
                      <a:pt x="3704" y="30559"/>
                      <a:pt x="7408" y="61119"/>
                      <a:pt x="12700" y="88900"/>
                    </a:cubicBezTo>
                    <a:cubicBezTo>
                      <a:pt x="17992" y="116681"/>
                      <a:pt x="25929" y="143405"/>
                      <a:pt x="31750" y="166688"/>
                    </a:cubicBezTo>
                    <a:cubicBezTo>
                      <a:pt x="37571" y="189971"/>
                      <a:pt x="42069" y="208492"/>
                      <a:pt x="47625" y="228600"/>
                    </a:cubicBezTo>
                    <a:cubicBezTo>
                      <a:pt x="53181" y="248708"/>
                      <a:pt x="59531" y="265642"/>
                      <a:pt x="65087" y="287338"/>
                    </a:cubicBezTo>
                    <a:cubicBezTo>
                      <a:pt x="70643" y="309034"/>
                      <a:pt x="76200" y="337873"/>
                      <a:pt x="80962" y="358775"/>
                    </a:cubicBezTo>
                    <a:cubicBezTo>
                      <a:pt x="85724" y="379677"/>
                      <a:pt x="89958" y="394758"/>
                      <a:pt x="93662" y="412750"/>
                    </a:cubicBezTo>
                    <a:cubicBezTo>
                      <a:pt x="97366" y="430742"/>
                      <a:pt x="99747" y="450056"/>
                      <a:pt x="103187" y="466725"/>
                    </a:cubicBezTo>
                    <a:cubicBezTo>
                      <a:pt x="106627" y="483394"/>
                      <a:pt x="111390" y="495036"/>
                      <a:pt x="114300" y="512763"/>
                    </a:cubicBezTo>
                    <a:cubicBezTo>
                      <a:pt x="117210" y="530490"/>
                      <a:pt x="116946" y="551392"/>
                      <a:pt x="120650" y="573088"/>
                    </a:cubicBezTo>
                    <a:cubicBezTo>
                      <a:pt x="124354" y="594784"/>
                      <a:pt x="131763" y="619390"/>
                      <a:pt x="136525" y="642938"/>
                    </a:cubicBezTo>
                    <a:cubicBezTo>
                      <a:pt x="141287" y="666486"/>
                      <a:pt x="143933" y="696119"/>
                      <a:pt x="149225" y="714375"/>
                    </a:cubicBezTo>
                    <a:cubicBezTo>
                      <a:pt x="154517" y="732631"/>
                      <a:pt x="163777" y="740833"/>
                      <a:pt x="168275" y="752475"/>
                    </a:cubicBezTo>
                    <a:cubicBezTo>
                      <a:pt x="172773" y="764117"/>
                      <a:pt x="174492" y="774171"/>
                      <a:pt x="176212" y="78422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2CD4AB4F-88B0-4509-8558-4D4AA4BD31DB}"/>
                  </a:ext>
                </a:extLst>
              </p:cNvPr>
              <p:cNvSpPr/>
              <p:nvPr/>
            </p:nvSpPr>
            <p:spPr>
              <a:xfrm>
                <a:off x="9528034" y="1597025"/>
                <a:ext cx="663875" cy="667129"/>
              </a:xfrm>
              <a:custGeom>
                <a:avLst/>
                <a:gdLst>
                  <a:gd name="connsiteX0" fmla="*/ 663575 w 663875"/>
                  <a:gd name="connsiteY0" fmla="*/ 469900 h 667129"/>
                  <a:gd name="connsiteX1" fmla="*/ 661988 w 663875"/>
                  <a:gd name="connsiteY1" fmla="*/ 523875 h 667129"/>
                  <a:gd name="connsiteX2" fmla="*/ 649288 w 663875"/>
                  <a:gd name="connsiteY2" fmla="*/ 550863 h 667129"/>
                  <a:gd name="connsiteX3" fmla="*/ 649288 w 663875"/>
                  <a:gd name="connsiteY3" fmla="*/ 577850 h 667129"/>
                  <a:gd name="connsiteX4" fmla="*/ 641350 w 663875"/>
                  <a:gd name="connsiteY4" fmla="*/ 620713 h 667129"/>
                  <a:gd name="connsiteX5" fmla="*/ 636588 w 663875"/>
                  <a:gd name="connsiteY5" fmla="*/ 644525 h 667129"/>
                  <a:gd name="connsiteX6" fmla="*/ 611188 w 663875"/>
                  <a:gd name="connsiteY6" fmla="*/ 663575 h 667129"/>
                  <a:gd name="connsiteX7" fmla="*/ 581025 w 663875"/>
                  <a:gd name="connsiteY7" fmla="*/ 663575 h 667129"/>
                  <a:gd name="connsiteX8" fmla="*/ 531813 w 663875"/>
                  <a:gd name="connsiteY8" fmla="*/ 627063 h 667129"/>
                  <a:gd name="connsiteX9" fmla="*/ 463550 w 663875"/>
                  <a:gd name="connsiteY9" fmla="*/ 595313 h 667129"/>
                  <a:gd name="connsiteX10" fmla="*/ 403225 w 663875"/>
                  <a:gd name="connsiteY10" fmla="*/ 557213 h 667129"/>
                  <a:gd name="connsiteX11" fmla="*/ 330200 w 663875"/>
                  <a:gd name="connsiteY11" fmla="*/ 488950 h 667129"/>
                  <a:gd name="connsiteX12" fmla="*/ 261938 w 663875"/>
                  <a:gd name="connsiteY12" fmla="*/ 403225 h 667129"/>
                  <a:gd name="connsiteX13" fmla="*/ 203200 w 663875"/>
                  <a:gd name="connsiteY13" fmla="*/ 328613 h 667129"/>
                  <a:gd name="connsiteX14" fmla="*/ 163513 w 663875"/>
                  <a:gd name="connsiteY14" fmla="*/ 247650 h 667129"/>
                  <a:gd name="connsiteX15" fmla="*/ 133350 w 663875"/>
                  <a:gd name="connsiteY15" fmla="*/ 195263 h 667129"/>
                  <a:gd name="connsiteX16" fmla="*/ 87313 w 663875"/>
                  <a:gd name="connsiteY16" fmla="*/ 123825 h 667129"/>
                  <a:gd name="connsiteX17" fmla="*/ 57150 w 663875"/>
                  <a:gd name="connsiteY17" fmla="*/ 71438 h 667129"/>
                  <a:gd name="connsiteX18" fmla="*/ 31750 w 663875"/>
                  <a:gd name="connsiteY18" fmla="*/ 28575 h 667129"/>
                  <a:gd name="connsiteX19" fmla="*/ 0 w 663875"/>
                  <a:gd name="connsiteY19" fmla="*/ 0 h 66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3875" h="667129">
                    <a:moveTo>
                      <a:pt x="663575" y="469900"/>
                    </a:moveTo>
                    <a:cubicBezTo>
                      <a:pt x="663972" y="490140"/>
                      <a:pt x="664369" y="510381"/>
                      <a:pt x="661988" y="523875"/>
                    </a:cubicBezTo>
                    <a:cubicBezTo>
                      <a:pt x="659607" y="537369"/>
                      <a:pt x="651405" y="541867"/>
                      <a:pt x="649288" y="550863"/>
                    </a:cubicBezTo>
                    <a:cubicBezTo>
                      <a:pt x="647171" y="559859"/>
                      <a:pt x="650611" y="566208"/>
                      <a:pt x="649288" y="577850"/>
                    </a:cubicBezTo>
                    <a:cubicBezTo>
                      <a:pt x="647965" y="589492"/>
                      <a:pt x="643467" y="609601"/>
                      <a:pt x="641350" y="620713"/>
                    </a:cubicBezTo>
                    <a:cubicBezTo>
                      <a:pt x="639233" y="631825"/>
                      <a:pt x="641615" y="637381"/>
                      <a:pt x="636588" y="644525"/>
                    </a:cubicBezTo>
                    <a:cubicBezTo>
                      <a:pt x="631561" y="651669"/>
                      <a:pt x="620448" y="660400"/>
                      <a:pt x="611188" y="663575"/>
                    </a:cubicBezTo>
                    <a:cubicBezTo>
                      <a:pt x="601928" y="666750"/>
                      <a:pt x="594254" y="669660"/>
                      <a:pt x="581025" y="663575"/>
                    </a:cubicBezTo>
                    <a:cubicBezTo>
                      <a:pt x="567796" y="657490"/>
                      <a:pt x="551392" y="638440"/>
                      <a:pt x="531813" y="627063"/>
                    </a:cubicBezTo>
                    <a:cubicBezTo>
                      <a:pt x="512234" y="615686"/>
                      <a:pt x="484981" y="606955"/>
                      <a:pt x="463550" y="595313"/>
                    </a:cubicBezTo>
                    <a:cubicBezTo>
                      <a:pt x="442119" y="583671"/>
                      <a:pt x="425450" y="574940"/>
                      <a:pt x="403225" y="557213"/>
                    </a:cubicBezTo>
                    <a:cubicBezTo>
                      <a:pt x="381000" y="539486"/>
                      <a:pt x="353748" y="514615"/>
                      <a:pt x="330200" y="488950"/>
                    </a:cubicBezTo>
                    <a:cubicBezTo>
                      <a:pt x="306652" y="463285"/>
                      <a:pt x="261938" y="403225"/>
                      <a:pt x="261938" y="403225"/>
                    </a:cubicBezTo>
                    <a:cubicBezTo>
                      <a:pt x="240771" y="376502"/>
                      <a:pt x="219604" y="354542"/>
                      <a:pt x="203200" y="328613"/>
                    </a:cubicBezTo>
                    <a:cubicBezTo>
                      <a:pt x="186796" y="302684"/>
                      <a:pt x="175155" y="269875"/>
                      <a:pt x="163513" y="247650"/>
                    </a:cubicBezTo>
                    <a:cubicBezTo>
                      <a:pt x="151871" y="225425"/>
                      <a:pt x="146050" y="215900"/>
                      <a:pt x="133350" y="195263"/>
                    </a:cubicBezTo>
                    <a:cubicBezTo>
                      <a:pt x="120650" y="174626"/>
                      <a:pt x="100013" y="144462"/>
                      <a:pt x="87313" y="123825"/>
                    </a:cubicBezTo>
                    <a:cubicBezTo>
                      <a:pt x="74613" y="103188"/>
                      <a:pt x="66410" y="87313"/>
                      <a:pt x="57150" y="71438"/>
                    </a:cubicBezTo>
                    <a:cubicBezTo>
                      <a:pt x="47890" y="55563"/>
                      <a:pt x="41275" y="40481"/>
                      <a:pt x="31750" y="28575"/>
                    </a:cubicBezTo>
                    <a:cubicBezTo>
                      <a:pt x="22225" y="16669"/>
                      <a:pt x="6350" y="63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82A1D571-0C3A-4B2D-A0AE-A77F700584A6}"/>
                  </a:ext>
                </a:extLst>
              </p:cNvPr>
              <p:cNvSpPr/>
              <p:nvPr/>
            </p:nvSpPr>
            <p:spPr>
              <a:xfrm>
                <a:off x="9523272" y="1409700"/>
                <a:ext cx="85725" cy="188913"/>
              </a:xfrm>
              <a:custGeom>
                <a:avLst/>
                <a:gdLst>
                  <a:gd name="connsiteX0" fmla="*/ 0 w 85725"/>
                  <a:gd name="connsiteY0" fmla="*/ 188913 h 188913"/>
                  <a:gd name="connsiteX1" fmla="*/ 36512 w 85725"/>
                  <a:gd name="connsiteY1" fmla="*/ 90488 h 188913"/>
                  <a:gd name="connsiteX2" fmla="*/ 55562 w 85725"/>
                  <a:gd name="connsiteY2" fmla="*/ 46038 h 188913"/>
                  <a:gd name="connsiteX3" fmla="*/ 65087 w 85725"/>
                  <a:gd name="connsiteY3" fmla="*/ 26988 h 188913"/>
                  <a:gd name="connsiteX4" fmla="*/ 85725 w 85725"/>
                  <a:gd name="connsiteY4" fmla="*/ 0 h 18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188913">
                    <a:moveTo>
                      <a:pt x="0" y="188913"/>
                    </a:moveTo>
                    <a:cubicBezTo>
                      <a:pt x="13626" y="151606"/>
                      <a:pt x="27252" y="114300"/>
                      <a:pt x="36512" y="90488"/>
                    </a:cubicBezTo>
                    <a:cubicBezTo>
                      <a:pt x="45772" y="66676"/>
                      <a:pt x="50800" y="56621"/>
                      <a:pt x="55562" y="46038"/>
                    </a:cubicBezTo>
                    <a:cubicBezTo>
                      <a:pt x="60325" y="35455"/>
                      <a:pt x="60060" y="34661"/>
                      <a:pt x="65087" y="26988"/>
                    </a:cubicBezTo>
                    <a:cubicBezTo>
                      <a:pt x="70114" y="19315"/>
                      <a:pt x="83873" y="6615"/>
                      <a:pt x="85725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89B28B03-271C-4F9E-9A7F-CCA4477E85F6}"/>
                  </a:ext>
                </a:extLst>
              </p:cNvPr>
              <p:cNvSpPr/>
              <p:nvPr/>
            </p:nvSpPr>
            <p:spPr>
              <a:xfrm>
                <a:off x="9770922" y="1344613"/>
                <a:ext cx="201612" cy="566737"/>
              </a:xfrm>
              <a:custGeom>
                <a:avLst/>
                <a:gdLst>
                  <a:gd name="connsiteX0" fmla="*/ 0 w 201612"/>
                  <a:gd name="connsiteY0" fmla="*/ 0 h 566737"/>
                  <a:gd name="connsiteX1" fmla="*/ 41275 w 201612"/>
                  <a:gd name="connsiteY1" fmla="*/ 73025 h 566737"/>
                  <a:gd name="connsiteX2" fmla="*/ 65087 w 201612"/>
                  <a:gd name="connsiteY2" fmla="*/ 115887 h 566737"/>
                  <a:gd name="connsiteX3" fmla="*/ 100012 w 201612"/>
                  <a:gd name="connsiteY3" fmla="*/ 185737 h 566737"/>
                  <a:gd name="connsiteX4" fmla="*/ 103187 w 201612"/>
                  <a:gd name="connsiteY4" fmla="*/ 277812 h 566737"/>
                  <a:gd name="connsiteX5" fmla="*/ 134937 w 201612"/>
                  <a:gd name="connsiteY5" fmla="*/ 327025 h 566737"/>
                  <a:gd name="connsiteX6" fmla="*/ 152400 w 201612"/>
                  <a:gd name="connsiteY6" fmla="*/ 382587 h 566737"/>
                  <a:gd name="connsiteX7" fmla="*/ 179387 w 201612"/>
                  <a:gd name="connsiteY7" fmla="*/ 461962 h 566737"/>
                  <a:gd name="connsiteX8" fmla="*/ 196850 w 201612"/>
                  <a:gd name="connsiteY8" fmla="*/ 528637 h 566737"/>
                  <a:gd name="connsiteX9" fmla="*/ 201612 w 201612"/>
                  <a:gd name="connsiteY9" fmla="*/ 566737 h 56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612" h="566737">
                    <a:moveTo>
                      <a:pt x="0" y="0"/>
                    </a:moveTo>
                    <a:lnTo>
                      <a:pt x="41275" y="73025"/>
                    </a:lnTo>
                    <a:cubicBezTo>
                      <a:pt x="52123" y="92340"/>
                      <a:pt x="55297" y="97102"/>
                      <a:pt x="65087" y="115887"/>
                    </a:cubicBezTo>
                    <a:cubicBezTo>
                      <a:pt x="74877" y="134672"/>
                      <a:pt x="93662" y="158750"/>
                      <a:pt x="100012" y="185737"/>
                    </a:cubicBezTo>
                    <a:cubicBezTo>
                      <a:pt x="106362" y="212724"/>
                      <a:pt x="97366" y="254264"/>
                      <a:pt x="103187" y="277812"/>
                    </a:cubicBezTo>
                    <a:cubicBezTo>
                      <a:pt x="109008" y="301360"/>
                      <a:pt x="126735" y="309563"/>
                      <a:pt x="134937" y="327025"/>
                    </a:cubicBezTo>
                    <a:cubicBezTo>
                      <a:pt x="143139" y="344487"/>
                      <a:pt x="144992" y="360098"/>
                      <a:pt x="152400" y="382587"/>
                    </a:cubicBezTo>
                    <a:cubicBezTo>
                      <a:pt x="159808" y="405076"/>
                      <a:pt x="171979" y="437620"/>
                      <a:pt x="179387" y="461962"/>
                    </a:cubicBezTo>
                    <a:cubicBezTo>
                      <a:pt x="186795" y="486304"/>
                      <a:pt x="193146" y="511175"/>
                      <a:pt x="196850" y="528637"/>
                    </a:cubicBezTo>
                    <a:cubicBezTo>
                      <a:pt x="200554" y="546099"/>
                      <a:pt x="201083" y="556418"/>
                      <a:pt x="201612" y="56673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8C9C47EF-3E16-47BE-9F51-60069CEFD6DD}"/>
                  </a:ext>
                </a:extLst>
              </p:cNvPr>
              <p:cNvSpPr/>
              <p:nvPr/>
            </p:nvSpPr>
            <p:spPr>
              <a:xfrm>
                <a:off x="9766159" y="1533525"/>
                <a:ext cx="82550" cy="223838"/>
              </a:xfrm>
              <a:custGeom>
                <a:avLst/>
                <a:gdLst>
                  <a:gd name="connsiteX0" fmla="*/ 82550 w 82550"/>
                  <a:gd name="connsiteY0" fmla="*/ 0 h 223838"/>
                  <a:gd name="connsiteX1" fmla="*/ 65088 w 82550"/>
                  <a:gd name="connsiteY1" fmla="*/ 82550 h 223838"/>
                  <a:gd name="connsiteX2" fmla="*/ 46038 w 82550"/>
                  <a:gd name="connsiteY2" fmla="*/ 138113 h 223838"/>
                  <a:gd name="connsiteX3" fmla="*/ 31750 w 82550"/>
                  <a:gd name="connsiteY3" fmla="*/ 171450 h 223838"/>
                  <a:gd name="connsiteX4" fmla="*/ 9525 w 82550"/>
                  <a:gd name="connsiteY4" fmla="*/ 212725 h 223838"/>
                  <a:gd name="connsiteX5" fmla="*/ 0 w 82550"/>
                  <a:gd name="connsiteY5" fmla="*/ 223838 h 22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50" h="223838">
                    <a:moveTo>
                      <a:pt x="82550" y="0"/>
                    </a:moveTo>
                    <a:cubicBezTo>
                      <a:pt x="76861" y="29765"/>
                      <a:pt x="71173" y="59531"/>
                      <a:pt x="65088" y="82550"/>
                    </a:cubicBezTo>
                    <a:cubicBezTo>
                      <a:pt x="59003" y="105569"/>
                      <a:pt x="51594" y="123296"/>
                      <a:pt x="46038" y="138113"/>
                    </a:cubicBezTo>
                    <a:cubicBezTo>
                      <a:pt x="40482" y="152930"/>
                      <a:pt x="37835" y="159015"/>
                      <a:pt x="31750" y="171450"/>
                    </a:cubicBezTo>
                    <a:cubicBezTo>
                      <a:pt x="25664" y="183885"/>
                      <a:pt x="14817" y="203994"/>
                      <a:pt x="9525" y="212725"/>
                    </a:cubicBezTo>
                    <a:cubicBezTo>
                      <a:pt x="4233" y="221456"/>
                      <a:pt x="2116" y="222647"/>
                      <a:pt x="0" y="22383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407F1E15-E8A9-4731-82BA-364B2077ED99}"/>
                  </a:ext>
                </a:extLst>
              </p:cNvPr>
              <p:cNvSpPr/>
              <p:nvPr/>
            </p:nvSpPr>
            <p:spPr>
              <a:xfrm>
                <a:off x="9659797" y="1625600"/>
                <a:ext cx="309562" cy="285750"/>
              </a:xfrm>
              <a:custGeom>
                <a:avLst/>
                <a:gdLst>
                  <a:gd name="connsiteX0" fmla="*/ 0 w 309562"/>
                  <a:gd name="connsiteY0" fmla="*/ 0 h 285750"/>
                  <a:gd name="connsiteX1" fmla="*/ 47625 w 309562"/>
                  <a:gd name="connsiteY1" fmla="*/ 85725 h 285750"/>
                  <a:gd name="connsiteX2" fmla="*/ 115887 w 309562"/>
                  <a:gd name="connsiteY2" fmla="*/ 161925 h 285750"/>
                  <a:gd name="connsiteX3" fmla="*/ 171450 w 309562"/>
                  <a:gd name="connsiteY3" fmla="*/ 212725 h 285750"/>
                  <a:gd name="connsiteX4" fmla="*/ 279400 w 309562"/>
                  <a:gd name="connsiteY4" fmla="*/ 269875 h 285750"/>
                  <a:gd name="connsiteX5" fmla="*/ 309562 w 309562"/>
                  <a:gd name="connsiteY5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562" h="285750">
                    <a:moveTo>
                      <a:pt x="0" y="0"/>
                    </a:moveTo>
                    <a:cubicBezTo>
                      <a:pt x="14155" y="29369"/>
                      <a:pt x="28311" y="58738"/>
                      <a:pt x="47625" y="85725"/>
                    </a:cubicBezTo>
                    <a:cubicBezTo>
                      <a:pt x="66939" y="112712"/>
                      <a:pt x="95250" y="140758"/>
                      <a:pt x="115887" y="161925"/>
                    </a:cubicBezTo>
                    <a:cubicBezTo>
                      <a:pt x="136525" y="183092"/>
                      <a:pt x="144198" y="194733"/>
                      <a:pt x="171450" y="212725"/>
                    </a:cubicBezTo>
                    <a:cubicBezTo>
                      <a:pt x="198702" y="230717"/>
                      <a:pt x="279400" y="269875"/>
                      <a:pt x="279400" y="269875"/>
                    </a:cubicBezTo>
                    <a:lnTo>
                      <a:pt x="309562" y="28575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AA5BBCA5-3A8B-4CBB-9819-72AD72A2071E}"/>
                  </a:ext>
                </a:extLst>
              </p:cNvPr>
              <p:cNvSpPr/>
              <p:nvPr/>
            </p:nvSpPr>
            <p:spPr>
              <a:xfrm>
                <a:off x="9658209" y="1201230"/>
                <a:ext cx="98095" cy="422783"/>
              </a:xfrm>
              <a:custGeom>
                <a:avLst/>
                <a:gdLst>
                  <a:gd name="connsiteX0" fmla="*/ 0 w 98095"/>
                  <a:gd name="connsiteY0" fmla="*/ 422783 h 422783"/>
                  <a:gd name="connsiteX1" fmla="*/ 25400 w 98095"/>
                  <a:gd name="connsiteY1" fmla="*/ 322770 h 422783"/>
                  <a:gd name="connsiteX2" fmla="*/ 36513 w 98095"/>
                  <a:gd name="connsiteY2" fmla="*/ 289433 h 422783"/>
                  <a:gd name="connsiteX3" fmla="*/ 55563 w 98095"/>
                  <a:gd name="connsiteY3" fmla="*/ 254508 h 422783"/>
                  <a:gd name="connsiteX4" fmla="*/ 92075 w 98095"/>
                  <a:gd name="connsiteY4" fmla="*/ 189420 h 422783"/>
                  <a:gd name="connsiteX5" fmla="*/ 92075 w 98095"/>
                  <a:gd name="connsiteY5" fmla="*/ 154495 h 422783"/>
                  <a:gd name="connsiteX6" fmla="*/ 96838 w 98095"/>
                  <a:gd name="connsiteY6" fmla="*/ 105283 h 422783"/>
                  <a:gd name="connsiteX7" fmla="*/ 96838 w 98095"/>
                  <a:gd name="connsiteY7" fmla="*/ 86233 h 422783"/>
                  <a:gd name="connsiteX8" fmla="*/ 82550 w 98095"/>
                  <a:gd name="connsiteY8" fmla="*/ 46545 h 422783"/>
                  <a:gd name="connsiteX9" fmla="*/ 53975 w 98095"/>
                  <a:gd name="connsiteY9" fmla="*/ 19558 h 422783"/>
                  <a:gd name="connsiteX10" fmla="*/ 6350 w 98095"/>
                  <a:gd name="connsiteY10" fmla="*/ 508 h 422783"/>
                  <a:gd name="connsiteX11" fmla="*/ 6350 w 98095"/>
                  <a:gd name="connsiteY11" fmla="*/ 10033 h 422783"/>
                  <a:gd name="connsiteX12" fmla="*/ 55563 w 98095"/>
                  <a:gd name="connsiteY12" fmla="*/ 56070 h 422783"/>
                  <a:gd name="connsiteX13" fmla="*/ 60325 w 98095"/>
                  <a:gd name="connsiteY13" fmla="*/ 89408 h 422783"/>
                  <a:gd name="connsiteX14" fmla="*/ 60325 w 98095"/>
                  <a:gd name="connsiteY14" fmla="*/ 125920 h 422783"/>
                  <a:gd name="connsiteX15" fmla="*/ 60325 w 98095"/>
                  <a:gd name="connsiteY15" fmla="*/ 149733 h 42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8095" h="422783">
                    <a:moveTo>
                      <a:pt x="0" y="422783"/>
                    </a:moveTo>
                    <a:cubicBezTo>
                      <a:pt x="9657" y="383889"/>
                      <a:pt x="19315" y="344995"/>
                      <a:pt x="25400" y="322770"/>
                    </a:cubicBezTo>
                    <a:cubicBezTo>
                      <a:pt x="31486" y="300545"/>
                      <a:pt x="31486" y="300810"/>
                      <a:pt x="36513" y="289433"/>
                    </a:cubicBezTo>
                    <a:cubicBezTo>
                      <a:pt x="41540" y="278056"/>
                      <a:pt x="46303" y="271177"/>
                      <a:pt x="55563" y="254508"/>
                    </a:cubicBezTo>
                    <a:cubicBezTo>
                      <a:pt x="64823" y="237839"/>
                      <a:pt x="85990" y="206089"/>
                      <a:pt x="92075" y="189420"/>
                    </a:cubicBezTo>
                    <a:cubicBezTo>
                      <a:pt x="98160" y="172751"/>
                      <a:pt x="91281" y="168518"/>
                      <a:pt x="92075" y="154495"/>
                    </a:cubicBezTo>
                    <a:cubicBezTo>
                      <a:pt x="92869" y="140472"/>
                      <a:pt x="96044" y="116660"/>
                      <a:pt x="96838" y="105283"/>
                    </a:cubicBezTo>
                    <a:cubicBezTo>
                      <a:pt x="97632" y="93906"/>
                      <a:pt x="99219" y="96023"/>
                      <a:pt x="96838" y="86233"/>
                    </a:cubicBezTo>
                    <a:cubicBezTo>
                      <a:pt x="94457" y="76443"/>
                      <a:pt x="89694" y="57657"/>
                      <a:pt x="82550" y="46545"/>
                    </a:cubicBezTo>
                    <a:cubicBezTo>
                      <a:pt x="75406" y="35433"/>
                      <a:pt x="66675" y="27231"/>
                      <a:pt x="53975" y="19558"/>
                    </a:cubicBezTo>
                    <a:cubicBezTo>
                      <a:pt x="41275" y="11885"/>
                      <a:pt x="14288" y="2096"/>
                      <a:pt x="6350" y="508"/>
                    </a:cubicBezTo>
                    <a:cubicBezTo>
                      <a:pt x="-1588" y="-1080"/>
                      <a:pt x="-1852" y="773"/>
                      <a:pt x="6350" y="10033"/>
                    </a:cubicBezTo>
                    <a:cubicBezTo>
                      <a:pt x="14552" y="19293"/>
                      <a:pt x="46567" y="42841"/>
                      <a:pt x="55563" y="56070"/>
                    </a:cubicBezTo>
                    <a:cubicBezTo>
                      <a:pt x="64559" y="69299"/>
                      <a:pt x="59531" y="77766"/>
                      <a:pt x="60325" y="89408"/>
                    </a:cubicBezTo>
                    <a:cubicBezTo>
                      <a:pt x="61119" y="101050"/>
                      <a:pt x="60325" y="125920"/>
                      <a:pt x="60325" y="125920"/>
                    </a:cubicBezTo>
                    <a:cubicBezTo>
                      <a:pt x="60325" y="135974"/>
                      <a:pt x="62442" y="148410"/>
                      <a:pt x="60325" y="14973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E675CCFB-7BFB-403A-BE0D-337BC5D8C48D}"/>
                  </a:ext>
                </a:extLst>
              </p:cNvPr>
              <p:cNvSpPr/>
              <p:nvPr/>
            </p:nvSpPr>
            <p:spPr>
              <a:xfrm>
                <a:off x="9683609" y="1266756"/>
                <a:ext cx="30163" cy="88969"/>
              </a:xfrm>
              <a:custGeom>
                <a:avLst/>
                <a:gdLst>
                  <a:gd name="connsiteX0" fmla="*/ 30163 w 30163"/>
                  <a:gd name="connsiteY0" fmla="*/ 88969 h 88969"/>
                  <a:gd name="connsiteX1" fmla="*/ 17463 w 30163"/>
                  <a:gd name="connsiteY1" fmla="*/ 14357 h 88969"/>
                  <a:gd name="connsiteX2" fmla="*/ 0 w 30163"/>
                  <a:gd name="connsiteY2" fmla="*/ 69 h 8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63" h="88969">
                    <a:moveTo>
                      <a:pt x="30163" y="88969"/>
                    </a:moveTo>
                    <a:cubicBezTo>
                      <a:pt x="26326" y="59071"/>
                      <a:pt x="22490" y="29173"/>
                      <a:pt x="17463" y="14357"/>
                    </a:cubicBezTo>
                    <a:cubicBezTo>
                      <a:pt x="12436" y="-459"/>
                      <a:pt x="6218" y="-195"/>
                      <a:pt x="0" y="69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43DC0142-A79C-4286-AEF2-473E3A38C190}"/>
                  </a:ext>
                </a:extLst>
              </p:cNvPr>
              <p:cNvSpPr/>
              <p:nvPr/>
            </p:nvSpPr>
            <p:spPr>
              <a:xfrm>
                <a:off x="9613759" y="1271588"/>
                <a:ext cx="63500" cy="25400"/>
              </a:xfrm>
              <a:custGeom>
                <a:avLst/>
                <a:gdLst>
                  <a:gd name="connsiteX0" fmla="*/ 63500 w 63500"/>
                  <a:gd name="connsiteY0" fmla="*/ 0 h 25400"/>
                  <a:gd name="connsiteX1" fmla="*/ 0 w 63500"/>
                  <a:gd name="connsiteY1" fmla="*/ 25400 h 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00" h="25400">
                    <a:moveTo>
                      <a:pt x="63500" y="0"/>
                    </a:moveTo>
                    <a:lnTo>
                      <a:pt x="0" y="2540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945C02E4-D267-4EE3-AFC9-409FBBB5B2B1}"/>
                  </a:ext>
                </a:extLst>
              </p:cNvPr>
              <p:cNvSpPr/>
              <p:nvPr/>
            </p:nvSpPr>
            <p:spPr>
              <a:xfrm>
                <a:off x="9635984" y="1295428"/>
                <a:ext cx="34805" cy="57122"/>
              </a:xfrm>
              <a:custGeom>
                <a:avLst/>
                <a:gdLst>
                  <a:gd name="connsiteX0" fmla="*/ 31750 w 34805"/>
                  <a:gd name="connsiteY0" fmla="*/ 57122 h 57122"/>
                  <a:gd name="connsiteX1" fmla="*/ 31750 w 34805"/>
                  <a:gd name="connsiteY1" fmla="*/ 3147 h 57122"/>
                  <a:gd name="connsiteX2" fmla="*/ 0 w 34805"/>
                  <a:gd name="connsiteY2" fmla="*/ 11085 h 5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05" h="57122">
                    <a:moveTo>
                      <a:pt x="31750" y="57122"/>
                    </a:moveTo>
                    <a:cubicBezTo>
                      <a:pt x="34396" y="33971"/>
                      <a:pt x="37042" y="10820"/>
                      <a:pt x="31750" y="3147"/>
                    </a:cubicBezTo>
                    <a:cubicBezTo>
                      <a:pt x="26458" y="-4526"/>
                      <a:pt x="13229" y="3279"/>
                      <a:pt x="0" y="1108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2D4932E5-8D9E-4FD0-9A94-6998AC088A6B}"/>
                  </a:ext>
                </a:extLst>
              </p:cNvPr>
              <p:cNvSpPr/>
              <p:nvPr/>
            </p:nvSpPr>
            <p:spPr>
              <a:xfrm>
                <a:off x="9591534" y="1304580"/>
                <a:ext cx="74613" cy="51145"/>
              </a:xfrm>
              <a:custGeom>
                <a:avLst/>
                <a:gdLst>
                  <a:gd name="connsiteX0" fmla="*/ 74613 w 74613"/>
                  <a:gd name="connsiteY0" fmla="*/ 51145 h 51145"/>
                  <a:gd name="connsiteX1" fmla="*/ 14288 w 74613"/>
                  <a:gd name="connsiteY1" fmla="*/ 1933 h 51145"/>
                  <a:gd name="connsiteX2" fmla="*/ 0 w 74613"/>
                  <a:gd name="connsiteY2" fmla="*/ 14633 h 5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13" h="51145">
                    <a:moveTo>
                      <a:pt x="74613" y="51145"/>
                    </a:moveTo>
                    <a:cubicBezTo>
                      <a:pt x="50668" y="29581"/>
                      <a:pt x="26723" y="8018"/>
                      <a:pt x="14288" y="1933"/>
                    </a:cubicBezTo>
                    <a:cubicBezTo>
                      <a:pt x="1852" y="-4152"/>
                      <a:pt x="926" y="5240"/>
                      <a:pt x="0" y="1463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E732430B-4ABB-4119-869E-8F0A7B938178}"/>
                  </a:ext>
                </a:extLst>
              </p:cNvPr>
              <p:cNvSpPr/>
              <p:nvPr/>
            </p:nvSpPr>
            <p:spPr>
              <a:xfrm>
                <a:off x="9585184" y="1331913"/>
                <a:ext cx="60325" cy="63500"/>
              </a:xfrm>
              <a:custGeom>
                <a:avLst/>
                <a:gdLst>
                  <a:gd name="connsiteX0" fmla="*/ 60325 w 60325"/>
                  <a:gd name="connsiteY0" fmla="*/ 63500 h 63500"/>
                  <a:gd name="connsiteX1" fmla="*/ 0 w 60325"/>
                  <a:gd name="connsiteY1" fmla="*/ 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325" h="63500">
                    <a:moveTo>
                      <a:pt x="60325" y="63500"/>
                    </a:moveTo>
                    <a:cubicBezTo>
                      <a:pt x="40217" y="42333"/>
                      <a:pt x="11642" y="11377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CCACCC4A-0C25-4E18-B70B-35600CE8D0B3}"/>
                  </a:ext>
                </a:extLst>
              </p:cNvPr>
              <p:cNvSpPr/>
              <p:nvPr/>
            </p:nvSpPr>
            <p:spPr>
              <a:xfrm>
                <a:off x="9531209" y="1341438"/>
                <a:ext cx="46038" cy="87312"/>
              </a:xfrm>
              <a:custGeom>
                <a:avLst/>
                <a:gdLst>
                  <a:gd name="connsiteX0" fmla="*/ 46038 w 46038"/>
                  <a:gd name="connsiteY0" fmla="*/ 0 h 87312"/>
                  <a:gd name="connsiteX1" fmla="*/ 0 w 46038"/>
                  <a:gd name="connsiteY1" fmla="*/ 50800 h 87312"/>
                  <a:gd name="connsiteX2" fmla="*/ 46038 w 46038"/>
                  <a:gd name="connsiteY2" fmla="*/ 87312 h 8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38" h="87312">
                    <a:moveTo>
                      <a:pt x="46038" y="0"/>
                    </a:moveTo>
                    <a:cubicBezTo>
                      <a:pt x="23019" y="18124"/>
                      <a:pt x="0" y="36248"/>
                      <a:pt x="0" y="50800"/>
                    </a:cubicBezTo>
                    <a:cubicBezTo>
                      <a:pt x="0" y="65352"/>
                      <a:pt x="37836" y="84137"/>
                      <a:pt x="46038" y="8731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77B1E595-6DBB-4BEE-A314-7DEDF127B0CF}"/>
                  </a:ext>
                </a:extLst>
              </p:cNvPr>
              <p:cNvSpPr/>
              <p:nvPr/>
            </p:nvSpPr>
            <p:spPr>
              <a:xfrm>
                <a:off x="9572484" y="1368425"/>
                <a:ext cx="41275" cy="41275"/>
              </a:xfrm>
              <a:custGeom>
                <a:avLst/>
                <a:gdLst>
                  <a:gd name="connsiteX0" fmla="*/ 0 w 41275"/>
                  <a:gd name="connsiteY0" fmla="*/ 0 h 41275"/>
                  <a:gd name="connsiteX1" fmla="*/ 41275 w 41275"/>
                  <a:gd name="connsiteY1" fmla="*/ 41275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75" h="41275">
                    <a:moveTo>
                      <a:pt x="0" y="0"/>
                    </a:moveTo>
                    <a:lnTo>
                      <a:pt x="41275" y="41275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9B99E7CC-651E-4A65-B9BF-F0897F0F6ECB}"/>
                  </a:ext>
                </a:extLst>
              </p:cNvPr>
              <p:cNvSpPr/>
              <p:nvPr/>
            </p:nvSpPr>
            <p:spPr>
              <a:xfrm>
                <a:off x="9700378" y="1947863"/>
                <a:ext cx="362807" cy="528637"/>
              </a:xfrm>
              <a:custGeom>
                <a:avLst/>
                <a:gdLst>
                  <a:gd name="connsiteX0" fmla="*/ 32444 w 362807"/>
                  <a:gd name="connsiteY0" fmla="*/ 0 h 528637"/>
                  <a:gd name="connsiteX1" fmla="*/ 694 w 362807"/>
                  <a:gd name="connsiteY1" fmla="*/ 122237 h 528637"/>
                  <a:gd name="connsiteX2" fmla="*/ 59431 w 362807"/>
                  <a:gd name="connsiteY2" fmla="*/ 231775 h 528637"/>
                  <a:gd name="connsiteX3" fmla="*/ 232469 w 362807"/>
                  <a:gd name="connsiteY3" fmla="*/ 395287 h 528637"/>
                  <a:gd name="connsiteX4" fmla="*/ 342006 w 362807"/>
                  <a:gd name="connsiteY4" fmla="*/ 496887 h 528637"/>
                  <a:gd name="connsiteX5" fmla="*/ 362644 w 362807"/>
                  <a:gd name="connsiteY5" fmla="*/ 528637 h 52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807" h="528637">
                    <a:moveTo>
                      <a:pt x="32444" y="0"/>
                    </a:moveTo>
                    <a:cubicBezTo>
                      <a:pt x="14320" y="41804"/>
                      <a:pt x="-3804" y="83608"/>
                      <a:pt x="694" y="122237"/>
                    </a:cubicBezTo>
                    <a:cubicBezTo>
                      <a:pt x="5192" y="160866"/>
                      <a:pt x="20802" y="186267"/>
                      <a:pt x="59431" y="231775"/>
                    </a:cubicBezTo>
                    <a:cubicBezTo>
                      <a:pt x="98060" y="277283"/>
                      <a:pt x="185373" y="351102"/>
                      <a:pt x="232469" y="395287"/>
                    </a:cubicBezTo>
                    <a:cubicBezTo>
                      <a:pt x="279565" y="439472"/>
                      <a:pt x="320310" y="474662"/>
                      <a:pt x="342006" y="496887"/>
                    </a:cubicBezTo>
                    <a:cubicBezTo>
                      <a:pt x="363702" y="519112"/>
                      <a:pt x="363173" y="523874"/>
                      <a:pt x="362644" y="52863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ACBC8F0D-388D-47F1-AF78-9DEB768EB2EB}"/>
                  </a:ext>
                </a:extLst>
              </p:cNvPr>
              <p:cNvSpPr/>
              <p:nvPr/>
            </p:nvSpPr>
            <p:spPr>
              <a:xfrm>
                <a:off x="10093184" y="2463800"/>
                <a:ext cx="130770" cy="663575"/>
              </a:xfrm>
              <a:custGeom>
                <a:avLst/>
                <a:gdLst>
                  <a:gd name="connsiteX0" fmla="*/ 0 w 149820"/>
                  <a:gd name="connsiteY0" fmla="*/ 0 h 635371"/>
                  <a:gd name="connsiteX1" fmla="*/ 103188 w 149820"/>
                  <a:gd name="connsiteY1" fmla="*/ 173038 h 635371"/>
                  <a:gd name="connsiteX2" fmla="*/ 128588 w 149820"/>
                  <a:gd name="connsiteY2" fmla="*/ 260350 h 635371"/>
                  <a:gd name="connsiteX3" fmla="*/ 147638 w 149820"/>
                  <a:gd name="connsiteY3" fmla="*/ 354013 h 635371"/>
                  <a:gd name="connsiteX4" fmla="*/ 149225 w 149820"/>
                  <a:gd name="connsiteY4" fmla="*/ 434975 h 635371"/>
                  <a:gd name="connsiteX5" fmla="*/ 146050 w 149820"/>
                  <a:gd name="connsiteY5" fmla="*/ 514350 h 635371"/>
                  <a:gd name="connsiteX6" fmla="*/ 119063 w 149820"/>
                  <a:gd name="connsiteY6" fmla="*/ 619125 h 635371"/>
                  <a:gd name="connsiteX7" fmla="*/ 114300 w 149820"/>
                  <a:gd name="connsiteY7" fmla="*/ 635000 h 635371"/>
                  <a:gd name="connsiteX0" fmla="*/ 0 w 130770"/>
                  <a:gd name="connsiteY0" fmla="*/ 0 h 644896"/>
                  <a:gd name="connsiteX1" fmla="*/ 84138 w 130770"/>
                  <a:gd name="connsiteY1" fmla="*/ 182563 h 644896"/>
                  <a:gd name="connsiteX2" fmla="*/ 109538 w 130770"/>
                  <a:gd name="connsiteY2" fmla="*/ 269875 h 644896"/>
                  <a:gd name="connsiteX3" fmla="*/ 128588 w 130770"/>
                  <a:gd name="connsiteY3" fmla="*/ 363538 h 644896"/>
                  <a:gd name="connsiteX4" fmla="*/ 130175 w 130770"/>
                  <a:gd name="connsiteY4" fmla="*/ 444500 h 644896"/>
                  <a:gd name="connsiteX5" fmla="*/ 127000 w 130770"/>
                  <a:gd name="connsiteY5" fmla="*/ 523875 h 644896"/>
                  <a:gd name="connsiteX6" fmla="*/ 100013 w 130770"/>
                  <a:gd name="connsiteY6" fmla="*/ 628650 h 644896"/>
                  <a:gd name="connsiteX7" fmla="*/ 95250 w 130770"/>
                  <a:gd name="connsiteY7" fmla="*/ 644525 h 644896"/>
                  <a:gd name="connsiteX0" fmla="*/ 0 w 130770"/>
                  <a:gd name="connsiteY0" fmla="*/ 0 h 644896"/>
                  <a:gd name="connsiteX1" fmla="*/ 87313 w 130770"/>
                  <a:gd name="connsiteY1" fmla="*/ 185738 h 644896"/>
                  <a:gd name="connsiteX2" fmla="*/ 109538 w 130770"/>
                  <a:gd name="connsiteY2" fmla="*/ 269875 h 644896"/>
                  <a:gd name="connsiteX3" fmla="*/ 128588 w 130770"/>
                  <a:gd name="connsiteY3" fmla="*/ 363538 h 644896"/>
                  <a:gd name="connsiteX4" fmla="*/ 130175 w 130770"/>
                  <a:gd name="connsiteY4" fmla="*/ 444500 h 644896"/>
                  <a:gd name="connsiteX5" fmla="*/ 127000 w 130770"/>
                  <a:gd name="connsiteY5" fmla="*/ 523875 h 644896"/>
                  <a:gd name="connsiteX6" fmla="*/ 100013 w 130770"/>
                  <a:gd name="connsiteY6" fmla="*/ 628650 h 644896"/>
                  <a:gd name="connsiteX7" fmla="*/ 95250 w 130770"/>
                  <a:gd name="connsiteY7" fmla="*/ 644525 h 644896"/>
                  <a:gd name="connsiteX0" fmla="*/ 0 w 130770"/>
                  <a:gd name="connsiteY0" fmla="*/ 0 h 663575"/>
                  <a:gd name="connsiteX1" fmla="*/ 87313 w 130770"/>
                  <a:gd name="connsiteY1" fmla="*/ 185738 h 663575"/>
                  <a:gd name="connsiteX2" fmla="*/ 109538 w 130770"/>
                  <a:gd name="connsiteY2" fmla="*/ 269875 h 663575"/>
                  <a:gd name="connsiteX3" fmla="*/ 128588 w 130770"/>
                  <a:gd name="connsiteY3" fmla="*/ 363538 h 663575"/>
                  <a:gd name="connsiteX4" fmla="*/ 130175 w 130770"/>
                  <a:gd name="connsiteY4" fmla="*/ 444500 h 663575"/>
                  <a:gd name="connsiteX5" fmla="*/ 127000 w 130770"/>
                  <a:gd name="connsiteY5" fmla="*/ 523875 h 663575"/>
                  <a:gd name="connsiteX6" fmla="*/ 100013 w 130770"/>
                  <a:gd name="connsiteY6" fmla="*/ 628650 h 663575"/>
                  <a:gd name="connsiteX7" fmla="*/ 90488 w 130770"/>
                  <a:gd name="connsiteY7" fmla="*/ 663575 h 663575"/>
                  <a:gd name="connsiteX0" fmla="*/ 0 w 130770"/>
                  <a:gd name="connsiteY0" fmla="*/ 0 h 663575"/>
                  <a:gd name="connsiteX1" fmla="*/ 87313 w 130770"/>
                  <a:gd name="connsiteY1" fmla="*/ 185738 h 663575"/>
                  <a:gd name="connsiteX2" fmla="*/ 109538 w 130770"/>
                  <a:gd name="connsiteY2" fmla="*/ 269875 h 663575"/>
                  <a:gd name="connsiteX3" fmla="*/ 128588 w 130770"/>
                  <a:gd name="connsiteY3" fmla="*/ 363538 h 663575"/>
                  <a:gd name="connsiteX4" fmla="*/ 130175 w 130770"/>
                  <a:gd name="connsiteY4" fmla="*/ 444500 h 663575"/>
                  <a:gd name="connsiteX5" fmla="*/ 127000 w 130770"/>
                  <a:gd name="connsiteY5" fmla="*/ 523875 h 663575"/>
                  <a:gd name="connsiteX6" fmla="*/ 100013 w 130770"/>
                  <a:gd name="connsiteY6" fmla="*/ 628650 h 663575"/>
                  <a:gd name="connsiteX7" fmla="*/ 80963 w 130770"/>
                  <a:gd name="connsiteY7" fmla="*/ 663575 h 66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770" h="663575">
                    <a:moveTo>
                      <a:pt x="0" y="0"/>
                    </a:moveTo>
                    <a:cubicBezTo>
                      <a:pt x="40878" y="64823"/>
                      <a:pt x="69057" y="140759"/>
                      <a:pt x="87313" y="185738"/>
                    </a:cubicBezTo>
                    <a:cubicBezTo>
                      <a:pt x="105569" y="230717"/>
                      <a:pt x="102659" y="240242"/>
                      <a:pt x="109538" y="269875"/>
                    </a:cubicBezTo>
                    <a:cubicBezTo>
                      <a:pt x="116417" y="299508"/>
                      <a:pt x="125149" y="334434"/>
                      <a:pt x="128588" y="363538"/>
                    </a:cubicBezTo>
                    <a:cubicBezTo>
                      <a:pt x="132027" y="392642"/>
                      <a:pt x="130440" y="417777"/>
                      <a:pt x="130175" y="444500"/>
                    </a:cubicBezTo>
                    <a:cubicBezTo>
                      <a:pt x="129910" y="471223"/>
                      <a:pt x="132027" y="493183"/>
                      <a:pt x="127000" y="523875"/>
                    </a:cubicBezTo>
                    <a:cubicBezTo>
                      <a:pt x="121973" y="554567"/>
                      <a:pt x="105305" y="608542"/>
                      <a:pt x="100013" y="628650"/>
                    </a:cubicBezTo>
                    <a:cubicBezTo>
                      <a:pt x="94721" y="648758"/>
                      <a:pt x="80963" y="663575"/>
                      <a:pt x="80963" y="66357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C6BF729F-8581-42DB-ACE4-ACF1E1886CBB}"/>
                  </a:ext>
                </a:extLst>
              </p:cNvPr>
              <p:cNvSpPr/>
              <p:nvPr/>
            </p:nvSpPr>
            <p:spPr>
              <a:xfrm>
                <a:off x="9826484" y="3114675"/>
                <a:ext cx="361950" cy="609600"/>
              </a:xfrm>
              <a:custGeom>
                <a:avLst/>
                <a:gdLst>
                  <a:gd name="connsiteX0" fmla="*/ 361950 w 361950"/>
                  <a:gd name="connsiteY0" fmla="*/ 0 h 609600"/>
                  <a:gd name="connsiteX1" fmla="*/ 279400 w 361950"/>
                  <a:gd name="connsiteY1" fmla="*/ 184150 h 609600"/>
                  <a:gd name="connsiteX2" fmla="*/ 234950 w 361950"/>
                  <a:gd name="connsiteY2" fmla="*/ 266700 h 609600"/>
                  <a:gd name="connsiteX3" fmla="*/ 177800 w 361950"/>
                  <a:gd name="connsiteY3" fmla="*/ 342900 h 609600"/>
                  <a:gd name="connsiteX4" fmla="*/ 104775 w 361950"/>
                  <a:gd name="connsiteY4" fmla="*/ 452438 h 609600"/>
                  <a:gd name="connsiteX5" fmla="*/ 36513 w 361950"/>
                  <a:gd name="connsiteY5" fmla="*/ 552450 h 609600"/>
                  <a:gd name="connsiteX6" fmla="*/ 0 w 361950"/>
                  <a:gd name="connsiteY6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609600">
                    <a:moveTo>
                      <a:pt x="361950" y="0"/>
                    </a:moveTo>
                    <a:cubicBezTo>
                      <a:pt x="331258" y="69850"/>
                      <a:pt x="300567" y="139700"/>
                      <a:pt x="279400" y="184150"/>
                    </a:cubicBezTo>
                    <a:cubicBezTo>
                      <a:pt x="258233" y="228600"/>
                      <a:pt x="251883" y="240242"/>
                      <a:pt x="234950" y="266700"/>
                    </a:cubicBezTo>
                    <a:cubicBezTo>
                      <a:pt x="218017" y="293158"/>
                      <a:pt x="199496" y="311944"/>
                      <a:pt x="177800" y="342900"/>
                    </a:cubicBezTo>
                    <a:cubicBezTo>
                      <a:pt x="156104" y="373856"/>
                      <a:pt x="128323" y="417513"/>
                      <a:pt x="104775" y="452438"/>
                    </a:cubicBezTo>
                    <a:cubicBezTo>
                      <a:pt x="81227" y="487363"/>
                      <a:pt x="53975" y="526256"/>
                      <a:pt x="36513" y="552450"/>
                    </a:cubicBezTo>
                    <a:cubicBezTo>
                      <a:pt x="19051" y="578644"/>
                      <a:pt x="7673" y="598488"/>
                      <a:pt x="0" y="6096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80035C66-0D22-4A3F-BC46-FE95C43A7960}"/>
                  </a:ext>
                </a:extLst>
              </p:cNvPr>
              <p:cNvSpPr/>
              <p:nvPr/>
            </p:nvSpPr>
            <p:spPr>
              <a:xfrm>
                <a:off x="9443883" y="3738563"/>
                <a:ext cx="384189" cy="668337"/>
              </a:xfrm>
              <a:custGeom>
                <a:avLst/>
                <a:gdLst>
                  <a:gd name="connsiteX0" fmla="*/ 384189 w 384189"/>
                  <a:gd name="connsiteY0" fmla="*/ 0 h 668337"/>
                  <a:gd name="connsiteX1" fmla="*/ 288939 w 384189"/>
                  <a:gd name="connsiteY1" fmla="*/ 112712 h 668337"/>
                  <a:gd name="connsiteX2" fmla="*/ 244489 w 384189"/>
                  <a:gd name="connsiteY2" fmla="*/ 171450 h 668337"/>
                  <a:gd name="connsiteX3" fmla="*/ 193689 w 384189"/>
                  <a:gd name="connsiteY3" fmla="*/ 238125 h 668337"/>
                  <a:gd name="connsiteX4" fmla="*/ 142889 w 384189"/>
                  <a:gd name="connsiteY4" fmla="*/ 306387 h 668337"/>
                  <a:gd name="connsiteX5" fmla="*/ 87326 w 384189"/>
                  <a:gd name="connsiteY5" fmla="*/ 385762 h 668337"/>
                  <a:gd name="connsiteX6" fmla="*/ 39701 w 384189"/>
                  <a:gd name="connsiteY6" fmla="*/ 461962 h 668337"/>
                  <a:gd name="connsiteX7" fmla="*/ 12714 w 384189"/>
                  <a:gd name="connsiteY7" fmla="*/ 511175 h 668337"/>
                  <a:gd name="connsiteX8" fmla="*/ 3189 w 384189"/>
                  <a:gd name="connsiteY8" fmla="*/ 536575 h 668337"/>
                  <a:gd name="connsiteX9" fmla="*/ 14301 w 384189"/>
                  <a:gd name="connsiteY9" fmla="*/ 566737 h 668337"/>
                  <a:gd name="connsiteX10" fmla="*/ 14 w 384189"/>
                  <a:gd name="connsiteY10" fmla="*/ 587375 h 668337"/>
                  <a:gd name="connsiteX11" fmla="*/ 17476 w 384189"/>
                  <a:gd name="connsiteY11" fmla="*/ 623887 h 668337"/>
                  <a:gd name="connsiteX12" fmla="*/ 41289 w 384189"/>
                  <a:gd name="connsiteY12" fmla="*/ 668337 h 668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89" h="668337">
                    <a:moveTo>
                      <a:pt x="384189" y="0"/>
                    </a:moveTo>
                    <a:cubicBezTo>
                      <a:pt x="348205" y="42068"/>
                      <a:pt x="312222" y="84137"/>
                      <a:pt x="288939" y="112712"/>
                    </a:cubicBezTo>
                    <a:cubicBezTo>
                      <a:pt x="265656" y="141287"/>
                      <a:pt x="244489" y="171450"/>
                      <a:pt x="244489" y="171450"/>
                    </a:cubicBezTo>
                    <a:lnTo>
                      <a:pt x="193689" y="238125"/>
                    </a:lnTo>
                    <a:cubicBezTo>
                      <a:pt x="176756" y="260615"/>
                      <a:pt x="160616" y="281781"/>
                      <a:pt x="142889" y="306387"/>
                    </a:cubicBezTo>
                    <a:cubicBezTo>
                      <a:pt x="125162" y="330993"/>
                      <a:pt x="104524" y="359833"/>
                      <a:pt x="87326" y="385762"/>
                    </a:cubicBezTo>
                    <a:cubicBezTo>
                      <a:pt x="70128" y="411691"/>
                      <a:pt x="52136" y="441060"/>
                      <a:pt x="39701" y="461962"/>
                    </a:cubicBezTo>
                    <a:cubicBezTo>
                      <a:pt x="27266" y="482864"/>
                      <a:pt x="18799" y="498740"/>
                      <a:pt x="12714" y="511175"/>
                    </a:cubicBezTo>
                    <a:cubicBezTo>
                      <a:pt x="6629" y="523611"/>
                      <a:pt x="2924" y="527315"/>
                      <a:pt x="3189" y="536575"/>
                    </a:cubicBezTo>
                    <a:cubicBezTo>
                      <a:pt x="3453" y="545835"/>
                      <a:pt x="14830" y="558270"/>
                      <a:pt x="14301" y="566737"/>
                    </a:cubicBezTo>
                    <a:cubicBezTo>
                      <a:pt x="13772" y="575204"/>
                      <a:pt x="-515" y="577850"/>
                      <a:pt x="14" y="587375"/>
                    </a:cubicBezTo>
                    <a:cubicBezTo>
                      <a:pt x="543" y="596900"/>
                      <a:pt x="10597" y="610393"/>
                      <a:pt x="17476" y="623887"/>
                    </a:cubicBezTo>
                    <a:cubicBezTo>
                      <a:pt x="24355" y="637381"/>
                      <a:pt x="36791" y="657225"/>
                      <a:pt x="41289" y="66833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15BA70E3-99C5-4271-B8CE-37A0C118DDD8}"/>
                  </a:ext>
                </a:extLst>
              </p:cNvPr>
              <p:cNvSpPr/>
              <p:nvPr/>
            </p:nvSpPr>
            <p:spPr>
              <a:xfrm>
                <a:off x="9481997" y="4416425"/>
                <a:ext cx="331787" cy="623888"/>
              </a:xfrm>
              <a:custGeom>
                <a:avLst/>
                <a:gdLst>
                  <a:gd name="connsiteX0" fmla="*/ 0 w 331787"/>
                  <a:gd name="connsiteY0" fmla="*/ 0 h 623888"/>
                  <a:gd name="connsiteX1" fmla="*/ 66675 w 331787"/>
                  <a:gd name="connsiteY1" fmla="*/ 84138 h 623888"/>
                  <a:gd name="connsiteX2" fmla="*/ 144462 w 331787"/>
                  <a:gd name="connsiteY2" fmla="*/ 188913 h 623888"/>
                  <a:gd name="connsiteX3" fmla="*/ 207962 w 331787"/>
                  <a:gd name="connsiteY3" fmla="*/ 292100 h 623888"/>
                  <a:gd name="connsiteX4" fmla="*/ 255587 w 331787"/>
                  <a:gd name="connsiteY4" fmla="*/ 396875 h 623888"/>
                  <a:gd name="connsiteX5" fmla="*/ 304800 w 331787"/>
                  <a:gd name="connsiteY5" fmla="*/ 517525 h 623888"/>
                  <a:gd name="connsiteX6" fmla="*/ 331787 w 331787"/>
                  <a:gd name="connsiteY6" fmla="*/ 623888 h 62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787" h="623888">
                    <a:moveTo>
                      <a:pt x="0" y="0"/>
                    </a:moveTo>
                    <a:cubicBezTo>
                      <a:pt x="21299" y="26326"/>
                      <a:pt x="42598" y="52653"/>
                      <a:pt x="66675" y="84138"/>
                    </a:cubicBezTo>
                    <a:cubicBezTo>
                      <a:pt x="90752" y="115623"/>
                      <a:pt x="120914" y="154253"/>
                      <a:pt x="144462" y="188913"/>
                    </a:cubicBezTo>
                    <a:cubicBezTo>
                      <a:pt x="168010" y="223573"/>
                      <a:pt x="189441" y="257440"/>
                      <a:pt x="207962" y="292100"/>
                    </a:cubicBezTo>
                    <a:cubicBezTo>
                      <a:pt x="226483" y="326760"/>
                      <a:pt x="239447" y="359304"/>
                      <a:pt x="255587" y="396875"/>
                    </a:cubicBezTo>
                    <a:cubicBezTo>
                      <a:pt x="271727" y="434446"/>
                      <a:pt x="292100" y="479690"/>
                      <a:pt x="304800" y="517525"/>
                    </a:cubicBezTo>
                    <a:cubicBezTo>
                      <a:pt x="317500" y="555361"/>
                      <a:pt x="324643" y="589624"/>
                      <a:pt x="331787" y="62388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B55A1706-329E-4C73-9D05-089284E92C19}"/>
                  </a:ext>
                </a:extLst>
              </p:cNvPr>
              <p:cNvSpPr/>
              <p:nvPr/>
            </p:nvSpPr>
            <p:spPr>
              <a:xfrm>
                <a:off x="9815372" y="5057775"/>
                <a:ext cx="219075" cy="738188"/>
              </a:xfrm>
              <a:custGeom>
                <a:avLst/>
                <a:gdLst>
                  <a:gd name="connsiteX0" fmla="*/ 0 w 219075"/>
                  <a:gd name="connsiteY0" fmla="*/ 0 h 738188"/>
                  <a:gd name="connsiteX1" fmla="*/ 41275 w 219075"/>
                  <a:gd name="connsiteY1" fmla="*/ 146050 h 738188"/>
                  <a:gd name="connsiteX2" fmla="*/ 90487 w 219075"/>
                  <a:gd name="connsiteY2" fmla="*/ 371475 h 738188"/>
                  <a:gd name="connsiteX3" fmla="*/ 127000 w 219075"/>
                  <a:gd name="connsiteY3" fmla="*/ 477838 h 738188"/>
                  <a:gd name="connsiteX4" fmla="*/ 165100 w 219075"/>
                  <a:gd name="connsiteY4" fmla="*/ 585788 h 738188"/>
                  <a:gd name="connsiteX5" fmla="*/ 196850 w 219075"/>
                  <a:gd name="connsiteY5" fmla="*/ 658813 h 738188"/>
                  <a:gd name="connsiteX6" fmla="*/ 219075 w 219075"/>
                  <a:gd name="connsiteY6" fmla="*/ 738188 h 73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738188">
                    <a:moveTo>
                      <a:pt x="0" y="0"/>
                    </a:moveTo>
                    <a:cubicBezTo>
                      <a:pt x="13097" y="42069"/>
                      <a:pt x="26194" y="84138"/>
                      <a:pt x="41275" y="146050"/>
                    </a:cubicBezTo>
                    <a:cubicBezTo>
                      <a:pt x="56356" y="207962"/>
                      <a:pt x="76199" y="316177"/>
                      <a:pt x="90487" y="371475"/>
                    </a:cubicBezTo>
                    <a:cubicBezTo>
                      <a:pt x="104775" y="426773"/>
                      <a:pt x="114565" y="442119"/>
                      <a:pt x="127000" y="477838"/>
                    </a:cubicBezTo>
                    <a:cubicBezTo>
                      <a:pt x="139436" y="513557"/>
                      <a:pt x="153458" y="555626"/>
                      <a:pt x="165100" y="585788"/>
                    </a:cubicBezTo>
                    <a:cubicBezTo>
                      <a:pt x="176742" y="615950"/>
                      <a:pt x="187854" y="633413"/>
                      <a:pt x="196850" y="658813"/>
                    </a:cubicBezTo>
                    <a:cubicBezTo>
                      <a:pt x="205846" y="684213"/>
                      <a:pt x="216694" y="723901"/>
                      <a:pt x="219075" y="73818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0E7F7228-6104-44F5-8C93-4E2D67921154}"/>
                  </a:ext>
                </a:extLst>
              </p:cNvPr>
              <p:cNvSpPr/>
              <p:nvPr/>
            </p:nvSpPr>
            <p:spPr>
              <a:xfrm>
                <a:off x="10039209" y="5805488"/>
                <a:ext cx="249288" cy="589707"/>
              </a:xfrm>
              <a:custGeom>
                <a:avLst/>
                <a:gdLst>
                  <a:gd name="connsiteX0" fmla="*/ 0 w 249288"/>
                  <a:gd name="connsiteY0" fmla="*/ 0 h 589707"/>
                  <a:gd name="connsiteX1" fmla="*/ 20638 w 249288"/>
                  <a:gd name="connsiteY1" fmla="*/ 66675 h 589707"/>
                  <a:gd name="connsiteX2" fmla="*/ 50800 w 249288"/>
                  <a:gd name="connsiteY2" fmla="*/ 146050 h 589707"/>
                  <a:gd name="connsiteX3" fmla="*/ 87313 w 249288"/>
                  <a:gd name="connsiteY3" fmla="*/ 190500 h 589707"/>
                  <a:gd name="connsiteX4" fmla="*/ 150813 w 249288"/>
                  <a:gd name="connsiteY4" fmla="*/ 225425 h 589707"/>
                  <a:gd name="connsiteX5" fmla="*/ 201613 w 249288"/>
                  <a:gd name="connsiteY5" fmla="*/ 276225 h 589707"/>
                  <a:gd name="connsiteX6" fmla="*/ 219075 w 249288"/>
                  <a:gd name="connsiteY6" fmla="*/ 307975 h 589707"/>
                  <a:gd name="connsiteX7" fmla="*/ 222250 w 249288"/>
                  <a:gd name="connsiteY7" fmla="*/ 341312 h 589707"/>
                  <a:gd name="connsiteX8" fmla="*/ 222250 w 249288"/>
                  <a:gd name="connsiteY8" fmla="*/ 415925 h 589707"/>
                  <a:gd name="connsiteX9" fmla="*/ 222250 w 249288"/>
                  <a:gd name="connsiteY9" fmla="*/ 460375 h 589707"/>
                  <a:gd name="connsiteX10" fmla="*/ 228600 w 249288"/>
                  <a:gd name="connsiteY10" fmla="*/ 496887 h 589707"/>
                  <a:gd name="connsiteX11" fmla="*/ 246063 w 249288"/>
                  <a:gd name="connsiteY11" fmla="*/ 576262 h 589707"/>
                  <a:gd name="connsiteX12" fmla="*/ 249238 w 249288"/>
                  <a:gd name="connsiteY12" fmla="*/ 588962 h 5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288" h="589707">
                    <a:moveTo>
                      <a:pt x="0" y="0"/>
                    </a:moveTo>
                    <a:cubicBezTo>
                      <a:pt x="6085" y="21166"/>
                      <a:pt x="12171" y="42333"/>
                      <a:pt x="20638" y="66675"/>
                    </a:cubicBezTo>
                    <a:cubicBezTo>
                      <a:pt x="29105" y="91017"/>
                      <a:pt x="39688" y="125413"/>
                      <a:pt x="50800" y="146050"/>
                    </a:cubicBezTo>
                    <a:cubicBezTo>
                      <a:pt x="61912" y="166687"/>
                      <a:pt x="70644" y="177271"/>
                      <a:pt x="87313" y="190500"/>
                    </a:cubicBezTo>
                    <a:cubicBezTo>
                      <a:pt x="103982" y="203729"/>
                      <a:pt x="131763" y="211138"/>
                      <a:pt x="150813" y="225425"/>
                    </a:cubicBezTo>
                    <a:cubicBezTo>
                      <a:pt x="169863" y="239713"/>
                      <a:pt x="190236" y="262467"/>
                      <a:pt x="201613" y="276225"/>
                    </a:cubicBezTo>
                    <a:cubicBezTo>
                      <a:pt x="212990" y="289983"/>
                      <a:pt x="215636" y="297127"/>
                      <a:pt x="219075" y="307975"/>
                    </a:cubicBezTo>
                    <a:cubicBezTo>
                      <a:pt x="222514" y="318823"/>
                      <a:pt x="221721" y="323320"/>
                      <a:pt x="222250" y="341312"/>
                    </a:cubicBezTo>
                    <a:cubicBezTo>
                      <a:pt x="222779" y="359304"/>
                      <a:pt x="222250" y="415925"/>
                      <a:pt x="222250" y="415925"/>
                    </a:cubicBezTo>
                    <a:cubicBezTo>
                      <a:pt x="222250" y="435769"/>
                      <a:pt x="221192" y="446881"/>
                      <a:pt x="222250" y="460375"/>
                    </a:cubicBezTo>
                    <a:cubicBezTo>
                      <a:pt x="223308" y="473869"/>
                      <a:pt x="224631" y="477573"/>
                      <a:pt x="228600" y="496887"/>
                    </a:cubicBezTo>
                    <a:cubicBezTo>
                      <a:pt x="232569" y="516202"/>
                      <a:pt x="242623" y="560916"/>
                      <a:pt x="246063" y="576262"/>
                    </a:cubicBezTo>
                    <a:cubicBezTo>
                      <a:pt x="249503" y="591608"/>
                      <a:pt x="249370" y="590285"/>
                      <a:pt x="249238" y="58896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471F1120-3D40-4A64-A3AF-EAE27B2DABEF}"/>
                  </a:ext>
                </a:extLst>
              </p:cNvPr>
              <p:cNvSpPr/>
              <p:nvPr/>
            </p:nvSpPr>
            <p:spPr>
              <a:xfrm>
                <a:off x="10196372" y="6253163"/>
                <a:ext cx="92075" cy="158089"/>
              </a:xfrm>
              <a:custGeom>
                <a:avLst/>
                <a:gdLst>
                  <a:gd name="connsiteX0" fmla="*/ 0 w 92075"/>
                  <a:gd name="connsiteY0" fmla="*/ 0 h 158089"/>
                  <a:gd name="connsiteX1" fmla="*/ 30162 w 92075"/>
                  <a:gd name="connsiteY1" fmla="*/ 68262 h 158089"/>
                  <a:gd name="connsiteX2" fmla="*/ 50800 w 92075"/>
                  <a:gd name="connsiteY2" fmla="*/ 130175 h 158089"/>
                  <a:gd name="connsiteX3" fmla="*/ 66675 w 92075"/>
                  <a:gd name="connsiteY3" fmla="*/ 157162 h 158089"/>
                  <a:gd name="connsiteX4" fmla="*/ 92075 w 92075"/>
                  <a:gd name="connsiteY4" fmla="*/ 149225 h 158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75" h="158089">
                    <a:moveTo>
                      <a:pt x="0" y="0"/>
                    </a:moveTo>
                    <a:cubicBezTo>
                      <a:pt x="10847" y="23283"/>
                      <a:pt x="21695" y="46566"/>
                      <a:pt x="30162" y="68262"/>
                    </a:cubicBezTo>
                    <a:cubicBezTo>
                      <a:pt x="38629" y="89958"/>
                      <a:pt x="44715" y="115358"/>
                      <a:pt x="50800" y="130175"/>
                    </a:cubicBezTo>
                    <a:cubicBezTo>
                      <a:pt x="56885" y="144992"/>
                      <a:pt x="59796" y="153987"/>
                      <a:pt x="66675" y="157162"/>
                    </a:cubicBezTo>
                    <a:cubicBezTo>
                      <a:pt x="73554" y="160337"/>
                      <a:pt x="82814" y="154781"/>
                      <a:pt x="92075" y="14922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2AD1C865-5443-4B6A-81BF-B87933E191F5}"/>
                  </a:ext>
                </a:extLst>
              </p:cNvPr>
              <p:cNvSpPr/>
              <p:nvPr/>
            </p:nvSpPr>
            <p:spPr>
              <a:xfrm>
                <a:off x="9855390" y="6254750"/>
                <a:ext cx="342569" cy="507874"/>
              </a:xfrm>
              <a:custGeom>
                <a:avLst/>
                <a:gdLst>
                  <a:gd name="connsiteX0" fmla="*/ 342569 w 342569"/>
                  <a:gd name="connsiteY0" fmla="*/ 0 h 507874"/>
                  <a:gd name="connsiteX1" fmla="*/ 296532 w 342569"/>
                  <a:gd name="connsiteY1" fmla="*/ 46038 h 507874"/>
                  <a:gd name="connsiteX2" fmla="*/ 296532 w 342569"/>
                  <a:gd name="connsiteY2" fmla="*/ 111125 h 507874"/>
                  <a:gd name="connsiteX3" fmla="*/ 301294 w 342569"/>
                  <a:gd name="connsiteY3" fmla="*/ 158750 h 507874"/>
                  <a:gd name="connsiteX4" fmla="*/ 309232 w 342569"/>
                  <a:gd name="connsiteY4" fmla="*/ 200025 h 507874"/>
                  <a:gd name="connsiteX5" fmla="*/ 309232 w 342569"/>
                  <a:gd name="connsiteY5" fmla="*/ 215900 h 507874"/>
                  <a:gd name="connsiteX6" fmla="*/ 277482 w 342569"/>
                  <a:gd name="connsiteY6" fmla="*/ 276225 h 507874"/>
                  <a:gd name="connsiteX7" fmla="*/ 253669 w 342569"/>
                  <a:gd name="connsiteY7" fmla="*/ 322263 h 507874"/>
                  <a:gd name="connsiteX8" fmla="*/ 220332 w 342569"/>
                  <a:gd name="connsiteY8" fmla="*/ 365125 h 507874"/>
                  <a:gd name="connsiteX9" fmla="*/ 177469 w 342569"/>
                  <a:gd name="connsiteY9" fmla="*/ 412750 h 507874"/>
                  <a:gd name="connsiteX10" fmla="*/ 128257 w 342569"/>
                  <a:gd name="connsiteY10" fmla="*/ 452438 h 507874"/>
                  <a:gd name="connsiteX11" fmla="*/ 85394 w 342569"/>
                  <a:gd name="connsiteY11" fmla="*/ 485775 h 507874"/>
                  <a:gd name="connsiteX12" fmla="*/ 58407 w 342569"/>
                  <a:gd name="connsiteY12" fmla="*/ 504825 h 507874"/>
                  <a:gd name="connsiteX13" fmla="*/ 28244 w 342569"/>
                  <a:gd name="connsiteY13" fmla="*/ 506413 h 507874"/>
                  <a:gd name="connsiteX14" fmla="*/ 6019 w 342569"/>
                  <a:gd name="connsiteY14" fmla="*/ 490538 h 507874"/>
                  <a:gd name="connsiteX15" fmla="*/ 1257 w 342569"/>
                  <a:gd name="connsiteY15" fmla="*/ 477838 h 507874"/>
                  <a:gd name="connsiteX16" fmla="*/ 1257 w 342569"/>
                  <a:gd name="connsiteY16" fmla="*/ 460375 h 507874"/>
                  <a:gd name="connsiteX17" fmla="*/ 15544 w 342569"/>
                  <a:gd name="connsiteY17" fmla="*/ 423863 h 507874"/>
                  <a:gd name="connsiteX18" fmla="*/ 20307 w 342569"/>
                  <a:gd name="connsiteY18" fmla="*/ 388938 h 507874"/>
                  <a:gd name="connsiteX19" fmla="*/ 29832 w 342569"/>
                  <a:gd name="connsiteY19" fmla="*/ 346075 h 507874"/>
                  <a:gd name="connsiteX20" fmla="*/ 44119 w 342569"/>
                  <a:gd name="connsiteY20" fmla="*/ 290513 h 507874"/>
                  <a:gd name="connsiteX21" fmla="*/ 59994 w 342569"/>
                  <a:gd name="connsiteY21" fmla="*/ 247650 h 507874"/>
                  <a:gd name="connsiteX22" fmla="*/ 67932 w 342569"/>
                  <a:gd name="connsiteY22" fmla="*/ 200025 h 507874"/>
                  <a:gd name="connsiteX23" fmla="*/ 69519 w 342569"/>
                  <a:gd name="connsiteY23" fmla="*/ 179388 h 507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2569" h="507874">
                    <a:moveTo>
                      <a:pt x="342569" y="0"/>
                    </a:moveTo>
                    <a:cubicBezTo>
                      <a:pt x="323387" y="13758"/>
                      <a:pt x="304205" y="27517"/>
                      <a:pt x="296532" y="46038"/>
                    </a:cubicBezTo>
                    <a:cubicBezTo>
                      <a:pt x="288859" y="64559"/>
                      <a:pt x="295738" y="92340"/>
                      <a:pt x="296532" y="111125"/>
                    </a:cubicBezTo>
                    <a:cubicBezTo>
                      <a:pt x="297326" y="129910"/>
                      <a:pt x="299177" y="143933"/>
                      <a:pt x="301294" y="158750"/>
                    </a:cubicBezTo>
                    <a:cubicBezTo>
                      <a:pt x="303411" y="173567"/>
                      <a:pt x="307909" y="190500"/>
                      <a:pt x="309232" y="200025"/>
                    </a:cubicBezTo>
                    <a:cubicBezTo>
                      <a:pt x="310555" y="209550"/>
                      <a:pt x="314524" y="203200"/>
                      <a:pt x="309232" y="215900"/>
                    </a:cubicBezTo>
                    <a:cubicBezTo>
                      <a:pt x="303940" y="228600"/>
                      <a:pt x="286742" y="258498"/>
                      <a:pt x="277482" y="276225"/>
                    </a:cubicBezTo>
                    <a:cubicBezTo>
                      <a:pt x="268222" y="293952"/>
                      <a:pt x="263194" y="307446"/>
                      <a:pt x="253669" y="322263"/>
                    </a:cubicBezTo>
                    <a:cubicBezTo>
                      <a:pt x="244144" y="337080"/>
                      <a:pt x="233032" y="350044"/>
                      <a:pt x="220332" y="365125"/>
                    </a:cubicBezTo>
                    <a:cubicBezTo>
                      <a:pt x="207632" y="380206"/>
                      <a:pt x="192815" y="398198"/>
                      <a:pt x="177469" y="412750"/>
                    </a:cubicBezTo>
                    <a:cubicBezTo>
                      <a:pt x="162123" y="427302"/>
                      <a:pt x="143603" y="440267"/>
                      <a:pt x="128257" y="452438"/>
                    </a:cubicBezTo>
                    <a:cubicBezTo>
                      <a:pt x="112911" y="464609"/>
                      <a:pt x="97035" y="477044"/>
                      <a:pt x="85394" y="485775"/>
                    </a:cubicBezTo>
                    <a:cubicBezTo>
                      <a:pt x="73753" y="494506"/>
                      <a:pt x="67932" y="501385"/>
                      <a:pt x="58407" y="504825"/>
                    </a:cubicBezTo>
                    <a:cubicBezTo>
                      <a:pt x="48882" y="508265"/>
                      <a:pt x="36975" y="508794"/>
                      <a:pt x="28244" y="506413"/>
                    </a:cubicBezTo>
                    <a:cubicBezTo>
                      <a:pt x="19513" y="504032"/>
                      <a:pt x="10517" y="495300"/>
                      <a:pt x="6019" y="490538"/>
                    </a:cubicBezTo>
                    <a:cubicBezTo>
                      <a:pt x="1521" y="485776"/>
                      <a:pt x="2051" y="482865"/>
                      <a:pt x="1257" y="477838"/>
                    </a:cubicBezTo>
                    <a:cubicBezTo>
                      <a:pt x="463" y="472811"/>
                      <a:pt x="-1124" y="469371"/>
                      <a:pt x="1257" y="460375"/>
                    </a:cubicBezTo>
                    <a:cubicBezTo>
                      <a:pt x="3638" y="451379"/>
                      <a:pt x="12369" y="435769"/>
                      <a:pt x="15544" y="423863"/>
                    </a:cubicBezTo>
                    <a:cubicBezTo>
                      <a:pt x="18719" y="411957"/>
                      <a:pt x="17926" y="401903"/>
                      <a:pt x="20307" y="388938"/>
                    </a:cubicBezTo>
                    <a:cubicBezTo>
                      <a:pt x="22688" y="375973"/>
                      <a:pt x="25863" y="362479"/>
                      <a:pt x="29832" y="346075"/>
                    </a:cubicBezTo>
                    <a:cubicBezTo>
                      <a:pt x="33801" y="329671"/>
                      <a:pt x="39092" y="306917"/>
                      <a:pt x="44119" y="290513"/>
                    </a:cubicBezTo>
                    <a:cubicBezTo>
                      <a:pt x="49146" y="274109"/>
                      <a:pt x="56025" y="262731"/>
                      <a:pt x="59994" y="247650"/>
                    </a:cubicBezTo>
                    <a:cubicBezTo>
                      <a:pt x="63963" y="232569"/>
                      <a:pt x="66344" y="211402"/>
                      <a:pt x="67932" y="200025"/>
                    </a:cubicBezTo>
                    <a:cubicBezTo>
                      <a:pt x="69519" y="188648"/>
                      <a:pt x="69519" y="184018"/>
                      <a:pt x="69519" y="17938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531397A4-2799-4FB4-92DD-635751DC8D57}"/>
                  </a:ext>
                </a:extLst>
              </p:cNvPr>
              <p:cNvSpPr/>
              <p:nvPr/>
            </p:nvSpPr>
            <p:spPr>
              <a:xfrm>
                <a:off x="9920125" y="6080125"/>
                <a:ext cx="22247" cy="355600"/>
              </a:xfrm>
              <a:custGeom>
                <a:avLst/>
                <a:gdLst>
                  <a:gd name="connsiteX0" fmla="*/ 22247 w 22247"/>
                  <a:gd name="connsiteY0" fmla="*/ 0 h 355600"/>
                  <a:gd name="connsiteX1" fmla="*/ 9547 w 22247"/>
                  <a:gd name="connsiteY1" fmla="*/ 85725 h 355600"/>
                  <a:gd name="connsiteX2" fmla="*/ 9547 w 22247"/>
                  <a:gd name="connsiteY2" fmla="*/ 128588 h 355600"/>
                  <a:gd name="connsiteX3" fmla="*/ 7959 w 22247"/>
                  <a:gd name="connsiteY3" fmla="*/ 179388 h 355600"/>
                  <a:gd name="connsiteX4" fmla="*/ 3197 w 22247"/>
                  <a:gd name="connsiteY4" fmla="*/ 217488 h 355600"/>
                  <a:gd name="connsiteX5" fmla="*/ 22 w 22247"/>
                  <a:gd name="connsiteY5" fmla="*/ 285750 h 355600"/>
                  <a:gd name="connsiteX6" fmla="*/ 4784 w 22247"/>
                  <a:gd name="connsiteY6" fmla="*/ 331788 h 355600"/>
                  <a:gd name="connsiteX7" fmla="*/ 7959 w 22247"/>
                  <a:gd name="connsiteY7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47" h="355600">
                    <a:moveTo>
                      <a:pt x="22247" y="0"/>
                    </a:moveTo>
                    <a:cubicBezTo>
                      <a:pt x="16955" y="32147"/>
                      <a:pt x="11664" y="64294"/>
                      <a:pt x="9547" y="85725"/>
                    </a:cubicBezTo>
                    <a:cubicBezTo>
                      <a:pt x="7430" y="107156"/>
                      <a:pt x="9812" y="112978"/>
                      <a:pt x="9547" y="128588"/>
                    </a:cubicBezTo>
                    <a:cubicBezTo>
                      <a:pt x="9282" y="144198"/>
                      <a:pt x="9017" y="164571"/>
                      <a:pt x="7959" y="179388"/>
                    </a:cubicBezTo>
                    <a:cubicBezTo>
                      <a:pt x="6901" y="194205"/>
                      <a:pt x="4520" y="199761"/>
                      <a:pt x="3197" y="217488"/>
                    </a:cubicBezTo>
                    <a:cubicBezTo>
                      <a:pt x="1874" y="235215"/>
                      <a:pt x="-242" y="266700"/>
                      <a:pt x="22" y="285750"/>
                    </a:cubicBezTo>
                    <a:cubicBezTo>
                      <a:pt x="286" y="304800"/>
                      <a:pt x="3461" y="320146"/>
                      <a:pt x="4784" y="331788"/>
                    </a:cubicBezTo>
                    <a:cubicBezTo>
                      <a:pt x="6107" y="343430"/>
                      <a:pt x="7033" y="349515"/>
                      <a:pt x="7959" y="3556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822E2E29-497E-4008-A869-0F48AD514CC6}"/>
                  </a:ext>
                </a:extLst>
              </p:cNvPr>
              <p:cNvSpPr/>
              <p:nvPr/>
            </p:nvSpPr>
            <p:spPr>
              <a:xfrm>
                <a:off x="9747109" y="5570538"/>
                <a:ext cx="86198" cy="768350"/>
              </a:xfrm>
              <a:custGeom>
                <a:avLst/>
                <a:gdLst>
                  <a:gd name="connsiteX0" fmla="*/ 11113 w 86198"/>
                  <a:gd name="connsiteY0" fmla="*/ 0 h 768350"/>
                  <a:gd name="connsiteX1" fmla="*/ 4763 w 86198"/>
                  <a:gd name="connsiteY1" fmla="*/ 87312 h 768350"/>
                  <a:gd name="connsiteX2" fmla="*/ 4763 w 86198"/>
                  <a:gd name="connsiteY2" fmla="*/ 171450 h 768350"/>
                  <a:gd name="connsiteX3" fmla="*/ 4763 w 86198"/>
                  <a:gd name="connsiteY3" fmla="*/ 246062 h 768350"/>
                  <a:gd name="connsiteX4" fmla="*/ 4763 w 86198"/>
                  <a:gd name="connsiteY4" fmla="*/ 328612 h 768350"/>
                  <a:gd name="connsiteX5" fmla="*/ 4763 w 86198"/>
                  <a:gd name="connsiteY5" fmla="*/ 377825 h 768350"/>
                  <a:gd name="connsiteX6" fmla="*/ 0 w 86198"/>
                  <a:gd name="connsiteY6" fmla="*/ 411162 h 768350"/>
                  <a:gd name="connsiteX7" fmla="*/ 4763 w 86198"/>
                  <a:gd name="connsiteY7" fmla="*/ 460375 h 768350"/>
                  <a:gd name="connsiteX8" fmla="*/ 7938 w 86198"/>
                  <a:gd name="connsiteY8" fmla="*/ 501650 h 768350"/>
                  <a:gd name="connsiteX9" fmla="*/ 15875 w 86198"/>
                  <a:gd name="connsiteY9" fmla="*/ 544512 h 768350"/>
                  <a:gd name="connsiteX10" fmla="*/ 28575 w 86198"/>
                  <a:gd name="connsiteY10" fmla="*/ 577850 h 768350"/>
                  <a:gd name="connsiteX11" fmla="*/ 38100 w 86198"/>
                  <a:gd name="connsiteY11" fmla="*/ 612775 h 768350"/>
                  <a:gd name="connsiteX12" fmla="*/ 58738 w 86198"/>
                  <a:gd name="connsiteY12" fmla="*/ 660400 h 768350"/>
                  <a:gd name="connsiteX13" fmla="*/ 82550 w 86198"/>
                  <a:gd name="connsiteY13" fmla="*/ 727075 h 768350"/>
                  <a:gd name="connsiteX14" fmla="*/ 85725 w 86198"/>
                  <a:gd name="connsiteY14" fmla="*/ 76835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198" h="768350">
                    <a:moveTo>
                      <a:pt x="11113" y="0"/>
                    </a:moveTo>
                    <a:cubicBezTo>
                      <a:pt x="8467" y="29368"/>
                      <a:pt x="5821" y="58737"/>
                      <a:pt x="4763" y="87312"/>
                    </a:cubicBezTo>
                    <a:cubicBezTo>
                      <a:pt x="3705" y="115887"/>
                      <a:pt x="4763" y="171450"/>
                      <a:pt x="4763" y="171450"/>
                    </a:cubicBezTo>
                    <a:lnTo>
                      <a:pt x="4763" y="246062"/>
                    </a:lnTo>
                    <a:lnTo>
                      <a:pt x="4763" y="328612"/>
                    </a:lnTo>
                    <a:cubicBezTo>
                      <a:pt x="4763" y="350572"/>
                      <a:pt x="5557" y="364067"/>
                      <a:pt x="4763" y="377825"/>
                    </a:cubicBezTo>
                    <a:cubicBezTo>
                      <a:pt x="3969" y="391583"/>
                      <a:pt x="0" y="397404"/>
                      <a:pt x="0" y="411162"/>
                    </a:cubicBezTo>
                    <a:cubicBezTo>
                      <a:pt x="0" y="424920"/>
                      <a:pt x="3440" y="445294"/>
                      <a:pt x="4763" y="460375"/>
                    </a:cubicBezTo>
                    <a:cubicBezTo>
                      <a:pt x="6086" y="475456"/>
                      <a:pt x="6086" y="487627"/>
                      <a:pt x="7938" y="501650"/>
                    </a:cubicBezTo>
                    <a:cubicBezTo>
                      <a:pt x="9790" y="515673"/>
                      <a:pt x="12436" y="531812"/>
                      <a:pt x="15875" y="544512"/>
                    </a:cubicBezTo>
                    <a:cubicBezTo>
                      <a:pt x="19314" y="557212"/>
                      <a:pt x="24871" y="566473"/>
                      <a:pt x="28575" y="577850"/>
                    </a:cubicBezTo>
                    <a:cubicBezTo>
                      <a:pt x="32279" y="589227"/>
                      <a:pt x="33073" y="599017"/>
                      <a:pt x="38100" y="612775"/>
                    </a:cubicBezTo>
                    <a:cubicBezTo>
                      <a:pt x="43127" y="626533"/>
                      <a:pt x="51330" y="641350"/>
                      <a:pt x="58738" y="660400"/>
                    </a:cubicBezTo>
                    <a:cubicBezTo>
                      <a:pt x="66146" y="679450"/>
                      <a:pt x="78052" y="709083"/>
                      <a:pt x="82550" y="727075"/>
                    </a:cubicBezTo>
                    <a:cubicBezTo>
                      <a:pt x="87048" y="745067"/>
                      <a:pt x="86386" y="756708"/>
                      <a:pt x="85725" y="76835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89A23EEC-FA73-465C-B2E6-8E7051B7B79C}"/>
                  </a:ext>
                </a:extLst>
              </p:cNvPr>
              <p:cNvSpPr/>
              <p:nvPr/>
            </p:nvSpPr>
            <p:spPr>
              <a:xfrm>
                <a:off x="9361347" y="6340475"/>
                <a:ext cx="473075" cy="369301"/>
              </a:xfrm>
              <a:custGeom>
                <a:avLst/>
                <a:gdLst>
                  <a:gd name="connsiteX0" fmla="*/ 473075 w 473075"/>
                  <a:gd name="connsiteY0" fmla="*/ 0 h 369301"/>
                  <a:gd name="connsiteX1" fmla="*/ 447675 w 473075"/>
                  <a:gd name="connsiteY1" fmla="*/ 76200 h 369301"/>
                  <a:gd name="connsiteX2" fmla="*/ 431800 w 473075"/>
                  <a:gd name="connsiteY2" fmla="*/ 130175 h 369301"/>
                  <a:gd name="connsiteX3" fmla="*/ 431800 w 473075"/>
                  <a:gd name="connsiteY3" fmla="*/ 195263 h 369301"/>
                  <a:gd name="connsiteX4" fmla="*/ 427037 w 473075"/>
                  <a:gd name="connsiteY4" fmla="*/ 254000 h 369301"/>
                  <a:gd name="connsiteX5" fmla="*/ 392112 w 473075"/>
                  <a:gd name="connsiteY5" fmla="*/ 261938 h 369301"/>
                  <a:gd name="connsiteX6" fmla="*/ 390525 w 473075"/>
                  <a:gd name="connsiteY6" fmla="*/ 219075 h 369301"/>
                  <a:gd name="connsiteX7" fmla="*/ 396875 w 473075"/>
                  <a:gd name="connsiteY7" fmla="*/ 139700 h 369301"/>
                  <a:gd name="connsiteX8" fmla="*/ 400050 w 473075"/>
                  <a:gd name="connsiteY8" fmla="*/ 101600 h 369301"/>
                  <a:gd name="connsiteX9" fmla="*/ 393700 w 473075"/>
                  <a:gd name="connsiteY9" fmla="*/ 71438 h 369301"/>
                  <a:gd name="connsiteX10" fmla="*/ 376237 w 473075"/>
                  <a:gd name="connsiteY10" fmla="*/ 82550 h 369301"/>
                  <a:gd name="connsiteX11" fmla="*/ 358775 w 473075"/>
                  <a:gd name="connsiteY11" fmla="*/ 109538 h 369301"/>
                  <a:gd name="connsiteX12" fmla="*/ 350837 w 473075"/>
                  <a:gd name="connsiteY12" fmla="*/ 157163 h 369301"/>
                  <a:gd name="connsiteX13" fmla="*/ 349250 w 473075"/>
                  <a:gd name="connsiteY13" fmla="*/ 214313 h 369301"/>
                  <a:gd name="connsiteX14" fmla="*/ 346075 w 473075"/>
                  <a:gd name="connsiteY14" fmla="*/ 250825 h 369301"/>
                  <a:gd name="connsiteX15" fmla="*/ 327025 w 473075"/>
                  <a:gd name="connsiteY15" fmla="*/ 277813 h 369301"/>
                  <a:gd name="connsiteX16" fmla="*/ 288925 w 473075"/>
                  <a:gd name="connsiteY16" fmla="*/ 306388 h 369301"/>
                  <a:gd name="connsiteX17" fmla="*/ 233362 w 473075"/>
                  <a:gd name="connsiteY17" fmla="*/ 328613 h 369301"/>
                  <a:gd name="connsiteX18" fmla="*/ 180975 w 473075"/>
                  <a:gd name="connsiteY18" fmla="*/ 349250 h 369301"/>
                  <a:gd name="connsiteX19" fmla="*/ 130175 w 473075"/>
                  <a:gd name="connsiteY19" fmla="*/ 361950 h 369301"/>
                  <a:gd name="connsiteX20" fmla="*/ 84137 w 473075"/>
                  <a:gd name="connsiteY20" fmla="*/ 368300 h 369301"/>
                  <a:gd name="connsiteX21" fmla="*/ 38100 w 473075"/>
                  <a:gd name="connsiteY21" fmla="*/ 368300 h 369301"/>
                  <a:gd name="connsiteX22" fmla="*/ 0 w 473075"/>
                  <a:gd name="connsiteY22" fmla="*/ 358775 h 36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3075" h="369301">
                    <a:moveTo>
                      <a:pt x="473075" y="0"/>
                    </a:moveTo>
                    <a:cubicBezTo>
                      <a:pt x="463814" y="27252"/>
                      <a:pt x="454554" y="54504"/>
                      <a:pt x="447675" y="76200"/>
                    </a:cubicBezTo>
                    <a:cubicBezTo>
                      <a:pt x="440796" y="97896"/>
                      <a:pt x="434446" y="110331"/>
                      <a:pt x="431800" y="130175"/>
                    </a:cubicBezTo>
                    <a:cubicBezTo>
                      <a:pt x="429154" y="150019"/>
                      <a:pt x="432594" y="174626"/>
                      <a:pt x="431800" y="195263"/>
                    </a:cubicBezTo>
                    <a:cubicBezTo>
                      <a:pt x="431006" y="215900"/>
                      <a:pt x="433652" y="242888"/>
                      <a:pt x="427037" y="254000"/>
                    </a:cubicBezTo>
                    <a:cubicBezTo>
                      <a:pt x="420422" y="265112"/>
                      <a:pt x="398197" y="267759"/>
                      <a:pt x="392112" y="261938"/>
                    </a:cubicBezTo>
                    <a:cubicBezTo>
                      <a:pt x="386027" y="256117"/>
                      <a:pt x="389731" y="239448"/>
                      <a:pt x="390525" y="219075"/>
                    </a:cubicBezTo>
                    <a:cubicBezTo>
                      <a:pt x="391319" y="198702"/>
                      <a:pt x="395288" y="159279"/>
                      <a:pt x="396875" y="139700"/>
                    </a:cubicBezTo>
                    <a:cubicBezTo>
                      <a:pt x="398462" y="120121"/>
                      <a:pt x="400579" y="112977"/>
                      <a:pt x="400050" y="101600"/>
                    </a:cubicBezTo>
                    <a:cubicBezTo>
                      <a:pt x="399521" y="90223"/>
                      <a:pt x="397669" y="74613"/>
                      <a:pt x="393700" y="71438"/>
                    </a:cubicBezTo>
                    <a:cubicBezTo>
                      <a:pt x="389731" y="68263"/>
                      <a:pt x="382058" y="76200"/>
                      <a:pt x="376237" y="82550"/>
                    </a:cubicBezTo>
                    <a:cubicBezTo>
                      <a:pt x="370416" y="88900"/>
                      <a:pt x="363008" y="97103"/>
                      <a:pt x="358775" y="109538"/>
                    </a:cubicBezTo>
                    <a:cubicBezTo>
                      <a:pt x="354542" y="121973"/>
                      <a:pt x="352424" y="139701"/>
                      <a:pt x="350837" y="157163"/>
                    </a:cubicBezTo>
                    <a:cubicBezTo>
                      <a:pt x="349250" y="174625"/>
                      <a:pt x="350044" y="198703"/>
                      <a:pt x="349250" y="214313"/>
                    </a:cubicBezTo>
                    <a:cubicBezTo>
                      <a:pt x="348456" y="229923"/>
                      <a:pt x="349779" y="240242"/>
                      <a:pt x="346075" y="250825"/>
                    </a:cubicBezTo>
                    <a:cubicBezTo>
                      <a:pt x="342371" y="261408"/>
                      <a:pt x="336550" y="268553"/>
                      <a:pt x="327025" y="277813"/>
                    </a:cubicBezTo>
                    <a:cubicBezTo>
                      <a:pt x="317500" y="287073"/>
                      <a:pt x="304536" y="297921"/>
                      <a:pt x="288925" y="306388"/>
                    </a:cubicBezTo>
                    <a:cubicBezTo>
                      <a:pt x="273314" y="314855"/>
                      <a:pt x="233362" y="328613"/>
                      <a:pt x="233362" y="328613"/>
                    </a:cubicBezTo>
                    <a:cubicBezTo>
                      <a:pt x="215370" y="335757"/>
                      <a:pt x="198173" y="343694"/>
                      <a:pt x="180975" y="349250"/>
                    </a:cubicBezTo>
                    <a:cubicBezTo>
                      <a:pt x="163777" y="354806"/>
                      <a:pt x="146315" y="358775"/>
                      <a:pt x="130175" y="361950"/>
                    </a:cubicBezTo>
                    <a:cubicBezTo>
                      <a:pt x="114035" y="365125"/>
                      <a:pt x="99483" y="367242"/>
                      <a:pt x="84137" y="368300"/>
                    </a:cubicBezTo>
                    <a:cubicBezTo>
                      <a:pt x="68791" y="369358"/>
                      <a:pt x="52123" y="369887"/>
                      <a:pt x="38100" y="368300"/>
                    </a:cubicBezTo>
                    <a:cubicBezTo>
                      <a:pt x="24077" y="366713"/>
                      <a:pt x="12038" y="362744"/>
                      <a:pt x="0" y="35877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76BFBF6C-15E4-430E-ACCD-4F8F626DD6D1}"/>
                  </a:ext>
                </a:extLst>
              </p:cNvPr>
              <p:cNvSpPr/>
              <p:nvPr/>
            </p:nvSpPr>
            <p:spPr>
              <a:xfrm>
                <a:off x="9961167" y="3399367"/>
                <a:ext cx="1037950" cy="898060"/>
              </a:xfrm>
              <a:custGeom>
                <a:avLst/>
                <a:gdLst>
                  <a:gd name="connsiteX0" fmla="*/ 91800 w 1037950"/>
                  <a:gd name="connsiteY0" fmla="*/ 0 h 898060"/>
                  <a:gd name="connsiteX1" fmla="*/ 64284 w 1037950"/>
                  <a:gd name="connsiteY1" fmla="*/ 110066 h 898060"/>
                  <a:gd name="connsiteX2" fmla="*/ 36767 w 1037950"/>
                  <a:gd name="connsiteY2" fmla="*/ 239183 h 898060"/>
                  <a:gd name="connsiteX3" fmla="*/ 19834 w 1037950"/>
                  <a:gd name="connsiteY3" fmla="*/ 372533 h 898060"/>
                  <a:gd name="connsiteX4" fmla="*/ 5017 w 1037950"/>
                  <a:gd name="connsiteY4" fmla="*/ 499533 h 898060"/>
                  <a:gd name="connsiteX5" fmla="*/ 2900 w 1037950"/>
                  <a:gd name="connsiteY5" fmla="*/ 603250 h 898060"/>
                  <a:gd name="connsiteX6" fmla="*/ 43117 w 1037950"/>
                  <a:gd name="connsiteY6" fmla="*/ 774700 h 898060"/>
                  <a:gd name="connsiteX7" fmla="*/ 129900 w 1037950"/>
                  <a:gd name="connsiteY7" fmla="*/ 880533 h 898060"/>
                  <a:gd name="connsiteX8" fmla="*/ 273834 w 1037950"/>
                  <a:gd name="connsiteY8" fmla="*/ 889000 h 898060"/>
                  <a:gd name="connsiteX9" fmla="*/ 455867 w 1037950"/>
                  <a:gd name="connsiteY9" fmla="*/ 789516 h 898060"/>
                  <a:gd name="connsiteX10" fmla="*/ 555350 w 1037950"/>
                  <a:gd name="connsiteY10" fmla="*/ 690033 h 898060"/>
                  <a:gd name="connsiteX11" fmla="*/ 707750 w 1037950"/>
                  <a:gd name="connsiteY11" fmla="*/ 529166 h 898060"/>
                  <a:gd name="connsiteX12" fmla="*/ 794534 w 1037950"/>
                  <a:gd name="connsiteY12" fmla="*/ 463550 h 898060"/>
                  <a:gd name="connsiteX13" fmla="*/ 904600 w 1037950"/>
                  <a:gd name="connsiteY13" fmla="*/ 410633 h 898060"/>
                  <a:gd name="connsiteX14" fmla="*/ 1037950 w 1037950"/>
                  <a:gd name="connsiteY14" fmla="*/ 368300 h 89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7950" h="898060">
                    <a:moveTo>
                      <a:pt x="91800" y="0"/>
                    </a:moveTo>
                    <a:cubicBezTo>
                      <a:pt x="82628" y="35101"/>
                      <a:pt x="73456" y="70202"/>
                      <a:pt x="64284" y="110066"/>
                    </a:cubicBezTo>
                    <a:cubicBezTo>
                      <a:pt x="55112" y="149930"/>
                      <a:pt x="44175" y="195439"/>
                      <a:pt x="36767" y="239183"/>
                    </a:cubicBezTo>
                    <a:cubicBezTo>
                      <a:pt x="29359" y="282927"/>
                      <a:pt x="25126" y="329141"/>
                      <a:pt x="19834" y="372533"/>
                    </a:cubicBezTo>
                    <a:cubicBezTo>
                      <a:pt x="14542" y="415925"/>
                      <a:pt x="7839" y="461080"/>
                      <a:pt x="5017" y="499533"/>
                    </a:cubicBezTo>
                    <a:cubicBezTo>
                      <a:pt x="2195" y="537986"/>
                      <a:pt x="-3450" y="557389"/>
                      <a:pt x="2900" y="603250"/>
                    </a:cubicBezTo>
                    <a:cubicBezTo>
                      <a:pt x="9250" y="649111"/>
                      <a:pt x="21950" y="728486"/>
                      <a:pt x="43117" y="774700"/>
                    </a:cubicBezTo>
                    <a:cubicBezTo>
                      <a:pt x="64284" y="820914"/>
                      <a:pt x="91447" y="861483"/>
                      <a:pt x="129900" y="880533"/>
                    </a:cubicBezTo>
                    <a:cubicBezTo>
                      <a:pt x="168353" y="899583"/>
                      <a:pt x="219506" y="904169"/>
                      <a:pt x="273834" y="889000"/>
                    </a:cubicBezTo>
                    <a:cubicBezTo>
                      <a:pt x="328162" y="873831"/>
                      <a:pt x="408948" y="822677"/>
                      <a:pt x="455867" y="789516"/>
                    </a:cubicBezTo>
                    <a:cubicBezTo>
                      <a:pt x="502786" y="756355"/>
                      <a:pt x="513369" y="733425"/>
                      <a:pt x="555350" y="690033"/>
                    </a:cubicBezTo>
                    <a:cubicBezTo>
                      <a:pt x="597331" y="646641"/>
                      <a:pt x="667886" y="566913"/>
                      <a:pt x="707750" y="529166"/>
                    </a:cubicBezTo>
                    <a:cubicBezTo>
                      <a:pt x="747614" y="491419"/>
                      <a:pt x="761726" y="483305"/>
                      <a:pt x="794534" y="463550"/>
                    </a:cubicBezTo>
                    <a:cubicBezTo>
                      <a:pt x="827342" y="443795"/>
                      <a:pt x="864031" y="426508"/>
                      <a:pt x="904600" y="410633"/>
                    </a:cubicBezTo>
                    <a:cubicBezTo>
                      <a:pt x="945169" y="394758"/>
                      <a:pt x="1020311" y="374650"/>
                      <a:pt x="1037950" y="3683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3" name="フリーフォーム: 図形 562">
                <a:extLst>
                  <a:ext uri="{FF2B5EF4-FFF2-40B4-BE49-F238E27FC236}">
                    <a16:creationId xmlns:a16="http://schemas.microsoft.com/office/drawing/2014/main" id="{84B399B4-4751-4FC4-A022-554891F8C703}"/>
                  </a:ext>
                </a:extLst>
              </p:cNvPr>
              <p:cNvSpPr/>
              <p:nvPr/>
            </p:nvSpPr>
            <p:spPr>
              <a:xfrm>
                <a:off x="10999117" y="3767667"/>
                <a:ext cx="891176" cy="939800"/>
              </a:xfrm>
              <a:custGeom>
                <a:avLst/>
                <a:gdLst>
                  <a:gd name="connsiteX0" fmla="*/ 0 w 891176"/>
                  <a:gd name="connsiteY0" fmla="*/ 0 h 939800"/>
                  <a:gd name="connsiteX1" fmla="*/ 120650 w 891176"/>
                  <a:gd name="connsiteY1" fmla="*/ 33866 h 939800"/>
                  <a:gd name="connsiteX2" fmla="*/ 198967 w 891176"/>
                  <a:gd name="connsiteY2" fmla="*/ 86783 h 939800"/>
                  <a:gd name="connsiteX3" fmla="*/ 296334 w 891176"/>
                  <a:gd name="connsiteY3" fmla="*/ 139700 h 939800"/>
                  <a:gd name="connsiteX4" fmla="*/ 400050 w 891176"/>
                  <a:gd name="connsiteY4" fmla="*/ 188383 h 939800"/>
                  <a:gd name="connsiteX5" fmla="*/ 535517 w 891176"/>
                  <a:gd name="connsiteY5" fmla="*/ 245533 h 939800"/>
                  <a:gd name="connsiteX6" fmla="*/ 677334 w 891176"/>
                  <a:gd name="connsiteY6" fmla="*/ 342900 h 939800"/>
                  <a:gd name="connsiteX7" fmla="*/ 783167 w 891176"/>
                  <a:gd name="connsiteY7" fmla="*/ 444500 h 939800"/>
                  <a:gd name="connsiteX8" fmla="*/ 844550 w 891176"/>
                  <a:gd name="connsiteY8" fmla="*/ 541866 h 939800"/>
                  <a:gd name="connsiteX9" fmla="*/ 878417 w 891176"/>
                  <a:gd name="connsiteY9" fmla="*/ 641350 h 939800"/>
                  <a:gd name="connsiteX10" fmla="*/ 891117 w 891176"/>
                  <a:gd name="connsiteY10" fmla="*/ 781050 h 939800"/>
                  <a:gd name="connsiteX11" fmla="*/ 874184 w 891176"/>
                  <a:gd name="connsiteY11" fmla="*/ 867833 h 939800"/>
                  <a:gd name="connsiteX12" fmla="*/ 874184 w 891176"/>
                  <a:gd name="connsiteY12" fmla="*/ 939800 h 93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1176" h="939800">
                    <a:moveTo>
                      <a:pt x="0" y="0"/>
                    </a:moveTo>
                    <a:cubicBezTo>
                      <a:pt x="43744" y="9701"/>
                      <a:pt x="87489" y="19402"/>
                      <a:pt x="120650" y="33866"/>
                    </a:cubicBezTo>
                    <a:cubicBezTo>
                      <a:pt x="153811" y="48330"/>
                      <a:pt x="169686" y="69144"/>
                      <a:pt x="198967" y="86783"/>
                    </a:cubicBezTo>
                    <a:cubicBezTo>
                      <a:pt x="228248" y="104422"/>
                      <a:pt x="262820" y="122767"/>
                      <a:pt x="296334" y="139700"/>
                    </a:cubicBezTo>
                    <a:cubicBezTo>
                      <a:pt x="329848" y="156633"/>
                      <a:pt x="360186" y="170744"/>
                      <a:pt x="400050" y="188383"/>
                    </a:cubicBezTo>
                    <a:cubicBezTo>
                      <a:pt x="439914" y="206022"/>
                      <a:pt x="489303" y="219780"/>
                      <a:pt x="535517" y="245533"/>
                    </a:cubicBezTo>
                    <a:cubicBezTo>
                      <a:pt x="581731" y="271286"/>
                      <a:pt x="636059" y="309739"/>
                      <a:pt x="677334" y="342900"/>
                    </a:cubicBezTo>
                    <a:cubicBezTo>
                      <a:pt x="718609" y="376061"/>
                      <a:pt x="755298" y="411339"/>
                      <a:pt x="783167" y="444500"/>
                    </a:cubicBezTo>
                    <a:cubicBezTo>
                      <a:pt x="811036" y="477661"/>
                      <a:pt x="828675" y="509058"/>
                      <a:pt x="844550" y="541866"/>
                    </a:cubicBezTo>
                    <a:cubicBezTo>
                      <a:pt x="860425" y="574674"/>
                      <a:pt x="870656" y="601486"/>
                      <a:pt x="878417" y="641350"/>
                    </a:cubicBezTo>
                    <a:cubicBezTo>
                      <a:pt x="886178" y="681214"/>
                      <a:pt x="891822" y="743303"/>
                      <a:pt x="891117" y="781050"/>
                    </a:cubicBezTo>
                    <a:cubicBezTo>
                      <a:pt x="890412" y="818797"/>
                      <a:pt x="877006" y="841375"/>
                      <a:pt x="874184" y="867833"/>
                    </a:cubicBezTo>
                    <a:cubicBezTo>
                      <a:pt x="871362" y="894291"/>
                      <a:pt x="878770" y="924983"/>
                      <a:pt x="874184" y="9398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4" name="フリーフォーム: 図形 563">
                <a:extLst>
                  <a:ext uri="{FF2B5EF4-FFF2-40B4-BE49-F238E27FC236}">
                    <a16:creationId xmlns:a16="http://schemas.microsoft.com/office/drawing/2014/main" id="{4660BBA6-0248-415E-B72F-05601B52355E}"/>
                  </a:ext>
                </a:extLst>
              </p:cNvPr>
              <p:cNvSpPr/>
              <p:nvPr/>
            </p:nvSpPr>
            <p:spPr>
              <a:xfrm>
                <a:off x="11172684" y="4201583"/>
                <a:ext cx="698500" cy="512234"/>
              </a:xfrm>
              <a:custGeom>
                <a:avLst/>
                <a:gdLst>
                  <a:gd name="connsiteX0" fmla="*/ 0 w 683683"/>
                  <a:gd name="connsiteY0" fmla="*/ 0 h 499534"/>
                  <a:gd name="connsiteX1" fmla="*/ 171450 w 683683"/>
                  <a:gd name="connsiteY1" fmla="*/ 46567 h 499534"/>
                  <a:gd name="connsiteX2" fmla="*/ 260350 w 683683"/>
                  <a:gd name="connsiteY2" fmla="*/ 101600 h 499534"/>
                  <a:gd name="connsiteX3" fmla="*/ 368300 w 683683"/>
                  <a:gd name="connsiteY3" fmla="*/ 152400 h 499534"/>
                  <a:gd name="connsiteX4" fmla="*/ 459316 w 683683"/>
                  <a:gd name="connsiteY4" fmla="*/ 215900 h 499534"/>
                  <a:gd name="connsiteX5" fmla="*/ 501650 w 683683"/>
                  <a:gd name="connsiteY5" fmla="*/ 254000 h 499534"/>
                  <a:gd name="connsiteX6" fmla="*/ 563033 w 683683"/>
                  <a:gd name="connsiteY6" fmla="*/ 306917 h 499534"/>
                  <a:gd name="connsiteX7" fmla="*/ 624416 w 683683"/>
                  <a:gd name="connsiteY7" fmla="*/ 391584 h 499534"/>
                  <a:gd name="connsiteX8" fmla="*/ 656166 w 683683"/>
                  <a:gd name="connsiteY8" fmla="*/ 450850 h 499534"/>
                  <a:gd name="connsiteX9" fmla="*/ 683683 w 683683"/>
                  <a:gd name="connsiteY9" fmla="*/ 499534 h 499534"/>
                  <a:gd name="connsiteX0" fmla="*/ 0 w 698500"/>
                  <a:gd name="connsiteY0" fmla="*/ 0 h 512234"/>
                  <a:gd name="connsiteX1" fmla="*/ 186267 w 698500"/>
                  <a:gd name="connsiteY1" fmla="*/ 59267 h 512234"/>
                  <a:gd name="connsiteX2" fmla="*/ 275167 w 698500"/>
                  <a:gd name="connsiteY2" fmla="*/ 114300 h 512234"/>
                  <a:gd name="connsiteX3" fmla="*/ 383117 w 698500"/>
                  <a:gd name="connsiteY3" fmla="*/ 165100 h 512234"/>
                  <a:gd name="connsiteX4" fmla="*/ 474133 w 698500"/>
                  <a:gd name="connsiteY4" fmla="*/ 228600 h 512234"/>
                  <a:gd name="connsiteX5" fmla="*/ 516467 w 698500"/>
                  <a:gd name="connsiteY5" fmla="*/ 266700 h 512234"/>
                  <a:gd name="connsiteX6" fmla="*/ 577850 w 698500"/>
                  <a:gd name="connsiteY6" fmla="*/ 319617 h 512234"/>
                  <a:gd name="connsiteX7" fmla="*/ 639233 w 698500"/>
                  <a:gd name="connsiteY7" fmla="*/ 404284 h 512234"/>
                  <a:gd name="connsiteX8" fmla="*/ 670983 w 698500"/>
                  <a:gd name="connsiteY8" fmla="*/ 463550 h 512234"/>
                  <a:gd name="connsiteX9" fmla="*/ 698500 w 698500"/>
                  <a:gd name="connsiteY9" fmla="*/ 512234 h 51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8500" h="512234">
                    <a:moveTo>
                      <a:pt x="0" y="0"/>
                    </a:moveTo>
                    <a:cubicBezTo>
                      <a:pt x="64029" y="14817"/>
                      <a:pt x="140406" y="40217"/>
                      <a:pt x="186267" y="59267"/>
                    </a:cubicBezTo>
                    <a:cubicBezTo>
                      <a:pt x="232128" y="78317"/>
                      <a:pt x="242359" y="96661"/>
                      <a:pt x="275167" y="114300"/>
                    </a:cubicBezTo>
                    <a:cubicBezTo>
                      <a:pt x="307975" y="131939"/>
                      <a:pt x="349956" y="146050"/>
                      <a:pt x="383117" y="165100"/>
                    </a:cubicBezTo>
                    <a:cubicBezTo>
                      <a:pt x="416278" y="184150"/>
                      <a:pt x="451908" y="211667"/>
                      <a:pt x="474133" y="228600"/>
                    </a:cubicBezTo>
                    <a:cubicBezTo>
                      <a:pt x="496358" y="245533"/>
                      <a:pt x="499181" y="251530"/>
                      <a:pt x="516467" y="266700"/>
                    </a:cubicBezTo>
                    <a:cubicBezTo>
                      <a:pt x="533753" y="281870"/>
                      <a:pt x="557389" y="296686"/>
                      <a:pt x="577850" y="319617"/>
                    </a:cubicBezTo>
                    <a:cubicBezTo>
                      <a:pt x="598311" y="342548"/>
                      <a:pt x="623711" y="380295"/>
                      <a:pt x="639233" y="404284"/>
                    </a:cubicBezTo>
                    <a:cubicBezTo>
                      <a:pt x="654755" y="428273"/>
                      <a:pt x="661105" y="445558"/>
                      <a:pt x="670983" y="463550"/>
                    </a:cubicBezTo>
                    <a:cubicBezTo>
                      <a:pt x="680861" y="481542"/>
                      <a:pt x="689680" y="496888"/>
                      <a:pt x="698500" y="512234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5" name="フリーフォーム: 図形 564">
                <a:extLst>
                  <a:ext uri="{FF2B5EF4-FFF2-40B4-BE49-F238E27FC236}">
                    <a16:creationId xmlns:a16="http://schemas.microsoft.com/office/drawing/2014/main" id="{586AF7CE-80DA-4FE1-BC73-FC412030FFF3}"/>
                  </a:ext>
                </a:extLst>
              </p:cNvPr>
              <p:cNvSpPr/>
              <p:nvPr/>
            </p:nvSpPr>
            <p:spPr>
              <a:xfrm>
                <a:off x="9802594" y="4210050"/>
                <a:ext cx="1374166" cy="1033809"/>
              </a:xfrm>
              <a:custGeom>
                <a:avLst/>
                <a:gdLst>
                  <a:gd name="connsiteX0" fmla="*/ 1372207 w 1374166"/>
                  <a:gd name="connsiteY0" fmla="*/ 0 h 1033809"/>
                  <a:gd name="connsiteX1" fmla="*/ 1355273 w 1374166"/>
                  <a:gd name="connsiteY1" fmla="*/ 74083 h 1033809"/>
                  <a:gd name="connsiteX2" fmla="*/ 1355273 w 1374166"/>
                  <a:gd name="connsiteY2" fmla="*/ 135467 h 1033809"/>
                  <a:gd name="connsiteX3" fmla="*/ 1370090 w 1374166"/>
                  <a:gd name="connsiteY3" fmla="*/ 209550 h 1033809"/>
                  <a:gd name="connsiteX4" fmla="*/ 1372207 w 1374166"/>
                  <a:gd name="connsiteY4" fmla="*/ 283633 h 1033809"/>
                  <a:gd name="connsiteX5" fmla="*/ 1344690 w 1374166"/>
                  <a:gd name="connsiteY5" fmla="*/ 366183 h 1033809"/>
                  <a:gd name="connsiteX6" fmla="*/ 1329873 w 1374166"/>
                  <a:gd name="connsiteY6" fmla="*/ 419100 h 1033809"/>
                  <a:gd name="connsiteX7" fmla="*/ 1306590 w 1374166"/>
                  <a:gd name="connsiteY7" fmla="*/ 457200 h 1033809"/>
                  <a:gd name="connsiteX8" fmla="*/ 1249440 w 1374166"/>
                  <a:gd name="connsiteY8" fmla="*/ 522817 h 1033809"/>
                  <a:gd name="connsiteX9" fmla="*/ 1224040 w 1374166"/>
                  <a:gd name="connsiteY9" fmla="*/ 582083 h 1033809"/>
                  <a:gd name="connsiteX10" fmla="*/ 1175357 w 1374166"/>
                  <a:gd name="connsiteY10" fmla="*/ 651933 h 1033809"/>
                  <a:gd name="connsiteX11" fmla="*/ 1122440 w 1374166"/>
                  <a:gd name="connsiteY11" fmla="*/ 726017 h 1033809"/>
                  <a:gd name="connsiteX12" fmla="*/ 1050473 w 1374166"/>
                  <a:gd name="connsiteY12" fmla="*/ 764117 h 1033809"/>
                  <a:gd name="connsiteX13" fmla="*/ 970040 w 1374166"/>
                  <a:gd name="connsiteY13" fmla="*/ 776817 h 1033809"/>
                  <a:gd name="connsiteX14" fmla="*/ 919240 w 1374166"/>
                  <a:gd name="connsiteY14" fmla="*/ 762000 h 1033809"/>
                  <a:gd name="connsiteX15" fmla="*/ 870557 w 1374166"/>
                  <a:gd name="connsiteY15" fmla="*/ 721783 h 1033809"/>
                  <a:gd name="connsiteX16" fmla="*/ 800707 w 1374166"/>
                  <a:gd name="connsiteY16" fmla="*/ 709083 h 1033809"/>
                  <a:gd name="connsiteX17" fmla="*/ 722390 w 1374166"/>
                  <a:gd name="connsiteY17" fmla="*/ 715433 h 1033809"/>
                  <a:gd name="connsiteX18" fmla="*/ 684290 w 1374166"/>
                  <a:gd name="connsiteY18" fmla="*/ 755650 h 1033809"/>
                  <a:gd name="connsiteX19" fmla="*/ 652540 w 1374166"/>
                  <a:gd name="connsiteY19" fmla="*/ 836083 h 1033809"/>
                  <a:gd name="connsiteX20" fmla="*/ 633490 w 1374166"/>
                  <a:gd name="connsiteY20" fmla="*/ 893233 h 1033809"/>
                  <a:gd name="connsiteX21" fmla="*/ 569990 w 1374166"/>
                  <a:gd name="connsiteY21" fmla="*/ 969433 h 1033809"/>
                  <a:gd name="connsiteX22" fmla="*/ 498023 w 1374166"/>
                  <a:gd name="connsiteY22" fmla="*/ 1013883 h 1033809"/>
                  <a:gd name="connsiteX23" fmla="*/ 423940 w 1374166"/>
                  <a:gd name="connsiteY23" fmla="*/ 1032933 h 1033809"/>
                  <a:gd name="connsiteX24" fmla="*/ 358323 w 1374166"/>
                  <a:gd name="connsiteY24" fmla="*/ 1028700 h 1033809"/>
                  <a:gd name="connsiteX25" fmla="*/ 303290 w 1374166"/>
                  <a:gd name="connsiteY25" fmla="*/ 1011767 h 1033809"/>
                  <a:gd name="connsiteX26" fmla="*/ 263073 w 1374166"/>
                  <a:gd name="connsiteY26" fmla="*/ 975783 h 1033809"/>
                  <a:gd name="connsiteX27" fmla="*/ 239790 w 1374166"/>
                  <a:gd name="connsiteY27" fmla="*/ 937683 h 1033809"/>
                  <a:gd name="connsiteX28" fmla="*/ 239790 w 1374166"/>
                  <a:gd name="connsiteY28" fmla="*/ 882650 h 1033809"/>
                  <a:gd name="connsiteX29" fmla="*/ 203807 w 1374166"/>
                  <a:gd name="connsiteY29" fmla="*/ 821267 h 1033809"/>
                  <a:gd name="connsiteX30" fmla="*/ 157240 w 1374166"/>
                  <a:gd name="connsiteY30" fmla="*/ 793750 h 1033809"/>
                  <a:gd name="connsiteX31" fmla="*/ 127607 w 1374166"/>
                  <a:gd name="connsiteY31" fmla="*/ 772583 h 1033809"/>
                  <a:gd name="connsiteX32" fmla="*/ 55640 w 1374166"/>
                  <a:gd name="connsiteY32" fmla="*/ 766233 h 1033809"/>
                  <a:gd name="connsiteX33" fmla="*/ 607 w 1374166"/>
                  <a:gd name="connsiteY33" fmla="*/ 766233 h 1033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374166" h="1033809">
                    <a:moveTo>
                      <a:pt x="1372207" y="0"/>
                    </a:moveTo>
                    <a:cubicBezTo>
                      <a:pt x="1365151" y="25752"/>
                      <a:pt x="1358095" y="51505"/>
                      <a:pt x="1355273" y="74083"/>
                    </a:cubicBezTo>
                    <a:cubicBezTo>
                      <a:pt x="1352451" y="96661"/>
                      <a:pt x="1352804" y="112889"/>
                      <a:pt x="1355273" y="135467"/>
                    </a:cubicBezTo>
                    <a:cubicBezTo>
                      <a:pt x="1357742" y="158045"/>
                      <a:pt x="1367268" y="184856"/>
                      <a:pt x="1370090" y="209550"/>
                    </a:cubicBezTo>
                    <a:cubicBezTo>
                      <a:pt x="1372912" y="234244"/>
                      <a:pt x="1376440" y="257527"/>
                      <a:pt x="1372207" y="283633"/>
                    </a:cubicBezTo>
                    <a:cubicBezTo>
                      <a:pt x="1367974" y="309739"/>
                      <a:pt x="1351746" y="343605"/>
                      <a:pt x="1344690" y="366183"/>
                    </a:cubicBezTo>
                    <a:cubicBezTo>
                      <a:pt x="1337634" y="388761"/>
                      <a:pt x="1336223" y="403931"/>
                      <a:pt x="1329873" y="419100"/>
                    </a:cubicBezTo>
                    <a:cubicBezTo>
                      <a:pt x="1323523" y="434270"/>
                      <a:pt x="1319996" y="439914"/>
                      <a:pt x="1306590" y="457200"/>
                    </a:cubicBezTo>
                    <a:cubicBezTo>
                      <a:pt x="1293184" y="474486"/>
                      <a:pt x="1263198" y="502003"/>
                      <a:pt x="1249440" y="522817"/>
                    </a:cubicBezTo>
                    <a:cubicBezTo>
                      <a:pt x="1235682" y="543631"/>
                      <a:pt x="1236387" y="560564"/>
                      <a:pt x="1224040" y="582083"/>
                    </a:cubicBezTo>
                    <a:cubicBezTo>
                      <a:pt x="1211693" y="603602"/>
                      <a:pt x="1192290" y="627944"/>
                      <a:pt x="1175357" y="651933"/>
                    </a:cubicBezTo>
                    <a:cubicBezTo>
                      <a:pt x="1158424" y="675922"/>
                      <a:pt x="1143254" y="707320"/>
                      <a:pt x="1122440" y="726017"/>
                    </a:cubicBezTo>
                    <a:cubicBezTo>
                      <a:pt x="1101626" y="744714"/>
                      <a:pt x="1075873" y="755650"/>
                      <a:pt x="1050473" y="764117"/>
                    </a:cubicBezTo>
                    <a:cubicBezTo>
                      <a:pt x="1025073" y="772584"/>
                      <a:pt x="991912" y="777170"/>
                      <a:pt x="970040" y="776817"/>
                    </a:cubicBezTo>
                    <a:cubicBezTo>
                      <a:pt x="948168" y="776464"/>
                      <a:pt x="935821" y="771172"/>
                      <a:pt x="919240" y="762000"/>
                    </a:cubicBezTo>
                    <a:cubicBezTo>
                      <a:pt x="902659" y="752828"/>
                      <a:pt x="890312" y="730602"/>
                      <a:pt x="870557" y="721783"/>
                    </a:cubicBezTo>
                    <a:cubicBezTo>
                      <a:pt x="850802" y="712964"/>
                      <a:pt x="825401" y="710141"/>
                      <a:pt x="800707" y="709083"/>
                    </a:cubicBezTo>
                    <a:cubicBezTo>
                      <a:pt x="776013" y="708025"/>
                      <a:pt x="741793" y="707672"/>
                      <a:pt x="722390" y="715433"/>
                    </a:cubicBezTo>
                    <a:cubicBezTo>
                      <a:pt x="702987" y="723194"/>
                      <a:pt x="695932" y="735542"/>
                      <a:pt x="684290" y="755650"/>
                    </a:cubicBezTo>
                    <a:cubicBezTo>
                      <a:pt x="672648" y="775758"/>
                      <a:pt x="661007" y="813153"/>
                      <a:pt x="652540" y="836083"/>
                    </a:cubicBezTo>
                    <a:cubicBezTo>
                      <a:pt x="644073" y="859014"/>
                      <a:pt x="647248" y="871008"/>
                      <a:pt x="633490" y="893233"/>
                    </a:cubicBezTo>
                    <a:cubicBezTo>
                      <a:pt x="619732" y="915458"/>
                      <a:pt x="592568" y="949325"/>
                      <a:pt x="569990" y="969433"/>
                    </a:cubicBezTo>
                    <a:cubicBezTo>
                      <a:pt x="547412" y="989541"/>
                      <a:pt x="522365" y="1003300"/>
                      <a:pt x="498023" y="1013883"/>
                    </a:cubicBezTo>
                    <a:cubicBezTo>
                      <a:pt x="473681" y="1024466"/>
                      <a:pt x="447223" y="1030464"/>
                      <a:pt x="423940" y="1032933"/>
                    </a:cubicBezTo>
                    <a:cubicBezTo>
                      <a:pt x="400657" y="1035403"/>
                      <a:pt x="378431" y="1032228"/>
                      <a:pt x="358323" y="1028700"/>
                    </a:cubicBezTo>
                    <a:cubicBezTo>
                      <a:pt x="338215" y="1025172"/>
                      <a:pt x="319165" y="1020586"/>
                      <a:pt x="303290" y="1011767"/>
                    </a:cubicBezTo>
                    <a:cubicBezTo>
                      <a:pt x="287415" y="1002948"/>
                      <a:pt x="273656" y="988130"/>
                      <a:pt x="263073" y="975783"/>
                    </a:cubicBezTo>
                    <a:cubicBezTo>
                      <a:pt x="252490" y="963436"/>
                      <a:pt x="243670" y="953205"/>
                      <a:pt x="239790" y="937683"/>
                    </a:cubicBezTo>
                    <a:cubicBezTo>
                      <a:pt x="235909" y="922161"/>
                      <a:pt x="245787" y="902053"/>
                      <a:pt x="239790" y="882650"/>
                    </a:cubicBezTo>
                    <a:cubicBezTo>
                      <a:pt x="233793" y="863247"/>
                      <a:pt x="217565" y="836084"/>
                      <a:pt x="203807" y="821267"/>
                    </a:cubicBezTo>
                    <a:cubicBezTo>
                      <a:pt x="190049" y="806450"/>
                      <a:pt x="169940" y="801864"/>
                      <a:pt x="157240" y="793750"/>
                    </a:cubicBezTo>
                    <a:cubicBezTo>
                      <a:pt x="144540" y="785636"/>
                      <a:pt x="144540" y="777169"/>
                      <a:pt x="127607" y="772583"/>
                    </a:cubicBezTo>
                    <a:cubicBezTo>
                      <a:pt x="110674" y="767997"/>
                      <a:pt x="76807" y="767291"/>
                      <a:pt x="55640" y="766233"/>
                    </a:cubicBezTo>
                    <a:cubicBezTo>
                      <a:pt x="34473" y="765175"/>
                      <a:pt x="-5390" y="778227"/>
                      <a:pt x="607" y="76623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6" name="フリーフォーム: 図形 565">
                <a:extLst>
                  <a:ext uri="{FF2B5EF4-FFF2-40B4-BE49-F238E27FC236}">
                    <a16:creationId xmlns:a16="http://schemas.microsoft.com/office/drawing/2014/main" id="{C0D5033B-1A0F-4080-9476-A534037FB767}"/>
                  </a:ext>
                </a:extLst>
              </p:cNvPr>
              <p:cNvSpPr/>
              <p:nvPr/>
            </p:nvSpPr>
            <p:spPr>
              <a:xfrm>
                <a:off x="8980347" y="1866900"/>
                <a:ext cx="134937" cy="133350"/>
              </a:xfrm>
              <a:custGeom>
                <a:avLst/>
                <a:gdLst>
                  <a:gd name="connsiteX0" fmla="*/ 134937 w 134937"/>
                  <a:gd name="connsiteY0" fmla="*/ 0 h 133350"/>
                  <a:gd name="connsiteX1" fmla="*/ 66675 w 134937"/>
                  <a:gd name="connsiteY1" fmla="*/ 88900 h 133350"/>
                  <a:gd name="connsiteX2" fmla="*/ 0 w 134937"/>
                  <a:gd name="connsiteY2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937" h="133350">
                    <a:moveTo>
                      <a:pt x="134937" y="0"/>
                    </a:moveTo>
                    <a:cubicBezTo>
                      <a:pt x="112050" y="33337"/>
                      <a:pt x="89164" y="66675"/>
                      <a:pt x="66675" y="88900"/>
                    </a:cubicBezTo>
                    <a:cubicBezTo>
                      <a:pt x="44186" y="111125"/>
                      <a:pt x="22093" y="122237"/>
                      <a:pt x="0" y="13335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7" name="フリーフォーム: 図形 566">
                <a:extLst>
                  <a:ext uri="{FF2B5EF4-FFF2-40B4-BE49-F238E27FC236}">
                    <a16:creationId xmlns:a16="http://schemas.microsoft.com/office/drawing/2014/main" id="{84199CF1-9EB1-4EBE-AAE2-A3589ADC3575}"/>
                  </a:ext>
                </a:extLst>
              </p:cNvPr>
              <p:cNvSpPr/>
              <p:nvPr/>
            </p:nvSpPr>
            <p:spPr>
              <a:xfrm>
                <a:off x="8728744" y="1785938"/>
                <a:ext cx="250279" cy="357206"/>
              </a:xfrm>
              <a:custGeom>
                <a:avLst/>
                <a:gdLst>
                  <a:gd name="connsiteX0" fmla="*/ 246840 w 250279"/>
                  <a:gd name="connsiteY0" fmla="*/ 201612 h 357206"/>
                  <a:gd name="connsiteX1" fmla="*/ 186515 w 250279"/>
                  <a:gd name="connsiteY1" fmla="*/ 223837 h 357206"/>
                  <a:gd name="connsiteX2" fmla="*/ 170640 w 250279"/>
                  <a:gd name="connsiteY2" fmla="*/ 265112 h 357206"/>
                  <a:gd name="connsiteX3" fmla="*/ 167465 w 250279"/>
                  <a:gd name="connsiteY3" fmla="*/ 284162 h 357206"/>
                  <a:gd name="connsiteX4" fmla="*/ 191278 w 250279"/>
                  <a:gd name="connsiteY4" fmla="*/ 334962 h 357206"/>
                  <a:gd name="connsiteX5" fmla="*/ 218265 w 250279"/>
                  <a:gd name="connsiteY5" fmla="*/ 357187 h 357206"/>
                  <a:gd name="connsiteX6" fmla="*/ 164290 w 250279"/>
                  <a:gd name="connsiteY6" fmla="*/ 331787 h 357206"/>
                  <a:gd name="connsiteX7" fmla="*/ 150003 w 250279"/>
                  <a:gd name="connsiteY7" fmla="*/ 258762 h 357206"/>
                  <a:gd name="connsiteX8" fmla="*/ 159528 w 250279"/>
                  <a:gd name="connsiteY8" fmla="*/ 215900 h 357206"/>
                  <a:gd name="connsiteX9" fmla="*/ 188103 w 250279"/>
                  <a:gd name="connsiteY9" fmla="*/ 177800 h 357206"/>
                  <a:gd name="connsiteX10" fmla="*/ 134128 w 250279"/>
                  <a:gd name="connsiteY10" fmla="*/ 192087 h 357206"/>
                  <a:gd name="connsiteX11" fmla="*/ 92853 w 250279"/>
                  <a:gd name="connsiteY11" fmla="*/ 211137 h 357206"/>
                  <a:gd name="connsiteX12" fmla="*/ 53165 w 250279"/>
                  <a:gd name="connsiteY12" fmla="*/ 238125 h 357206"/>
                  <a:gd name="connsiteX13" fmla="*/ 38878 w 250279"/>
                  <a:gd name="connsiteY13" fmla="*/ 287337 h 357206"/>
                  <a:gd name="connsiteX14" fmla="*/ 61103 w 250279"/>
                  <a:gd name="connsiteY14" fmla="*/ 342900 h 357206"/>
                  <a:gd name="connsiteX15" fmla="*/ 7128 w 250279"/>
                  <a:gd name="connsiteY15" fmla="*/ 284162 h 357206"/>
                  <a:gd name="connsiteX16" fmla="*/ 778 w 250279"/>
                  <a:gd name="connsiteY16" fmla="*/ 254000 h 357206"/>
                  <a:gd name="connsiteX17" fmla="*/ 8715 w 250279"/>
                  <a:gd name="connsiteY17" fmla="*/ 222250 h 357206"/>
                  <a:gd name="connsiteX18" fmla="*/ 48403 w 250279"/>
                  <a:gd name="connsiteY18" fmla="*/ 166687 h 357206"/>
                  <a:gd name="connsiteX19" fmla="*/ 119840 w 250279"/>
                  <a:gd name="connsiteY19" fmla="*/ 142875 h 357206"/>
                  <a:gd name="connsiteX20" fmla="*/ 202390 w 250279"/>
                  <a:gd name="connsiteY20" fmla="*/ 117475 h 357206"/>
                  <a:gd name="connsiteX21" fmla="*/ 235728 w 250279"/>
                  <a:gd name="connsiteY21" fmla="*/ 63500 h 357206"/>
                  <a:gd name="connsiteX22" fmla="*/ 250015 w 250279"/>
                  <a:gd name="connsiteY22" fmla="*/ 0 h 35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50279" h="357206">
                    <a:moveTo>
                      <a:pt x="246840" y="201612"/>
                    </a:moveTo>
                    <a:cubicBezTo>
                      <a:pt x="223027" y="207433"/>
                      <a:pt x="199215" y="213254"/>
                      <a:pt x="186515" y="223837"/>
                    </a:cubicBezTo>
                    <a:cubicBezTo>
                      <a:pt x="173815" y="234420"/>
                      <a:pt x="173815" y="255058"/>
                      <a:pt x="170640" y="265112"/>
                    </a:cubicBezTo>
                    <a:cubicBezTo>
                      <a:pt x="167465" y="275166"/>
                      <a:pt x="164025" y="272520"/>
                      <a:pt x="167465" y="284162"/>
                    </a:cubicBezTo>
                    <a:cubicBezTo>
                      <a:pt x="170905" y="295804"/>
                      <a:pt x="182811" y="322791"/>
                      <a:pt x="191278" y="334962"/>
                    </a:cubicBezTo>
                    <a:cubicBezTo>
                      <a:pt x="199745" y="347133"/>
                      <a:pt x="222763" y="357716"/>
                      <a:pt x="218265" y="357187"/>
                    </a:cubicBezTo>
                    <a:cubicBezTo>
                      <a:pt x="213767" y="356658"/>
                      <a:pt x="175667" y="348191"/>
                      <a:pt x="164290" y="331787"/>
                    </a:cubicBezTo>
                    <a:cubicBezTo>
                      <a:pt x="152913" y="315383"/>
                      <a:pt x="150797" y="278077"/>
                      <a:pt x="150003" y="258762"/>
                    </a:cubicBezTo>
                    <a:cubicBezTo>
                      <a:pt x="149209" y="239448"/>
                      <a:pt x="153178" y="229394"/>
                      <a:pt x="159528" y="215900"/>
                    </a:cubicBezTo>
                    <a:cubicBezTo>
                      <a:pt x="165878" y="202406"/>
                      <a:pt x="192336" y="181769"/>
                      <a:pt x="188103" y="177800"/>
                    </a:cubicBezTo>
                    <a:cubicBezTo>
                      <a:pt x="183870" y="173831"/>
                      <a:pt x="150003" y="186531"/>
                      <a:pt x="134128" y="192087"/>
                    </a:cubicBezTo>
                    <a:cubicBezTo>
                      <a:pt x="118253" y="197643"/>
                      <a:pt x="106347" y="203464"/>
                      <a:pt x="92853" y="211137"/>
                    </a:cubicBezTo>
                    <a:cubicBezTo>
                      <a:pt x="79359" y="218810"/>
                      <a:pt x="62161" y="225425"/>
                      <a:pt x="53165" y="238125"/>
                    </a:cubicBezTo>
                    <a:cubicBezTo>
                      <a:pt x="44169" y="250825"/>
                      <a:pt x="37555" y="269874"/>
                      <a:pt x="38878" y="287337"/>
                    </a:cubicBezTo>
                    <a:cubicBezTo>
                      <a:pt x="40201" y="304800"/>
                      <a:pt x="66395" y="343429"/>
                      <a:pt x="61103" y="342900"/>
                    </a:cubicBezTo>
                    <a:cubicBezTo>
                      <a:pt x="55811" y="342371"/>
                      <a:pt x="17182" y="298979"/>
                      <a:pt x="7128" y="284162"/>
                    </a:cubicBezTo>
                    <a:cubicBezTo>
                      <a:pt x="-2926" y="269345"/>
                      <a:pt x="513" y="264319"/>
                      <a:pt x="778" y="254000"/>
                    </a:cubicBezTo>
                    <a:cubicBezTo>
                      <a:pt x="1042" y="243681"/>
                      <a:pt x="777" y="236802"/>
                      <a:pt x="8715" y="222250"/>
                    </a:cubicBezTo>
                    <a:cubicBezTo>
                      <a:pt x="16653" y="207698"/>
                      <a:pt x="29882" y="179916"/>
                      <a:pt x="48403" y="166687"/>
                    </a:cubicBezTo>
                    <a:cubicBezTo>
                      <a:pt x="66924" y="153458"/>
                      <a:pt x="94176" y="151077"/>
                      <a:pt x="119840" y="142875"/>
                    </a:cubicBezTo>
                    <a:cubicBezTo>
                      <a:pt x="145504" y="134673"/>
                      <a:pt x="183075" y="130704"/>
                      <a:pt x="202390" y="117475"/>
                    </a:cubicBezTo>
                    <a:cubicBezTo>
                      <a:pt x="221705" y="104246"/>
                      <a:pt x="227790" y="83079"/>
                      <a:pt x="235728" y="63500"/>
                    </a:cubicBezTo>
                    <a:cubicBezTo>
                      <a:pt x="243666" y="43921"/>
                      <a:pt x="251867" y="11377"/>
                      <a:pt x="25001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FA864636-04A7-4A03-9DD2-5D2D5F73280E}"/>
                  </a:ext>
                </a:extLst>
              </p:cNvPr>
              <p:cNvSpPr/>
              <p:nvPr/>
            </p:nvSpPr>
            <p:spPr>
              <a:xfrm>
                <a:off x="8606003" y="1282700"/>
                <a:ext cx="355294" cy="669054"/>
              </a:xfrm>
              <a:custGeom>
                <a:avLst/>
                <a:gdLst>
                  <a:gd name="connsiteX0" fmla="*/ 355294 w 355294"/>
                  <a:gd name="connsiteY0" fmla="*/ 503238 h 669054"/>
                  <a:gd name="connsiteX1" fmla="*/ 331481 w 355294"/>
                  <a:gd name="connsiteY1" fmla="*/ 549275 h 669054"/>
                  <a:gd name="connsiteX2" fmla="*/ 296556 w 355294"/>
                  <a:gd name="connsiteY2" fmla="*/ 574675 h 669054"/>
                  <a:gd name="connsiteX3" fmla="*/ 260044 w 355294"/>
                  <a:gd name="connsiteY3" fmla="*/ 593725 h 669054"/>
                  <a:gd name="connsiteX4" fmla="*/ 217181 w 355294"/>
                  <a:gd name="connsiteY4" fmla="*/ 608013 h 669054"/>
                  <a:gd name="connsiteX5" fmla="*/ 140981 w 355294"/>
                  <a:gd name="connsiteY5" fmla="*/ 617538 h 669054"/>
                  <a:gd name="connsiteX6" fmla="*/ 101294 w 355294"/>
                  <a:gd name="connsiteY6" fmla="*/ 590550 h 669054"/>
                  <a:gd name="connsiteX7" fmla="*/ 63194 w 355294"/>
                  <a:gd name="connsiteY7" fmla="*/ 584200 h 669054"/>
                  <a:gd name="connsiteX8" fmla="*/ 29856 w 355294"/>
                  <a:gd name="connsiteY8" fmla="*/ 604838 h 669054"/>
                  <a:gd name="connsiteX9" fmla="*/ 13981 w 355294"/>
                  <a:gd name="connsiteY9" fmla="*/ 644525 h 669054"/>
                  <a:gd name="connsiteX10" fmla="*/ 7631 w 355294"/>
                  <a:gd name="connsiteY10" fmla="*/ 668338 h 669054"/>
                  <a:gd name="connsiteX11" fmla="*/ 2869 w 355294"/>
                  <a:gd name="connsiteY11" fmla="*/ 617538 h 669054"/>
                  <a:gd name="connsiteX12" fmla="*/ 55256 w 355294"/>
                  <a:gd name="connsiteY12" fmla="*/ 557213 h 669054"/>
                  <a:gd name="connsiteX13" fmla="*/ 129869 w 355294"/>
                  <a:gd name="connsiteY13" fmla="*/ 576263 h 669054"/>
                  <a:gd name="connsiteX14" fmla="*/ 193369 w 355294"/>
                  <a:gd name="connsiteY14" fmla="*/ 584200 h 669054"/>
                  <a:gd name="connsiteX15" fmla="*/ 248931 w 355294"/>
                  <a:gd name="connsiteY15" fmla="*/ 555625 h 669054"/>
                  <a:gd name="connsiteX16" fmla="*/ 283856 w 355294"/>
                  <a:gd name="connsiteY16" fmla="*/ 485775 h 669054"/>
                  <a:gd name="connsiteX17" fmla="*/ 285444 w 355294"/>
                  <a:gd name="connsiteY17" fmla="*/ 411163 h 669054"/>
                  <a:gd name="connsiteX18" fmla="*/ 269569 w 355294"/>
                  <a:gd name="connsiteY18" fmla="*/ 307975 h 669054"/>
                  <a:gd name="connsiteX19" fmla="*/ 223531 w 355294"/>
                  <a:gd name="connsiteY19" fmla="*/ 225425 h 669054"/>
                  <a:gd name="connsiteX20" fmla="*/ 190194 w 355294"/>
                  <a:gd name="connsiteY20" fmla="*/ 150813 h 669054"/>
                  <a:gd name="connsiteX21" fmla="*/ 180669 w 355294"/>
                  <a:gd name="connsiteY21" fmla="*/ 85725 h 669054"/>
                  <a:gd name="connsiteX22" fmla="*/ 182256 w 355294"/>
                  <a:gd name="connsiteY22" fmla="*/ 0 h 66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294" h="669054">
                    <a:moveTo>
                      <a:pt x="355294" y="503238"/>
                    </a:moveTo>
                    <a:cubicBezTo>
                      <a:pt x="348282" y="520303"/>
                      <a:pt x="341271" y="537369"/>
                      <a:pt x="331481" y="549275"/>
                    </a:cubicBezTo>
                    <a:cubicBezTo>
                      <a:pt x="321691" y="561181"/>
                      <a:pt x="308462" y="567267"/>
                      <a:pt x="296556" y="574675"/>
                    </a:cubicBezTo>
                    <a:cubicBezTo>
                      <a:pt x="284650" y="582083"/>
                      <a:pt x="273273" y="588169"/>
                      <a:pt x="260044" y="593725"/>
                    </a:cubicBezTo>
                    <a:cubicBezTo>
                      <a:pt x="246815" y="599281"/>
                      <a:pt x="237025" y="604044"/>
                      <a:pt x="217181" y="608013"/>
                    </a:cubicBezTo>
                    <a:cubicBezTo>
                      <a:pt x="197337" y="611982"/>
                      <a:pt x="160295" y="620449"/>
                      <a:pt x="140981" y="617538"/>
                    </a:cubicBezTo>
                    <a:cubicBezTo>
                      <a:pt x="121666" y="614628"/>
                      <a:pt x="114258" y="596106"/>
                      <a:pt x="101294" y="590550"/>
                    </a:cubicBezTo>
                    <a:cubicBezTo>
                      <a:pt x="88330" y="584994"/>
                      <a:pt x="75100" y="581819"/>
                      <a:pt x="63194" y="584200"/>
                    </a:cubicBezTo>
                    <a:cubicBezTo>
                      <a:pt x="51288" y="586581"/>
                      <a:pt x="38058" y="594784"/>
                      <a:pt x="29856" y="604838"/>
                    </a:cubicBezTo>
                    <a:cubicBezTo>
                      <a:pt x="21654" y="614892"/>
                      <a:pt x="17685" y="633942"/>
                      <a:pt x="13981" y="644525"/>
                    </a:cubicBezTo>
                    <a:cubicBezTo>
                      <a:pt x="10277" y="655108"/>
                      <a:pt x="9483" y="672836"/>
                      <a:pt x="7631" y="668338"/>
                    </a:cubicBezTo>
                    <a:cubicBezTo>
                      <a:pt x="5779" y="663840"/>
                      <a:pt x="-5068" y="636059"/>
                      <a:pt x="2869" y="617538"/>
                    </a:cubicBezTo>
                    <a:cubicBezTo>
                      <a:pt x="10806" y="599017"/>
                      <a:pt x="34090" y="564092"/>
                      <a:pt x="55256" y="557213"/>
                    </a:cubicBezTo>
                    <a:cubicBezTo>
                      <a:pt x="76422" y="550334"/>
                      <a:pt x="106850" y="571765"/>
                      <a:pt x="129869" y="576263"/>
                    </a:cubicBezTo>
                    <a:cubicBezTo>
                      <a:pt x="152888" y="580761"/>
                      <a:pt x="173525" y="587640"/>
                      <a:pt x="193369" y="584200"/>
                    </a:cubicBezTo>
                    <a:cubicBezTo>
                      <a:pt x="213213" y="580760"/>
                      <a:pt x="233850" y="572029"/>
                      <a:pt x="248931" y="555625"/>
                    </a:cubicBezTo>
                    <a:cubicBezTo>
                      <a:pt x="264012" y="539221"/>
                      <a:pt x="277771" y="509852"/>
                      <a:pt x="283856" y="485775"/>
                    </a:cubicBezTo>
                    <a:cubicBezTo>
                      <a:pt x="289941" y="461698"/>
                      <a:pt x="287825" y="440796"/>
                      <a:pt x="285444" y="411163"/>
                    </a:cubicBezTo>
                    <a:cubicBezTo>
                      <a:pt x="283063" y="381530"/>
                      <a:pt x="279888" y="338931"/>
                      <a:pt x="269569" y="307975"/>
                    </a:cubicBezTo>
                    <a:cubicBezTo>
                      <a:pt x="259250" y="277019"/>
                      <a:pt x="236760" y="251619"/>
                      <a:pt x="223531" y="225425"/>
                    </a:cubicBezTo>
                    <a:cubicBezTo>
                      <a:pt x="210302" y="199231"/>
                      <a:pt x="197338" y="174096"/>
                      <a:pt x="190194" y="150813"/>
                    </a:cubicBezTo>
                    <a:cubicBezTo>
                      <a:pt x="183050" y="127530"/>
                      <a:pt x="181992" y="110860"/>
                      <a:pt x="180669" y="85725"/>
                    </a:cubicBezTo>
                    <a:cubicBezTo>
                      <a:pt x="179346" y="60590"/>
                      <a:pt x="180801" y="30295"/>
                      <a:pt x="182256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9" name="フリーフォーム: 図形 568">
                <a:extLst>
                  <a:ext uri="{FF2B5EF4-FFF2-40B4-BE49-F238E27FC236}">
                    <a16:creationId xmlns:a16="http://schemas.microsoft.com/office/drawing/2014/main" id="{798FE019-91FF-4FC4-A2E8-A79329E3FE81}"/>
                  </a:ext>
                </a:extLst>
              </p:cNvPr>
              <p:cNvSpPr/>
              <p:nvPr/>
            </p:nvSpPr>
            <p:spPr>
              <a:xfrm>
                <a:off x="8714882" y="1290638"/>
                <a:ext cx="150376" cy="541592"/>
              </a:xfrm>
              <a:custGeom>
                <a:avLst/>
                <a:gdLst>
                  <a:gd name="connsiteX0" fmla="*/ 71790 w 150376"/>
                  <a:gd name="connsiteY0" fmla="*/ 0 h 541592"/>
                  <a:gd name="connsiteX1" fmla="*/ 40040 w 150376"/>
                  <a:gd name="connsiteY1" fmla="*/ 52387 h 541592"/>
                  <a:gd name="connsiteX2" fmla="*/ 33690 w 150376"/>
                  <a:gd name="connsiteY2" fmla="*/ 125412 h 541592"/>
                  <a:gd name="connsiteX3" fmla="*/ 41627 w 150376"/>
                  <a:gd name="connsiteY3" fmla="*/ 209550 h 541592"/>
                  <a:gd name="connsiteX4" fmla="*/ 97190 w 150376"/>
                  <a:gd name="connsiteY4" fmla="*/ 303212 h 541592"/>
                  <a:gd name="connsiteX5" fmla="*/ 128940 w 150376"/>
                  <a:gd name="connsiteY5" fmla="*/ 358775 h 541592"/>
                  <a:gd name="connsiteX6" fmla="*/ 149577 w 150376"/>
                  <a:gd name="connsiteY6" fmla="*/ 419100 h 541592"/>
                  <a:gd name="connsiteX7" fmla="*/ 143227 w 150376"/>
                  <a:gd name="connsiteY7" fmla="*/ 482600 h 541592"/>
                  <a:gd name="connsiteX8" fmla="*/ 116240 w 150376"/>
                  <a:gd name="connsiteY8" fmla="*/ 519112 h 541592"/>
                  <a:gd name="connsiteX9" fmla="*/ 43215 w 150376"/>
                  <a:gd name="connsiteY9" fmla="*/ 541337 h 541592"/>
                  <a:gd name="connsiteX10" fmla="*/ 106715 w 150376"/>
                  <a:gd name="connsiteY10" fmla="*/ 504825 h 541592"/>
                  <a:gd name="connsiteX11" fmla="*/ 117827 w 150376"/>
                  <a:gd name="connsiteY11" fmla="*/ 433387 h 541592"/>
                  <a:gd name="connsiteX12" fmla="*/ 101952 w 150376"/>
                  <a:gd name="connsiteY12" fmla="*/ 350837 h 541592"/>
                  <a:gd name="connsiteX13" fmla="*/ 27340 w 150376"/>
                  <a:gd name="connsiteY13" fmla="*/ 215900 h 541592"/>
                  <a:gd name="connsiteX14" fmla="*/ 1940 w 150376"/>
                  <a:gd name="connsiteY14" fmla="*/ 138112 h 541592"/>
                  <a:gd name="connsiteX15" fmla="*/ 352 w 150376"/>
                  <a:gd name="connsiteY15" fmla="*/ 84137 h 54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0376" h="541592">
                    <a:moveTo>
                      <a:pt x="71790" y="0"/>
                    </a:moveTo>
                    <a:cubicBezTo>
                      <a:pt x="59090" y="15742"/>
                      <a:pt x="46390" y="31485"/>
                      <a:pt x="40040" y="52387"/>
                    </a:cubicBezTo>
                    <a:cubicBezTo>
                      <a:pt x="33690" y="73289"/>
                      <a:pt x="33426" y="99218"/>
                      <a:pt x="33690" y="125412"/>
                    </a:cubicBezTo>
                    <a:cubicBezTo>
                      <a:pt x="33954" y="151606"/>
                      <a:pt x="31044" y="179917"/>
                      <a:pt x="41627" y="209550"/>
                    </a:cubicBezTo>
                    <a:cubicBezTo>
                      <a:pt x="52210" y="239183"/>
                      <a:pt x="82638" y="278341"/>
                      <a:pt x="97190" y="303212"/>
                    </a:cubicBezTo>
                    <a:cubicBezTo>
                      <a:pt x="111742" y="328083"/>
                      <a:pt x="120209" y="339460"/>
                      <a:pt x="128940" y="358775"/>
                    </a:cubicBezTo>
                    <a:cubicBezTo>
                      <a:pt x="137671" y="378090"/>
                      <a:pt x="147196" y="398463"/>
                      <a:pt x="149577" y="419100"/>
                    </a:cubicBezTo>
                    <a:cubicBezTo>
                      <a:pt x="151958" y="439738"/>
                      <a:pt x="148783" y="465931"/>
                      <a:pt x="143227" y="482600"/>
                    </a:cubicBezTo>
                    <a:cubicBezTo>
                      <a:pt x="137671" y="499269"/>
                      <a:pt x="132909" y="509323"/>
                      <a:pt x="116240" y="519112"/>
                    </a:cubicBezTo>
                    <a:cubicBezTo>
                      <a:pt x="99571" y="528901"/>
                      <a:pt x="44802" y="543718"/>
                      <a:pt x="43215" y="541337"/>
                    </a:cubicBezTo>
                    <a:cubicBezTo>
                      <a:pt x="41627" y="538956"/>
                      <a:pt x="94280" y="522817"/>
                      <a:pt x="106715" y="504825"/>
                    </a:cubicBezTo>
                    <a:cubicBezTo>
                      <a:pt x="119150" y="486833"/>
                      <a:pt x="118621" y="459052"/>
                      <a:pt x="117827" y="433387"/>
                    </a:cubicBezTo>
                    <a:cubicBezTo>
                      <a:pt x="117033" y="407722"/>
                      <a:pt x="117033" y="387085"/>
                      <a:pt x="101952" y="350837"/>
                    </a:cubicBezTo>
                    <a:cubicBezTo>
                      <a:pt x="86871" y="314589"/>
                      <a:pt x="44009" y="251354"/>
                      <a:pt x="27340" y="215900"/>
                    </a:cubicBezTo>
                    <a:cubicBezTo>
                      <a:pt x="10671" y="180446"/>
                      <a:pt x="6438" y="160073"/>
                      <a:pt x="1940" y="138112"/>
                    </a:cubicBezTo>
                    <a:cubicBezTo>
                      <a:pt x="-2558" y="116152"/>
                      <a:pt x="2469" y="93662"/>
                      <a:pt x="352" y="84137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0" name="フリーフォーム: 図形 569">
                <a:extLst>
                  <a:ext uri="{FF2B5EF4-FFF2-40B4-BE49-F238E27FC236}">
                    <a16:creationId xmlns:a16="http://schemas.microsoft.com/office/drawing/2014/main" id="{12ECA21B-9B51-47D3-9EF6-5C31CD91E250}"/>
                  </a:ext>
                </a:extLst>
              </p:cNvPr>
              <p:cNvSpPr/>
              <p:nvPr/>
            </p:nvSpPr>
            <p:spPr>
              <a:xfrm>
                <a:off x="8623082" y="1196975"/>
                <a:ext cx="87390" cy="190500"/>
              </a:xfrm>
              <a:custGeom>
                <a:avLst/>
                <a:gdLst>
                  <a:gd name="connsiteX0" fmla="*/ 87390 w 87390"/>
                  <a:gd name="connsiteY0" fmla="*/ 190500 h 190500"/>
                  <a:gd name="connsiteX1" fmla="*/ 20715 w 87390"/>
                  <a:gd name="connsiteY1" fmla="*/ 149225 h 190500"/>
                  <a:gd name="connsiteX2" fmla="*/ 1665 w 87390"/>
                  <a:gd name="connsiteY2" fmla="*/ 73025 h 190500"/>
                  <a:gd name="connsiteX3" fmla="*/ 77 w 87390"/>
                  <a:gd name="connsiteY3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390" h="190500">
                    <a:moveTo>
                      <a:pt x="87390" y="190500"/>
                    </a:moveTo>
                    <a:cubicBezTo>
                      <a:pt x="61196" y="179652"/>
                      <a:pt x="35002" y="168804"/>
                      <a:pt x="20715" y="149225"/>
                    </a:cubicBezTo>
                    <a:cubicBezTo>
                      <a:pt x="6428" y="129646"/>
                      <a:pt x="5105" y="97896"/>
                      <a:pt x="1665" y="73025"/>
                    </a:cubicBezTo>
                    <a:cubicBezTo>
                      <a:pt x="-1775" y="48154"/>
                      <a:pt x="1400" y="14287"/>
                      <a:pt x="77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E8E7F2BC-0856-4601-97FB-46CC8308BC05}"/>
                  </a:ext>
                </a:extLst>
              </p:cNvPr>
              <p:cNvSpPr/>
              <p:nvPr/>
            </p:nvSpPr>
            <p:spPr>
              <a:xfrm>
                <a:off x="8528580" y="774812"/>
                <a:ext cx="608929" cy="434863"/>
              </a:xfrm>
              <a:custGeom>
                <a:avLst/>
                <a:gdLst>
                  <a:gd name="connsiteX0" fmla="*/ 94579 w 608929"/>
                  <a:gd name="connsiteY0" fmla="*/ 434863 h 434863"/>
                  <a:gd name="connsiteX1" fmla="*/ 45367 w 608929"/>
                  <a:gd name="connsiteY1" fmla="*/ 398351 h 434863"/>
                  <a:gd name="connsiteX2" fmla="*/ 40604 w 608929"/>
                  <a:gd name="connsiteY2" fmla="*/ 350726 h 434863"/>
                  <a:gd name="connsiteX3" fmla="*/ 39017 w 608929"/>
                  <a:gd name="connsiteY3" fmla="*/ 309451 h 434863"/>
                  <a:gd name="connsiteX4" fmla="*/ 21554 w 608929"/>
                  <a:gd name="connsiteY4" fmla="*/ 323738 h 434863"/>
                  <a:gd name="connsiteX5" fmla="*/ 67592 w 608929"/>
                  <a:gd name="connsiteY5" fmla="*/ 223726 h 434863"/>
                  <a:gd name="connsiteX6" fmla="*/ 119979 w 608929"/>
                  <a:gd name="connsiteY6" fmla="*/ 187213 h 434863"/>
                  <a:gd name="connsiteX7" fmla="*/ 199354 w 608929"/>
                  <a:gd name="connsiteY7" fmla="*/ 157051 h 434863"/>
                  <a:gd name="connsiteX8" fmla="*/ 262854 w 608929"/>
                  <a:gd name="connsiteY8" fmla="*/ 157051 h 434863"/>
                  <a:gd name="connsiteX9" fmla="*/ 210467 w 608929"/>
                  <a:gd name="connsiteY9" fmla="*/ 76088 h 434863"/>
                  <a:gd name="connsiteX10" fmla="*/ 127917 w 608929"/>
                  <a:gd name="connsiteY10" fmla="*/ 47513 h 434863"/>
                  <a:gd name="connsiteX11" fmla="*/ 61242 w 608929"/>
                  <a:gd name="connsiteY11" fmla="*/ 61801 h 434863"/>
                  <a:gd name="connsiteX12" fmla="*/ 27904 w 608929"/>
                  <a:gd name="connsiteY12" fmla="*/ 126888 h 434863"/>
                  <a:gd name="connsiteX13" fmla="*/ 40604 w 608929"/>
                  <a:gd name="connsiteY13" fmla="*/ 201501 h 434863"/>
                  <a:gd name="connsiteX14" fmla="*/ 917 w 608929"/>
                  <a:gd name="connsiteY14" fmla="*/ 145938 h 434863"/>
                  <a:gd name="connsiteX15" fmla="*/ 86642 w 608929"/>
                  <a:gd name="connsiteY15" fmla="*/ 9413 h 434863"/>
                  <a:gd name="connsiteX16" fmla="*/ 199354 w 608929"/>
                  <a:gd name="connsiteY16" fmla="*/ 20526 h 434863"/>
                  <a:gd name="connsiteX17" fmla="*/ 261267 w 608929"/>
                  <a:gd name="connsiteY17" fmla="*/ 90376 h 434863"/>
                  <a:gd name="connsiteX18" fmla="*/ 396204 w 608929"/>
                  <a:gd name="connsiteY18" fmla="*/ 172926 h 434863"/>
                  <a:gd name="connsiteX19" fmla="*/ 489867 w 608929"/>
                  <a:gd name="connsiteY19" fmla="*/ 160226 h 434863"/>
                  <a:gd name="connsiteX20" fmla="*/ 580354 w 608929"/>
                  <a:gd name="connsiteY20" fmla="*/ 99901 h 434863"/>
                  <a:gd name="connsiteX21" fmla="*/ 608929 w 608929"/>
                  <a:gd name="connsiteY21" fmla="*/ 50688 h 43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8929" h="434863">
                    <a:moveTo>
                      <a:pt x="94579" y="434863"/>
                    </a:moveTo>
                    <a:cubicBezTo>
                      <a:pt x="74471" y="423618"/>
                      <a:pt x="54363" y="412374"/>
                      <a:pt x="45367" y="398351"/>
                    </a:cubicBezTo>
                    <a:cubicBezTo>
                      <a:pt x="36371" y="384328"/>
                      <a:pt x="41662" y="365543"/>
                      <a:pt x="40604" y="350726"/>
                    </a:cubicBezTo>
                    <a:cubicBezTo>
                      <a:pt x="39546" y="335909"/>
                      <a:pt x="42192" y="313949"/>
                      <a:pt x="39017" y="309451"/>
                    </a:cubicBezTo>
                    <a:cubicBezTo>
                      <a:pt x="35842" y="304953"/>
                      <a:pt x="16791" y="338026"/>
                      <a:pt x="21554" y="323738"/>
                    </a:cubicBezTo>
                    <a:cubicBezTo>
                      <a:pt x="26317" y="309450"/>
                      <a:pt x="51188" y="246480"/>
                      <a:pt x="67592" y="223726"/>
                    </a:cubicBezTo>
                    <a:cubicBezTo>
                      <a:pt x="83996" y="200972"/>
                      <a:pt x="98019" y="198325"/>
                      <a:pt x="119979" y="187213"/>
                    </a:cubicBezTo>
                    <a:cubicBezTo>
                      <a:pt x="141939" y="176100"/>
                      <a:pt x="175542" y="162078"/>
                      <a:pt x="199354" y="157051"/>
                    </a:cubicBezTo>
                    <a:cubicBezTo>
                      <a:pt x="223166" y="152024"/>
                      <a:pt x="261002" y="170545"/>
                      <a:pt x="262854" y="157051"/>
                    </a:cubicBezTo>
                    <a:cubicBezTo>
                      <a:pt x="264706" y="143557"/>
                      <a:pt x="232956" y="94344"/>
                      <a:pt x="210467" y="76088"/>
                    </a:cubicBezTo>
                    <a:cubicBezTo>
                      <a:pt x="187978" y="57832"/>
                      <a:pt x="152788" y="49894"/>
                      <a:pt x="127917" y="47513"/>
                    </a:cubicBezTo>
                    <a:cubicBezTo>
                      <a:pt x="103046" y="45132"/>
                      <a:pt x="77911" y="48572"/>
                      <a:pt x="61242" y="61801"/>
                    </a:cubicBezTo>
                    <a:cubicBezTo>
                      <a:pt x="44573" y="75030"/>
                      <a:pt x="31344" y="103605"/>
                      <a:pt x="27904" y="126888"/>
                    </a:cubicBezTo>
                    <a:cubicBezTo>
                      <a:pt x="24464" y="150171"/>
                      <a:pt x="45102" y="198326"/>
                      <a:pt x="40604" y="201501"/>
                    </a:cubicBezTo>
                    <a:cubicBezTo>
                      <a:pt x="36106" y="204676"/>
                      <a:pt x="-6756" y="177953"/>
                      <a:pt x="917" y="145938"/>
                    </a:cubicBezTo>
                    <a:cubicBezTo>
                      <a:pt x="8590" y="113923"/>
                      <a:pt x="53569" y="30315"/>
                      <a:pt x="86642" y="9413"/>
                    </a:cubicBezTo>
                    <a:cubicBezTo>
                      <a:pt x="119715" y="-11489"/>
                      <a:pt x="170250" y="7032"/>
                      <a:pt x="199354" y="20526"/>
                    </a:cubicBezTo>
                    <a:cubicBezTo>
                      <a:pt x="228458" y="34020"/>
                      <a:pt x="228459" y="64976"/>
                      <a:pt x="261267" y="90376"/>
                    </a:cubicBezTo>
                    <a:cubicBezTo>
                      <a:pt x="294075" y="115776"/>
                      <a:pt x="358104" y="161284"/>
                      <a:pt x="396204" y="172926"/>
                    </a:cubicBezTo>
                    <a:cubicBezTo>
                      <a:pt x="434304" y="184568"/>
                      <a:pt x="459175" y="172397"/>
                      <a:pt x="489867" y="160226"/>
                    </a:cubicBezTo>
                    <a:cubicBezTo>
                      <a:pt x="520559" y="148055"/>
                      <a:pt x="560510" y="118157"/>
                      <a:pt x="580354" y="99901"/>
                    </a:cubicBezTo>
                    <a:cubicBezTo>
                      <a:pt x="600198" y="81645"/>
                      <a:pt x="608400" y="61271"/>
                      <a:pt x="608929" y="5068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2" name="フリーフォーム: 図形 571">
                <a:extLst>
                  <a:ext uri="{FF2B5EF4-FFF2-40B4-BE49-F238E27FC236}">
                    <a16:creationId xmlns:a16="http://schemas.microsoft.com/office/drawing/2014/main" id="{C391BCCE-B025-4DF8-9DE8-8615573C4AF4}"/>
                  </a:ext>
                </a:extLst>
              </p:cNvPr>
              <p:cNvSpPr/>
              <p:nvPr/>
            </p:nvSpPr>
            <p:spPr>
              <a:xfrm>
                <a:off x="8934893" y="309856"/>
                <a:ext cx="267704" cy="512469"/>
              </a:xfrm>
              <a:custGeom>
                <a:avLst/>
                <a:gdLst>
                  <a:gd name="connsiteX0" fmla="*/ 205791 w 267704"/>
                  <a:gd name="connsiteY0" fmla="*/ 512469 h 512469"/>
                  <a:gd name="connsiteX1" fmla="*/ 101016 w 267704"/>
                  <a:gd name="connsiteY1" fmla="*/ 485482 h 512469"/>
                  <a:gd name="connsiteX2" fmla="*/ 26404 w 267704"/>
                  <a:gd name="connsiteY2" fmla="*/ 426744 h 512469"/>
                  <a:gd name="connsiteX3" fmla="*/ 1004 w 267704"/>
                  <a:gd name="connsiteY3" fmla="*/ 360069 h 512469"/>
                  <a:gd name="connsiteX4" fmla="*/ 10529 w 267704"/>
                  <a:gd name="connsiteY4" fmla="*/ 264819 h 512469"/>
                  <a:gd name="connsiteX5" fmla="*/ 59741 w 267704"/>
                  <a:gd name="connsiteY5" fmla="*/ 177507 h 512469"/>
                  <a:gd name="connsiteX6" fmla="*/ 169279 w 267704"/>
                  <a:gd name="connsiteY6" fmla="*/ 91782 h 512469"/>
                  <a:gd name="connsiteX7" fmla="*/ 181979 w 267704"/>
                  <a:gd name="connsiteY7" fmla="*/ 17169 h 512469"/>
                  <a:gd name="connsiteX8" fmla="*/ 175629 w 267704"/>
                  <a:gd name="connsiteY8" fmla="*/ 6057 h 512469"/>
                  <a:gd name="connsiteX9" fmla="*/ 199441 w 267704"/>
                  <a:gd name="connsiteY9" fmla="*/ 94957 h 512469"/>
                  <a:gd name="connsiteX10" fmla="*/ 140704 w 267704"/>
                  <a:gd name="connsiteY10" fmla="*/ 172744 h 512469"/>
                  <a:gd name="connsiteX11" fmla="*/ 94666 w 267704"/>
                  <a:gd name="connsiteY11" fmla="*/ 207669 h 512469"/>
                  <a:gd name="connsiteX12" fmla="*/ 59741 w 267704"/>
                  <a:gd name="connsiteY12" fmla="*/ 248944 h 512469"/>
                  <a:gd name="connsiteX13" fmla="*/ 45454 w 267704"/>
                  <a:gd name="connsiteY13" fmla="*/ 314032 h 512469"/>
                  <a:gd name="connsiteX14" fmla="*/ 69266 w 267704"/>
                  <a:gd name="connsiteY14" fmla="*/ 383882 h 512469"/>
                  <a:gd name="connsiteX15" fmla="*/ 140704 w 267704"/>
                  <a:gd name="connsiteY15" fmla="*/ 423569 h 512469"/>
                  <a:gd name="connsiteX16" fmla="*/ 267704 w 267704"/>
                  <a:gd name="connsiteY16" fmla="*/ 412457 h 5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7704" h="512469">
                    <a:moveTo>
                      <a:pt x="205791" y="512469"/>
                    </a:moveTo>
                    <a:cubicBezTo>
                      <a:pt x="168352" y="506119"/>
                      <a:pt x="130914" y="499769"/>
                      <a:pt x="101016" y="485482"/>
                    </a:cubicBezTo>
                    <a:cubicBezTo>
                      <a:pt x="71118" y="471195"/>
                      <a:pt x="43073" y="447646"/>
                      <a:pt x="26404" y="426744"/>
                    </a:cubicBezTo>
                    <a:cubicBezTo>
                      <a:pt x="9735" y="405842"/>
                      <a:pt x="3650" y="387056"/>
                      <a:pt x="1004" y="360069"/>
                    </a:cubicBezTo>
                    <a:cubicBezTo>
                      <a:pt x="-1642" y="333081"/>
                      <a:pt x="740" y="295246"/>
                      <a:pt x="10529" y="264819"/>
                    </a:cubicBezTo>
                    <a:cubicBezTo>
                      <a:pt x="20318" y="234392"/>
                      <a:pt x="33283" y="206346"/>
                      <a:pt x="59741" y="177507"/>
                    </a:cubicBezTo>
                    <a:cubicBezTo>
                      <a:pt x="86199" y="148668"/>
                      <a:pt x="148906" y="118505"/>
                      <a:pt x="169279" y="91782"/>
                    </a:cubicBezTo>
                    <a:cubicBezTo>
                      <a:pt x="189652" y="65059"/>
                      <a:pt x="180921" y="31456"/>
                      <a:pt x="181979" y="17169"/>
                    </a:cubicBezTo>
                    <a:cubicBezTo>
                      <a:pt x="183037" y="2882"/>
                      <a:pt x="172719" y="-6908"/>
                      <a:pt x="175629" y="6057"/>
                    </a:cubicBezTo>
                    <a:cubicBezTo>
                      <a:pt x="178539" y="19022"/>
                      <a:pt x="205262" y="67176"/>
                      <a:pt x="199441" y="94957"/>
                    </a:cubicBezTo>
                    <a:cubicBezTo>
                      <a:pt x="193620" y="122738"/>
                      <a:pt x="158167" y="153959"/>
                      <a:pt x="140704" y="172744"/>
                    </a:cubicBezTo>
                    <a:cubicBezTo>
                      <a:pt x="123241" y="191529"/>
                      <a:pt x="108160" y="194969"/>
                      <a:pt x="94666" y="207669"/>
                    </a:cubicBezTo>
                    <a:cubicBezTo>
                      <a:pt x="81172" y="220369"/>
                      <a:pt x="67943" y="231217"/>
                      <a:pt x="59741" y="248944"/>
                    </a:cubicBezTo>
                    <a:cubicBezTo>
                      <a:pt x="51539" y="266671"/>
                      <a:pt x="43867" y="291542"/>
                      <a:pt x="45454" y="314032"/>
                    </a:cubicBezTo>
                    <a:cubicBezTo>
                      <a:pt x="47041" y="336522"/>
                      <a:pt x="53391" y="365626"/>
                      <a:pt x="69266" y="383882"/>
                    </a:cubicBezTo>
                    <a:cubicBezTo>
                      <a:pt x="85141" y="402138"/>
                      <a:pt x="107631" y="418806"/>
                      <a:pt x="140704" y="423569"/>
                    </a:cubicBezTo>
                    <a:cubicBezTo>
                      <a:pt x="173777" y="428331"/>
                      <a:pt x="248125" y="416955"/>
                      <a:pt x="267704" y="41245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3" name="フリーフォーム: 図形 572">
                <a:extLst>
                  <a:ext uri="{FF2B5EF4-FFF2-40B4-BE49-F238E27FC236}">
                    <a16:creationId xmlns:a16="http://schemas.microsoft.com/office/drawing/2014/main" id="{2F60C5EB-2B7E-40B2-B556-FB53EFF43E91}"/>
                  </a:ext>
                </a:extLst>
              </p:cNvPr>
              <p:cNvSpPr/>
              <p:nvPr/>
            </p:nvSpPr>
            <p:spPr>
              <a:xfrm>
                <a:off x="9034301" y="501162"/>
                <a:ext cx="282596" cy="217976"/>
              </a:xfrm>
              <a:custGeom>
                <a:avLst/>
                <a:gdLst>
                  <a:gd name="connsiteX0" fmla="*/ 158771 w 282596"/>
                  <a:gd name="connsiteY0" fmla="*/ 217976 h 217976"/>
                  <a:gd name="connsiteX1" fmla="*/ 69871 w 282596"/>
                  <a:gd name="connsiteY1" fmla="*/ 210038 h 217976"/>
                  <a:gd name="connsiteX2" fmla="*/ 20658 w 282596"/>
                  <a:gd name="connsiteY2" fmla="*/ 176701 h 217976"/>
                  <a:gd name="connsiteX3" fmla="*/ 21 w 282596"/>
                  <a:gd name="connsiteY3" fmla="*/ 92563 h 217976"/>
                  <a:gd name="connsiteX4" fmla="*/ 23833 w 282596"/>
                  <a:gd name="connsiteY4" fmla="*/ 38588 h 217976"/>
                  <a:gd name="connsiteX5" fmla="*/ 106383 w 282596"/>
                  <a:gd name="connsiteY5" fmla="*/ 2076 h 217976"/>
                  <a:gd name="connsiteX6" fmla="*/ 154008 w 282596"/>
                  <a:gd name="connsiteY6" fmla="*/ 11601 h 217976"/>
                  <a:gd name="connsiteX7" fmla="*/ 169883 w 282596"/>
                  <a:gd name="connsiteY7" fmla="*/ 70338 h 217976"/>
                  <a:gd name="connsiteX8" fmla="*/ 138133 w 282596"/>
                  <a:gd name="connsiteY8" fmla="*/ 40176 h 217976"/>
                  <a:gd name="connsiteX9" fmla="*/ 49233 w 282596"/>
                  <a:gd name="connsiteY9" fmla="*/ 59226 h 217976"/>
                  <a:gd name="connsiteX10" fmla="*/ 33358 w 282596"/>
                  <a:gd name="connsiteY10" fmla="*/ 79863 h 217976"/>
                  <a:gd name="connsiteX11" fmla="*/ 41296 w 282596"/>
                  <a:gd name="connsiteY11" fmla="*/ 140188 h 217976"/>
                  <a:gd name="connsiteX12" fmla="*/ 80983 w 282596"/>
                  <a:gd name="connsiteY12" fmla="*/ 160826 h 217976"/>
                  <a:gd name="connsiteX13" fmla="*/ 217508 w 282596"/>
                  <a:gd name="connsiteY13" fmla="*/ 151301 h 217976"/>
                  <a:gd name="connsiteX14" fmla="*/ 282596 w 282596"/>
                  <a:gd name="connsiteY14" fmla="*/ 40176 h 217976"/>
                  <a:gd name="connsiteX0" fmla="*/ 158771 w 282596"/>
                  <a:gd name="connsiteY0" fmla="*/ 217976 h 217976"/>
                  <a:gd name="connsiteX1" fmla="*/ 69871 w 282596"/>
                  <a:gd name="connsiteY1" fmla="*/ 210038 h 217976"/>
                  <a:gd name="connsiteX2" fmla="*/ 20658 w 282596"/>
                  <a:gd name="connsiteY2" fmla="*/ 176701 h 217976"/>
                  <a:gd name="connsiteX3" fmla="*/ 21 w 282596"/>
                  <a:gd name="connsiteY3" fmla="*/ 92563 h 217976"/>
                  <a:gd name="connsiteX4" fmla="*/ 23833 w 282596"/>
                  <a:gd name="connsiteY4" fmla="*/ 38588 h 217976"/>
                  <a:gd name="connsiteX5" fmla="*/ 106383 w 282596"/>
                  <a:gd name="connsiteY5" fmla="*/ 2076 h 217976"/>
                  <a:gd name="connsiteX6" fmla="*/ 154008 w 282596"/>
                  <a:gd name="connsiteY6" fmla="*/ 11601 h 217976"/>
                  <a:gd name="connsiteX7" fmla="*/ 169883 w 282596"/>
                  <a:gd name="connsiteY7" fmla="*/ 70338 h 217976"/>
                  <a:gd name="connsiteX8" fmla="*/ 138133 w 282596"/>
                  <a:gd name="connsiteY8" fmla="*/ 40176 h 217976"/>
                  <a:gd name="connsiteX9" fmla="*/ 49233 w 282596"/>
                  <a:gd name="connsiteY9" fmla="*/ 59226 h 217976"/>
                  <a:gd name="connsiteX10" fmla="*/ 33358 w 282596"/>
                  <a:gd name="connsiteY10" fmla="*/ 79863 h 217976"/>
                  <a:gd name="connsiteX11" fmla="*/ 41296 w 282596"/>
                  <a:gd name="connsiteY11" fmla="*/ 140188 h 217976"/>
                  <a:gd name="connsiteX12" fmla="*/ 80983 w 282596"/>
                  <a:gd name="connsiteY12" fmla="*/ 160826 h 217976"/>
                  <a:gd name="connsiteX13" fmla="*/ 209570 w 282596"/>
                  <a:gd name="connsiteY13" fmla="*/ 137013 h 217976"/>
                  <a:gd name="connsiteX14" fmla="*/ 282596 w 282596"/>
                  <a:gd name="connsiteY14" fmla="*/ 40176 h 21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2596" h="217976">
                    <a:moveTo>
                      <a:pt x="158771" y="217976"/>
                    </a:moveTo>
                    <a:cubicBezTo>
                      <a:pt x="125830" y="217446"/>
                      <a:pt x="92890" y="216917"/>
                      <a:pt x="69871" y="210038"/>
                    </a:cubicBezTo>
                    <a:cubicBezTo>
                      <a:pt x="46852" y="203159"/>
                      <a:pt x="32300" y="196280"/>
                      <a:pt x="20658" y="176701"/>
                    </a:cubicBezTo>
                    <a:cubicBezTo>
                      <a:pt x="9016" y="157122"/>
                      <a:pt x="-508" y="115582"/>
                      <a:pt x="21" y="92563"/>
                    </a:cubicBezTo>
                    <a:cubicBezTo>
                      <a:pt x="550" y="69544"/>
                      <a:pt x="6106" y="53669"/>
                      <a:pt x="23833" y="38588"/>
                    </a:cubicBezTo>
                    <a:cubicBezTo>
                      <a:pt x="41560" y="23507"/>
                      <a:pt x="84687" y="6574"/>
                      <a:pt x="106383" y="2076"/>
                    </a:cubicBezTo>
                    <a:cubicBezTo>
                      <a:pt x="128079" y="-2422"/>
                      <a:pt x="143425" y="224"/>
                      <a:pt x="154008" y="11601"/>
                    </a:cubicBezTo>
                    <a:cubicBezTo>
                      <a:pt x="164591" y="22978"/>
                      <a:pt x="172529" y="65576"/>
                      <a:pt x="169883" y="70338"/>
                    </a:cubicBezTo>
                    <a:cubicBezTo>
                      <a:pt x="167237" y="75100"/>
                      <a:pt x="158241" y="42028"/>
                      <a:pt x="138133" y="40176"/>
                    </a:cubicBezTo>
                    <a:cubicBezTo>
                      <a:pt x="118025" y="38324"/>
                      <a:pt x="66695" y="52611"/>
                      <a:pt x="49233" y="59226"/>
                    </a:cubicBezTo>
                    <a:cubicBezTo>
                      <a:pt x="31770" y="65840"/>
                      <a:pt x="34681" y="66369"/>
                      <a:pt x="33358" y="79863"/>
                    </a:cubicBezTo>
                    <a:cubicBezTo>
                      <a:pt x="32035" y="93357"/>
                      <a:pt x="33359" y="126694"/>
                      <a:pt x="41296" y="140188"/>
                    </a:cubicBezTo>
                    <a:cubicBezTo>
                      <a:pt x="49233" y="153682"/>
                      <a:pt x="52937" y="161355"/>
                      <a:pt x="80983" y="160826"/>
                    </a:cubicBezTo>
                    <a:cubicBezTo>
                      <a:pt x="109029" y="160297"/>
                      <a:pt x="175968" y="157121"/>
                      <a:pt x="209570" y="137013"/>
                    </a:cubicBezTo>
                    <a:cubicBezTo>
                      <a:pt x="243172" y="116905"/>
                      <a:pt x="273600" y="59226"/>
                      <a:pt x="282596" y="40176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4" name="フリーフォーム: 図形 573">
                <a:extLst>
                  <a:ext uri="{FF2B5EF4-FFF2-40B4-BE49-F238E27FC236}">
                    <a16:creationId xmlns:a16="http://schemas.microsoft.com/office/drawing/2014/main" id="{0CC5450B-718B-404F-991F-03E3F2320110}"/>
                  </a:ext>
                </a:extLst>
              </p:cNvPr>
              <p:cNvSpPr/>
              <p:nvPr/>
            </p:nvSpPr>
            <p:spPr>
              <a:xfrm>
                <a:off x="9320072" y="165100"/>
                <a:ext cx="392112" cy="373063"/>
              </a:xfrm>
              <a:custGeom>
                <a:avLst/>
                <a:gdLst>
                  <a:gd name="connsiteX0" fmla="*/ 392112 w 392112"/>
                  <a:gd name="connsiteY0" fmla="*/ 0 h 373063"/>
                  <a:gd name="connsiteX1" fmla="*/ 268287 w 392112"/>
                  <a:gd name="connsiteY1" fmla="*/ 11113 h 373063"/>
                  <a:gd name="connsiteX2" fmla="*/ 193675 w 392112"/>
                  <a:gd name="connsiteY2" fmla="*/ 46038 h 373063"/>
                  <a:gd name="connsiteX3" fmla="*/ 146050 w 392112"/>
                  <a:gd name="connsiteY3" fmla="*/ 90488 h 373063"/>
                  <a:gd name="connsiteX4" fmla="*/ 107950 w 392112"/>
                  <a:gd name="connsiteY4" fmla="*/ 138113 h 373063"/>
                  <a:gd name="connsiteX5" fmla="*/ 80962 w 392112"/>
                  <a:gd name="connsiteY5" fmla="*/ 182563 h 373063"/>
                  <a:gd name="connsiteX6" fmla="*/ 52387 w 392112"/>
                  <a:gd name="connsiteY6" fmla="*/ 247650 h 373063"/>
                  <a:gd name="connsiteX7" fmla="*/ 23812 w 392112"/>
                  <a:gd name="connsiteY7" fmla="*/ 311150 h 373063"/>
                  <a:gd name="connsiteX8" fmla="*/ 12700 w 392112"/>
                  <a:gd name="connsiteY8" fmla="*/ 338138 h 373063"/>
                  <a:gd name="connsiteX9" fmla="*/ 0 w 392112"/>
                  <a:gd name="connsiteY9" fmla="*/ 373063 h 37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2112" h="373063">
                    <a:moveTo>
                      <a:pt x="392112" y="0"/>
                    </a:moveTo>
                    <a:cubicBezTo>
                      <a:pt x="346736" y="1720"/>
                      <a:pt x="301360" y="3440"/>
                      <a:pt x="268287" y="11113"/>
                    </a:cubicBezTo>
                    <a:cubicBezTo>
                      <a:pt x="235214" y="18786"/>
                      <a:pt x="214048" y="32809"/>
                      <a:pt x="193675" y="46038"/>
                    </a:cubicBezTo>
                    <a:cubicBezTo>
                      <a:pt x="173302" y="59267"/>
                      <a:pt x="160337" y="75142"/>
                      <a:pt x="146050" y="90488"/>
                    </a:cubicBezTo>
                    <a:cubicBezTo>
                      <a:pt x="131762" y="105834"/>
                      <a:pt x="118798" y="122767"/>
                      <a:pt x="107950" y="138113"/>
                    </a:cubicBezTo>
                    <a:cubicBezTo>
                      <a:pt x="97102" y="153459"/>
                      <a:pt x="90222" y="164307"/>
                      <a:pt x="80962" y="182563"/>
                    </a:cubicBezTo>
                    <a:cubicBezTo>
                      <a:pt x="71701" y="200819"/>
                      <a:pt x="61912" y="226219"/>
                      <a:pt x="52387" y="247650"/>
                    </a:cubicBezTo>
                    <a:cubicBezTo>
                      <a:pt x="42862" y="269081"/>
                      <a:pt x="30426" y="296069"/>
                      <a:pt x="23812" y="311150"/>
                    </a:cubicBezTo>
                    <a:cubicBezTo>
                      <a:pt x="17198" y="326231"/>
                      <a:pt x="16669" y="327819"/>
                      <a:pt x="12700" y="338138"/>
                    </a:cubicBezTo>
                    <a:cubicBezTo>
                      <a:pt x="8731" y="348457"/>
                      <a:pt x="4365" y="360760"/>
                      <a:pt x="0" y="37306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5" name="フリーフォーム: 図形 574">
                <a:extLst>
                  <a:ext uri="{FF2B5EF4-FFF2-40B4-BE49-F238E27FC236}">
                    <a16:creationId xmlns:a16="http://schemas.microsoft.com/office/drawing/2014/main" id="{4D195D45-1574-4842-A045-03B65A16EA70}"/>
                  </a:ext>
                </a:extLst>
              </p:cNvPr>
              <p:cNvSpPr/>
              <p:nvPr/>
            </p:nvSpPr>
            <p:spPr>
              <a:xfrm>
                <a:off x="9726472" y="165333"/>
                <a:ext cx="469900" cy="731385"/>
              </a:xfrm>
              <a:custGeom>
                <a:avLst/>
                <a:gdLst>
                  <a:gd name="connsiteX0" fmla="*/ 0 w 469900"/>
                  <a:gd name="connsiteY0" fmla="*/ 17229 h 734318"/>
                  <a:gd name="connsiteX1" fmla="*/ 49212 w 469900"/>
                  <a:gd name="connsiteY1" fmla="*/ 2941 h 734318"/>
                  <a:gd name="connsiteX2" fmla="*/ 146050 w 469900"/>
                  <a:gd name="connsiteY2" fmla="*/ 68029 h 734318"/>
                  <a:gd name="connsiteX3" fmla="*/ 174625 w 469900"/>
                  <a:gd name="connsiteY3" fmla="*/ 93429 h 734318"/>
                  <a:gd name="connsiteX4" fmla="*/ 222250 w 469900"/>
                  <a:gd name="connsiteY4" fmla="*/ 183916 h 734318"/>
                  <a:gd name="connsiteX5" fmla="*/ 246062 w 469900"/>
                  <a:gd name="connsiteY5" fmla="*/ 298216 h 734318"/>
                  <a:gd name="connsiteX6" fmla="*/ 238125 w 469900"/>
                  <a:gd name="connsiteY6" fmla="*/ 396641 h 734318"/>
                  <a:gd name="connsiteX7" fmla="*/ 231775 w 469900"/>
                  <a:gd name="connsiteY7" fmla="*/ 474429 h 734318"/>
                  <a:gd name="connsiteX8" fmla="*/ 212725 w 469900"/>
                  <a:gd name="connsiteY8" fmla="*/ 533166 h 734318"/>
                  <a:gd name="connsiteX9" fmla="*/ 204787 w 469900"/>
                  <a:gd name="connsiteY9" fmla="*/ 596666 h 734318"/>
                  <a:gd name="connsiteX10" fmla="*/ 227012 w 469900"/>
                  <a:gd name="connsiteY10" fmla="*/ 674454 h 734318"/>
                  <a:gd name="connsiteX11" fmla="*/ 319087 w 469900"/>
                  <a:gd name="connsiteY11" fmla="*/ 730016 h 734318"/>
                  <a:gd name="connsiteX12" fmla="*/ 322262 w 469900"/>
                  <a:gd name="connsiteY12" fmla="*/ 728429 h 734318"/>
                  <a:gd name="connsiteX13" fmla="*/ 398462 w 469900"/>
                  <a:gd name="connsiteY13" fmla="*/ 710966 h 734318"/>
                  <a:gd name="connsiteX14" fmla="*/ 454025 w 469900"/>
                  <a:gd name="connsiteY14" fmla="*/ 672866 h 734318"/>
                  <a:gd name="connsiteX15" fmla="*/ 469900 w 469900"/>
                  <a:gd name="connsiteY15" fmla="*/ 658579 h 734318"/>
                  <a:gd name="connsiteX0" fmla="*/ 0 w 469900"/>
                  <a:gd name="connsiteY0" fmla="*/ 17229 h 731385"/>
                  <a:gd name="connsiteX1" fmla="*/ 49212 w 469900"/>
                  <a:gd name="connsiteY1" fmla="*/ 2941 h 731385"/>
                  <a:gd name="connsiteX2" fmla="*/ 146050 w 469900"/>
                  <a:gd name="connsiteY2" fmla="*/ 68029 h 731385"/>
                  <a:gd name="connsiteX3" fmla="*/ 174625 w 469900"/>
                  <a:gd name="connsiteY3" fmla="*/ 93429 h 731385"/>
                  <a:gd name="connsiteX4" fmla="*/ 222250 w 469900"/>
                  <a:gd name="connsiteY4" fmla="*/ 183916 h 731385"/>
                  <a:gd name="connsiteX5" fmla="*/ 246062 w 469900"/>
                  <a:gd name="connsiteY5" fmla="*/ 298216 h 731385"/>
                  <a:gd name="connsiteX6" fmla="*/ 238125 w 469900"/>
                  <a:gd name="connsiteY6" fmla="*/ 396641 h 731385"/>
                  <a:gd name="connsiteX7" fmla="*/ 231775 w 469900"/>
                  <a:gd name="connsiteY7" fmla="*/ 474429 h 731385"/>
                  <a:gd name="connsiteX8" fmla="*/ 212725 w 469900"/>
                  <a:gd name="connsiteY8" fmla="*/ 533166 h 731385"/>
                  <a:gd name="connsiteX9" fmla="*/ 204787 w 469900"/>
                  <a:gd name="connsiteY9" fmla="*/ 596666 h 731385"/>
                  <a:gd name="connsiteX10" fmla="*/ 227012 w 469900"/>
                  <a:gd name="connsiteY10" fmla="*/ 674454 h 731385"/>
                  <a:gd name="connsiteX11" fmla="*/ 319087 w 469900"/>
                  <a:gd name="connsiteY11" fmla="*/ 730016 h 731385"/>
                  <a:gd name="connsiteX12" fmla="*/ 398462 w 469900"/>
                  <a:gd name="connsiteY12" fmla="*/ 710966 h 731385"/>
                  <a:gd name="connsiteX13" fmla="*/ 454025 w 469900"/>
                  <a:gd name="connsiteY13" fmla="*/ 672866 h 731385"/>
                  <a:gd name="connsiteX14" fmla="*/ 469900 w 469900"/>
                  <a:gd name="connsiteY14" fmla="*/ 658579 h 73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900" h="731385">
                    <a:moveTo>
                      <a:pt x="0" y="17229"/>
                    </a:moveTo>
                    <a:cubicBezTo>
                      <a:pt x="12435" y="5851"/>
                      <a:pt x="24870" y="-5526"/>
                      <a:pt x="49212" y="2941"/>
                    </a:cubicBezTo>
                    <a:cubicBezTo>
                      <a:pt x="73554" y="11408"/>
                      <a:pt x="125148" y="52948"/>
                      <a:pt x="146050" y="68029"/>
                    </a:cubicBezTo>
                    <a:cubicBezTo>
                      <a:pt x="166952" y="83110"/>
                      <a:pt x="161925" y="74115"/>
                      <a:pt x="174625" y="93429"/>
                    </a:cubicBezTo>
                    <a:cubicBezTo>
                      <a:pt x="187325" y="112743"/>
                      <a:pt x="210344" y="149785"/>
                      <a:pt x="222250" y="183916"/>
                    </a:cubicBezTo>
                    <a:cubicBezTo>
                      <a:pt x="234156" y="218047"/>
                      <a:pt x="243416" y="262762"/>
                      <a:pt x="246062" y="298216"/>
                    </a:cubicBezTo>
                    <a:cubicBezTo>
                      <a:pt x="248708" y="333670"/>
                      <a:pt x="240506" y="367272"/>
                      <a:pt x="238125" y="396641"/>
                    </a:cubicBezTo>
                    <a:cubicBezTo>
                      <a:pt x="235744" y="426010"/>
                      <a:pt x="236008" y="451675"/>
                      <a:pt x="231775" y="474429"/>
                    </a:cubicBezTo>
                    <a:cubicBezTo>
                      <a:pt x="227542" y="497183"/>
                      <a:pt x="217223" y="512793"/>
                      <a:pt x="212725" y="533166"/>
                    </a:cubicBezTo>
                    <a:cubicBezTo>
                      <a:pt x="208227" y="553539"/>
                      <a:pt x="202406" y="573118"/>
                      <a:pt x="204787" y="596666"/>
                    </a:cubicBezTo>
                    <a:cubicBezTo>
                      <a:pt x="207168" y="620214"/>
                      <a:pt x="207962" y="652229"/>
                      <a:pt x="227012" y="674454"/>
                    </a:cubicBezTo>
                    <a:cubicBezTo>
                      <a:pt x="246062" y="696679"/>
                      <a:pt x="290512" y="723931"/>
                      <a:pt x="319087" y="730016"/>
                    </a:cubicBezTo>
                    <a:cubicBezTo>
                      <a:pt x="347662" y="736101"/>
                      <a:pt x="375972" y="720491"/>
                      <a:pt x="398462" y="710966"/>
                    </a:cubicBezTo>
                    <a:cubicBezTo>
                      <a:pt x="420422" y="701706"/>
                      <a:pt x="442119" y="681597"/>
                      <a:pt x="454025" y="672866"/>
                    </a:cubicBezTo>
                    <a:cubicBezTo>
                      <a:pt x="465931" y="664135"/>
                      <a:pt x="469371" y="661225"/>
                      <a:pt x="469900" y="658579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6" name="フリーフォーム: 図形 575">
                <a:extLst>
                  <a:ext uri="{FF2B5EF4-FFF2-40B4-BE49-F238E27FC236}">
                    <a16:creationId xmlns:a16="http://schemas.microsoft.com/office/drawing/2014/main" id="{A2E5B2D8-6612-46CB-8F77-818915EC7698}"/>
                  </a:ext>
                </a:extLst>
              </p:cNvPr>
              <p:cNvSpPr/>
              <p:nvPr/>
            </p:nvSpPr>
            <p:spPr>
              <a:xfrm>
                <a:off x="10199547" y="564981"/>
                <a:ext cx="661987" cy="406569"/>
              </a:xfrm>
              <a:custGeom>
                <a:avLst/>
                <a:gdLst>
                  <a:gd name="connsiteX0" fmla="*/ 0 w 661987"/>
                  <a:gd name="connsiteY0" fmla="*/ 252582 h 406569"/>
                  <a:gd name="connsiteX1" fmla="*/ 31750 w 661987"/>
                  <a:gd name="connsiteY1" fmla="*/ 190669 h 406569"/>
                  <a:gd name="connsiteX2" fmla="*/ 38100 w 661987"/>
                  <a:gd name="connsiteY2" fmla="*/ 112882 h 406569"/>
                  <a:gd name="connsiteX3" fmla="*/ 68262 w 661987"/>
                  <a:gd name="connsiteY3" fmla="*/ 44619 h 406569"/>
                  <a:gd name="connsiteX4" fmla="*/ 120650 w 661987"/>
                  <a:gd name="connsiteY4" fmla="*/ 12869 h 406569"/>
                  <a:gd name="connsiteX5" fmla="*/ 184150 w 661987"/>
                  <a:gd name="connsiteY5" fmla="*/ 169 h 406569"/>
                  <a:gd name="connsiteX6" fmla="*/ 249237 w 661987"/>
                  <a:gd name="connsiteY6" fmla="*/ 20807 h 406569"/>
                  <a:gd name="connsiteX7" fmla="*/ 284162 w 661987"/>
                  <a:gd name="connsiteY7" fmla="*/ 93832 h 406569"/>
                  <a:gd name="connsiteX8" fmla="*/ 290512 w 661987"/>
                  <a:gd name="connsiteY8" fmla="*/ 128757 h 406569"/>
                  <a:gd name="connsiteX9" fmla="*/ 254000 w 661987"/>
                  <a:gd name="connsiteY9" fmla="*/ 65257 h 406569"/>
                  <a:gd name="connsiteX10" fmla="*/ 200025 w 661987"/>
                  <a:gd name="connsiteY10" fmla="*/ 31919 h 406569"/>
                  <a:gd name="connsiteX11" fmla="*/ 144462 w 661987"/>
                  <a:gd name="connsiteY11" fmla="*/ 30332 h 406569"/>
                  <a:gd name="connsiteX12" fmla="*/ 85725 w 661987"/>
                  <a:gd name="connsiteY12" fmla="*/ 95419 h 406569"/>
                  <a:gd name="connsiteX13" fmla="*/ 73025 w 661987"/>
                  <a:gd name="connsiteY13" fmla="*/ 135107 h 406569"/>
                  <a:gd name="connsiteX14" fmla="*/ 85725 w 661987"/>
                  <a:gd name="connsiteY14" fmla="*/ 195432 h 406569"/>
                  <a:gd name="connsiteX15" fmla="*/ 101600 w 661987"/>
                  <a:gd name="connsiteY15" fmla="*/ 235119 h 406569"/>
                  <a:gd name="connsiteX16" fmla="*/ 109537 w 661987"/>
                  <a:gd name="connsiteY16" fmla="*/ 262107 h 406569"/>
                  <a:gd name="connsiteX17" fmla="*/ 177800 w 661987"/>
                  <a:gd name="connsiteY17" fmla="*/ 224007 h 406569"/>
                  <a:gd name="connsiteX18" fmla="*/ 241300 w 661987"/>
                  <a:gd name="connsiteY18" fmla="*/ 222419 h 406569"/>
                  <a:gd name="connsiteX19" fmla="*/ 292100 w 661987"/>
                  <a:gd name="connsiteY19" fmla="*/ 238294 h 406569"/>
                  <a:gd name="connsiteX20" fmla="*/ 341312 w 661987"/>
                  <a:gd name="connsiteY20" fmla="*/ 303382 h 406569"/>
                  <a:gd name="connsiteX21" fmla="*/ 363537 w 661987"/>
                  <a:gd name="connsiteY21" fmla="*/ 281157 h 406569"/>
                  <a:gd name="connsiteX22" fmla="*/ 428625 w 661987"/>
                  <a:gd name="connsiteY22" fmla="*/ 262107 h 406569"/>
                  <a:gd name="connsiteX23" fmla="*/ 493712 w 661987"/>
                  <a:gd name="connsiteY23" fmla="*/ 258932 h 406569"/>
                  <a:gd name="connsiteX24" fmla="*/ 558800 w 661987"/>
                  <a:gd name="connsiteY24" fmla="*/ 260519 h 406569"/>
                  <a:gd name="connsiteX25" fmla="*/ 635000 w 661987"/>
                  <a:gd name="connsiteY25" fmla="*/ 314494 h 406569"/>
                  <a:gd name="connsiteX26" fmla="*/ 661987 w 661987"/>
                  <a:gd name="connsiteY26" fmla="*/ 406569 h 40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1987" h="406569">
                    <a:moveTo>
                      <a:pt x="0" y="252582"/>
                    </a:moveTo>
                    <a:cubicBezTo>
                      <a:pt x="12700" y="233267"/>
                      <a:pt x="25400" y="213952"/>
                      <a:pt x="31750" y="190669"/>
                    </a:cubicBezTo>
                    <a:cubicBezTo>
                      <a:pt x="38100" y="167386"/>
                      <a:pt x="32015" y="137224"/>
                      <a:pt x="38100" y="112882"/>
                    </a:cubicBezTo>
                    <a:cubicBezTo>
                      <a:pt x="44185" y="88540"/>
                      <a:pt x="54504" y="61288"/>
                      <a:pt x="68262" y="44619"/>
                    </a:cubicBezTo>
                    <a:cubicBezTo>
                      <a:pt x="82020" y="27950"/>
                      <a:pt x="101335" y="20277"/>
                      <a:pt x="120650" y="12869"/>
                    </a:cubicBezTo>
                    <a:cubicBezTo>
                      <a:pt x="139965" y="5461"/>
                      <a:pt x="162719" y="-1154"/>
                      <a:pt x="184150" y="169"/>
                    </a:cubicBezTo>
                    <a:cubicBezTo>
                      <a:pt x="205581" y="1492"/>
                      <a:pt x="232568" y="5196"/>
                      <a:pt x="249237" y="20807"/>
                    </a:cubicBezTo>
                    <a:cubicBezTo>
                      <a:pt x="265906" y="36417"/>
                      <a:pt x="277283" y="75840"/>
                      <a:pt x="284162" y="93832"/>
                    </a:cubicBezTo>
                    <a:cubicBezTo>
                      <a:pt x="291041" y="111824"/>
                      <a:pt x="295539" y="133519"/>
                      <a:pt x="290512" y="128757"/>
                    </a:cubicBezTo>
                    <a:cubicBezTo>
                      <a:pt x="285485" y="123994"/>
                      <a:pt x="269081" y="81397"/>
                      <a:pt x="254000" y="65257"/>
                    </a:cubicBezTo>
                    <a:cubicBezTo>
                      <a:pt x="238919" y="49117"/>
                      <a:pt x="218281" y="37740"/>
                      <a:pt x="200025" y="31919"/>
                    </a:cubicBezTo>
                    <a:cubicBezTo>
                      <a:pt x="181769" y="26098"/>
                      <a:pt x="163512" y="19749"/>
                      <a:pt x="144462" y="30332"/>
                    </a:cubicBezTo>
                    <a:cubicBezTo>
                      <a:pt x="125412" y="40915"/>
                      <a:pt x="97631" y="77957"/>
                      <a:pt x="85725" y="95419"/>
                    </a:cubicBezTo>
                    <a:cubicBezTo>
                      <a:pt x="73819" y="112881"/>
                      <a:pt x="73025" y="118438"/>
                      <a:pt x="73025" y="135107"/>
                    </a:cubicBezTo>
                    <a:cubicBezTo>
                      <a:pt x="73025" y="151776"/>
                      <a:pt x="80963" y="178763"/>
                      <a:pt x="85725" y="195432"/>
                    </a:cubicBezTo>
                    <a:cubicBezTo>
                      <a:pt x="90488" y="212101"/>
                      <a:pt x="97631" y="224007"/>
                      <a:pt x="101600" y="235119"/>
                    </a:cubicBezTo>
                    <a:cubicBezTo>
                      <a:pt x="105569" y="246231"/>
                      <a:pt x="96837" y="263959"/>
                      <a:pt x="109537" y="262107"/>
                    </a:cubicBezTo>
                    <a:cubicBezTo>
                      <a:pt x="122237" y="260255"/>
                      <a:pt x="155840" y="230622"/>
                      <a:pt x="177800" y="224007"/>
                    </a:cubicBezTo>
                    <a:cubicBezTo>
                      <a:pt x="199761" y="217392"/>
                      <a:pt x="222250" y="220038"/>
                      <a:pt x="241300" y="222419"/>
                    </a:cubicBezTo>
                    <a:cubicBezTo>
                      <a:pt x="260350" y="224800"/>
                      <a:pt x="275431" y="224800"/>
                      <a:pt x="292100" y="238294"/>
                    </a:cubicBezTo>
                    <a:cubicBezTo>
                      <a:pt x="308769" y="251788"/>
                      <a:pt x="329406" y="296238"/>
                      <a:pt x="341312" y="303382"/>
                    </a:cubicBezTo>
                    <a:cubicBezTo>
                      <a:pt x="353218" y="310526"/>
                      <a:pt x="348985" y="288036"/>
                      <a:pt x="363537" y="281157"/>
                    </a:cubicBezTo>
                    <a:cubicBezTo>
                      <a:pt x="378089" y="274278"/>
                      <a:pt x="406929" y="265811"/>
                      <a:pt x="428625" y="262107"/>
                    </a:cubicBezTo>
                    <a:cubicBezTo>
                      <a:pt x="450321" y="258403"/>
                      <a:pt x="472016" y="259197"/>
                      <a:pt x="493712" y="258932"/>
                    </a:cubicBezTo>
                    <a:cubicBezTo>
                      <a:pt x="515408" y="258667"/>
                      <a:pt x="535252" y="251259"/>
                      <a:pt x="558800" y="260519"/>
                    </a:cubicBezTo>
                    <a:cubicBezTo>
                      <a:pt x="582348" y="269779"/>
                      <a:pt x="617802" y="290152"/>
                      <a:pt x="635000" y="314494"/>
                    </a:cubicBezTo>
                    <a:cubicBezTo>
                      <a:pt x="652198" y="338836"/>
                      <a:pt x="661193" y="392017"/>
                      <a:pt x="661987" y="406569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7" name="フリーフォーム: 図形 576">
                <a:extLst>
                  <a:ext uri="{FF2B5EF4-FFF2-40B4-BE49-F238E27FC236}">
                    <a16:creationId xmlns:a16="http://schemas.microsoft.com/office/drawing/2014/main" id="{55F0EBBB-28A2-44A9-A67B-7B52DF3D80F9}"/>
                  </a:ext>
                </a:extLst>
              </p:cNvPr>
              <p:cNvSpPr/>
              <p:nvPr/>
            </p:nvSpPr>
            <p:spPr>
              <a:xfrm>
                <a:off x="10559909" y="863891"/>
                <a:ext cx="298450" cy="106072"/>
              </a:xfrm>
              <a:custGeom>
                <a:avLst/>
                <a:gdLst>
                  <a:gd name="connsiteX0" fmla="*/ 0 w 298450"/>
                  <a:gd name="connsiteY0" fmla="*/ 56859 h 106072"/>
                  <a:gd name="connsiteX1" fmla="*/ 61913 w 298450"/>
                  <a:gd name="connsiteY1" fmla="*/ 10822 h 106072"/>
                  <a:gd name="connsiteX2" fmla="*/ 127000 w 298450"/>
                  <a:gd name="connsiteY2" fmla="*/ 1297 h 106072"/>
                  <a:gd name="connsiteX3" fmla="*/ 217488 w 298450"/>
                  <a:gd name="connsiteY3" fmla="*/ 4472 h 106072"/>
                  <a:gd name="connsiteX4" fmla="*/ 263525 w 298450"/>
                  <a:gd name="connsiteY4" fmla="*/ 40984 h 106072"/>
                  <a:gd name="connsiteX5" fmla="*/ 298450 w 298450"/>
                  <a:gd name="connsiteY5" fmla="*/ 106072 h 1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450" h="106072">
                    <a:moveTo>
                      <a:pt x="0" y="56859"/>
                    </a:moveTo>
                    <a:cubicBezTo>
                      <a:pt x="20373" y="38470"/>
                      <a:pt x="40746" y="20082"/>
                      <a:pt x="61913" y="10822"/>
                    </a:cubicBezTo>
                    <a:cubicBezTo>
                      <a:pt x="83080" y="1562"/>
                      <a:pt x="101071" y="2355"/>
                      <a:pt x="127000" y="1297"/>
                    </a:cubicBezTo>
                    <a:cubicBezTo>
                      <a:pt x="152929" y="239"/>
                      <a:pt x="194734" y="-2143"/>
                      <a:pt x="217488" y="4472"/>
                    </a:cubicBezTo>
                    <a:cubicBezTo>
                      <a:pt x="240242" y="11086"/>
                      <a:pt x="250031" y="24051"/>
                      <a:pt x="263525" y="40984"/>
                    </a:cubicBezTo>
                    <a:cubicBezTo>
                      <a:pt x="277019" y="57917"/>
                      <a:pt x="293952" y="97341"/>
                      <a:pt x="298450" y="10607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8" name="フリーフォーム: 図形 577">
                <a:extLst>
                  <a:ext uri="{FF2B5EF4-FFF2-40B4-BE49-F238E27FC236}">
                    <a16:creationId xmlns:a16="http://schemas.microsoft.com/office/drawing/2014/main" id="{D60DFD78-12C6-4BC3-896C-118889D061C2}"/>
                  </a:ext>
                </a:extLst>
              </p:cNvPr>
              <p:cNvSpPr/>
              <p:nvPr/>
            </p:nvSpPr>
            <p:spPr>
              <a:xfrm>
                <a:off x="10571022" y="890245"/>
                <a:ext cx="269926" cy="194018"/>
              </a:xfrm>
              <a:custGeom>
                <a:avLst/>
                <a:gdLst>
                  <a:gd name="connsiteX0" fmla="*/ 0 w 269926"/>
                  <a:gd name="connsiteY0" fmla="*/ 38443 h 194018"/>
                  <a:gd name="connsiteX1" fmla="*/ 90487 w 269926"/>
                  <a:gd name="connsiteY1" fmla="*/ 1930 h 194018"/>
                  <a:gd name="connsiteX2" fmla="*/ 173037 w 269926"/>
                  <a:gd name="connsiteY2" fmla="*/ 11455 h 194018"/>
                  <a:gd name="connsiteX3" fmla="*/ 258762 w 269926"/>
                  <a:gd name="connsiteY3" fmla="*/ 65430 h 194018"/>
                  <a:gd name="connsiteX4" fmla="*/ 269875 w 269926"/>
                  <a:gd name="connsiteY4" fmla="*/ 194018 h 19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926" h="194018">
                    <a:moveTo>
                      <a:pt x="0" y="38443"/>
                    </a:moveTo>
                    <a:cubicBezTo>
                      <a:pt x="30824" y="22435"/>
                      <a:pt x="61648" y="6428"/>
                      <a:pt x="90487" y="1930"/>
                    </a:cubicBezTo>
                    <a:cubicBezTo>
                      <a:pt x="119326" y="-2568"/>
                      <a:pt x="144991" y="872"/>
                      <a:pt x="173037" y="11455"/>
                    </a:cubicBezTo>
                    <a:cubicBezTo>
                      <a:pt x="201083" y="22038"/>
                      <a:pt x="242622" y="35003"/>
                      <a:pt x="258762" y="65430"/>
                    </a:cubicBezTo>
                    <a:cubicBezTo>
                      <a:pt x="274902" y="95857"/>
                      <a:pt x="268288" y="170735"/>
                      <a:pt x="269875" y="19401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9" name="フリーフォーム: 図形 578">
                <a:extLst>
                  <a:ext uri="{FF2B5EF4-FFF2-40B4-BE49-F238E27FC236}">
                    <a16:creationId xmlns:a16="http://schemas.microsoft.com/office/drawing/2014/main" id="{1D788AE5-3742-4701-84CE-B64F0C28219D}"/>
                  </a:ext>
                </a:extLst>
              </p:cNvPr>
              <p:cNvSpPr/>
              <p:nvPr/>
            </p:nvSpPr>
            <p:spPr>
              <a:xfrm>
                <a:off x="10564672" y="990600"/>
                <a:ext cx="316749" cy="444500"/>
              </a:xfrm>
              <a:custGeom>
                <a:avLst/>
                <a:gdLst>
                  <a:gd name="connsiteX0" fmla="*/ 0 w 316749"/>
                  <a:gd name="connsiteY0" fmla="*/ 0 h 444500"/>
                  <a:gd name="connsiteX1" fmla="*/ 144462 w 316749"/>
                  <a:gd name="connsiteY1" fmla="*/ 52388 h 444500"/>
                  <a:gd name="connsiteX2" fmla="*/ 249237 w 316749"/>
                  <a:gd name="connsiteY2" fmla="*/ 153988 h 444500"/>
                  <a:gd name="connsiteX3" fmla="*/ 315912 w 316749"/>
                  <a:gd name="connsiteY3" fmla="*/ 298450 h 444500"/>
                  <a:gd name="connsiteX4" fmla="*/ 285750 w 316749"/>
                  <a:gd name="connsiteY4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49" h="444500">
                    <a:moveTo>
                      <a:pt x="0" y="0"/>
                    </a:moveTo>
                    <a:cubicBezTo>
                      <a:pt x="51461" y="13361"/>
                      <a:pt x="102922" y="26723"/>
                      <a:pt x="144462" y="52388"/>
                    </a:cubicBezTo>
                    <a:cubicBezTo>
                      <a:pt x="186002" y="78053"/>
                      <a:pt x="220662" y="112978"/>
                      <a:pt x="249237" y="153988"/>
                    </a:cubicBezTo>
                    <a:cubicBezTo>
                      <a:pt x="277812" y="194998"/>
                      <a:pt x="309827" y="250031"/>
                      <a:pt x="315912" y="298450"/>
                    </a:cubicBezTo>
                    <a:cubicBezTo>
                      <a:pt x="321998" y="346869"/>
                      <a:pt x="293158" y="420158"/>
                      <a:pt x="285750" y="4445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0" name="フリーフォーム: 図形 579">
                <a:extLst>
                  <a:ext uri="{FF2B5EF4-FFF2-40B4-BE49-F238E27FC236}">
                    <a16:creationId xmlns:a16="http://schemas.microsoft.com/office/drawing/2014/main" id="{020D59D8-E0FD-4C44-ACB0-DFC1D1B1247A}"/>
                  </a:ext>
                </a:extLst>
              </p:cNvPr>
              <p:cNvSpPr/>
              <p:nvPr/>
            </p:nvSpPr>
            <p:spPr>
              <a:xfrm>
                <a:off x="10761522" y="1439863"/>
                <a:ext cx="112854" cy="257998"/>
              </a:xfrm>
              <a:custGeom>
                <a:avLst/>
                <a:gdLst>
                  <a:gd name="connsiteX0" fmla="*/ 90487 w 112854"/>
                  <a:gd name="connsiteY0" fmla="*/ 0 h 257998"/>
                  <a:gd name="connsiteX1" fmla="*/ 112712 w 112854"/>
                  <a:gd name="connsiteY1" fmla="*/ 101600 h 257998"/>
                  <a:gd name="connsiteX2" fmla="*/ 80962 w 112854"/>
                  <a:gd name="connsiteY2" fmla="*/ 198437 h 257998"/>
                  <a:gd name="connsiteX3" fmla="*/ 42862 w 112854"/>
                  <a:gd name="connsiteY3" fmla="*/ 254000 h 257998"/>
                  <a:gd name="connsiteX4" fmla="*/ 0 w 112854"/>
                  <a:gd name="connsiteY4" fmla="*/ 249237 h 25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54" h="257998">
                    <a:moveTo>
                      <a:pt x="90487" y="0"/>
                    </a:moveTo>
                    <a:cubicBezTo>
                      <a:pt x="102393" y="34263"/>
                      <a:pt x="114299" y="68527"/>
                      <a:pt x="112712" y="101600"/>
                    </a:cubicBezTo>
                    <a:cubicBezTo>
                      <a:pt x="111125" y="134673"/>
                      <a:pt x="92604" y="173037"/>
                      <a:pt x="80962" y="198437"/>
                    </a:cubicBezTo>
                    <a:cubicBezTo>
                      <a:pt x="69320" y="223837"/>
                      <a:pt x="56356" y="245533"/>
                      <a:pt x="42862" y="254000"/>
                    </a:cubicBezTo>
                    <a:cubicBezTo>
                      <a:pt x="29368" y="262467"/>
                      <a:pt x="14684" y="255852"/>
                      <a:pt x="0" y="24923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1" name="フリーフォーム: 図形 580">
                <a:extLst>
                  <a:ext uri="{FF2B5EF4-FFF2-40B4-BE49-F238E27FC236}">
                    <a16:creationId xmlns:a16="http://schemas.microsoft.com/office/drawing/2014/main" id="{E8D7E34E-25D7-470B-96D5-BCB22825D261}"/>
                  </a:ext>
                </a:extLst>
              </p:cNvPr>
              <p:cNvSpPr/>
              <p:nvPr/>
            </p:nvSpPr>
            <p:spPr>
              <a:xfrm>
                <a:off x="10637697" y="1693863"/>
                <a:ext cx="125412" cy="80962"/>
              </a:xfrm>
              <a:custGeom>
                <a:avLst/>
                <a:gdLst>
                  <a:gd name="connsiteX0" fmla="*/ 125412 w 125412"/>
                  <a:gd name="connsiteY0" fmla="*/ 0 h 80962"/>
                  <a:gd name="connsiteX1" fmla="*/ 76200 w 125412"/>
                  <a:gd name="connsiteY1" fmla="*/ 53975 h 80962"/>
                  <a:gd name="connsiteX2" fmla="*/ 0 w 125412"/>
                  <a:gd name="connsiteY2" fmla="*/ 80962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412" h="80962">
                    <a:moveTo>
                      <a:pt x="125412" y="0"/>
                    </a:moveTo>
                    <a:cubicBezTo>
                      <a:pt x="111257" y="20240"/>
                      <a:pt x="97102" y="40481"/>
                      <a:pt x="76200" y="53975"/>
                    </a:cubicBezTo>
                    <a:cubicBezTo>
                      <a:pt x="55298" y="67469"/>
                      <a:pt x="27649" y="74215"/>
                      <a:pt x="0" y="8096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C5B5F8BE-90BE-4B88-898B-D9C46813B806}"/>
                  </a:ext>
                </a:extLst>
              </p:cNvPr>
              <p:cNvSpPr/>
              <p:nvPr/>
            </p:nvSpPr>
            <p:spPr>
              <a:xfrm>
                <a:off x="10548797" y="1431925"/>
                <a:ext cx="191916" cy="338138"/>
              </a:xfrm>
              <a:custGeom>
                <a:avLst/>
                <a:gdLst>
                  <a:gd name="connsiteX0" fmla="*/ 0 w 191916"/>
                  <a:gd name="connsiteY0" fmla="*/ 0 h 338138"/>
                  <a:gd name="connsiteX1" fmla="*/ 77787 w 191916"/>
                  <a:gd name="connsiteY1" fmla="*/ 11113 h 338138"/>
                  <a:gd name="connsiteX2" fmla="*/ 111125 w 191916"/>
                  <a:gd name="connsiteY2" fmla="*/ 20638 h 338138"/>
                  <a:gd name="connsiteX3" fmla="*/ 146050 w 191916"/>
                  <a:gd name="connsiteY3" fmla="*/ 52388 h 338138"/>
                  <a:gd name="connsiteX4" fmla="*/ 168275 w 191916"/>
                  <a:gd name="connsiteY4" fmla="*/ 93663 h 338138"/>
                  <a:gd name="connsiteX5" fmla="*/ 190500 w 191916"/>
                  <a:gd name="connsiteY5" fmla="*/ 147638 h 338138"/>
                  <a:gd name="connsiteX6" fmla="*/ 187325 w 191916"/>
                  <a:gd name="connsiteY6" fmla="*/ 200025 h 338138"/>
                  <a:gd name="connsiteX7" fmla="*/ 168275 w 191916"/>
                  <a:gd name="connsiteY7" fmla="*/ 261938 h 338138"/>
                  <a:gd name="connsiteX8" fmla="*/ 147637 w 191916"/>
                  <a:gd name="connsiteY8" fmla="*/ 298450 h 338138"/>
                  <a:gd name="connsiteX9" fmla="*/ 90487 w 191916"/>
                  <a:gd name="connsiteY9" fmla="*/ 338138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916" h="338138">
                    <a:moveTo>
                      <a:pt x="0" y="0"/>
                    </a:moveTo>
                    <a:cubicBezTo>
                      <a:pt x="29633" y="3836"/>
                      <a:pt x="59266" y="7673"/>
                      <a:pt x="77787" y="11113"/>
                    </a:cubicBezTo>
                    <a:cubicBezTo>
                      <a:pt x="96308" y="14553"/>
                      <a:pt x="99748" y="13759"/>
                      <a:pt x="111125" y="20638"/>
                    </a:cubicBezTo>
                    <a:cubicBezTo>
                      <a:pt x="122502" y="27517"/>
                      <a:pt x="136525" y="40217"/>
                      <a:pt x="146050" y="52388"/>
                    </a:cubicBezTo>
                    <a:cubicBezTo>
                      <a:pt x="155575" y="64559"/>
                      <a:pt x="160867" y="77788"/>
                      <a:pt x="168275" y="93663"/>
                    </a:cubicBezTo>
                    <a:cubicBezTo>
                      <a:pt x="175683" y="109538"/>
                      <a:pt x="187325" y="129911"/>
                      <a:pt x="190500" y="147638"/>
                    </a:cubicBezTo>
                    <a:cubicBezTo>
                      <a:pt x="193675" y="165365"/>
                      <a:pt x="191029" y="180975"/>
                      <a:pt x="187325" y="200025"/>
                    </a:cubicBezTo>
                    <a:cubicBezTo>
                      <a:pt x="183621" y="219075"/>
                      <a:pt x="174890" y="245534"/>
                      <a:pt x="168275" y="261938"/>
                    </a:cubicBezTo>
                    <a:cubicBezTo>
                      <a:pt x="161660" y="278342"/>
                      <a:pt x="160602" y="285750"/>
                      <a:pt x="147637" y="298450"/>
                    </a:cubicBezTo>
                    <a:cubicBezTo>
                      <a:pt x="134672" y="311150"/>
                      <a:pt x="101864" y="331523"/>
                      <a:pt x="90487" y="33813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6A3E801E-54D3-4C8E-A891-D40E1787B3A0}"/>
                  </a:ext>
                </a:extLst>
              </p:cNvPr>
              <p:cNvSpPr/>
              <p:nvPr/>
            </p:nvSpPr>
            <p:spPr>
              <a:xfrm>
                <a:off x="10423384" y="1423988"/>
                <a:ext cx="114300" cy="77787"/>
              </a:xfrm>
              <a:custGeom>
                <a:avLst/>
                <a:gdLst>
                  <a:gd name="connsiteX0" fmla="*/ 0 w 114300"/>
                  <a:gd name="connsiteY0" fmla="*/ 77787 h 77787"/>
                  <a:gd name="connsiteX1" fmla="*/ 85725 w 114300"/>
                  <a:gd name="connsiteY1" fmla="*/ 25400 h 77787"/>
                  <a:gd name="connsiteX2" fmla="*/ 114300 w 114300"/>
                  <a:gd name="connsiteY2" fmla="*/ 0 h 7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77787">
                    <a:moveTo>
                      <a:pt x="0" y="77787"/>
                    </a:moveTo>
                    <a:cubicBezTo>
                      <a:pt x="33337" y="58075"/>
                      <a:pt x="66675" y="38364"/>
                      <a:pt x="85725" y="25400"/>
                    </a:cubicBezTo>
                    <a:cubicBezTo>
                      <a:pt x="104775" y="12436"/>
                      <a:pt x="109008" y="7408"/>
                      <a:pt x="114300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4" name="フリーフォーム: 図形 583">
                <a:extLst>
                  <a:ext uri="{FF2B5EF4-FFF2-40B4-BE49-F238E27FC236}">
                    <a16:creationId xmlns:a16="http://schemas.microsoft.com/office/drawing/2014/main" id="{D9CA4A82-2809-4603-82AD-478E76A6031E}"/>
                  </a:ext>
                </a:extLst>
              </p:cNvPr>
              <p:cNvSpPr/>
              <p:nvPr/>
            </p:nvSpPr>
            <p:spPr>
              <a:xfrm>
                <a:off x="10437672" y="1500188"/>
                <a:ext cx="144530" cy="481012"/>
              </a:xfrm>
              <a:custGeom>
                <a:avLst/>
                <a:gdLst>
                  <a:gd name="connsiteX0" fmla="*/ 4762 w 144530"/>
                  <a:gd name="connsiteY0" fmla="*/ 0 h 481012"/>
                  <a:gd name="connsiteX1" fmla="*/ 57150 w 144530"/>
                  <a:gd name="connsiteY1" fmla="*/ 60325 h 481012"/>
                  <a:gd name="connsiteX2" fmla="*/ 115887 w 144530"/>
                  <a:gd name="connsiteY2" fmla="*/ 141287 h 481012"/>
                  <a:gd name="connsiteX3" fmla="*/ 142875 w 144530"/>
                  <a:gd name="connsiteY3" fmla="*/ 217487 h 481012"/>
                  <a:gd name="connsiteX4" fmla="*/ 138112 w 144530"/>
                  <a:gd name="connsiteY4" fmla="*/ 342900 h 481012"/>
                  <a:gd name="connsiteX5" fmla="*/ 109537 w 144530"/>
                  <a:gd name="connsiteY5" fmla="*/ 414337 h 481012"/>
                  <a:gd name="connsiteX6" fmla="*/ 53975 w 144530"/>
                  <a:gd name="connsiteY6" fmla="*/ 461962 h 481012"/>
                  <a:gd name="connsiteX7" fmla="*/ 0 w 144530"/>
                  <a:gd name="connsiteY7" fmla="*/ 481012 h 48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530" h="481012">
                    <a:moveTo>
                      <a:pt x="4762" y="0"/>
                    </a:moveTo>
                    <a:cubicBezTo>
                      <a:pt x="21695" y="18388"/>
                      <a:pt x="38629" y="36777"/>
                      <a:pt x="57150" y="60325"/>
                    </a:cubicBezTo>
                    <a:cubicBezTo>
                      <a:pt x="75671" y="83873"/>
                      <a:pt x="101600" y="115093"/>
                      <a:pt x="115887" y="141287"/>
                    </a:cubicBezTo>
                    <a:cubicBezTo>
                      <a:pt x="130174" y="167481"/>
                      <a:pt x="139171" y="183885"/>
                      <a:pt x="142875" y="217487"/>
                    </a:cubicBezTo>
                    <a:cubicBezTo>
                      <a:pt x="146579" y="251089"/>
                      <a:pt x="143668" y="310092"/>
                      <a:pt x="138112" y="342900"/>
                    </a:cubicBezTo>
                    <a:cubicBezTo>
                      <a:pt x="132556" y="375708"/>
                      <a:pt x="123560" y="394493"/>
                      <a:pt x="109537" y="414337"/>
                    </a:cubicBezTo>
                    <a:cubicBezTo>
                      <a:pt x="95514" y="434181"/>
                      <a:pt x="72231" y="450850"/>
                      <a:pt x="53975" y="461962"/>
                    </a:cubicBezTo>
                    <a:cubicBezTo>
                      <a:pt x="35719" y="473075"/>
                      <a:pt x="17859" y="477043"/>
                      <a:pt x="0" y="48101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5" name="フリーフォーム: 図形 584">
                <a:extLst>
                  <a:ext uri="{FF2B5EF4-FFF2-40B4-BE49-F238E27FC236}">
                    <a16:creationId xmlns:a16="http://schemas.microsoft.com/office/drawing/2014/main" id="{9B8B3807-AB2A-4064-9655-90EDB450F57A}"/>
                  </a:ext>
                </a:extLst>
              </p:cNvPr>
              <p:cNvSpPr/>
              <p:nvPr/>
            </p:nvSpPr>
            <p:spPr>
              <a:xfrm>
                <a:off x="10229709" y="1614488"/>
                <a:ext cx="307430" cy="434983"/>
              </a:xfrm>
              <a:custGeom>
                <a:avLst/>
                <a:gdLst>
                  <a:gd name="connsiteX0" fmla="*/ 273050 w 306858"/>
                  <a:gd name="connsiteY0" fmla="*/ 0 h 434983"/>
                  <a:gd name="connsiteX1" fmla="*/ 295275 w 306858"/>
                  <a:gd name="connsiteY1" fmla="*/ 58737 h 434983"/>
                  <a:gd name="connsiteX2" fmla="*/ 304800 w 306858"/>
                  <a:gd name="connsiteY2" fmla="*/ 112712 h 434983"/>
                  <a:gd name="connsiteX3" fmla="*/ 304800 w 306858"/>
                  <a:gd name="connsiteY3" fmla="*/ 163512 h 434983"/>
                  <a:gd name="connsiteX4" fmla="*/ 282575 w 306858"/>
                  <a:gd name="connsiteY4" fmla="*/ 265112 h 434983"/>
                  <a:gd name="connsiteX5" fmla="*/ 252413 w 306858"/>
                  <a:gd name="connsiteY5" fmla="*/ 298450 h 434983"/>
                  <a:gd name="connsiteX6" fmla="*/ 239713 w 306858"/>
                  <a:gd name="connsiteY6" fmla="*/ 304800 h 434983"/>
                  <a:gd name="connsiteX7" fmla="*/ 207963 w 306858"/>
                  <a:gd name="connsiteY7" fmla="*/ 354012 h 434983"/>
                  <a:gd name="connsiteX8" fmla="*/ 187325 w 306858"/>
                  <a:gd name="connsiteY8" fmla="*/ 369887 h 434983"/>
                  <a:gd name="connsiteX9" fmla="*/ 165100 w 306858"/>
                  <a:gd name="connsiteY9" fmla="*/ 403225 h 434983"/>
                  <a:gd name="connsiteX10" fmla="*/ 123825 w 306858"/>
                  <a:gd name="connsiteY10" fmla="*/ 422275 h 434983"/>
                  <a:gd name="connsiteX11" fmla="*/ 61913 w 306858"/>
                  <a:gd name="connsiteY11" fmla="*/ 434975 h 434983"/>
                  <a:gd name="connsiteX12" fmla="*/ 0 w 306858"/>
                  <a:gd name="connsiteY12" fmla="*/ 423862 h 434983"/>
                  <a:gd name="connsiteX0" fmla="*/ 273050 w 306858"/>
                  <a:gd name="connsiteY0" fmla="*/ 0 h 434983"/>
                  <a:gd name="connsiteX1" fmla="*/ 295275 w 306858"/>
                  <a:gd name="connsiteY1" fmla="*/ 58737 h 434983"/>
                  <a:gd name="connsiteX2" fmla="*/ 304800 w 306858"/>
                  <a:gd name="connsiteY2" fmla="*/ 112712 h 434983"/>
                  <a:gd name="connsiteX3" fmla="*/ 304800 w 306858"/>
                  <a:gd name="connsiteY3" fmla="*/ 163512 h 434983"/>
                  <a:gd name="connsiteX4" fmla="*/ 282575 w 306858"/>
                  <a:gd name="connsiteY4" fmla="*/ 265112 h 434983"/>
                  <a:gd name="connsiteX5" fmla="*/ 252413 w 306858"/>
                  <a:gd name="connsiteY5" fmla="*/ 298450 h 434983"/>
                  <a:gd name="connsiteX6" fmla="*/ 239713 w 306858"/>
                  <a:gd name="connsiteY6" fmla="*/ 304800 h 434983"/>
                  <a:gd name="connsiteX7" fmla="*/ 207963 w 306858"/>
                  <a:gd name="connsiteY7" fmla="*/ 354012 h 434983"/>
                  <a:gd name="connsiteX8" fmla="*/ 187325 w 306858"/>
                  <a:gd name="connsiteY8" fmla="*/ 369887 h 434983"/>
                  <a:gd name="connsiteX9" fmla="*/ 158750 w 306858"/>
                  <a:gd name="connsiteY9" fmla="*/ 403225 h 434983"/>
                  <a:gd name="connsiteX10" fmla="*/ 123825 w 306858"/>
                  <a:gd name="connsiteY10" fmla="*/ 422275 h 434983"/>
                  <a:gd name="connsiteX11" fmla="*/ 61913 w 306858"/>
                  <a:gd name="connsiteY11" fmla="*/ 434975 h 434983"/>
                  <a:gd name="connsiteX12" fmla="*/ 0 w 306858"/>
                  <a:gd name="connsiteY12" fmla="*/ 423862 h 434983"/>
                  <a:gd name="connsiteX0" fmla="*/ 273050 w 307430"/>
                  <a:gd name="connsiteY0" fmla="*/ 0 h 434983"/>
                  <a:gd name="connsiteX1" fmla="*/ 295275 w 307430"/>
                  <a:gd name="connsiteY1" fmla="*/ 58737 h 434983"/>
                  <a:gd name="connsiteX2" fmla="*/ 304800 w 307430"/>
                  <a:gd name="connsiteY2" fmla="*/ 112712 h 434983"/>
                  <a:gd name="connsiteX3" fmla="*/ 304800 w 307430"/>
                  <a:gd name="connsiteY3" fmla="*/ 163512 h 434983"/>
                  <a:gd name="connsiteX4" fmla="*/ 274638 w 307430"/>
                  <a:gd name="connsiteY4" fmla="*/ 255587 h 434983"/>
                  <a:gd name="connsiteX5" fmla="*/ 252413 w 307430"/>
                  <a:gd name="connsiteY5" fmla="*/ 298450 h 434983"/>
                  <a:gd name="connsiteX6" fmla="*/ 239713 w 307430"/>
                  <a:gd name="connsiteY6" fmla="*/ 304800 h 434983"/>
                  <a:gd name="connsiteX7" fmla="*/ 207963 w 307430"/>
                  <a:gd name="connsiteY7" fmla="*/ 354012 h 434983"/>
                  <a:gd name="connsiteX8" fmla="*/ 187325 w 307430"/>
                  <a:gd name="connsiteY8" fmla="*/ 369887 h 434983"/>
                  <a:gd name="connsiteX9" fmla="*/ 158750 w 307430"/>
                  <a:gd name="connsiteY9" fmla="*/ 403225 h 434983"/>
                  <a:gd name="connsiteX10" fmla="*/ 123825 w 307430"/>
                  <a:gd name="connsiteY10" fmla="*/ 422275 h 434983"/>
                  <a:gd name="connsiteX11" fmla="*/ 61913 w 307430"/>
                  <a:gd name="connsiteY11" fmla="*/ 434975 h 434983"/>
                  <a:gd name="connsiteX12" fmla="*/ 0 w 307430"/>
                  <a:gd name="connsiteY12" fmla="*/ 423862 h 43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430" h="434983">
                    <a:moveTo>
                      <a:pt x="273050" y="0"/>
                    </a:moveTo>
                    <a:cubicBezTo>
                      <a:pt x="281516" y="19976"/>
                      <a:pt x="289983" y="39952"/>
                      <a:pt x="295275" y="58737"/>
                    </a:cubicBezTo>
                    <a:cubicBezTo>
                      <a:pt x="300567" y="77522"/>
                      <a:pt x="303213" y="95250"/>
                      <a:pt x="304800" y="112712"/>
                    </a:cubicBezTo>
                    <a:cubicBezTo>
                      <a:pt x="306387" y="130174"/>
                      <a:pt x="309827" y="139700"/>
                      <a:pt x="304800" y="163512"/>
                    </a:cubicBezTo>
                    <a:cubicBezTo>
                      <a:pt x="299773" y="187324"/>
                      <a:pt x="283369" y="233097"/>
                      <a:pt x="274638" y="255587"/>
                    </a:cubicBezTo>
                    <a:cubicBezTo>
                      <a:pt x="265907" y="278077"/>
                      <a:pt x="258234" y="290248"/>
                      <a:pt x="252413" y="298450"/>
                    </a:cubicBezTo>
                    <a:cubicBezTo>
                      <a:pt x="246592" y="306652"/>
                      <a:pt x="247121" y="295540"/>
                      <a:pt x="239713" y="304800"/>
                    </a:cubicBezTo>
                    <a:cubicBezTo>
                      <a:pt x="232305" y="314060"/>
                      <a:pt x="216694" y="343164"/>
                      <a:pt x="207963" y="354012"/>
                    </a:cubicBezTo>
                    <a:cubicBezTo>
                      <a:pt x="199232" y="364860"/>
                      <a:pt x="195527" y="361685"/>
                      <a:pt x="187325" y="369887"/>
                    </a:cubicBezTo>
                    <a:cubicBezTo>
                      <a:pt x="179123" y="378089"/>
                      <a:pt x="169333" y="394494"/>
                      <a:pt x="158750" y="403225"/>
                    </a:cubicBezTo>
                    <a:cubicBezTo>
                      <a:pt x="148167" y="411956"/>
                      <a:pt x="139964" y="416983"/>
                      <a:pt x="123825" y="422275"/>
                    </a:cubicBezTo>
                    <a:cubicBezTo>
                      <a:pt x="107686" y="427567"/>
                      <a:pt x="82550" y="434711"/>
                      <a:pt x="61913" y="434975"/>
                    </a:cubicBezTo>
                    <a:cubicBezTo>
                      <a:pt x="41276" y="435239"/>
                      <a:pt x="5556" y="429418"/>
                      <a:pt x="0" y="42386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6" name="フリーフォーム: 図形 585">
                <a:extLst>
                  <a:ext uri="{FF2B5EF4-FFF2-40B4-BE49-F238E27FC236}">
                    <a16:creationId xmlns:a16="http://schemas.microsoft.com/office/drawing/2014/main" id="{46369B7F-A9E1-458B-B687-FCC3C11D1EDA}"/>
                  </a:ext>
                </a:extLst>
              </p:cNvPr>
              <p:cNvSpPr/>
              <p:nvPr/>
            </p:nvSpPr>
            <p:spPr>
              <a:xfrm>
                <a:off x="10240822" y="1620838"/>
                <a:ext cx="194335" cy="404049"/>
              </a:xfrm>
              <a:custGeom>
                <a:avLst/>
                <a:gdLst>
                  <a:gd name="connsiteX0" fmla="*/ 122237 w 194335"/>
                  <a:gd name="connsiteY0" fmla="*/ 0 h 404049"/>
                  <a:gd name="connsiteX1" fmla="*/ 161925 w 194335"/>
                  <a:gd name="connsiteY1" fmla="*/ 49212 h 404049"/>
                  <a:gd name="connsiteX2" fmla="*/ 185737 w 194335"/>
                  <a:gd name="connsiteY2" fmla="*/ 112712 h 404049"/>
                  <a:gd name="connsiteX3" fmla="*/ 193675 w 194335"/>
                  <a:gd name="connsiteY3" fmla="*/ 171450 h 404049"/>
                  <a:gd name="connsiteX4" fmla="*/ 192087 w 194335"/>
                  <a:gd name="connsiteY4" fmla="*/ 246062 h 404049"/>
                  <a:gd name="connsiteX5" fmla="*/ 177800 w 194335"/>
                  <a:gd name="connsiteY5" fmla="*/ 293687 h 404049"/>
                  <a:gd name="connsiteX6" fmla="*/ 142875 w 194335"/>
                  <a:gd name="connsiteY6" fmla="*/ 350837 h 404049"/>
                  <a:gd name="connsiteX7" fmla="*/ 90487 w 194335"/>
                  <a:gd name="connsiteY7" fmla="*/ 396875 h 404049"/>
                  <a:gd name="connsiteX8" fmla="*/ 0 w 194335"/>
                  <a:gd name="connsiteY8" fmla="*/ 403225 h 40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335" h="404049">
                    <a:moveTo>
                      <a:pt x="122237" y="0"/>
                    </a:moveTo>
                    <a:cubicBezTo>
                      <a:pt x="136789" y="15213"/>
                      <a:pt x="151342" y="30427"/>
                      <a:pt x="161925" y="49212"/>
                    </a:cubicBezTo>
                    <a:cubicBezTo>
                      <a:pt x="172508" y="67997"/>
                      <a:pt x="180445" y="92339"/>
                      <a:pt x="185737" y="112712"/>
                    </a:cubicBezTo>
                    <a:cubicBezTo>
                      <a:pt x="191029" y="133085"/>
                      <a:pt x="192617" y="149225"/>
                      <a:pt x="193675" y="171450"/>
                    </a:cubicBezTo>
                    <a:cubicBezTo>
                      <a:pt x="194733" y="193675"/>
                      <a:pt x="194733" y="225689"/>
                      <a:pt x="192087" y="246062"/>
                    </a:cubicBezTo>
                    <a:cubicBezTo>
                      <a:pt x="189441" y="266435"/>
                      <a:pt x="186002" y="276225"/>
                      <a:pt x="177800" y="293687"/>
                    </a:cubicBezTo>
                    <a:cubicBezTo>
                      <a:pt x="169598" y="311149"/>
                      <a:pt x="157427" y="333639"/>
                      <a:pt x="142875" y="350837"/>
                    </a:cubicBezTo>
                    <a:cubicBezTo>
                      <a:pt x="128323" y="368035"/>
                      <a:pt x="114299" y="388144"/>
                      <a:pt x="90487" y="396875"/>
                    </a:cubicBezTo>
                    <a:cubicBezTo>
                      <a:pt x="66675" y="405606"/>
                      <a:pt x="33337" y="404415"/>
                      <a:pt x="0" y="40322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7" name="フリーフォーム: 図形 586">
                <a:extLst>
                  <a:ext uri="{FF2B5EF4-FFF2-40B4-BE49-F238E27FC236}">
                    <a16:creationId xmlns:a16="http://schemas.microsoft.com/office/drawing/2014/main" id="{CAC1996E-8E26-4A7A-A54A-57EB1F1ADC21}"/>
                  </a:ext>
                </a:extLst>
              </p:cNvPr>
              <p:cNvSpPr/>
              <p:nvPr/>
            </p:nvSpPr>
            <p:spPr>
              <a:xfrm>
                <a:off x="10232884" y="1635125"/>
                <a:ext cx="152566" cy="382588"/>
              </a:xfrm>
              <a:custGeom>
                <a:avLst/>
                <a:gdLst>
                  <a:gd name="connsiteX0" fmla="*/ 131763 w 152566"/>
                  <a:gd name="connsiteY0" fmla="*/ 0 h 382588"/>
                  <a:gd name="connsiteX1" fmla="*/ 150813 w 152566"/>
                  <a:gd name="connsiteY1" fmla="*/ 71438 h 382588"/>
                  <a:gd name="connsiteX2" fmla="*/ 150813 w 152566"/>
                  <a:gd name="connsiteY2" fmla="*/ 123825 h 382588"/>
                  <a:gd name="connsiteX3" fmla="*/ 142875 w 152566"/>
                  <a:gd name="connsiteY3" fmla="*/ 176213 h 382588"/>
                  <a:gd name="connsiteX4" fmla="*/ 101600 w 152566"/>
                  <a:gd name="connsiteY4" fmla="*/ 236538 h 382588"/>
                  <a:gd name="connsiteX5" fmla="*/ 74613 w 152566"/>
                  <a:gd name="connsiteY5" fmla="*/ 287338 h 382588"/>
                  <a:gd name="connsiteX6" fmla="*/ 38100 w 152566"/>
                  <a:gd name="connsiteY6" fmla="*/ 333375 h 382588"/>
                  <a:gd name="connsiteX7" fmla="*/ 12700 w 152566"/>
                  <a:gd name="connsiteY7" fmla="*/ 361950 h 382588"/>
                  <a:gd name="connsiteX8" fmla="*/ 0 w 152566"/>
                  <a:gd name="connsiteY8" fmla="*/ 382588 h 38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566" h="382588">
                    <a:moveTo>
                      <a:pt x="131763" y="0"/>
                    </a:moveTo>
                    <a:cubicBezTo>
                      <a:pt x="139700" y="25400"/>
                      <a:pt x="147638" y="50801"/>
                      <a:pt x="150813" y="71438"/>
                    </a:cubicBezTo>
                    <a:cubicBezTo>
                      <a:pt x="153988" y="92076"/>
                      <a:pt x="152136" y="106362"/>
                      <a:pt x="150813" y="123825"/>
                    </a:cubicBezTo>
                    <a:cubicBezTo>
                      <a:pt x="149490" y="141288"/>
                      <a:pt x="151077" y="157427"/>
                      <a:pt x="142875" y="176213"/>
                    </a:cubicBezTo>
                    <a:cubicBezTo>
                      <a:pt x="134673" y="194999"/>
                      <a:pt x="112977" y="218017"/>
                      <a:pt x="101600" y="236538"/>
                    </a:cubicBezTo>
                    <a:cubicBezTo>
                      <a:pt x="90223" y="255059"/>
                      <a:pt x="85196" y="271198"/>
                      <a:pt x="74613" y="287338"/>
                    </a:cubicBezTo>
                    <a:cubicBezTo>
                      <a:pt x="64030" y="303478"/>
                      <a:pt x="48419" y="320940"/>
                      <a:pt x="38100" y="333375"/>
                    </a:cubicBezTo>
                    <a:cubicBezTo>
                      <a:pt x="27781" y="345810"/>
                      <a:pt x="19050" y="353748"/>
                      <a:pt x="12700" y="361950"/>
                    </a:cubicBezTo>
                    <a:cubicBezTo>
                      <a:pt x="6350" y="370152"/>
                      <a:pt x="3439" y="381530"/>
                      <a:pt x="0" y="38258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8" name="フリーフォーム: 図形 587">
                <a:extLst>
                  <a:ext uri="{FF2B5EF4-FFF2-40B4-BE49-F238E27FC236}">
                    <a16:creationId xmlns:a16="http://schemas.microsoft.com/office/drawing/2014/main" id="{C1172F79-BFC3-4DAB-95F3-74F6DD8454E9}"/>
                  </a:ext>
                </a:extLst>
              </p:cNvPr>
              <p:cNvSpPr/>
              <p:nvPr/>
            </p:nvSpPr>
            <p:spPr>
              <a:xfrm>
                <a:off x="10190022" y="1836738"/>
                <a:ext cx="112712" cy="165118"/>
              </a:xfrm>
              <a:custGeom>
                <a:avLst/>
                <a:gdLst>
                  <a:gd name="connsiteX0" fmla="*/ 112712 w 112712"/>
                  <a:gd name="connsiteY0" fmla="*/ 0 h 165118"/>
                  <a:gd name="connsiteX1" fmla="*/ 84137 w 112712"/>
                  <a:gd name="connsiteY1" fmla="*/ 76200 h 165118"/>
                  <a:gd name="connsiteX2" fmla="*/ 28575 w 112712"/>
                  <a:gd name="connsiteY2" fmla="*/ 139700 h 165118"/>
                  <a:gd name="connsiteX3" fmla="*/ 0 w 112712"/>
                  <a:gd name="connsiteY3" fmla="*/ 165100 h 165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12" h="165118">
                    <a:moveTo>
                      <a:pt x="112712" y="0"/>
                    </a:moveTo>
                    <a:cubicBezTo>
                      <a:pt x="105436" y="26458"/>
                      <a:pt x="98160" y="52917"/>
                      <a:pt x="84137" y="76200"/>
                    </a:cubicBezTo>
                    <a:cubicBezTo>
                      <a:pt x="70114" y="99483"/>
                      <a:pt x="42598" y="124883"/>
                      <a:pt x="28575" y="139700"/>
                    </a:cubicBezTo>
                    <a:cubicBezTo>
                      <a:pt x="14552" y="154517"/>
                      <a:pt x="6879" y="165629"/>
                      <a:pt x="0" y="1651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9" name="フリーフォーム: 図形 588">
                <a:extLst>
                  <a:ext uri="{FF2B5EF4-FFF2-40B4-BE49-F238E27FC236}">
                    <a16:creationId xmlns:a16="http://schemas.microsoft.com/office/drawing/2014/main" id="{488E4DD5-3842-4EB0-86F3-2296A0F54930}"/>
                  </a:ext>
                </a:extLst>
              </p:cNvPr>
              <p:cNvSpPr/>
              <p:nvPr/>
            </p:nvSpPr>
            <p:spPr>
              <a:xfrm>
                <a:off x="10174147" y="1836738"/>
                <a:ext cx="127000" cy="114751"/>
              </a:xfrm>
              <a:custGeom>
                <a:avLst/>
                <a:gdLst>
                  <a:gd name="connsiteX0" fmla="*/ 127000 w 127000"/>
                  <a:gd name="connsiteY0" fmla="*/ 0 h 114751"/>
                  <a:gd name="connsiteX1" fmla="*/ 80962 w 127000"/>
                  <a:gd name="connsiteY1" fmla="*/ 57150 h 114751"/>
                  <a:gd name="connsiteX2" fmla="*/ 39687 w 127000"/>
                  <a:gd name="connsiteY2" fmla="*/ 93662 h 114751"/>
                  <a:gd name="connsiteX3" fmla="*/ 0 w 127000"/>
                  <a:gd name="connsiteY3" fmla="*/ 114300 h 11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0" h="114751">
                    <a:moveTo>
                      <a:pt x="127000" y="0"/>
                    </a:moveTo>
                    <a:cubicBezTo>
                      <a:pt x="111257" y="20770"/>
                      <a:pt x="95514" y="41540"/>
                      <a:pt x="80962" y="57150"/>
                    </a:cubicBezTo>
                    <a:cubicBezTo>
                      <a:pt x="66410" y="72760"/>
                      <a:pt x="53181" y="84137"/>
                      <a:pt x="39687" y="93662"/>
                    </a:cubicBezTo>
                    <a:cubicBezTo>
                      <a:pt x="26193" y="103187"/>
                      <a:pt x="3440" y="117475"/>
                      <a:pt x="0" y="1143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0" name="フリーフォーム: 図形 589">
                <a:extLst>
                  <a:ext uri="{FF2B5EF4-FFF2-40B4-BE49-F238E27FC236}">
                    <a16:creationId xmlns:a16="http://schemas.microsoft.com/office/drawing/2014/main" id="{8598FE48-8F68-4FF8-AF70-9069C6277765}"/>
                  </a:ext>
                </a:extLst>
              </p:cNvPr>
              <p:cNvSpPr/>
              <p:nvPr/>
            </p:nvSpPr>
            <p:spPr>
              <a:xfrm>
                <a:off x="10091597" y="1568450"/>
                <a:ext cx="133572" cy="344488"/>
              </a:xfrm>
              <a:custGeom>
                <a:avLst/>
                <a:gdLst>
                  <a:gd name="connsiteX0" fmla="*/ 0 w 133572"/>
                  <a:gd name="connsiteY0" fmla="*/ 0 h 344488"/>
                  <a:gd name="connsiteX1" fmla="*/ 68262 w 133572"/>
                  <a:gd name="connsiteY1" fmla="*/ 38100 h 344488"/>
                  <a:gd name="connsiteX2" fmla="*/ 115887 w 133572"/>
                  <a:gd name="connsiteY2" fmla="*/ 106363 h 344488"/>
                  <a:gd name="connsiteX3" fmla="*/ 133350 w 133572"/>
                  <a:gd name="connsiteY3" fmla="*/ 174625 h 344488"/>
                  <a:gd name="connsiteX4" fmla="*/ 123825 w 133572"/>
                  <a:gd name="connsiteY4" fmla="*/ 258763 h 344488"/>
                  <a:gd name="connsiteX5" fmla="*/ 96837 w 133572"/>
                  <a:gd name="connsiteY5" fmla="*/ 315913 h 344488"/>
                  <a:gd name="connsiteX6" fmla="*/ 68262 w 133572"/>
                  <a:gd name="connsiteY6" fmla="*/ 344488 h 34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572" h="344488">
                    <a:moveTo>
                      <a:pt x="0" y="0"/>
                    </a:moveTo>
                    <a:cubicBezTo>
                      <a:pt x="24474" y="10186"/>
                      <a:pt x="48948" y="20373"/>
                      <a:pt x="68262" y="38100"/>
                    </a:cubicBezTo>
                    <a:cubicBezTo>
                      <a:pt x="87576" y="55827"/>
                      <a:pt x="105039" y="83609"/>
                      <a:pt x="115887" y="106363"/>
                    </a:cubicBezTo>
                    <a:cubicBezTo>
                      <a:pt x="126735" y="129117"/>
                      <a:pt x="132027" y="149225"/>
                      <a:pt x="133350" y="174625"/>
                    </a:cubicBezTo>
                    <a:cubicBezTo>
                      <a:pt x="134673" y="200025"/>
                      <a:pt x="129910" y="235215"/>
                      <a:pt x="123825" y="258763"/>
                    </a:cubicBezTo>
                    <a:cubicBezTo>
                      <a:pt x="117740" y="282311"/>
                      <a:pt x="106097" y="301626"/>
                      <a:pt x="96837" y="315913"/>
                    </a:cubicBezTo>
                    <a:cubicBezTo>
                      <a:pt x="87577" y="330200"/>
                      <a:pt x="74876" y="338403"/>
                      <a:pt x="68262" y="34448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1" name="フリーフォーム: 図形 590">
                <a:extLst>
                  <a:ext uri="{FF2B5EF4-FFF2-40B4-BE49-F238E27FC236}">
                    <a16:creationId xmlns:a16="http://schemas.microsoft.com/office/drawing/2014/main" id="{F5DAE772-90B8-43F4-BD11-32B0B7E42A95}"/>
                  </a:ext>
                </a:extLst>
              </p:cNvPr>
              <p:cNvSpPr/>
              <p:nvPr/>
            </p:nvSpPr>
            <p:spPr>
              <a:xfrm>
                <a:off x="9823309" y="1651000"/>
                <a:ext cx="58738" cy="179388"/>
              </a:xfrm>
              <a:custGeom>
                <a:avLst/>
                <a:gdLst>
                  <a:gd name="connsiteX0" fmla="*/ 58738 w 58738"/>
                  <a:gd name="connsiteY0" fmla="*/ 0 h 179388"/>
                  <a:gd name="connsiteX1" fmla="*/ 52388 w 58738"/>
                  <a:gd name="connsiteY1" fmla="*/ 52388 h 179388"/>
                  <a:gd name="connsiteX2" fmla="*/ 28575 w 58738"/>
                  <a:gd name="connsiteY2" fmla="*/ 112713 h 179388"/>
                  <a:gd name="connsiteX3" fmla="*/ 0 w 58738"/>
                  <a:gd name="connsiteY3" fmla="*/ 179388 h 17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38" h="179388">
                    <a:moveTo>
                      <a:pt x="58738" y="0"/>
                    </a:moveTo>
                    <a:cubicBezTo>
                      <a:pt x="58076" y="16801"/>
                      <a:pt x="57415" y="33603"/>
                      <a:pt x="52388" y="52388"/>
                    </a:cubicBezTo>
                    <a:cubicBezTo>
                      <a:pt x="47361" y="71173"/>
                      <a:pt x="37306" y="91546"/>
                      <a:pt x="28575" y="112713"/>
                    </a:cubicBezTo>
                    <a:cubicBezTo>
                      <a:pt x="19844" y="133880"/>
                      <a:pt x="6350" y="169599"/>
                      <a:pt x="0" y="17938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2" name="フリーフォーム: 図形 591">
                <a:extLst>
                  <a:ext uri="{FF2B5EF4-FFF2-40B4-BE49-F238E27FC236}">
                    <a16:creationId xmlns:a16="http://schemas.microsoft.com/office/drawing/2014/main" id="{0B331DC7-8FBA-4E23-B62F-DC531233F0EE}"/>
                  </a:ext>
                </a:extLst>
              </p:cNvPr>
              <p:cNvSpPr/>
              <p:nvPr/>
            </p:nvSpPr>
            <p:spPr>
              <a:xfrm>
                <a:off x="9889984" y="1782763"/>
                <a:ext cx="47625" cy="80962"/>
              </a:xfrm>
              <a:custGeom>
                <a:avLst/>
                <a:gdLst>
                  <a:gd name="connsiteX0" fmla="*/ 47625 w 47625"/>
                  <a:gd name="connsiteY0" fmla="*/ 0 h 80962"/>
                  <a:gd name="connsiteX1" fmla="*/ 0 w 47625"/>
                  <a:gd name="connsiteY1" fmla="*/ 80962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" h="80962">
                    <a:moveTo>
                      <a:pt x="47625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3" name="フリーフォーム: 図形 592">
                <a:extLst>
                  <a:ext uri="{FF2B5EF4-FFF2-40B4-BE49-F238E27FC236}">
                    <a16:creationId xmlns:a16="http://schemas.microsoft.com/office/drawing/2014/main" id="{A49FF9B7-8A2D-47AD-9F6D-C65AB0C5F379}"/>
                  </a:ext>
                </a:extLst>
              </p:cNvPr>
              <p:cNvSpPr/>
              <p:nvPr/>
            </p:nvSpPr>
            <p:spPr>
              <a:xfrm>
                <a:off x="9779836" y="2032000"/>
                <a:ext cx="105615" cy="186049"/>
              </a:xfrm>
              <a:custGeom>
                <a:avLst/>
                <a:gdLst>
                  <a:gd name="connsiteX0" fmla="*/ 24423 w 105615"/>
                  <a:gd name="connsiteY0" fmla="*/ 0 h 186049"/>
                  <a:gd name="connsiteX1" fmla="*/ 611 w 105615"/>
                  <a:gd name="connsiteY1" fmla="*/ 95250 h 186049"/>
                  <a:gd name="connsiteX2" fmla="*/ 46648 w 105615"/>
                  <a:gd name="connsiteY2" fmla="*/ 153988 h 186049"/>
                  <a:gd name="connsiteX3" fmla="*/ 84748 w 105615"/>
                  <a:gd name="connsiteY3" fmla="*/ 160338 h 186049"/>
                  <a:gd name="connsiteX4" fmla="*/ 105386 w 105615"/>
                  <a:gd name="connsiteY4" fmla="*/ 141288 h 186049"/>
                  <a:gd name="connsiteX5" fmla="*/ 72048 w 105615"/>
                  <a:gd name="connsiteY5" fmla="*/ 182563 h 186049"/>
                  <a:gd name="connsiteX6" fmla="*/ 14898 w 105615"/>
                  <a:gd name="connsiteY6" fmla="*/ 180975 h 18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615" h="186049">
                    <a:moveTo>
                      <a:pt x="24423" y="0"/>
                    </a:moveTo>
                    <a:cubicBezTo>
                      <a:pt x="10665" y="34792"/>
                      <a:pt x="-3093" y="69585"/>
                      <a:pt x="611" y="95250"/>
                    </a:cubicBezTo>
                    <a:cubicBezTo>
                      <a:pt x="4315" y="120915"/>
                      <a:pt x="32625" y="143140"/>
                      <a:pt x="46648" y="153988"/>
                    </a:cubicBezTo>
                    <a:cubicBezTo>
                      <a:pt x="60671" y="164836"/>
                      <a:pt x="74958" y="162455"/>
                      <a:pt x="84748" y="160338"/>
                    </a:cubicBezTo>
                    <a:cubicBezTo>
                      <a:pt x="94538" y="158221"/>
                      <a:pt x="107503" y="137584"/>
                      <a:pt x="105386" y="141288"/>
                    </a:cubicBezTo>
                    <a:cubicBezTo>
                      <a:pt x="103269" y="144992"/>
                      <a:pt x="87129" y="175949"/>
                      <a:pt x="72048" y="182563"/>
                    </a:cubicBezTo>
                    <a:cubicBezTo>
                      <a:pt x="56967" y="189177"/>
                      <a:pt x="35932" y="185076"/>
                      <a:pt x="14898" y="18097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4" name="フリーフォーム: 図形 593">
                <a:extLst>
                  <a:ext uri="{FF2B5EF4-FFF2-40B4-BE49-F238E27FC236}">
                    <a16:creationId xmlns:a16="http://schemas.microsoft.com/office/drawing/2014/main" id="{65CDDE2A-398A-4814-B069-32CBE18E88CB}"/>
                  </a:ext>
                </a:extLst>
              </p:cNvPr>
              <p:cNvSpPr/>
              <p:nvPr/>
            </p:nvSpPr>
            <p:spPr>
              <a:xfrm>
                <a:off x="9099994" y="3895725"/>
                <a:ext cx="355015" cy="1108075"/>
              </a:xfrm>
              <a:custGeom>
                <a:avLst/>
                <a:gdLst>
                  <a:gd name="connsiteX0" fmla="*/ 142290 w 355015"/>
                  <a:gd name="connsiteY0" fmla="*/ 0 h 1108075"/>
                  <a:gd name="connsiteX1" fmla="*/ 94665 w 355015"/>
                  <a:gd name="connsiteY1" fmla="*/ 117475 h 1108075"/>
                  <a:gd name="connsiteX2" fmla="*/ 66090 w 355015"/>
                  <a:gd name="connsiteY2" fmla="*/ 196850 h 1108075"/>
                  <a:gd name="connsiteX3" fmla="*/ 31165 w 355015"/>
                  <a:gd name="connsiteY3" fmla="*/ 288925 h 1108075"/>
                  <a:gd name="connsiteX4" fmla="*/ 8940 w 355015"/>
                  <a:gd name="connsiteY4" fmla="*/ 365125 h 1108075"/>
                  <a:gd name="connsiteX5" fmla="*/ 2590 w 355015"/>
                  <a:gd name="connsiteY5" fmla="*/ 415925 h 1108075"/>
                  <a:gd name="connsiteX6" fmla="*/ 50215 w 355015"/>
                  <a:gd name="connsiteY6" fmla="*/ 523875 h 1108075"/>
                  <a:gd name="connsiteX7" fmla="*/ 85140 w 355015"/>
                  <a:gd name="connsiteY7" fmla="*/ 590550 h 1108075"/>
                  <a:gd name="connsiteX8" fmla="*/ 145465 w 355015"/>
                  <a:gd name="connsiteY8" fmla="*/ 695325 h 1108075"/>
                  <a:gd name="connsiteX9" fmla="*/ 202615 w 355015"/>
                  <a:gd name="connsiteY9" fmla="*/ 812800 h 1108075"/>
                  <a:gd name="connsiteX10" fmla="*/ 281990 w 355015"/>
                  <a:gd name="connsiteY10" fmla="*/ 977900 h 1108075"/>
                  <a:gd name="connsiteX11" fmla="*/ 355015 w 355015"/>
                  <a:gd name="connsiteY11" fmla="*/ 1108075 h 110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5015" h="1108075">
                    <a:moveTo>
                      <a:pt x="142290" y="0"/>
                    </a:moveTo>
                    <a:cubicBezTo>
                      <a:pt x="124827" y="42333"/>
                      <a:pt x="107365" y="84667"/>
                      <a:pt x="94665" y="117475"/>
                    </a:cubicBezTo>
                    <a:cubicBezTo>
                      <a:pt x="81965" y="150283"/>
                      <a:pt x="76673" y="168275"/>
                      <a:pt x="66090" y="196850"/>
                    </a:cubicBezTo>
                    <a:cubicBezTo>
                      <a:pt x="55507" y="225425"/>
                      <a:pt x="40690" y="260879"/>
                      <a:pt x="31165" y="288925"/>
                    </a:cubicBezTo>
                    <a:cubicBezTo>
                      <a:pt x="21640" y="316971"/>
                      <a:pt x="13702" y="343958"/>
                      <a:pt x="8940" y="365125"/>
                    </a:cubicBezTo>
                    <a:cubicBezTo>
                      <a:pt x="4178" y="386292"/>
                      <a:pt x="-4289" y="389467"/>
                      <a:pt x="2590" y="415925"/>
                    </a:cubicBezTo>
                    <a:cubicBezTo>
                      <a:pt x="9469" y="442383"/>
                      <a:pt x="36457" y="494771"/>
                      <a:pt x="50215" y="523875"/>
                    </a:cubicBezTo>
                    <a:cubicBezTo>
                      <a:pt x="63973" y="552979"/>
                      <a:pt x="69265" y="561975"/>
                      <a:pt x="85140" y="590550"/>
                    </a:cubicBezTo>
                    <a:cubicBezTo>
                      <a:pt x="101015" y="619125"/>
                      <a:pt x="125886" y="658283"/>
                      <a:pt x="145465" y="695325"/>
                    </a:cubicBezTo>
                    <a:cubicBezTo>
                      <a:pt x="165044" y="732367"/>
                      <a:pt x="179861" y="765704"/>
                      <a:pt x="202615" y="812800"/>
                    </a:cubicBezTo>
                    <a:cubicBezTo>
                      <a:pt x="225369" y="859896"/>
                      <a:pt x="256590" y="928688"/>
                      <a:pt x="281990" y="977900"/>
                    </a:cubicBezTo>
                    <a:cubicBezTo>
                      <a:pt x="307390" y="1027112"/>
                      <a:pt x="331202" y="1067593"/>
                      <a:pt x="355015" y="110807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5" name="フリーフォーム: 図形 594">
                <a:extLst>
                  <a:ext uri="{FF2B5EF4-FFF2-40B4-BE49-F238E27FC236}">
                    <a16:creationId xmlns:a16="http://schemas.microsoft.com/office/drawing/2014/main" id="{1B51AA7E-1458-40F3-AC99-E00663B9516E}"/>
                  </a:ext>
                </a:extLst>
              </p:cNvPr>
              <p:cNvSpPr/>
              <p:nvPr/>
            </p:nvSpPr>
            <p:spPr>
              <a:xfrm>
                <a:off x="9451834" y="5010150"/>
                <a:ext cx="486385" cy="1063625"/>
              </a:xfrm>
              <a:custGeom>
                <a:avLst/>
                <a:gdLst>
                  <a:gd name="connsiteX0" fmla="*/ 0 w 486385"/>
                  <a:gd name="connsiteY0" fmla="*/ 0 h 1063625"/>
                  <a:gd name="connsiteX1" fmla="*/ 79375 w 486385"/>
                  <a:gd name="connsiteY1" fmla="*/ 142875 h 1063625"/>
                  <a:gd name="connsiteX2" fmla="*/ 165100 w 486385"/>
                  <a:gd name="connsiteY2" fmla="*/ 282575 h 1063625"/>
                  <a:gd name="connsiteX3" fmla="*/ 282575 w 486385"/>
                  <a:gd name="connsiteY3" fmla="*/ 504825 h 1063625"/>
                  <a:gd name="connsiteX4" fmla="*/ 330200 w 486385"/>
                  <a:gd name="connsiteY4" fmla="*/ 587375 h 1063625"/>
                  <a:gd name="connsiteX5" fmla="*/ 393700 w 486385"/>
                  <a:gd name="connsiteY5" fmla="*/ 711200 h 1063625"/>
                  <a:gd name="connsiteX6" fmla="*/ 419100 w 486385"/>
                  <a:gd name="connsiteY6" fmla="*/ 784225 h 1063625"/>
                  <a:gd name="connsiteX7" fmla="*/ 441325 w 486385"/>
                  <a:gd name="connsiteY7" fmla="*/ 838200 h 1063625"/>
                  <a:gd name="connsiteX8" fmla="*/ 460375 w 486385"/>
                  <a:gd name="connsiteY8" fmla="*/ 892175 h 1063625"/>
                  <a:gd name="connsiteX9" fmla="*/ 479425 w 486385"/>
                  <a:gd name="connsiteY9" fmla="*/ 946150 h 1063625"/>
                  <a:gd name="connsiteX10" fmla="*/ 485775 w 486385"/>
                  <a:gd name="connsiteY10" fmla="*/ 1000125 h 1063625"/>
                  <a:gd name="connsiteX11" fmla="*/ 485775 w 486385"/>
                  <a:gd name="connsiteY11" fmla="*/ 1063625 h 106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6385" h="1063625">
                    <a:moveTo>
                      <a:pt x="0" y="0"/>
                    </a:moveTo>
                    <a:cubicBezTo>
                      <a:pt x="25929" y="47889"/>
                      <a:pt x="51858" y="95779"/>
                      <a:pt x="79375" y="142875"/>
                    </a:cubicBezTo>
                    <a:cubicBezTo>
                      <a:pt x="106892" y="189971"/>
                      <a:pt x="131233" y="222250"/>
                      <a:pt x="165100" y="282575"/>
                    </a:cubicBezTo>
                    <a:cubicBezTo>
                      <a:pt x="198967" y="342900"/>
                      <a:pt x="255058" y="454025"/>
                      <a:pt x="282575" y="504825"/>
                    </a:cubicBezTo>
                    <a:cubicBezTo>
                      <a:pt x="310092" y="555625"/>
                      <a:pt x="311679" y="552979"/>
                      <a:pt x="330200" y="587375"/>
                    </a:cubicBezTo>
                    <a:cubicBezTo>
                      <a:pt x="348721" y="621771"/>
                      <a:pt x="378883" y="678392"/>
                      <a:pt x="393700" y="711200"/>
                    </a:cubicBezTo>
                    <a:cubicBezTo>
                      <a:pt x="408517" y="744008"/>
                      <a:pt x="411163" y="763058"/>
                      <a:pt x="419100" y="784225"/>
                    </a:cubicBezTo>
                    <a:cubicBezTo>
                      <a:pt x="427038" y="805392"/>
                      <a:pt x="434446" y="820208"/>
                      <a:pt x="441325" y="838200"/>
                    </a:cubicBezTo>
                    <a:cubicBezTo>
                      <a:pt x="448204" y="856192"/>
                      <a:pt x="460375" y="892175"/>
                      <a:pt x="460375" y="892175"/>
                    </a:cubicBezTo>
                    <a:cubicBezTo>
                      <a:pt x="466725" y="910167"/>
                      <a:pt x="475192" y="928158"/>
                      <a:pt x="479425" y="946150"/>
                    </a:cubicBezTo>
                    <a:cubicBezTo>
                      <a:pt x="483658" y="964142"/>
                      <a:pt x="484717" y="980546"/>
                      <a:pt x="485775" y="1000125"/>
                    </a:cubicBezTo>
                    <a:cubicBezTo>
                      <a:pt x="486833" y="1019704"/>
                      <a:pt x="486304" y="1041664"/>
                      <a:pt x="485775" y="106362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6" name="フリーフォーム: 図形 595">
                <a:extLst>
                  <a:ext uri="{FF2B5EF4-FFF2-40B4-BE49-F238E27FC236}">
                    <a16:creationId xmlns:a16="http://schemas.microsoft.com/office/drawing/2014/main" id="{3864C04A-8BC5-4C1B-8B94-A160088E13EB}"/>
                  </a:ext>
                </a:extLst>
              </p:cNvPr>
              <p:cNvSpPr/>
              <p:nvPr/>
            </p:nvSpPr>
            <p:spPr>
              <a:xfrm>
                <a:off x="6978509" y="4298950"/>
                <a:ext cx="2126846" cy="755852"/>
              </a:xfrm>
              <a:custGeom>
                <a:avLst/>
                <a:gdLst>
                  <a:gd name="connsiteX0" fmla="*/ 0 w 2126846"/>
                  <a:gd name="connsiteY0" fmla="*/ 155575 h 755852"/>
                  <a:gd name="connsiteX1" fmla="*/ 219075 w 2126846"/>
                  <a:gd name="connsiteY1" fmla="*/ 139700 h 755852"/>
                  <a:gd name="connsiteX2" fmla="*/ 422275 w 2126846"/>
                  <a:gd name="connsiteY2" fmla="*/ 184150 h 755852"/>
                  <a:gd name="connsiteX3" fmla="*/ 615950 w 2126846"/>
                  <a:gd name="connsiteY3" fmla="*/ 288925 h 755852"/>
                  <a:gd name="connsiteX4" fmla="*/ 739775 w 2126846"/>
                  <a:gd name="connsiteY4" fmla="*/ 434975 h 755852"/>
                  <a:gd name="connsiteX5" fmla="*/ 879475 w 2126846"/>
                  <a:gd name="connsiteY5" fmla="*/ 552450 h 755852"/>
                  <a:gd name="connsiteX6" fmla="*/ 1133475 w 2126846"/>
                  <a:gd name="connsiteY6" fmla="*/ 657225 h 755852"/>
                  <a:gd name="connsiteX7" fmla="*/ 1336675 w 2126846"/>
                  <a:gd name="connsiteY7" fmla="*/ 742950 h 755852"/>
                  <a:gd name="connsiteX8" fmla="*/ 1692275 w 2126846"/>
                  <a:gd name="connsiteY8" fmla="*/ 730250 h 755852"/>
                  <a:gd name="connsiteX9" fmla="*/ 1984375 w 2126846"/>
                  <a:gd name="connsiteY9" fmla="*/ 508000 h 755852"/>
                  <a:gd name="connsiteX10" fmla="*/ 2063750 w 2126846"/>
                  <a:gd name="connsiteY10" fmla="*/ 282575 h 755852"/>
                  <a:gd name="connsiteX11" fmla="*/ 2117725 w 2126846"/>
                  <a:gd name="connsiteY11" fmla="*/ 0 h 75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6846" h="755852">
                    <a:moveTo>
                      <a:pt x="0" y="155575"/>
                    </a:moveTo>
                    <a:cubicBezTo>
                      <a:pt x="74348" y="145256"/>
                      <a:pt x="148696" y="134938"/>
                      <a:pt x="219075" y="139700"/>
                    </a:cubicBezTo>
                    <a:cubicBezTo>
                      <a:pt x="289454" y="144462"/>
                      <a:pt x="356129" y="159279"/>
                      <a:pt x="422275" y="184150"/>
                    </a:cubicBezTo>
                    <a:cubicBezTo>
                      <a:pt x="488421" y="209021"/>
                      <a:pt x="563033" y="247121"/>
                      <a:pt x="615950" y="288925"/>
                    </a:cubicBezTo>
                    <a:cubicBezTo>
                      <a:pt x="668867" y="330729"/>
                      <a:pt x="695854" y="391054"/>
                      <a:pt x="739775" y="434975"/>
                    </a:cubicBezTo>
                    <a:cubicBezTo>
                      <a:pt x="783696" y="478896"/>
                      <a:pt x="813858" y="515408"/>
                      <a:pt x="879475" y="552450"/>
                    </a:cubicBezTo>
                    <a:cubicBezTo>
                      <a:pt x="945092" y="589492"/>
                      <a:pt x="1133475" y="657225"/>
                      <a:pt x="1133475" y="657225"/>
                    </a:cubicBezTo>
                    <a:cubicBezTo>
                      <a:pt x="1209675" y="688975"/>
                      <a:pt x="1243542" y="730779"/>
                      <a:pt x="1336675" y="742950"/>
                    </a:cubicBezTo>
                    <a:cubicBezTo>
                      <a:pt x="1429808" y="755121"/>
                      <a:pt x="1584325" y="769408"/>
                      <a:pt x="1692275" y="730250"/>
                    </a:cubicBezTo>
                    <a:cubicBezTo>
                      <a:pt x="1800225" y="691092"/>
                      <a:pt x="1922463" y="582612"/>
                      <a:pt x="1984375" y="508000"/>
                    </a:cubicBezTo>
                    <a:cubicBezTo>
                      <a:pt x="2046287" y="433388"/>
                      <a:pt x="2041525" y="367242"/>
                      <a:pt x="2063750" y="282575"/>
                    </a:cubicBezTo>
                    <a:cubicBezTo>
                      <a:pt x="2085975" y="197908"/>
                      <a:pt x="2150533" y="42862"/>
                      <a:pt x="2117725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7" name="フリーフォーム: 図形 596">
                <a:extLst>
                  <a:ext uri="{FF2B5EF4-FFF2-40B4-BE49-F238E27FC236}">
                    <a16:creationId xmlns:a16="http://schemas.microsoft.com/office/drawing/2014/main" id="{975F1686-2EDE-4D9F-88C6-1E3886B401A2}"/>
                  </a:ext>
                </a:extLst>
              </p:cNvPr>
              <p:cNvSpPr/>
              <p:nvPr/>
            </p:nvSpPr>
            <p:spPr>
              <a:xfrm>
                <a:off x="7556747" y="4654550"/>
                <a:ext cx="701287" cy="512369"/>
              </a:xfrm>
              <a:custGeom>
                <a:avLst/>
                <a:gdLst>
                  <a:gd name="connsiteX0" fmla="*/ 59937 w 701287"/>
                  <a:gd name="connsiteY0" fmla="*/ 0 h 512369"/>
                  <a:gd name="connsiteX1" fmla="*/ 5962 w 701287"/>
                  <a:gd name="connsiteY1" fmla="*/ 107950 h 512369"/>
                  <a:gd name="connsiteX2" fmla="*/ 2787 w 701287"/>
                  <a:gd name="connsiteY2" fmla="*/ 190500 h 512369"/>
                  <a:gd name="connsiteX3" fmla="*/ 18662 w 701287"/>
                  <a:gd name="connsiteY3" fmla="*/ 269875 h 512369"/>
                  <a:gd name="connsiteX4" fmla="*/ 34537 w 701287"/>
                  <a:gd name="connsiteY4" fmla="*/ 358775 h 512369"/>
                  <a:gd name="connsiteX5" fmla="*/ 98037 w 701287"/>
                  <a:gd name="connsiteY5" fmla="*/ 476250 h 512369"/>
                  <a:gd name="connsiteX6" fmla="*/ 164712 w 701287"/>
                  <a:gd name="connsiteY6" fmla="*/ 511175 h 512369"/>
                  <a:gd name="connsiteX7" fmla="*/ 332987 w 701287"/>
                  <a:gd name="connsiteY7" fmla="*/ 501650 h 512369"/>
                  <a:gd name="connsiteX8" fmla="*/ 444112 w 701287"/>
                  <a:gd name="connsiteY8" fmla="*/ 476250 h 512369"/>
                  <a:gd name="connsiteX9" fmla="*/ 555237 w 701287"/>
                  <a:gd name="connsiteY9" fmla="*/ 438150 h 512369"/>
                  <a:gd name="connsiteX10" fmla="*/ 669537 w 701287"/>
                  <a:gd name="connsiteY10" fmla="*/ 393700 h 512369"/>
                  <a:gd name="connsiteX11" fmla="*/ 701287 w 701287"/>
                  <a:gd name="connsiteY11" fmla="*/ 374650 h 51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1287" h="512369">
                    <a:moveTo>
                      <a:pt x="59937" y="0"/>
                    </a:moveTo>
                    <a:cubicBezTo>
                      <a:pt x="37712" y="38100"/>
                      <a:pt x="15487" y="76200"/>
                      <a:pt x="5962" y="107950"/>
                    </a:cubicBezTo>
                    <a:cubicBezTo>
                      <a:pt x="-3563" y="139700"/>
                      <a:pt x="670" y="163513"/>
                      <a:pt x="2787" y="190500"/>
                    </a:cubicBezTo>
                    <a:cubicBezTo>
                      <a:pt x="4904" y="217488"/>
                      <a:pt x="13370" y="241829"/>
                      <a:pt x="18662" y="269875"/>
                    </a:cubicBezTo>
                    <a:cubicBezTo>
                      <a:pt x="23954" y="297921"/>
                      <a:pt x="21308" y="324379"/>
                      <a:pt x="34537" y="358775"/>
                    </a:cubicBezTo>
                    <a:cubicBezTo>
                      <a:pt x="47766" y="393171"/>
                      <a:pt x="76341" y="450850"/>
                      <a:pt x="98037" y="476250"/>
                    </a:cubicBezTo>
                    <a:cubicBezTo>
                      <a:pt x="119733" y="501650"/>
                      <a:pt x="125554" y="506942"/>
                      <a:pt x="164712" y="511175"/>
                    </a:cubicBezTo>
                    <a:cubicBezTo>
                      <a:pt x="203870" y="515408"/>
                      <a:pt x="286420" y="507471"/>
                      <a:pt x="332987" y="501650"/>
                    </a:cubicBezTo>
                    <a:cubicBezTo>
                      <a:pt x="379554" y="495829"/>
                      <a:pt x="407070" y="486833"/>
                      <a:pt x="444112" y="476250"/>
                    </a:cubicBezTo>
                    <a:cubicBezTo>
                      <a:pt x="481154" y="465667"/>
                      <a:pt x="517666" y="451908"/>
                      <a:pt x="555237" y="438150"/>
                    </a:cubicBezTo>
                    <a:cubicBezTo>
                      <a:pt x="592808" y="424392"/>
                      <a:pt x="645195" y="404283"/>
                      <a:pt x="669537" y="393700"/>
                    </a:cubicBezTo>
                    <a:cubicBezTo>
                      <a:pt x="693879" y="383117"/>
                      <a:pt x="696525" y="382058"/>
                      <a:pt x="701287" y="37465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8" name="フリーフォーム: 図形 597">
                <a:extLst>
                  <a:ext uri="{FF2B5EF4-FFF2-40B4-BE49-F238E27FC236}">
                    <a16:creationId xmlns:a16="http://schemas.microsoft.com/office/drawing/2014/main" id="{8AD60692-546A-41B4-9944-BEE37D6334F0}"/>
                  </a:ext>
                </a:extLst>
              </p:cNvPr>
              <p:cNvSpPr/>
              <p:nvPr/>
            </p:nvSpPr>
            <p:spPr>
              <a:xfrm>
                <a:off x="9020034" y="4486275"/>
                <a:ext cx="155575" cy="212725"/>
              </a:xfrm>
              <a:custGeom>
                <a:avLst/>
                <a:gdLst>
                  <a:gd name="connsiteX0" fmla="*/ 155575 w 155575"/>
                  <a:gd name="connsiteY0" fmla="*/ 0 h 212725"/>
                  <a:gd name="connsiteX1" fmla="*/ 95250 w 155575"/>
                  <a:gd name="connsiteY1" fmla="*/ 107950 h 212725"/>
                  <a:gd name="connsiteX2" fmla="*/ 0 w 155575"/>
                  <a:gd name="connsiteY2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75" h="212725">
                    <a:moveTo>
                      <a:pt x="155575" y="0"/>
                    </a:moveTo>
                    <a:cubicBezTo>
                      <a:pt x="138377" y="36248"/>
                      <a:pt x="121179" y="72496"/>
                      <a:pt x="95250" y="107950"/>
                    </a:cubicBezTo>
                    <a:cubicBezTo>
                      <a:pt x="69321" y="143404"/>
                      <a:pt x="13758" y="189442"/>
                      <a:pt x="0" y="21272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9" name="フリーフォーム: 図形 598">
                <a:extLst>
                  <a:ext uri="{FF2B5EF4-FFF2-40B4-BE49-F238E27FC236}">
                    <a16:creationId xmlns:a16="http://schemas.microsoft.com/office/drawing/2014/main" id="{286BC949-B354-4EAA-A464-BDFCEA31251A}"/>
                  </a:ext>
                </a:extLst>
              </p:cNvPr>
              <p:cNvSpPr/>
              <p:nvPr/>
            </p:nvSpPr>
            <p:spPr>
              <a:xfrm>
                <a:off x="9451834" y="5033433"/>
                <a:ext cx="157260" cy="1102971"/>
              </a:xfrm>
              <a:custGeom>
                <a:avLst/>
                <a:gdLst>
                  <a:gd name="connsiteX0" fmla="*/ 0 w 157260"/>
                  <a:gd name="connsiteY0" fmla="*/ 0 h 1102971"/>
                  <a:gd name="connsiteX1" fmla="*/ 12700 w 157260"/>
                  <a:gd name="connsiteY1" fmla="*/ 177800 h 1102971"/>
                  <a:gd name="connsiteX2" fmla="*/ 59267 w 157260"/>
                  <a:gd name="connsiteY2" fmla="*/ 342900 h 1102971"/>
                  <a:gd name="connsiteX3" fmla="*/ 84667 w 157260"/>
                  <a:gd name="connsiteY3" fmla="*/ 503767 h 1102971"/>
                  <a:gd name="connsiteX4" fmla="*/ 135467 w 157260"/>
                  <a:gd name="connsiteY4" fmla="*/ 723900 h 1102971"/>
                  <a:gd name="connsiteX5" fmla="*/ 148167 w 157260"/>
                  <a:gd name="connsiteY5" fmla="*/ 914400 h 1102971"/>
                  <a:gd name="connsiteX6" fmla="*/ 156633 w 157260"/>
                  <a:gd name="connsiteY6" fmla="*/ 1016000 h 1102971"/>
                  <a:gd name="connsiteX7" fmla="*/ 156633 w 157260"/>
                  <a:gd name="connsiteY7" fmla="*/ 1092200 h 1102971"/>
                  <a:gd name="connsiteX8" fmla="*/ 143933 w 157260"/>
                  <a:gd name="connsiteY8" fmla="*/ 1100667 h 11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260" h="1102971">
                    <a:moveTo>
                      <a:pt x="0" y="0"/>
                    </a:moveTo>
                    <a:cubicBezTo>
                      <a:pt x="1411" y="60325"/>
                      <a:pt x="2822" y="120650"/>
                      <a:pt x="12700" y="177800"/>
                    </a:cubicBezTo>
                    <a:cubicBezTo>
                      <a:pt x="22578" y="234950"/>
                      <a:pt x="47273" y="288572"/>
                      <a:pt x="59267" y="342900"/>
                    </a:cubicBezTo>
                    <a:cubicBezTo>
                      <a:pt x="71261" y="397228"/>
                      <a:pt x="71967" y="440267"/>
                      <a:pt x="84667" y="503767"/>
                    </a:cubicBezTo>
                    <a:cubicBezTo>
                      <a:pt x="97367" y="567267"/>
                      <a:pt x="124884" y="655461"/>
                      <a:pt x="135467" y="723900"/>
                    </a:cubicBezTo>
                    <a:cubicBezTo>
                      <a:pt x="146050" y="792339"/>
                      <a:pt x="144639" y="865717"/>
                      <a:pt x="148167" y="914400"/>
                    </a:cubicBezTo>
                    <a:cubicBezTo>
                      <a:pt x="151695" y="963083"/>
                      <a:pt x="155222" y="986367"/>
                      <a:pt x="156633" y="1016000"/>
                    </a:cubicBezTo>
                    <a:cubicBezTo>
                      <a:pt x="158044" y="1045633"/>
                      <a:pt x="156633" y="1092200"/>
                      <a:pt x="156633" y="1092200"/>
                    </a:cubicBezTo>
                    <a:cubicBezTo>
                      <a:pt x="154516" y="1106311"/>
                      <a:pt x="149224" y="1103489"/>
                      <a:pt x="143933" y="110066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0" name="フリーフォーム: 図形 599">
                <a:extLst>
                  <a:ext uri="{FF2B5EF4-FFF2-40B4-BE49-F238E27FC236}">
                    <a16:creationId xmlns:a16="http://schemas.microsoft.com/office/drawing/2014/main" id="{6B69B82F-E931-48CF-B99C-CCBEC6AA934D}"/>
                  </a:ext>
                </a:extLst>
              </p:cNvPr>
              <p:cNvSpPr/>
              <p:nvPr/>
            </p:nvSpPr>
            <p:spPr>
              <a:xfrm>
                <a:off x="9477234" y="6151033"/>
                <a:ext cx="122767" cy="359834"/>
              </a:xfrm>
              <a:custGeom>
                <a:avLst/>
                <a:gdLst>
                  <a:gd name="connsiteX0" fmla="*/ 122767 w 122767"/>
                  <a:gd name="connsiteY0" fmla="*/ 0 h 359834"/>
                  <a:gd name="connsiteX1" fmla="*/ 80433 w 122767"/>
                  <a:gd name="connsiteY1" fmla="*/ 105834 h 359834"/>
                  <a:gd name="connsiteX2" fmla="*/ 33867 w 122767"/>
                  <a:gd name="connsiteY2" fmla="*/ 228600 h 359834"/>
                  <a:gd name="connsiteX3" fmla="*/ 12700 w 122767"/>
                  <a:gd name="connsiteY3" fmla="*/ 325967 h 359834"/>
                  <a:gd name="connsiteX4" fmla="*/ 0 w 122767"/>
                  <a:gd name="connsiteY4" fmla="*/ 359834 h 3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67" h="359834">
                    <a:moveTo>
                      <a:pt x="122767" y="0"/>
                    </a:moveTo>
                    <a:cubicBezTo>
                      <a:pt x="109008" y="33867"/>
                      <a:pt x="95250" y="67734"/>
                      <a:pt x="80433" y="105834"/>
                    </a:cubicBezTo>
                    <a:cubicBezTo>
                      <a:pt x="65616" y="143934"/>
                      <a:pt x="45156" y="191911"/>
                      <a:pt x="33867" y="228600"/>
                    </a:cubicBezTo>
                    <a:cubicBezTo>
                      <a:pt x="22578" y="265289"/>
                      <a:pt x="18344" y="304095"/>
                      <a:pt x="12700" y="325967"/>
                    </a:cubicBezTo>
                    <a:cubicBezTo>
                      <a:pt x="7056" y="347839"/>
                      <a:pt x="3528" y="353836"/>
                      <a:pt x="0" y="359834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1" name="フリーフォーム: 図形 600">
                <a:extLst>
                  <a:ext uri="{FF2B5EF4-FFF2-40B4-BE49-F238E27FC236}">
                    <a16:creationId xmlns:a16="http://schemas.microsoft.com/office/drawing/2014/main" id="{A7C5550B-2C1A-48E9-9949-F5B4B3164266}"/>
                  </a:ext>
                </a:extLst>
              </p:cNvPr>
              <p:cNvSpPr/>
              <p:nvPr/>
            </p:nvSpPr>
            <p:spPr>
              <a:xfrm>
                <a:off x="9339077" y="6527800"/>
                <a:ext cx="129690" cy="160867"/>
              </a:xfrm>
              <a:custGeom>
                <a:avLst/>
                <a:gdLst>
                  <a:gd name="connsiteX0" fmla="*/ 129690 w 129690"/>
                  <a:gd name="connsiteY0" fmla="*/ 0 h 160867"/>
                  <a:gd name="connsiteX1" fmla="*/ 78890 w 129690"/>
                  <a:gd name="connsiteY1" fmla="*/ 63500 h 160867"/>
                  <a:gd name="connsiteX2" fmla="*/ 6924 w 129690"/>
                  <a:gd name="connsiteY2" fmla="*/ 114300 h 160867"/>
                  <a:gd name="connsiteX3" fmla="*/ 6924 w 129690"/>
                  <a:gd name="connsiteY3" fmla="*/ 160867 h 16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90" h="160867">
                    <a:moveTo>
                      <a:pt x="129690" y="0"/>
                    </a:moveTo>
                    <a:cubicBezTo>
                      <a:pt x="114520" y="22225"/>
                      <a:pt x="99351" y="44450"/>
                      <a:pt x="78890" y="63500"/>
                    </a:cubicBezTo>
                    <a:cubicBezTo>
                      <a:pt x="58429" y="82550"/>
                      <a:pt x="18918" y="98072"/>
                      <a:pt x="6924" y="114300"/>
                    </a:cubicBezTo>
                    <a:cubicBezTo>
                      <a:pt x="-5070" y="130528"/>
                      <a:pt x="927" y="145697"/>
                      <a:pt x="6924" y="16086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2" name="フリーフォーム: 図形 601">
                <a:extLst>
                  <a:ext uri="{FF2B5EF4-FFF2-40B4-BE49-F238E27FC236}">
                    <a16:creationId xmlns:a16="http://schemas.microsoft.com/office/drawing/2014/main" id="{C7399B56-42C6-4CB7-82B4-D88D7BAFDB24}"/>
                  </a:ext>
                </a:extLst>
              </p:cNvPr>
              <p:cNvSpPr/>
              <p:nvPr/>
            </p:nvSpPr>
            <p:spPr>
              <a:xfrm>
                <a:off x="9486759" y="620713"/>
                <a:ext cx="393700" cy="275425"/>
              </a:xfrm>
              <a:custGeom>
                <a:avLst/>
                <a:gdLst>
                  <a:gd name="connsiteX0" fmla="*/ 0 w 393700"/>
                  <a:gd name="connsiteY0" fmla="*/ 1587 h 275425"/>
                  <a:gd name="connsiteX1" fmla="*/ 12700 w 393700"/>
                  <a:gd name="connsiteY1" fmla="*/ 68262 h 275425"/>
                  <a:gd name="connsiteX2" fmla="*/ 19050 w 393700"/>
                  <a:gd name="connsiteY2" fmla="*/ 107950 h 275425"/>
                  <a:gd name="connsiteX3" fmla="*/ 49213 w 393700"/>
                  <a:gd name="connsiteY3" fmla="*/ 163512 h 275425"/>
                  <a:gd name="connsiteX4" fmla="*/ 90488 w 393700"/>
                  <a:gd name="connsiteY4" fmla="*/ 207962 h 275425"/>
                  <a:gd name="connsiteX5" fmla="*/ 136525 w 393700"/>
                  <a:gd name="connsiteY5" fmla="*/ 244475 h 275425"/>
                  <a:gd name="connsiteX6" fmla="*/ 166688 w 393700"/>
                  <a:gd name="connsiteY6" fmla="*/ 268287 h 275425"/>
                  <a:gd name="connsiteX7" fmla="*/ 187325 w 393700"/>
                  <a:gd name="connsiteY7" fmla="*/ 269875 h 275425"/>
                  <a:gd name="connsiteX8" fmla="*/ 209550 w 393700"/>
                  <a:gd name="connsiteY8" fmla="*/ 266700 h 275425"/>
                  <a:gd name="connsiteX9" fmla="*/ 325438 w 393700"/>
                  <a:gd name="connsiteY9" fmla="*/ 163512 h 275425"/>
                  <a:gd name="connsiteX10" fmla="*/ 338138 w 393700"/>
                  <a:gd name="connsiteY10" fmla="*/ 136525 h 275425"/>
                  <a:gd name="connsiteX11" fmla="*/ 393700 w 393700"/>
                  <a:gd name="connsiteY11" fmla="*/ 0 h 275425"/>
                  <a:gd name="connsiteX0" fmla="*/ 0 w 393700"/>
                  <a:gd name="connsiteY0" fmla="*/ 1587 h 275425"/>
                  <a:gd name="connsiteX1" fmla="*/ 12700 w 393700"/>
                  <a:gd name="connsiteY1" fmla="*/ 68262 h 275425"/>
                  <a:gd name="connsiteX2" fmla="*/ 19050 w 393700"/>
                  <a:gd name="connsiteY2" fmla="*/ 107950 h 275425"/>
                  <a:gd name="connsiteX3" fmla="*/ 49213 w 393700"/>
                  <a:gd name="connsiteY3" fmla="*/ 163512 h 275425"/>
                  <a:gd name="connsiteX4" fmla="*/ 90488 w 393700"/>
                  <a:gd name="connsiteY4" fmla="*/ 207962 h 275425"/>
                  <a:gd name="connsiteX5" fmla="*/ 136525 w 393700"/>
                  <a:gd name="connsiteY5" fmla="*/ 244475 h 275425"/>
                  <a:gd name="connsiteX6" fmla="*/ 166688 w 393700"/>
                  <a:gd name="connsiteY6" fmla="*/ 268287 h 275425"/>
                  <a:gd name="connsiteX7" fmla="*/ 187325 w 393700"/>
                  <a:gd name="connsiteY7" fmla="*/ 269875 h 275425"/>
                  <a:gd name="connsiteX8" fmla="*/ 209550 w 393700"/>
                  <a:gd name="connsiteY8" fmla="*/ 266700 h 275425"/>
                  <a:gd name="connsiteX9" fmla="*/ 325438 w 393700"/>
                  <a:gd name="connsiteY9" fmla="*/ 163512 h 275425"/>
                  <a:gd name="connsiteX10" fmla="*/ 339725 w 393700"/>
                  <a:gd name="connsiteY10" fmla="*/ 136525 h 275425"/>
                  <a:gd name="connsiteX11" fmla="*/ 393700 w 393700"/>
                  <a:gd name="connsiteY11" fmla="*/ 0 h 27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700" h="275425">
                    <a:moveTo>
                      <a:pt x="0" y="1587"/>
                    </a:moveTo>
                    <a:cubicBezTo>
                      <a:pt x="4762" y="26061"/>
                      <a:pt x="9525" y="50535"/>
                      <a:pt x="12700" y="68262"/>
                    </a:cubicBezTo>
                    <a:cubicBezTo>
                      <a:pt x="15875" y="85989"/>
                      <a:pt x="12965" y="92075"/>
                      <a:pt x="19050" y="107950"/>
                    </a:cubicBezTo>
                    <a:cubicBezTo>
                      <a:pt x="25135" y="123825"/>
                      <a:pt x="37307" y="146843"/>
                      <a:pt x="49213" y="163512"/>
                    </a:cubicBezTo>
                    <a:cubicBezTo>
                      <a:pt x="61119" y="180181"/>
                      <a:pt x="75936" y="194468"/>
                      <a:pt x="90488" y="207962"/>
                    </a:cubicBezTo>
                    <a:cubicBezTo>
                      <a:pt x="105040" y="221456"/>
                      <a:pt x="136525" y="244475"/>
                      <a:pt x="136525" y="244475"/>
                    </a:cubicBezTo>
                    <a:cubicBezTo>
                      <a:pt x="149225" y="254529"/>
                      <a:pt x="158221" y="264054"/>
                      <a:pt x="166688" y="268287"/>
                    </a:cubicBezTo>
                    <a:cubicBezTo>
                      <a:pt x="175155" y="272520"/>
                      <a:pt x="180181" y="270139"/>
                      <a:pt x="187325" y="269875"/>
                    </a:cubicBezTo>
                    <a:cubicBezTo>
                      <a:pt x="194469" y="269611"/>
                      <a:pt x="186531" y="284427"/>
                      <a:pt x="209550" y="266700"/>
                    </a:cubicBezTo>
                    <a:cubicBezTo>
                      <a:pt x="232569" y="248973"/>
                      <a:pt x="303742" y="185208"/>
                      <a:pt x="325438" y="163512"/>
                    </a:cubicBezTo>
                    <a:cubicBezTo>
                      <a:pt x="347134" y="141816"/>
                      <a:pt x="328348" y="163777"/>
                      <a:pt x="339725" y="136525"/>
                    </a:cubicBezTo>
                    <a:cubicBezTo>
                      <a:pt x="351102" y="109273"/>
                      <a:pt x="393700" y="0"/>
                      <a:pt x="393700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3" name="フリーフォーム: 図形 602">
                <a:extLst>
                  <a:ext uri="{FF2B5EF4-FFF2-40B4-BE49-F238E27FC236}">
                    <a16:creationId xmlns:a16="http://schemas.microsoft.com/office/drawing/2014/main" id="{45C1C97B-D1E0-46C1-8F5B-CAED1995B4AD}"/>
                  </a:ext>
                </a:extLst>
              </p:cNvPr>
              <p:cNvSpPr/>
              <p:nvPr/>
            </p:nvSpPr>
            <p:spPr>
              <a:xfrm>
                <a:off x="9743934" y="379413"/>
                <a:ext cx="106363" cy="26987"/>
              </a:xfrm>
              <a:custGeom>
                <a:avLst/>
                <a:gdLst>
                  <a:gd name="connsiteX0" fmla="*/ 0 w 106363"/>
                  <a:gd name="connsiteY0" fmla="*/ 0 h 26987"/>
                  <a:gd name="connsiteX1" fmla="*/ 106363 w 106363"/>
                  <a:gd name="connsiteY1" fmla="*/ 26987 h 2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363" h="26987">
                    <a:moveTo>
                      <a:pt x="0" y="0"/>
                    </a:moveTo>
                    <a:cubicBezTo>
                      <a:pt x="41672" y="13361"/>
                      <a:pt x="83344" y="26723"/>
                      <a:pt x="106363" y="2698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4" name="フリーフォーム: 図形 603">
                <a:extLst>
                  <a:ext uri="{FF2B5EF4-FFF2-40B4-BE49-F238E27FC236}">
                    <a16:creationId xmlns:a16="http://schemas.microsoft.com/office/drawing/2014/main" id="{C13FCC85-3B6F-4F44-8292-168A5DF2018A}"/>
                  </a:ext>
                </a:extLst>
              </p:cNvPr>
              <p:cNvSpPr/>
              <p:nvPr/>
            </p:nvSpPr>
            <p:spPr>
              <a:xfrm>
                <a:off x="9852884" y="414338"/>
                <a:ext cx="24400" cy="207962"/>
              </a:xfrm>
              <a:custGeom>
                <a:avLst/>
                <a:gdLst>
                  <a:gd name="connsiteX0" fmla="*/ 588 w 24400"/>
                  <a:gd name="connsiteY0" fmla="*/ 0 h 207962"/>
                  <a:gd name="connsiteX1" fmla="*/ 588 w 24400"/>
                  <a:gd name="connsiteY1" fmla="*/ 57150 h 207962"/>
                  <a:gd name="connsiteX2" fmla="*/ 588 w 24400"/>
                  <a:gd name="connsiteY2" fmla="*/ 100012 h 207962"/>
                  <a:gd name="connsiteX3" fmla="*/ 8525 w 24400"/>
                  <a:gd name="connsiteY3" fmla="*/ 158750 h 207962"/>
                  <a:gd name="connsiteX4" fmla="*/ 24400 w 24400"/>
                  <a:gd name="connsiteY4" fmla="*/ 207962 h 20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00" h="207962">
                    <a:moveTo>
                      <a:pt x="588" y="0"/>
                    </a:moveTo>
                    <a:lnTo>
                      <a:pt x="588" y="57150"/>
                    </a:lnTo>
                    <a:cubicBezTo>
                      <a:pt x="588" y="73819"/>
                      <a:pt x="-735" y="83079"/>
                      <a:pt x="588" y="100012"/>
                    </a:cubicBezTo>
                    <a:cubicBezTo>
                      <a:pt x="1911" y="116945"/>
                      <a:pt x="4556" y="140758"/>
                      <a:pt x="8525" y="158750"/>
                    </a:cubicBezTo>
                    <a:cubicBezTo>
                      <a:pt x="12494" y="176742"/>
                      <a:pt x="23871" y="201083"/>
                      <a:pt x="24400" y="20796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5" name="フリーフォーム: 図形 604">
                <a:extLst>
                  <a:ext uri="{FF2B5EF4-FFF2-40B4-BE49-F238E27FC236}">
                    <a16:creationId xmlns:a16="http://schemas.microsoft.com/office/drawing/2014/main" id="{D4E402D7-03AF-4A12-BB6E-B81D48DE52DA}"/>
                  </a:ext>
                </a:extLst>
              </p:cNvPr>
              <p:cNvSpPr/>
              <p:nvPr/>
            </p:nvSpPr>
            <p:spPr>
              <a:xfrm>
                <a:off x="9640747" y="381000"/>
                <a:ext cx="101600" cy="112713"/>
              </a:xfrm>
              <a:custGeom>
                <a:avLst/>
                <a:gdLst>
                  <a:gd name="connsiteX0" fmla="*/ 101600 w 101600"/>
                  <a:gd name="connsiteY0" fmla="*/ 0 h 112713"/>
                  <a:gd name="connsiteX1" fmla="*/ 60325 w 101600"/>
                  <a:gd name="connsiteY1" fmla="*/ 58738 h 112713"/>
                  <a:gd name="connsiteX2" fmla="*/ 34925 w 101600"/>
                  <a:gd name="connsiteY2" fmla="*/ 98425 h 112713"/>
                  <a:gd name="connsiteX3" fmla="*/ 0 w 101600"/>
                  <a:gd name="connsiteY3" fmla="*/ 112713 h 1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" h="112713">
                    <a:moveTo>
                      <a:pt x="101600" y="0"/>
                    </a:moveTo>
                    <a:cubicBezTo>
                      <a:pt x="86518" y="21167"/>
                      <a:pt x="71437" y="42334"/>
                      <a:pt x="60325" y="58738"/>
                    </a:cubicBezTo>
                    <a:cubicBezTo>
                      <a:pt x="49213" y="75142"/>
                      <a:pt x="44979" y="89429"/>
                      <a:pt x="34925" y="98425"/>
                    </a:cubicBezTo>
                    <a:cubicBezTo>
                      <a:pt x="24871" y="107421"/>
                      <a:pt x="12435" y="110067"/>
                      <a:pt x="0" y="11271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6" name="フリーフォーム: 図形 605">
                <a:extLst>
                  <a:ext uri="{FF2B5EF4-FFF2-40B4-BE49-F238E27FC236}">
                    <a16:creationId xmlns:a16="http://schemas.microsoft.com/office/drawing/2014/main" id="{0BBFA162-09D3-4C29-A5F5-C060CCD65525}"/>
                  </a:ext>
                </a:extLst>
              </p:cNvPr>
              <p:cNvSpPr/>
              <p:nvPr/>
            </p:nvSpPr>
            <p:spPr>
              <a:xfrm>
                <a:off x="9812197" y="544513"/>
                <a:ext cx="47526" cy="23812"/>
              </a:xfrm>
              <a:custGeom>
                <a:avLst/>
                <a:gdLst>
                  <a:gd name="connsiteX0" fmla="*/ 0 w 47526"/>
                  <a:gd name="connsiteY0" fmla="*/ 0 h 23812"/>
                  <a:gd name="connsiteX1" fmla="*/ 46037 w 47526"/>
                  <a:gd name="connsiteY1" fmla="*/ 23812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26" h="23812">
                    <a:moveTo>
                      <a:pt x="0" y="0"/>
                    </a:moveTo>
                    <a:cubicBezTo>
                      <a:pt x="27119" y="10980"/>
                      <a:pt x="54239" y="21960"/>
                      <a:pt x="46037" y="2381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7" name="フリーフォーム: 図形 606">
                <a:extLst>
                  <a:ext uri="{FF2B5EF4-FFF2-40B4-BE49-F238E27FC236}">
                    <a16:creationId xmlns:a16="http://schemas.microsoft.com/office/drawing/2014/main" id="{A61E1AA8-D756-4C2B-B0BE-7AA013DB1530}"/>
                  </a:ext>
                </a:extLst>
              </p:cNvPr>
              <p:cNvSpPr/>
              <p:nvPr/>
            </p:nvSpPr>
            <p:spPr>
              <a:xfrm>
                <a:off x="9656622" y="493713"/>
                <a:ext cx="65087" cy="17462"/>
              </a:xfrm>
              <a:custGeom>
                <a:avLst/>
                <a:gdLst>
                  <a:gd name="connsiteX0" fmla="*/ 65087 w 65087"/>
                  <a:gd name="connsiteY0" fmla="*/ 17462 h 17462"/>
                  <a:gd name="connsiteX1" fmla="*/ 0 w 65087"/>
                  <a:gd name="connsiteY1" fmla="*/ 0 h 1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087" h="17462">
                    <a:moveTo>
                      <a:pt x="65087" y="17462"/>
                    </a:moveTo>
                    <a:cubicBezTo>
                      <a:pt x="38629" y="10980"/>
                      <a:pt x="12171" y="4498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8" name="フリーフォーム: 図形 607">
                <a:extLst>
                  <a:ext uri="{FF2B5EF4-FFF2-40B4-BE49-F238E27FC236}">
                    <a16:creationId xmlns:a16="http://schemas.microsoft.com/office/drawing/2014/main" id="{8C98EF35-3209-4D91-8A79-8326D5CB4107}"/>
                  </a:ext>
                </a:extLst>
              </p:cNvPr>
              <p:cNvSpPr/>
              <p:nvPr/>
            </p:nvSpPr>
            <p:spPr>
              <a:xfrm>
                <a:off x="9567722" y="550863"/>
                <a:ext cx="117475" cy="35462"/>
              </a:xfrm>
              <a:custGeom>
                <a:avLst/>
                <a:gdLst>
                  <a:gd name="connsiteX0" fmla="*/ 0 w 117475"/>
                  <a:gd name="connsiteY0" fmla="*/ 0 h 37763"/>
                  <a:gd name="connsiteX1" fmla="*/ 47625 w 117475"/>
                  <a:gd name="connsiteY1" fmla="*/ 34925 h 37763"/>
                  <a:gd name="connsiteX2" fmla="*/ 93662 w 117475"/>
                  <a:gd name="connsiteY2" fmla="*/ 34925 h 37763"/>
                  <a:gd name="connsiteX3" fmla="*/ 117475 w 117475"/>
                  <a:gd name="connsiteY3" fmla="*/ 28575 h 37763"/>
                  <a:gd name="connsiteX0" fmla="*/ 0 w 117475"/>
                  <a:gd name="connsiteY0" fmla="*/ 0 h 35462"/>
                  <a:gd name="connsiteX1" fmla="*/ 47625 w 117475"/>
                  <a:gd name="connsiteY1" fmla="*/ 30162 h 35462"/>
                  <a:gd name="connsiteX2" fmla="*/ 93662 w 117475"/>
                  <a:gd name="connsiteY2" fmla="*/ 34925 h 35462"/>
                  <a:gd name="connsiteX3" fmla="*/ 117475 w 117475"/>
                  <a:gd name="connsiteY3" fmla="*/ 28575 h 3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75" h="35462">
                    <a:moveTo>
                      <a:pt x="0" y="0"/>
                    </a:moveTo>
                    <a:cubicBezTo>
                      <a:pt x="16007" y="14552"/>
                      <a:pt x="32015" y="24341"/>
                      <a:pt x="47625" y="30162"/>
                    </a:cubicBezTo>
                    <a:cubicBezTo>
                      <a:pt x="63235" y="35983"/>
                      <a:pt x="82020" y="35983"/>
                      <a:pt x="93662" y="34925"/>
                    </a:cubicBezTo>
                    <a:cubicBezTo>
                      <a:pt x="105304" y="33867"/>
                      <a:pt x="111389" y="31221"/>
                      <a:pt x="117475" y="2857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9" name="フリーフォーム: 図形 608">
                <a:extLst>
                  <a:ext uri="{FF2B5EF4-FFF2-40B4-BE49-F238E27FC236}">
                    <a16:creationId xmlns:a16="http://schemas.microsoft.com/office/drawing/2014/main" id="{17AD22EA-3B55-470F-8376-0D45D54658A1}"/>
                  </a:ext>
                </a:extLst>
              </p:cNvPr>
              <p:cNvSpPr/>
              <p:nvPr/>
            </p:nvSpPr>
            <p:spPr>
              <a:xfrm>
                <a:off x="9572484" y="528638"/>
                <a:ext cx="111125" cy="42862"/>
              </a:xfrm>
              <a:custGeom>
                <a:avLst/>
                <a:gdLst>
                  <a:gd name="connsiteX0" fmla="*/ 0 w 111125"/>
                  <a:gd name="connsiteY0" fmla="*/ 9525 h 42862"/>
                  <a:gd name="connsiteX1" fmla="*/ 52388 w 111125"/>
                  <a:gd name="connsiteY1" fmla="*/ 0 h 42862"/>
                  <a:gd name="connsiteX2" fmla="*/ 84138 w 111125"/>
                  <a:gd name="connsiteY2" fmla="*/ 9525 h 42862"/>
                  <a:gd name="connsiteX3" fmla="*/ 101600 w 111125"/>
                  <a:gd name="connsiteY3" fmla="*/ 17462 h 42862"/>
                  <a:gd name="connsiteX4" fmla="*/ 111125 w 111125"/>
                  <a:gd name="connsiteY4" fmla="*/ 42862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125" h="42862">
                    <a:moveTo>
                      <a:pt x="0" y="9525"/>
                    </a:moveTo>
                    <a:cubicBezTo>
                      <a:pt x="19182" y="4762"/>
                      <a:pt x="38365" y="0"/>
                      <a:pt x="52388" y="0"/>
                    </a:cubicBezTo>
                    <a:cubicBezTo>
                      <a:pt x="66411" y="0"/>
                      <a:pt x="75936" y="6615"/>
                      <a:pt x="84138" y="9525"/>
                    </a:cubicBezTo>
                    <a:cubicBezTo>
                      <a:pt x="92340" y="12435"/>
                      <a:pt x="97102" y="11906"/>
                      <a:pt x="101600" y="17462"/>
                    </a:cubicBezTo>
                    <a:cubicBezTo>
                      <a:pt x="106098" y="23018"/>
                      <a:pt x="108611" y="32940"/>
                      <a:pt x="111125" y="4286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0" name="フリーフォーム: 図形 609">
                <a:extLst>
                  <a:ext uri="{FF2B5EF4-FFF2-40B4-BE49-F238E27FC236}">
                    <a16:creationId xmlns:a16="http://schemas.microsoft.com/office/drawing/2014/main" id="{E7A2D8CA-32E6-4833-87C6-23568B6ECC2F}"/>
                  </a:ext>
                </a:extLst>
              </p:cNvPr>
              <p:cNvSpPr/>
              <p:nvPr/>
            </p:nvSpPr>
            <p:spPr>
              <a:xfrm>
                <a:off x="9783622" y="588956"/>
                <a:ext cx="84137" cy="16019"/>
              </a:xfrm>
              <a:custGeom>
                <a:avLst/>
                <a:gdLst>
                  <a:gd name="connsiteX0" fmla="*/ 0 w 84137"/>
                  <a:gd name="connsiteY0" fmla="*/ 14294 h 16019"/>
                  <a:gd name="connsiteX1" fmla="*/ 61912 w 84137"/>
                  <a:gd name="connsiteY1" fmla="*/ 7 h 16019"/>
                  <a:gd name="connsiteX2" fmla="*/ 84137 w 84137"/>
                  <a:gd name="connsiteY2" fmla="*/ 15882 h 16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37" h="16019">
                    <a:moveTo>
                      <a:pt x="0" y="14294"/>
                    </a:moveTo>
                    <a:cubicBezTo>
                      <a:pt x="23944" y="7018"/>
                      <a:pt x="47889" y="-258"/>
                      <a:pt x="61912" y="7"/>
                    </a:cubicBezTo>
                    <a:cubicBezTo>
                      <a:pt x="75935" y="272"/>
                      <a:pt x="83343" y="17734"/>
                      <a:pt x="84137" y="1588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1" name="フリーフォーム: 図形 610">
                <a:extLst>
                  <a:ext uri="{FF2B5EF4-FFF2-40B4-BE49-F238E27FC236}">
                    <a16:creationId xmlns:a16="http://schemas.microsoft.com/office/drawing/2014/main" id="{6D9A39B1-04A3-4CD8-86F9-41421403E8A3}"/>
                  </a:ext>
                </a:extLst>
              </p:cNvPr>
              <p:cNvSpPr/>
              <p:nvPr/>
            </p:nvSpPr>
            <p:spPr>
              <a:xfrm>
                <a:off x="9788384" y="614363"/>
                <a:ext cx="79375" cy="26035"/>
              </a:xfrm>
              <a:custGeom>
                <a:avLst/>
                <a:gdLst>
                  <a:gd name="connsiteX0" fmla="*/ 0 w 79375"/>
                  <a:gd name="connsiteY0" fmla="*/ 0 h 26035"/>
                  <a:gd name="connsiteX1" fmla="*/ 57150 w 79375"/>
                  <a:gd name="connsiteY1" fmla="*/ 25400 h 26035"/>
                  <a:gd name="connsiteX2" fmla="*/ 79375 w 79375"/>
                  <a:gd name="connsiteY2" fmla="*/ 15875 h 26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375" h="26035">
                    <a:moveTo>
                      <a:pt x="0" y="0"/>
                    </a:moveTo>
                    <a:cubicBezTo>
                      <a:pt x="21960" y="11377"/>
                      <a:pt x="43921" y="22754"/>
                      <a:pt x="57150" y="25400"/>
                    </a:cubicBezTo>
                    <a:cubicBezTo>
                      <a:pt x="70379" y="28046"/>
                      <a:pt x="74877" y="21960"/>
                      <a:pt x="79375" y="1587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2" name="フリーフォーム: 図形 611">
                <a:extLst>
                  <a:ext uri="{FF2B5EF4-FFF2-40B4-BE49-F238E27FC236}">
                    <a16:creationId xmlns:a16="http://schemas.microsoft.com/office/drawing/2014/main" id="{23D90424-E5C0-411F-8D09-6195DB1497E9}"/>
                  </a:ext>
                </a:extLst>
              </p:cNvPr>
              <p:cNvSpPr/>
              <p:nvPr/>
            </p:nvSpPr>
            <p:spPr>
              <a:xfrm>
                <a:off x="9763480" y="547688"/>
                <a:ext cx="42367" cy="141506"/>
              </a:xfrm>
              <a:custGeom>
                <a:avLst/>
                <a:gdLst>
                  <a:gd name="connsiteX0" fmla="*/ 42367 w 42367"/>
                  <a:gd name="connsiteY0" fmla="*/ 0 h 141506"/>
                  <a:gd name="connsiteX1" fmla="*/ 4267 w 42367"/>
                  <a:gd name="connsiteY1" fmla="*/ 46037 h 141506"/>
                  <a:gd name="connsiteX2" fmla="*/ 1092 w 42367"/>
                  <a:gd name="connsiteY2" fmla="*/ 76200 h 141506"/>
                  <a:gd name="connsiteX3" fmla="*/ 5854 w 42367"/>
                  <a:gd name="connsiteY3" fmla="*/ 111125 h 141506"/>
                  <a:gd name="connsiteX4" fmla="*/ 7442 w 42367"/>
                  <a:gd name="connsiteY4" fmla="*/ 141287 h 14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67" h="141506">
                    <a:moveTo>
                      <a:pt x="42367" y="0"/>
                    </a:moveTo>
                    <a:cubicBezTo>
                      <a:pt x="26756" y="16668"/>
                      <a:pt x="11146" y="33337"/>
                      <a:pt x="4267" y="46037"/>
                    </a:cubicBezTo>
                    <a:cubicBezTo>
                      <a:pt x="-2612" y="58737"/>
                      <a:pt x="828" y="65352"/>
                      <a:pt x="1092" y="76200"/>
                    </a:cubicBezTo>
                    <a:cubicBezTo>
                      <a:pt x="1356" y="87048"/>
                      <a:pt x="4796" y="100277"/>
                      <a:pt x="5854" y="111125"/>
                    </a:cubicBezTo>
                    <a:cubicBezTo>
                      <a:pt x="6912" y="121973"/>
                      <a:pt x="4532" y="143933"/>
                      <a:pt x="7442" y="14128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3" name="フリーフォーム: 図形 612">
                <a:extLst>
                  <a:ext uri="{FF2B5EF4-FFF2-40B4-BE49-F238E27FC236}">
                    <a16:creationId xmlns:a16="http://schemas.microsoft.com/office/drawing/2014/main" id="{245B8035-09D6-4DE1-813B-6426333A6056}"/>
                  </a:ext>
                </a:extLst>
              </p:cNvPr>
              <p:cNvSpPr/>
              <p:nvPr/>
            </p:nvSpPr>
            <p:spPr>
              <a:xfrm>
                <a:off x="9723297" y="541338"/>
                <a:ext cx="15875" cy="65087"/>
              </a:xfrm>
              <a:custGeom>
                <a:avLst/>
                <a:gdLst>
                  <a:gd name="connsiteX0" fmla="*/ 0 w 15875"/>
                  <a:gd name="connsiteY0" fmla="*/ 0 h 65087"/>
                  <a:gd name="connsiteX1" fmla="*/ 15875 w 15875"/>
                  <a:gd name="connsiteY1" fmla="*/ 65087 h 6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75" h="65087">
                    <a:moveTo>
                      <a:pt x="0" y="0"/>
                    </a:moveTo>
                    <a:cubicBezTo>
                      <a:pt x="5292" y="21696"/>
                      <a:pt x="14817" y="53445"/>
                      <a:pt x="15875" y="6508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4" name="フリーフォーム: 図形 613">
                <a:extLst>
                  <a:ext uri="{FF2B5EF4-FFF2-40B4-BE49-F238E27FC236}">
                    <a16:creationId xmlns:a16="http://schemas.microsoft.com/office/drawing/2014/main" id="{620C2039-9CAD-448B-B5B4-F25551526B79}"/>
                  </a:ext>
                </a:extLst>
              </p:cNvPr>
              <p:cNvSpPr/>
              <p:nvPr/>
            </p:nvSpPr>
            <p:spPr>
              <a:xfrm>
                <a:off x="9651859" y="736105"/>
                <a:ext cx="92075" cy="44945"/>
              </a:xfrm>
              <a:custGeom>
                <a:avLst/>
                <a:gdLst>
                  <a:gd name="connsiteX0" fmla="*/ 0 w 92075"/>
                  <a:gd name="connsiteY0" fmla="*/ 17958 h 44945"/>
                  <a:gd name="connsiteX1" fmla="*/ 55563 w 92075"/>
                  <a:gd name="connsiteY1" fmla="*/ 495 h 44945"/>
                  <a:gd name="connsiteX2" fmla="*/ 76200 w 92075"/>
                  <a:gd name="connsiteY2" fmla="*/ 8433 h 44945"/>
                  <a:gd name="connsiteX3" fmla="*/ 92075 w 92075"/>
                  <a:gd name="connsiteY3" fmla="*/ 44945 h 4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075" h="44945">
                    <a:moveTo>
                      <a:pt x="0" y="17958"/>
                    </a:moveTo>
                    <a:cubicBezTo>
                      <a:pt x="21431" y="10020"/>
                      <a:pt x="42863" y="2082"/>
                      <a:pt x="55563" y="495"/>
                    </a:cubicBezTo>
                    <a:cubicBezTo>
                      <a:pt x="68263" y="-1092"/>
                      <a:pt x="70115" y="1025"/>
                      <a:pt x="76200" y="8433"/>
                    </a:cubicBezTo>
                    <a:cubicBezTo>
                      <a:pt x="82285" y="15841"/>
                      <a:pt x="87180" y="30393"/>
                      <a:pt x="92075" y="44945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5" name="フリーフォーム: 図形 614">
                <a:extLst>
                  <a:ext uri="{FF2B5EF4-FFF2-40B4-BE49-F238E27FC236}">
                    <a16:creationId xmlns:a16="http://schemas.microsoft.com/office/drawing/2014/main" id="{B81A643E-F1D1-4CB8-B56B-0EF31640341C}"/>
                  </a:ext>
                </a:extLst>
              </p:cNvPr>
              <p:cNvSpPr/>
              <p:nvPr/>
            </p:nvSpPr>
            <p:spPr>
              <a:xfrm>
                <a:off x="9655034" y="788988"/>
                <a:ext cx="73853" cy="21133"/>
              </a:xfrm>
              <a:custGeom>
                <a:avLst/>
                <a:gdLst>
                  <a:gd name="connsiteX0" fmla="*/ 0 w 73853"/>
                  <a:gd name="connsiteY0" fmla="*/ 0 h 21133"/>
                  <a:gd name="connsiteX1" fmla="*/ 63500 w 73853"/>
                  <a:gd name="connsiteY1" fmla="*/ 20637 h 21133"/>
                  <a:gd name="connsiteX2" fmla="*/ 73025 w 73853"/>
                  <a:gd name="connsiteY2" fmla="*/ 12700 h 2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853" h="21133">
                    <a:moveTo>
                      <a:pt x="0" y="0"/>
                    </a:moveTo>
                    <a:cubicBezTo>
                      <a:pt x="25664" y="9260"/>
                      <a:pt x="51329" y="18520"/>
                      <a:pt x="63500" y="20637"/>
                    </a:cubicBezTo>
                    <a:cubicBezTo>
                      <a:pt x="75671" y="22754"/>
                      <a:pt x="74348" y="17727"/>
                      <a:pt x="73025" y="127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6" name="フリーフォーム: 図形 615">
                <a:extLst>
                  <a:ext uri="{FF2B5EF4-FFF2-40B4-BE49-F238E27FC236}">
                    <a16:creationId xmlns:a16="http://schemas.microsoft.com/office/drawing/2014/main" id="{41D2250B-1A56-4D9E-9F47-FE6D81D8D216}"/>
                  </a:ext>
                </a:extLst>
              </p:cNvPr>
              <p:cNvSpPr/>
              <p:nvPr/>
            </p:nvSpPr>
            <p:spPr>
              <a:xfrm>
                <a:off x="9661384" y="763588"/>
                <a:ext cx="73025" cy="14587"/>
              </a:xfrm>
              <a:custGeom>
                <a:avLst/>
                <a:gdLst>
                  <a:gd name="connsiteX0" fmla="*/ 0 w 73025"/>
                  <a:gd name="connsiteY0" fmla="*/ 0 h 14587"/>
                  <a:gd name="connsiteX1" fmla="*/ 52388 w 73025"/>
                  <a:gd name="connsiteY1" fmla="*/ 12700 h 14587"/>
                  <a:gd name="connsiteX2" fmla="*/ 73025 w 73025"/>
                  <a:gd name="connsiteY2" fmla="*/ 14287 h 1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25" h="14587">
                    <a:moveTo>
                      <a:pt x="0" y="0"/>
                    </a:moveTo>
                    <a:cubicBezTo>
                      <a:pt x="20108" y="5159"/>
                      <a:pt x="40217" y="10319"/>
                      <a:pt x="52388" y="12700"/>
                    </a:cubicBezTo>
                    <a:cubicBezTo>
                      <a:pt x="64559" y="15081"/>
                      <a:pt x="68792" y="14684"/>
                      <a:pt x="73025" y="1428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7" name="フリーフォーム: 図形 616">
                <a:extLst>
                  <a:ext uri="{FF2B5EF4-FFF2-40B4-BE49-F238E27FC236}">
                    <a16:creationId xmlns:a16="http://schemas.microsoft.com/office/drawing/2014/main" id="{C9EDA2FC-E013-42C4-8FFA-CB3CB2C048EE}"/>
                  </a:ext>
                </a:extLst>
              </p:cNvPr>
              <p:cNvSpPr/>
              <p:nvPr/>
            </p:nvSpPr>
            <p:spPr>
              <a:xfrm>
                <a:off x="10182084" y="6134100"/>
                <a:ext cx="67733" cy="129117"/>
              </a:xfrm>
              <a:custGeom>
                <a:avLst/>
                <a:gdLst>
                  <a:gd name="connsiteX0" fmla="*/ 67733 w 67733"/>
                  <a:gd name="connsiteY0" fmla="*/ 0 h 129117"/>
                  <a:gd name="connsiteX1" fmla="*/ 44450 w 67733"/>
                  <a:gd name="connsiteY1" fmla="*/ 50800 h 129117"/>
                  <a:gd name="connsiteX2" fmla="*/ 8467 w 67733"/>
                  <a:gd name="connsiteY2" fmla="*/ 110067 h 129117"/>
                  <a:gd name="connsiteX3" fmla="*/ 0 w 67733"/>
                  <a:gd name="connsiteY3" fmla="*/ 129117 h 12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33" h="129117">
                    <a:moveTo>
                      <a:pt x="67733" y="0"/>
                    </a:moveTo>
                    <a:cubicBezTo>
                      <a:pt x="61030" y="16227"/>
                      <a:pt x="54328" y="32455"/>
                      <a:pt x="44450" y="50800"/>
                    </a:cubicBezTo>
                    <a:cubicBezTo>
                      <a:pt x="34572" y="69145"/>
                      <a:pt x="15875" y="97014"/>
                      <a:pt x="8467" y="110067"/>
                    </a:cubicBezTo>
                    <a:cubicBezTo>
                      <a:pt x="1059" y="123120"/>
                      <a:pt x="0" y="129117"/>
                      <a:pt x="0" y="12911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8" name="フリーフォーム: 図形 617">
                <a:extLst>
                  <a:ext uri="{FF2B5EF4-FFF2-40B4-BE49-F238E27FC236}">
                    <a16:creationId xmlns:a16="http://schemas.microsoft.com/office/drawing/2014/main" id="{2C7299D1-F2B5-4994-A7C6-2D704DBAA249}"/>
                  </a:ext>
                </a:extLst>
              </p:cNvPr>
              <p:cNvSpPr/>
              <p:nvPr/>
            </p:nvSpPr>
            <p:spPr>
              <a:xfrm>
                <a:off x="10139751" y="6159500"/>
                <a:ext cx="69850" cy="112183"/>
              </a:xfrm>
              <a:custGeom>
                <a:avLst/>
                <a:gdLst>
                  <a:gd name="connsiteX0" fmla="*/ 69850 w 69850"/>
                  <a:gd name="connsiteY0" fmla="*/ 0 h 112183"/>
                  <a:gd name="connsiteX1" fmla="*/ 16933 w 69850"/>
                  <a:gd name="connsiteY1" fmla="*/ 88900 h 112183"/>
                  <a:gd name="connsiteX2" fmla="*/ 0 w 69850"/>
                  <a:gd name="connsiteY2" fmla="*/ 112183 h 11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850" h="112183">
                    <a:moveTo>
                      <a:pt x="69850" y="0"/>
                    </a:moveTo>
                    <a:cubicBezTo>
                      <a:pt x="49212" y="35101"/>
                      <a:pt x="28575" y="70203"/>
                      <a:pt x="16933" y="88900"/>
                    </a:cubicBezTo>
                    <a:cubicBezTo>
                      <a:pt x="5291" y="107597"/>
                      <a:pt x="4939" y="108303"/>
                      <a:pt x="0" y="11218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9" name="フリーフォーム: 図形 618">
                <a:extLst>
                  <a:ext uri="{FF2B5EF4-FFF2-40B4-BE49-F238E27FC236}">
                    <a16:creationId xmlns:a16="http://schemas.microsoft.com/office/drawing/2014/main" id="{99372C94-077A-44C5-9D69-5FEFD2F370BB}"/>
                  </a:ext>
                </a:extLst>
              </p:cNvPr>
              <p:cNvSpPr/>
              <p:nvPr/>
            </p:nvSpPr>
            <p:spPr>
              <a:xfrm>
                <a:off x="9955601" y="6413500"/>
                <a:ext cx="82550" cy="16933"/>
              </a:xfrm>
              <a:custGeom>
                <a:avLst/>
                <a:gdLst>
                  <a:gd name="connsiteX0" fmla="*/ 0 w 82550"/>
                  <a:gd name="connsiteY0" fmla="*/ 16933 h 16933"/>
                  <a:gd name="connsiteX1" fmla="*/ 82550 w 82550"/>
                  <a:gd name="connsiteY1" fmla="*/ 0 h 1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" h="16933">
                    <a:moveTo>
                      <a:pt x="0" y="16933"/>
                    </a:moveTo>
                    <a:cubicBezTo>
                      <a:pt x="34925" y="12170"/>
                      <a:pt x="69850" y="7408"/>
                      <a:pt x="82550" y="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0" name="フリーフォーム: 図形 619">
                <a:extLst>
                  <a:ext uri="{FF2B5EF4-FFF2-40B4-BE49-F238E27FC236}">
                    <a16:creationId xmlns:a16="http://schemas.microsoft.com/office/drawing/2014/main" id="{C6B3478D-8509-457F-B5DB-B9AB3414A508}"/>
                  </a:ext>
                </a:extLst>
              </p:cNvPr>
              <p:cNvSpPr/>
              <p:nvPr/>
            </p:nvSpPr>
            <p:spPr>
              <a:xfrm>
                <a:off x="9246517" y="2728383"/>
                <a:ext cx="734484" cy="1162103"/>
              </a:xfrm>
              <a:custGeom>
                <a:avLst/>
                <a:gdLst>
                  <a:gd name="connsiteX0" fmla="*/ 734484 w 734484"/>
                  <a:gd name="connsiteY0" fmla="*/ 0 h 1162103"/>
                  <a:gd name="connsiteX1" fmla="*/ 698500 w 734484"/>
                  <a:gd name="connsiteY1" fmla="*/ 101600 h 1162103"/>
                  <a:gd name="connsiteX2" fmla="*/ 643467 w 734484"/>
                  <a:gd name="connsiteY2" fmla="*/ 247650 h 1162103"/>
                  <a:gd name="connsiteX3" fmla="*/ 586317 w 734484"/>
                  <a:gd name="connsiteY3" fmla="*/ 387350 h 1162103"/>
                  <a:gd name="connsiteX4" fmla="*/ 524934 w 734484"/>
                  <a:gd name="connsiteY4" fmla="*/ 533400 h 1162103"/>
                  <a:gd name="connsiteX5" fmla="*/ 455084 w 734484"/>
                  <a:gd name="connsiteY5" fmla="*/ 641350 h 1162103"/>
                  <a:gd name="connsiteX6" fmla="*/ 372534 w 734484"/>
                  <a:gd name="connsiteY6" fmla="*/ 745067 h 1162103"/>
                  <a:gd name="connsiteX7" fmla="*/ 300567 w 734484"/>
                  <a:gd name="connsiteY7" fmla="*/ 831850 h 1162103"/>
                  <a:gd name="connsiteX8" fmla="*/ 243417 w 734484"/>
                  <a:gd name="connsiteY8" fmla="*/ 895350 h 1162103"/>
                  <a:gd name="connsiteX9" fmla="*/ 148167 w 734484"/>
                  <a:gd name="connsiteY9" fmla="*/ 984250 h 1162103"/>
                  <a:gd name="connsiteX10" fmla="*/ 46567 w 734484"/>
                  <a:gd name="connsiteY10" fmla="*/ 1073150 h 1162103"/>
                  <a:gd name="connsiteX11" fmla="*/ 12700 w 734484"/>
                  <a:gd name="connsiteY11" fmla="*/ 1121834 h 1162103"/>
                  <a:gd name="connsiteX12" fmla="*/ 0 w 734484"/>
                  <a:gd name="connsiteY12" fmla="*/ 1162050 h 116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4484" h="1162103">
                    <a:moveTo>
                      <a:pt x="734484" y="0"/>
                    </a:moveTo>
                    <a:cubicBezTo>
                      <a:pt x="724076" y="30162"/>
                      <a:pt x="713669" y="60325"/>
                      <a:pt x="698500" y="101600"/>
                    </a:cubicBezTo>
                    <a:cubicBezTo>
                      <a:pt x="683331" y="142875"/>
                      <a:pt x="662164" y="200025"/>
                      <a:pt x="643467" y="247650"/>
                    </a:cubicBezTo>
                    <a:cubicBezTo>
                      <a:pt x="624770" y="295275"/>
                      <a:pt x="606072" y="339725"/>
                      <a:pt x="586317" y="387350"/>
                    </a:cubicBezTo>
                    <a:cubicBezTo>
                      <a:pt x="566562" y="434975"/>
                      <a:pt x="546806" y="491067"/>
                      <a:pt x="524934" y="533400"/>
                    </a:cubicBezTo>
                    <a:cubicBezTo>
                      <a:pt x="503062" y="575733"/>
                      <a:pt x="480484" y="606072"/>
                      <a:pt x="455084" y="641350"/>
                    </a:cubicBezTo>
                    <a:cubicBezTo>
                      <a:pt x="429684" y="676628"/>
                      <a:pt x="398287" y="713317"/>
                      <a:pt x="372534" y="745067"/>
                    </a:cubicBezTo>
                    <a:cubicBezTo>
                      <a:pt x="346781" y="776817"/>
                      <a:pt x="322086" y="806803"/>
                      <a:pt x="300567" y="831850"/>
                    </a:cubicBezTo>
                    <a:cubicBezTo>
                      <a:pt x="279048" y="856897"/>
                      <a:pt x="268817" y="869950"/>
                      <a:pt x="243417" y="895350"/>
                    </a:cubicBezTo>
                    <a:cubicBezTo>
                      <a:pt x="218017" y="920750"/>
                      <a:pt x="180975" y="954617"/>
                      <a:pt x="148167" y="984250"/>
                    </a:cubicBezTo>
                    <a:cubicBezTo>
                      <a:pt x="115359" y="1013883"/>
                      <a:pt x="69145" y="1050219"/>
                      <a:pt x="46567" y="1073150"/>
                    </a:cubicBezTo>
                    <a:cubicBezTo>
                      <a:pt x="23989" y="1096081"/>
                      <a:pt x="20461" y="1107017"/>
                      <a:pt x="12700" y="1121834"/>
                    </a:cubicBezTo>
                    <a:cubicBezTo>
                      <a:pt x="4939" y="1136651"/>
                      <a:pt x="10230" y="1163461"/>
                      <a:pt x="0" y="116205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1" name="フリーフォーム: 図形 620">
                <a:extLst>
                  <a:ext uri="{FF2B5EF4-FFF2-40B4-BE49-F238E27FC236}">
                    <a16:creationId xmlns:a16="http://schemas.microsoft.com/office/drawing/2014/main" id="{E1DB8809-3FB1-41A5-AD08-50904F839CE2}"/>
                  </a:ext>
                </a:extLst>
              </p:cNvPr>
              <p:cNvSpPr/>
              <p:nvPr/>
            </p:nvSpPr>
            <p:spPr>
              <a:xfrm>
                <a:off x="10124836" y="790685"/>
                <a:ext cx="140763" cy="155481"/>
              </a:xfrm>
              <a:custGeom>
                <a:avLst/>
                <a:gdLst>
                  <a:gd name="connsiteX0" fmla="*/ 137681 w 140763"/>
                  <a:gd name="connsiteY0" fmla="*/ 948 h 155481"/>
                  <a:gd name="connsiteX1" fmla="*/ 103815 w 140763"/>
                  <a:gd name="connsiteY1" fmla="*/ 53865 h 155481"/>
                  <a:gd name="connsiteX2" fmla="*/ 69948 w 140763"/>
                  <a:gd name="connsiteY2" fmla="*/ 89848 h 155481"/>
                  <a:gd name="connsiteX3" fmla="*/ 29731 w 140763"/>
                  <a:gd name="connsiteY3" fmla="*/ 121598 h 155481"/>
                  <a:gd name="connsiteX4" fmla="*/ 98 w 140763"/>
                  <a:gd name="connsiteY4" fmla="*/ 144882 h 155481"/>
                  <a:gd name="connsiteX5" fmla="*/ 23381 w 140763"/>
                  <a:gd name="connsiteY5" fmla="*/ 155465 h 155481"/>
                  <a:gd name="connsiteX6" fmla="*/ 101698 w 140763"/>
                  <a:gd name="connsiteY6" fmla="*/ 142765 h 155481"/>
                  <a:gd name="connsiteX7" fmla="*/ 133448 w 140763"/>
                  <a:gd name="connsiteY7" fmla="*/ 102548 h 155481"/>
                  <a:gd name="connsiteX8" fmla="*/ 137681 w 140763"/>
                  <a:gd name="connsiteY8" fmla="*/ 948 h 15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763" h="155481">
                    <a:moveTo>
                      <a:pt x="137681" y="948"/>
                    </a:moveTo>
                    <a:cubicBezTo>
                      <a:pt x="132742" y="-7166"/>
                      <a:pt x="115104" y="39048"/>
                      <a:pt x="103815" y="53865"/>
                    </a:cubicBezTo>
                    <a:cubicBezTo>
                      <a:pt x="92526" y="68682"/>
                      <a:pt x="82295" y="78559"/>
                      <a:pt x="69948" y="89848"/>
                    </a:cubicBezTo>
                    <a:cubicBezTo>
                      <a:pt x="57601" y="101137"/>
                      <a:pt x="29731" y="121598"/>
                      <a:pt x="29731" y="121598"/>
                    </a:cubicBezTo>
                    <a:cubicBezTo>
                      <a:pt x="18089" y="130770"/>
                      <a:pt x="1156" y="139238"/>
                      <a:pt x="98" y="144882"/>
                    </a:cubicBezTo>
                    <a:cubicBezTo>
                      <a:pt x="-960" y="150526"/>
                      <a:pt x="6448" y="155818"/>
                      <a:pt x="23381" y="155465"/>
                    </a:cubicBezTo>
                    <a:cubicBezTo>
                      <a:pt x="40314" y="155112"/>
                      <a:pt x="83353" y="151585"/>
                      <a:pt x="101698" y="142765"/>
                    </a:cubicBezTo>
                    <a:cubicBezTo>
                      <a:pt x="120043" y="133945"/>
                      <a:pt x="124981" y="119129"/>
                      <a:pt x="133448" y="102548"/>
                    </a:cubicBezTo>
                    <a:cubicBezTo>
                      <a:pt x="141915" y="85968"/>
                      <a:pt x="142620" y="9062"/>
                      <a:pt x="137681" y="948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2" name="フリーフォーム: 図形 621">
                <a:extLst>
                  <a:ext uri="{FF2B5EF4-FFF2-40B4-BE49-F238E27FC236}">
                    <a16:creationId xmlns:a16="http://schemas.microsoft.com/office/drawing/2014/main" id="{D468F463-79D1-4C77-BEDD-26435DAA27A6}"/>
                  </a:ext>
                </a:extLst>
              </p:cNvPr>
              <p:cNvSpPr/>
              <p:nvPr/>
            </p:nvSpPr>
            <p:spPr>
              <a:xfrm>
                <a:off x="10291800" y="828806"/>
                <a:ext cx="227082" cy="139591"/>
              </a:xfrm>
              <a:custGeom>
                <a:avLst/>
                <a:gdLst>
                  <a:gd name="connsiteX0" fmla="*/ 351 w 227082"/>
                  <a:gd name="connsiteY0" fmla="*/ 138511 h 139591"/>
                  <a:gd name="connsiteX1" fmla="*/ 29984 w 227082"/>
                  <a:gd name="connsiteY1" fmla="*/ 81361 h 139591"/>
                  <a:gd name="connsiteX2" fmla="*/ 55384 w 227082"/>
                  <a:gd name="connsiteY2" fmla="*/ 28444 h 139591"/>
                  <a:gd name="connsiteX3" fmla="*/ 104067 w 227082"/>
                  <a:gd name="connsiteY3" fmla="*/ 3044 h 139591"/>
                  <a:gd name="connsiteX4" fmla="*/ 137934 w 227082"/>
                  <a:gd name="connsiteY4" fmla="*/ 927 h 139591"/>
                  <a:gd name="connsiteX5" fmla="*/ 178151 w 227082"/>
                  <a:gd name="connsiteY5" fmla="*/ 7277 h 139591"/>
                  <a:gd name="connsiteX6" fmla="*/ 226834 w 227082"/>
                  <a:gd name="connsiteY6" fmla="*/ 45377 h 139591"/>
                  <a:gd name="connsiteX7" fmla="*/ 195084 w 227082"/>
                  <a:gd name="connsiteY7" fmla="*/ 68661 h 139591"/>
                  <a:gd name="connsiteX8" fmla="*/ 150634 w 227082"/>
                  <a:gd name="connsiteY8" fmla="*/ 119461 h 139591"/>
                  <a:gd name="connsiteX9" fmla="*/ 110417 w 227082"/>
                  <a:gd name="connsiteY9" fmla="*/ 119461 h 139591"/>
                  <a:gd name="connsiteX10" fmla="*/ 51151 w 227082"/>
                  <a:gd name="connsiteY10" fmla="*/ 119461 h 139591"/>
                  <a:gd name="connsiteX11" fmla="*/ 351 w 227082"/>
                  <a:gd name="connsiteY11" fmla="*/ 138511 h 139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7082" h="139591">
                    <a:moveTo>
                      <a:pt x="351" y="138511"/>
                    </a:moveTo>
                    <a:cubicBezTo>
                      <a:pt x="-3177" y="132161"/>
                      <a:pt x="20812" y="99705"/>
                      <a:pt x="29984" y="81361"/>
                    </a:cubicBezTo>
                    <a:cubicBezTo>
                      <a:pt x="39156" y="63017"/>
                      <a:pt x="43037" y="41497"/>
                      <a:pt x="55384" y="28444"/>
                    </a:cubicBezTo>
                    <a:cubicBezTo>
                      <a:pt x="67731" y="15391"/>
                      <a:pt x="90309" y="7630"/>
                      <a:pt x="104067" y="3044"/>
                    </a:cubicBezTo>
                    <a:cubicBezTo>
                      <a:pt x="117825" y="-1542"/>
                      <a:pt x="125587" y="222"/>
                      <a:pt x="137934" y="927"/>
                    </a:cubicBezTo>
                    <a:cubicBezTo>
                      <a:pt x="150281" y="1632"/>
                      <a:pt x="163334" y="-131"/>
                      <a:pt x="178151" y="7277"/>
                    </a:cubicBezTo>
                    <a:cubicBezTo>
                      <a:pt x="192968" y="14685"/>
                      <a:pt x="224012" y="35146"/>
                      <a:pt x="226834" y="45377"/>
                    </a:cubicBezTo>
                    <a:cubicBezTo>
                      <a:pt x="229656" y="55608"/>
                      <a:pt x="207784" y="56314"/>
                      <a:pt x="195084" y="68661"/>
                    </a:cubicBezTo>
                    <a:cubicBezTo>
                      <a:pt x="182384" y="81008"/>
                      <a:pt x="164745" y="110994"/>
                      <a:pt x="150634" y="119461"/>
                    </a:cubicBezTo>
                    <a:cubicBezTo>
                      <a:pt x="136523" y="127928"/>
                      <a:pt x="110417" y="119461"/>
                      <a:pt x="110417" y="119461"/>
                    </a:cubicBezTo>
                    <a:cubicBezTo>
                      <a:pt x="93837" y="119461"/>
                      <a:pt x="69495" y="117697"/>
                      <a:pt x="51151" y="119461"/>
                    </a:cubicBezTo>
                    <a:cubicBezTo>
                      <a:pt x="32807" y="121225"/>
                      <a:pt x="3879" y="144861"/>
                      <a:pt x="351" y="138511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3" name="フリーフォーム: 図形 622">
                <a:extLst>
                  <a:ext uri="{FF2B5EF4-FFF2-40B4-BE49-F238E27FC236}">
                    <a16:creationId xmlns:a16="http://schemas.microsoft.com/office/drawing/2014/main" id="{24A7B7F0-B863-47F4-98B4-ED89FFF55B9A}"/>
                  </a:ext>
                </a:extLst>
              </p:cNvPr>
              <p:cNvSpPr/>
              <p:nvPr/>
            </p:nvSpPr>
            <p:spPr>
              <a:xfrm>
                <a:off x="10196883" y="984953"/>
                <a:ext cx="180796" cy="58172"/>
              </a:xfrm>
              <a:custGeom>
                <a:avLst/>
                <a:gdLst>
                  <a:gd name="connsiteX0" fmla="*/ 18 w 180796"/>
                  <a:gd name="connsiteY0" fmla="*/ 56447 h 58172"/>
                  <a:gd name="connsiteX1" fmla="*/ 61401 w 180796"/>
                  <a:gd name="connsiteY1" fmla="*/ 20464 h 58172"/>
                  <a:gd name="connsiteX2" fmla="*/ 103734 w 180796"/>
                  <a:gd name="connsiteY2" fmla="*/ 3530 h 58172"/>
                  <a:gd name="connsiteX3" fmla="*/ 175701 w 180796"/>
                  <a:gd name="connsiteY3" fmla="*/ 1414 h 58172"/>
                  <a:gd name="connsiteX4" fmla="*/ 169351 w 180796"/>
                  <a:gd name="connsiteY4" fmla="*/ 20464 h 58172"/>
                  <a:gd name="connsiteX5" fmla="*/ 124901 w 180796"/>
                  <a:gd name="connsiteY5" fmla="*/ 45864 h 58172"/>
                  <a:gd name="connsiteX6" fmla="*/ 67751 w 180796"/>
                  <a:gd name="connsiteY6" fmla="*/ 52214 h 58172"/>
                  <a:gd name="connsiteX7" fmla="*/ 18 w 180796"/>
                  <a:gd name="connsiteY7" fmla="*/ 56447 h 5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796" h="58172">
                    <a:moveTo>
                      <a:pt x="18" y="56447"/>
                    </a:moveTo>
                    <a:cubicBezTo>
                      <a:pt x="-1040" y="51156"/>
                      <a:pt x="44115" y="29284"/>
                      <a:pt x="61401" y="20464"/>
                    </a:cubicBezTo>
                    <a:cubicBezTo>
                      <a:pt x="78687" y="11644"/>
                      <a:pt x="84684" y="6705"/>
                      <a:pt x="103734" y="3530"/>
                    </a:cubicBezTo>
                    <a:cubicBezTo>
                      <a:pt x="122784" y="355"/>
                      <a:pt x="164765" y="-1408"/>
                      <a:pt x="175701" y="1414"/>
                    </a:cubicBezTo>
                    <a:cubicBezTo>
                      <a:pt x="186637" y="4236"/>
                      <a:pt x="177818" y="13056"/>
                      <a:pt x="169351" y="20464"/>
                    </a:cubicBezTo>
                    <a:cubicBezTo>
                      <a:pt x="160884" y="27872"/>
                      <a:pt x="141834" y="40572"/>
                      <a:pt x="124901" y="45864"/>
                    </a:cubicBezTo>
                    <a:cubicBezTo>
                      <a:pt x="107968" y="51156"/>
                      <a:pt x="86095" y="51156"/>
                      <a:pt x="67751" y="52214"/>
                    </a:cubicBezTo>
                    <a:cubicBezTo>
                      <a:pt x="49407" y="53272"/>
                      <a:pt x="1076" y="61738"/>
                      <a:pt x="18" y="5644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4" name="フリーフォーム: 図形 623">
                <a:extLst>
                  <a:ext uri="{FF2B5EF4-FFF2-40B4-BE49-F238E27FC236}">
                    <a16:creationId xmlns:a16="http://schemas.microsoft.com/office/drawing/2014/main" id="{CC261EAE-E5AB-40A9-8624-FDFE3FFE7326}"/>
                  </a:ext>
                </a:extLst>
              </p:cNvPr>
              <p:cNvSpPr/>
              <p:nvPr/>
            </p:nvSpPr>
            <p:spPr>
              <a:xfrm>
                <a:off x="10103767" y="1147106"/>
                <a:ext cx="696797" cy="207561"/>
              </a:xfrm>
              <a:custGeom>
                <a:avLst/>
                <a:gdLst>
                  <a:gd name="connsiteX0" fmla="*/ 0 w 696797"/>
                  <a:gd name="connsiteY0" fmla="*/ 44577 h 207561"/>
                  <a:gd name="connsiteX1" fmla="*/ 162984 w 696797"/>
                  <a:gd name="connsiteY1" fmla="*/ 61511 h 207561"/>
                  <a:gd name="connsiteX2" fmla="*/ 306917 w 696797"/>
                  <a:gd name="connsiteY2" fmla="*/ 21294 h 207561"/>
                  <a:gd name="connsiteX3" fmla="*/ 438150 w 696797"/>
                  <a:gd name="connsiteY3" fmla="*/ 127 h 207561"/>
                  <a:gd name="connsiteX4" fmla="*/ 567267 w 696797"/>
                  <a:gd name="connsiteY4" fmla="*/ 17061 h 207561"/>
                  <a:gd name="connsiteX5" fmla="*/ 668867 w 696797"/>
                  <a:gd name="connsiteY5" fmla="*/ 95377 h 207561"/>
                  <a:gd name="connsiteX6" fmla="*/ 692150 w 696797"/>
                  <a:gd name="connsiteY6" fmla="*/ 207561 h 20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6797" h="207561">
                    <a:moveTo>
                      <a:pt x="0" y="44577"/>
                    </a:moveTo>
                    <a:cubicBezTo>
                      <a:pt x="55915" y="54984"/>
                      <a:pt x="111831" y="65391"/>
                      <a:pt x="162984" y="61511"/>
                    </a:cubicBezTo>
                    <a:cubicBezTo>
                      <a:pt x="214137" y="57631"/>
                      <a:pt x="261056" y="31525"/>
                      <a:pt x="306917" y="21294"/>
                    </a:cubicBezTo>
                    <a:cubicBezTo>
                      <a:pt x="352778" y="11063"/>
                      <a:pt x="394758" y="832"/>
                      <a:pt x="438150" y="127"/>
                    </a:cubicBezTo>
                    <a:cubicBezTo>
                      <a:pt x="481542" y="-579"/>
                      <a:pt x="528814" y="1186"/>
                      <a:pt x="567267" y="17061"/>
                    </a:cubicBezTo>
                    <a:cubicBezTo>
                      <a:pt x="605720" y="32936"/>
                      <a:pt x="648053" y="63627"/>
                      <a:pt x="668867" y="95377"/>
                    </a:cubicBezTo>
                    <a:cubicBezTo>
                      <a:pt x="689681" y="127127"/>
                      <a:pt x="704850" y="186394"/>
                      <a:pt x="692150" y="207561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5" name="フリーフォーム: 図形 624">
                <a:extLst>
                  <a:ext uri="{FF2B5EF4-FFF2-40B4-BE49-F238E27FC236}">
                    <a16:creationId xmlns:a16="http://schemas.microsoft.com/office/drawing/2014/main" id="{AC330AB8-6A93-454F-A764-67FB8213A1E9}"/>
                  </a:ext>
                </a:extLst>
              </p:cNvPr>
              <p:cNvSpPr/>
              <p:nvPr/>
            </p:nvSpPr>
            <p:spPr>
              <a:xfrm>
                <a:off x="10101651" y="1206500"/>
                <a:ext cx="395816" cy="80433"/>
              </a:xfrm>
              <a:custGeom>
                <a:avLst/>
                <a:gdLst>
                  <a:gd name="connsiteX0" fmla="*/ 0 w 395816"/>
                  <a:gd name="connsiteY0" fmla="*/ 0 h 80433"/>
                  <a:gd name="connsiteX1" fmla="*/ 95250 w 395816"/>
                  <a:gd name="connsiteY1" fmla="*/ 42333 h 80433"/>
                  <a:gd name="connsiteX2" fmla="*/ 184150 w 395816"/>
                  <a:gd name="connsiteY2" fmla="*/ 63500 h 80433"/>
                  <a:gd name="connsiteX3" fmla="*/ 300566 w 395816"/>
                  <a:gd name="connsiteY3" fmla="*/ 76200 h 80433"/>
                  <a:gd name="connsiteX4" fmla="*/ 395816 w 395816"/>
                  <a:gd name="connsiteY4" fmla="*/ 80433 h 8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5816" h="80433">
                    <a:moveTo>
                      <a:pt x="0" y="0"/>
                    </a:moveTo>
                    <a:cubicBezTo>
                      <a:pt x="32279" y="15875"/>
                      <a:pt x="64558" y="31750"/>
                      <a:pt x="95250" y="42333"/>
                    </a:cubicBezTo>
                    <a:cubicBezTo>
                      <a:pt x="125942" y="52916"/>
                      <a:pt x="149931" y="57856"/>
                      <a:pt x="184150" y="63500"/>
                    </a:cubicBezTo>
                    <a:cubicBezTo>
                      <a:pt x="218369" y="69144"/>
                      <a:pt x="265288" y="73378"/>
                      <a:pt x="300566" y="76200"/>
                    </a:cubicBezTo>
                    <a:cubicBezTo>
                      <a:pt x="335844" y="79022"/>
                      <a:pt x="365830" y="79727"/>
                      <a:pt x="395816" y="8043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6" name="フリーフォーム: 図形 625">
                <a:extLst>
                  <a:ext uri="{FF2B5EF4-FFF2-40B4-BE49-F238E27FC236}">
                    <a16:creationId xmlns:a16="http://schemas.microsoft.com/office/drawing/2014/main" id="{C02117D2-3205-4E8A-BE8F-AD1821340C88}"/>
                  </a:ext>
                </a:extLst>
              </p:cNvPr>
              <p:cNvSpPr/>
              <p:nvPr/>
            </p:nvSpPr>
            <p:spPr>
              <a:xfrm>
                <a:off x="10497467" y="1274219"/>
                <a:ext cx="365480" cy="169348"/>
              </a:xfrm>
              <a:custGeom>
                <a:avLst/>
                <a:gdLst>
                  <a:gd name="connsiteX0" fmla="*/ 0 w 365480"/>
                  <a:gd name="connsiteY0" fmla="*/ 16948 h 169348"/>
                  <a:gd name="connsiteX1" fmla="*/ 120650 w 365480"/>
                  <a:gd name="connsiteY1" fmla="*/ 14 h 169348"/>
                  <a:gd name="connsiteX2" fmla="*/ 175684 w 365480"/>
                  <a:gd name="connsiteY2" fmla="*/ 14831 h 169348"/>
                  <a:gd name="connsiteX3" fmla="*/ 251884 w 365480"/>
                  <a:gd name="connsiteY3" fmla="*/ 52931 h 169348"/>
                  <a:gd name="connsiteX4" fmla="*/ 296334 w 365480"/>
                  <a:gd name="connsiteY4" fmla="*/ 84681 h 169348"/>
                  <a:gd name="connsiteX5" fmla="*/ 338667 w 365480"/>
                  <a:gd name="connsiteY5" fmla="*/ 158764 h 169348"/>
                  <a:gd name="connsiteX6" fmla="*/ 353484 w 365480"/>
                  <a:gd name="connsiteY6" fmla="*/ 169348 h 16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5480" h="169348">
                    <a:moveTo>
                      <a:pt x="0" y="16948"/>
                    </a:moveTo>
                    <a:cubicBezTo>
                      <a:pt x="45684" y="8657"/>
                      <a:pt x="91369" y="367"/>
                      <a:pt x="120650" y="14"/>
                    </a:cubicBezTo>
                    <a:cubicBezTo>
                      <a:pt x="149931" y="-339"/>
                      <a:pt x="153812" y="6012"/>
                      <a:pt x="175684" y="14831"/>
                    </a:cubicBezTo>
                    <a:cubicBezTo>
                      <a:pt x="197556" y="23650"/>
                      <a:pt x="231776" y="41289"/>
                      <a:pt x="251884" y="52931"/>
                    </a:cubicBezTo>
                    <a:cubicBezTo>
                      <a:pt x="271992" y="64573"/>
                      <a:pt x="281870" y="67042"/>
                      <a:pt x="296334" y="84681"/>
                    </a:cubicBezTo>
                    <a:cubicBezTo>
                      <a:pt x="310798" y="102320"/>
                      <a:pt x="329142" y="144653"/>
                      <a:pt x="338667" y="158764"/>
                    </a:cubicBezTo>
                    <a:cubicBezTo>
                      <a:pt x="348192" y="172875"/>
                      <a:pt x="383823" y="154884"/>
                      <a:pt x="353484" y="16934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7" name="フリーフォーム: 図形 626">
                <a:extLst>
                  <a:ext uri="{FF2B5EF4-FFF2-40B4-BE49-F238E27FC236}">
                    <a16:creationId xmlns:a16="http://schemas.microsoft.com/office/drawing/2014/main" id="{F8C37E97-2CE8-4D2C-BF90-56C87B61FB0F}"/>
                  </a:ext>
                </a:extLst>
              </p:cNvPr>
              <p:cNvSpPr/>
              <p:nvPr/>
            </p:nvSpPr>
            <p:spPr>
              <a:xfrm>
                <a:off x="10694317" y="1401233"/>
                <a:ext cx="119074" cy="234950"/>
              </a:xfrm>
              <a:custGeom>
                <a:avLst/>
                <a:gdLst>
                  <a:gd name="connsiteX0" fmla="*/ 0 w 119074"/>
                  <a:gd name="connsiteY0" fmla="*/ 0 h 234950"/>
                  <a:gd name="connsiteX1" fmla="*/ 61384 w 119074"/>
                  <a:gd name="connsiteY1" fmla="*/ 16934 h 234950"/>
                  <a:gd name="connsiteX2" fmla="*/ 95250 w 119074"/>
                  <a:gd name="connsiteY2" fmla="*/ 35984 h 234950"/>
                  <a:gd name="connsiteX3" fmla="*/ 116417 w 119074"/>
                  <a:gd name="connsiteY3" fmla="*/ 88900 h 234950"/>
                  <a:gd name="connsiteX4" fmla="*/ 118534 w 119074"/>
                  <a:gd name="connsiteY4" fmla="*/ 154517 h 234950"/>
                  <a:gd name="connsiteX5" fmla="*/ 114300 w 119074"/>
                  <a:gd name="connsiteY5" fmla="*/ 203200 h 234950"/>
                  <a:gd name="connsiteX6" fmla="*/ 105834 w 119074"/>
                  <a:gd name="connsiteY6" fmla="*/ 234950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074" h="234950">
                    <a:moveTo>
                      <a:pt x="0" y="0"/>
                    </a:moveTo>
                    <a:cubicBezTo>
                      <a:pt x="22754" y="5468"/>
                      <a:pt x="45509" y="10937"/>
                      <a:pt x="61384" y="16934"/>
                    </a:cubicBezTo>
                    <a:cubicBezTo>
                      <a:pt x="77259" y="22931"/>
                      <a:pt x="86078" y="23990"/>
                      <a:pt x="95250" y="35984"/>
                    </a:cubicBezTo>
                    <a:cubicBezTo>
                      <a:pt x="104422" y="47978"/>
                      <a:pt x="112536" y="69145"/>
                      <a:pt x="116417" y="88900"/>
                    </a:cubicBezTo>
                    <a:cubicBezTo>
                      <a:pt x="120298" y="108655"/>
                      <a:pt x="118887" y="135467"/>
                      <a:pt x="118534" y="154517"/>
                    </a:cubicBezTo>
                    <a:cubicBezTo>
                      <a:pt x="118181" y="173567"/>
                      <a:pt x="116417" y="189795"/>
                      <a:pt x="114300" y="203200"/>
                    </a:cubicBezTo>
                    <a:cubicBezTo>
                      <a:pt x="112183" y="216606"/>
                      <a:pt x="113595" y="231775"/>
                      <a:pt x="105834" y="23495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8" name="フリーフォーム: 図形 627">
                <a:extLst>
                  <a:ext uri="{FF2B5EF4-FFF2-40B4-BE49-F238E27FC236}">
                    <a16:creationId xmlns:a16="http://schemas.microsoft.com/office/drawing/2014/main" id="{6A0C1D6F-806E-484F-BF3A-7E8A867A14F4}"/>
                  </a:ext>
                </a:extLst>
              </p:cNvPr>
              <p:cNvSpPr/>
              <p:nvPr/>
            </p:nvSpPr>
            <p:spPr>
              <a:xfrm>
                <a:off x="10719717" y="1424517"/>
                <a:ext cx="50994" cy="247903"/>
              </a:xfrm>
              <a:custGeom>
                <a:avLst/>
                <a:gdLst>
                  <a:gd name="connsiteX0" fmla="*/ 0 w 50994"/>
                  <a:gd name="connsiteY0" fmla="*/ 0 h 247903"/>
                  <a:gd name="connsiteX1" fmla="*/ 40217 w 50994"/>
                  <a:gd name="connsiteY1" fmla="*/ 76200 h 247903"/>
                  <a:gd name="connsiteX2" fmla="*/ 50800 w 50994"/>
                  <a:gd name="connsiteY2" fmla="*/ 139700 h 247903"/>
                  <a:gd name="connsiteX3" fmla="*/ 46567 w 50994"/>
                  <a:gd name="connsiteY3" fmla="*/ 198966 h 247903"/>
                  <a:gd name="connsiteX4" fmla="*/ 40217 w 50994"/>
                  <a:gd name="connsiteY4" fmla="*/ 247650 h 24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94" h="247903">
                    <a:moveTo>
                      <a:pt x="0" y="0"/>
                    </a:moveTo>
                    <a:cubicBezTo>
                      <a:pt x="15875" y="26458"/>
                      <a:pt x="31750" y="52917"/>
                      <a:pt x="40217" y="76200"/>
                    </a:cubicBezTo>
                    <a:cubicBezTo>
                      <a:pt x="48684" y="99483"/>
                      <a:pt x="49742" y="119239"/>
                      <a:pt x="50800" y="139700"/>
                    </a:cubicBezTo>
                    <a:cubicBezTo>
                      <a:pt x="51858" y="160161"/>
                      <a:pt x="48331" y="180974"/>
                      <a:pt x="46567" y="198966"/>
                    </a:cubicBezTo>
                    <a:cubicBezTo>
                      <a:pt x="44803" y="216958"/>
                      <a:pt x="41628" y="251178"/>
                      <a:pt x="40217" y="24765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9" name="フリーフォーム: 図形 628">
                <a:extLst>
                  <a:ext uri="{FF2B5EF4-FFF2-40B4-BE49-F238E27FC236}">
                    <a16:creationId xmlns:a16="http://schemas.microsoft.com/office/drawing/2014/main" id="{ED4481E9-C87A-4643-96BC-CDDC0C51824E}"/>
                  </a:ext>
                </a:extLst>
              </p:cNvPr>
              <p:cNvSpPr/>
              <p:nvPr/>
            </p:nvSpPr>
            <p:spPr>
              <a:xfrm>
                <a:off x="8738517" y="1011767"/>
                <a:ext cx="353484" cy="241300"/>
              </a:xfrm>
              <a:custGeom>
                <a:avLst/>
                <a:gdLst>
                  <a:gd name="connsiteX0" fmla="*/ 353484 w 353484"/>
                  <a:gd name="connsiteY0" fmla="*/ 0 h 241300"/>
                  <a:gd name="connsiteX1" fmla="*/ 285750 w 353484"/>
                  <a:gd name="connsiteY1" fmla="*/ 31750 h 241300"/>
                  <a:gd name="connsiteX2" fmla="*/ 232834 w 353484"/>
                  <a:gd name="connsiteY2" fmla="*/ 42333 h 241300"/>
                  <a:gd name="connsiteX3" fmla="*/ 186267 w 353484"/>
                  <a:gd name="connsiteY3" fmla="*/ 50800 h 241300"/>
                  <a:gd name="connsiteX4" fmla="*/ 141817 w 353484"/>
                  <a:gd name="connsiteY4" fmla="*/ 61383 h 241300"/>
                  <a:gd name="connsiteX5" fmla="*/ 97367 w 353484"/>
                  <a:gd name="connsiteY5" fmla="*/ 84666 h 241300"/>
                  <a:gd name="connsiteX6" fmla="*/ 50800 w 353484"/>
                  <a:gd name="connsiteY6" fmla="*/ 120650 h 241300"/>
                  <a:gd name="connsiteX7" fmla="*/ 16934 w 353484"/>
                  <a:gd name="connsiteY7" fmla="*/ 165100 h 241300"/>
                  <a:gd name="connsiteX8" fmla="*/ 2117 w 353484"/>
                  <a:gd name="connsiteY8" fmla="*/ 205316 h 241300"/>
                  <a:gd name="connsiteX9" fmla="*/ 0 w 353484"/>
                  <a:gd name="connsiteY9" fmla="*/ 2413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3484" h="241300">
                    <a:moveTo>
                      <a:pt x="353484" y="0"/>
                    </a:moveTo>
                    <a:cubicBezTo>
                      <a:pt x="329671" y="12347"/>
                      <a:pt x="305858" y="24695"/>
                      <a:pt x="285750" y="31750"/>
                    </a:cubicBezTo>
                    <a:cubicBezTo>
                      <a:pt x="265642" y="38806"/>
                      <a:pt x="232834" y="42333"/>
                      <a:pt x="232834" y="42333"/>
                    </a:cubicBezTo>
                    <a:cubicBezTo>
                      <a:pt x="216254" y="45508"/>
                      <a:pt x="201437" y="47625"/>
                      <a:pt x="186267" y="50800"/>
                    </a:cubicBezTo>
                    <a:cubicBezTo>
                      <a:pt x="171097" y="53975"/>
                      <a:pt x="156634" y="55739"/>
                      <a:pt x="141817" y="61383"/>
                    </a:cubicBezTo>
                    <a:cubicBezTo>
                      <a:pt x="127000" y="67027"/>
                      <a:pt x="112536" y="74788"/>
                      <a:pt x="97367" y="84666"/>
                    </a:cubicBezTo>
                    <a:cubicBezTo>
                      <a:pt x="82198" y="94544"/>
                      <a:pt x="64205" y="107244"/>
                      <a:pt x="50800" y="120650"/>
                    </a:cubicBezTo>
                    <a:cubicBezTo>
                      <a:pt x="37395" y="134056"/>
                      <a:pt x="25048" y="150989"/>
                      <a:pt x="16934" y="165100"/>
                    </a:cubicBezTo>
                    <a:cubicBezTo>
                      <a:pt x="8820" y="179211"/>
                      <a:pt x="4939" y="192616"/>
                      <a:pt x="2117" y="205316"/>
                    </a:cubicBezTo>
                    <a:cubicBezTo>
                      <a:pt x="-705" y="218016"/>
                      <a:pt x="4939" y="233892"/>
                      <a:pt x="0" y="2413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0" name="フリーフォーム: 図形 629">
                <a:extLst>
                  <a:ext uri="{FF2B5EF4-FFF2-40B4-BE49-F238E27FC236}">
                    <a16:creationId xmlns:a16="http://schemas.microsoft.com/office/drawing/2014/main" id="{FEEB08A8-0FD6-4507-ADCE-C898DBDC329D}"/>
                  </a:ext>
                </a:extLst>
              </p:cNvPr>
              <p:cNvSpPr/>
              <p:nvPr/>
            </p:nvSpPr>
            <p:spPr>
              <a:xfrm>
                <a:off x="8755451" y="1037167"/>
                <a:ext cx="321733" cy="213783"/>
              </a:xfrm>
              <a:custGeom>
                <a:avLst/>
                <a:gdLst>
                  <a:gd name="connsiteX0" fmla="*/ 321733 w 321733"/>
                  <a:gd name="connsiteY0" fmla="*/ 0 h 213783"/>
                  <a:gd name="connsiteX1" fmla="*/ 247650 w 321733"/>
                  <a:gd name="connsiteY1" fmla="*/ 46566 h 213783"/>
                  <a:gd name="connsiteX2" fmla="*/ 171450 w 321733"/>
                  <a:gd name="connsiteY2" fmla="*/ 78316 h 213783"/>
                  <a:gd name="connsiteX3" fmla="*/ 103716 w 321733"/>
                  <a:gd name="connsiteY3" fmla="*/ 114300 h 213783"/>
                  <a:gd name="connsiteX4" fmla="*/ 61383 w 321733"/>
                  <a:gd name="connsiteY4" fmla="*/ 139700 h 213783"/>
                  <a:gd name="connsiteX5" fmla="*/ 21166 w 321733"/>
                  <a:gd name="connsiteY5" fmla="*/ 177800 h 213783"/>
                  <a:gd name="connsiteX6" fmla="*/ 0 w 321733"/>
                  <a:gd name="connsiteY6" fmla="*/ 213783 h 21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733" h="213783">
                    <a:moveTo>
                      <a:pt x="321733" y="0"/>
                    </a:moveTo>
                    <a:cubicBezTo>
                      <a:pt x="297215" y="16756"/>
                      <a:pt x="272697" y="33513"/>
                      <a:pt x="247650" y="46566"/>
                    </a:cubicBezTo>
                    <a:cubicBezTo>
                      <a:pt x="222603" y="59619"/>
                      <a:pt x="195439" y="67027"/>
                      <a:pt x="171450" y="78316"/>
                    </a:cubicBezTo>
                    <a:cubicBezTo>
                      <a:pt x="147461" y="89605"/>
                      <a:pt x="122060" y="104069"/>
                      <a:pt x="103716" y="114300"/>
                    </a:cubicBezTo>
                    <a:cubicBezTo>
                      <a:pt x="85372" y="124531"/>
                      <a:pt x="75141" y="129117"/>
                      <a:pt x="61383" y="139700"/>
                    </a:cubicBezTo>
                    <a:cubicBezTo>
                      <a:pt x="47625" y="150283"/>
                      <a:pt x="31397" y="165453"/>
                      <a:pt x="21166" y="177800"/>
                    </a:cubicBezTo>
                    <a:cubicBezTo>
                      <a:pt x="10935" y="190147"/>
                      <a:pt x="5467" y="201965"/>
                      <a:pt x="0" y="21378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1" name="フリーフォーム: 図形 630">
                <a:extLst>
                  <a:ext uri="{FF2B5EF4-FFF2-40B4-BE49-F238E27FC236}">
                    <a16:creationId xmlns:a16="http://schemas.microsoft.com/office/drawing/2014/main" id="{42F13F94-B102-452D-A8B0-EAF53E7FCAAF}"/>
                  </a:ext>
                </a:extLst>
              </p:cNvPr>
              <p:cNvSpPr/>
              <p:nvPr/>
            </p:nvSpPr>
            <p:spPr>
              <a:xfrm>
                <a:off x="9062367" y="1308100"/>
                <a:ext cx="4234" cy="61383"/>
              </a:xfrm>
              <a:custGeom>
                <a:avLst/>
                <a:gdLst>
                  <a:gd name="connsiteX0" fmla="*/ 0 w 4234"/>
                  <a:gd name="connsiteY0" fmla="*/ 0 h 61383"/>
                  <a:gd name="connsiteX1" fmla="*/ 4234 w 4234"/>
                  <a:gd name="connsiteY1" fmla="*/ 61383 h 6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34" h="61383">
                    <a:moveTo>
                      <a:pt x="0" y="0"/>
                    </a:moveTo>
                    <a:cubicBezTo>
                      <a:pt x="1588" y="26987"/>
                      <a:pt x="3176" y="53975"/>
                      <a:pt x="4234" y="6138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2" name="フリーフォーム: 図形 631">
                <a:extLst>
                  <a:ext uri="{FF2B5EF4-FFF2-40B4-BE49-F238E27FC236}">
                    <a16:creationId xmlns:a16="http://schemas.microsoft.com/office/drawing/2014/main" id="{6D4D3CC0-4DA8-4BB7-92F0-7321EDF96E7E}"/>
                  </a:ext>
                </a:extLst>
              </p:cNvPr>
              <p:cNvSpPr/>
              <p:nvPr/>
            </p:nvSpPr>
            <p:spPr>
              <a:xfrm>
                <a:off x="9036967" y="1289050"/>
                <a:ext cx="21167" cy="112183"/>
              </a:xfrm>
              <a:custGeom>
                <a:avLst/>
                <a:gdLst>
                  <a:gd name="connsiteX0" fmla="*/ 21167 w 21167"/>
                  <a:gd name="connsiteY0" fmla="*/ 0 h 112183"/>
                  <a:gd name="connsiteX1" fmla="*/ 0 w 21167"/>
                  <a:gd name="connsiteY1" fmla="*/ 112183 h 11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167" h="112183">
                    <a:moveTo>
                      <a:pt x="21167" y="0"/>
                    </a:moveTo>
                    <a:cubicBezTo>
                      <a:pt x="12347" y="48507"/>
                      <a:pt x="3528" y="97014"/>
                      <a:pt x="0" y="11218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3" name="フリーフォーム: 図形 632">
                <a:extLst>
                  <a:ext uri="{FF2B5EF4-FFF2-40B4-BE49-F238E27FC236}">
                    <a16:creationId xmlns:a16="http://schemas.microsoft.com/office/drawing/2014/main" id="{9E74C6AB-035B-49A4-9A7B-590C05E0293E}"/>
                  </a:ext>
                </a:extLst>
              </p:cNvPr>
              <p:cNvSpPr/>
              <p:nvPr/>
            </p:nvSpPr>
            <p:spPr>
              <a:xfrm>
                <a:off x="8932223" y="1344083"/>
                <a:ext cx="29083" cy="127063"/>
              </a:xfrm>
              <a:custGeom>
                <a:avLst/>
                <a:gdLst>
                  <a:gd name="connsiteX0" fmla="*/ 7378 w 29083"/>
                  <a:gd name="connsiteY0" fmla="*/ 0 h 127063"/>
                  <a:gd name="connsiteX1" fmla="*/ 1028 w 29083"/>
                  <a:gd name="connsiteY1" fmla="*/ 67734 h 127063"/>
                  <a:gd name="connsiteX2" fmla="*/ 26428 w 29083"/>
                  <a:gd name="connsiteY2" fmla="*/ 105834 h 127063"/>
                  <a:gd name="connsiteX3" fmla="*/ 28544 w 29083"/>
                  <a:gd name="connsiteY3" fmla="*/ 127000 h 12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083" h="127063">
                    <a:moveTo>
                      <a:pt x="7378" y="0"/>
                    </a:moveTo>
                    <a:cubicBezTo>
                      <a:pt x="2615" y="25047"/>
                      <a:pt x="-2147" y="50095"/>
                      <a:pt x="1028" y="67734"/>
                    </a:cubicBezTo>
                    <a:cubicBezTo>
                      <a:pt x="4203" y="85373"/>
                      <a:pt x="21842" y="95956"/>
                      <a:pt x="26428" y="105834"/>
                    </a:cubicBezTo>
                    <a:cubicBezTo>
                      <a:pt x="31014" y="115712"/>
                      <a:pt x="28191" y="128058"/>
                      <a:pt x="28544" y="1270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4" name="フリーフォーム: 図形 633">
                <a:extLst>
                  <a:ext uri="{FF2B5EF4-FFF2-40B4-BE49-F238E27FC236}">
                    <a16:creationId xmlns:a16="http://schemas.microsoft.com/office/drawing/2014/main" id="{26DCF682-4EDA-4D06-AED5-1048F1B87DFA}"/>
                  </a:ext>
                </a:extLst>
              </p:cNvPr>
              <p:cNvSpPr/>
              <p:nvPr/>
            </p:nvSpPr>
            <p:spPr>
              <a:xfrm>
                <a:off x="8903367" y="1363133"/>
                <a:ext cx="34117" cy="150284"/>
              </a:xfrm>
              <a:custGeom>
                <a:avLst/>
                <a:gdLst>
                  <a:gd name="connsiteX0" fmla="*/ 21417 w 34117"/>
                  <a:gd name="connsiteY0" fmla="*/ 0 h 150284"/>
                  <a:gd name="connsiteX1" fmla="*/ 250 w 34117"/>
                  <a:gd name="connsiteY1" fmla="*/ 61384 h 150284"/>
                  <a:gd name="connsiteX2" fmla="*/ 34117 w 34117"/>
                  <a:gd name="connsiteY2" fmla="*/ 150284 h 15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17" h="150284">
                    <a:moveTo>
                      <a:pt x="21417" y="0"/>
                    </a:moveTo>
                    <a:cubicBezTo>
                      <a:pt x="9775" y="18168"/>
                      <a:pt x="-1867" y="36337"/>
                      <a:pt x="250" y="61384"/>
                    </a:cubicBezTo>
                    <a:cubicBezTo>
                      <a:pt x="2367" y="86431"/>
                      <a:pt x="18242" y="118357"/>
                      <a:pt x="34117" y="150284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5" name="フリーフォーム: 図形 634">
                <a:extLst>
                  <a:ext uri="{FF2B5EF4-FFF2-40B4-BE49-F238E27FC236}">
                    <a16:creationId xmlns:a16="http://schemas.microsoft.com/office/drawing/2014/main" id="{78534877-5765-4B00-AE07-615955883D27}"/>
                  </a:ext>
                </a:extLst>
              </p:cNvPr>
              <p:cNvSpPr/>
              <p:nvPr/>
            </p:nvSpPr>
            <p:spPr>
              <a:xfrm>
                <a:off x="9113167" y="501650"/>
                <a:ext cx="531284" cy="332317"/>
              </a:xfrm>
              <a:custGeom>
                <a:avLst/>
                <a:gdLst>
                  <a:gd name="connsiteX0" fmla="*/ 531284 w 531284"/>
                  <a:gd name="connsiteY0" fmla="*/ 0 h 332317"/>
                  <a:gd name="connsiteX1" fmla="*/ 436034 w 531284"/>
                  <a:gd name="connsiteY1" fmla="*/ 14817 h 332317"/>
                  <a:gd name="connsiteX2" fmla="*/ 412750 w 531284"/>
                  <a:gd name="connsiteY2" fmla="*/ 59267 h 332317"/>
                  <a:gd name="connsiteX3" fmla="*/ 374650 w 531284"/>
                  <a:gd name="connsiteY3" fmla="*/ 114300 h 332317"/>
                  <a:gd name="connsiteX4" fmla="*/ 332317 w 531284"/>
                  <a:gd name="connsiteY4" fmla="*/ 162983 h 332317"/>
                  <a:gd name="connsiteX5" fmla="*/ 237067 w 531284"/>
                  <a:gd name="connsiteY5" fmla="*/ 232833 h 332317"/>
                  <a:gd name="connsiteX6" fmla="*/ 173567 w 531284"/>
                  <a:gd name="connsiteY6" fmla="*/ 264583 h 332317"/>
                  <a:gd name="connsiteX7" fmla="*/ 86784 w 531284"/>
                  <a:gd name="connsiteY7" fmla="*/ 304800 h 332317"/>
                  <a:gd name="connsiteX8" fmla="*/ 0 w 531284"/>
                  <a:gd name="connsiteY8" fmla="*/ 332317 h 33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284" h="332317">
                    <a:moveTo>
                      <a:pt x="531284" y="0"/>
                    </a:moveTo>
                    <a:cubicBezTo>
                      <a:pt x="493536" y="2469"/>
                      <a:pt x="455789" y="4939"/>
                      <a:pt x="436034" y="14817"/>
                    </a:cubicBezTo>
                    <a:cubicBezTo>
                      <a:pt x="416279" y="24695"/>
                      <a:pt x="422981" y="42687"/>
                      <a:pt x="412750" y="59267"/>
                    </a:cubicBezTo>
                    <a:cubicBezTo>
                      <a:pt x="402519" y="75848"/>
                      <a:pt x="388055" y="97014"/>
                      <a:pt x="374650" y="114300"/>
                    </a:cubicBezTo>
                    <a:cubicBezTo>
                      <a:pt x="361244" y="131586"/>
                      <a:pt x="355248" y="143227"/>
                      <a:pt x="332317" y="162983"/>
                    </a:cubicBezTo>
                    <a:cubicBezTo>
                      <a:pt x="309386" y="182739"/>
                      <a:pt x="263525" y="215900"/>
                      <a:pt x="237067" y="232833"/>
                    </a:cubicBezTo>
                    <a:cubicBezTo>
                      <a:pt x="210609" y="249766"/>
                      <a:pt x="198614" y="252589"/>
                      <a:pt x="173567" y="264583"/>
                    </a:cubicBezTo>
                    <a:cubicBezTo>
                      <a:pt x="148520" y="276577"/>
                      <a:pt x="115712" y="293511"/>
                      <a:pt x="86784" y="304800"/>
                    </a:cubicBezTo>
                    <a:cubicBezTo>
                      <a:pt x="57856" y="316089"/>
                      <a:pt x="16933" y="326320"/>
                      <a:pt x="0" y="33231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6" name="フリーフォーム: 図形 635">
                <a:extLst>
                  <a:ext uri="{FF2B5EF4-FFF2-40B4-BE49-F238E27FC236}">
                    <a16:creationId xmlns:a16="http://schemas.microsoft.com/office/drawing/2014/main" id="{CA86673E-FDE4-462F-A473-CEB68049E8A1}"/>
                  </a:ext>
                </a:extLst>
              </p:cNvPr>
              <p:cNvSpPr/>
              <p:nvPr/>
            </p:nvSpPr>
            <p:spPr>
              <a:xfrm>
                <a:off x="9456067" y="658283"/>
                <a:ext cx="44450" cy="35984"/>
              </a:xfrm>
              <a:custGeom>
                <a:avLst/>
                <a:gdLst>
                  <a:gd name="connsiteX0" fmla="*/ 0 w 44450"/>
                  <a:gd name="connsiteY0" fmla="*/ 0 h 35984"/>
                  <a:gd name="connsiteX1" fmla="*/ 44450 w 44450"/>
                  <a:gd name="connsiteY1" fmla="*/ 35984 h 3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450" h="35984">
                    <a:moveTo>
                      <a:pt x="0" y="0"/>
                    </a:moveTo>
                    <a:cubicBezTo>
                      <a:pt x="18521" y="13053"/>
                      <a:pt x="37042" y="26106"/>
                      <a:pt x="44450" y="35984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7" name="楕円 636">
                <a:extLst>
                  <a:ext uri="{FF2B5EF4-FFF2-40B4-BE49-F238E27FC236}">
                    <a16:creationId xmlns:a16="http://schemas.microsoft.com/office/drawing/2014/main" id="{6C835E7A-0F07-492F-83A6-EC251EAD2AF0}"/>
                  </a:ext>
                </a:extLst>
              </p:cNvPr>
              <p:cNvSpPr/>
              <p:nvPr/>
            </p:nvSpPr>
            <p:spPr>
              <a:xfrm rot="1106376">
                <a:off x="9616802" y="533800"/>
                <a:ext cx="46168" cy="45719"/>
              </a:xfrm>
              <a:prstGeom prst="ellipse">
                <a:avLst/>
              </a:pr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8" name="楕円 637">
                <a:extLst>
                  <a:ext uri="{FF2B5EF4-FFF2-40B4-BE49-F238E27FC236}">
                    <a16:creationId xmlns:a16="http://schemas.microsoft.com/office/drawing/2014/main" id="{AB60D125-D5B3-4D9A-B1E4-E901440C1977}"/>
                  </a:ext>
                </a:extLst>
              </p:cNvPr>
              <p:cNvSpPr/>
              <p:nvPr/>
            </p:nvSpPr>
            <p:spPr>
              <a:xfrm rot="1106376">
                <a:off x="9816656" y="592678"/>
                <a:ext cx="46168" cy="45719"/>
              </a:xfrm>
              <a:prstGeom prst="ellipse">
                <a:avLst/>
              </a:pr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9" name="フリーフォーム: 図形 638">
                <a:extLst>
                  <a:ext uri="{FF2B5EF4-FFF2-40B4-BE49-F238E27FC236}">
                    <a16:creationId xmlns:a16="http://schemas.microsoft.com/office/drawing/2014/main" id="{DEB152B9-3C73-401D-8D4B-8026312546C8}"/>
                  </a:ext>
                </a:extLst>
              </p:cNvPr>
              <p:cNvSpPr/>
              <p:nvPr/>
            </p:nvSpPr>
            <p:spPr>
              <a:xfrm>
                <a:off x="9685197" y="655638"/>
                <a:ext cx="20637" cy="53975"/>
              </a:xfrm>
              <a:custGeom>
                <a:avLst/>
                <a:gdLst>
                  <a:gd name="connsiteX0" fmla="*/ 20637 w 20637"/>
                  <a:gd name="connsiteY0" fmla="*/ 0 h 53975"/>
                  <a:gd name="connsiteX1" fmla="*/ 0 w 20637"/>
                  <a:gd name="connsiteY1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37" h="53975">
                    <a:moveTo>
                      <a:pt x="20637" y="0"/>
                    </a:moveTo>
                    <a:lnTo>
                      <a:pt x="0" y="53975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0" name="フリーフォーム: 図形 639">
                <a:extLst>
                  <a:ext uri="{FF2B5EF4-FFF2-40B4-BE49-F238E27FC236}">
                    <a16:creationId xmlns:a16="http://schemas.microsoft.com/office/drawing/2014/main" id="{490B3C40-B0DC-4394-879F-FE9CE0256E3A}"/>
                  </a:ext>
                </a:extLst>
              </p:cNvPr>
              <p:cNvSpPr/>
              <p:nvPr/>
            </p:nvSpPr>
            <p:spPr>
              <a:xfrm>
                <a:off x="9753459" y="6338888"/>
                <a:ext cx="73025" cy="55575"/>
              </a:xfrm>
              <a:custGeom>
                <a:avLst/>
                <a:gdLst>
                  <a:gd name="connsiteX0" fmla="*/ 73025 w 73025"/>
                  <a:gd name="connsiteY0" fmla="*/ 0 h 55575"/>
                  <a:gd name="connsiteX1" fmla="*/ 31750 w 73025"/>
                  <a:gd name="connsiteY1" fmla="*/ 31750 h 55575"/>
                  <a:gd name="connsiteX2" fmla="*/ 0 w 73025"/>
                  <a:gd name="connsiteY2" fmla="*/ 55562 h 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25" h="55575">
                    <a:moveTo>
                      <a:pt x="73025" y="0"/>
                    </a:moveTo>
                    <a:lnTo>
                      <a:pt x="31750" y="31750"/>
                    </a:lnTo>
                    <a:cubicBezTo>
                      <a:pt x="19579" y="41010"/>
                      <a:pt x="4233" y="56091"/>
                      <a:pt x="0" y="5556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1" name="フリーフォーム: 図形 640">
                <a:extLst>
                  <a:ext uri="{FF2B5EF4-FFF2-40B4-BE49-F238E27FC236}">
                    <a16:creationId xmlns:a16="http://schemas.microsoft.com/office/drawing/2014/main" id="{A8D3601B-A811-43C4-9E54-25093E071558}"/>
                  </a:ext>
                </a:extLst>
              </p:cNvPr>
              <p:cNvSpPr/>
              <p:nvPr/>
            </p:nvSpPr>
            <p:spPr>
              <a:xfrm>
                <a:off x="9759809" y="6181725"/>
                <a:ext cx="14587" cy="88900"/>
              </a:xfrm>
              <a:custGeom>
                <a:avLst/>
                <a:gdLst>
                  <a:gd name="connsiteX0" fmla="*/ 14288 w 14587"/>
                  <a:gd name="connsiteY0" fmla="*/ 0 h 88900"/>
                  <a:gd name="connsiteX1" fmla="*/ 12700 w 14587"/>
                  <a:gd name="connsiteY1" fmla="*/ 52388 h 88900"/>
                  <a:gd name="connsiteX2" fmla="*/ 0 w 14587"/>
                  <a:gd name="connsiteY2" fmla="*/ 8890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87" h="88900">
                    <a:moveTo>
                      <a:pt x="14288" y="0"/>
                    </a:moveTo>
                    <a:cubicBezTo>
                      <a:pt x="14684" y="18785"/>
                      <a:pt x="15081" y="37571"/>
                      <a:pt x="12700" y="52388"/>
                    </a:cubicBezTo>
                    <a:cubicBezTo>
                      <a:pt x="10319" y="67205"/>
                      <a:pt x="794" y="84667"/>
                      <a:pt x="0" y="889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2" name="フリーフォーム: 図形 641">
                <a:extLst>
                  <a:ext uri="{FF2B5EF4-FFF2-40B4-BE49-F238E27FC236}">
                    <a16:creationId xmlns:a16="http://schemas.microsoft.com/office/drawing/2014/main" id="{72026430-CEBD-4F93-814C-CCCC9EA094EC}"/>
                  </a:ext>
                </a:extLst>
              </p:cNvPr>
              <p:cNvSpPr/>
              <p:nvPr/>
            </p:nvSpPr>
            <p:spPr>
              <a:xfrm>
                <a:off x="9502634" y="6490525"/>
                <a:ext cx="122238" cy="8963"/>
              </a:xfrm>
              <a:custGeom>
                <a:avLst/>
                <a:gdLst>
                  <a:gd name="connsiteX0" fmla="*/ 0 w 122238"/>
                  <a:gd name="connsiteY0" fmla="*/ 763 h 8963"/>
                  <a:gd name="connsiteX1" fmla="*/ 88900 w 122238"/>
                  <a:gd name="connsiteY1" fmla="*/ 763 h 8963"/>
                  <a:gd name="connsiteX2" fmla="*/ 122238 w 122238"/>
                  <a:gd name="connsiteY2" fmla="*/ 8700 h 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238" h="8963">
                    <a:moveTo>
                      <a:pt x="0" y="763"/>
                    </a:moveTo>
                    <a:cubicBezTo>
                      <a:pt x="34263" y="101"/>
                      <a:pt x="68527" y="-560"/>
                      <a:pt x="88900" y="763"/>
                    </a:cubicBezTo>
                    <a:cubicBezTo>
                      <a:pt x="109273" y="2086"/>
                      <a:pt x="118005" y="10552"/>
                      <a:pt x="122238" y="87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3" name="フリーフォーム: 図形 642">
                <a:extLst>
                  <a:ext uri="{FF2B5EF4-FFF2-40B4-BE49-F238E27FC236}">
                    <a16:creationId xmlns:a16="http://schemas.microsoft.com/office/drawing/2014/main" id="{743DD23D-79A2-4C02-A1C5-01BD80A6F7CE}"/>
                  </a:ext>
                </a:extLst>
              </p:cNvPr>
              <p:cNvSpPr/>
              <p:nvPr/>
            </p:nvSpPr>
            <p:spPr>
              <a:xfrm>
                <a:off x="9491522" y="6523038"/>
                <a:ext cx="50800" cy="17462"/>
              </a:xfrm>
              <a:custGeom>
                <a:avLst/>
                <a:gdLst>
                  <a:gd name="connsiteX0" fmla="*/ 0 w 50800"/>
                  <a:gd name="connsiteY0" fmla="*/ 0 h 17462"/>
                  <a:gd name="connsiteX1" fmla="*/ 50800 w 50800"/>
                  <a:gd name="connsiteY1" fmla="*/ 17462 h 1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" h="17462">
                    <a:moveTo>
                      <a:pt x="0" y="0"/>
                    </a:moveTo>
                    <a:lnTo>
                      <a:pt x="50800" y="17462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4" name="フリーフォーム: 図形 643">
                <a:extLst>
                  <a:ext uri="{FF2B5EF4-FFF2-40B4-BE49-F238E27FC236}">
                    <a16:creationId xmlns:a16="http://schemas.microsoft.com/office/drawing/2014/main" id="{2E60E838-48E4-4AC8-A7C2-7ED2D2D07129}"/>
                  </a:ext>
                </a:extLst>
              </p:cNvPr>
              <p:cNvSpPr/>
              <p:nvPr/>
            </p:nvSpPr>
            <p:spPr>
              <a:xfrm>
                <a:off x="9570897" y="6509787"/>
                <a:ext cx="65087" cy="70401"/>
              </a:xfrm>
              <a:custGeom>
                <a:avLst/>
                <a:gdLst>
                  <a:gd name="connsiteX0" fmla="*/ 65087 w 65087"/>
                  <a:gd name="connsiteY0" fmla="*/ 70401 h 70401"/>
                  <a:gd name="connsiteX1" fmla="*/ 17462 w 65087"/>
                  <a:gd name="connsiteY1" fmla="*/ 8488 h 70401"/>
                  <a:gd name="connsiteX2" fmla="*/ 0 w 65087"/>
                  <a:gd name="connsiteY2" fmla="*/ 2138 h 7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087" h="70401">
                    <a:moveTo>
                      <a:pt x="65087" y="70401"/>
                    </a:moveTo>
                    <a:cubicBezTo>
                      <a:pt x="46698" y="45133"/>
                      <a:pt x="28310" y="19865"/>
                      <a:pt x="17462" y="8488"/>
                    </a:cubicBezTo>
                    <a:cubicBezTo>
                      <a:pt x="6614" y="-2889"/>
                      <a:pt x="3307" y="-376"/>
                      <a:pt x="0" y="213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5" name="フリーフォーム: 図形 644">
                <a:extLst>
                  <a:ext uri="{FF2B5EF4-FFF2-40B4-BE49-F238E27FC236}">
                    <a16:creationId xmlns:a16="http://schemas.microsoft.com/office/drawing/2014/main" id="{5883513B-6BA9-47F3-B902-0A17FADB0629}"/>
                  </a:ext>
                </a:extLst>
              </p:cNvPr>
              <p:cNvSpPr/>
              <p:nvPr/>
            </p:nvSpPr>
            <p:spPr>
              <a:xfrm>
                <a:off x="9630758" y="3987800"/>
                <a:ext cx="94126" cy="763588"/>
              </a:xfrm>
              <a:custGeom>
                <a:avLst/>
                <a:gdLst>
                  <a:gd name="connsiteX0" fmla="*/ 5226 w 94126"/>
                  <a:gd name="connsiteY0" fmla="*/ 0 h 763588"/>
                  <a:gd name="connsiteX1" fmla="*/ 5226 w 94126"/>
                  <a:gd name="connsiteY1" fmla="*/ 53975 h 763588"/>
                  <a:gd name="connsiteX2" fmla="*/ 3639 w 94126"/>
                  <a:gd name="connsiteY2" fmla="*/ 134938 h 763588"/>
                  <a:gd name="connsiteX3" fmla="*/ 464 w 94126"/>
                  <a:gd name="connsiteY3" fmla="*/ 279400 h 763588"/>
                  <a:gd name="connsiteX4" fmla="*/ 14751 w 94126"/>
                  <a:gd name="connsiteY4" fmla="*/ 392113 h 763588"/>
                  <a:gd name="connsiteX5" fmla="*/ 27451 w 94126"/>
                  <a:gd name="connsiteY5" fmla="*/ 500063 h 763588"/>
                  <a:gd name="connsiteX6" fmla="*/ 48089 w 94126"/>
                  <a:gd name="connsiteY6" fmla="*/ 585788 h 763588"/>
                  <a:gd name="connsiteX7" fmla="*/ 71901 w 94126"/>
                  <a:gd name="connsiteY7" fmla="*/ 712788 h 763588"/>
                  <a:gd name="connsiteX8" fmla="*/ 94126 w 94126"/>
                  <a:gd name="connsiteY8" fmla="*/ 763588 h 76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126" h="763588">
                    <a:moveTo>
                      <a:pt x="5226" y="0"/>
                    </a:moveTo>
                    <a:cubicBezTo>
                      <a:pt x="5358" y="15742"/>
                      <a:pt x="5490" y="31485"/>
                      <a:pt x="5226" y="53975"/>
                    </a:cubicBezTo>
                    <a:cubicBezTo>
                      <a:pt x="4962" y="76465"/>
                      <a:pt x="4433" y="97367"/>
                      <a:pt x="3639" y="134938"/>
                    </a:cubicBezTo>
                    <a:cubicBezTo>
                      <a:pt x="2845" y="172509"/>
                      <a:pt x="-1388" y="236538"/>
                      <a:pt x="464" y="279400"/>
                    </a:cubicBezTo>
                    <a:cubicBezTo>
                      <a:pt x="2316" y="322262"/>
                      <a:pt x="10253" y="355336"/>
                      <a:pt x="14751" y="392113"/>
                    </a:cubicBezTo>
                    <a:cubicBezTo>
                      <a:pt x="19249" y="428890"/>
                      <a:pt x="21895" y="467784"/>
                      <a:pt x="27451" y="500063"/>
                    </a:cubicBezTo>
                    <a:cubicBezTo>
                      <a:pt x="33007" y="532342"/>
                      <a:pt x="40681" y="550334"/>
                      <a:pt x="48089" y="585788"/>
                    </a:cubicBezTo>
                    <a:cubicBezTo>
                      <a:pt x="55497" y="621242"/>
                      <a:pt x="64228" y="683155"/>
                      <a:pt x="71901" y="712788"/>
                    </a:cubicBezTo>
                    <a:cubicBezTo>
                      <a:pt x="79574" y="742421"/>
                      <a:pt x="83278" y="755915"/>
                      <a:pt x="94126" y="76358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6" name="フリーフォーム: 図形 645">
                <a:extLst>
                  <a:ext uri="{FF2B5EF4-FFF2-40B4-BE49-F238E27FC236}">
                    <a16:creationId xmlns:a16="http://schemas.microsoft.com/office/drawing/2014/main" id="{4C17EC5D-67A6-4471-8672-22D0132199B8}"/>
                  </a:ext>
                </a:extLst>
              </p:cNvPr>
              <p:cNvSpPr/>
              <p:nvPr/>
            </p:nvSpPr>
            <p:spPr>
              <a:xfrm>
                <a:off x="9342297" y="2840038"/>
                <a:ext cx="468312" cy="763587"/>
              </a:xfrm>
              <a:custGeom>
                <a:avLst/>
                <a:gdLst>
                  <a:gd name="connsiteX0" fmla="*/ 468312 w 468312"/>
                  <a:gd name="connsiteY0" fmla="*/ 0 h 763587"/>
                  <a:gd name="connsiteX1" fmla="*/ 376237 w 468312"/>
                  <a:gd name="connsiteY1" fmla="*/ 85725 h 763587"/>
                  <a:gd name="connsiteX2" fmla="*/ 254000 w 468312"/>
                  <a:gd name="connsiteY2" fmla="*/ 265112 h 763587"/>
                  <a:gd name="connsiteX3" fmla="*/ 174625 w 468312"/>
                  <a:gd name="connsiteY3" fmla="*/ 369887 h 763587"/>
                  <a:gd name="connsiteX4" fmla="*/ 80962 w 468312"/>
                  <a:gd name="connsiteY4" fmla="*/ 565150 h 763587"/>
                  <a:gd name="connsiteX5" fmla="*/ 38100 w 468312"/>
                  <a:gd name="connsiteY5" fmla="*/ 660400 h 763587"/>
                  <a:gd name="connsiteX6" fmla="*/ 0 w 468312"/>
                  <a:gd name="connsiteY6" fmla="*/ 763587 h 76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8312" h="763587">
                    <a:moveTo>
                      <a:pt x="468312" y="0"/>
                    </a:moveTo>
                    <a:cubicBezTo>
                      <a:pt x="440134" y="20770"/>
                      <a:pt x="411956" y="41540"/>
                      <a:pt x="376237" y="85725"/>
                    </a:cubicBezTo>
                    <a:cubicBezTo>
                      <a:pt x="340518" y="129910"/>
                      <a:pt x="287602" y="217752"/>
                      <a:pt x="254000" y="265112"/>
                    </a:cubicBezTo>
                    <a:cubicBezTo>
                      <a:pt x="220398" y="312472"/>
                      <a:pt x="203465" y="319881"/>
                      <a:pt x="174625" y="369887"/>
                    </a:cubicBezTo>
                    <a:cubicBezTo>
                      <a:pt x="145785" y="419893"/>
                      <a:pt x="103716" y="516731"/>
                      <a:pt x="80962" y="565150"/>
                    </a:cubicBezTo>
                    <a:cubicBezTo>
                      <a:pt x="58208" y="613569"/>
                      <a:pt x="51594" y="627327"/>
                      <a:pt x="38100" y="660400"/>
                    </a:cubicBezTo>
                    <a:cubicBezTo>
                      <a:pt x="24606" y="693473"/>
                      <a:pt x="5292" y="749300"/>
                      <a:pt x="0" y="76358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7" name="フリーフォーム: 図形 646">
                <a:extLst>
                  <a:ext uri="{FF2B5EF4-FFF2-40B4-BE49-F238E27FC236}">
                    <a16:creationId xmlns:a16="http://schemas.microsoft.com/office/drawing/2014/main" id="{9B4EDCC5-3316-4108-82AF-2576EE10BC39}"/>
                  </a:ext>
                </a:extLst>
              </p:cNvPr>
              <p:cNvSpPr/>
              <p:nvPr/>
            </p:nvSpPr>
            <p:spPr>
              <a:xfrm>
                <a:off x="9253397" y="3597275"/>
                <a:ext cx="88900" cy="147638"/>
              </a:xfrm>
              <a:custGeom>
                <a:avLst/>
                <a:gdLst>
                  <a:gd name="connsiteX0" fmla="*/ 88900 w 88900"/>
                  <a:gd name="connsiteY0" fmla="*/ 0 h 147638"/>
                  <a:gd name="connsiteX1" fmla="*/ 49212 w 88900"/>
                  <a:gd name="connsiteY1" fmla="*/ 84138 h 147638"/>
                  <a:gd name="connsiteX2" fmla="*/ 31750 w 88900"/>
                  <a:gd name="connsiteY2" fmla="*/ 120650 h 147638"/>
                  <a:gd name="connsiteX3" fmla="*/ 0 w 88900"/>
                  <a:gd name="connsiteY3" fmla="*/ 147638 h 14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00" h="147638">
                    <a:moveTo>
                      <a:pt x="88900" y="0"/>
                    </a:moveTo>
                    <a:lnTo>
                      <a:pt x="49212" y="84138"/>
                    </a:lnTo>
                    <a:cubicBezTo>
                      <a:pt x="39687" y="104246"/>
                      <a:pt x="39952" y="110067"/>
                      <a:pt x="31750" y="120650"/>
                    </a:cubicBezTo>
                    <a:cubicBezTo>
                      <a:pt x="23548" y="131233"/>
                      <a:pt x="5821" y="143405"/>
                      <a:pt x="0" y="14763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8" name="フリーフォーム: 図形 647">
                <a:extLst>
                  <a:ext uri="{FF2B5EF4-FFF2-40B4-BE49-F238E27FC236}">
                    <a16:creationId xmlns:a16="http://schemas.microsoft.com/office/drawing/2014/main" id="{DAB9189D-133B-44F4-9A9E-AE4226B67CB2}"/>
                  </a:ext>
                </a:extLst>
              </p:cNvPr>
              <p:cNvSpPr/>
              <p:nvPr/>
            </p:nvSpPr>
            <p:spPr>
              <a:xfrm>
                <a:off x="9159734" y="2008188"/>
                <a:ext cx="81607" cy="611187"/>
              </a:xfrm>
              <a:custGeom>
                <a:avLst/>
                <a:gdLst>
                  <a:gd name="connsiteX0" fmla="*/ 0 w 81607"/>
                  <a:gd name="connsiteY0" fmla="*/ 0 h 611187"/>
                  <a:gd name="connsiteX1" fmla="*/ 52388 w 81607"/>
                  <a:gd name="connsiteY1" fmla="*/ 85725 h 611187"/>
                  <a:gd name="connsiteX2" fmla="*/ 66675 w 81607"/>
                  <a:gd name="connsiteY2" fmla="*/ 120650 h 611187"/>
                  <a:gd name="connsiteX3" fmla="*/ 76200 w 81607"/>
                  <a:gd name="connsiteY3" fmla="*/ 176212 h 611187"/>
                  <a:gd name="connsiteX4" fmla="*/ 79375 w 81607"/>
                  <a:gd name="connsiteY4" fmla="*/ 247650 h 611187"/>
                  <a:gd name="connsiteX5" fmla="*/ 80963 w 81607"/>
                  <a:gd name="connsiteY5" fmla="*/ 306387 h 611187"/>
                  <a:gd name="connsiteX6" fmla="*/ 68263 w 81607"/>
                  <a:gd name="connsiteY6" fmla="*/ 385762 h 611187"/>
                  <a:gd name="connsiteX7" fmla="*/ 52388 w 81607"/>
                  <a:gd name="connsiteY7" fmla="*/ 442912 h 611187"/>
                  <a:gd name="connsiteX8" fmla="*/ 41275 w 81607"/>
                  <a:gd name="connsiteY8" fmla="*/ 476250 h 611187"/>
                  <a:gd name="connsiteX9" fmla="*/ 41275 w 81607"/>
                  <a:gd name="connsiteY9" fmla="*/ 520700 h 611187"/>
                  <a:gd name="connsiteX10" fmla="*/ 47625 w 81607"/>
                  <a:gd name="connsiteY10" fmla="*/ 573087 h 611187"/>
                  <a:gd name="connsiteX11" fmla="*/ 58738 w 81607"/>
                  <a:gd name="connsiteY11" fmla="*/ 611187 h 611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607" h="611187">
                    <a:moveTo>
                      <a:pt x="0" y="0"/>
                    </a:moveTo>
                    <a:cubicBezTo>
                      <a:pt x="20638" y="32808"/>
                      <a:pt x="41276" y="65617"/>
                      <a:pt x="52388" y="85725"/>
                    </a:cubicBezTo>
                    <a:cubicBezTo>
                      <a:pt x="63500" y="105833"/>
                      <a:pt x="62706" y="105569"/>
                      <a:pt x="66675" y="120650"/>
                    </a:cubicBezTo>
                    <a:cubicBezTo>
                      <a:pt x="70644" y="135731"/>
                      <a:pt x="74083" y="155045"/>
                      <a:pt x="76200" y="176212"/>
                    </a:cubicBezTo>
                    <a:cubicBezTo>
                      <a:pt x="78317" y="197379"/>
                      <a:pt x="78581" y="225954"/>
                      <a:pt x="79375" y="247650"/>
                    </a:cubicBezTo>
                    <a:cubicBezTo>
                      <a:pt x="80169" y="269346"/>
                      <a:pt x="82815" y="283368"/>
                      <a:pt x="80963" y="306387"/>
                    </a:cubicBezTo>
                    <a:cubicBezTo>
                      <a:pt x="79111" y="329406"/>
                      <a:pt x="73026" y="363008"/>
                      <a:pt x="68263" y="385762"/>
                    </a:cubicBezTo>
                    <a:cubicBezTo>
                      <a:pt x="63500" y="408516"/>
                      <a:pt x="56886" y="427831"/>
                      <a:pt x="52388" y="442912"/>
                    </a:cubicBezTo>
                    <a:cubicBezTo>
                      <a:pt x="47890" y="457993"/>
                      <a:pt x="43127" y="463285"/>
                      <a:pt x="41275" y="476250"/>
                    </a:cubicBezTo>
                    <a:cubicBezTo>
                      <a:pt x="39423" y="489215"/>
                      <a:pt x="40217" y="504561"/>
                      <a:pt x="41275" y="520700"/>
                    </a:cubicBezTo>
                    <a:cubicBezTo>
                      <a:pt x="42333" y="536839"/>
                      <a:pt x="44715" y="558006"/>
                      <a:pt x="47625" y="573087"/>
                    </a:cubicBezTo>
                    <a:cubicBezTo>
                      <a:pt x="50535" y="588168"/>
                      <a:pt x="58738" y="604308"/>
                      <a:pt x="58738" y="61118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9" name="フリーフォーム: 図形 648">
                <a:extLst>
                  <a:ext uri="{FF2B5EF4-FFF2-40B4-BE49-F238E27FC236}">
                    <a16:creationId xmlns:a16="http://schemas.microsoft.com/office/drawing/2014/main" id="{2AE8DEEA-1C0C-4337-AA25-EAD251F0BE64}"/>
                  </a:ext>
                </a:extLst>
              </p:cNvPr>
              <p:cNvSpPr/>
              <p:nvPr/>
            </p:nvSpPr>
            <p:spPr>
              <a:xfrm>
                <a:off x="9170847" y="1118440"/>
                <a:ext cx="534987" cy="230935"/>
              </a:xfrm>
              <a:custGeom>
                <a:avLst/>
                <a:gdLst>
                  <a:gd name="connsiteX0" fmla="*/ 0 w 534987"/>
                  <a:gd name="connsiteY0" fmla="*/ 230935 h 230935"/>
                  <a:gd name="connsiteX1" fmla="*/ 104775 w 534987"/>
                  <a:gd name="connsiteY1" fmla="*/ 203948 h 230935"/>
                  <a:gd name="connsiteX2" fmla="*/ 165100 w 534987"/>
                  <a:gd name="connsiteY2" fmla="*/ 183310 h 230935"/>
                  <a:gd name="connsiteX3" fmla="*/ 258762 w 534987"/>
                  <a:gd name="connsiteY3" fmla="*/ 145210 h 230935"/>
                  <a:gd name="connsiteX4" fmla="*/ 350837 w 534987"/>
                  <a:gd name="connsiteY4" fmla="*/ 105523 h 230935"/>
                  <a:gd name="connsiteX5" fmla="*/ 441325 w 534987"/>
                  <a:gd name="connsiteY5" fmla="*/ 53135 h 230935"/>
                  <a:gd name="connsiteX6" fmla="*/ 482600 w 534987"/>
                  <a:gd name="connsiteY6" fmla="*/ 18210 h 230935"/>
                  <a:gd name="connsiteX7" fmla="*/ 498475 w 534987"/>
                  <a:gd name="connsiteY7" fmla="*/ 748 h 230935"/>
                  <a:gd name="connsiteX8" fmla="*/ 504825 w 534987"/>
                  <a:gd name="connsiteY8" fmla="*/ 42023 h 230935"/>
                  <a:gd name="connsiteX9" fmla="*/ 534987 w 534987"/>
                  <a:gd name="connsiteY9" fmla="*/ 89648 h 2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987" h="230935">
                    <a:moveTo>
                      <a:pt x="0" y="230935"/>
                    </a:moveTo>
                    <a:cubicBezTo>
                      <a:pt x="38629" y="221410"/>
                      <a:pt x="77259" y="211885"/>
                      <a:pt x="104775" y="203948"/>
                    </a:cubicBezTo>
                    <a:cubicBezTo>
                      <a:pt x="132291" y="196011"/>
                      <a:pt x="139435" y="193100"/>
                      <a:pt x="165100" y="183310"/>
                    </a:cubicBezTo>
                    <a:cubicBezTo>
                      <a:pt x="190765" y="173520"/>
                      <a:pt x="227806" y="158174"/>
                      <a:pt x="258762" y="145210"/>
                    </a:cubicBezTo>
                    <a:cubicBezTo>
                      <a:pt x="289718" y="132246"/>
                      <a:pt x="320410" y="120869"/>
                      <a:pt x="350837" y="105523"/>
                    </a:cubicBezTo>
                    <a:cubicBezTo>
                      <a:pt x="381264" y="90177"/>
                      <a:pt x="419365" y="67687"/>
                      <a:pt x="441325" y="53135"/>
                    </a:cubicBezTo>
                    <a:cubicBezTo>
                      <a:pt x="463285" y="38583"/>
                      <a:pt x="473075" y="26941"/>
                      <a:pt x="482600" y="18210"/>
                    </a:cubicBezTo>
                    <a:cubicBezTo>
                      <a:pt x="492125" y="9479"/>
                      <a:pt x="494771" y="-3221"/>
                      <a:pt x="498475" y="748"/>
                    </a:cubicBezTo>
                    <a:cubicBezTo>
                      <a:pt x="502179" y="4717"/>
                      <a:pt x="498740" y="27206"/>
                      <a:pt x="504825" y="42023"/>
                    </a:cubicBezTo>
                    <a:cubicBezTo>
                      <a:pt x="510910" y="56840"/>
                      <a:pt x="534193" y="82240"/>
                      <a:pt x="534987" y="8964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0" name="フリーフォーム: 図形 649">
                <a:extLst>
                  <a:ext uri="{FF2B5EF4-FFF2-40B4-BE49-F238E27FC236}">
                    <a16:creationId xmlns:a16="http://schemas.microsoft.com/office/drawing/2014/main" id="{4E8B5988-DC24-41C8-A7B0-B55BA1CB2D6C}"/>
                  </a:ext>
                </a:extLst>
              </p:cNvPr>
              <p:cNvSpPr/>
              <p:nvPr/>
            </p:nvSpPr>
            <p:spPr>
              <a:xfrm>
                <a:off x="9124809" y="1703388"/>
                <a:ext cx="195263" cy="139700"/>
              </a:xfrm>
              <a:custGeom>
                <a:avLst/>
                <a:gdLst>
                  <a:gd name="connsiteX0" fmla="*/ 195263 w 195263"/>
                  <a:gd name="connsiteY0" fmla="*/ 0 h 139700"/>
                  <a:gd name="connsiteX1" fmla="*/ 138113 w 195263"/>
                  <a:gd name="connsiteY1" fmla="*/ 69850 h 139700"/>
                  <a:gd name="connsiteX2" fmla="*/ 100013 w 195263"/>
                  <a:gd name="connsiteY2" fmla="*/ 93662 h 139700"/>
                  <a:gd name="connsiteX3" fmla="*/ 39688 w 195263"/>
                  <a:gd name="connsiteY3" fmla="*/ 122237 h 139700"/>
                  <a:gd name="connsiteX4" fmla="*/ 0 w 195263"/>
                  <a:gd name="connsiteY4" fmla="*/ 1397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263" h="139700">
                    <a:moveTo>
                      <a:pt x="195263" y="0"/>
                    </a:moveTo>
                    <a:cubicBezTo>
                      <a:pt x="174625" y="27120"/>
                      <a:pt x="153988" y="54240"/>
                      <a:pt x="138113" y="69850"/>
                    </a:cubicBezTo>
                    <a:cubicBezTo>
                      <a:pt x="122238" y="85460"/>
                      <a:pt x="116417" y="84931"/>
                      <a:pt x="100013" y="93662"/>
                    </a:cubicBezTo>
                    <a:cubicBezTo>
                      <a:pt x="83609" y="102393"/>
                      <a:pt x="56357" y="114564"/>
                      <a:pt x="39688" y="122237"/>
                    </a:cubicBezTo>
                    <a:cubicBezTo>
                      <a:pt x="23019" y="129910"/>
                      <a:pt x="8467" y="138642"/>
                      <a:pt x="0" y="1397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1" name="フリーフォーム: 図形 650">
                <a:extLst>
                  <a:ext uri="{FF2B5EF4-FFF2-40B4-BE49-F238E27FC236}">
                    <a16:creationId xmlns:a16="http://schemas.microsoft.com/office/drawing/2014/main" id="{E0636BF8-892E-4E78-807D-11F6CB1E8289}"/>
                  </a:ext>
                </a:extLst>
              </p:cNvPr>
              <p:cNvSpPr/>
              <p:nvPr/>
            </p:nvSpPr>
            <p:spPr>
              <a:xfrm>
                <a:off x="9332772" y="1711325"/>
                <a:ext cx="350837" cy="135121"/>
              </a:xfrm>
              <a:custGeom>
                <a:avLst/>
                <a:gdLst>
                  <a:gd name="connsiteX0" fmla="*/ 0 w 350837"/>
                  <a:gd name="connsiteY0" fmla="*/ 0 h 135121"/>
                  <a:gd name="connsiteX1" fmla="*/ 50800 w 350837"/>
                  <a:gd name="connsiteY1" fmla="*/ 49213 h 135121"/>
                  <a:gd name="connsiteX2" fmla="*/ 74612 w 350837"/>
                  <a:gd name="connsiteY2" fmla="*/ 66675 h 135121"/>
                  <a:gd name="connsiteX3" fmla="*/ 112712 w 350837"/>
                  <a:gd name="connsiteY3" fmla="*/ 90488 h 135121"/>
                  <a:gd name="connsiteX4" fmla="*/ 171450 w 350837"/>
                  <a:gd name="connsiteY4" fmla="*/ 112713 h 135121"/>
                  <a:gd name="connsiteX5" fmla="*/ 230187 w 350837"/>
                  <a:gd name="connsiteY5" fmla="*/ 128588 h 135121"/>
                  <a:gd name="connsiteX6" fmla="*/ 301625 w 350837"/>
                  <a:gd name="connsiteY6" fmla="*/ 134938 h 135121"/>
                  <a:gd name="connsiteX7" fmla="*/ 350837 w 350837"/>
                  <a:gd name="connsiteY7" fmla="*/ 122238 h 13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837" h="135121">
                    <a:moveTo>
                      <a:pt x="0" y="0"/>
                    </a:moveTo>
                    <a:cubicBezTo>
                      <a:pt x="19182" y="19050"/>
                      <a:pt x="38365" y="38101"/>
                      <a:pt x="50800" y="49213"/>
                    </a:cubicBezTo>
                    <a:cubicBezTo>
                      <a:pt x="63235" y="60326"/>
                      <a:pt x="64293" y="59796"/>
                      <a:pt x="74612" y="66675"/>
                    </a:cubicBezTo>
                    <a:cubicBezTo>
                      <a:pt x="84931" y="73554"/>
                      <a:pt x="96572" y="82815"/>
                      <a:pt x="112712" y="90488"/>
                    </a:cubicBezTo>
                    <a:cubicBezTo>
                      <a:pt x="128852" y="98161"/>
                      <a:pt x="151871" y="106363"/>
                      <a:pt x="171450" y="112713"/>
                    </a:cubicBezTo>
                    <a:cubicBezTo>
                      <a:pt x="191029" y="119063"/>
                      <a:pt x="208491" y="124884"/>
                      <a:pt x="230187" y="128588"/>
                    </a:cubicBezTo>
                    <a:cubicBezTo>
                      <a:pt x="251883" y="132292"/>
                      <a:pt x="281517" y="135996"/>
                      <a:pt x="301625" y="134938"/>
                    </a:cubicBezTo>
                    <a:cubicBezTo>
                      <a:pt x="321733" y="133880"/>
                      <a:pt x="345281" y="124884"/>
                      <a:pt x="350837" y="12223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2" name="フリーフォーム: 図形 651">
                <a:extLst>
                  <a:ext uri="{FF2B5EF4-FFF2-40B4-BE49-F238E27FC236}">
                    <a16:creationId xmlns:a16="http://schemas.microsoft.com/office/drawing/2014/main" id="{3B163514-BBED-42A7-A54F-5109D92743DF}"/>
                  </a:ext>
                </a:extLst>
              </p:cNvPr>
              <p:cNvSpPr/>
              <p:nvPr/>
            </p:nvSpPr>
            <p:spPr>
              <a:xfrm>
                <a:off x="9610584" y="3490383"/>
                <a:ext cx="226483" cy="230717"/>
              </a:xfrm>
              <a:custGeom>
                <a:avLst/>
                <a:gdLst>
                  <a:gd name="connsiteX0" fmla="*/ 0 w 226483"/>
                  <a:gd name="connsiteY0" fmla="*/ 0 h 230717"/>
                  <a:gd name="connsiteX1" fmla="*/ 116417 w 226483"/>
                  <a:gd name="connsiteY1" fmla="*/ 61384 h 230717"/>
                  <a:gd name="connsiteX2" fmla="*/ 160867 w 226483"/>
                  <a:gd name="connsiteY2" fmla="*/ 118534 h 230717"/>
                  <a:gd name="connsiteX3" fmla="*/ 205317 w 226483"/>
                  <a:gd name="connsiteY3" fmla="*/ 177800 h 230717"/>
                  <a:gd name="connsiteX4" fmla="*/ 226483 w 226483"/>
                  <a:gd name="connsiteY4" fmla="*/ 230717 h 23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83" h="230717">
                    <a:moveTo>
                      <a:pt x="0" y="0"/>
                    </a:moveTo>
                    <a:cubicBezTo>
                      <a:pt x="44803" y="20814"/>
                      <a:pt x="89606" y="41628"/>
                      <a:pt x="116417" y="61384"/>
                    </a:cubicBezTo>
                    <a:cubicBezTo>
                      <a:pt x="143228" y="81140"/>
                      <a:pt x="146050" y="99131"/>
                      <a:pt x="160867" y="118534"/>
                    </a:cubicBezTo>
                    <a:cubicBezTo>
                      <a:pt x="175684" y="137937"/>
                      <a:pt x="194381" y="159103"/>
                      <a:pt x="205317" y="177800"/>
                    </a:cubicBezTo>
                    <a:cubicBezTo>
                      <a:pt x="216253" y="196497"/>
                      <a:pt x="221368" y="213607"/>
                      <a:pt x="226483" y="23071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3" name="フリーフォーム: 図形 652">
                <a:extLst>
                  <a:ext uri="{FF2B5EF4-FFF2-40B4-BE49-F238E27FC236}">
                    <a16:creationId xmlns:a16="http://schemas.microsoft.com/office/drawing/2014/main" id="{1C293A0F-3E3E-4532-85D0-A6C98450E981}"/>
                  </a:ext>
                </a:extLst>
              </p:cNvPr>
              <p:cNvSpPr/>
              <p:nvPr/>
            </p:nvSpPr>
            <p:spPr>
              <a:xfrm>
                <a:off x="9493109" y="763588"/>
                <a:ext cx="14288" cy="204787"/>
              </a:xfrm>
              <a:custGeom>
                <a:avLst/>
                <a:gdLst>
                  <a:gd name="connsiteX0" fmla="*/ 14288 w 14288"/>
                  <a:gd name="connsiteY0" fmla="*/ 0 h 204787"/>
                  <a:gd name="connsiteX1" fmla="*/ 4763 w 14288"/>
                  <a:gd name="connsiteY1" fmla="*/ 53975 h 204787"/>
                  <a:gd name="connsiteX2" fmla="*/ 7938 w 14288"/>
                  <a:gd name="connsiteY2" fmla="*/ 111125 h 204787"/>
                  <a:gd name="connsiteX3" fmla="*/ 6350 w 14288"/>
                  <a:gd name="connsiteY3" fmla="*/ 161925 h 204787"/>
                  <a:gd name="connsiteX4" fmla="*/ 0 w 14288"/>
                  <a:gd name="connsiteY4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8" h="204787">
                    <a:moveTo>
                      <a:pt x="14288" y="0"/>
                    </a:moveTo>
                    <a:cubicBezTo>
                      <a:pt x="10054" y="17727"/>
                      <a:pt x="5821" y="35454"/>
                      <a:pt x="4763" y="53975"/>
                    </a:cubicBezTo>
                    <a:cubicBezTo>
                      <a:pt x="3705" y="72496"/>
                      <a:pt x="7674" y="93133"/>
                      <a:pt x="7938" y="111125"/>
                    </a:cubicBezTo>
                    <a:cubicBezTo>
                      <a:pt x="8202" y="129117"/>
                      <a:pt x="7673" y="146315"/>
                      <a:pt x="6350" y="161925"/>
                    </a:cubicBezTo>
                    <a:cubicBezTo>
                      <a:pt x="5027" y="177535"/>
                      <a:pt x="2513" y="191161"/>
                      <a:pt x="0" y="20478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4" name="フリーフォーム: 図形 653">
                <a:extLst>
                  <a:ext uri="{FF2B5EF4-FFF2-40B4-BE49-F238E27FC236}">
                    <a16:creationId xmlns:a16="http://schemas.microsoft.com/office/drawing/2014/main" id="{D03CB55F-6452-4B6A-B8D3-EC654DB85343}"/>
                  </a:ext>
                </a:extLst>
              </p:cNvPr>
              <p:cNvSpPr/>
              <p:nvPr/>
            </p:nvSpPr>
            <p:spPr>
              <a:xfrm>
                <a:off x="9494697" y="904875"/>
                <a:ext cx="127000" cy="71438"/>
              </a:xfrm>
              <a:custGeom>
                <a:avLst/>
                <a:gdLst>
                  <a:gd name="connsiteX0" fmla="*/ 127000 w 127000"/>
                  <a:gd name="connsiteY0" fmla="*/ 0 h 71438"/>
                  <a:gd name="connsiteX1" fmla="*/ 36512 w 127000"/>
                  <a:gd name="connsiteY1" fmla="*/ 52388 h 71438"/>
                  <a:gd name="connsiteX2" fmla="*/ 0 w 127000"/>
                  <a:gd name="connsiteY2" fmla="*/ 71438 h 7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" h="71438">
                    <a:moveTo>
                      <a:pt x="127000" y="0"/>
                    </a:moveTo>
                    <a:lnTo>
                      <a:pt x="36512" y="52388"/>
                    </a:lnTo>
                    <a:cubicBezTo>
                      <a:pt x="15345" y="64294"/>
                      <a:pt x="7672" y="67866"/>
                      <a:pt x="0" y="7143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5" name="フリーフォーム: 図形 654">
                <a:extLst>
                  <a:ext uri="{FF2B5EF4-FFF2-40B4-BE49-F238E27FC236}">
                    <a16:creationId xmlns:a16="http://schemas.microsoft.com/office/drawing/2014/main" id="{4853E879-7488-432D-A505-866626BA9F7F}"/>
                  </a:ext>
                </a:extLst>
              </p:cNvPr>
              <p:cNvSpPr/>
              <p:nvPr/>
            </p:nvSpPr>
            <p:spPr>
              <a:xfrm>
                <a:off x="9605822" y="930275"/>
                <a:ext cx="39687" cy="80963"/>
              </a:xfrm>
              <a:custGeom>
                <a:avLst/>
                <a:gdLst>
                  <a:gd name="connsiteX0" fmla="*/ 39687 w 39687"/>
                  <a:gd name="connsiteY0" fmla="*/ 0 h 80963"/>
                  <a:gd name="connsiteX1" fmla="*/ 12700 w 39687"/>
                  <a:gd name="connsiteY1" fmla="*/ 49213 h 80963"/>
                  <a:gd name="connsiteX2" fmla="*/ 0 w 39687"/>
                  <a:gd name="connsiteY2" fmla="*/ 80963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87" h="80963">
                    <a:moveTo>
                      <a:pt x="39687" y="0"/>
                    </a:moveTo>
                    <a:cubicBezTo>
                      <a:pt x="29500" y="17859"/>
                      <a:pt x="19314" y="35719"/>
                      <a:pt x="12700" y="49213"/>
                    </a:cubicBezTo>
                    <a:cubicBezTo>
                      <a:pt x="6085" y="62707"/>
                      <a:pt x="3042" y="71835"/>
                      <a:pt x="0" y="8096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6" name="フリーフォーム: 図形 655">
                <a:extLst>
                  <a:ext uri="{FF2B5EF4-FFF2-40B4-BE49-F238E27FC236}">
                    <a16:creationId xmlns:a16="http://schemas.microsoft.com/office/drawing/2014/main" id="{88E70C49-06C4-4C5F-91AB-B814C8EA9814}"/>
                  </a:ext>
                </a:extLst>
              </p:cNvPr>
              <p:cNvSpPr/>
              <p:nvPr/>
            </p:nvSpPr>
            <p:spPr>
              <a:xfrm>
                <a:off x="9526043" y="936625"/>
                <a:ext cx="70254" cy="148820"/>
              </a:xfrm>
              <a:custGeom>
                <a:avLst/>
                <a:gdLst>
                  <a:gd name="connsiteX0" fmla="*/ 70254 w 70254"/>
                  <a:gd name="connsiteY0" fmla="*/ 0 h 148820"/>
                  <a:gd name="connsiteX1" fmla="*/ 41679 w 70254"/>
                  <a:gd name="connsiteY1" fmla="*/ 60325 h 148820"/>
                  <a:gd name="connsiteX2" fmla="*/ 21041 w 70254"/>
                  <a:gd name="connsiteY2" fmla="*/ 100013 h 148820"/>
                  <a:gd name="connsiteX3" fmla="*/ 1991 w 70254"/>
                  <a:gd name="connsiteY3" fmla="*/ 142875 h 148820"/>
                  <a:gd name="connsiteX4" fmla="*/ 404 w 70254"/>
                  <a:gd name="connsiteY4" fmla="*/ 147638 h 14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54" h="148820">
                    <a:moveTo>
                      <a:pt x="70254" y="0"/>
                    </a:moveTo>
                    <a:cubicBezTo>
                      <a:pt x="60067" y="21828"/>
                      <a:pt x="49881" y="43656"/>
                      <a:pt x="41679" y="60325"/>
                    </a:cubicBezTo>
                    <a:cubicBezTo>
                      <a:pt x="33477" y="76994"/>
                      <a:pt x="27656" y="86255"/>
                      <a:pt x="21041" y="100013"/>
                    </a:cubicBezTo>
                    <a:cubicBezTo>
                      <a:pt x="14426" y="113771"/>
                      <a:pt x="1991" y="142875"/>
                      <a:pt x="1991" y="142875"/>
                    </a:cubicBezTo>
                    <a:cubicBezTo>
                      <a:pt x="-1448" y="150812"/>
                      <a:pt x="668" y="148961"/>
                      <a:pt x="404" y="147638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7" name="フリーフォーム: 図形 656">
                <a:extLst>
                  <a:ext uri="{FF2B5EF4-FFF2-40B4-BE49-F238E27FC236}">
                    <a16:creationId xmlns:a16="http://schemas.microsoft.com/office/drawing/2014/main" id="{D2680469-C5D9-4893-9451-AF93F71165F4}"/>
                  </a:ext>
                </a:extLst>
              </p:cNvPr>
              <p:cNvSpPr/>
              <p:nvPr/>
            </p:nvSpPr>
            <p:spPr>
              <a:xfrm>
                <a:off x="9420084" y="994833"/>
                <a:ext cx="42333" cy="203200"/>
              </a:xfrm>
              <a:custGeom>
                <a:avLst/>
                <a:gdLst>
                  <a:gd name="connsiteX0" fmla="*/ 42333 w 42333"/>
                  <a:gd name="connsiteY0" fmla="*/ 0 h 203200"/>
                  <a:gd name="connsiteX1" fmla="*/ 35983 w 42333"/>
                  <a:gd name="connsiteY1" fmla="*/ 122767 h 203200"/>
                  <a:gd name="connsiteX2" fmla="*/ 23283 w 42333"/>
                  <a:gd name="connsiteY2" fmla="*/ 165100 h 203200"/>
                  <a:gd name="connsiteX3" fmla="*/ 0 w 42333"/>
                  <a:gd name="connsiteY3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33" h="203200">
                    <a:moveTo>
                      <a:pt x="42333" y="0"/>
                    </a:moveTo>
                    <a:cubicBezTo>
                      <a:pt x="40745" y="47625"/>
                      <a:pt x="39158" y="95250"/>
                      <a:pt x="35983" y="122767"/>
                    </a:cubicBezTo>
                    <a:cubicBezTo>
                      <a:pt x="32808" y="150284"/>
                      <a:pt x="29280" y="151695"/>
                      <a:pt x="23283" y="165100"/>
                    </a:cubicBezTo>
                    <a:cubicBezTo>
                      <a:pt x="17286" y="178505"/>
                      <a:pt x="6350" y="198261"/>
                      <a:pt x="0" y="203200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8" name="フリーフォーム: 図形 657">
                <a:extLst>
                  <a:ext uri="{FF2B5EF4-FFF2-40B4-BE49-F238E27FC236}">
                    <a16:creationId xmlns:a16="http://schemas.microsoft.com/office/drawing/2014/main" id="{17858C13-FED1-4DC2-805E-E4E9CF1B45ED}"/>
                  </a:ext>
                </a:extLst>
              </p:cNvPr>
              <p:cNvSpPr/>
              <p:nvPr/>
            </p:nvSpPr>
            <p:spPr>
              <a:xfrm>
                <a:off x="9470884" y="1041400"/>
                <a:ext cx="8467" cy="93133"/>
              </a:xfrm>
              <a:custGeom>
                <a:avLst/>
                <a:gdLst>
                  <a:gd name="connsiteX0" fmla="*/ 8467 w 8467"/>
                  <a:gd name="connsiteY0" fmla="*/ 0 h 93133"/>
                  <a:gd name="connsiteX1" fmla="*/ 4233 w 8467"/>
                  <a:gd name="connsiteY1" fmla="*/ 59267 h 93133"/>
                  <a:gd name="connsiteX2" fmla="*/ 0 w 8467"/>
                  <a:gd name="connsiteY2" fmla="*/ 93133 h 9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67" h="93133">
                    <a:moveTo>
                      <a:pt x="8467" y="0"/>
                    </a:moveTo>
                    <a:cubicBezTo>
                      <a:pt x="7055" y="21872"/>
                      <a:pt x="5644" y="43745"/>
                      <a:pt x="4233" y="59267"/>
                    </a:cubicBezTo>
                    <a:cubicBezTo>
                      <a:pt x="2822" y="74789"/>
                      <a:pt x="1764" y="89605"/>
                      <a:pt x="0" y="9313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9" name="フリーフォーム: 図形 658">
                <a:extLst>
                  <a:ext uri="{FF2B5EF4-FFF2-40B4-BE49-F238E27FC236}">
                    <a16:creationId xmlns:a16="http://schemas.microsoft.com/office/drawing/2014/main" id="{7C283219-52ED-43C2-A86C-1860A48A412B}"/>
                  </a:ext>
                </a:extLst>
              </p:cNvPr>
              <p:cNvSpPr/>
              <p:nvPr/>
            </p:nvSpPr>
            <p:spPr>
              <a:xfrm rot="871724">
                <a:off x="9550254" y="1394339"/>
                <a:ext cx="45719" cy="45719"/>
              </a:xfrm>
              <a:custGeom>
                <a:avLst/>
                <a:gdLst>
                  <a:gd name="connsiteX0" fmla="*/ 0 w 41275"/>
                  <a:gd name="connsiteY0" fmla="*/ 0 h 41275"/>
                  <a:gd name="connsiteX1" fmla="*/ 41275 w 41275"/>
                  <a:gd name="connsiteY1" fmla="*/ 41275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75" h="41275">
                    <a:moveTo>
                      <a:pt x="0" y="0"/>
                    </a:moveTo>
                    <a:lnTo>
                      <a:pt x="41275" y="41275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0" name="フリーフォーム: 図形 659">
                <a:extLst>
                  <a:ext uri="{FF2B5EF4-FFF2-40B4-BE49-F238E27FC236}">
                    <a16:creationId xmlns:a16="http://schemas.microsoft.com/office/drawing/2014/main" id="{F21DA093-04F1-4EDF-A860-D9D4EC6CE4FB}"/>
                  </a:ext>
                </a:extLst>
              </p:cNvPr>
              <p:cNvSpPr/>
              <p:nvPr/>
            </p:nvSpPr>
            <p:spPr>
              <a:xfrm>
                <a:off x="9178784" y="1271588"/>
                <a:ext cx="25400" cy="65087"/>
              </a:xfrm>
              <a:custGeom>
                <a:avLst/>
                <a:gdLst>
                  <a:gd name="connsiteX0" fmla="*/ 25400 w 25400"/>
                  <a:gd name="connsiteY0" fmla="*/ 0 h 65087"/>
                  <a:gd name="connsiteX1" fmla="*/ 0 w 25400"/>
                  <a:gd name="connsiteY1" fmla="*/ 65087 h 6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00" h="65087">
                    <a:moveTo>
                      <a:pt x="25400" y="0"/>
                    </a:moveTo>
                    <a:lnTo>
                      <a:pt x="0" y="65087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1" name="フリーフォーム: 図形 660">
                <a:extLst>
                  <a:ext uri="{FF2B5EF4-FFF2-40B4-BE49-F238E27FC236}">
                    <a16:creationId xmlns:a16="http://schemas.microsoft.com/office/drawing/2014/main" id="{50783BF0-E051-4F2B-8755-C244499B6751}"/>
                  </a:ext>
                </a:extLst>
              </p:cNvPr>
              <p:cNvSpPr/>
              <p:nvPr/>
            </p:nvSpPr>
            <p:spPr>
              <a:xfrm>
                <a:off x="9262922" y="1185863"/>
                <a:ext cx="101600" cy="71505"/>
              </a:xfrm>
              <a:custGeom>
                <a:avLst/>
                <a:gdLst>
                  <a:gd name="connsiteX0" fmla="*/ 0 w 101600"/>
                  <a:gd name="connsiteY0" fmla="*/ 0 h 71505"/>
                  <a:gd name="connsiteX1" fmla="*/ 65087 w 101600"/>
                  <a:gd name="connsiteY1" fmla="*/ 53975 h 71505"/>
                  <a:gd name="connsiteX2" fmla="*/ 79375 w 101600"/>
                  <a:gd name="connsiteY2" fmla="*/ 60325 h 71505"/>
                  <a:gd name="connsiteX3" fmla="*/ 90487 w 101600"/>
                  <a:gd name="connsiteY3" fmla="*/ 69850 h 71505"/>
                  <a:gd name="connsiteX4" fmla="*/ 101600 w 101600"/>
                  <a:gd name="connsiteY4" fmla="*/ 71437 h 7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00" h="71505">
                    <a:moveTo>
                      <a:pt x="0" y="0"/>
                    </a:moveTo>
                    <a:cubicBezTo>
                      <a:pt x="25929" y="21960"/>
                      <a:pt x="51858" y="43921"/>
                      <a:pt x="65087" y="53975"/>
                    </a:cubicBezTo>
                    <a:cubicBezTo>
                      <a:pt x="78316" y="64029"/>
                      <a:pt x="75142" y="57679"/>
                      <a:pt x="79375" y="60325"/>
                    </a:cubicBezTo>
                    <a:cubicBezTo>
                      <a:pt x="83608" y="62971"/>
                      <a:pt x="86783" y="67998"/>
                      <a:pt x="90487" y="69850"/>
                    </a:cubicBezTo>
                    <a:cubicBezTo>
                      <a:pt x="94191" y="71702"/>
                      <a:pt x="97895" y="71569"/>
                      <a:pt x="101600" y="71437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2" name="フリーフォーム: 図形 661">
                <a:extLst>
                  <a:ext uri="{FF2B5EF4-FFF2-40B4-BE49-F238E27FC236}">
                    <a16:creationId xmlns:a16="http://schemas.microsoft.com/office/drawing/2014/main" id="{BD908378-0BE9-439F-978F-192C4D86EF04}"/>
                  </a:ext>
                </a:extLst>
              </p:cNvPr>
              <p:cNvSpPr/>
              <p:nvPr/>
            </p:nvSpPr>
            <p:spPr>
              <a:xfrm>
                <a:off x="9717142" y="754063"/>
                <a:ext cx="283967" cy="728662"/>
              </a:xfrm>
              <a:custGeom>
                <a:avLst/>
                <a:gdLst>
                  <a:gd name="connsiteX0" fmla="*/ 212530 w 283967"/>
                  <a:gd name="connsiteY0" fmla="*/ 0 h 728662"/>
                  <a:gd name="connsiteX1" fmla="*/ 176017 w 283967"/>
                  <a:gd name="connsiteY1" fmla="*/ 57150 h 728662"/>
                  <a:gd name="connsiteX2" fmla="*/ 134742 w 283967"/>
                  <a:gd name="connsiteY2" fmla="*/ 103187 h 728662"/>
                  <a:gd name="connsiteX3" fmla="*/ 72830 w 283967"/>
                  <a:gd name="connsiteY3" fmla="*/ 184150 h 728662"/>
                  <a:gd name="connsiteX4" fmla="*/ 17267 w 283967"/>
                  <a:gd name="connsiteY4" fmla="*/ 271462 h 728662"/>
                  <a:gd name="connsiteX5" fmla="*/ 4567 w 283967"/>
                  <a:gd name="connsiteY5" fmla="*/ 376237 h 728662"/>
                  <a:gd name="connsiteX6" fmla="*/ 87117 w 283967"/>
                  <a:gd name="connsiteY6" fmla="*/ 484187 h 728662"/>
                  <a:gd name="connsiteX7" fmla="*/ 166492 w 283967"/>
                  <a:gd name="connsiteY7" fmla="*/ 544512 h 728662"/>
                  <a:gd name="connsiteX8" fmla="*/ 244280 w 283967"/>
                  <a:gd name="connsiteY8" fmla="*/ 601662 h 728662"/>
                  <a:gd name="connsiteX9" fmla="*/ 272855 w 283967"/>
                  <a:gd name="connsiteY9" fmla="*/ 690562 h 728662"/>
                  <a:gd name="connsiteX10" fmla="*/ 283967 w 283967"/>
                  <a:gd name="connsiteY10" fmla="*/ 728662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967" h="728662">
                    <a:moveTo>
                      <a:pt x="212530" y="0"/>
                    </a:moveTo>
                    <a:cubicBezTo>
                      <a:pt x="200756" y="19976"/>
                      <a:pt x="188982" y="39952"/>
                      <a:pt x="176017" y="57150"/>
                    </a:cubicBezTo>
                    <a:cubicBezTo>
                      <a:pt x="163052" y="74348"/>
                      <a:pt x="151940" y="82020"/>
                      <a:pt x="134742" y="103187"/>
                    </a:cubicBezTo>
                    <a:cubicBezTo>
                      <a:pt x="117544" y="124354"/>
                      <a:pt x="92409" y="156104"/>
                      <a:pt x="72830" y="184150"/>
                    </a:cubicBezTo>
                    <a:cubicBezTo>
                      <a:pt x="53251" y="212196"/>
                      <a:pt x="28644" y="239448"/>
                      <a:pt x="17267" y="271462"/>
                    </a:cubicBezTo>
                    <a:cubicBezTo>
                      <a:pt x="5890" y="303476"/>
                      <a:pt x="-7075" y="340783"/>
                      <a:pt x="4567" y="376237"/>
                    </a:cubicBezTo>
                    <a:cubicBezTo>
                      <a:pt x="16209" y="411691"/>
                      <a:pt x="60130" y="456141"/>
                      <a:pt x="87117" y="484187"/>
                    </a:cubicBezTo>
                    <a:cubicBezTo>
                      <a:pt x="114104" y="512233"/>
                      <a:pt x="140298" y="524933"/>
                      <a:pt x="166492" y="544512"/>
                    </a:cubicBezTo>
                    <a:cubicBezTo>
                      <a:pt x="192686" y="564091"/>
                      <a:pt x="226553" y="577320"/>
                      <a:pt x="244280" y="601662"/>
                    </a:cubicBezTo>
                    <a:cubicBezTo>
                      <a:pt x="262007" y="626004"/>
                      <a:pt x="266241" y="669395"/>
                      <a:pt x="272855" y="690562"/>
                    </a:cubicBezTo>
                    <a:cubicBezTo>
                      <a:pt x="279470" y="711729"/>
                      <a:pt x="281718" y="720195"/>
                      <a:pt x="283967" y="728662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3" name="フリーフォーム: 図形 662">
                <a:extLst>
                  <a:ext uri="{FF2B5EF4-FFF2-40B4-BE49-F238E27FC236}">
                    <a16:creationId xmlns:a16="http://schemas.microsoft.com/office/drawing/2014/main" id="{09FCF5CE-90BB-4E0F-A42F-8763C7FD1688}"/>
                  </a:ext>
                </a:extLst>
              </p:cNvPr>
              <p:cNvSpPr/>
              <p:nvPr/>
            </p:nvSpPr>
            <p:spPr>
              <a:xfrm>
                <a:off x="9901097" y="1476375"/>
                <a:ext cx="96837" cy="182563"/>
              </a:xfrm>
              <a:custGeom>
                <a:avLst/>
                <a:gdLst>
                  <a:gd name="connsiteX0" fmla="*/ 96837 w 96837"/>
                  <a:gd name="connsiteY0" fmla="*/ 0 h 182563"/>
                  <a:gd name="connsiteX1" fmla="*/ 82550 w 96837"/>
                  <a:gd name="connsiteY1" fmla="*/ 65088 h 182563"/>
                  <a:gd name="connsiteX2" fmla="*/ 36512 w 96837"/>
                  <a:gd name="connsiteY2" fmla="*/ 149225 h 182563"/>
                  <a:gd name="connsiteX3" fmla="*/ 0 w 96837"/>
                  <a:gd name="connsiteY3" fmla="*/ 182563 h 18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837" h="182563">
                    <a:moveTo>
                      <a:pt x="96837" y="0"/>
                    </a:moveTo>
                    <a:cubicBezTo>
                      <a:pt x="94720" y="20108"/>
                      <a:pt x="92604" y="40217"/>
                      <a:pt x="82550" y="65088"/>
                    </a:cubicBezTo>
                    <a:cubicBezTo>
                      <a:pt x="72496" y="89959"/>
                      <a:pt x="50270" y="129646"/>
                      <a:pt x="36512" y="149225"/>
                    </a:cubicBezTo>
                    <a:cubicBezTo>
                      <a:pt x="22754" y="168804"/>
                      <a:pt x="7408" y="173832"/>
                      <a:pt x="0" y="182563"/>
                    </a:cubicBezTo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4" name="フリーフォーム: 図形 663">
                <a:extLst>
                  <a:ext uri="{FF2B5EF4-FFF2-40B4-BE49-F238E27FC236}">
                    <a16:creationId xmlns:a16="http://schemas.microsoft.com/office/drawing/2014/main" id="{84CAFD58-7CD4-472E-8EF7-A32FDFF9EBE1}"/>
                  </a:ext>
                </a:extLst>
              </p:cNvPr>
              <p:cNvSpPr/>
              <p:nvPr/>
            </p:nvSpPr>
            <p:spPr>
              <a:xfrm>
                <a:off x="10042102" y="2466734"/>
                <a:ext cx="104627" cy="170307"/>
              </a:xfrm>
              <a:custGeom>
                <a:avLst/>
                <a:gdLst>
                  <a:gd name="connsiteX0" fmla="*/ 282 w 104627"/>
                  <a:gd name="connsiteY0" fmla="*/ 60566 h 170307"/>
                  <a:gd name="connsiteX1" fmla="*/ 24095 w 104627"/>
                  <a:gd name="connsiteY1" fmla="*/ 5004 h 170307"/>
                  <a:gd name="connsiteX2" fmla="*/ 38382 w 104627"/>
                  <a:gd name="connsiteY2" fmla="*/ 6591 h 170307"/>
                  <a:gd name="connsiteX3" fmla="*/ 62195 w 104627"/>
                  <a:gd name="connsiteY3" fmla="*/ 39929 h 170307"/>
                  <a:gd name="connsiteX4" fmla="*/ 81245 w 104627"/>
                  <a:gd name="connsiteY4" fmla="*/ 74854 h 170307"/>
                  <a:gd name="connsiteX5" fmla="*/ 95532 w 104627"/>
                  <a:gd name="connsiteY5" fmla="*/ 114541 h 170307"/>
                  <a:gd name="connsiteX6" fmla="*/ 103470 w 104627"/>
                  <a:gd name="connsiteY6" fmla="*/ 170104 h 170307"/>
                  <a:gd name="connsiteX7" fmla="*/ 70132 w 104627"/>
                  <a:gd name="connsiteY7" fmla="*/ 132004 h 170307"/>
                  <a:gd name="connsiteX8" fmla="*/ 41557 w 104627"/>
                  <a:gd name="connsiteY8" fmla="*/ 98666 h 170307"/>
                  <a:gd name="connsiteX9" fmla="*/ 282 w 104627"/>
                  <a:gd name="connsiteY9" fmla="*/ 60566 h 17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627" h="170307">
                    <a:moveTo>
                      <a:pt x="282" y="60566"/>
                    </a:moveTo>
                    <a:cubicBezTo>
                      <a:pt x="-2628" y="44956"/>
                      <a:pt x="17745" y="14000"/>
                      <a:pt x="24095" y="5004"/>
                    </a:cubicBezTo>
                    <a:cubicBezTo>
                      <a:pt x="30445" y="-3992"/>
                      <a:pt x="32032" y="770"/>
                      <a:pt x="38382" y="6591"/>
                    </a:cubicBezTo>
                    <a:cubicBezTo>
                      <a:pt x="44732" y="12412"/>
                      <a:pt x="55051" y="28552"/>
                      <a:pt x="62195" y="39929"/>
                    </a:cubicBezTo>
                    <a:cubicBezTo>
                      <a:pt x="69339" y="51306"/>
                      <a:pt x="75689" y="62419"/>
                      <a:pt x="81245" y="74854"/>
                    </a:cubicBezTo>
                    <a:cubicBezTo>
                      <a:pt x="86801" y="87289"/>
                      <a:pt x="91828" y="98666"/>
                      <a:pt x="95532" y="114541"/>
                    </a:cubicBezTo>
                    <a:cubicBezTo>
                      <a:pt x="99236" y="130416"/>
                      <a:pt x="107703" y="167194"/>
                      <a:pt x="103470" y="170104"/>
                    </a:cubicBezTo>
                    <a:cubicBezTo>
                      <a:pt x="99237" y="173014"/>
                      <a:pt x="80451" y="143910"/>
                      <a:pt x="70132" y="132004"/>
                    </a:cubicBezTo>
                    <a:cubicBezTo>
                      <a:pt x="59813" y="120098"/>
                      <a:pt x="48701" y="106868"/>
                      <a:pt x="41557" y="98666"/>
                    </a:cubicBezTo>
                    <a:cubicBezTo>
                      <a:pt x="34413" y="90464"/>
                      <a:pt x="3192" y="76176"/>
                      <a:pt x="282" y="60566"/>
                    </a:cubicBezTo>
                    <a:close/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5" name="フリーフォーム: 図形 664">
                <a:extLst>
                  <a:ext uri="{FF2B5EF4-FFF2-40B4-BE49-F238E27FC236}">
                    <a16:creationId xmlns:a16="http://schemas.microsoft.com/office/drawing/2014/main" id="{84F12B02-79BA-405A-BB70-2B9C3F8EA64D}"/>
                  </a:ext>
                </a:extLst>
              </p:cNvPr>
              <p:cNvSpPr/>
              <p:nvPr/>
            </p:nvSpPr>
            <p:spPr>
              <a:xfrm>
                <a:off x="9993172" y="2524181"/>
                <a:ext cx="101918" cy="209536"/>
              </a:xfrm>
              <a:custGeom>
                <a:avLst/>
                <a:gdLst>
                  <a:gd name="connsiteX0" fmla="*/ 0 w 101918"/>
                  <a:gd name="connsiteY0" fmla="*/ 53919 h 209536"/>
                  <a:gd name="connsiteX1" fmla="*/ 34925 w 101918"/>
                  <a:gd name="connsiteY1" fmla="*/ 1532 h 209536"/>
                  <a:gd name="connsiteX2" fmla="*/ 60325 w 101918"/>
                  <a:gd name="connsiteY2" fmla="*/ 15819 h 209536"/>
                  <a:gd name="connsiteX3" fmla="*/ 80962 w 101918"/>
                  <a:gd name="connsiteY3" fmla="*/ 34869 h 209536"/>
                  <a:gd name="connsiteX4" fmla="*/ 88900 w 101918"/>
                  <a:gd name="connsiteY4" fmla="*/ 84082 h 209536"/>
                  <a:gd name="connsiteX5" fmla="*/ 96837 w 101918"/>
                  <a:gd name="connsiteY5" fmla="*/ 114244 h 209536"/>
                  <a:gd name="connsiteX6" fmla="*/ 100012 w 101918"/>
                  <a:gd name="connsiteY6" fmla="*/ 144407 h 209536"/>
                  <a:gd name="connsiteX7" fmla="*/ 101600 w 101918"/>
                  <a:gd name="connsiteY7" fmla="*/ 169807 h 209536"/>
                  <a:gd name="connsiteX8" fmla="*/ 93662 w 101918"/>
                  <a:gd name="connsiteY8" fmla="*/ 209494 h 209536"/>
                  <a:gd name="connsiteX9" fmla="*/ 69850 w 101918"/>
                  <a:gd name="connsiteY9" fmla="*/ 161869 h 209536"/>
                  <a:gd name="connsiteX10" fmla="*/ 49212 w 101918"/>
                  <a:gd name="connsiteY10" fmla="*/ 128532 h 209536"/>
                  <a:gd name="connsiteX11" fmla="*/ 30162 w 101918"/>
                  <a:gd name="connsiteY11" fmla="*/ 101544 h 20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918" h="209536">
                    <a:moveTo>
                      <a:pt x="0" y="53919"/>
                    </a:moveTo>
                    <a:cubicBezTo>
                      <a:pt x="12435" y="30900"/>
                      <a:pt x="24871" y="7882"/>
                      <a:pt x="34925" y="1532"/>
                    </a:cubicBezTo>
                    <a:cubicBezTo>
                      <a:pt x="44979" y="-4818"/>
                      <a:pt x="52652" y="10263"/>
                      <a:pt x="60325" y="15819"/>
                    </a:cubicBezTo>
                    <a:cubicBezTo>
                      <a:pt x="67998" y="21375"/>
                      <a:pt x="76200" y="23492"/>
                      <a:pt x="80962" y="34869"/>
                    </a:cubicBezTo>
                    <a:cubicBezTo>
                      <a:pt x="85724" y="46246"/>
                      <a:pt x="86254" y="70853"/>
                      <a:pt x="88900" y="84082"/>
                    </a:cubicBezTo>
                    <a:cubicBezTo>
                      <a:pt x="91546" y="97311"/>
                      <a:pt x="94985" y="104190"/>
                      <a:pt x="96837" y="114244"/>
                    </a:cubicBezTo>
                    <a:cubicBezTo>
                      <a:pt x="98689" y="124298"/>
                      <a:pt x="99218" y="135147"/>
                      <a:pt x="100012" y="144407"/>
                    </a:cubicBezTo>
                    <a:cubicBezTo>
                      <a:pt x="100806" y="153667"/>
                      <a:pt x="102658" y="158959"/>
                      <a:pt x="101600" y="169807"/>
                    </a:cubicBezTo>
                    <a:cubicBezTo>
                      <a:pt x="100542" y="180655"/>
                      <a:pt x="98954" y="210817"/>
                      <a:pt x="93662" y="209494"/>
                    </a:cubicBezTo>
                    <a:cubicBezTo>
                      <a:pt x="88370" y="208171"/>
                      <a:pt x="77258" y="175363"/>
                      <a:pt x="69850" y="161869"/>
                    </a:cubicBezTo>
                    <a:cubicBezTo>
                      <a:pt x="62442" y="148375"/>
                      <a:pt x="55827" y="138586"/>
                      <a:pt x="49212" y="128532"/>
                    </a:cubicBezTo>
                    <a:cubicBezTo>
                      <a:pt x="42597" y="118478"/>
                      <a:pt x="36379" y="110011"/>
                      <a:pt x="30162" y="101544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6" name="フリーフォーム: 図形 665">
                <a:extLst>
                  <a:ext uri="{FF2B5EF4-FFF2-40B4-BE49-F238E27FC236}">
                    <a16:creationId xmlns:a16="http://schemas.microsoft.com/office/drawing/2014/main" id="{ED525CF5-E7D6-4A44-8C8B-BAF6EE6CCF57}"/>
                  </a:ext>
                </a:extLst>
              </p:cNvPr>
              <p:cNvSpPr/>
              <p:nvPr/>
            </p:nvSpPr>
            <p:spPr>
              <a:xfrm>
                <a:off x="9931212" y="2567131"/>
                <a:ext cx="86140" cy="203944"/>
              </a:xfrm>
              <a:custGeom>
                <a:avLst/>
                <a:gdLst>
                  <a:gd name="connsiteX0" fmla="*/ 47 w 86140"/>
                  <a:gd name="connsiteY0" fmla="*/ 60182 h 203944"/>
                  <a:gd name="connsiteX1" fmla="*/ 22272 w 86140"/>
                  <a:gd name="connsiteY1" fmla="*/ 4619 h 203944"/>
                  <a:gd name="connsiteX2" fmla="*/ 38147 w 86140"/>
                  <a:gd name="connsiteY2" fmla="*/ 3032 h 203944"/>
                  <a:gd name="connsiteX3" fmla="*/ 49260 w 86140"/>
                  <a:gd name="connsiteY3" fmla="*/ 3032 h 203944"/>
                  <a:gd name="connsiteX4" fmla="*/ 63547 w 86140"/>
                  <a:gd name="connsiteY4" fmla="*/ 9382 h 203944"/>
                  <a:gd name="connsiteX5" fmla="*/ 69897 w 86140"/>
                  <a:gd name="connsiteY5" fmla="*/ 22082 h 203944"/>
                  <a:gd name="connsiteX6" fmla="*/ 76247 w 86140"/>
                  <a:gd name="connsiteY6" fmla="*/ 39544 h 203944"/>
                  <a:gd name="connsiteX7" fmla="*/ 85772 w 86140"/>
                  <a:gd name="connsiteY7" fmla="*/ 64944 h 203944"/>
                  <a:gd name="connsiteX8" fmla="*/ 84185 w 86140"/>
                  <a:gd name="connsiteY8" fmla="*/ 88757 h 203944"/>
                  <a:gd name="connsiteX9" fmla="*/ 84185 w 86140"/>
                  <a:gd name="connsiteY9" fmla="*/ 107807 h 203944"/>
                  <a:gd name="connsiteX10" fmla="*/ 84185 w 86140"/>
                  <a:gd name="connsiteY10" fmla="*/ 149082 h 203944"/>
                  <a:gd name="connsiteX11" fmla="*/ 81010 w 86140"/>
                  <a:gd name="connsiteY11" fmla="*/ 203057 h 203944"/>
                  <a:gd name="connsiteX12" fmla="*/ 65135 w 86140"/>
                  <a:gd name="connsiteY12" fmla="*/ 179244 h 203944"/>
                  <a:gd name="connsiteX13" fmla="*/ 47672 w 86140"/>
                  <a:gd name="connsiteY13" fmla="*/ 134794 h 203944"/>
                  <a:gd name="connsiteX14" fmla="*/ 28622 w 86140"/>
                  <a:gd name="connsiteY14" fmla="*/ 103044 h 203944"/>
                  <a:gd name="connsiteX15" fmla="*/ 47 w 86140"/>
                  <a:gd name="connsiteY15" fmla="*/ 60182 h 20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140" h="203944">
                    <a:moveTo>
                      <a:pt x="47" y="60182"/>
                    </a:moveTo>
                    <a:cubicBezTo>
                      <a:pt x="-1011" y="43778"/>
                      <a:pt x="15922" y="14144"/>
                      <a:pt x="22272" y="4619"/>
                    </a:cubicBezTo>
                    <a:cubicBezTo>
                      <a:pt x="28622" y="-4906"/>
                      <a:pt x="33649" y="3296"/>
                      <a:pt x="38147" y="3032"/>
                    </a:cubicBezTo>
                    <a:cubicBezTo>
                      <a:pt x="42645" y="2767"/>
                      <a:pt x="45027" y="1974"/>
                      <a:pt x="49260" y="3032"/>
                    </a:cubicBezTo>
                    <a:cubicBezTo>
                      <a:pt x="53493" y="4090"/>
                      <a:pt x="60107" y="6207"/>
                      <a:pt x="63547" y="9382"/>
                    </a:cubicBezTo>
                    <a:cubicBezTo>
                      <a:pt x="66987" y="12557"/>
                      <a:pt x="67780" y="17055"/>
                      <a:pt x="69897" y="22082"/>
                    </a:cubicBezTo>
                    <a:cubicBezTo>
                      <a:pt x="72014" y="27109"/>
                      <a:pt x="73601" y="32400"/>
                      <a:pt x="76247" y="39544"/>
                    </a:cubicBezTo>
                    <a:cubicBezTo>
                      <a:pt x="78893" y="46688"/>
                      <a:pt x="84449" y="56742"/>
                      <a:pt x="85772" y="64944"/>
                    </a:cubicBezTo>
                    <a:cubicBezTo>
                      <a:pt x="87095" y="73146"/>
                      <a:pt x="84449" y="81613"/>
                      <a:pt x="84185" y="88757"/>
                    </a:cubicBezTo>
                    <a:cubicBezTo>
                      <a:pt x="83921" y="95901"/>
                      <a:pt x="84185" y="107807"/>
                      <a:pt x="84185" y="107807"/>
                    </a:cubicBezTo>
                    <a:cubicBezTo>
                      <a:pt x="84185" y="117861"/>
                      <a:pt x="84714" y="133207"/>
                      <a:pt x="84185" y="149082"/>
                    </a:cubicBezTo>
                    <a:cubicBezTo>
                      <a:pt x="83656" y="164957"/>
                      <a:pt x="84185" y="198030"/>
                      <a:pt x="81010" y="203057"/>
                    </a:cubicBezTo>
                    <a:cubicBezTo>
                      <a:pt x="77835" y="208084"/>
                      <a:pt x="70691" y="190621"/>
                      <a:pt x="65135" y="179244"/>
                    </a:cubicBezTo>
                    <a:cubicBezTo>
                      <a:pt x="59579" y="167867"/>
                      <a:pt x="53757" y="147494"/>
                      <a:pt x="47672" y="134794"/>
                    </a:cubicBezTo>
                    <a:cubicBezTo>
                      <a:pt x="41587" y="122094"/>
                      <a:pt x="34443" y="111775"/>
                      <a:pt x="28622" y="103044"/>
                    </a:cubicBezTo>
                    <a:cubicBezTo>
                      <a:pt x="22801" y="94313"/>
                      <a:pt x="1105" y="76586"/>
                      <a:pt x="47" y="60182"/>
                    </a:cubicBezTo>
                    <a:close/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7" name="フリーフォーム: 図形 666">
                <a:extLst>
                  <a:ext uri="{FF2B5EF4-FFF2-40B4-BE49-F238E27FC236}">
                    <a16:creationId xmlns:a16="http://schemas.microsoft.com/office/drawing/2014/main" id="{9212BDC8-5E05-4E00-B1D1-90135586A738}"/>
                  </a:ext>
                </a:extLst>
              </p:cNvPr>
              <p:cNvSpPr/>
              <p:nvPr/>
            </p:nvSpPr>
            <p:spPr>
              <a:xfrm>
                <a:off x="9857529" y="2619352"/>
                <a:ext cx="80784" cy="179773"/>
              </a:xfrm>
              <a:custGeom>
                <a:avLst/>
                <a:gdLst>
                  <a:gd name="connsiteX0" fmla="*/ 2293 w 80784"/>
                  <a:gd name="connsiteY0" fmla="*/ 61936 h 179773"/>
                  <a:gd name="connsiteX1" fmla="*/ 5468 w 80784"/>
                  <a:gd name="connsiteY1" fmla="*/ 11136 h 179773"/>
                  <a:gd name="connsiteX2" fmla="*/ 29280 w 80784"/>
                  <a:gd name="connsiteY2" fmla="*/ 1611 h 179773"/>
                  <a:gd name="connsiteX3" fmla="*/ 51505 w 80784"/>
                  <a:gd name="connsiteY3" fmla="*/ 1611 h 179773"/>
                  <a:gd name="connsiteX4" fmla="*/ 65793 w 80784"/>
                  <a:gd name="connsiteY4" fmla="*/ 17486 h 179773"/>
                  <a:gd name="connsiteX5" fmla="*/ 72143 w 80784"/>
                  <a:gd name="connsiteY5" fmla="*/ 46061 h 179773"/>
                  <a:gd name="connsiteX6" fmla="*/ 72143 w 80784"/>
                  <a:gd name="connsiteY6" fmla="*/ 68286 h 179773"/>
                  <a:gd name="connsiteX7" fmla="*/ 75318 w 80784"/>
                  <a:gd name="connsiteY7" fmla="*/ 111148 h 179773"/>
                  <a:gd name="connsiteX8" fmla="*/ 80080 w 80784"/>
                  <a:gd name="connsiteY8" fmla="*/ 146073 h 179773"/>
                  <a:gd name="connsiteX9" fmla="*/ 76905 w 80784"/>
                  <a:gd name="connsiteY9" fmla="*/ 179411 h 179773"/>
                  <a:gd name="connsiteX10" fmla="*/ 45155 w 80784"/>
                  <a:gd name="connsiteY10" fmla="*/ 123848 h 179773"/>
                  <a:gd name="connsiteX11" fmla="*/ 34043 w 80784"/>
                  <a:gd name="connsiteY11" fmla="*/ 101623 h 179773"/>
                  <a:gd name="connsiteX12" fmla="*/ 2293 w 80784"/>
                  <a:gd name="connsiteY12" fmla="*/ 61936 h 17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84" h="179773">
                    <a:moveTo>
                      <a:pt x="2293" y="61936"/>
                    </a:moveTo>
                    <a:cubicBezTo>
                      <a:pt x="-2469" y="46855"/>
                      <a:pt x="970" y="21190"/>
                      <a:pt x="5468" y="11136"/>
                    </a:cubicBezTo>
                    <a:cubicBezTo>
                      <a:pt x="9966" y="1082"/>
                      <a:pt x="21607" y="3198"/>
                      <a:pt x="29280" y="1611"/>
                    </a:cubicBezTo>
                    <a:cubicBezTo>
                      <a:pt x="36953" y="24"/>
                      <a:pt x="45420" y="-1035"/>
                      <a:pt x="51505" y="1611"/>
                    </a:cubicBezTo>
                    <a:cubicBezTo>
                      <a:pt x="57590" y="4257"/>
                      <a:pt x="62353" y="10078"/>
                      <a:pt x="65793" y="17486"/>
                    </a:cubicBezTo>
                    <a:cubicBezTo>
                      <a:pt x="69233" y="24894"/>
                      <a:pt x="71085" y="37594"/>
                      <a:pt x="72143" y="46061"/>
                    </a:cubicBezTo>
                    <a:cubicBezTo>
                      <a:pt x="73201" y="54528"/>
                      <a:pt x="71614" y="57438"/>
                      <a:pt x="72143" y="68286"/>
                    </a:cubicBezTo>
                    <a:cubicBezTo>
                      <a:pt x="72672" y="79134"/>
                      <a:pt x="73995" y="98184"/>
                      <a:pt x="75318" y="111148"/>
                    </a:cubicBezTo>
                    <a:cubicBezTo>
                      <a:pt x="76641" y="124112"/>
                      <a:pt x="79816" y="134696"/>
                      <a:pt x="80080" y="146073"/>
                    </a:cubicBezTo>
                    <a:cubicBezTo>
                      <a:pt x="80344" y="157450"/>
                      <a:pt x="82726" y="183115"/>
                      <a:pt x="76905" y="179411"/>
                    </a:cubicBezTo>
                    <a:cubicBezTo>
                      <a:pt x="71084" y="175707"/>
                      <a:pt x="52299" y="136813"/>
                      <a:pt x="45155" y="123848"/>
                    </a:cubicBezTo>
                    <a:cubicBezTo>
                      <a:pt x="38011" y="110883"/>
                      <a:pt x="37747" y="107973"/>
                      <a:pt x="34043" y="101623"/>
                    </a:cubicBezTo>
                    <a:cubicBezTo>
                      <a:pt x="30339" y="95273"/>
                      <a:pt x="7055" y="77017"/>
                      <a:pt x="2293" y="61936"/>
                    </a:cubicBezTo>
                    <a:close/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8" name="フリーフォーム: 図形 667">
                <a:extLst>
                  <a:ext uri="{FF2B5EF4-FFF2-40B4-BE49-F238E27FC236}">
                    <a16:creationId xmlns:a16="http://schemas.microsoft.com/office/drawing/2014/main" id="{F173D981-9111-49E1-AA30-F49E9BFFD516}"/>
                  </a:ext>
                </a:extLst>
              </p:cNvPr>
              <p:cNvSpPr/>
              <p:nvPr/>
            </p:nvSpPr>
            <p:spPr>
              <a:xfrm>
                <a:off x="9218178" y="2720845"/>
                <a:ext cx="62206" cy="195486"/>
              </a:xfrm>
              <a:custGeom>
                <a:avLst/>
                <a:gdLst>
                  <a:gd name="connsiteX0" fmla="*/ 59031 w 62206"/>
                  <a:gd name="connsiteY0" fmla="*/ 30293 h 195486"/>
                  <a:gd name="connsiteX1" fmla="*/ 6644 w 62206"/>
                  <a:gd name="connsiteY1" fmla="*/ 130 h 195486"/>
                  <a:gd name="connsiteX2" fmla="*/ 5056 w 62206"/>
                  <a:gd name="connsiteY2" fmla="*/ 20768 h 195486"/>
                  <a:gd name="connsiteX3" fmla="*/ 294 w 62206"/>
                  <a:gd name="connsiteY3" fmla="*/ 54105 h 195486"/>
                  <a:gd name="connsiteX4" fmla="*/ 1881 w 62206"/>
                  <a:gd name="connsiteY4" fmla="*/ 79505 h 195486"/>
                  <a:gd name="connsiteX5" fmla="*/ 12994 w 62206"/>
                  <a:gd name="connsiteY5" fmla="*/ 100143 h 195486"/>
                  <a:gd name="connsiteX6" fmla="*/ 20931 w 62206"/>
                  <a:gd name="connsiteY6" fmla="*/ 122368 h 195486"/>
                  <a:gd name="connsiteX7" fmla="*/ 41569 w 62206"/>
                  <a:gd name="connsiteY7" fmla="*/ 158880 h 195486"/>
                  <a:gd name="connsiteX8" fmla="*/ 60619 w 62206"/>
                  <a:gd name="connsiteY8" fmla="*/ 195393 h 195486"/>
                  <a:gd name="connsiteX9" fmla="*/ 60619 w 62206"/>
                  <a:gd name="connsiteY9" fmla="*/ 147768 h 195486"/>
                  <a:gd name="connsiteX10" fmla="*/ 62206 w 62206"/>
                  <a:gd name="connsiteY10" fmla="*/ 103318 h 19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206" h="195486">
                    <a:moveTo>
                      <a:pt x="59031" y="30293"/>
                    </a:moveTo>
                    <a:cubicBezTo>
                      <a:pt x="37335" y="16005"/>
                      <a:pt x="15640" y="1717"/>
                      <a:pt x="6644" y="130"/>
                    </a:cubicBezTo>
                    <a:cubicBezTo>
                      <a:pt x="-2352" y="-1457"/>
                      <a:pt x="6114" y="11772"/>
                      <a:pt x="5056" y="20768"/>
                    </a:cubicBezTo>
                    <a:cubicBezTo>
                      <a:pt x="3998" y="29764"/>
                      <a:pt x="823" y="44316"/>
                      <a:pt x="294" y="54105"/>
                    </a:cubicBezTo>
                    <a:cubicBezTo>
                      <a:pt x="-235" y="63895"/>
                      <a:pt x="-236" y="71832"/>
                      <a:pt x="1881" y="79505"/>
                    </a:cubicBezTo>
                    <a:cubicBezTo>
                      <a:pt x="3998" y="87178"/>
                      <a:pt x="9819" y="92999"/>
                      <a:pt x="12994" y="100143"/>
                    </a:cubicBezTo>
                    <a:cubicBezTo>
                      <a:pt x="16169" y="107287"/>
                      <a:pt x="16169" y="112579"/>
                      <a:pt x="20931" y="122368"/>
                    </a:cubicBezTo>
                    <a:cubicBezTo>
                      <a:pt x="25693" y="132157"/>
                      <a:pt x="34954" y="146709"/>
                      <a:pt x="41569" y="158880"/>
                    </a:cubicBezTo>
                    <a:cubicBezTo>
                      <a:pt x="48184" y="171051"/>
                      <a:pt x="57444" y="197245"/>
                      <a:pt x="60619" y="195393"/>
                    </a:cubicBezTo>
                    <a:cubicBezTo>
                      <a:pt x="63794" y="193541"/>
                      <a:pt x="60355" y="163114"/>
                      <a:pt x="60619" y="147768"/>
                    </a:cubicBezTo>
                    <a:cubicBezTo>
                      <a:pt x="60883" y="132422"/>
                      <a:pt x="62206" y="103318"/>
                      <a:pt x="62206" y="103318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9" name="フリーフォーム: 図形 668">
                <a:extLst>
                  <a:ext uri="{FF2B5EF4-FFF2-40B4-BE49-F238E27FC236}">
                    <a16:creationId xmlns:a16="http://schemas.microsoft.com/office/drawing/2014/main" id="{753BBE08-2E27-49E5-ACA4-F71FFE1DB308}"/>
                  </a:ext>
                </a:extLst>
              </p:cNvPr>
              <p:cNvSpPr/>
              <p:nvPr/>
            </p:nvSpPr>
            <p:spPr>
              <a:xfrm>
                <a:off x="9274779" y="2741075"/>
                <a:ext cx="81831" cy="197434"/>
              </a:xfrm>
              <a:custGeom>
                <a:avLst/>
                <a:gdLst>
                  <a:gd name="connsiteX0" fmla="*/ 69105 w 81831"/>
                  <a:gd name="connsiteY0" fmla="*/ 24350 h 197434"/>
                  <a:gd name="connsiteX1" fmla="*/ 18305 w 81831"/>
                  <a:gd name="connsiteY1" fmla="*/ 538 h 197434"/>
                  <a:gd name="connsiteX2" fmla="*/ 843 w 81831"/>
                  <a:gd name="connsiteY2" fmla="*/ 44988 h 197434"/>
                  <a:gd name="connsiteX3" fmla="*/ 4018 w 81831"/>
                  <a:gd name="connsiteY3" fmla="*/ 70388 h 197434"/>
                  <a:gd name="connsiteX4" fmla="*/ 15130 w 81831"/>
                  <a:gd name="connsiteY4" fmla="*/ 108488 h 197434"/>
                  <a:gd name="connsiteX5" fmla="*/ 23068 w 81831"/>
                  <a:gd name="connsiteY5" fmla="*/ 133888 h 197434"/>
                  <a:gd name="connsiteX6" fmla="*/ 45293 w 81831"/>
                  <a:gd name="connsiteY6" fmla="*/ 160875 h 197434"/>
                  <a:gd name="connsiteX7" fmla="*/ 77043 w 81831"/>
                  <a:gd name="connsiteY7" fmla="*/ 197388 h 197434"/>
                  <a:gd name="connsiteX8" fmla="*/ 81805 w 81831"/>
                  <a:gd name="connsiteY8" fmla="*/ 152938 h 197434"/>
                  <a:gd name="connsiteX9" fmla="*/ 78630 w 81831"/>
                  <a:gd name="connsiteY9" fmla="*/ 87850 h 19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831" h="197434">
                    <a:moveTo>
                      <a:pt x="69105" y="24350"/>
                    </a:moveTo>
                    <a:cubicBezTo>
                      <a:pt x="49393" y="10724"/>
                      <a:pt x="29682" y="-2902"/>
                      <a:pt x="18305" y="538"/>
                    </a:cubicBezTo>
                    <a:cubicBezTo>
                      <a:pt x="6928" y="3978"/>
                      <a:pt x="3224" y="33346"/>
                      <a:pt x="843" y="44988"/>
                    </a:cubicBezTo>
                    <a:cubicBezTo>
                      <a:pt x="-1538" y="56630"/>
                      <a:pt x="1637" y="59805"/>
                      <a:pt x="4018" y="70388"/>
                    </a:cubicBezTo>
                    <a:cubicBezTo>
                      <a:pt x="6399" y="80971"/>
                      <a:pt x="11955" y="97905"/>
                      <a:pt x="15130" y="108488"/>
                    </a:cubicBezTo>
                    <a:cubicBezTo>
                      <a:pt x="18305" y="119071"/>
                      <a:pt x="18041" y="125157"/>
                      <a:pt x="23068" y="133888"/>
                    </a:cubicBezTo>
                    <a:cubicBezTo>
                      <a:pt x="28095" y="142619"/>
                      <a:pt x="36297" y="150292"/>
                      <a:pt x="45293" y="160875"/>
                    </a:cubicBezTo>
                    <a:cubicBezTo>
                      <a:pt x="54289" y="171458"/>
                      <a:pt x="70958" y="198711"/>
                      <a:pt x="77043" y="197388"/>
                    </a:cubicBezTo>
                    <a:cubicBezTo>
                      <a:pt x="83128" y="196065"/>
                      <a:pt x="81541" y="171194"/>
                      <a:pt x="81805" y="152938"/>
                    </a:cubicBezTo>
                    <a:cubicBezTo>
                      <a:pt x="82069" y="134682"/>
                      <a:pt x="80349" y="111266"/>
                      <a:pt x="78630" y="8785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0" name="フリーフォーム: 図形 669">
                <a:extLst>
                  <a:ext uri="{FF2B5EF4-FFF2-40B4-BE49-F238E27FC236}">
                    <a16:creationId xmlns:a16="http://schemas.microsoft.com/office/drawing/2014/main" id="{9DF24852-5A1D-4401-BF2D-23AD4DDC2A69}"/>
                  </a:ext>
                </a:extLst>
              </p:cNvPr>
              <p:cNvSpPr/>
              <p:nvPr/>
            </p:nvSpPr>
            <p:spPr>
              <a:xfrm>
                <a:off x="9349203" y="2744699"/>
                <a:ext cx="77726" cy="198667"/>
              </a:xfrm>
              <a:custGeom>
                <a:avLst/>
                <a:gdLst>
                  <a:gd name="connsiteX0" fmla="*/ 70881 w 77726"/>
                  <a:gd name="connsiteY0" fmla="*/ 44539 h 198667"/>
                  <a:gd name="connsiteX1" fmla="*/ 26431 w 77726"/>
                  <a:gd name="connsiteY1" fmla="*/ 1676 h 198667"/>
                  <a:gd name="connsiteX2" fmla="*/ 1031 w 77726"/>
                  <a:gd name="connsiteY2" fmla="*/ 12789 h 198667"/>
                  <a:gd name="connsiteX3" fmla="*/ 5794 w 77726"/>
                  <a:gd name="connsiteY3" fmla="*/ 50889 h 198667"/>
                  <a:gd name="connsiteX4" fmla="*/ 13731 w 77726"/>
                  <a:gd name="connsiteY4" fmla="*/ 84226 h 198667"/>
                  <a:gd name="connsiteX5" fmla="*/ 28019 w 77726"/>
                  <a:gd name="connsiteY5" fmla="*/ 142964 h 198667"/>
                  <a:gd name="connsiteX6" fmla="*/ 66119 w 77726"/>
                  <a:gd name="connsiteY6" fmla="*/ 198526 h 198667"/>
                  <a:gd name="connsiteX7" fmla="*/ 69294 w 77726"/>
                  <a:gd name="connsiteY7" fmla="*/ 157251 h 198667"/>
                  <a:gd name="connsiteX8" fmla="*/ 77231 w 77726"/>
                  <a:gd name="connsiteY8" fmla="*/ 106451 h 19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726" h="198667">
                    <a:moveTo>
                      <a:pt x="70881" y="44539"/>
                    </a:moveTo>
                    <a:cubicBezTo>
                      <a:pt x="54477" y="25753"/>
                      <a:pt x="38073" y="6968"/>
                      <a:pt x="26431" y="1676"/>
                    </a:cubicBezTo>
                    <a:cubicBezTo>
                      <a:pt x="14789" y="-3616"/>
                      <a:pt x="4470" y="4587"/>
                      <a:pt x="1031" y="12789"/>
                    </a:cubicBezTo>
                    <a:cubicBezTo>
                      <a:pt x="-2408" y="20991"/>
                      <a:pt x="3677" y="38983"/>
                      <a:pt x="5794" y="50889"/>
                    </a:cubicBezTo>
                    <a:cubicBezTo>
                      <a:pt x="7911" y="62795"/>
                      <a:pt x="10027" y="68880"/>
                      <a:pt x="13731" y="84226"/>
                    </a:cubicBezTo>
                    <a:cubicBezTo>
                      <a:pt x="17435" y="99572"/>
                      <a:pt x="19288" y="123914"/>
                      <a:pt x="28019" y="142964"/>
                    </a:cubicBezTo>
                    <a:cubicBezTo>
                      <a:pt x="36750" y="162014"/>
                      <a:pt x="59240" y="196145"/>
                      <a:pt x="66119" y="198526"/>
                    </a:cubicBezTo>
                    <a:cubicBezTo>
                      <a:pt x="72998" y="200907"/>
                      <a:pt x="67442" y="172597"/>
                      <a:pt x="69294" y="157251"/>
                    </a:cubicBezTo>
                    <a:cubicBezTo>
                      <a:pt x="71146" y="141905"/>
                      <a:pt x="79877" y="114124"/>
                      <a:pt x="77231" y="106451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1" name="フリーフォーム: 図形 670">
                <a:extLst>
                  <a:ext uri="{FF2B5EF4-FFF2-40B4-BE49-F238E27FC236}">
                    <a16:creationId xmlns:a16="http://schemas.microsoft.com/office/drawing/2014/main" id="{DF1611B3-3080-4600-BE9A-FBEE14703AC9}"/>
                  </a:ext>
                </a:extLst>
              </p:cNvPr>
              <p:cNvSpPr/>
              <p:nvPr/>
            </p:nvSpPr>
            <p:spPr>
              <a:xfrm>
                <a:off x="9420045" y="2753814"/>
                <a:ext cx="96414" cy="186242"/>
              </a:xfrm>
              <a:custGeom>
                <a:avLst/>
                <a:gdLst>
                  <a:gd name="connsiteX0" fmla="*/ 87352 w 96414"/>
                  <a:gd name="connsiteY0" fmla="*/ 27486 h 186242"/>
                  <a:gd name="connsiteX1" fmla="*/ 39727 w 96414"/>
                  <a:gd name="connsiteY1" fmla="*/ 499 h 186242"/>
                  <a:gd name="connsiteX2" fmla="*/ 19089 w 96414"/>
                  <a:gd name="connsiteY2" fmla="*/ 11611 h 186242"/>
                  <a:gd name="connsiteX3" fmla="*/ 4802 w 96414"/>
                  <a:gd name="connsiteY3" fmla="*/ 32249 h 186242"/>
                  <a:gd name="connsiteX4" fmla="*/ 39 w 96414"/>
                  <a:gd name="connsiteY4" fmla="*/ 44949 h 186242"/>
                  <a:gd name="connsiteX5" fmla="*/ 4802 w 96414"/>
                  <a:gd name="connsiteY5" fmla="*/ 81461 h 186242"/>
                  <a:gd name="connsiteX6" fmla="*/ 33377 w 96414"/>
                  <a:gd name="connsiteY6" fmla="*/ 102099 h 186242"/>
                  <a:gd name="connsiteX7" fmla="*/ 54014 w 96414"/>
                  <a:gd name="connsiteY7" fmla="*/ 141786 h 186242"/>
                  <a:gd name="connsiteX8" fmla="*/ 93702 w 96414"/>
                  <a:gd name="connsiteY8" fmla="*/ 186236 h 186242"/>
                  <a:gd name="connsiteX9" fmla="*/ 92114 w 96414"/>
                  <a:gd name="connsiteY9" fmla="*/ 144961 h 186242"/>
                  <a:gd name="connsiteX10" fmla="*/ 85764 w 96414"/>
                  <a:gd name="connsiteY10" fmla="*/ 116386 h 186242"/>
                  <a:gd name="connsiteX11" fmla="*/ 76239 w 96414"/>
                  <a:gd name="connsiteY11" fmla="*/ 87811 h 186242"/>
                  <a:gd name="connsiteX12" fmla="*/ 87352 w 96414"/>
                  <a:gd name="connsiteY12" fmla="*/ 27486 h 18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414" h="186242">
                    <a:moveTo>
                      <a:pt x="87352" y="27486"/>
                    </a:moveTo>
                    <a:cubicBezTo>
                      <a:pt x="81267" y="12934"/>
                      <a:pt x="51104" y="3145"/>
                      <a:pt x="39727" y="499"/>
                    </a:cubicBezTo>
                    <a:cubicBezTo>
                      <a:pt x="28350" y="-2147"/>
                      <a:pt x="24910" y="6319"/>
                      <a:pt x="19089" y="11611"/>
                    </a:cubicBezTo>
                    <a:cubicBezTo>
                      <a:pt x="13268" y="16903"/>
                      <a:pt x="7977" y="26693"/>
                      <a:pt x="4802" y="32249"/>
                    </a:cubicBezTo>
                    <a:cubicBezTo>
                      <a:pt x="1627" y="37805"/>
                      <a:pt x="39" y="36747"/>
                      <a:pt x="39" y="44949"/>
                    </a:cubicBezTo>
                    <a:cubicBezTo>
                      <a:pt x="39" y="53151"/>
                      <a:pt x="-754" y="71936"/>
                      <a:pt x="4802" y="81461"/>
                    </a:cubicBezTo>
                    <a:cubicBezTo>
                      <a:pt x="10358" y="90986"/>
                      <a:pt x="25175" y="92045"/>
                      <a:pt x="33377" y="102099"/>
                    </a:cubicBezTo>
                    <a:cubicBezTo>
                      <a:pt x="41579" y="112153"/>
                      <a:pt x="43960" y="127763"/>
                      <a:pt x="54014" y="141786"/>
                    </a:cubicBezTo>
                    <a:cubicBezTo>
                      <a:pt x="64068" y="155809"/>
                      <a:pt x="87352" y="185707"/>
                      <a:pt x="93702" y="186236"/>
                    </a:cubicBezTo>
                    <a:cubicBezTo>
                      <a:pt x="100052" y="186765"/>
                      <a:pt x="93437" y="156603"/>
                      <a:pt x="92114" y="144961"/>
                    </a:cubicBezTo>
                    <a:cubicBezTo>
                      <a:pt x="90791" y="133319"/>
                      <a:pt x="88410" y="125911"/>
                      <a:pt x="85764" y="116386"/>
                    </a:cubicBezTo>
                    <a:cubicBezTo>
                      <a:pt x="83118" y="106861"/>
                      <a:pt x="78091" y="97865"/>
                      <a:pt x="76239" y="87811"/>
                    </a:cubicBezTo>
                    <a:cubicBezTo>
                      <a:pt x="74387" y="77757"/>
                      <a:pt x="93437" y="42038"/>
                      <a:pt x="87352" y="27486"/>
                    </a:cubicBezTo>
                    <a:close/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2" name="フリーフォーム: 図形 671">
                <a:extLst>
                  <a:ext uri="{FF2B5EF4-FFF2-40B4-BE49-F238E27FC236}">
                    <a16:creationId xmlns:a16="http://schemas.microsoft.com/office/drawing/2014/main" id="{849FFC50-BF70-4B3E-955E-39140DEF02B2}"/>
                  </a:ext>
                </a:extLst>
              </p:cNvPr>
              <p:cNvSpPr/>
              <p:nvPr/>
            </p:nvSpPr>
            <p:spPr>
              <a:xfrm>
                <a:off x="9778408" y="2653589"/>
                <a:ext cx="80120" cy="168418"/>
              </a:xfrm>
              <a:custGeom>
                <a:avLst/>
                <a:gdLst>
                  <a:gd name="connsiteX0" fmla="*/ 451 w 80120"/>
                  <a:gd name="connsiteY0" fmla="*/ 24524 h 168418"/>
                  <a:gd name="connsiteX1" fmla="*/ 51251 w 80120"/>
                  <a:gd name="connsiteY1" fmla="*/ 711 h 168418"/>
                  <a:gd name="connsiteX2" fmla="*/ 68714 w 80120"/>
                  <a:gd name="connsiteY2" fmla="*/ 10236 h 168418"/>
                  <a:gd name="connsiteX3" fmla="*/ 78239 w 80120"/>
                  <a:gd name="connsiteY3" fmla="*/ 49924 h 168418"/>
                  <a:gd name="connsiteX4" fmla="*/ 78239 w 80120"/>
                  <a:gd name="connsiteY4" fmla="*/ 94374 h 168418"/>
                  <a:gd name="connsiteX5" fmla="*/ 78239 w 80120"/>
                  <a:gd name="connsiteY5" fmla="*/ 167399 h 168418"/>
                  <a:gd name="connsiteX6" fmla="*/ 52839 w 80120"/>
                  <a:gd name="connsiteY6" fmla="*/ 134061 h 168418"/>
                  <a:gd name="connsiteX7" fmla="*/ 27439 w 80120"/>
                  <a:gd name="connsiteY7" fmla="*/ 91199 h 168418"/>
                  <a:gd name="connsiteX8" fmla="*/ 451 w 80120"/>
                  <a:gd name="connsiteY8" fmla="*/ 24524 h 168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120" h="168418">
                    <a:moveTo>
                      <a:pt x="451" y="24524"/>
                    </a:moveTo>
                    <a:cubicBezTo>
                      <a:pt x="4420" y="9443"/>
                      <a:pt x="39874" y="3092"/>
                      <a:pt x="51251" y="711"/>
                    </a:cubicBezTo>
                    <a:cubicBezTo>
                      <a:pt x="62628" y="-1670"/>
                      <a:pt x="64216" y="2034"/>
                      <a:pt x="68714" y="10236"/>
                    </a:cubicBezTo>
                    <a:cubicBezTo>
                      <a:pt x="73212" y="18438"/>
                      <a:pt x="76652" y="35901"/>
                      <a:pt x="78239" y="49924"/>
                    </a:cubicBezTo>
                    <a:cubicBezTo>
                      <a:pt x="79826" y="63947"/>
                      <a:pt x="78239" y="94374"/>
                      <a:pt x="78239" y="94374"/>
                    </a:cubicBezTo>
                    <a:cubicBezTo>
                      <a:pt x="78239" y="113953"/>
                      <a:pt x="82472" y="160785"/>
                      <a:pt x="78239" y="167399"/>
                    </a:cubicBezTo>
                    <a:cubicBezTo>
                      <a:pt x="74006" y="174013"/>
                      <a:pt x="61306" y="146761"/>
                      <a:pt x="52839" y="134061"/>
                    </a:cubicBezTo>
                    <a:cubicBezTo>
                      <a:pt x="44372" y="121361"/>
                      <a:pt x="35112" y="102841"/>
                      <a:pt x="27439" y="91199"/>
                    </a:cubicBezTo>
                    <a:cubicBezTo>
                      <a:pt x="19766" y="79557"/>
                      <a:pt x="-3518" y="39605"/>
                      <a:pt x="451" y="24524"/>
                    </a:cubicBezTo>
                    <a:close/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3" name="フリーフォーム: 図形 672">
                <a:extLst>
                  <a:ext uri="{FF2B5EF4-FFF2-40B4-BE49-F238E27FC236}">
                    <a16:creationId xmlns:a16="http://schemas.microsoft.com/office/drawing/2014/main" id="{0E066DD4-031A-4685-BAF7-ECD2FC180008}"/>
                  </a:ext>
                </a:extLst>
              </p:cNvPr>
              <p:cNvSpPr/>
              <p:nvPr/>
            </p:nvSpPr>
            <p:spPr>
              <a:xfrm>
                <a:off x="9689872" y="2687540"/>
                <a:ext cx="84493" cy="166862"/>
              </a:xfrm>
              <a:custGeom>
                <a:avLst/>
                <a:gdLst>
                  <a:gd name="connsiteX0" fmla="*/ 41362 w 84493"/>
                  <a:gd name="connsiteY0" fmla="*/ 98 h 166862"/>
                  <a:gd name="connsiteX1" fmla="*/ 81050 w 84493"/>
                  <a:gd name="connsiteY1" fmla="*/ 47723 h 166862"/>
                  <a:gd name="connsiteX2" fmla="*/ 81050 w 84493"/>
                  <a:gd name="connsiteY2" fmla="*/ 79473 h 166862"/>
                  <a:gd name="connsiteX3" fmla="*/ 84225 w 84493"/>
                  <a:gd name="connsiteY3" fmla="*/ 122335 h 166862"/>
                  <a:gd name="connsiteX4" fmla="*/ 73112 w 84493"/>
                  <a:gd name="connsiteY4" fmla="*/ 166785 h 166862"/>
                  <a:gd name="connsiteX5" fmla="*/ 47712 w 84493"/>
                  <a:gd name="connsiteY5" fmla="*/ 111223 h 166862"/>
                  <a:gd name="connsiteX6" fmla="*/ 23900 w 84493"/>
                  <a:gd name="connsiteY6" fmla="*/ 69948 h 166862"/>
                  <a:gd name="connsiteX7" fmla="*/ 8025 w 84493"/>
                  <a:gd name="connsiteY7" fmla="*/ 44548 h 166862"/>
                  <a:gd name="connsiteX8" fmla="*/ 87 w 84493"/>
                  <a:gd name="connsiteY8" fmla="*/ 35023 h 166862"/>
                  <a:gd name="connsiteX9" fmla="*/ 41362 w 84493"/>
                  <a:gd name="connsiteY9" fmla="*/ 98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493" h="166862">
                    <a:moveTo>
                      <a:pt x="41362" y="98"/>
                    </a:moveTo>
                    <a:cubicBezTo>
                      <a:pt x="54856" y="2215"/>
                      <a:pt x="74435" y="34494"/>
                      <a:pt x="81050" y="47723"/>
                    </a:cubicBezTo>
                    <a:cubicBezTo>
                      <a:pt x="87665" y="60952"/>
                      <a:pt x="80521" y="67038"/>
                      <a:pt x="81050" y="79473"/>
                    </a:cubicBezTo>
                    <a:cubicBezTo>
                      <a:pt x="81579" y="91908"/>
                      <a:pt x="85548" y="107783"/>
                      <a:pt x="84225" y="122335"/>
                    </a:cubicBezTo>
                    <a:cubicBezTo>
                      <a:pt x="82902" y="136887"/>
                      <a:pt x="79198" y="168637"/>
                      <a:pt x="73112" y="166785"/>
                    </a:cubicBezTo>
                    <a:cubicBezTo>
                      <a:pt x="67027" y="164933"/>
                      <a:pt x="55914" y="127363"/>
                      <a:pt x="47712" y="111223"/>
                    </a:cubicBezTo>
                    <a:cubicBezTo>
                      <a:pt x="39510" y="95084"/>
                      <a:pt x="30514" y="81060"/>
                      <a:pt x="23900" y="69948"/>
                    </a:cubicBezTo>
                    <a:cubicBezTo>
                      <a:pt x="17286" y="58836"/>
                      <a:pt x="11994" y="50369"/>
                      <a:pt x="8025" y="44548"/>
                    </a:cubicBezTo>
                    <a:cubicBezTo>
                      <a:pt x="4056" y="38727"/>
                      <a:pt x="-707" y="39521"/>
                      <a:pt x="87" y="35023"/>
                    </a:cubicBezTo>
                    <a:cubicBezTo>
                      <a:pt x="881" y="30525"/>
                      <a:pt x="27868" y="-2019"/>
                      <a:pt x="41362" y="98"/>
                    </a:cubicBezTo>
                    <a:close/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4" name="フリーフォーム: 図形 673">
                <a:extLst>
                  <a:ext uri="{FF2B5EF4-FFF2-40B4-BE49-F238E27FC236}">
                    <a16:creationId xmlns:a16="http://schemas.microsoft.com/office/drawing/2014/main" id="{54FD7FEB-5A2F-49DA-B8EE-8EEC13FD4217}"/>
                  </a:ext>
                </a:extLst>
              </p:cNvPr>
              <p:cNvSpPr/>
              <p:nvPr/>
            </p:nvSpPr>
            <p:spPr>
              <a:xfrm>
                <a:off x="9612204" y="2707006"/>
                <a:ext cx="76991" cy="193773"/>
              </a:xfrm>
              <a:custGeom>
                <a:avLst/>
                <a:gdLst>
                  <a:gd name="connsiteX0" fmla="*/ 4730 w 76991"/>
                  <a:gd name="connsiteY0" fmla="*/ 80644 h 193773"/>
                  <a:gd name="connsiteX1" fmla="*/ 1555 w 76991"/>
                  <a:gd name="connsiteY1" fmla="*/ 15557 h 193773"/>
                  <a:gd name="connsiteX2" fmla="*/ 17430 w 76991"/>
                  <a:gd name="connsiteY2" fmla="*/ 1269 h 193773"/>
                  <a:gd name="connsiteX3" fmla="*/ 41243 w 76991"/>
                  <a:gd name="connsiteY3" fmla="*/ 2857 h 193773"/>
                  <a:gd name="connsiteX4" fmla="*/ 65055 w 76991"/>
                  <a:gd name="connsiteY4" fmla="*/ 20319 h 193773"/>
                  <a:gd name="connsiteX5" fmla="*/ 76168 w 76991"/>
                  <a:gd name="connsiteY5" fmla="*/ 44132 h 193773"/>
                  <a:gd name="connsiteX6" fmla="*/ 76168 w 76991"/>
                  <a:gd name="connsiteY6" fmla="*/ 67944 h 193773"/>
                  <a:gd name="connsiteX7" fmla="*/ 76168 w 76991"/>
                  <a:gd name="connsiteY7" fmla="*/ 113982 h 193773"/>
                  <a:gd name="connsiteX8" fmla="*/ 76168 w 76991"/>
                  <a:gd name="connsiteY8" fmla="*/ 155257 h 193773"/>
                  <a:gd name="connsiteX9" fmla="*/ 69818 w 76991"/>
                  <a:gd name="connsiteY9" fmla="*/ 193357 h 193773"/>
                  <a:gd name="connsiteX10" fmla="*/ 38068 w 76991"/>
                  <a:gd name="connsiteY10" fmla="*/ 129857 h 193773"/>
                  <a:gd name="connsiteX11" fmla="*/ 4730 w 76991"/>
                  <a:gd name="connsiteY11" fmla="*/ 80644 h 19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991" h="193773">
                    <a:moveTo>
                      <a:pt x="4730" y="80644"/>
                    </a:moveTo>
                    <a:cubicBezTo>
                      <a:pt x="-1355" y="61594"/>
                      <a:pt x="-562" y="28786"/>
                      <a:pt x="1555" y="15557"/>
                    </a:cubicBezTo>
                    <a:cubicBezTo>
                      <a:pt x="3672" y="2328"/>
                      <a:pt x="10815" y="3386"/>
                      <a:pt x="17430" y="1269"/>
                    </a:cubicBezTo>
                    <a:cubicBezTo>
                      <a:pt x="24045" y="-848"/>
                      <a:pt x="33305" y="-318"/>
                      <a:pt x="41243" y="2857"/>
                    </a:cubicBezTo>
                    <a:cubicBezTo>
                      <a:pt x="49181" y="6032"/>
                      <a:pt x="59234" y="13440"/>
                      <a:pt x="65055" y="20319"/>
                    </a:cubicBezTo>
                    <a:cubicBezTo>
                      <a:pt x="70876" y="27198"/>
                      <a:pt x="74316" y="36194"/>
                      <a:pt x="76168" y="44132"/>
                    </a:cubicBezTo>
                    <a:cubicBezTo>
                      <a:pt x="78020" y="52069"/>
                      <a:pt x="76168" y="67944"/>
                      <a:pt x="76168" y="67944"/>
                    </a:cubicBezTo>
                    <a:lnTo>
                      <a:pt x="76168" y="113982"/>
                    </a:lnTo>
                    <a:cubicBezTo>
                      <a:pt x="76168" y="128534"/>
                      <a:pt x="77226" y="142028"/>
                      <a:pt x="76168" y="155257"/>
                    </a:cubicBezTo>
                    <a:cubicBezTo>
                      <a:pt x="75110" y="168486"/>
                      <a:pt x="76168" y="197590"/>
                      <a:pt x="69818" y="193357"/>
                    </a:cubicBezTo>
                    <a:cubicBezTo>
                      <a:pt x="63468" y="189124"/>
                      <a:pt x="46799" y="145997"/>
                      <a:pt x="38068" y="129857"/>
                    </a:cubicBezTo>
                    <a:cubicBezTo>
                      <a:pt x="29337" y="113717"/>
                      <a:pt x="10815" y="99694"/>
                      <a:pt x="4730" y="80644"/>
                    </a:cubicBezTo>
                    <a:close/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5" name="フリーフォーム: 図形 674">
                <a:extLst>
                  <a:ext uri="{FF2B5EF4-FFF2-40B4-BE49-F238E27FC236}">
                    <a16:creationId xmlns:a16="http://schemas.microsoft.com/office/drawing/2014/main" id="{5C0A1CC8-B2CE-4BC5-9510-16848E1D529A}"/>
                  </a:ext>
                </a:extLst>
              </p:cNvPr>
              <p:cNvSpPr/>
              <p:nvPr/>
            </p:nvSpPr>
            <p:spPr>
              <a:xfrm>
                <a:off x="9517680" y="2740086"/>
                <a:ext cx="104363" cy="182838"/>
              </a:xfrm>
              <a:custGeom>
                <a:avLst/>
                <a:gdLst>
                  <a:gd name="connsiteX0" fmla="*/ 7179 w 104363"/>
                  <a:gd name="connsiteY0" fmla="*/ 63439 h 182838"/>
                  <a:gd name="connsiteX1" fmla="*/ 10354 w 104363"/>
                  <a:gd name="connsiteY1" fmla="*/ 9464 h 182838"/>
                  <a:gd name="connsiteX2" fmla="*/ 38929 w 104363"/>
                  <a:gd name="connsiteY2" fmla="*/ 1527 h 182838"/>
                  <a:gd name="connsiteX3" fmla="*/ 62742 w 104363"/>
                  <a:gd name="connsiteY3" fmla="*/ 1527 h 182838"/>
                  <a:gd name="connsiteX4" fmla="*/ 80204 w 104363"/>
                  <a:gd name="connsiteY4" fmla="*/ 17402 h 182838"/>
                  <a:gd name="connsiteX5" fmla="*/ 88142 w 104363"/>
                  <a:gd name="connsiteY5" fmla="*/ 47564 h 182838"/>
                  <a:gd name="connsiteX6" fmla="*/ 84967 w 104363"/>
                  <a:gd name="connsiteY6" fmla="*/ 93602 h 182838"/>
                  <a:gd name="connsiteX7" fmla="*/ 83379 w 104363"/>
                  <a:gd name="connsiteY7" fmla="*/ 125352 h 182838"/>
                  <a:gd name="connsiteX8" fmla="*/ 102429 w 104363"/>
                  <a:gd name="connsiteY8" fmla="*/ 182502 h 182838"/>
                  <a:gd name="connsiteX9" fmla="*/ 7179 w 104363"/>
                  <a:gd name="connsiteY9" fmla="*/ 63439 h 18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363" h="182838">
                    <a:moveTo>
                      <a:pt x="7179" y="63439"/>
                    </a:moveTo>
                    <a:cubicBezTo>
                      <a:pt x="-8167" y="34599"/>
                      <a:pt x="5062" y="19783"/>
                      <a:pt x="10354" y="9464"/>
                    </a:cubicBezTo>
                    <a:cubicBezTo>
                      <a:pt x="15646" y="-855"/>
                      <a:pt x="30198" y="2850"/>
                      <a:pt x="38929" y="1527"/>
                    </a:cubicBezTo>
                    <a:cubicBezTo>
                      <a:pt x="47660" y="204"/>
                      <a:pt x="55863" y="-1119"/>
                      <a:pt x="62742" y="1527"/>
                    </a:cubicBezTo>
                    <a:cubicBezTo>
                      <a:pt x="69621" y="4173"/>
                      <a:pt x="75971" y="9729"/>
                      <a:pt x="80204" y="17402"/>
                    </a:cubicBezTo>
                    <a:cubicBezTo>
                      <a:pt x="84437" y="25075"/>
                      <a:pt x="87348" y="34864"/>
                      <a:pt x="88142" y="47564"/>
                    </a:cubicBezTo>
                    <a:cubicBezTo>
                      <a:pt x="88936" y="60264"/>
                      <a:pt x="85761" y="80637"/>
                      <a:pt x="84967" y="93602"/>
                    </a:cubicBezTo>
                    <a:cubicBezTo>
                      <a:pt x="84173" y="106567"/>
                      <a:pt x="80469" y="110536"/>
                      <a:pt x="83379" y="125352"/>
                    </a:cubicBezTo>
                    <a:cubicBezTo>
                      <a:pt x="86289" y="140168"/>
                      <a:pt x="111425" y="187264"/>
                      <a:pt x="102429" y="182502"/>
                    </a:cubicBezTo>
                    <a:cubicBezTo>
                      <a:pt x="93433" y="177740"/>
                      <a:pt x="22525" y="92279"/>
                      <a:pt x="7179" y="63439"/>
                    </a:cubicBezTo>
                    <a:close/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6" name="フリーフォーム: 図形 675">
                <a:extLst>
                  <a:ext uri="{FF2B5EF4-FFF2-40B4-BE49-F238E27FC236}">
                    <a16:creationId xmlns:a16="http://schemas.microsoft.com/office/drawing/2014/main" id="{7C925AF8-5B0A-46E1-B875-5C116B826154}"/>
                  </a:ext>
                </a:extLst>
              </p:cNvPr>
              <p:cNvSpPr/>
              <p:nvPr/>
            </p:nvSpPr>
            <p:spPr>
              <a:xfrm>
                <a:off x="9747109" y="2774950"/>
                <a:ext cx="297175" cy="693738"/>
              </a:xfrm>
              <a:custGeom>
                <a:avLst/>
                <a:gdLst>
                  <a:gd name="connsiteX0" fmla="*/ 280988 w 297175"/>
                  <a:gd name="connsiteY0" fmla="*/ 0 h 693738"/>
                  <a:gd name="connsiteX1" fmla="*/ 296863 w 297175"/>
                  <a:gd name="connsiteY1" fmla="*/ 52388 h 693738"/>
                  <a:gd name="connsiteX2" fmla="*/ 268288 w 297175"/>
                  <a:gd name="connsiteY2" fmla="*/ 146050 h 693738"/>
                  <a:gd name="connsiteX3" fmla="*/ 241300 w 297175"/>
                  <a:gd name="connsiteY3" fmla="*/ 228600 h 693738"/>
                  <a:gd name="connsiteX4" fmla="*/ 200025 w 297175"/>
                  <a:gd name="connsiteY4" fmla="*/ 341313 h 693738"/>
                  <a:gd name="connsiteX5" fmla="*/ 146050 w 297175"/>
                  <a:gd name="connsiteY5" fmla="*/ 438150 h 693738"/>
                  <a:gd name="connsiteX6" fmla="*/ 82550 w 297175"/>
                  <a:gd name="connsiteY6" fmla="*/ 547688 h 693738"/>
                  <a:gd name="connsiteX7" fmla="*/ 30163 w 297175"/>
                  <a:gd name="connsiteY7" fmla="*/ 638175 h 693738"/>
                  <a:gd name="connsiteX8" fmla="*/ 0 w 297175"/>
                  <a:gd name="connsiteY8" fmla="*/ 693738 h 69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175" h="693738">
                    <a:moveTo>
                      <a:pt x="280988" y="0"/>
                    </a:moveTo>
                    <a:cubicBezTo>
                      <a:pt x="289984" y="14023"/>
                      <a:pt x="298980" y="28046"/>
                      <a:pt x="296863" y="52388"/>
                    </a:cubicBezTo>
                    <a:cubicBezTo>
                      <a:pt x="294746" y="76730"/>
                      <a:pt x="277548" y="116681"/>
                      <a:pt x="268288" y="146050"/>
                    </a:cubicBezTo>
                    <a:cubicBezTo>
                      <a:pt x="259028" y="175419"/>
                      <a:pt x="252677" y="196056"/>
                      <a:pt x="241300" y="228600"/>
                    </a:cubicBezTo>
                    <a:cubicBezTo>
                      <a:pt x="229923" y="261144"/>
                      <a:pt x="215900" y="306388"/>
                      <a:pt x="200025" y="341313"/>
                    </a:cubicBezTo>
                    <a:cubicBezTo>
                      <a:pt x="184150" y="376238"/>
                      <a:pt x="165629" y="403754"/>
                      <a:pt x="146050" y="438150"/>
                    </a:cubicBezTo>
                    <a:cubicBezTo>
                      <a:pt x="126471" y="472546"/>
                      <a:pt x="82550" y="547688"/>
                      <a:pt x="82550" y="547688"/>
                    </a:cubicBezTo>
                    <a:cubicBezTo>
                      <a:pt x="63235" y="581026"/>
                      <a:pt x="43921" y="613833"/>
                      <a:pt x="30163" y="638175"/>
                    </a:cubicBezTo>
                    <a:cubicBezTo>
                      <a:pt x="16405" y="662517"/>
                      <a:pt x="8202" y="678127"/>
                      <a:pt x="0" y="693738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7" name="フリーフォーム: 図形 676">
                <a:extLst>
                  <a:ext uri="{FF2B5EF4-FFF2-40B4-BE49-F238E27FC236}">
                    <a16:creationId xmlns:a16="http://schemas.microsoft.com/office/drawing/2014/main" id="{E494D6C7-05C4-4BEC-BD15-B33A7AA7D414}"/>
                  </a:ext>
                </a:extLst>
              </p:cNvPr>
              <p:cNvSpPr/>
              <p:nvPr/>
            </p:nvSpPr>
            <p:spPr>
              <a:xfrm>
                <a:off x="9836009" y="2759075"/>
                <a:ext cx="277355" cy="708025"/>
              </a:xfrm>
              <a:custGeom>
                <a:avLst/>
                <a:gdLst>
                  <a:gd name="connsiteX0" fmla="*/ 249238 w 277355"/>
                  <a:gd name="connsiteY0" fmla="*/ 0 h 708025"/>
                  <a:gd name="connsiteX1" fmla="*/ 273050 w 277355"/>
                  <a:gd name="connsiteY1" fmla="*/ 80963 h 708025"/>
                  <a:gd name="connsiteX2" fmla="*/ 274638 w 277355"/>
                  <a:gd name="connsiteY2" fmla="*/ 150813 h 708025"/>
                  <a:gd name="connsiteX3" fmla="*/ 244475 w 277355"/>
                  <a:gd name="connsiteY3" fmla="*/ 246063 h 708025"/>
                  <a:gd name="connsiteX4" fmla="*/ 187325 w 277355"/>
                  <a:gd name="connsiteY4" fmla="*/ 365125 h 708025"/>
                  <a:gd name="connsiteX5" fmla="*/ 131763 w 277355"/>
                  <a:gd name="connsiteY5" fmla="*/ 484188 h 708025"/>
                  <a:gd name="connsiteX6" fmla="*/ 60325 w 277355"/>
                  <a:gd name="connsiteY6" fmla="*/ 612775 h 708025"/>
                  <a:gd name="connsiteX7" fmla="*/ 0 w 277355"/>
                  <a:gd name="connsiteY7" fmla="*/ 708025 h 70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355" h="708025">
                    <a:moveTo>
                      <a:pt x="249238" y="0"/>
                    </a:moveTo>
                    <a:cubicBezTo>
                      <a:pt x="259027" y="27914"/>
                      <a:pt x="268817" y="55828"/>
                      <a:pt x="273050" y="80963"/>
                    </a:cubicBezTo>
                    <a:cubicBezTo>
                      <a:pt x="277283" y="106098"/>
                      <a:pt x="279400" y="123296"/>
                      <a:pt x="274638" y="150813"/>
                    </a:cubicBezTo>
                    <a:cubicBezTo>
                      <a:pt x="269876" y="178330"/>
                      <a:pt x="259027" y="210344"/>
                      <a:pt x="244475" y="246063"/>
                    </a:cubicBezTo>
                    <a:cubicBezTo>
                      <a:pt x="229923" y="281782"/>
                      <a:pt x="206110" y="325438"/>
                      <a:pt x="187325" y="365125"/>
                    </a:cubicBezTo>
                    <a:cubicBezTo>
                      <a:pt x="168540" y="404812"/>
                      <a:pt x="152930" y="442913"/>
                      <a:pt x="131763" y="484188"/>
                    </a:cubicBezTo>
                    <a:cubicBezTo>
                      <a:pt x="110596" y="525463"/>
                      <a:pt x="82286" y="575469"/>
                      <a:pt x="60325" y="612775"/>
                    </a:cubicBezTo>
                    <a:cubicBezTo>
                      <a:pt x="38364" y="650081"/>
                      <a:pt x="8202" y="692944"/>
                      <a:pt x="0" y="70802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8" name="フリーフォーム: 図形 677">
                <a:extLst>
                  <a:ext uri="{FF2B5EF4-FFF2-40B4-BE49-F238E27FC236}">
                    <a16:creationId xmlns:a16="http://schemas.microsoft.com/office/drawing/2014/main" id="{3207C792-9A28-4FE9-8B2E-FE39BB861742}"/>
                  </a:ext>
                </a:extLst>
              </p:cNvPr>
              <p:cNvSpPr/>
              <p:nvPr/>
            </p:nvSpPr>
            <p:spPr>
              <a:xfrm>
                <a:off x="9286734" y="1881717"/>
                <a:ext cx="345017" cy="86783"/>
              </a:xfrm>
              <a:custGeom>
                <a:avLst/>
                <a:gdLst>
                  <a:gd name="connsiteX0" fmla="*/ 0 w 345017"/>
                  <a:gd name="connsiteY0" fmla="*/ 0 h 86783"/>
                  <a:gd name="connsiteX1" fmla="*/ 84667 w 345017"/>
                  <a:gd name="connsiteY1" fmla="*/ 44450 h 86783"/>
                  <a:gd name="connsiteX2" fmla="*/ 133350 w 345017"/>
                  <a:gd name="connsiteY2" fmla="*/ 52916 h 86783"/>
                  <a:gd name="connsiteX3" fmla="*/ 175683 w 345017"/>
                  <a:gd name="connsiteY3" fmla="*/ 61383 h 86783"/>
                  <a:gd name="connsiteX4" fmla="*/ 249767 w 345017"/>
                  <a:gd name="connsiteY4" fmla="*/ 76200 h 86783"/>
                  <a:gd name="connsiteX5" fmla="*/ 323850 w 345017"/>
                  <a:gd name="connsiteY5" fmla="*/ 82550 h 86783"/>
                  <a:gd name="connsiteX6" fmla="*/ 345017 w 345017"/>
                  <a:gd name="connsiteY6" fmla="*/ 86783 h 8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5017" h="86783">
                    <a:moveTo>
                      <a:pt x="0" y="0"/>
                    </a:moveTo>
                    <a:cubicBezTo>
                      <a:pt x="31221" y="17815"/>
                      <a:pt x="62442" y="35631"/>
                      <a:pt x="84667" y="44450"/>
                    </a:cubicBezTo>
                    <a:cubicBezTo>
                      <a:pt x="106892" y="53269"/>
                      <a:pt x="118181" y="50094"/>
                      <a:pt x="133350" y="52916"/>
                    </a:cubicBezTo>
                    <a:cubicBezTo>
                      <a:pt x="148519" y="55738"/>
                      <a:pt x="175683" y="61383"/>
                      <a:pt x="175683" y="61383"/>
                    </a:cubicBezTo>
                    <a:cubicBezTo>
                      <a:pt x="195086" y="65264"/>
                      <a:pt x="225073" y="72672"/>
                      <a:pt x="249767" y="76200"/>
                    </a:cubicBezTo>
                    <a:cubicBezTo>
                      <a:pt x="274461" y="79728"/>
                      <a:pt x="307975" y="80786"/>
                      <a:pt x="323850" y="82550"/>
                    </a:cubicBezTo>
                    <a:cubicBezTo>
                      <a:pt x="339725" y="84314"/>
                      <a:pt x="342371" y="85548"/>
                      <a:pt x="345017" y="86783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9" name="フリーフォーム: 図形 678">
                <a:extLst>
                  <a:ext uri="{FF2B5EF4-FFF2-40B4-BE49-F238E27FC236}">
                    <a16:creationId xmlns:a16="http://schemas.microsoft.com/office/drawing/2014/main" id="{DBF645CD-F590-4778-B71A-C6DBE765A46A}"/>
                  </a:ext>
                </a:extLst>
              </p:cNvPr>
              <p:cNvSpPr/>
              <p:nvPr/>
            </p:nvSpPr>
            <p:spPr>
              <a:xfrm>
                <a:off x="9496284" y="2048933"/>
                <a:ext cx="177800" cy="19450"/>
              </a:xfrm>
              <a:custGeom>
                <a:avLst/>
                <a:gdLst>
                  <a:gd name="connsiteX0" fmla="*/ 0 w 177800"/>
                  <a:gd name="connsiteY0" fmla="*/ 0 h 19450"/>
                  <a:gd name="connsiteX1" fmla="*/ 143933 w 177800"/>
                  <a:gd name="connsiteY1" fmla="*/ 16934 h 19450"/>
                  <a:gd name="connsiteX2" fmla="*/ 177800 w 177800"/>
                  <a:gd name="connsiteY2" fmla="*/ 19050 h 1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" h="19450">
                    <a:moveTo>
                      <a:pt x="0" y="0"/>
                    </a:moveTo>
                    <a:lnTo>
                      <a:pt x="143933" y="16934"/>
                    </a:lnTo>
                    <a:cubicBezTo>
                      <a:pt x="173566" y="20109"/>
                      <a:pt x="175683" y="19579"/>
                      <a:pt x="177800" y="1905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0" name="フリーフォーム: 図形 679">
                <a:extLst>
                  <a:ext uri="{FF2B5EF4-FFF2-40B4-BE49-F238E27FC236}">
                    <a16:creationId xmlns:a16="http://schemas.microsoft.com/office/drawing/2014/main" id="{8A0AFBD6-1798-433E-8855-7D819268435E}"/>
                  </a:ext>
                </a:extLst>
              </p:cNvPr>
              <p:cNvSpPr/>
              <p:nvPr/>
            </p:nvSpPr>
            <p:spPr>
              <a:xfrm>
                <a:off x="9390451" y="2120900"/>
                <a:ext cx="270933" cy="40217"/>
              </a:xfrm>
              <a:custGeom>
                <a:avLst/>
                <a:gdLst>
                  <a:gd name="connsiteX0" fmla="*/ 0 w 270933"/>
                  <a:gd name="connsiteY0" fmla="*/ 40217 h 40217"/>
                  <a:gd name="connsiteX1" fmla="*/ 194733 w 270933"/>
                  <a:gd name="connsiteY1" fmla="*/ 29633 h 40217"/>
                  <a:gd name="connsiteX2" fmla="*/ 270933 w 270933"/>
                  <a:gd name="connsiteY2" fmla="*/ 0 h 4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0933" h="40217">
                    <a:moveTo>
                      <a:pt x="0" y="40217"/>
                    </a:moveTo>
                    <a:cubicBezTo>
                      <a:pt x="74789" y="38276"/>
                      <a:pt x="149578" y="36336"/>
                      <a:pt x="194733" y="29633"/>
                    </a:cubicBezTo>
                    <a:cubicBezTo>
                      <a:pt x="239889" y="22930"/>
                      <a:pt x="257175" y="4233"/>
                      <a:pt x="270933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1" name="フリーフォーム: 図形 680">
                <a:extLst>
                  <a:ext uri="{FF2B5EF4-FFF2-40B4-BE49-F238E27FC236}">
                    <a16:creationId xmlns:a16="http://schemas.microsoft.com/office/drawing/2014/main" id="{5173FD96-44D0-44EB-930C-D6598A3D3A36}"/>
                  </a:ext>
                </a:extLst>
              </p:cNvPr>
              <p:cNvSpPr/>
              <p:nvPr/>
            </p:nvSpPr>
            <p:spPr>
              <a:xfrm>
                <a:off x="9561901" y="2173817"/>
                <a:ext cx="154516" cy="71966"/>
              </a:xfrm>
              <a:custGeom>
                <a:avLst/>
                <a:gdLst>
                  <a:gd name="connsiteX0" fmla="*/ 0 w 154516"/>
                  <a:gd name="connsiteY0" fmla="*/ 71966 h 71966"/>
                  <a:gd name="connsiteX1" fmla="*/ 120650 w 154516"/>
                  <a:gd name="connsiteY1" fmla="*/ 21166 h 71966"/>
                  <a:gd name="connsiteX2" fmla="*/ 154516 w 154516"/>
                  <a:gd name="connsiteY2" fmla="*/ 0 h 7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516" h="71966">
                    <a:moveTo>
                      <a:pt x="0" y="71966"/>
                    </a:moveTo>
                    <a:cubicBezTo>
                      <a:pt x="47448" y="52563"/>
                      <a:pt x="94897" y="33160"/>
                      <a:pt x="120650" y="21166"/>
                    </a:cubicBezTo>
                    <a:cubicBezTo>
                      <a:pt x="146403" y="9172"/>
                      <a:pt x="150459" y="4586"/>
                      <a:pt x="154516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2" name="フリーフォーム: 図形 681">
                <a:extLst>
                  <a:ext uri="{FF2B5EF4-FFF2-40B4-BE49-F238E27FC236}">
                    <a16:creationId xmlns:a16="http://schemas.microsoft.com/office/drawing/2014/main" id="{2F8D6141-9683-497F-8B73-DEECFA0609BF}"/>
                  </a:ext>
                </a:extLst>
              </p:cNvPr>
              <p:cNvSpPr/>
              <p:nvPr/>
            </p:nvSpPr>
            <p:spPr>
              <a:xfrm>
                <a:off x="9595767" y="2230967"/>
                <a:ext cx="141817" cy="31750"/>
              </a:xfrm>
              <a:custGeom>
                <a:avLst/>
                <a:gdLst>
                  <a:gd name="connsiteX0" fmla="*/ 0 w 141817"/>
                  <a:gd name="connsiteY0" fmla="*/ 31750 h 31750"/>
                  <a:gd name="connsiteX1" fmla="*/ 141817 w 141817"/>
                  <a:gd name="connsiteY1" fmla="*/ 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817" h="31750">
                    <a:moveTo>
                      <a:pt x="0" y="31750"/>
                    </a:moveTo>
                    <a:cubicBezTo>
                      <a:pt x="58385" y="17286"/>
                      <a:pt x="116770" y="2822"/>
                      <a:pt x="141817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3" name="フリーフォーム: 図形 682">
                <a:extLst>
                  <a:ext uri="{FF2B5EF4-FFF2-40B4-BE49-F238E27FC236}">
                    <a16:creationId xmlns:a16="http://schemas.microsoft.com/office/drawing/2014/main" id="{BBBE3978-6162-40F1-A278-0C382C8053D2}"/>
                  </a:ext>
                </a:extLst>
              </p:cNvPr>
              <p:cNvSpPr/>
              <p:nvPr/>
            </p:nvSpPr>
            <p:spPr>
              <a:xfrm>
                <a:off x="9623284" y="2271183"/>
                <a:ext cx="129117" cy="99484"/>
              </a:xfrm>
              <a:custGeom>
                <a:avLst/>
                <a:gdLst>
                  <a:gd name="connsiteX0" fmla="*/ 0 w 129117"/>
                  <a:gd name="connsiteY0" fmla="*/ 99484 h 99484"/>
                  <a:gd name="connsiteX1" fmla="*/ 97367 w 129117"/>
                  <a:gd name="connsiteY1" fmla="*/ 38100 h 99484"/>
                  <a:gd name="connsiteX2" fmla="*/ 129117 w 129117"/>
                  <a:gd name="connsiteY2" fmla="*/ 0 h 9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117" h="99484">
                    <a:moveTo>
                      <a:pt x="0" y="99484"/>
                    </a:moveTo>
                    <a:cubicBezTo>
                      <a:pt x="37924" y="77082"/>
                      <a:pt x="75848" y="54681"/>
                      <a:pt x="97367" y="38100"/>
                    </a:cubicBezTo>
                    <a:cubicBezTo>
                      <a:pt x="118886" y="21519"/>
                      <a:pt x="126295" y="6350"/>
                      <a:pt x="129117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4" name="フリーフォーム: 図形 683">
                <a:extLst>
                  <a:ext uri="{FF2B5EF4-FFF2-40B4-BE49-F238E27FC236}">
                    <a16:creationId xmlns:a16="http://schemas.microsoft.com/office/drawing/2014/main" id="{2351D298-95F4-425F-9254-2158A43C2618}"/>
                  </a:ext>
                </a:extLst>
              </p:cNvPr>
              <p:cNvSpPr/>
              <p:nvPr/>
            </p:nvSpPr>
            <p:spPr>
              <a:xfrm>
                <a:off x="9801084" y="2302933"/>
                <a:ext cx="8539" cy="65617"/>
              </a:xfrm>
              <a:custGeom>
                <a:avLst/>
                <a:gdLst>
                  <a:gd name="connsiteX0" fmla="*/ 0 w 8539"/>
                  <a:gd name="connsiteY0" fmla="*/ 65617 h 65617"/>
                  <a:gd name="connsiteX1" fmla="*/ 8467 w 8539"/>
                  <a:gd name="connsiteY1" fmla="*/ 0 h 6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39" h="65617">
                    <a:moveTo>
                      <a:pt x="0" y="65617"/>
                    </a:moveTo>
                    <a:cubicBezTo>
                      <a:pt x="4586" y="38629"/>
                      <a:pt x="9173" y="11642"/>
                      <a:pt x="8467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5" name="フリーフォーム: 図形 684">
                <a:extLst>
                  <a:ext uri="{FF2B5EF4-FFF2-40B4-BE49-F238E27FC236}">
                    <a16:creationId xmlns:a16="http://schemas.microsoft.com/office/drawing/2014/main" id="{46F2FFFE-E745-43FD-BB51-5051546E92ED}"/>
                  </a:ext>
                </a:extLst>
              </p:cNvPr>
              <p:cNvSpPr/>
              <p:nvPr/>
            </p:nvSpPr>
            <p:spPr>
              <a:xfrm>
                <a:off x="9874109" y="2465388"/>
                <a:ext cx="85725" cy="61912"/>
              </a:xfrm>
              <a:custGeom>
                <a:avLst/>
                <a:gdLst>
                  <a:gd name="connsiteX0" fmla="*/ 85725 w 85725"/>
                  <a:gd name="connsiteY0" fmla="*/ 0 h 61912"/>
                  <a:gd name="connsiteX1" fmla="*/ 0 w 85725"/>
                  <a:gd name="connsiteY1" fmla="*/ 61912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725" h="61912">
                    <a:moveTo>
                      <a:pt x="85725" y="0"/>
                    </a:moveTo>
                    <a:cubicBezTo>
                      <a:pt x="50932" y="25796"/>
                      <a:pt x="16139" y="51593"/>
                      <a:pt x="0" y="61912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6" name="フリーフォーム: 図形 685">
                <a:extLst>
                  <a:ext uri="{FF2B5EF4-FFF2-40B4-BE49-F238E27FC236}">
                    <a16:creationId xmlns:a16="http://schemas.microsoft.com/office/drawing/2014/main" id="{7EF0EC96-3D8C-4B4B-A7F9-CEF6E168E446}"/>
                  </a:ext>
                </a:extLst>
              </p:cNvPr>
              <p:cNvSpPr/>
              <p:nvPr/>
            </p:nvSpPr>
            <p:spPr>
              <a:xfrm>
                <a:off x="9867759" y="2505075"/>
                <a:ext cx="122238" cy="79375"/>
              </a:xfrm>
              <a:custGeom>
                <a:avLst/>
                <a:gdLst>
                  <a:gd name="connsiteX0" fmla="*/ 122238 w 122238"/>
                  <a:gd name="connsiteY0" fmla="*/ 0 h 79375"/>
                  <a:gd name="connsiteX1" fmla="*/ 74613 w 122238"/>
                  <a:gd name="connsiteY1" fmla="*/ 39688 h 79375"/>
                  <a:gd name="connsiteX2" fmla="*/ 36513 w 122238"/>
                  <a:gd name="connsiteY2" fmla="*/ 63500 h 79375"/>
                  <a:gd name="connsiteX3" fmla="*/ 0 w 122238"/>
                  <a:gd name="connsiteY3" fmla="*/ 79375 h 7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238" h="79375">
                    <a:moveTo>
                      <a:pt x="122238" y="0"/>
                    </a:moveTo>
                    <a:cubicBezTo>
                      <a:pt x="105569" y="14552"/>
                      <a:pt x="88900" y="29105"/>
                      <a:pt x="74613" y="39688"/>
                    </a:cubicBezTo>
                    <a:cubicBezTo>
                      <a:pt x="60325" y="50271"/>
                      <a:pt x="48948" y="56886"/>
                      <a:pt x="36513" y="63500"/>
                    </a:cubicBezTo>
                    <a:cubicBezTo>
                      <a:pt x="24077" y="70115"/>
                      <a:pt x="9260" y="76994"/>
                      <a:pt x="0" y="7937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7" name="フリーフォーム: 図形 686">
                <a:extLst>
                  <a:ext uri="{FF2B5EF4-FFF2-40B4-BE49-F238E27FC236}">
                    <a16:creationId xmlns:a16="http://schemas.microsoft.com/office/drawing/2014/main" id="{57F3EE4B-7BE4-47EE-AEBC-86814AB1FA43}"/>
                  </a:ext>
                </a:extLst>
              </p:cNvPr>
              <p:cNvSpPr/>
              <p:nvPr/>
            </p:nvSpPr>
            <p:spPr>
              <a:xfrm>
                <a:off x="9540734" y="1681163"/>
                <a:ext cx="134938" cy="369887"/>
              </a:xfrm>
              <a:custGeom>
                <a:avLst/>
                <a:gdLst>
                  <a:gd name="connsiteX0" fmla="*/ 0 w 134938"/>
                  <a:gd name="connsiteY0" fmla="*/ 0 h 369887"/>
                  <a:gd name="connsiteX1" fmla="*/ 4763 w 134938"/>
                  <a:gd name="connsiteY1" fmla="*/ 63500 h 369887"/>
                  <a:gd name="connsiteX2" fmla="*/ 20638 w 134938"/>
                  <a:gd name="connsiteY2" fmla="*/ 119062 h 369887"/>
                  <a:gd name="connsiteX3" fmla="*/ 39688 w 134938"/>
                  <a:gd name="connsiteY3" fmla="*/ 190500 h 369887"/>
                  <a:gd name="connsiteX4" fmla="*/ 58738 w 134938"/>
                  <a:gd name="connsiteY4" fmla="*/ 242887 h 369887"/>
                  <a:gd name="connsiteX5" fmla="*/ 85725 w 134938"/>
                  <a:gd name="connsiteY5" fmla="*/ 298450 h 369887"/>
                  <a:gd name="connsiteX6" fmla="*/ 115888 w 134938"/>
                  <a:gd name="connsiteY6" fmla="*/ 346075 h 369887"/>
                  <a:gd name="connsiteX7" fmla="*/ 134938 w 134938"/>
                  <a:gd name="connsiteY7" fmla="*/ 369887 h 36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38" h="369887">
                    <a:moveTo>
                      <a:pt x="0" y="0"/>
                    </a:moveTo>
                    <a:cubicBezTo>
                      <a:pt x="661" y="21828"/>
                      <a:pt x="1323" y="43656"/>
                      <a:pt x="4763" y="63500"/>
                    </a:cubicBezTo>
                    <a:cubicBezTo>
                      <a:pt x="8203" y="83344"/>
                      <a:pt x="14817" y="97895"/>
                      <a:pt x="20638" y="119062"/>
                    </a:cubicBezTo>
                    <a:cubicBezTo>
                      <a:pt x="26459" y="140229"/>
                      <a:pt x="33338" y="169863"/>
                      <a:pt x="39688" y="190500"/>
                    </a:cubicBezTo>
                    <a:cubicBezTo>
                      <a:pt x="46038" y="211137"/>
                      <a:pt x="51065" y="224895"/>
                      <a:pt x="58738" y="242887"/>
                    </a:cubicBezTo>
                    <a:cubicBezTo>
                      <a:pt x="66411" y="260879"/>
                      <a:pt x="76200" y="281252"/>
                      <a:pt x="85725" y="298450"/>
                    </a:cubicBezTo>
                    <a:cubicBezTo>
                      <a:pt x="95250" y="315648"/>
                      <a:pt x="107686" y="334169"/>
                      <a:pt x="115888" y="346075"/>
                    </a:cubicBezTo>
                    <a:cubicBezTo>
                      <a:pt x="124090" y="357981"/>
                      <a:pt x="129514" y="363934"/>
                      <a:pt x="134938" y="369887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8" name="フリーフォーム: 図形 687">
                <a:extLst>
                  <a:ext uri="{FF2B5EF4-FFF2-40B4-BE49-F238E27FC236}">
                    <a16:creationId xmlns:a16="http://schemas.microsoft.com/office/drawing/2014/main" id="{63B8C847-EC33-438C-AEA9-2AE843CB3F2F}"/>
                  </a:ext>
                </a:extLst>
              </p:cNvPr>
              <p:cNvSpPr/>
              <p:nvPr/>
            </p:nvSpPr>
            <p:spPr>
              <a:xfrm>
                <a:off x="9729647" y="2195513"/>
                <a:ext cx="149225" cy="152400"/>
              </a:xfrm>
              <a:custGeom>
                <a:avLst/>
                <a:gdLst>
                  <a:gd name="connsiteX0" fmla="*/ 0 w 149225"/>
                  <a:gd name="connsiteY0" fmla="*/ 0 h 152400"/>
                  <a:gd name="connsiteX1" fmla="*/ 42862 w 149225"/>
                  <a:gd name="connsiteY1" fmla="*/ 63500 h 152400"/>
                  <a:gd name="connsiteX2" fmla="*/ 92075 w 149225"/>
                  <a:gd name="connsiteY2" fmla="*/ 117475 h 152400"/>
                  <a:gd name="connsiteX3" fmla="*/ 149225 w 149225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225" h="152400">
                    <a:moveTo>
                      <a:pt x="0" y="0"/>
                    </a:moveTo>
                    <a:cubicBezTo>
                      <a:pt x="13758" y="21960"/>
                      <a:pt x="27516" y="43921"/>
                      <a:pt x="42862" y="63500"/>
                    </a:cubicBezTo>
                    <a:cubicBezTo>
                      <a:pt x="58208" y="83079"/>
                      <a:pt x="74348" y="102658"/>
                      <a:pt x="92075" y="117475"/>
                    </a:cubicBezTo>
                    <a:cubicBezTo>
                      <a:pt x="109802" y="132292"/>
                      <a:pt x="129513" y="142346"/>
                      <a:pt x="149225" y="1524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9" name="フリーフォーム: 図形 688">
                <a:extLst>
                  <a:ext uri="{FF2B5EF4-FFF2-40B4-BE49-F238E27FC236}">
                    <a16:creationId xmlns:a16="http://schemas.microsoft.com/office/drawing/2014/main" id="{9687E56E-80BD-4728-A3BB-E23EB29E645B}"/>
                  </a:ext>
                </a:extLst>
              </p:cNvPr>
              <p:cNvSpPr/>
              <p:nvPr/>
            </p:nvSpPr>
            <p:spPr>
              <a:xfrm>
                <a:off x="9937609" y="2408238"/>
                <a:ext cx="79951" cy="100012"/>
              </a:xfrm>
              <a:custGeom>
                <a:avLst/>
                <a:gdLst>
                  <a:gd name="connsiteX0" fmla="*/ 0 w 79951"/>
                  <a:gd name="connsiteY0" fmla="*/ 0 h 100012"/>
                  <a:gd name="connsiteX1" fmla="*/ 68263 w 79951"/>
                  <a:gd name="connsiteY1" fmla="*/ 74612 h 100012"/>
                  <a:gd name="connsiteX2" fmla="*/ 79375 w 79951"/>
                  <a:gd name="connsiteY2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951" h="100012">
                    <a:moveTo>
                      <a:pt x="0" y="0"/>
                    </a:moveTo>
                    <a:cubicBezTo>
                      <a:pt x="27517" y="28971"/>
                      <a:pt x="55034" y="57943"/>
                      <a:pt x="68263" y="74612"/>
                    </a:cubicBezTo>
                    <a:cubicBezTo>
                      <a:pt x="81492" y="91281"/>
                      <a:pt x="80433" y="95646"/>
                      <a:pt x="79375" y="100012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0" name="フリーフォーム: 図形 689">
                <a:extLst>
                  <a:ext uri="{FF2B5EF4-FFF2-40B4-BE49-F238E27FC236}">
                    <a16:creationId xmlns:a16="http://schemas.microsoft.com/office/drawing/2014/main" id="{EE8E4EF0-516D-46E6-9B97-7A87361DC439}"/>
                  </a:ext>
                </a:extLst>
              </p:cNvPr>
              <p:cNvSpPr/>
              <p:nvPr/>
            </p:nvSpPr>
            <p:spPr>
              <a:xfrm>
                <a:off x="10104297" y="2649538"/>
                <a:ext cx="120650" cy="217487"/>
              </a:xfrm>
              <a:custGeom>
                <a:avLst/>
                <a:gdLst>
                  <a:gd name="connsiteX0" fmla="*/ 0 w 120650"/>
                  <a:gd name="connsiteY0" fmla="*/ 0 h 217487"/>
                  <a:gd name="connsiteX1" fmla="*/ 47625 w 120650"/>
                  <a:gd name="connsiteY1" fmla="*/ 52387 h 217487"/>
                  <a:gd name="connsiteX2" fmla="*/ 80962 w 120650"/>
                  <a:gd name="connsiteY2" fmla="*/ 115887 h 217487"/>
                  <a:gd name="connsiteX3" fmla="*/ 120650 w 120650"/>
                  <a:gd name="connsiteY3" fmla="*/ 217487 h 2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" h="217487">
                    <a:moveTo>
                      <a:pt x="0" y="0"/>
                    </a:moveTo>
                    <a:cubicBezTo>
                      <a:pt x="17065" y="16536"/>
                      <a:pt x="34131" y="33073"/>
                      <a:pt x="47625" y="52387"/>
                    </a:cubicBezTo>
                    <a:cubicBezTo>
                      <a:pt x="61119" y="71701"/>
                      <a:pt x="68791" y="88370"/>
                      <a:pt x="80962" y="115887"/>
                    </a:cubicBezTo>
                    <a:cubicBezTo>
                      <a:pt x="93133" y="143404"/>
                      <a:pt x="106891" y="180445"/>
                      <a:pt x="120650" y="217487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1" name="フリーフォーム: 図形 690">
                <a:extLst>
                  <a:ext uri="{FF2B5EF4-FFF2-40B4-BE49-F238E27FC236}">
                    <a16:creationId xmlns:a16="http://schemas.microsoft.com/office/drawing/2014/main" id="{51134527-A353-4518-B1D4-8A7F25C2FE4C}"/>
                  </a:ext>
                </a:extLst>
              </p:cNvPr>
              <p:cNvSpPr/>
              <p:nvPr/>
            </p:nvSpPr>
            <p:spPr>
              <a:xfrm>
                <a:off x="9300606" y="736600"/>
                <a:ext cx="121066" cy="344488"/>
              </a:xfrm>
              <a:custGeom>
                <a:avLst/>
                <a:gdLst>
                  <a:gd name="connsiteX0" fmla="*/ 121066 w 121066"/>
                  <a:gd name="connsiteY0" fmla="*/ 0 h 344488"/>
                  <a:gd name="connsiteX1" fmla="*/ 57566 w 121066"/>
                  <a:gd name="connsiteY1" fmla="*/ 47625 h 344488"/>
                  <a:gd name="connsiteX2" fmla="*/ 28991 w 121066"/>
                  <a:gd name="connsiteY2" fmla="*/ 92075 h 344488"/>
                  <a:gd name="connsiteX3" fmla="*/ 2003 w 121066"/>
                  <a:gd name="connsiteY3" fmla="*/ 147638 h 344488"/>
                  <a:gd name="connsiteX4" fmla="*/ 5178 w 121066"/>
                  <a:gd name="connsiteY4" fmla="*/ 244475 h 344488"/>
                  <a:gd name="connsiteX5" fmla="*/ 30578 w 121066"/>
                  <a:gd name="connsiteY5" fmla="*/ 344488 h 34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066" h="344488">
                    <a:moveTo>
                      <a:pt x="121066" y="0"/>
                    </a:moveTo>
                    <a:cubicBezTo>
                      <a:pt x="96989" y="16139"/>
                      <a:pt x="72912" y="32279"/>
                      <a:pt x="57566" y="47625"/>
                    </a:cubicBezTo>
                    <a:cubicBezTo>
                      <a:pt x="42220" y="62971"/>
                      <a:pt x="38251" y="75406"/>
                      <a:pt x="28991" y="92075"/>
                    </a:cubicBezTo>
                    <a:cubicBezTo>
                      <a:pt x="19730" y="108744"/>
                      <a:pt x="5972" y="122238"/>
                      <a:pt x="2003" y="147638"/>
                    </a:cubicBezTo>
                    <a:cubicBezTo>
                      <a:pt x="-1966" y="173038"/>
                      <a:pt x="415" y="211667"/>
                      <a:pt x="5178" y="244475"/>
                    </a:cubicBezTo>
                    <a:cubicBezTo>
                      <a:pt x="9941" y="277283"/>
                      <a:pt x="25022" y="326496"/>
                      <a:pt x="30578" y="344488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2" name="フリーフォーム: 図形 691">
                <a:extLst>
                  <a:ext uri="{FF2B5EF4-FFF2-40B4-BE49-F238E27FC236}">
                    <a16:creationId xmlns:a16="http://schemas.microsoft.com/office/drawing/2014/main" id="{4CA6FEF6-21BB-4BCB-B470-51C0D7BDAE83}"/>
                  </a:ext>
                </a:extLst>
              </p:cNvPr>
              <p:cNvSpPr/>
              <p:nvPr/>
            </p:nvSpPr>
            <p:spPr>
              <a:xfrm>
                <a:off x="8999397" y="1060450"/>
                <a:ext cx="222250" cy="215900"/>
              </a:xfrm>
              <a:custGeom>
                <a:avLst/>
                <a:gdLst>
                  <a:gd name="connsiteX0" fmla="*/ 222250 w 222250"/>
                  <a:gd name="connsiteY0" fmla="*/ 0 h 215900"/>
                  <a:gd name="connsiteX1" fmla="*/ 160337 w 222250"/>
                  <a:gd name="connsiteY1" fmla="*/ 58738 h 215900"/>
                  <a:gd name="connsiteX2" fmla="*/ 66675 w 222250"/>
                  <a:gd name="connsiteY2" fmla="*/ 120650 h 215900"/>
                  <a:gd name="connsiteX3" fmla="*/ 19050 w 222250"/>
                  <a:gd name="connsiteY3" fmla="*/ 180975 h 215900"/>
                  <a:gd name="connsiteX4" fmla="*/ 0 w 222250"/>
                  <a:gd name="connsiteY4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250" h="215900">
                    <a:moveTo>
                      <a:pt x="222250" y="0"/>
                    </a:moveTo>
                    <a:cubicBezTo>
                      <a:pt x="204258" y="19315"/>
                      <a:pt x="186266" y="38630"/>
                      <a:pt x="160337" y="58738"/>
                    </a:cubicBezTo>
                    <a:cubicBezTo>
                      <a:pt x="134408" y="78846"/>
                      <a:pt x="90223" y="100277"/>
                      <a:pt x="66675" y="120650"/>
                    </a:cubicBezTo>
                    <a:cubicBezTo>
                      <a:pt x="43127" y="141023"/>
                      <a:pt x="30162" y="165100"/>
                      <a:pt x="19050" y="180975"/>
                    </a:cubicBezTo>
                    <a:cubicBezTo>
                      <a:pt x="7937" y="196850"/>
                      <a:pt x="3968" y="206375"/>
                      <a:pt x="0" y="2159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3" name="フリーフォーム: 図形 692">
                <a:extLst>
                  <a:ext uri="{FF2B5EF4-FFF2-40B4-BE49-F238E27FC236}">
                    <a16:creationId xmlns:a16="http://schemas.microsoft.com/office/drawing/2014/main" id="{FF2784AC-405F-4A02-8A70-24F832AC4083}"/>
                  </a:ext>
                </a:extLst>
              </p:cNvPr>
              <p:cNvSpPr/>
              <p:nvPr/>
            </p:nvSpPr>
            <p:spPr>
              <a:xfrm>
                <a:off x="9928084" y="881063"/>
                <a:ext cx="455613" cy="232127"/>
              </a:xfrm>
              <a:custGeom>
                <a:avLst/>
                <a:gdLst>
                  <a:gd name="connsiteX0" fmla="*/ 0 w 455613"/>
                  <a:gd name="connsiteY0" fmla="*/ 0 h 232127"/>
                  <a:gd name="connsiteX1" fmla="*/ 42863 w 455613"/>
                  <a:gd name="connsiteY1" fmla="*/ 101600 h 232127"/>
                  <a:gd name="connsiteX2" fmla="*/ 96838 w 455613"/>
                  <a:gd name="connsiteY2" fmla="*/ 168275 h 232127"/>
                  <a:gd name="connsiteX3" fmla="*/ 188913 w 455613"/>
                  <a:gd name="connsiteY3" fmla="*/ 217487 h 232127"/>
                  <a:gd name="connsiteX4" fmla="*/ 307975 w 455613"/>
                  <a:gd name="connsiteY4" fmla="*/ 231775 h 232127"/>
                  <a:gd name="connsiteX5" fmla="*/ 398463 w 455613"/>
                  <a:gd name="connsiteY5" fmla="*/ 206375 h 232127"/>
                  <a:gd name="connsiteX6" fmla="*/ 455613 w 455613"/>
                  <a:gd name="connsiteY6" fmla="*/ 165100 h 23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13" h="232127">
                    <a:moveTo>
                      <a:pt x="0" y="0"/>
                    </a:moveTo>
                    <a:cubicBezTo>
                      <a:pt x="13361" y="36777"/>
                      <a:pt x="26723" y="73554"/>
                      <a:pt x="42863" y="101600"/>
                    </a:cubicBezTo>
                    <a:cubicBezTo>
                      <a:pt x="59003" y="129646"/>
                      <a:pt x="72496" y="148961"/>
                      <a:pt x="96838" y="168275"/>
                    </a:cubicBezTo>
                    <a:cubicBezTo>
                      <a:pt x="121180" y="187590"/>
                      <a:pt x="153724" y="206904"/>
                      <a:pt x="188913" y="217487"/>
                    </a:cubicBezTo>
                    <a:cubicBezTo>
                      <a:pt x="224103" y="228070"/>
                      <a:pt x="273050" y="233627"/>
                      <a:pt x="307975" y="231775"/>
                    </a:cubicBezTo>
                    <a:cubicBezTo>
                      <a:pt x="342900" y="229923"/>
                      <a:pt x="373857" y="217488"/>
                      <a:pt x="398463" y="206375"/>
                    </a:cubicBezTo>
                    <a:cubicBezTo>
                      <a:pt x="423069" y="195263"/>
                      <a:pt x="445294" y="173567"/>
                      <a:pt x="455613" y="1651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4" name="フリーフォーム: 図形 693">
                <a:extLst>
                  <a:ext uri="{FF2B5EF4-FFF2-40B4-BE49-F238E27FC236}">
                    <a16:creationId xmlns:a16="http://schemas.microsoft.com/office/drawing/2014/main" id="{799446C4-84D9-444B-91BE-339E18C47524}"/>
                  </a:ext>
                </a:extLst>
              </p:cNvPr>
              <p:cNvSpPr/>
              <p:nvPr/>
            </p:nvSpPr>
            <p:spPr>
              <a:xfrm>
                <a:off x="10183672" y="1068388"/>
                <a:ext cx="229452" cy="109537"/>
              </a:xfrm>
              <a:custGeom>
                <a:avLst/>
                <a:gdLst>
                  <a:gd name="connsiteX0" fmla="*/ 0 w 229452"/>
                  <a:gd name="connsiteY0" fmla="*/ 109537 h 109537"/>
                  <a:gd name="connsiteX1" fmla="*/ 96837 w 229452"/>
                  <a:gd name="connsiteY1" fmla="*/ 88900 h 109537"/>
                  <a:gd name="connsiteX2" fmla="*/ 131762 w 229452"/>
                  <a:gd name="connsiteY2" fmla="*/ 58737 h 109537"/>
                  <a:gd name="connsiteX3" fmla="*/ 211137 w 229452"/>
                  <a:gd name="connsiteY3" fmla="*/ 12700 h 109537"/>
                  <a:gd name="connsiteX4" fmla="*/ 228600 w 229452"/>
                  <a:gd name="connsiteY4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452" h="109537">
                    <a:moveTo>
                      <a:pt x="0" y="109537"/>
                    </a:moveTo>
                    <a:cubicBezTo>
                      <a:pt x="37438" y="103452"/>
                      <a:pt x="74877" y="97367"/>
                      <a:pt x="96837" y="88900"/>
                    </a:cubicBezTo>
                    <a:cubicBezTo>
                      <a:pt x="118797" y="80433"/>
                      <a:pt x="112712" y="71437"/>
                      <a:pt x="131762" y="58737"/>
                    </a:cubicBezTo>
                    <a:cubicBezTo>
                      <a:pt x="150812" y="46037"/>
                      <a:pt x="194997" y="22489"/>
                      <a:pt x="211137" y="12700"/>
                    </a:cubicBezTo>
                    <a:cubicBezTo>
                      <a:pt x="227277" y="2910"/>
                      <a:pt x="231510" y="1323"/>
                      <a:pt x="228600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5" name="フリーフォーム: 図形 694">
                <a:extLst>
                  <a:ext uri="{FF2B5EF4-FFF2-40B4-BE49-F238E27FC236}">
                    <a16:creationId xmlns:a16="http://schemas.microsoft.com/office/drawing/2014/main" id="{BE3F7972-28C3-49D7-B08E-3AB267A20809}"/>
                  </a:ext>
                </a:extLst>
              </p:cNvPr>
              <p:cNvSpPr/>
              <p:nvPr/>
            </p:nvSpPr>
            <p:spPr>
              <a:xfrm>
                <a:off x="10077309" y="1308100"/>
                <a:ext cx="468313" cy="99196"/>
              </a:xfrm>
              <a:custGeom>
                <a:avLst/>
                <a:gdLst>
                  <a:gd name="connsiteX0" fmla="*/ 0 w 468313"/>
                  <a:gd name="connsiteY0" fmla="*/ 0 h 99196"/>
                  <a:gd name="connsiteX1" fmla="*/ 103188 w 468313"/>
                  <a:gd name="connsiteY1" fmla="*/ 60325 h 99196"/>
                  <a:gd name="connsiteX2" fmla="*/ 225425 w 468313"/>
                  <a:gd name="connsiteY2" fmla="*/ 98425 h 99196"/>
                  <a:gd name="connsiteX3" fmla="*/ 352425 w 468313"/>
                  <a:gd name="connsiteY3" fmla="*/ 80963 h 99196"/>
                  <a:gd name="connsiteX4" fmla="*/ 468313 w 468313"/>
                  <a:gd name="connsiteY4" fmla="*/ 23813 h 9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13" h="99196">
                    <a:moveTo>
                      <a:pt x="0" y="0"/>
                    </a:moveTo>
                    <a:cubicBezTo>
                      <a:pt x="32808" y="21960"/>
                      <a:pt x="65617" y="43921"/>
                      <a:pt x="103188" y="60325"/>
                    </a:cubicBezTo>
                    <a:cubicBezTo>
                      <a:pt x="140759" y="76729"/>
                      <a:pt x="183886" y="94985"/>
                      <a:pt x="225425" y="98425"/>
                    </a:cubicBezTo>
                    <a:cubicBezTo>
                      <a:pt x="266964" y="101865"/>
                      <a:pt x="311944" y="93398"/>
                      <a:pt x="352425" y="80963"/>
                    </a:cubicBezTo>
                    <a:cubicBezTo>
                      <a:pt x="392906" y="68528"/>
                      <a:pt x="454555" y="37307"/>
                      <a:pt x="468313" y="23813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6" name="フリーフォーム: 図形 695">
                <a:extLst>
                  <a:ext uri="{FF2B5EF4-FFF2-40B4-BE49-F238E27FC236}">
                    <a16:creationId xmlns:a16="http://schemas.microsoft.com/office/drawing/2014/main" id="{A3C337F0-FEC5-4691-928D-FFB21DE57373}"/>
                  </a:ext>
                </a:extLst>
              </p:cNvPr>
              <p:cNvSpPr/>
              <p:nvPr/>
            </p:nvSpPr>
            <p:spPr>
              <a:xfrm>
                <a:off x="9620109" y="296452"/>
                <a:ext cx="174625" cy="105186"/>
              </a:xfrm>
              <a:custGeom>
                <a:avLst/>
                <a:gdLst>
                  <a:gd name="connsiteX0" fmla="*/ 174625 w 174625"/>
                  <a:gd name="connsiteY0" fmla="*/ 44861 h 105186"/>
                  <a:gd name="connsiteX1" fmla="*/ 123825 w 174625"/>
                  <a:gd name="connsiteY1" fmla="*/ 1998 h 105186"/>
                  <a:gd name="connsiteX2" fmla="*/ 95250 w 174625"/>
                  <a:gd name="connsiteY2" fmla="*/ 9936 h 105186"/>
                  <a:gd name="connsiteX3" fmla="*/ 69850 w 174625"/>
                  <a:gd name="connsiteY3" fmla="*/ 35336 h 105186"/>
                  <a:gd name="connsiteX4" fmla="*/ 47625 w 174625"/>
                  <a:gd name="connsiteY4" fmla="*/ 59148 h 105186"/>
                  <a:gd name="connsiteX5" fmla="*/ 23813 w 174625"/>
                  <a:gd name="connsiteY5" fmla="*/ 86136 h 105186"/>
                  <a:gd name="connsiteX6" fmla="*/ 0 w 174625"/>
                  <a:gd name="connsiteY6" fmla="*/ 105186 h 10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625" h="105186">
                    <a:moveTo>
                      <a:pt x="174625" y="44861"/>
                    </a:moveTo>
                    <a:cubicBezTo>
                      <a:pt x="155839" y="26340"/>
                      <a:pt x="137054" y="7819"/>
                      <a:pt x="123825" y="1998"/>
                    </a:cubicBezTo>
                    <a:cubicBezTo>
                      <a:pt x="110596" y="-3823"/>
                      <a:pt x="104246" y="4380"/>
                      <a:pt x="95250" y="9936"/>
                    </a:cubicBezTo>
                    <a:cubicBezTo>
                      <a:pt x="86254" y="15492"/>
                      <a:pt x="77787" y="27134"/>
                      <a:pt x="69850" y="35336"/>
                    </a:cubicBezTo>
                    <a:cubicBezTo>
                      <a:pt x="61913" y="43538"/>
                      <a:pt x="55298" y="50681"/>
                      <a:pt x="47625" y="59148"/>
                    </a:cubicBezTo>
                    <a:cubicBezTo>
                      <a:pt x="39952" y="67615"/>
                      <a:pt x="31750" y="78463"/>
                      <a:pt x="23813" y="86136"/>
                    </a:cubicBezTo>
                    <a:cubicBezTo>
                      <a:pt x="15875" y="93809"/>
                      <a:pt x="6879" y="100688"/>
                      <a:pt x="0" y="105186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7" name="フリーフォーム: 図形 696">
                <a:extLst>
                  <a:ext uri="{FF2B5EF4-FFF2-40B4-BE49-F238E27FC236}">
                    <a16:creationId xmlns:a16="http://schemas.microsoft.com/office/drawing/2014/main" id="{2CE48746-2082-4E14-985A-AF06B80B7425}"/>
                  </a:ext>
                </a:extLst>
              </p:cNvPr>
              <p:cNvSpPr/>
              <p:nvPr/>
            </p:nvSpPr>
            <p:spPr>
              <a:xfrm>
                <a:off x="9362934" y="300038"/>
                <a:ext cx="231775" cy="328612"/>
              </a:xfrm>
              <a:custGeom>
                <a:avLst/>
                <a:gdLst>
                  <a:gd name="connsiteX0" fmla="*/ 231775 w 231775"/>
                  <a:gd name="connsiteY0" fmla="*/ 0 h 328612"/>
                  <a:gd name="connsiteX1" fmla="*/ 184150 w 231775"/>
                  <a:gd name="connsiteY1" fmla="*/ 74612 h 328612"/>
                  <a:gd name="connsiteX2" fmla="*/ 142875 w 231775"/>
                  <a:gd name="connsiteY2" fmla="*/ 142875 h 328612"/>
                  <a:gd name="connsiteX3" fmla="*/ 101600 w 231775"/>
                  <a:gd name="connsiteY3" fmla="*/ 222250 h 328612"/>
                  <a:gd name="connsiteX4" fmla="*/ 38100 w 231775"/>
                  <a:gd name="connsiteY4" fmla="*/ 300037 h 328612"/>
                  <a:gd name="connsiteX5" fmla="*/ 0 w 231775"/>
                  <a:gd name="connsiteY5" fmla="*/ 328612 h 32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775" h="328612">
                    <a:moveTo>
                      <a:pt x="231775" y="0"/>
                    </a:moveTo>
                    <a:cubicBezTo>
                      <a:pt x="215371" y="25400"/>
                      <a:pt x="198967" y="50800"/>
                      <a:pt x="184150" y="74612"/>
                    </a:cubicBezTo>
                    <a:cubicBezTo>
                      <a:pt x="169333" y="98424"/>
                      <a:pt x="156633" y="118269"/>
                      <a:pt x="142875" y="142875"/>
                    </a:cubicBezTo>
                    <a:cubicBezTo>
                      <a:pt x="129117" y="167481"/>
                      <a:pt x="119062" y="196056"/>
                      <a:pt x="101600" y="222250"/>
                    </a:cubicBezTo>
                    <a:cubicBezTo>
                      <a:pt x="84138" y="248444"/>
                      <a:pt x="55033" y="282310"/>
                      <a:pt x="38100" y="300037"/>
                    </a:cubicBezTo>
                    <a:cubicBezTo>
                      <a:pt x="21167" y="317764"/>
                      <a:pt x="17198" y="321468"/>
                      <a:pt x="0" y="328612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8" name="フリーフォーム: 図形 697">
                <a:extLst>
                  <a:ext uri="{FF2B5EF4-FFF2-40B4-BE49-F238E27FC236}">
                    <a16:creationId xmlns:a16="http://schemas.microsoft.com/office/drawing/2014/main" id="{A52DE238-FBCF-425C-A41A-71B4ABF1BC71}"/>
                  </a:ext>
                </a:extLst>
              </p:cNvPr>
              <p:cNvSpPr/>
              <p:nvPr/>
            </p:nvSpPr>
            <p:spPr>
              <a:xfrm>
                <a:off x="9837597" y="1254120"/>
                <a:ext cx="182562" cy="17468"/>
              </a:xfrm>
              <a:custGeom>
                <a:avLst/>
                <a:gdLst>
                  <a:gd name="connsiteX0" fmla="*/ 0 w 182562"/>
                  <a:gd name="connsiteY0" fmla="*/ 11118 h 17468"/>
                  <a:gd name="connsiteX1" fmla="*/ 68262 w 182562"/>
                  <a:gd name="connsiteY1" fmla="*/ 5 h 17468"/>
                  <a:gd name="connsiteX2" fmla="*/ 128587 w 182562"/>
                  <a:gd name="connsiteY2" fmla="*/ 9530 h 17468"/>
                  <a:gd name="connsiteX3" fmla="*/ 182562 w 182562"/>
                  <a:gd name="connsiteY3" fmla="*/ 17468 h 1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562" h="17468">
                    <a:moveTo>
                      <a:pt x="0" y="11118"/>
                    </a:moveTo>
                    <a:cubicBezTo>
                      <a:pt x="23415" y="5694"/>
                      <a:pt x="46831" y="270"/>
                      <a:pt x="68262" y="5"/>
                    </a:cubicBezTo>
                    <a:cubicBezTo>
                      <a:pt x="89693" y="-260"/>
                      <a:pt x="128587" y="9530"/>
                      <a:pt x="128587" y="9530"/>
                    </a:cubicBezTo>
                    <a:lnTo>
                      <a:pt x="182562" y="17468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9" name="フリーフォーム: 図形 698">
                <a:extLst>
                  <a:ext uri="{FF2B5EF4-FFF2-40B4-BE49-F238E27FC236}">
                    <a16:creationId xmlns:a16="http://schemas.microsoft.com/office/drawing/2014/main" id="{1EC9A38D-3015-4669-98F6-C2857E77BA6A}"/>
                  </a:ext>
                </a:extLst>
              </p:cNvPr>
              <p:cNvSpPr/>
              <p:nvPr/>
            </p:nvSpPr>
            <p:spPr>
              <a:xfrm>
                <a:off x="9570897" y="1425575"/>
                <a:ext cx="122237" cy="207963"/>
              </a:xfrm>
              <a:custGeom>
                <a:avLst/>
                <a:gdLst>
                  <a:gd name="connsiteX0" fmla="*/ 0 w 122237"/>
                  <a:gd name="connsiteY0" fmla="*/ 207963 h 207963"/>
                  <a:gd name="connsiteX1" fmla="*/ 38100 w 122237"/>
                  <a:gd name="connsiteY1" fmla="*/ 149225 h 207963"/>
                  <a:gd name="connsiteX2" fmla="*/ 85725 w 122237"/>
                  <a:gd name="connsiteY2" fmla="*/ 79375 h 207963"/>
                  <a:gd name="connsiteX3" fmla="*/ 122237 w 122237"/>
                  <a:gd name="connsiteY3" fmla="*/ 0 h 2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237" h="207963">
                    <a:moveTo>
                      <a:pt x="0" y="207963"/>
                    </a:moveTo>
                    <a:cubicBezTo>
                      <a:pt x="11906" y="189309"/>
                      <a:pt x="23813" y="170656"/>
                      <a:pt x="38100" y="149225"/>
                    </a:cubicBezTo>
                    <a:cubicBezTo>
                      <a:pt x="52387" y="127794"/>
                      <a:pt x="71702" y="104246"/>
                      <a:pt x="85725" y="79375"/>
                    </a:cubicBezTo>
                    <a:cubicBezTo>
                      <a:pt x="99748" y="54504"/>
                      <a:pt x="110992" y="27252"/>
                      <a:pt x="122237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0" name="フリーフォーム: 図形 699">
                <a:extLst>
                  <a:ext uri="{FF2B5EF4-FFF2-40B4-BE49-F238E27FC236}">
                    <a16:creationId xmlns:a16="http://schemas.microsoft.com/office/drawing/2014/main" id="{F8F8EB95-91AE-463D-8FE8-C9A1EEB32311}"/>
                  </a:ext>
                </a:extLst>
              </p:cNvPr>
              <p:cNvSpPr/>
              <p:nvPr/>
            </p:nvSpPr>
            <p:spPr>
              <a:xfrm>
                <a:off x="8608872" y="3182367"/>
                <a:ext cx="296862" cy="91058"/>
              </a:xfrm>
              <a:custGeom>
                <a:avLst/>
                <a:gdLst>
                  <a:gd name="connsiteX0" fmla="*/ 0 w 296862"/>
                  <a:gd name="connsiteY0" fmla="*/ 91058 h 91058"/>
                  <a:gd name="connsiteX1" fmla="*/ 68262 w 296862"/>
                  <a:gd name="connsiteY1" fmla="*/ 41846 h 91058"/>
                  <a:gd name="connsiteX2" fmla="*/ 155575 w 296862"/>
                  <a:gd name="connsiteY2" fmla="*/ 22796 h 91058"/>
                  <a:gd name="connsiteX3" fmla="*/ 247650 w 296862"/>
                  <a:gd name="connsiteY3" fmla="*/ 571 h 91058"/>
                  <a:gd name="connsiteX4" fmla="*/ 296862 w 296862"/>
                  <a:gd name="connsiteY4" fmla="*/ 11683 h 9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862" h="91058">
                    <a:moveTo>
                      <a:pt x="0" y="91058"/>
                    </a:moveTo>
                    <a:cubicBezTo>
                      <a:pt x="21166" y="72140"/>
                      <a:pt x="42333" y="53223"/>
                      <a:pt x="68262" y="41846"/>
                    </a:cubicBezTo>
                    <a:cubicBezTo>
                      <a:pt x="94191" y="30469"/>
                      <a:pt x="125677" y="29675"/>
                      <a:pt x="155575" y="22796"/>
                    </a:cubicBezTo>
                    <a:cubicBezTo>
                      <a:pt x="185473" y="15917"/>
                      <a:pt x="224102" y="2423"/>
                      <a:pt x="247650" y="571"/>
                    </a:cubicBezTo>
                    <a:cubicBezTo>
                      <a:pt x="271198" y="-1281"/>
                      <a:pt x="280722" y="1100"/>
                      <a:pt x="296862" y="11683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1" name="フリーフォーム: 図形 700">
                <a:extLst>
                  <a:ext uri="{FF2B5EF4-FFF2-40B4-BE49-F238E27FC236}">
                    <a16:creationId xmlns:a16="http://schemas.microsoft.com/office/drawing/2014/main" id="{C1632A4E-BD9F-4BCF-9DB5-863C87D0E12B}"/>
                  </a:ext>
                </a:extLst>
              </p:cNvPr>
              <p:cNvSpPr/>
              <p:nvPr/>
            </p:nvSpPr>
            <p:spPr>
              <a:xfrm>
                <a:off x="8450122" y="3271838"/>
                <a:ext cx="157162" cy="171450"/>
              </a:xfrm>
              <a:custGeom>
                <a:avLst/>
                <a:gdLst>
                  <a:gd name="connsiteX0" fmla="*/ 157162 w 157162"/>
                  <a:gd name="connsiteY0" fmla="*/ 0 h 171450"/>
                  <a:gd name="connsiteX1" fmla="*/ 65087 w 157162"/>
                  <a:gd name="connsiteY1" fmla="*/ 44450 h 171450"/>
                  <a:gd name="connsiteX2" fmla="*/ 44450 w 157162"/>
                  <a:gd name="connsiteY2" fmla="*/ 79375 h 171450"/>
                  <a:gd name="connsiteX3" fmla="*/ 17462 w 157162"/>
                  <a:gd name="connsiteY3" fmla="*/ 134937 h 171450"/>
                  <a:gd name="connsiteX4" fmla="*/ 0 w 157162"/>
                  <a:gd name="connsiteY4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" h="171450">
                    <a:moveTo>
                      <a:pt x="157162" y="0"/>
                    </a:moveTo>
                    <a:cubicBezTo>
                      <a:pt x="120517" y="15610"/>
                      <a:pt x="83872" y="31221"/>
                      <a:pt x="65087" y="44450"/>
                    </a:cubicBezTo>
                    <a:cubicBezTo>
                      <a:pt x="46302" y="57679"/>
                      <a:pt x="52387" y="64294"/>
                      <a:pt x="44450" y="79375"/>
                    </a:cubicBezTo>
                    <a:cubicBezTo>
                      <a:pt x="36513" y="94456"/>
                      <a:pt x="24870" y="119591"/>
                      <a:pt x="17462" y="134937"/>
                    </a:cubicBezTo>
                    <a:cubicBezTo>
                      <a:pt x="10054" y="150283"/>
                      <a:pt x="6085" y="170656"/>
                      <a:pt x="0" y="17145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2" name="フリーフォーム: 図形 701">
                <a:extLst>
                  <a:ext uri="{FF2B5EF4-FFF2-40B4-BE49-F238E27FC236}">
                    <a16:creationId xmlns:a16="http://schemas.microsoft.com/office/drawing/2014/main" id="{19AC8D2C-8B4F-4EB1-96CF-079D48D9E288}"/>
                  </a:ext>
                </a:extLst>
              </p:cNvPr>
              <p:cNvSpPr/>
              <p:nvPr/>
            </p:nvSpPr>
            <p:spPr>
              <a:xfrm>
                <a:off x="8450122" y="3243263"/>
                <a:ext cx="111125" cy="144462"/>
              </a:xfrm>
              <a:custGeom>
                <a:avLst/>
                <a:gdLst>
                  <a:gd name="connsiteX0" fmla="*/ 111125 w 111125"/>
                  <a:gd name="connsiteY0" fmla="*/ 0 h 144462"/>
                  <a:gd name="connsiteX1" fmla="*/ 66675 w 111125"/>
                  <a:gd name="connsiteY1" fmla="*/ 25400 h 144462"/>
                  <a:gd name="connsiteX2" fmla="*/ 36512 w 111125"/>
                  <a:gd name="connsiteY2" fmla="*/ 46037 h 144462"/>
                  <a:gd name="connsiteX3" fmla="*/ 25400 w 111125"/>
                  <a:gd name="connsiteY3" fmla="*/ 58737 h 144462"/>
                  <a:gd name="connsiteX4" fmla="*/ 11112 w 111125"/>
                  <a:gd name="connsiteY4" fmla="*/ 95250 h 144462"/>
                  <a:gd name="connsiteX5" fmla="*/ 0 w 111125"/>
                  <a:gd name="connsiteY5" fmla="*/ 144462 h 14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25" h="144462">
                    <a:moveTo>
                      <a:pt x="111125" y="0"/>
                    </a:moveTo>
                    <a:cubicBezTo>
                      <a:pt x="95117" y="8863"/>
                      <a:pt x="79110" y="17727"/>
                      <a:pt x="66675" y="25400"/>
                    </a:cubicBezTo>
                    <a:cubicBezTo>
                      <a:pt x="54240" y="33073"/>
                      <a:pt x="43391" y="40481"/>
                      <a:pt x="36512" y="46037"/>
                    </a:cubicBezTo>
                    <a:cubicBezTo>
                      <a:pt x="29633" y="51593"/>
                      <a:pt x="29633" y="50535"/>
                      <a:pt x="25400" y="58737"/>
                    </a:cubicBezTo>
                    <a:cubicBezTo>
                      <a:pt x="21167" y="66939"/>
                      <a:pt x="15345" y="80963"/>
                      <a:pt x="11112" y="95250"/>
                    </a:cubicBezTo>
                    <a:cubicBezTo>
                      <a:pt x="6879" y="109537"/>
                      <a:pt x="3704" y="135995"/>
                      <a:pt x="0" y="144462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3" name="フリーフォーム: 図形 702">
                <a:extLst>
                  <a:ext uri="{FF2B5EF4-FFF2-40B4-BE49-F238E27FC236}">
                    <a16:creationId xmlns:a16="http://schemas.microsoft.com/office/drawing/2014/main" id="{4A7B5762-2A46-485B-A83B-BFB8C76B80B8}"/>
                  </a:ext>
                </a:extLst>
              </p:cNvPr>
              <p:cNvSpPr/>
              <p:nvPr/>
            </p:nvSpPr>
            <p:spPr>
              <a:xfrm>
                <a:off x="8453297" y="3213100"/>
                <a:ext cx="82550" cy="74613"/>
              </a:xfrm>
              <a:custGeom>
                <a:avLst/>
                <a:gdLst>
                  <a:gd name="connsiteX0" fmla="*/ 82550 w 82550"/>
                  <a:gd name="connsiteY0" fmla="*/ 0 h 74613"/>
                  <a:gd name="connsiteX1" fmla="*/ 42862 w 82550"/>
                  <a:gd name="connsiteY1" fmla="*/ 38100 h 74613"/>
                  <a:gd name="connsiteX2" fmla="*/ 12700 w 82550"/>
                  <a:gd name="connsiteY2" fmla="*/ 61913 h 74613"/>
                  <a:gd name="connsiteX3" fmla="*/ 0 w 82550"/>
                  <a:gd name="connsiteY3" fmla="*/ 74613 h 7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74613">
                    <a:moveTo>
                      <a:pt x="82550" y="0"/>
                    </a:moveTo>
                    <a:cubicBezTo>
                      <a:pt x="68527" y="13890"/>
                      <a:pt x="54504" y="27781"/>
                      <a:pt x="42862" y="38100"/>
                    </a:cubicBezTo>
                    <a:cubicBezTo>
                      <a:pt x="31220" y="48419"/>
                      <a:pt x="19844" y="55828"/>
                      <a:pt x="12700" y="61913"/>
                    </a:cubicBezTo>
                    <a:cubicBezTo>
                      <a:pt x="5556" y="67998"/>
                      <a:pt x="2778" y="71305"/>
                      <a:pt x="0" y="74613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4" name="フリーフォーム: 図形 703">
                <a:extLst>
                  <a:ext uri="{FF2B5EF4-FFF2-40B4-BE49-F238E27FC236}">
                    <a16:creationId xmlns:a16="http://schemas.microsoft.com/office/drawing/2014/main" id="{D64D4212-7F14-43E9-BD48-ACCCD038BF81}"/>
                  </a:ext>
                </a:extLst>
              </p:cNvPr>
              <p:cNvSpPr/>
              <p:nvPr/>
            </p:nvSpPr>
            <p:spPr>
              <a:xfrm>
                <a:off x="9272447" y="1300163"/>
                <a:ext cx="222250" cy="147637"/>
              </a:xfrm>
              <a:custGeom>
                <a:avLst/>
                <a:gdLst>
                  <a:gd name="connsiteX0" fmla="*/ 222250 w 222250"/>
                  <a:gd name="connsiteY0" fmla="*/ 0 h 147637"/>
                  <a:gd name="connsiteX1" fmla="*/ 147637 w 222250"/>
                  <a:gd name="connsiteY1" fmla="*/ 57150 h 147637"/>
                  <a:gd name="connsiteX2" fmla="*/ 133350 w 222250"/>
                  <a:gd name="connsiteY2" fmla="*/ 69850 h 147637"/>
                  <a:gd name="connsiteX3" fmla="*/ 85725 w 222250"/>
                  <a:gd name="connsiteY3" fmla="*/ 93662 h 147637"/>
                  <a:gd name="connsiteX4" fmla="*/ 53975 w 222250"/>
                  <a:gd name="connsiteY4" fmla="*/ 107950 h 147637"/>
                  <a:gd name="connsiteX5" fmla="*/ 19050 w 222250"/>
                  <a:gd name="connsiteY5" fmla="*/ 127000 h 147637"/>
                  <a:gd name="connsiteX6" fmla="*/ 0 w 222250"/>
                  <a:gd name="connsiteY6" fmla="*/ 147637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50" h="147637">
                    <a:moveTo>
                      <a:pt x="222250" y="0"/>
                    </a:moveTo>
                    <a:lnTo>
                      <a:pt x="147637" y="57150"/>
                    </a:lnTo>
                    <a:cubicBezTo>
                      <a:pt x="132821" y="68792"/>
                      <a:pt x="143669" y="63765"/>
                      <a:pt x="133350" y="69850"/>
                    </a:cubicBezTo>
                    <a:cubicBezTo>
                      <a:pt x="123031" y="75935"/>
                      <a:pt x="98954" y="87312"/>
                      <a:pt x="85725" y="93662"/>
                    </a:cubicBezTo>
                    <a:cubicBezTo>
                      <a:pt x="72496" y="100012"/>
                      <a:pt x="65087" y="102394"/>
                      <a:pt x="53975" y="107950"/>
                    </a:cubicBezTo>
                    <a:cubicBezTo>
                      <a:pt x="42862" y="113506"/>
                      <a:pt x="28046" y="120385"/>
                      <a:pt x="19050" y="127000"/>
                    </a:cubicBezTo>
                    <a:cubicBezTo>
                      <a:pt x="10054" y="133615"/>
                      <a:pt x="5027" y="140626"/>
                      <a:pt x="0" y="147637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5" name="フリーフォーム: 図形 704">
                <a:extLst>
                  <a:ext uri="{FF2B5EF4-FFF2-40B4-BE49-F238E27FC236}">
                    <a16:creationId xmlns:a16="http://schemas.microsoft.com/office/drawing/2014/main" id="{BE93AA59-E249-4308-AF65-A0B680939399}"/>
                  </a:ext>
                </a:extLst>
              </p:cNvPr>
              <p:cNvSpPr/>
              <p:nvPr/>
            </p:nvSpPr>
            <p:spPr>
              <a:xfrm>
                <a:off x="9354154" y="1349375"/>
                <a:ext cx="132605" cy="119063"/>
              </a:xfrm>
              <a:custGeom>
                <a:avLst/>
                <a:gdLst>
                  <a:gd name="connsiteX0" fmla="*/ 132605 w 132605"/>
                  <a:gd name="connsiteY0" fmla="*/ 0 h 119063"/>
                  <a:gd name="connsiteX1" fmla="*/ 59580 w 132605"/>
                  <a:gd name="connsiteY1" fmla="*/ 47625 h 119063"/>
                  <a:gd name="connsiteX2" fmla="*/ 27830 w 132605"/>
                  <a:gd name="connsiteY2" fmla="*/ 69850 h 119063"/>
                  <a:gd name="connsiteX3" fmla="*/ 2430 w 132605"/>
                  <a:gd name="connsiteY3" fmla="*/ 87313 h 119063"/>
                  <a:gd name="connsiteX4" fmla="*/ 843 w 132605"/>
                  <a:gd name="connsiteY4" fmla="*/ 119063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605" h="119063">
                    <a:moveTo>
                      <a:pt x="132605" y="0"/>
                    </a:moveTo>
                    <a:lnTo>
                      <a:pt x="59580" y="47625"/>
                    </a:lnTo>
                    <a:cubicBezTo>
                      <a:pt x="42118" y="59267"/>
                      <a:pt x="27830" y="69850"/>
                      <a:pt x="27830" y="69850"/>
                    </a:cubicBezTo>
                    <a:cubicBezTo>
                      <a:pt x="18305" y="76465"/>
                      <a:pt x="6928" y="79111"/>
                      <a:pt x="2430" y="87313"/>
                    </a:cubicBezTo>
                    <a:cubicBezTo>
                      <a:pt x="-2068" y="95515"/>
                      <a:pt x="1107" y="111919"/>
                      <a:pt x="843" y="119063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6" name="フリーフォーム: 図形 705">
                <a:extLst>
                  <a:ext uri="{FF2B5EF4-FFF2-40B4-BE49-F238E27FC236}">
                    <a16:creationId xmlns:a16="http://schemas.microsoft.com/office/drawing/2014/main" id="{7D66720B-A0CA-4DF7-A32C-2A818E3F030C}"/>
                  </a:ext>
                </a:extLst>
              </p:cNvPr>
              <p:cNvSpPr/>
              <p:nvPr/>
            </p:nvSpPr>
            <p:spPr>
              <a:xfrm>
                <a:off x="9585184" y="2498725"/>
                <a:ext cx="227013" cy="106363"/>
              </a:xfrm>
              <a:custGeom>
                <a:avLst/>
                <a:gdLst>
                  <a:gd name="connsiteX0" fmla="*/ 0 w 227013"/>
                  <a:gd name="connsiteY0" fmla="*/ 106363 h 106363"/>
                  <a:gd name="connsiteX1" fmla="*/ 88900 w 227013"/>
                  <a:gd name="connsiteY1" fmla="*/ 90488 h 106363"/>
                  <a:gd name="connsiteX2" fmla="*/ 163513 w 227013"/>
                  <a:gd name="connsiteY2" fmla="*/ 55563 h 106363"/>
                  <a:gd name="connsiteX3" fmla="*/ 227013 w 227013"/>
                  <a:gd name="connsiteY3" fmla="*/ 0 h 10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013" h="106363">
                    <a:moveTo>
                      <a:pt x="0" y="106363"/>
                    </a:moveTo>
                    <a:cubicBezTo>
                      <a:pt x="30824" y="102659"/>
                      <a:pt x="61648" y="98955"/>
                      <a:pt x="88900" y="90488"/>
                    </a:cubicBezTo>
                    <a:cubicBezTo>
                      <a:pt x="116152" y="82021"/>
                      <a:pt x="140494" y="70644"/>
                      <a:pt x="163513" y="55563"/>
                    </a:cubicBezTo>
                    <a:cubicBezTo>
                      <a:pt x="186532" y="40482"/>
                      <a:pt x="206772" y="20241"/>
                      <a:pt x="227013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7" name="フリーフォーム: 図形 706">
                <a:extLst>
                  <a:ext uri="{FF2B5EF4-FFF2-40B4-BE49-F238E27FC236}">
                    <a16:creationId xmlns:a16="http://schemas.microsoft.com/office/drawing/2014/main" id="{768BF8EE-FE4B-4A39-B64F-900E62F71E96}"/>
                  </a:ext>
                </a:extLst>
              </p:cNvPr>
              <p:cNvSpPr/>
              <p:nvPr/>
            </p:nvSpPr>
            <p:spPr>
              <a:xfrm>
                <a:off x="9743934" y="3975100"/>
                <a:ext cx="231775" cy="765175"/>
              </a:xfrm>
              <a:custGeom>
                <a:avLst/>
                <a:gdLst>
                  <a:gd name="connsiteX0" fmla="*/ 0 w 231775"/>
                  <a:gd name="connsiteY0" fmla="*/ 0 h 765175"/>
                  <a:gd name="connsiteX1" fmla="*/ 12700 w 231775"/>
                  <a:gd name="connsiteY1" fmla="*/ 180975 h 765175"/>
                  <a:gd name="connsiteX2" fmla="*/ 38100 w 231775"/>
                  <a:gd name="connsiteY2" fmla="*/ 409575 h 765175"/>
                  <a:gd name="connsiteX3" fmla="*/ 133350 w 231775"/>
                  <a:gd name="connsiteY3" fmla="*/ 609600 h 765175"/>
                  <a:gd name="connsiteX4" fmla="*/ 231775 w 231775"/>
                  <a:gd name="connsiteY4" fmla="*/ 765175 h 76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775" h="765175">
                    <a:moveTo>
                      <a:pt x="0" y="0"/>
                    </a:moveTo>
                    <a:cubicBezTo>
                      <a:pt x="3175" y="56356"/>
                      <a:pt x="6350" y="112713"/>
                      <a:pt x="12700" y="180975"/>
                    </a:cubicBezTo>
                    <a:cubicBezTo>
                      <a:pt x="19050" y="249238"/>
                      <a:pt x="17992" y="338138"/>
                      <a:pt x="38100" y="409575"/>
                    </a:cubicBezTo>
                    <a:cubicBezTo>
                      <a:pt x="58208" y="481012"/>
                      <a:pt x="101071" y="550333"/>
                      <a:pt x="133350" y="609600"/>
                    </a:cubicBezTo>
                    <a:cubicBezTo>
                      <a:pt x="165629" y="668867"/>
                      <a:pt x="198702" y="717021"/>
                      <a:pt x="231775" y="76517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8" name="フリーフォーム: 図形 707">
                <a:extLst>
                  <a:ext uri="{FF2B5EF4-FFF2-40B4-BE49-F238E27FC236}">
                    <a16:creationId xmlns:a16="http://schemas.microsoft.com/office/drawing/2014/main" id="{652B79D5-EB38-49B0-AD27-B84AF85F36A1}"/>
                  </a:ext>
                </a:extLst>
              </p:cNvPr>
              <p:cNvSpPr/>
              <p:nvPr/>
            </p:nvSpPr>
            <p:spPr>
              <a:xfrm>
                <a:off x="8343759" y="4292600"/>
                <a:ext cx="660400" cy="481712"/>
              </a:xfrm>
              <a:custGeom>
                <a:avLst/>
                <a:gdLst>
                  <a:gd name="connsiteX0" fmla="*/ 660400 w 660400"/>
                  <a:gd name="connsiteY0" fmla="*/ 0 h 481712"/>
                  <a:gd name="connsiteX1" fmla="*/ 558800 w 660400"/>
                  <a:gd name="connsiteY1" fmla="*/ 165100 h 481712"/>
                  <a:gd name="connsiteX2" fmla="*/ 501650 w 660400"/>
                  <a:gd name="connsiteY2" fmla="*/ 209550 h 481712"/>
                  <a:gd name="connsiteX3" fmla="*/ 457200 w 660400"/>
                  <a:gd name="connsiteY3" fmla="*/ 257175 h 481712"/>
                  <a:gd name="connsiteX4" fmla="*/ 406400 w 660400"/>
                  <a:gd name="connsiteY4" fmla="*/ 304800 h 481712"/>
                  <a:gd name="connsiteX5" fmla="*/ 304800 w 660400"/>
                  <a:gd name="connsiteY5" fmla="*/ 384175 h 481712"/>
                  <a:gd name="connsiteX6" fmla="*/ 228600 w 660400"/>
                  <a:gd name="connsiteY6" fmla="*/ 431800 h 481712"/>
                  <a:gd name="connsiteX7" fmla="*/ 53975 w 660400"/>
                  <a:gd name="connsiteY7" fmla="*/ 476250 h 481712"/>
                  <a:gd name="connsiteX8" fmla="*/ 0 w 660400"/>
                  <a:gd name="connsiteY8" fmla="*/ 479425 h 48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0400" h="481712">
                    <a:moveTo>
                      <a:pt x="660400" y="0"/>
                    </a:moveTo>
                    <a:cubicBezTo>
                      <a:pt x="622829" y="65087"/>
                      <a:pt x="585258" y="130175"/>
                      <a:pt x="558800" y="165100"/>
                    </a:cubicBezTo>
                    <a:cubicBezTo>
                      <a:pt x="532342" y="200025"/>
                      <a:pt x="518583" y="194204"/>
                      <a:pt x="501650" y="209550"/>
                    </a:cubicBezTo>
                    <a:cubicBezTo>
                      <a:pt x="484717" y="224896"/>
                      <a:pt x="473075" y="241300"/>
                      <a:pt x="457200" y="257175"/>
                    </a:cubicBezTo>
                    <a:cubicBezTo>
                      <a:pt x="441325" y="273050"/>
                      <a:pt x="431800" y="283633"/>
                      <a:pt x="406400" y="304800"/>
                    </a:cubicBezTo>
                    <a:cubicBezTo>
                      <a:pt x="381000" y="325967"/>
                      <a:pt x="334433" y="363008"/>
                      <a:pt x="304800" y="384175"/>
                    </a:cubicBezTo>
                    <a:cubicBezTo>
                      <a:pt x="275167" y="405342"/>
                      <a:pt x="270404" y="416454"/>
                      <a:pt x="228600" y="431800"/>
                    </a:cubicBezTo>
                    <a:cubicBezTo>
                      <a:pt x="186796" y="447146"/>
                      <a:pt x="92075" y="468313"/>
                      <a:pt x="53975" y="476250"/>
                    </a:cubicBezTo>
                    <a:cubicBezTo>
                      <a:pt x="15875" y="484187"/>
                      <a:pt x="7937" y="481806"/>
                      <a:pt x="0" y="47942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9" name="フリーフォーム: 図形 708">
                <a:extLst>
                  <a:ext uri="{FF2B5EF4-FFF2-40B4-BE49-F238E27FC236}">
                    <a16:creationId xmlns:a16="http://schemas.microsoft.com/office/drawing/2014/main" id="{4D1620AF-5C16-4864-AF15-F43350B47F1D}"/>
                  </a:ext>
                </a:extLst>
              </p:cNvPr>
              <p:cNvSpPr/>
              <p:nvPr/>
            </p:nvSpPr>
            <p:spPr>
              <a:xfrm>
                <a:off x="8445359" y="4413250"/>
                <a:ext cx="412750" cy="276225"/>
              </a:xfrm>
              <a:custGeom>
                <a:avLst/>
                <a:gdLst>
                  <a:gd name="connsiteX0" fmla="*/ 412750 w 412750"/>
                  <a:gd name="connsiteY0" fmla="*/ 0 h 276225"/>
                  <a:gd name="connsiteX1" fmla="*/ 292100 w 412750"/>
                  <a:gd name="connsiteY1" fmla="*/ 120650 h 276225"/>
                  <a:gd name="connsiteX2" fmla="*/ 209550 w 412750"/>
                  <a:gd name="connsiteY2" fmla="*/ 184150 h 276225"/>
                  <a:gd name="connsiteX3" fmla="*/ 88900 w 412750"/>
                  <a:gd name="connsiteY3" fmla="*/ 247650 h 276225"/>
                  <a:gd name="connsiteX4" fmla="*/ 0 w 412750"/>
                  <a:gd name="connsiteY4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750" h="276225">
                    <a:moveTo>
                      <a:pt x="412750" y="0"/>
                    </a:moveTo>
                    <a:cubicBezTo>
                      <a:pt x="369358" y="44979"/>
                      <a:pt x="325967" y="89958"/>
                      <a:pt x="292100" y="120650"/>
                    </a:cubicBezTo>
                    <a:cubicBezTo>
                      <a:pt x="258233" y="151342"/>
                      <a:pt x="243417" y="162983"/>
                      <a:pt x="209550" y="184150"/>
                    </a:cubicBezTo>
                    <a:cubicBezTo>
                      <a:pt x="175683" y="205317"/>
                      <a:pt x="123825" y="232304"/>
                      <a:pt x="88900" y="247650"/>
                    </a:cubicBezTo>
                    <a:cubicBezTo>
                      <a:pt x="53975" y="262996"/>
                      <a:pt x="26987" y="269610"/>
                      <a:pt x="0" y="27622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0" name="フリーフォーム: 図形 709">
                <a:extLst>
                  <a:ext uri="{FF2B5EF4-FFF2-40B4-BE49-F238E27FC236}">
                    <a16:creationId xmlns:a16="http://schemas.microsoft.com/office/drawing/2014/main" id="{541CFFD7-D2F5-482D-B24E-72D82D21D591}"/>
                  </a:ext>
                </a:extLst>
              </p:cNvPr>
              <p:cNvSpPr/>
              <p:nvPr/>
            </p:nvSpPr>
            <p:spPr>
              <a:xfrm>
                <a:off x="7591284" y="4371975"/>
                <a:ext cx="504825" cy="193675"/>
              </a:xfrm>
              <a:custGeom>
                <a:avLst/>
                <a:gdLst>
                  <a:gd name="connsiteX0" fmla="*/ 0 w 504825"/>
                  <a:gd name="connsiteY0" fmla="*/ 0 h 193675"/>
                  <a:gd name="connsiteX1" fmla="*/ 85725 w 504825"/>
                  <a:gd name="connsiteY1" fmla="*/ 50800 h 193675"/>
                  <a:gd name="connsiteX2" fmla="*/ 266700 w 504825"/>
                  <a:gd name="connsiteY2" fmla="*/ 117475 h 193675"/>
                  <a:gd name="connsiteX3" fmla="*/ 504825 w 504825"/>
                  <a:gd name="connsiteY3" fmla="*/ 193675 h 19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5" h="193675">
                    <a:moveTo>
                      <a:pt x="0" y="0"/>
                    </a:moveTo>
                    <a:cubicBezTo>
                      <a:pt x="20637" y="15610"/>
                      <a:pt x="41275" y="31221"/>
                      <a:pt x="85725" y="50800"/>
                    </a:cubicBezTo>
                    <a:cubicBezTo>
                      <a:pt x="130175" y="70379"/>
                      <a:pt x="196850" y="93663"/>
                      <a:pt x="266700" y="117475"/>
                    </a:cubicBezTo>
                    <a:cubicBezTo>
                      <a:pt x="336550" y="141287"/>
                      <a:pt x="460375" y="179917"/>
                      <a:pt x="504825" y="19367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1" name="フリーフォーム: 図形 710">
                <a:extLst>
                  <a:ext uri="{FF2B5EF4-FFF2-40B4-BE49-F238E27FC236}">
                    <a16:creationId xmlns:a16="http://schemas.microsoft.com/office/drawing/2014/main" id="{CDB3CAE5-DD67-48B8-A279-BE34271FCF67}"/>
                  </a:ext>
                </a:extLst>
              </p:cNvPr>
              <p:cNvSpPr/>
              <p:nvPr/>
            </p:nvSpPr>
            <p:spPr>
              <a:xfrm>
                <a:off x="7603984" y="4083050"/>
                <a:ext cx="1041400" cy="396215"/>
              </a:xfrm>
              <a:custGeom>
                <a:avLst/>
                <a:gdLst>
                  <a:gd name="connsiteX0" fmla="*/ 0 w 1041400"/>
                  <a:gd name="connsiteY0" fmla="*/ 0 h 396215"/>
                  <a:gd name="connsiteX1" fmla="*/ 269875 w 1041400"/>
                  <a:gd name="connsiteY1" fmla="*/ 76200 h 396215"/>
                  <a:gd name="connsiteX2" fmla="*/ 447675 w 1041400"/>
                  <a:gd name="connsiteY2" fmla="*/ 107950 h 396215"/>
                  <a:gd name="connsiteX3" fmla="*/ 647700 w 1041400"/>
                  <a:gd name="connsiteY3" fmla="*/ 231775 h 396215"/>
                  <a:gd name="connsiteX4" fmla="*/ 777875 w 1041400"/>
                  <a:gd name="connsiteY4" fmla="*/ 314325 h 396215"/>
                  <a:gd name="connsiteX5" fmla="*/ 987425 w 1041400"/>
                  <a:gd name="connsiteY5" fmla="*/ 377825 h 396215"/>
                  <a:gd name="connsiteX6" fmla="*/ 1041400 w 1041400"/>
                  <a:gd name="connsiteY6" fmla="*/ 393700 h 39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1400" h="396215">
                    <a:moveTo>
                      <a:pt x="0" y="0"/>
                    </a:moveTo>
                    <a:cubicBezTo>
                      <a:pt x="97631" y="29104"/>
                      <a:pt x="195263" y="58208"/>
                      <a:pt x="269875" y="76200"/>
                    </a:cubicBezTo>
                    <a:cubicBezTo>
                      <a:pt x="344487" y="94192"/>
                      <a:pt x="384704" y="82021"/>
                      <a:pt x="447675" y="107950"/>
                    </a:cubicBezTo>
                    <a:cubicBezTo>
                      <a:pt x="510646" y="133879"/>
                      <a:pt x="647700" y="231775"/>
                      <a:pt x="647700" y="231775"/>
                    </a:cubicBezTo>
                    <a:cubicBezTo>
                      <a:pt x="702733" y="266171"/>
                      <a:pt x="721254" y="289983"/>
                      <a:pt x="777875" y="314325"/>
                    </a:cubicBezTo>
                    <a:cubicBezTo>
                      <a:pt x="834496" y="338667"/>
                      <a:pt x="987425" y="377825"/>
                      <a:pt x="987425" y="377825"/>
                    </a:cubicBezTo>
                    <a:cubicBezTo>
                      <a:pt x="1031346" y="391054"/>
                      <a:pt x="1019175" y="401108"/>
                      <a:pt x="1041400" y="3937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2" name="フリーフォーム: 図形 711">
                <a:extLst>
                  <a:ext uri="{FF2B5EF4-FFF2-40B4-BE49-F238E27FC236}">
                    <a16:creationId xmlns:a16="http://schemas.microsoft.com/office/drawing/2014/main" id="{AD347B6F-E093-4594-9F1B-0AE759D6B955}"/>
                  </a:ext>
                </a:extLst>
              </p:cNvPr>
              <p:cNvSpPr/>
              <p:nvPr/>
            </p:nvSpPr>
            <p:spPr>
              <a:xfrm>
                <a:off x="7702409" y="4275031"/>
                <a:ext cx="620900" cy="196185"/>
              </a:xfrm>
              <a:custGeom>
                <a:avLst/>
                <a:gdLst>
                  <a:gd name="connsiteX0" fmla="*/ 0 w 620900"/>
                  <a:gd name="connsiteY0" fmla="*/ 4869 h 196185"/>
                  <a:gd name="connsiteX1" fmla="*/ 82550 w 620900"/>
                  <a:gd name="connsiteY1" fmla="*/ 11219 h 196185"/>
                  <a:gd name="connsiteX2" fmla="*/ 330200 w 620900"/>
                  <a:gd name="connsiteY2" fmla="*/ 103294 h 196185"/>
                  <a:gd name="connsiteX3" fmla="*/ 577850 w 620900"/>
                  <a:gd name="connsiteY3" fmla="*/ 185844 h 196185"/>
                  <a:gd name="connsiteX4" fmla="*/ 619125 w 620900"/>
                  <a:gd name="connsiteY4" fmla="*/ 192194 h 19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900" h="196185">
                    <a:moveTo>
                      <a:pt x="0" y="4869"/>
                    </a:moveTo>
                    <a:cubicBezTo>
                      <a:pt x="13758" y="-158"/>
                      <a:pt x="27517" y="-5185"/>
                      <a:pt x="82550" y="11219"/>
                    </a:cubicBezTo>
                    <a:cubicBezTo>
                      <a:pt x="137583" y="27623"/>
                      <a:pt x="247650" y="74190"/>
                      <a:pt x="330200" y="103294"/>
                    </a:cubicBezTo>
                    <a:cubicBezTo>
                      <a:pt x="412750" y="132398"/>
                      <a:pt x="529696" y="171027"/>
                      <a:pt x="577850" y="185844"/>
                    </a:cubicBezTo>
                    <a:cubicBezTo>
                      <a:pt x="626004" y="200661"/>
                      <a:pt x="622564" y="196427"/>
                      <a:pt x="619125" y="192194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3" name="フリーフォーム: 図形 712">
                <a:extLst>
                  <a:ext uri="{FF2B5EF4-FFF2-40B4-BE49-F238E27FC236}">
                    <a16:creationId xmlns:a16="http://schemas.microsoft.com/office/drawing/2014/main" id="{AB000F7F-54B6-4CC0-876C-A86EBEAAE2C3}"/>
                  </a:ext>
                </a:extLst>
              </p:cNvPr>
              <p:cNvSpPr/>
              <p:nvPr/>
            </p:nvSpPr>
            <p:spPr>
              <a:xfrm>
                <a:off x="7746859" y="4578350"/>
                <a:ext cx="268339" cy="185357"/>
              </a:xfrm>
              <a:custGeom>
                <a:avLst/>
                <a:gdLst>
                  <a:gd name="connsiteX0" fmla="*/ 0 w 268339"/>
                  <a:gd name="connsiteY0" fmla="*/ 0 h 185357"/>
                  <a:gd name="connsiteX1" fmla="*/ 228600 w 268339"/>
                  <a:gd name="connsiteY1" fmla="*/ 161925 h 185357"/>
                  <a:gd name="connsiteX2" fmla="*/ 266700 w 268339"/>
                  <a:gd name="connsiteY2" fmla="*/ 180975 h 18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339" h="185357">
                    <a:moveTo>
                      <a:pt x="0" y="0"/>
                    </a:moveTo>
                    <a:lnTo>
                      <a:pt x="228600" y="161925"/>
                    </a:lnTo>
                    <a:cubicBezTo>
                      <a:pt x="273050" y="192087"/>
                      <a:pt x="269875" y="186531"/>
                      <a:pt x="266700" y="18097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4" name="フリーフォーム: 図形 713">
                <a:extLst>
                  <a:ext uri="{FF2B5EF4-FFF2-40B4-BE49-F238E27FC236}">
                    <a16:creationId xmlns:a16="http://schemas.microsoft.com/office/drawing/2014/main" id="{61139869-B6DD-4DE3-BA1C-76D48CB7CC28}"/>
                  </a:ext>
                </a:extLst>
              </p:cNvPr>
              <p:cNvSpPr/>
              <p:nvPr/>
            </p:nvSpPr>
            <p:spPr>
              <a:xfrm>
                <a:off x="8296134" y="4533900"/>
                <a:ext cx="673100" cy="323850"/>
              </a:xfrm>
              <a:custGeom>
                <a:avLst/>
                <a:gdLst>
                  <a:gd name="connsiteX0" fmla="*/ 673100 w 673100"/>
                  <a:gd name="connsiteY0" fmla="*/ 0 h 323850"/>
                  <a:gd name="connsiteX1" fmla="*/ 558800 w 673100"/>
                  <a:gd name="connsiteY1" fmla="*/ 168275 h 323850"/>
                  <a:gd name="connsiteX2" fmla="*/ 482600 w 673100"/>
                  <a:gd name="connsiteY2" fmla="*/ 266700 h 323850"/>
                  <a:gd name="connsiteX3" fmla="*/ 422275 w 673100"/>
                  <a:gd name="connsiteY3" fmla="*/ 285750 h 323850"/>
                  <a:gd name="connsiteX4" fmla="*/ 257175 w 673100"/>
                  <a:gd name="connsiteY4" fmla="*/ 314325 h 323850"/>
                  <a:gd name="connsiteX5" fmla="*/ 203200 w 673100"/>
                  <a:gd name="connsiteY5" fmla="*/ 317500 h 323850"/>
                  <a:gd name="connsiteX6" fmla="*/ 57150 w 673100"/>
                  <a:gd name="connsiteY6" fmla="*/ 323850 h 323850"/>
                  <a:gd name="connsiteX7" fmla="*/ 0 w 673100"/>
                  <a:gd name="connsiteY7" fmla="*/ 31750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3100" h="323850">
                    <a:moveTo>
                      <a:pt x="673100" y="0"/>
                    </a:moveTo>
                    <a:cubicBezTo>
                      <a:pt x="631825" y="61912"/>
                      <a:pt x="590550" y="123825"/>
                      <a:pt x="558800" y="168275"/>
                    </a:cubicBezTo>
                    <a:cubicBezTo>
                      <a:pt x="527050" y="212725"/>
                      <a:pt x="505354" y="247121"/>
                      <a:pt x="482600" y="266700"/>
                    </a:cubicBezTo>
                    <a:cubicBezTo>
                      <a:pt x="459846" y="286279"/>
                      <a:pt x="459846" y="277813"/>
                      <a:pt x="422275" y="285750"/>
                    </a:cubicBezTo>
                    <a:cubicBezTo>
                      <a:pt x="384704" y="293687"/>
                      <a:pt x="293688" y="309033"/>
                      <a:pt x="257175" y="314325"/>
                    </a:cubicBezTo>
                    <a:cubicBezTo>
                      <a:pt x="220662" y="319617"/>
                      <a:pt x="203200" y="317500"/>
                      <a:pt x="203200" y="317500"/>
                    </a:cubicBezTo>
                    <a:cubicBezTo>
                      <a:pt x="169863" y="319087"/>
                      <a:pt x="91017" y="323850"/>
                      <a:pt x="57150" y="323850"/>
                    </a:cubicBezTo>
                    <a:cubicBezTo>
                      <a:pt x="23283" y="323850"/>
                      <a:pt x="11641" y="320675"/>
                      <a:pt x="0" y="3175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5" name="フリーフォーム: 図形 714">
                <a:extLst>
                  <a:ext uri="{FF2B5EF4-FFF2-40B4-BE49-F238E27FC236}">
                    <a16:creationId xmlns:a16="http://schemas.microsoft.com/office/drawing/2014/main" id="{E8B4AD38-2899-46FA-86BA-C33987A331A0}"/>
                  </a:ext>
                </a:extLst>
              </p:cNvPr>
              <p:cNvSpPr/>
              <p:nvPr/>
            </p:nvSpPr>
            <p:spPr>
              <a:xfrm>
                <a:off x="10177851" y="4696883"/>
                <a:ext cx="315383" cy="118534"/>
              </a:xfrm>
              <a:custGeom>
                <a:avLst/>
                <a:gdLst>
                  <a:gd name="connsiteX0" fmla="*/ 0 w 315383"/>
                  <a:gd name="connsiteY0" fmla="*/ 0 h 118534"/>
                  <a:gd name="connsiteX1" fmla="*/ 99483 w 315383"/>
                  <a:gd name="connsiteY1" fmla="*/ 6350 h 118534"/>
                  <a:gd name="connsiteX2" fmla="*/ 143933 w 315383"/>
                  <a:gd name="connsiteY2" fmla="*/ 2117 h 118534"/>
                  <a:gd name="connsiteX3" fmla="*/ 207433 w 315383"/>
                  <a:gd name="connsiteY3" fmla="*/ 14817 h 118534"/>
                  <a:gd name="connsiteX4" fmla="*/ 279400 w 315383"/>
                  <a:gd name="connsiteY4" fmla="*/ 69850 h 118534"/>
                  <a:gd name="connsiteX5" fmla="*/ 315383 w 315383"/>
                  <a:gd name="connsiteY5" fmla="*/ 118534 h 11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383" h="118534">
                    <a:moveTo>
                      <a:pt x="0" y="0"/>
                    </a:moveTo>
                    <a:cubicBezTo>
                      <a:pt x="37747" y="2998"/>
                      <a:pt x="75494" y="5997"/>
                      <a:pt x="99483" y="6350"/>
                    </a:cubicBezTo>
                    <a:cubicBezTo>
                      <a:pt x="123472" y="6703"/>
                      <a:pt x="125941" y="706"/>
                      <a:pt x="143933" y="2117"/>
                    </a:cubicBezTo>
                    <a:cubicBezTo>
                      <a:pt x="161925" y="3528"/>
                      <a:pt x="184855" y="3528"/>
                      <a:pt x="207433" y="14817"/>
                    </a:cubicBezTo>
                    <a:cubicBezTo>
                      <a:pt x="230011" y="26106"/>
                      <a:pt x="261408" y="52564"/>
                      <a:pt x="279400" y="69850"/>
                    </a:cubicBezTo>
                    <a:cubicBezTo>
                      <a:pt x="297392" y="87136"/>
                      <a:pt x="306387" y="102835"/>
                      <a:pt x="315383" y="118534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6" name="フリーフォーム: 図形 715">
                <a:extLst>
                  <a:ext uri="{FF2B5EF4-FFF2-40B4-BE49-F238E27FC236}">
                    <a16:creationId xmlns:a16="http://schemas.microsoft.com/office/drawing/2014/main" id="{6654B477-106C-45C0-BDB2-46074CBB0B04}"/>
                  </a:ext>
                </a:extLst>
              </p:cNvPr>
              <p:cNvSpPr/>
              <p:nvPr/>
            </p:nvSpPr>
            <p:spPr>
              <a:xfrm>
                <a:off x="9968301" y="4442883"/>
                <a:ext cx="260350" cy="179917"/>
              </a:xfrm>
              <a:custGeom>
                <a:avLst/>
                <a:gdLst>
                  <a:gd name="connsiteX0" fmla="*/ 0 w 260350"/>
                  <a:gd name="connsiteY0" fmla="*/ 0 h 179917"/>
                  <a:gd name="connsiteX1" fmla="*/ 80433 w 260350"/>
                  <a:gd name="connsiteY1" fmla="*/ 35984 h 179917"/>
                  <a:gd name="connsiteX2" fmla="*/ 148166 w 260350"/>
                  <a:gd name="connsiteY2" fmla="*/ 74084 h 179917"/>
                  <a:gd name="connsiteX3" fmla="*/ 215900 w 260350"/>
                  <a:gd name="connsiteY3" fmla="*/ 150284 h 179917"/>
                  <a:gd name="connsiteX4" fmla="*/ 260350 w 260350"/>
                  <a:gd name="connsiteY4" fmla="*/ 179917 h 179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50" h="179917">
                    <a:moveTo>
                      <a:pt x="0" y="0"/>
                    </a:moveTo>
                    <a:cubicBezTo>
                      <a:pt x="27869" y="11818"/>
                      <a:pt x="55739" y="23637"/>
                      <a:pt x="80433" y="35984"/>
                    </a:cubicBezTo>
                    <a:cubicBezTo>
                      <a:pt x="105127" y="48331"/>
                      <a:pt x="125588" y="55034"/>
                      <a:pt x="148166" y="74084"/>
                    </a:cubicBezTo>
                    <a:cubicBezTo>
                      <a:pt x="170744" y="93134"/>
                      <a:pt x="197203" y="132645"/>
                      <a:pt x="215900" y="150284"/>
                    </a:cubicBezTo>
                    <a:cubicBezTo>
                      <a:pt x="234597" y="167923"/>
                      <a:pt x="247473" y="173920"/>
                      <a:pt x="260350" y="179917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7" name="フリーフォーム: 図形 716">
                <a:extLst>
                  <a:ext uri="{FF2B5EF4-FFF2-40B4-BE49-F238E27FC236}">
                    <a16:creationId xmlns:a16="http://schemas.microsoft.com/office/drawing/2014/main" id="{9C6C6CEB-4681-4D35-9738-2EF52244EF57}"/>
                  </a:ext>
                </a:extLst>
              </p:cNvPr>
              <p:cNvSpPr/>
              <p:nvPr/>
            </p:nvSpPr>
            <p:spPr>
              <a:xfrm>
                <a:off x="9595767" y="2887133"/>
                <a:ext cx="262467" cy="364067"/>
              </a:xfrm>
              <a:custGeom>
                <a:avLst/>
                <a:gdLst>
                  <a:gd name="connsiteX0" fmla="*/ 262467 w 262467"/>
                  <a:gd name="connsiteY0" fmla="*/ 0 h 364067"/>
                  <a:gd name="connsiteX1" fmla="*/ 205317 w 262467"/>
                  <a:gd name="connsiteY1" fmla="*/ 101600 h 364067"/>
                  <a:gd name="connsiteX2" fmla="*/ 156634 w 262467"/>
                  <a:gd name="connsiteY2" fmla="*/ 152400 h 364067"/>
                  <a:gd name="connsiteX3" fmla="*/ 127000 w 262467"/>
                  <a:gd name="connsiteY3" fmla="*/ 184150 h 364067"/>
                  <a:gd name="connsiteX4" fmla="*/ 74084 w 262467"/>
                  <a:gd name="connsiteY4" fmla="*/ 266700 h 364067"/>
                  <a:gd name="connsiteX5" fmla="*/ 29634 w 262467"/>
                  <a:gd name="connsiteY5" fmla="*/ 313267 h 364067"/>
                  <a:gd name="connsiteX6" fmla="*/ 10584 w 262467"/>
                  <a:gd name="connsiteY6" fmla="*/ 340784 h 364067"/>
                  <a:gd name="connsiteX7" fmla="*/ 0 w 262467"/>
                  <a:gd name="connsiteY7" fmla="*/ 364067 h 36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467" h="364067">
                    <a:moveTo>
                      <a:pt x="262467" y="0"/>
                    </a:moveTo>
                    <a:cubicBezTo>
                      <a:pt x="242711" y="38100"/>
                      <a:pt x="222956" y="76200"/>
                      <a:pt x="205317" y="101600"/>
                    </a:cubicBezTo>
                    <a:cubicBezTo>
                      <a:pt x="187678" y="127000"/>
                      <a:pt x="169687" y="138642"/>
                      <a:pt x="156634" y="152400"/>
                    </a:cubicBezTo>
                    <a:cubicBezTo>
                      <a:pt x="143581" y="166158"/>
                      <a:pt x="140758" y="165100"/>
                      <a:pt x="127000" y="184150"/>
                    </a:cubicBezTo>
                    <a:cubicBezTo>
                      <a:pt x="113242" y="203200"/>
                      <a:pt x="90312" y="245181"/>
                      <a:pt x="74084" y="266700"/>
                    </a:cubicBezTo>
                    <a:cubicBezTo>
                      <a:pt x="57856" y="288219"/>
                      <a:pt x="40217" y="300920"/>
                      <a:pt x="29634" y="313267"/>
                    </a:cubicBezTo>
                    <a:cubicBezTo>
                      <a:pt x="19051" y="325614"/>
                      <a:pt x="15523" y="332317"/>
                      <a:pt x="10584" y="340784"/>
                    </a:cubicBezTo>
                    <a:cubicBezTo>
                      <a:pt x="5645" y="349251"/>
                      <a:pt x="2822" y="356659"/>
                      <a:pt x="0" y="364067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8" name="フリーフォーム: 図形 717">
                <a:extLst>
                  <a:ext uri="{FF2B5EF4-FFF2-40B4-BE49-F238E27FC236}">
                    <a16:creationId xmlns:a16="http://schemas.microsoft.com/office/drawing/2014/main" id="{36F09D34-D0FF-41D2-91D2-50806B73ED8A}"/>
                  </a:ext>
                </a:extLst>
              </p:cNvPr>
              <p:cNvSpPr/>
              <p:nvPr/>
            </p:nvSpPr>
            <p:spPr>
              <a:xfrm>
                <a:off x="9324834" y="3505200"/>
                <a:ext cx="201083" cy="169333"/>
              </a:xfrm>
              <a:custGeom>
                <a:avLst/>
                <a:gdLst>
                  <a:gd name="connsiteX0" fmla="*/ 201083 w 201083"/>
                  <a:gd name="connsiteY0" fmla="*/ 0 h 169333"/>
                  <a:gd name="connsiteX1" fmla="*/ 141817 w 201083"/>
                  <a:gd name="connsiteY1" fmla="*/ 50800 h 169333"/>
                  <a:gd name="connsiteX2" fmla="*/ 82550 w 201083"/>
                  <a:gd name="connsiteY2" fmla="*/ 101600 h 169333"/>
                  <a:gd name="connsiteX3" fmla="*/ 35983 w 201083"/>
                  <a:gd name="connsiteY3" fmla="*/ 141817 h 169333"/>
                  <a:gd name="connsiteX4" fmla="*/ 0 w 201083"/>
                  <a:gd name="connsiteY4" fmla="*/ 169333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083" h="169333">
                    <a:moveTo>
                      <a:pt x="201083" y="0"/>
                    </a:moveTo>
                    <a:lnTo>
                      <a:pt x="141817" y="50800"/>
                    </a:lnTo>
                    <a:lnTo>
                      <a:pt x="82550" y="101600"/>
                    </a:lnTo>
                    <a:cubicBezTo>
                      <a:pt x="64911" y="116769"/>
                      <a:pt x="49741" y="130528"/>
                      <a:pt x="35983" y="141817"/>
                    </a:cubicBezTo>
                    <a:cubicBezTo>
                      <a:pt x="22225" y="153106"/>
                      <a:pt x="7761" y="166864"/>
                      <a:pt x="0" y="169333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9" name="フリーフォーム: 図形 718">
                <a:extLst>
                  <a:ext uri="{FF2B5EF4-FFF2-40B4-BE49-F238E27FC236}">
                    <a16:creationId xmlns:a16="http://schemas.microsoft.com/office/drawing/2014/main" id="{14F8B206-ABF6-4C66-A97B-BE93AF326E78}"/>
                  </a:ext>
                </a:extLst>
              </p:cNvPr>
              <p:cNvSpPr/>
              <p:nvPr/>
            </p:nvSpPr>
            <p:spPr>
              <a:xfrm>
                <a:off x="9301551" y="3558117"/>
                <a:ext cx="192616" cy="220133"/>
              </a:xfrm>
              <a:custGeom>
                <a:avLst/>
                <a:gdLst>
                  <a:gd name="connsiteX0" fmla="*/ 192616 w 192616"/>
                  <a:gd name="connsiteY0" fmla="*/ 0 h 220133"/>
                  <a:gd name="connsiteX1" fmla="*/ 141816 w 192616"/>
                  <a:gd name="connsiteY1" fmla="*/ 76200 h 220133"/>
                  <a:gd name="connsiteX2" fmla="*/ 76200 w 192616"/>
                  <a:gd name="connsiteY2" fmla="*/ 133350 h 220133"/>
                  <a:gd name="connsiteX3" fmla="*/ 25400 w 192616"/>
                  <a:gd name="connsiteY3" fmla="*/ 184150 h 220133"/>
                  <a:gd name="connsiteX4" fmla="*/ 0 w 192616"/>
                  <a:gd name="connsiteY4" fmla="*/ 220133 h 22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616" h="220133">
                    <a:moveTo>
                      <a:pt x="192616" y="0"/>
                    </a:moveTo>
                    <a:cubicBezTo>
                      <a:pt x="176917" y="26987"/>
                      <a:pt x="161219" y="53975"/>
                      <a:pt x="141816" y="76200"/>
                    </a:cubicBezTo>
                    <a:cubicBezTo>
                      <a:pt x="122413" y="98425"/>
                      <a:pt x="95603" y="115358"/>
                      <a:pt x="76200" y="133350"/>
                    </a:cubicBezTo>
                    <a:cubicBezTo>
                      <a:pt x="56797" y="151342"/>
                      <a:pt x="38100" y="169686"/>
                      <a:pt x="25400" y="184150"/>
                    </a:cubicBezTo>
                    <a:cubicBezTo>
                      <a:pt x="12700" y="198614"/>
                      <a:pt x="6350" y="209373"/>
                      <a:pt x="0" y="220133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0" name="フリーフォーム: 図形 719">
                <a:extLst>
                  <a:ext uri="{FF2B5EF4-FFF2-40B4-BE49-F238E27FC236}">
                    <a16:creationId xmlns:a16="http://schemas.microsoft.com/office/drawing/2014/main" id="{A470D59A-D4CB-4228-B833-FC24E447EBCC}"/>
                  </a:ext>
                </a:extLst>
              </p:cNvPr>
              <p:cNvSpPr/>
              <p:nvPr/>
            </p:nvSpPr>
            <p:spPr>
              <a:xfrm>
                <a:off x="9259217" y="3052233"/>
                <a:ext cx="281517" cy="431800"/>
              </a:xfrm>
              <a:custGeom>
                <a:avLst/>
                <a:gdLst>
                  <a:gd name="connsiteX0" fmla="*/ 281517 w 281517"/>
                  <a:gd name="connsiteY0" fmla="*/ 0 h 431800"/>
                  <a:gd name="connsiteX1" fmla="*/ 154517 w 281517"/>
                  <a:gd name="connsiteY1" fmla="*/ 148167 h 431800"/>
                  <a:gd name="connsiteX2" fmla="*/ 95250 w 281517"/>
                  <a:gd name="connsiteY2" fmla="*/ 228600 h 431800"/>
                  <a:gd name="connsiteX3" fmla="*/ 33867 w 281517"/>
                  <a:gd name="connsiteY3" fmla="*/ 323850 h 431800"/>
                  <a:gd name="connsiteX4" fmla="*/ 0 w 281517"/>
                  <a:gd name="connsiteY4" fmla="*/ 43180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517" h="431800">
                    <a:moveTo>
                      <a:pt x="281517" y="0"/>
                    </a:moveTo>
                    <a:cubicBezTo>
                      <a:pt x="233539" y="55033"/>
                      <a:pt x="185561" y="110067"/>
                      <a:pt x="154517" y="148167"/>
                    </a:cubicBezTo>
                    <a:cubicBezTo>
                      <a:pt x="123473" y="186267"/>
                      <a:pt x="115358" y="199320"/>
                      <a:pt x="95250" y="228600"/>
                    </a:cubicBezTo>
                    <a:cubicBezTo>
                      <a:pt x="75142" y="257880"/>
                      <a:pt x="49742" y="289983"/>
                      <a:pt x="33867" y="323850"/>
                    </a:cubicBezTo>
                    <a:cubicBezTo>
                      <a:pt x="17992" y="357717"/>
                      <a:pt x="8996" y="394758"/>
                      <a:pt x="0" y="4318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1" name="フリーフォーム: 図形 720">
                <a:extLst>
                  <a:ext uri="{FF2B5EF4-FFF2-40B4-BE49-F238E27FC236}">
                    <a16:creationId xmlns:a16="http://schemas.microsoft.com/office/drawing/2014/main" id="{1E777924-3121-4656-B70F-9E4FE9BEA127}"/>
                  </a:ext>
                </a:extLst>
              </p:cNvPr>
              <p:cNvSpPr/>
              <p:nvPr/>
            </p:nvSpPr>
            <p:spPr>
              <a:xfrm>
                <a:off x="9295201" y="3153833"/>
                <a:ext cx="101600" cy="61384"/>
              </a:xfrm>
              <a:custGeom>
                <a:avLst/>
                <a:gdLst>
                  <a:gd name="connsiteX0" fmla="*/ 0 w 101600"/>
                  <a:gd name="connsiteY0" fmla="*/ 61384 h 61384"/>
                  <a:gd name="connsiteX1" fmla="*/ 101600 w 101600"/>
                  <a:gd name="connsiteY1" fmla="*/ 0 h 6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600" h="61384">
                    <a:moveTo>
                      <a:pt x="0" y="61384"/>
                    </a:moveTo>
                    <a:lnTo>
                      <a:pt x="101600" y="0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2" name="フリーフォーム: 図形 721">
                <a:extLst>
                  <a:ext uri="{FF2B5EF4-FFF2-40B4-BE49-F238E27FC236}">
                    <a16:creationId xmlns:a16="http://schemas.microsoft.com/office/drawing/2014/main" id="{78D79133-758F-4CA1-915B-2289D6C2298E}"/>
                  </a:ext>
                </a:extLst>
              </p:cNvPr>
              <p:cNvSpPr/>
              <p:nvPr/>
            </p:nvSpPr>
            <p:spPr>
              <a:xfrm>
                <a:off x="9284617" y="2940050"/>
                <a:ext cx="309034" cy="110067"/>
              </a:xfrm>
              <a:custGeom>
                <a:avLst/>
                <a:gdLst>
                  <a:gd name="connsiteX0" fmla="*/ 0 w 309034"/>
                  <a:gd name="connsiteY0" fmla="*/ 110067 h 110067"/>
                  <a:gd name="connsiteX1" fmla="*/ 182034 w 309034"/>
                  <a:gd name="connsiteY1" fmla="*/ 61383 h 110067"/>
                  <a:gd name="connsiteX2" fmla="*/ 258234 w 309034"/>
                  <a:gd name="connsiteY2" fmla="*/ 19050 h 110067"/>
                  <a:gd name="connsiteX3" fmla="*/ 309034 w 309034"/>
                  <a:gd name="connsiteY3" fmla="*/ 0 h 11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034" h="110067">
                    <a:moveTo>
                      <a:pt x="0" y="110067"/>
                    </a:moveTo>
                    <a:cubicBezTo>
                      <a:pt x="69497" y="93310"/>
                      <a:pt x="138995" y="76553"/>
                      <a:pt x="182034" y="61383"/>
                    </a:cubicBezTo>
                    <a:cubicBezTo>
                      <a:pt x="225073" y="46213"/>
                      <a:pt x="237067" y="29280"/>
                      <a:pt x="258234" y="19050"/>
                    </a:cubicBezTo>
                    <a:cubicBezTo>
                      <a:pt x="279401" y="8820"/>
                      <a:pt x="294217" y="4410"/>
                      <a:pt x="309034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3" name="フリーフォーム: 図形 722">
                <a:extLst>
                  <a:ext uri="{FF2B5EF4-FFF2-40B4-BE49-F238E27FC236}">
                    <a16:creationId xmlns:a16="http://schemas.microsoft.com/office/drawing/2014/main" id="{07A630D4-0F02-4800-9A62-FFB3B70AC180}"/>
                  </a:ext>
                </a:extLst>
              </p:cNvPr>
              <p:cNvSpPr/>
              <p:nvPr/>
            </p:nvSpPr>
            <p:spPr>
              <a:xfrm>
                <a:off x="9100467" y="1625600"/>
                <a:ext cx="226484" cy="38100"/>
              </a:xfrm>
              <a:custGeom>
                <a:avLst/>
                <a:gdLst>
                  <a:gd name="connsiteX0" fmla="*/ 0 w 226484"/>
                  <a:gd name="connsiteY0" fmla="*/ 38100 h 38100"/>
                  <a:gd name="connsiteX1" fmla="*/ 57150 w 226484"/>
                  <a:gd name="connsiteY1" fmla="*/ 23283 h 38100"/>
                  <a:gd name="connsiteX2" fmla="*/ 93134 w 226484"/>
                  <a:gd name="connsiteY2" fmla="*/ 10583 h 38100"/>
                  <a:gd name="connsiteX3" fmla="*/ 160867 w 226484"/>
                  <a:gd name="connsiteY3" fmla="*/ 8467 h 38100"/>
                  <a:gd name="connsiteX4" fmla="*/ 226484 w 226484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84" h="38100">
                    <a:moveTo>
                      <a:pt x="0" y="38100"/>
                    </a:moveTo>
                    <a:cubicBezTo>
                      <a:pt x="20814" y="32984"/>
                      <a:pt x="41628" y="27869"/>
                      <a:pt x="57150" y="23283"/>
                    </a:cubicBezTo>
                    <a:cubicBezTo>
                      <a:pt x="72672" y="18697"/>
                      <a:pt x="75848" y="13052"/>
                      <a:pt x="93134" y="10583"/>
                    </a:cubicBezTo>
                    <a:cubicBezTo>
                      <a:pt x="110420" y="8114"/>
                      <a:pt x="138642" y="10231"/>
                      <a:pt x="160867" y="8467"/>
                    </a:cubicBezTo>
                    <a:cubicBezTo>
                      <a:pt x="183092" y="6703"/>
                      <a:pt x="226484" y="0"/>
                      <a:pt x="226484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4" name="フリーフォーム: 図形 723">
                <a:extLst>
                  <a:ext uri="{FF2B5EF4-FFF2-40B4-BE49-F238E27FC236}">
                    <a16:creationId xmlns:a16="http://schemas.microsoft.com/office/drawing/2014/main" id="{EFFAFA6A-3148-41F1-8708-A48EAA8767D9}"/>
                  </a:ext>
                </a:extLst>
              </p:cNvPr>
              <p:cNvSpPr/>
              <p:nvPr/>
            </p:nvSpPr>
            <p:spPr>
              <a:xfrm>
                <a:off x="9549201" y="1253067"/>
                <a:ext cx="55033" cy="35983"/>
              </a:xfrm>
              <a:custGeom>
                <a:avLst/>
                <a:gdLst>
                  <a:gd name="connsiteX0" fmla="*/ 55033 w 55033"/>
                  <a:gd name="connsiteY0" fmla="*/ 0 h 35983"/>
                  <a:gd name="connsiteX1" fmla="*/ 0 w 55033"/>
                  <a:gd name="connsiteY1" fmla="*/ 35983 h 3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033" h="35983">
                    <a:moveTo>
                      <a:pt x="55033" y="0"/>
                    </a:moveTo>
                    <a:lnTo>
                      <a:pt x="0" y="35983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5" name="フリーフォーム: 図形 724">
                <a:extLst>
                  <a:ext uri="{FF2B5EF4-FFF2-40B4-BE49-F238E27FC236}">
                    <a16:creationId xmlns:a16="http://schemas.microsoft.com/office/drawing/2014/main" id="{F40BE622-8162-4931-8F31-5B497C326E77}"/>
                  </a:ext>
                </a:extLst>
              </p:cNvPr>
              <p:cNvSpPr/>
              <p:nvPr/>
            </p:nvSpPr>
            <p:spPr>
              <a:xfrm>
                <a:off x="9858234" y="336550"/>
                <a:ext cx="70541" cy="112183"/>
              </a:xfrm>
              <a:custGeom>
                <a:avLst/>
                <a:gdLst>
                  <a:gd name="connsiteX0" fmla="*/ 0 w 70541"/>
                  <a:gd name="connsiteY0" fmla="*/ 0 h 112183"/>
                  <a:gd name="connsiteX1" fmla="*/ 57150 w 70541"/>
                  <a:gd name="connsiteY1" fmla="*/ 42333 h 112183"/>
                  <a:gd name="connsiteX2" fmla="*/ 69850 w 70541"/>
                  <a:gd name="connsiteY2" fmla="*/ 67733 h 112183"/>
                  <a:gd name="connsiteX3" fmla="*/ 67733 w 70541"/>
                  <a:gd name="connsiteY3" fmla="*/ 112183 h 11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541" h="112183">
                    <a:moveTo>
                      <a:pt x="0" y="0"/>
                    </a:moveTo>
                    <a:cubicBezTo>
                      <a:pt x="22754" y="15522"/>
                      <a:pt x="45508" y="31044"/>
                      <a:pt x="57150" y="42333"/>
                    </a:cubicBezTo>
                    <a:cubicBezTo>
                      <a:pt x="68792" y="53622"/>
                      <a:pt x="68086" y="56091"/>
                      <a:pt x="69850" y="67733"/>
                    </a:cubicBezTo>
                    <a:cubicBezTo>
                      <a:pt x="71614" y="79375"/>
                      <a:pt x="69673" y="95779"/>
                      <a:pt x="67733" y="112183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6" name="フリーフォーム: 図形 725">
                <a:extLst>
                  <a:ext uri="{FF2B5EF4-FFF2-40B4-BE49-F238E27FC236}">
                    <a16:creationId xmlns:a16="http://schemas.microsoft.com/office/drawing/2014/main" id="{257D422F-1099-403B-AA3E-AC87FBF47116}"/>
                  </a:ext>
                </a:extLst>
              </p:cNvPr>
              <p:cNvSpPr/>
              <p:nvPr/>
            </p:nvSpPr>
            <p:spPr>
              <a:xfrm>
                <a:off x="9652917" y="224482"/>
                <a:ext cx="116417" cy="44335"/>
              </a:xfrm>
              <a:custGeom>
                <a:avLst/>
                <a:gdLst>
                  <a:gd name="connsiteX0" fmla="*/ 116417 w 116417"/>
                  <a:gd name="connsiteY0" fmla="*/ 44335 h 44335"/>
                  <a:gd name="connsiteX1" fmla="*/ 35984 w 116417"/>
                  <a:gd name="connsiteY1" fmla="*/ 2001 h 44335"/>
                  <a:gd name="connsiteX2" fmla="*/ 6350 w 116417"/>
                  <a:gd name="connsiteY2" fmla="*/ 10468 h 44335"/>
                  <a:gd name="connsiteX3" fmla="*/ 0 w 116417"/>
                  <a:gd name="connsiteY3" fmla="*/ 42218 h 4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417" h="44335">
                    <a:moveTo>
                      <a:pt x="116417" y="44335"/>
                    </a:moveTo>
                    <a:cubicBezTo>
                      <a:pt x="85372" y="25990"/>
                      <a:pt x="54328" y="7645"/>
                      <a:pt x="35984" y="2001"/>
                    </a:cubicBezTo>
                    <a:cubicBezTo>
                      <a:pt x="17639" y="-3644"/>
                      <a:pt x="12347" y="3765"/>
                      <a:pt x="6350" y="10468"/>
                    </a:cubicBezTo>
                    <a:cubicBezTo>
                      <a:pt x="353" y="17171"/>
                      <a:pt x="176" y="29694"/>
                      <a:pt x="0" y="42218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7" name="フリーフォーム: 図形 726">
                <a:extLst>
                  <a:ext uri="{FF2B5EF4-FFF2-40B4-BE49-F238E27FC236}">
                    <a16:creationId xmlns:a16="http://schemas.microsoft.com/office/drawing/2014/main" id="{9DBF38AB-E6F0-4AB7-B5E1-4A1E6C6C61D7}"/>
                  </a:ext>
                </a:extLst>
              </p:cNvPr>
              <p:cNvSpPr/>
              <p:nvPr/>
            </p:nvSpPr>
            <p:spPr>
              <a:xfrm>
                <a:off x="9204184" y="2706688"/>
                <a:ext cx="47625" cy="28575"/>
              </a:xfrm>
              <a:custGeom>
                <a:avLst/>
                <a:gdLst>
                  <a:gd name="connsiteX0" fmla="*/ 0 w 47625"/>
                  <a:gd name="connsiteY0" fmla="*/ 0 h 28575"/>
                  <a:gd name="connsiteX1" fmla="*/ 47625 w 47625"/>
                  <a:gd name="connsiteY1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" h="28575">
                    <a:moveTo>
                      <a:pt x="0" y="0"/>
                    </a:moveTo>
                    <a:lnTo>
                      <a:pt x="47625" y="28575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8" name="フリーフォーム: 図形 727">
                <a:extLst>
                  <a:ext uri="{FF2B5EF4-FFF2-40B4-BE49-F238E27FC236}">
                    <a16:creationId xmlns:a16="http://schemas.microsoft.com/office/drawing/2014/main" id="{AF6DC7DB-72FB-4B9B-9F49-E09095B746AE}"/>
                  </a:ext>
                </a:extLst>
              </p:cNvPr>
              <p:cNvSpPr/>
              <p:nvPr/>
            </p:nvSpPr>
            <p:spPr>
              <a:xfrm>
                <a:off x="9197834" y="2836863"/>
                <a:ext cx="60978" cy="38285"/>
              </a:xfrm>
              <a:custGeom>
                <a:avLst/>
                <a:gdLst>
                  <a:gd name="connsiteX0" fmla="*/ 0 w 60978"/>
                  <a:gd name="connsiteY0" fmla="*/ 0 h 38285"/>
                  <a:gd name="connsiteX1" fmla="*/ 52388 w 60978"/>
                  <a:gd name="connsiteY1" fmla="*/ 34925 h 38285"/>
                  <a:gd name="connsiteX2" fmla="*/ 60325 w 60978"/>
                  <a:gd name="connsiteY2" fmla="*/ 34925 h 3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78" h="38285">
                    <a:moveTo>
                      <a:pt x="0" y="0"/>
                    </a:moveTo>
                    <a:cubicBezTo>
                      <a:pt x="21167" y="14552"/>
                      <a:pt x="42334" y="29104"/>
                      <a:pt x="52388" y="34925"/>
                    </a:cubicBezTo>
                    <a:cubicBezTo>
                      <a:pt x="62442" y="40746"/>
                      <a:pt x="61383" y="37835"/>
                      <a:pt x="60325" y="3492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9" name="フリーフォーム: 図形 728">
                <a:extLst>
                  <a:ext uri="{FF2B5EF4-FFF2-40B4-BE49-F238E27FC236}">
                    <a16:creationId xmlns:a16="http://schemas.microsoft.com/office/drawing/2014/main" id="{1B5E9D3A-98BA-456A-987F-96EE5E2C8D8D}"/>
                  </a:ext>
                </a:extLst>
              </p:cNvPr>
              <p:cNvSpPr/>
              <p:nvPr/>
            </p:nvSpPr>
            <p:spPr>
              <a:xfrm>
                <a:off x="10417034" y="4529667"/>
                <a:ext cx="336717" cy="364066"/>
              </a:xfrm>
              <a:custGeom>
                <a:avLst/>
                <a:gdLst>
                  <a:gd name="connsiteX0" fmla="*/ 0 w 336717"/>
                  <a:gd name="connsiteY0" fmla="*/ 0 h 364066"/>
                  <a:gd name="connsiteX1" fmla="*/ 194733 w 336717"/>
                  <a:gd name="connsiteY1" fmla="*/ 25400 h 364066"/>
                  <a:gd name="connsiteX2" fmla="*/ 262467 w 336717"/>
                  <a:gd name="connsiteY2" fmla="*/ 84666 h 364066"/>
                  <a:gd name="connsiteX3" fmla="*/ 330200 w 336717"/>
                  <a:gd name="connsiteY3" fmla="*/ 254000 h 364066"/>
                  <a:gd name="connsiteX4" fmla="*/ 330200 w 336717"/>
                  <a:gd name="connsiteY4" fmla="*/ 364066 h 36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6717" h="364066">
                    <a:moveTo>
                      <a:pt x="0" y="0"/>
                    </a:moveTo>
                    <a:cubicBezTo>
                      <a:pt x="75494" y="5644"/>
                      <a:pt x="150989" y="11289"/>
                      <a:pt x="194733" y="25400"/>
                    </a:cubicBezTo>
                    <a:cubicBezTo>
                      <a:pt x="238477" y="39511"/>
                      <a:pt x="239889" y="46566"/>
                      <a:pt x="262467" y="84666"/>
                    </a:cubicBezTo>
                    <a:cubicBezTo>
                      <a:pt x="285045" y="122766"/>
                      <a:pt x="318911" y="207433"/>
                      <a:pt x="330200" y="254000"/>
                    </a:cubicBezTo>
                    <a:cubicBezTo>
                      <a:pt x="341489" y="300567"/>
                      <a:pt x="335844" y="332316"/>
                      <a:pt x="330200" y="364066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0" name="フリーフォーム: 図形 729">
                <a:extLst>
                  <a:ext uri="{FF2B5EF4-FFF2-40B4-BE49-F238E27FC236}">
                    <a16:creationId xmlns:a16="http://schemas.microsoft.com/office/drawing/2014/main" id="{6024F89B-31D3-4DF6-A3BA-9CB2F6731D97}"/>
                  </a:ext>
                </a:extLst>
              </p:cNvPr>
              <p:cNvSpPr/>
              <p:nvPr/>
            </p:nvSpPr>
            <p:spPr>
              <a:xfrm>
                <a:off x="10764167" y="4394200"/>
                <a:ext cx="230180" cy="313267"/>
              </a:xfrm>
              <a:custGeom>
                <a:avLst/>
                <a:gdLst>
                  <a:gd name="connsiteX0" fmla="*/ 0 w 230180"/>
                  <a:gd name="connsiteY0" fmla="*/ 0 h 313267"/>
                  <a:gd name="connsiteX1" fmla="*/ 127000 w 230180"/>
                  <a:gd name="connsiteY1" fmla="*/ 67733 h 313267"/>
                  <a:gd name="connsiteX2" fmla="*/ 186267 w 230180"/>
                  <a:gd name="connsiteY2" fmla="*/ 203200 h 313267"/>
                  <a:gd name="connsiteX3" fmla="*/ 220134 w 230180"/>
                  <a:gd name="connsiteY3" fmla="*/ 313267 h 31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180" h="313267">
                    <a:moveTo>
                      <a:pt x="0" y="0"/>
                    </a:moveTo>
                    <a:cubicBezTo>
                      <a:pt x="47978" y="16933"/>
                      <a:pt x="95956" y="33866"/>
                      <a:pt x="127000" y="67733"/>
                    </a:cubicBezTo>
                    <a:cubicBezTo>
                      <a:pt x="158044" y="101600"/>
                      <a:pt x="170745" y="162278"/>
                      <a:pt x="186267" y="203200"/>
                    </a:cubicBezTo>
                    <a:cubicBezTo>
                      <a:pt x="201789" y="244122"/>
                      <a:pt x="251178" y="275167"/>
                      <a:pt x="220134" y="313267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1" name="フリーフォーム: 図形 730">
                <a:extLst>
                  <a:ext uri="{FF2B5EF4-FFF2-40B4-BE49-F238E27FC236}">
                    <a16:creationId xmlns:a16="http://schemas.microsoft.com/office/drawing/2014/main" id="{009F6D58-CDEA-45C5-A47B-A9AFFCB7FD4E}"/>
                  </a:ext>
                </a:extLst>
              </p:cNvPr>
              <p:cNvSpPr/>
              <p:nvPr/>
            </p:nvSpPr>
            <p:spPr>
              <a:xfrm>
                <a:off x="10078367" y="4842933"/>
                <a:ext cx="245534" cy="237067"/>
              </a:xfrm>
              <a:custGeom>
                <a:avLst/>
                <a:gdLst>
                  <a:gd name="connsiteX0" fmla="*/ 0 w 245534"/>
                  <a:gd name="connsiteY0" fmla="*/ 0 h 237067"/>
                  <a:gd name="connsiteX1" fmla="*/ 143934 w 245534"/>
                  <a:gd name="connsiteY1" fmla="*/ 177800 h 237067"/>
                  <a:gd name="connsiteX2" fmla="*/ 245534 w 245534"/>
                  <a:gd name="connsiteY2" fmla="*/ 237067 h 23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5534" h="237067">
                    <a:moveTo>
                      <a:pt x="0" y="0"/>
                    </a:moveTo>
                    <a:cubicBezTo>
                      <a:pt x="51506" y="69144"/>
                      <a:pt x="103012" y="138289"/>
                      <a:pt x="143934" y="177800"/>
                    </a:cubicBezTo>
                    <a:cubicBezTo>
                      <a:pt x="184856" y="217311"/>
                      <a:pt x="245534" y="237067"/>
                      <a:pt x="245534" y="237067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2" name="フリーフォーム: 図形 731">
                <a:extLst>
                  <a:ext uri="{FF2B5EF4-FFF2-40B4-BE49-F238E27FC236}">
                    <a16:creationId xmlns:a16="http://schemas.microsoft.com/office/drawing/2014/main" id="{168CCF5E-E7A4-4BFD-9550-3B86598B06CB}"/>
                  </a:ext>
                </a:extLst>
              </p:cNvPr>
              <p:cNvSpPr/>
              <p:nvPr/>
            </p:nvSpPr>
            <p:spPr>
              <a:xfrm>
                <a:off x="9540734" y="3632200"/>
                <a:ext cx="114300" cy="60325"/>
              </a:xfrm>
              <a:custGeom>
                <a:avLst/>
                <a:gdLst>
                  <a:gd name="connsiteX0" fmla="*/ 0 w 114300"/>
                  <a:gd name="connsiteY0" fmla="*/ 0 h 60325"/>
                  <a:gd name="connsiteX1" fmla="*/ 53975 w 114300"/>
                  <a:gd name="connsiteY1" fmla="*/ 22225 h 60325"/>
                  <a:gd name="connsiteX2" fmla="*/ 114300 w 114300"/>
                  <a:gd name="connsiteY2" fmla="*/ 60325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60325">
                    <a:moveTo>
                      <a:pt x="0" y="0"/>
                    </a:moveTo>
                    <a:cubicBezTo>
                      <a:pt x="17462" y="6085"/>
                      <a:pt x="34925" y="12171"/>
                      <a:pt x="53975" y="22225"/>
                    </a:cubicBezTo>
                    <a:cubicBezTo>
                      <a:pt x="73025" y="32279"/>
                      <a:pt x="93662" y="46302"/>
                      <a:pt x="114300" y="6032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3" name="フリーフォーム: 図形 732">
                <a:extLst>
                  <a:ext uri="{FF2B5EF4-FFF2-40B4-BE49-F238E27FC236}">
                    <a16:creationId xmlns:a16="http://schemas.microsoft.com/office/drawing/2014/main" id="{DD1AA14C-DF41-4CF9-900A-C47445E59E17}"/>
                  </a:ext>
                </a:extLst>
              </p:cNvPr>
              <p:cNvSpPr/>
              <p:nvPr/>
            </p:nvSpPr>
            <p:spPr>
              <a:xfrm>
                <a:off x="9728059" y="3781425"/>
                <a:ext cx="22225" cy="60325"/>
              </a:xfrm>
              <a:custGeom>
                <a:avLst/>
                <a:gdLst>
                  <a:gd name="connsiteX0" fmla="*/ 0 w 22225"/>
                  <a:gd name="connsiteY0" fmla="*/ 0 h 60325"/>
                  <a:gd name="connsiteX1" fmla="*/ 22225 w 22225"/>
                  <a:gd name="connsiteY1" fmla="*/ 60325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25" h="60325">
                    <a:moveTo>
                      <a:pt x="0" y="0"/>
                    </a:moveTo>
                    <a:lnTo>
                      <a:pt x="22225" y="60325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4" name="フリーフォーム: 図形 733">
                <a:extLst>
                  <a:ext uri="{FF2B5EF4-FFF2-40B4-BE49-F238E27FC236}">
                    <a16:creationId xmlns:a16="http://schemas.microsoft.com/office/drawing/2014/main" id="{9B602B2A-07A9-4A0D-9BD6-B7E21B795861}"/>
                  </a:ext>
                </a:extLst>
              </p:cNvPr>
              <p:cNvSpPr/>
              <p:nvPr/>
            </p:nvSpPr>
            <p:spPr>
              <a:xfrm>
                <a:off x="9439134" y="3930650"/>
                <a:ext cx="107950" cy="127000"/>
              </a:xfrm>
              <a:custGeom>
                <a:avLst/>
                <a:gdLst>
                  <a:gd name="connsiteX0" fmla="*/ 0 w 107950"/>
                  <a:gd name="connsiteY0" fmla="*/ 0 h 127000"/>
                  <a:gd name="connsiteX1" fmla="*/ 47625 w 107950"/>
                  <a:gd name="connsiteY1" fmla="*/ 50800 h 127000"/>
                  <a:gd name="connsiteX2" fmla="*/ 92075 w 107950"/>
                  <a:gd name="connsiteY2" fmla="*/ 92075 h 127000"/>
                  <a:gd name="connsiteX3" fmla="*/ 107950 w 107950"/>
                  <a:gd name="connsiteY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127000">
                    <a:moveTo>
                      <a:pt x="0" y="0"/>
                    </a:moveTo>
                    <a:cubicBezTo>
                      <a:pt x="16139" y="17727"/>
                      <a:pt x="32279" y="35454"/>
                      <a:pt x="47625" y="50800"/>
                    </a:cubicBezTo>
                    <a:cubicBezTo>
                      <a:pt x="62971" y="66146"/>
                      <a:pt x="82021" y="79375"/>
                      <a:pt x="92075" y="92075"/>
                    </a:cubicBezTo>
                    <a:cubicBezTo>
                      <a:pt x="102129" y="104775"/>
                      <a:pt x="102129" y="121708"/>
                      <a:pt x="107950" y="1270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5" name="フリーフォーム: 図形 734">
                <a:extLst>
                  <a:ext uri="{FF2B5EF4-FFF2-40B4-BE49-F238E27FC236}">
                    <a16:creationId xmlns:a16="http://schemas.microsoft.com/office/drawing/2014/main" id="{6167EC1E-F6F2-4DCF-87BB-3FB57EEFAB63}"/>
                  </a:ext>
                </a:extLst>
              </p:cNvPr>
              <p:cNvSpPr/>
              <p:nvPr/>
            </p:nvSpPr>
            <p:spPr>
              <a:xfrm>
                <a:off x="9362934" y="4187825"/>
                <a:ext cx="79375" cy="50800"/>
              </a:xfrm>
              <a:custGeom>
                <a:avLst/>
                <a:gdLst>
                  <a:gd name="connsiteX0" fmla="*/ 0 w 79375"/>
                  <a:gd name="connsiteY0" fmla="*/ 0 h 50800"/>
                  <a:gd name="connsiteX1" fmla="*/ 79375 w 79375"/>
                  <a:gd name="connsiteY1" fmla="*/ 5080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375" h="50800">
                    <a:moveTo>
                      <a:pt x="0" y="0"/>
                    </a:moveTo>
                    <a:lnTo>
                      <a:pt x="79375" y="50800"/>
                    </a:ln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6" name="フリーフォーム: 図形 735">
                <a:extLst>
                  <a:ext uri="{FF2B5EF4-FFF2-40B4-BE49-F238E27FC236}">
                    <a16:creationId xmlns:a16="http://schemas.microsoft.com/office/drawing/2014/main" id="{6E58F6F1-1D8A-4EE7-ADE8-952D38844C8F}"/>
                  </a:ext>
                </a:extLst>
              </p:cNvPr>
              <p:cNvSpPr/>
              <p:nvPr/>
            </p:nvSpPr>
            <p:spPr>
              <a:xfrm>
                <a:off x="9324834" y="4304933"/>
                <a:ext cx="117475" cy="25767"/>
              </a:xfrm>
              <a:custGeom>
                <a:avLst/>
                <a:gdLst>
                  <a:gd name="connsiteX0" fmla="*/ 117475 w 117475"/>
                  <a:gd name="connsiteY0" fmla="*/ 13067 h 25767"/>
                  <a:gd name="connsiteX1" fmla="*/ 38100 w 117475"/>
                  <a:gd name="connsiteY1" fmla="*/ 367 h 25767"/>
                  <a:gd name="connsiteX2" fmla="*/ 0 w 117475"/>
                  <a:gd name="connsiteY2" fmla="*/ 25767 h 2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475" h="25767">
                    <a:moveTo>
                      <a:pt x="117475" y="13067"/>
                    </a:moveTo>
                    <a:cubicBezTo>
                      <a:pt x="87577" y="5658"/>
                      <a:pt x="57679" y="-1750"/>
                      <a:pt x="38100" y="367"/>
                    </a:cubicBezTo>
                    <a:cubicBezTo>
                      <a:pt x="18521" y="2484"/>
                      <a:pt x="9260" y="14125"/>
                      <a:pt x="0" y="25767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7" name="フリーフォーム: 図形 736">
                <a:extLst>
                  <a:ext uri="{FF2B5EF4-FFF2-40B4-BE49-F238E27FC236}">
                    <a16:creationId xmlns:a16="http://schemas.microsoft.com/office/drawing/2014/main" id="{07567F24-E985-4B5E-B4D6-B283F56DDBCD}"/>
                  </a:ext>
                </a:extLst>
              </p:cNvPr>
              <p:cNvSpPr/>
              <p:nvPr/>
            </p:nvSpPr>
            <p:spPr>
              <a:xfrm>
                <a:off x="9216884" y="4400550"/>
                <a:ext cx="225425" cy="86297"/>
              </a:xfrm>
              <a:custGeom>
                <a:avLst/>
                <a:gdLst>
                  <a:gd name="connsiteX0" fmla="*/ 225425 w 225425"/>
                  <a:gd name="connsiteY0" fmla="*/ 0 h 86297"/>
                  <a:gd name="connsiteX1" fmla="*/ 187325 w 225425"/>
                  <a:gd name="connsiteY1" fmla="*/ 47625 h 86297"/>
                  <a:gd name="connsiteX2" fmla="*/ 127000 w 225425"/>
                  <a:gd name="connsiteY2" fmla="*/ 79375 h 86297"/>
                  <a:gd name="connsiteX3" fmla="*/ 69850 w 225425"/>
                  <a:gd name="connsiteY3" fmla="*/ 85725 h 86297"/>
                  <a:gd name="connsiteX4" fmla="*/ 0 w 225425"/>
                  <a:gd name="connsiteY4" fmla="*/ 69850 h 86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25" h="86297">
                    <a:moveTo>
                      <a:pt x="225425" y="0"/>
                    </a:moveTo>
                    <a:cubicBezTo>
                      <a:pt x="214577" y="17198"/>
                      <a:pt x="203729" y="34396"/>
                      <a:pt x="187325" y="47625"/>
                    </a:cubicBezTo>
                    <a:cubicBezTo>
                      <a:pt x="170921" y="60854"/>
                      <a:pt x="146579" y="73025"/>
                      <a:pt x="127000" y="79375"/>
                    </a:cubicBezTo>
                    <a:cubicBezTo>
                      <a:pt x="107421" y="85725"/>
                      <a:pt x="91017" y="87312"/>
                      <a:pt x="69850" y="85725"/>
                    </a:cubicBezTo>
                    <a:cubicBezTo>
                      <a:pt x="48683" y="84138"/>
                      <a:pt x="13758" y="78846"/>
                      <a:pt x="0" y="6985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8" name="フリーフォーム: 図形 737">
                <a:extLst>
                  <a:ext uri="{FF2B5EF4-FFF2-40B4-BE49-F238E27FC236}">
                    <a16:creationId xmlns:a16="http://schemas.microsoft.com/office/drawing/2014/main" id="{1F243478-A332-4A33-A161-32917EA6112F}"/>
                  </a:ext>
                </a:extLst>
              </p:cNvPr>
              <p:cNvSpPr/>
              <p:nvPr/>
            </p:nvSpPr>
            <p:spPr>
              <a:xfrm>
                <a:off x="9334359" y="4578350"/>
                <a:ext cx="203200" cy="107295"/>
              </a:xfrm>
              <a:custGeom>
                <a:avLst/>
                <a:gdLst>
                  <a:gd name="connsiteX0" fmla="*/ 203200 w 203200"/>
                  <a:gd name="connsiteY0" fmla="*/ 0 h 107295"/>
                  <a:gd name="connsiteX1" fmla="*/ 168275 w 203200"/>
                  <a:gd name="connsiteY1" fmla="*/ 41275 h 107295"/>
                  <a:gd name="connsiteX2" fmla="*/ 95250 w 203200"/>
                  <a:gd name="connsiteY2" fmla="*/ 101600 h 107295"/>
                  <a:gd name="connsiteX3" fmla="*/ 38100 w 203200"/>
                  <a:gd name="connsiteY3" fmla="*/ 104775 h 107295"/>
                  <a:gd name="connsiteX4" fmla="*/ 0 w 203200"/>
                  <a:gd name="connsiteY4" fmla="*/ 101600 h 10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200" h="107295">
                    <a:moveTo>
                      <a:pt x="203200" y="0"/>
                    </a:moveTo>
                    <a:cubicBezTo>
                      <a:pt x="194733" y="12171"/>
                      <a:pt x="186267" y="24342"/>
                      <a:pt x="168275" y="41275"/>
                    </a:cubicBezTo>
                    <a:cubicBezTo>
                      <a:pt x="150283" y="58208"/>
                      <a:pt x="116946" y="91017"/>
                      <a:pt x="95250" y="101600"/>
                    </a:cubicBezTo>
                    <a:cubicBezTo>
                      <a:pt x="73554" y="112183"/>
                      <a:pt x="53975" y="104775"/>
                      <a:pt x="38100" y="104775"/>
                    </a:cubicBezTo>
                    <a:cubicBezTo>
                      <a:pt x="22225" y="104775"/>
                      <a:pt x="11112" y="103187"/>
                      <a:pt x="0" y="1016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9" name="フリーフォーム: 図形 738">
                <a:extLst>
                  <a:ext uri="{FF2B5EF4-FFF2-40B4-BE49-F238E27FC236}">
                    <a16:creationId xmlns:a16="http://schemas.microsoft.com/office/drawing/2014/main" id="{B8CA53E2-BCCB-4763-8387-071B6E989E48}"/>
                  </a:ext>
                </a:extLst>
              </p:cNvPr>
              <p:cNvSpPr/>
              <p:nvPr/>
            </p:nvSpPr>
            <p:spPr>
              <a:xfrm>
                <a:off x="9623284" y="5848350"/>
                <a:ext cx="107950" cy="64386"/>
              </a:xfrm>
              <a:custGeom>
                <a:avLst/>
                <a:gdLst>
                  <a:gd name="connsiteX0" fmla="*/ 107950 w 107950"/>
                  <a:gd name="connsiteY0" fmla="*/ 0 h 64386"/>
                  <a:gd name="connsiteX1" fmla="*/ 38100 w 107950"/>
                  <a:gd name="connsiteY1" fmla="*/ 60325 h 64386"/>
                  <a:gd name="connsiteX2" fmla="*/ 0 w 107950"/>
                  <a:gd name="connsiteY2" fmla="*/ 53975 h 6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950" h="64386">
                    <a:moveTo>
                      <a:pt x="107950" y="0"/>
                    </a:moveTo>
                    <a:cubicBezTo>
                      <a:pt x="82021" y="25664"/>
                      <a:pt x="56092" y="51329"/>
                      <a:pt x="38100" y="60325"/>
                    </a:cubicBezTo>
                    <a:cubicBezTo>
                      <a:pt x="20108" y="69321"/>
                      <a:pt x="10054" y="61648"/>
                      <a:pt x="0" y="5397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0" name="フリーフォーム: 図形 739">
                <a:extLst>
                  <a:ext uri="{FF2B5EF4-FFF2-40B4-BE49-F238E27FC236}">
                    <a16:creationId xmlns:a16="http://schemas.microsoft.com/office/drawing/2014/main" id="{9C627CE4-3806-483C-AE84-9D803123F73F}"/>
                  </a:ext>
                </a:extLst>
              </p:cNvPr>
              <p:cNvSpPr/>
              <p:nvPr/>
            </p:nvSpPr>
            <p:spPr>
              <a:xfrm>
                <a:off x="9635984" y="5972175"/>
                <a:ext cx="95250" cy="55502"/>
              </a:xfrm>
              <a:custGeom>
                <a:avLst/>
                <a:gdLst>
                  <a:gd name="connsiteX0" fmla="*/ 95250 w 95250"/>
                  <a:gd name="connsiteY0" fmla="*/ 0 h 55502"/>
                  <a:gd name="connsiteX1" fmla="*/ 50800 w 95250"/>
                  <a:gd name="connsiteY1" fmla="*/ 38100 h 55502"/>
                  <a:gd name="connsiteX2" fmla="*/ 38100 w 95250"/>
                  <a:gd name="connsiteY2" fmla="*/ 53975 h 55502"/>
                  <a:gd name="connsiteX3" fmla="*/ 0 w 95250"/>
                  <a:gd name="connsiteY3" fmla="*/ 53975 h 5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55502">
                    <a:moveTo>
                      <a:pt x="95250" y="0"/>
                    </a:moveTo>
                    <a:cubicBezTo>
                      <a:pt x="77787" y="14552"/>
                      <a:pt x="60325" y="29104"/>
                      <a:pt x="50800" y="38100"/>
                    </a:cubicBezTo>
                    <a:cubicBezTo>
                      <a:pt x="41275" y="47096"/>
                      <a:pt x="46567" y="51329"/>
                      <a:pt x="38100" y="53975"/>
                    </a:cubicBezTo>
                    <a:cubicBezTo>
                      <a:pt x="29633" y="56621"/>
                      <a:pt x="14816" y="55298"/>
                      <a:pt x="0" y="5397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1" name="フリーフォーム: 図形 740">
                <a:extLst>
                  <a:ext uri="{FF2B5EF4-FFF2-40B4-BE49-F238E27FC236}">
                    <a16:creationId xmlns:a16="http://schemas.microsoft.com/office/drawing/2014/main" id="{04ACF45C-A1A5-4A92-89D6-065B4D658BED}"/>
                  </a:ext>
                </a:extLst>
              </p:cNvPr>
              <p:cNvSpPr/>
              <p:nvPr/>
            </p:nvSpPr>
            <p:spPr>
              <a:xfrm>
                <a:off x="9655034" y="6061075"/>
                <a:ext cx="90110" cy="36729"/>
              </a:xfrm>
              <a:custGeom>
                <a:avLst/>
                <a:gdLst>
                  <a:gd name="connsiteX0" fmla="*/ 0 w 90110"/>
                  <a:gd name="connsiteY0" fmla="*/ 28575 h 36729"/>
                  <a:gd name="connsiteX1" fmla="*/ 53975 w 90110"/>
                  <a:gd name="connsiteY1" fmla="*/ 34925 h 36729"/>
                  <a:gd name="connsiteX2" fmla="*/ 85725 w 90110"/>
                  <a:gd name="connsiteY2" fmla="*/ 0 h 3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10" h="36729">
                    <a:moveTo>
                      <a:pt x="0" y="28575"/>
                    </a:moveTo>
                    <a:cubicBezTo>
                      <a:pt x="19843" y="34131"/>
                      <a:pt x="39687" y="39688"/>
                      <a:pt x="53975" y="34925"/>
                    </a:cubicBezTo>
                    <a:cubicBezTo>
                      <a:pt x="68263" y="30162"/>
                      <a:pt x="102129" y="3175"/>
                      <a:pt x="85725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2" name="フリーフォーム: 図形 741">
                <a:extLst>
                  <a:ext uri="{FF2B5EF4-FFF2-40B4-BE49-F238E27FC236}">
                    <a16:creationId xmlns:a16="http://schemas.microsoft.com/office/drawing/2014/main" id="{3A221894-E885-4A3A-8D29-023BE43BE639}"/>
                  </a:ext>
                </a:extLst>
              </p:cNvPr>
              <p:cNvSpPr/>
              <p:nvPr/>
            </p:nvSpPr>
            <p:spPr>
              <a:xfrm>
                <a:off x="9967772" y="1909763"/>
                <a:ext cx="193675" cy="136525"/>
              </a:xfrm>
              <a:custGeom>
                <a:avLst/>
                <a:gdLst>
                  <a:gd name="connsiteX0" fmla="*/ 193675 w 193675"/>
                  <a:gd name="connsiteY0" fmla="*/ 136525 h 136525"/>
                  <a:gd name="connsiteX1" fmla="*/ 155575 w 193675"/>
                  <a:gd name="connsiteY1" fmla="*/ 103187 h 136525"/>
                  <a:gd name="connsiteX2" fmla="*/ 119062 w 193675"/>
                  <a:gd name="connsiteY2" fmla="*/ 73025 h 136525"/>
                  <a:gd name="connsiteX3" fmla="*/ 80962 w 193675"/>
                  <a:gd name="connsiteY3" fmla="*/ 53975 h 136525"/>
                  <a:gd name="connsiteX4" fmla="*/ 52387 w 193675"/>
                  <a:gd name="connsiteY4" fmla="*/ 34925 h 136525"/>
                  <a:gd name="connsiteX5" fmla="*/ 28575 w 193675"/>
                  <a:gd name="connsiteY5" fmla="*/ 17462 h 136525"/>
                  <a:gd name="connsiteX6" fmla="*/ 0 w 193675"/>
                  <a:gd name="connsiteY6" fmla="*/ 0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675" h="136525">
                    <a:moveTo>
                      <a:pt x="193675" y="136525"/>
                    </a:moveTo>
                    <a:cubicBezTo>
                      <a:pt x="180842" y="125147"/>
                      <a:pt x="168010" y="113770"/>
                      <a:pt x="155575" y="103187"/>
                    </a:cubicBezTo>
                    <a:cubicBezTo>
                      <a:pt x="143140" y="92604"/>
                      <a:pt x="131497" y="81227"/>
                      <a:pt x="119062" y="73025"/>
                    </a:cubicBezTo>
                    <a:cubicBezTo>
                      <a:pt x="106626" y="64823"/>
                      <a:pt x="92074" y="60325"/>
                      <a:pt x="80962" y="53975"/>
                    </a:cubicBezTo>
                    <a:cubicBezTo>
                      <a:pt x="69850" y="47625"/>
                      <a:pt x="61118" y="41011"/>
                      <a:pt x="52387" y="34925"/>
                    </a:cubicBezTo>
                    <a:cubicBezTo>
                      <a:pt x="43656" y="28839"/>
                      <a:pt x="37306" y="23283"/>
                      <a:pt x="28575" y="17462"/>
                    </a:cubicBezTo>
                    <a:cubicBezTo>
                      <a:pt x="19844" y="11641"/>
                      <a:pt x="0" y="0"/>
                      <a:pt x="0" y="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3" name="フリーフォーム: 図形 742">
                <a:extLst>
                  <a:ext uri="{FF2B5EF4-FFF2-40B4-BE49-F238E27FC236}">
                    <a16:creationId xmlns:a16="http://schemas.microsoft.com/office/drawing/2014/main" id="{3DEEACC6-8270-45D3-AA48-9FB45F9D1738}"/>
                  </a:ext>
                </a:extLst>
              </p:cNvPr>
              <p:cNvSpPr/>
              <p:nvPr/>
            </p:nvSpPr>
            <p:spPr>
              <a:xfrm>
                <a:off x="9315309" y="1952625"/>
                <a:ext cx="158750" cy="428625"/>
              </a:xfrm>
              <a:custGeom>
                <a:avLst/>
                <a:gdLst>
                  <a:gd name="connsiteX0" fmla="*/ 0 w 158750"/>
                  <a:gd name="connsiteY0" fmla="*/ 0 h 428625"/>
                  <a:gd name="connsiteX1" fmla="*/ 19050 w 158750"/>
                  <a:gd name="connsiteY1" fmla="*/ 82550 h 428625"/>
                  <a:gd name="connsiteX2" fmla="*/ 31750 w 158750"/>
                  <a:gd name="connsiteY2" fmla="*/ 177800 h 428625"/>
                  <a:gd name="connsiteX3" fmla="*/ 73025 w 158750"/>
                  <a:gd name="connsiteY3" fmla="*/ 247650 h 428625"/>
                  <a:gd name="connsiteX4" fmla="*/ 111125 w 158750"/>
                  <a:gd name="connsiteY4" fmla="*/ 304800 h 428625"/>
                  <a:gd name="connsiteX5" fmla="*/ 142875 w 158750"/>
                  <a:gd name="connsiteY5" fmla="*/ 371475 h 428625"/>
                  <a:gd name="connsiteX6" fmla="*/ 158750 w 158750"/>
                  <a:gd name="connsiteY6" fmla="*/ 42862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750" h="428625">
                    <a:moveTo>
                      <a:pt x="0" y="0"/>
                    </a:moveTo>
                    <a:cubicBezTo>
                      <a:pt x="6879" y="26458"/>
                      <a:pt x="13758" y="52917"/>
                      <a:pt x="19050" y="82550"/>
                    </a:cubicBezTo>
                    <a:cubicBezTo>
                      <a:pt x="24342" y="112183"/>
                      <a:pt x="22754" y="150283"/>
                      <a:pt x="31750" y="177800"/>
                    </a:cubicBezTo>
                    <a:cubicBezTo>
                      <a:pt x="40746" y="205317"/>
                      <a:pt x="59796" y="226483"/>
                      <a:pt x="73025" y="247650"/>
                    </a:cubicBezTo>
                    <a:cubicBezTo>
                      <a:pt x="86254" y="268817"/>
                      <a:pt x="99483" y="284163"/>
                      <a:pt x="111125" y="304800"/>
                    </a:cubicBezTo>
                    <a:cubicBezTo>
                      <a:pt x="122767" y="325437"/>
                      <a:pt x="134938" y="350838"/>
                      <a:pt x="142875" y="371475"/>
                    </a:cubicBezTo>
                    <a:cubicBezTo>
                      <a:pt x="150813" y="392113"/>
                      <a:pt x="154781" y="410369"/>
                      <a:pt x="158750" y="42862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4" name="フリーフォーム: 図形 743">
                <a:extLst>
                  <a:ext uri="{FF2B5EF4-FFF2-40B4-BE49-F238E27FC236}">
                    <a16:creationId xmlns:a16="http://schemas.microsoft.com/office/drawing/2014/main" id="{51539CFC-601E-4A79-AD15-85A3422C8CE4}"/>
                  </a:ext>
                </a:extLst>
              </p:cNvPr>
              <p:cNvSpPr/>
              <p:nvPr/>
            </p:nvSpPr>
            <p:spPr>
              <a:xfrm>
                <a:off x="9145447" y="2251075"/>
                <a:ext cx="79375" cy="22744"/>
              </a:xfrm>
              <a:custGeom>
                <a:avLst/>
                <a:gdLst>
                  <a:gd name="connsiteX0" fmla="*/ 0 w 79375"/>
                  <a:gd name="connsiteY0" fmla="*/ 0 h 22744"/>
                  <a:gd name="connsiteX1" fmla="*/ 55562 w 79375"/>
                  <a:gd name="connsiteY1" fmla="*/ 22225 h 22744"/>
                  <a:gd name="connsiteX2" fmla="*/ 79375 w 79375"/>
                  <a:gd name="connsiteY2" fmla="*/ 14288 h 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375" h="22744">
                    <a:moveTo>
                      <a:pt x="0" y="0"/>
                    </a:moveTo>
                    <a:cubicBezTo>
                      <a:pt x="21166" y="9922"/>
                      <a:pt x="42333" y="19844"/>
                      <a:pt x="55562" y="22225"/>
                    </a:cubicBezTo>
                    <a:cubicBezTo>
                      <a:pt x="68791" y="24606"/>
                      <a:pt x="77258" y="18257"/>
                      <a:pt x="79375" y="14288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5" name="フリーフォーム: 図形 744">
                <a:extLst>
                  <a:ext uri="{FF2B5EF4-FFF2-40B4-BE49-F238E27FC236}">
                    <a16:creationId xmlns:a16="http://schemas.microsoft.com/office/drawing/2014/main" id="{AC0A10D5-9A58-44EB-9F51-3264D1606B3B}"/>
                  </a:ext>
                </a:extLst>
              </p:cNvPr>
              <p:cNvSpPr/>
              <p:nvPr/>
            </p:nvSpPr>
            <p:spPr>
              <a:xfrm>
                <a:off x="9113697" y="2309813"/>
                <a:ext cx="73025" cy="40922"/>
              </a:xfrm>
              <a:custGeom>
                <a:avLst/>
                <a:gdLst>
                  <a:gd name="connsiteX0" fmla="*/ 0 w 73025"/>
                  <a:gd name="connsiteY0" fmla="*/ 0 h 40922"/>
                  <a:gd name="connsiteX1" fmla="*/ 60325 w 73025"/>
                  <a:gd name="connsiteY1" fmla="*/ 38100 h 40922"/>
                  <a:gd name="connsiteX2" fmla="*/ 73025 w 73025"/>
                  <a:gd name="connsiteY2" fmla="*/ 38100 h 4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25" h="40922">
                    <a:moveTo>
                      <a:pt x="0" y="0"/>
                    </a:moveTo>
                    <a:cubicBezTo>
                      <a:pt x="24077" y="15875"/>
                      <a:pt x="48154" y="31750"/>
                      <a:pt x="60325" y="38100"/>
                    </a:cubicBezTo>
                    <a:cubicBezTo>
                      <a:pt x="72496" y="44450"/>
                      <a:pt x="73025" y="38100"/>
                      <a:pt x="73025" y="381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6" name="フリーフォーム: 図形 745">
                <a:extLst>
                  <a:ext uri="{FF2B5EF4-FFF2-40B4-BE49-F238E27FC236}">
                    <a16:creationId xmlns:a16="http://schemas.microsoft.com/office/drawing/2014/main" id="{6AD69E08-9639-4939-BFD9-FDBAA7F4A1C6}"/>
                  </a:ext>
                </a:extLst>
              </p:cNvPr>
              <p:cNvSpPr/>
              <p:nvPr/>
            </p:nvSpPr>
            <p:spPr>
              <a:xfrm>
                <a:off x="9097822" y="2381250"/>
                <a:ext cx="111125" cy="31017"/>
              </a:xfrm>
              <a:custGeom>
                <a:avLst/>
                <a:gdLst>
                  <a:gd name="connsiteX0" fmla="*/ 0 w 111125"/>
                  <a:gd name="connsiteY0" fmla="*/ 0 h 31017"/>
                  <a:gd name="connsiteX1" fmla="*/ 49212 w 111125"/>
                  <a:gd name="connsiteY1" fmla="*/ 28575 h 31017"/>
                  <a:gd name="connsiteX2" fmla="*/ 69850 w 111125"/>
                  <a:gd name="connsiteY2" fmla="*/ 28575 h 31017"/>
                  <a:gd name="connsiteX3" fmla="*/ 111125 w 111125"/>
                  <a:gd name="connsiteY3" fmla="*/ 20638 h 31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125" h="31017">
                    <a:moveTo>
                      <a:pt x="0" y="0"/>
                    </a:moveTo>
                    <a:cubicBezTo>
                      <a:pt x="18785" y="11906"/>
                      <a:pt x="37570" y="23813"/>
                      <a:pt x="49212" y="28575"/>
                    </a:cubicBezTo>
                    <a:cubicBezTo>
                      <a:pt x="60854" y="33337"/>
                      <a:pt x="59531" y="29898"/>
                      <a:pt x="69850" y="28575"/>
                    </a:cubicBezTo>
                    <a:cubicBezTo>
                      <a:pt x="80169" y="27252"/>
                      <a:pt x="105304" y="23284"/>
                      <a:pt x="111125" y="20638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7" name="フリーフォーム: 図形 746">
                <a:extLst>
                  <a:ext uri="{FF2B5EF4-FFF2-40B4-BE49-F238E27FC236}">
                    <a16:creationId xmlns:a16="http://schemas.microsoft.com/office/drawing/2014/main" id="{0016D0CB-933D-4FA4-9360-6F582B2A1F5E}"/>
                  </a:ext>
                </a:extLst>
              </p:cNvPr>
              <p:cNvSpPr/>
              <p:nvPr/>
            </p:nvSpPr>
            <p:spPr>
              <a:xfrm>
                <a:off x="8659570" y="1138547"/>
                <a:ext cx="73687" cy="207862"/>
              </a:xfrm>
              <a:custGeom>
                <a:avLst/>
                <a:gdLst>
                  <a:gd name="connsiteX0" fmla="*/ 73127 w 73687"/>
                  <a:gd name="connsiteY0" fmla="*/ 1278 h 207862"/>
                  <a:gd name="connsiteX1" fmla="*/ 41377 w 73687"/>
                  <a:gd name="connsiteY1" fmla="*/ 75891 h 207862"/>
                  <a:gd name="connsiteX2" fmla="*/ 54077 w 73687"/>
                  <a:gd name="connsiteY2" fmla="*/ 128278 h 207862"/>
                  <a:gd name="connsiteX3" fmla="*/ 68364 w 73687"/>
                  <a:gd name="connsiteY3" fmla="*/ 166378 h 207862"/>
                  <a:gd name="connsiteX4" fmla="*/ 55664 w 73687"/>
                  <a:gd name="connsiteY4" fmla="*/ 207653 h 207862"/>
                  <a:gd name="connsiteX5" fmla="*/ 28677 w 73687"/>
                  <a:gd name="connsiteY5" fmla="*/ 180666 h 207862"/>
                  <a:gd name="connsiteX6" fmla="*/ 14389 w 73687"/>
                  <a:gd name="connsiteY6" fmla="*/ 142566 h 207862"/>
                  <a:gd name="connsiteX7" fmla="*/ 102 w 73687"/>
                  <a:gd name="connsiteY7" fmla="*/ 110816 h 207862"/>
                  <a:gd name="connsiteX8" fmla="*/ 8039 w 73687"/>
                  <a:gd name="connsiteY8" fmla="*/ 67953 h 207862"/>
                  <a:gd name="connsiteX9" fmla="*/ 9627 w 73687"/>
                  <a:gd name="connsiteY9" fmla="*/ 31441 h 207862"/>
                  <a:gd name="connsiteX10" fmla="*/ 73127 w 73687"/>
                  <a:gd name="connsiteY10" fmla="*/ 1278 h 20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687" h="207862">
                    <a:moveTo>
                      <a:pt x="73127" y="1278"/>
                    </a:moveTo>
                    <a:cubicBezTo>
                      <a:pt x="78419" y="8686"/>
                      <a:pt x="44552" y="54724"/>
                      <a:pt x="41377" y="75891"/>
                    </a:cubicBezTo>
                    <a:cubicBezTo>
                      <a:pt x="38202" y="97058"/>
                      <a:pt x="49579" y="113197"/>
                      <a:pt x="54077" y="128278"/>
                    </a:cubicBezTo>
                    <a:cubicBezTo>
                      <a:pt x="58575" y="143359"/>
                      <a:pt x="68099" y="153149"/>
                      <a:pt x="68364" y="166378"/>
                    </a:cubicBezTo>
                    <a:cubicBezTo>
                      <a:pt x="68628" y="179607"/>
                      <a:pt x="62278" y="205272"/>
                      <a:pt x="55664" y="207653"/>
                    </a:cubicBezTo>
                    <a:cubicBezTo>
                      <a:pt x="49050" y="210034"/>
                      <a:pt x="35556" y="191514"/>
                      <a:pt x="28677" y="180666"/>
                    </a:cubicBezTo>
                    <a:cubicBezTo>
                      <a:pt x="21798" y="169818"/>
                      <a:pt x="19151" y="154208"/>
                      <a:pt x="14389" y="142566"/>
                    </a:cubicBezTo>
                    <a:cubicBezTo>
                      <a:pt x="9627" y="130924"/>
                      <a:pt x="1160" y="123251"/>
                      <a:pt x="102" y="110816"/>
                    </a:cubicBezTo>
                    <a:cubicBezTo>
                      <a:pt x="-956" y="98381"/>
                      <a:pt x="6452" y="81182"/>
                      <a:pt x="8039" y="67953"/>
                    </a:cubicBezTo>
                    <a:cubicBezTo>
                      <a:pt x="9626" y="54724"/>
                      <a:pt x="5658" y="42289"/>
                      <a:pt x="9627" y="31441"/>
                    </a:cubicBezTo>
                    <a:cubicBezTo>
                      <a:pt x="13596" y="20593"/>
                      <a:pt x="67835" y="-6130"/>
                      <a:pt x="73127" y="1278"/>
                    </a:cubicBezTo>
                    <a:close/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8" name="フリーフォーム: 図形 747">
                <a:extLst>
                  <a:ext uri="{FF2B5EF4-FFF2-40B4-BE49-F238E27FC236}">
                    <a16:creationId xmlns:a16="http://schemas.microsoft.com/office/drawing/2014/main" id="{08FFFCE5-283A-4DB8-ADED-ECB0C17C954C}"/>
                  </a:ext>
                </a:extLst>
              </p:cNvPr>
              <p:cNvSpPr/>
              <p:nvPr/>
            </p:nvSpPr>
            <p:spPr>
              <a:xfrm>
                <a:off x="8581325" y="997255"/>
                <a:ext cx="129274" cy="200483"/>
              </a:xfrm>
              <a:custGeom>
                <a:avLst/>
                <a:gdLst>
                  <a:gd name="connsiteX0" fmla="*/ 129147 w 129274"/>
                  <a:gd name="connsiteY0" fmla="*/ 7633 h 200483"/>
                  <a:gd name="connsiteX1" fmla="*/ 46597 w 129274"/>
                  <a:gd name="connsiteY1" fmla="*/ 93358 h 200483"/>
                  <a:gd name="connsiteX2" fmla="*/ 37072 w 129274"/>
                  <a:gd name="connsiteY2" fmla="*/ 150508 h 200483"/>
                  <a:gd name="connsiteX3" fmla="*/ 32309 w 129274"/>
                  <a:gd name="connsiteY3" fmla="*/ 199720 h 200483"/>
                  <a:gd name="connsiteX4" fmla="*/ 6909 w 129274"/>
                  <a:gd name="connsiteY4" fmla="*/ 177495 h 200483"/>
                  <a:gd name="connsiteX5" fmla="*/ 559 w 129274"/>
                  <a:gd name="connsiteY5" fmla="*/ 137808 h 200483"/>
                  <a:gd name="connsiteX6" fmla="*/ 18022 w 129274"/>
                  <a:gd name="connsiteY6" fmla="*/ 88595 h 200483"/>
                  <a:gd name="connsiteX7" fmla="*/ 46597 w 129274"/>
                  <a:gd name="connsiteY7" fmla="*/ 36208 h 200483"/>
                  <a:gd name="connsiteX8" fmla="*/ 65647 w 129274"/>
                  <a:gd name="connsiteY8" fmla="*/ 9220 h 200483"/>
                  <a:gd name="connsiteX9" fmla="*/ 129147 w 129274"/>
                  <a:gd name="connsiteY9" fmla="*/ 7633 h 20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274" h="200483">
                    <a:moveTo>
                      <a:pt x="129147" y="7633"/>
                    </a:moveTo>
                    <a:cubicBezTo>
                      <a:pt x="125972" y="21656"/>
                      <a:pt x="61943" y="69546"/>
                      <a:pt x="46597" y="93358"/>
                    </a:cubicBezTo>
                    <a:cubicBezTo>
                      <a:pt x="31251" y="117170"/>
                      <a:pt x="39453" y="132781"/>
                      <a:pt x="37072" y="150508"/>
                    </a:cubicBezTo>
                    <a:cubicBezTo>
                      <a:pt x="34691" y="168235"/>
                      <a:pt x="37336" y="195222"/>
                      <a:pt x="32309" y="199720"/>
                    </a:cubicBezTo>
                    <a:cubicBezTo>
                      <a:pt x="27282" y="204218"/>
                      <a:pt x="12201" y="187814"/>
                      <a:pt x="6909" y="177495"/>
                    </a:cubicBezTo>
                    <a:cubicBezTo>
                      <a:pt x="1617" y="167176"/>
                      <a:pt x="-1293" y="152625"/>
                      <a:pt x="559" y="137808"/>
                    </a:cubicBezTo>
                    <a:cubicBezTo>
                      <a:pt x="2411" y="122991"/>
                      <a:pt x="10349" y="105528"/>
                      <a:pt x="18022" y="88595"/>
                    </a:cubicBezTo>
                    <a:cubicBezTo>
                      <a:pt x="25695" y="71662"/>
                      <a:pt x="38660" y="49437"/>
                      <a:pt x="46597" y="36208"/>
                    </a:cubicBezTo>
                    <a:cubicBezTo>
                      <a:pt x="54534" y="22979"/>
                      <a:pt x="56122" y="16628"/>
                      <a:pt x="65647" y="9220"/>
                    </a:cubicBezTo>
                    <a:cubicBezTo>
                      <a:pt x="75172" y="1812"/>
                      <a:pt x="132322" y="-6390"/>
                      <a:pt x="129147" y="7633"/>
                    </a:cubicBezTo>
                    <a:close/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9" name="フリーフォーム: 図形 748">
                <a:extLst>
                  <a:ext uri="{FF2B5EF4-FFF2-40B4-BE49-F238E27FC236}">
                    <a16:creationId xmlns:a16="http://schemas.microsoft.com/office/drawing/2014/main" id="{DFA40BAE-AF50-4353-A2A7-CB6AE4D93943}"/>
                  </a:ext>
                </a:extLst>
              </p:cNvPr>
              <p:cNvSpPr/>
              <p:nvPr/>
            </p:nvSpPr>
            <p:spPr>
              <a:xfrm>
                <a:off x="9379831" y="787400"/>
                <a:ext cx="50836" cy="166489"/>
              </a:xfrm>
              <a:custGeom>
                <a:avLst/>
                <a:gdLst>
                  <a:gd name="connsiteX0" fmla="*/ 50836 w 50836"/>
                  <a:gd name="connsiteY0" fmla="*/ 0 h 166489"/>
                  <a:gd name="connsiteX1" fmla="*/ 10620 w 50836"/>
                  <a:gd name="connsiteY1" fmla="*/ 80433 h 166489"/>
                  <a:gd name="connsiteX2" fmla="*/ 4270 w 50836"/>
                  <a:gd name="connsiteY2" fmla="*/ 114300 h 166489"/>
                  <a:gd name="connsiteX3" fmla="*/ 36 w 50836"/>
                  <a:gd name="connsiteY3" fmla="*/ 152400 h 166489"/>
                  <a:gd name="connsiteX4" fmla="*/ 36 w 50836"/>
                  <a:gd name="connsiteY4" fmla="*/ 165100 h 16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36" h="166489">
                    <a:moveTo>
                      <a:pt x="50836" y="0"/>
                    </a:moveTo>
                    <a:cubicBezTo>
                      <a:pt x="34608" y="30691"/>
                      <a:pt x="18381" y="61383"/>
                      <a:pt x="10620" y="80433"/>
                    </a:cubicBezTo>
                    <a:cubicBezTo>
                      <a:pt x="2859" y="99483"/>
                      <a:pt x="6034" y="102306"/>
                      <a:pt x="4270" y="114300"/>
                    </a:cubicBezTo>
                    <a:cubicBezTo>
                      <a:pt x="2506" y="126295"/>
                      <a:pt x="742" y="143933"/>
                      <a:pt x="36" y="152400"/>
                    </a:cubicBezTo>
                    <a:cubicBezTo>
                      <a:pt x="-670" y="160867"/>
                      <a:pt x="9208" y="170039"/>
                      <a:pt x="36" y="1651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0" name="フリーフォーム: 図形 749">
                <a:extLst>
                  <a:ext uri="{FF2B5EF4-FFF2-40B4-BE49-F238E27FC236}">
                    <a16:creationId xmlns:a16="http://schemas.microsoft.com/office/drawing/2014/main" id="{5F366A27-F78E-436D-A113-93BB645525B9}"/>
                  </a:ext>
                </a:extLst>
              </p:cNvPr>
              <p:cNvSpPr/>
              <p:nvPr/>
            </p:nvSpPr>
            <p:spPr>
              <a:xfrm>
                <a:off x="9365051" y="228600"/>
                <a:ext cx="254000" cy="283633"/>
              </a:xfrm>
              <a:custGeom>
                <a:avLst/>
                <a:gdLst>
                  <a:gd name="connsiteX0" fmla="*/ 254000 w 254000"/>
                  <a:gd name="connsiteY0" fmla="*/ 0 h 283633"/>
                  <a:gd name="connsiteX1" fmla="*/ 192616 w 254000"/>
                  <a:gd name="connsiteY1" fmla="*/ 23283 h 283633"/>
                  <a:gd name="connsiteX2" fmla="*/ 154516 w 254000"/>
                  <a:gd name="connsiteY2" fmla="*/ 76200 h 283633"/>
                  <a:gd name="connsiteX3" fmla="*/ 116416 w 254000"/>
                  <a:gd name="connsiteY3" fmla="*/ 135467 h 283633"/>
                  <a:gd name="connsiteX4" fmla="*/ 76200 w 254000"/>
                  <a:gd name="connsiteY4" fmla="*/ 207433 h 283633"/>
                  <a:gd name="connsiteX5" fmla="*/ 42333 w 254000"/>
                  <a:gd name="connsiteY5" fmla="*/ 254000 h 283633"/>
                  <a:gd name="connsiteX6" fmla="*/ 0 w 254000"/>
                  <a:gd name="connsiteY6" fmla="*/ 283633 h 28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00" h="283633">
                    <a:moveTo>
                      <a:pt x="254000" y="0"/>
                    </a:moveTo>
                    <a:cubicBezTo>
                      <a:pt x="231598" y="5291"/>
                      <a:pt x="209197" y="10583"/>
                      <a:pt x="192616" y="23283"/>
                    </a:cubicBezTo>
                    <a:cubicBezTo>
                      <a:pt x="176035" y="35983"/>
                      <a:pt x="167216" y="57503"/>
                      <a:pt x="154516" y="76200"/>
                    </a:cubicBezTo>
                    <a:cubicBezTo>
                      <a:pt x="141816" y="94897"/>
                      <a:pt x="129469" y="113595"/>
                      <a:pt x="116416" y="135467"/>
                    </a:cubicBezTo>
                    <a:cubicBezTo>
                      <a:pt x="103363" y="157339"/>
                      <a:pt x="88547" y="187678"/>
                      <a:pt x="76200" y="207433"/>
                    </a:cubicBezTo>
                    <a:cubicBezTo>
                      <a:pt x="63853" y="227188"/>
                      <a:pt x="55033" y="241300"/>
                      <a:pt x="42333" y="254000"/>
                    </a:cubicBezTo>
                    <a:cubicBezTo>
                      <a:pt x="29633" y="266700"/>
                      <a:pt x="11642" y="280811"/>
                      <a:pt x="0" y="283633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1" name="フリーフォーム: 図形 750">
                <a:extLst>
                  <a:ext uri="{FF2B5EF4-FFF2-40B4-BE49-F238E27FC236}">
                    <a16:creationId xmlns:a16="http://schemas.microsoft.com/office/drawing/2014/main" id="{530279C2-6107-414C-8472-582425B377AF}"/>
                  </a:ext>
                </a:extLst>
              </p:cNvPr>
              <p:cNvSpPr/>
              <p:nvPr/>
            </p:nvSpPr>
            <p:spPr>
              <a:xfrm>
                <a:off x="9794734" y="251917"/>
                <a:ext cx="96838" cy="21133"/>
              </a:xfrm>
              <a:custGeom>
                <a:avLst/>
                <a:gdLst>
                  <a:gd name="connsiteX0" fmla="*/ 0 w 96838"/>
                  <a:gd name="connsiteY0" fmla="*/ 8433 h 21133"/>
                  <a:gd name="connsiteX1" fmla="*/ 61913 w 96838"/>
                  <a:gd name="connsiteY1" fmla="*/ 496 h 21133"/>
                  <a:gd name="connsiteX2" fmla="*/ 96838 w 96838"/>
                  <a:gd name="connsiteY2" fmla="*/ 21133 h 2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838" h="21133">
                    <a:moveTo>
                      <a:pt x="0" y="8433"/>
                    </a:moveTo>
                    <a:cubicBezTo>
                      <a:pt x="22886" y="3406"/>
                      <a:pt x="45773" y="-1621"/>
                      <a:pt x="61913" y="496"/>
                    </a:cubicBezTo>
                    <a:cubicBezTo>
                      <a:pt x="78053" y="2613"/>
                      <a:pt x="87445" y="11873"/>
                      <a:pt x="96838" y="21133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2" name="フリーフォーム: 図形 751">
                <a:extLst>
                  <a:ext uri="{FF2B5EF4-FFF2-40B4-BE49-F238E27FC236}">
                    <a16:creationId xmlns:a16="http://schemas.microsoft.com/office/drawing/2014/main" id="{872599AE-B32B-4A7F-BE7C-4F4B2286665C}"/>
                  </a:ext>
                </a:extLst>
              </p:cNvPr>
              <p:cNvSpPr/>
              <p:nvPr/>
            </p:nvSpPr>
            <p:spPr>
              <a:xfrm>
                <a:off x="9225524" y="798513"/>
                <a:ext cx="73910" cy="196850"/>
              </a:xfrm>
              <a:custGeom>
                <a:avLst/>
                <a:gdLst>
                  <a:gd name="connsiteX0" fmla="*/ 73910 w 73910"/>
                  <a:gd name="connsiteY0" fmla="*/ 0 h 196850"/>
                  <a:gd name="connsiteX1" fmla="*/ 26285 w 73910"/>
                  <a:gd name="connsiteY1" fmla="*/ 61912 h 196850"/>
                  <a:gd name="connsiteX2" fmla="*/ 11998 w 73910"/>
                  <a:gd name="connsiteY2" fmla="*/ 92075 h 196850"/>
                  <a:gd name="connsiteX3" fmla="*/ 885 w 73910"/>
                  <a:gd name="connsiteY3" fmla="*/ 127000 h 196850"/>
                  <a:gd name="connsiteX4" fmla="*/ 885 w 73910"/>
                  <a:gd name="connsiteY4" fmla="*/ 155575 h 196850"/>
                  <a:gd name="connsiteX5" fmla="*/ 2473 w 73910"/>
                  <a:gd name="connsiteY5" fmla="*/ 196850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910" h="196850">
                    <a:moveTo>
                      <a:pt x="73910" y="0"/>
                    </a:moveTo>
                    <a:cubicBezTo>
                      <a:pt x="55257" y="23283"/>
                      <a:pt x="36604" y="46566"/>
                      <a:pt x="26285" y="61912"/>
                    </a:cubicBezTo>
                    <a:cubicBezTo>
                      <a:pt x="15966" y="77258"/>
                      <a:pt x="16231" y="81227"/>
                      <a:pt x="11998" y="92075"/>
                    </a:cubicBezTo>
                    <a:cubicBezTo>
                      <a:pt x="7765" y="102923"/>
                      <a:pt x="2737" y="116417"/>
                      <a:pt x="885" y="127000"/>
                    </a:cubicBezTo>
                    <a:cubicBezTo>
                      <a:pt x="-967" y="137583"/>
                      <a:pt x="620" y="143933"/>
                      <a:pt x="885" y="155575"/>
                    </a:cubicBezTo>
                    <a:cubicBezTo>
                      <a:pt x="1150" y="167217"/>
                      <a:pt x="3531" y="192088"/>
                      <a:pt x="2473" y="19685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3" name="フリーフォーム: 図形 752">
                <a:extLst>
                  <a:ext uri="{FF2B5EF4-FFF2-40B4-BE49-F238E27FC236}">
                    <a16:creationId xmlns:a16="http://schemas.microsoft.com/office/drawing/2014/main" id="{E06F5CDA-F6A1-484D-A072-51C1FBBF5C13}"/>
                  </a:ext>
                </a:extLst>
              </p:cNvPr>
              <p:cNvSpPr/>
              <p:nvPr/>
            </p:nvSpPr>
            <p:spPr>
              <a:xfrm>
                <a:off x="9127984" y="863600"/>
                <a:ext cx="71438" cy="136525"/>
              </a:xfrm>
              <a:custGeom>
                <a:avLst/>
                <a:gdLst>
                  <a:gd name="connsiteX0" fmla="*/ 71438 w 71438"/>
                  <a:gd name="connsiteY0" fmla="*/ 0 h 136525"/>
                  <a:gd name="connsiteX1" fmla="*/ 46038 w 71438"/>
                  <a:gd name="connsiteY1" fmla="*/ 44450 h 136525"/>
                  <a:gd name="connsiteX2" fmla="*/ 41275 w 71438"/>
                  <a:gd name="connsiteY2" fmla="*/ 87313 h 136525"/>
                  <a:gd name="connsiteX3" fmla="*/ 14288 w 71438"/>
                  <a:gd name="connsiteY3" fmla="*/ 122238 h 136525"/>
                  <a:gd name="connsiteX4" fmla="*/ 0 w 71438"/>
                  <a:gd name="connsiteY4" fmla="*/ 1365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38" h="136525">
                    <a:moveTo>
                      <a:pt x="71438" y="0"/>
                    </a:moveTo>
                    <a:cubicBezTo>
                      <a:pt x="61251" y="14949"/>
                      <a:pt x="51065" y="29898"/>
                      <a:pt x="46038" y="44450"/>
                    </a:cubicBezTo>
                    <a:cubicBezTo>
                      <a:pt x="41011" y="59002"/>
                      <a:pt x="46567" y="74348"/>
                      <a:pt x="41275" y="87313"/>
                    </a:cubicBezTo>
                    <a:cubicBezTo>
                      <a:pt x="35983" y="100278"/>
                      <a:pt x="21167" y="114036"/>
                      <a:pt x="14288" y="122238"/>
                    </a:cubicBezTo>
                    <a:cubicBezTo>
                      <a:pt x="7409" y="130440"/>
                      <a:pt x="3704" y="133482"/>
                      <a:pt x="0" y="136525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4" name="フリーフォーム: 図形 753">
                <a:extLst>
                  <a:ext uri="{FF2B5EF4-FFF2-40B4-BE49-F238E27FC236}">
                    <a16:creationId xmlns:a16="http://schemas.microsoft.com/office/drawing/2014/main" id="{8DD754EB-2AF8-4AF7-9495-458947040A06}"/>
                  </a:ext>
                </a:extLst>
              </p:cNvPr>
              <p:cNvSpPr/>
              <p:nvPr/>
            </p:nvSpPr>
            <p:spPr>
              <a:xfrm>
                <a:off x="8448534" y="4686300"/>
                <a:ext cx="673100" cy="323850"/>
              </a:xfrm>
              <a:custGeom>
                <a:avLst/>
                <a:gdLst>
                  <a:gd name="connsiteX0" fmla="*/ 673100 w 673100"/>
                  <a:gd name="connsiteY0" fmla="*/ 0 h 323850"/>
                  <a:gd name="connsiteX1" fmla="*/ 558800 w 673100"/>
                  <a:gd name="connsiteY1" fmla="*/ 168275 h 323850"/>
                  <a:gd name="connsiteX2" fmla="*/ 482600 w 673100"/>
                  <a:gd name="connsiteY2" fmla="*/ 266700 h 323850"/>
                  <a:gd name="connsiteX3" fmla="*/ 422275 w 673100"/>
                  <a:gd name="connsiteY3" fmla="*/ 285750 h 323850"/>
                  <a:gd name="connsiteX4" fmla="*/ 257175 w 673100"/>
                  <a:gd name="connsiteY4" fmla="*/ 314325 h 323850"/>
                  <a:gd name="connsiteX5" fmla="*/ 203200 w 673100"/>
                  <a:gd name="connsiteY5" fmla="*/ 317500 h 323850"/>
                  <a:gd name="connsiteX6" fmla="*/ 57150 w 673100"/>
                  <a:gd name="connsiteY6" fmla="*/ 323850 h 323850"/>
                  <a:gd name="connsiteX7" fmla="*/ 0 w 673100"/>
                  <a:gd name="connsiteY7" fmla="*/ 31750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3100" h="323850">
                    <a:moveTo>
                      <a:pt x="673100" y="0"/>
                    </a:moveTo>
                    <a:cubicBezTo>
                      <a:pt x="631825" y="61912"/>
                      <a:pt x="590550" y="123825"/>
                      <a:pt x="558800" y="168275"/>
                    </a:cubicBezTo>
                    <a:cubicBezTo>
                      <a:pt x="527050" y="212725"/>
                      <a:pt x="505354" y="247121"/>
                      <a:pt x="482600" y="266700"/>
                    </a:cubicBezTo>
                    <a:cubicBezTo>
                      <a:pt x="459846" y="286279"/>
                      <a:pt x="459846" y="277813"/>
                      <a:pt x="422275" y="285750"/>
                    </a:cubicBezTo>
                    <a:cubicBezTo>
                      <a:pt x="384704" y="293687"/>
                      <a:pt x="293688" y="309033"/>
                      <a:pt x="257175" y="314325"/>
                    </a:cubicBezTo>
                    <a:cubicBezTo>
                      <a:pt x="220662" y="319617"/>
                      <a:pt x="203200" y="317500"/>
                      <a:pt x="203200" y="317500"/>
                    </a:cubicBezTo>
                    <a:cubicBezTo>
                      <a:pt x="169863" y="319087"/>
                      <a:pt x="91017" y="323850"/>
                      <a:pt x="57150" y="323850"/>
                    </a:cubicBezTo>
                    <a:cubicBezTo>
                      <a:pt x="23283" y="323850"/>
                      <a:pt x="11641" y="320675"/>
                      <a:pt x="0" y="3175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5" name="フリーフォーム: 図形 754">
                <a:extLst>
                  <a:ext uri="{FF2B5EF4-FFF2-40B4-BE49-F238E27FC236}">
                    <a16:creationId xmlns:a16="http://schemas.microsoft.com/office/drawing/2014/main" id="{AF4AE7FD-1D23-4398-BEAA-A2BC082AEFFA}"/>
                  </a:ext>
                </a:extLst>
              </p:cNvPr>
              <p:cNvSpPr/>
              <p:nvPr/>
            </p:nvSpPr>
            <p:spPr>
              <a:xfrm>
                <a:off x="8600934" y="4838700"/>
                <a:ext cx="673100" cy="323850"/>
              </a:xfrm>
              <a:custGeom>
                <a:avLst/>
                <a:gdLst>
                  <a:gd name="connsiteX0" fmla="*/ 673100 w 673100"/>
                  <a:gd name="connsiteY0" fmla="*/ 0 h 323850"/>
                  <a:gd name="connsiteX1" fmla="*/ 558800 w 673100"/>
                  <a:gd name="connsiteY1" fmla="*/ 168275 h 323850"/>
                  <a:gd name="connsiteX2" fmla="*/ 482600 w 673100"/>
                  <a:gd name="connsiteY2" fmla="*/ 266700 h 323850"/>
                  <a:gd name="connsiteX3" fmla="*/ 422275 w 673100"/>
                  <a:gd name="connsiteY3" fmla="*/ 285750 h 323850"/>
                  <a:gd name="connsiteX4" fmla="*/ 257175 w 673100"/>
                  <a:gd name="connsiteY4" fmla="*/ 314325 h 323850"/>
                  <a:gd name="connsiteX5" fmla="*/ 203200 w 673100"/>
                  <a:gd name="connsiteY5" fmla="*/ 317500 h 323850"/>
                  <a:gd name="connsiteX6" fmla="*/ 57150 w 673100"/>
                  <a:gd name="connsiteY6" fmla="*/ 323850 h 323850"/>
                  <a:gd name="connsiteX7" fmla="*/ 0 w 673100"/>
                  <a:gd name="connsiteY7" fmla="*/ 31750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3100" h="323850">
                    <a:moveTo>
                      <a:pt x="673100" y="0"/>
                    </a:moveTo>
                    <a:cubicBezTo>
                      <a:pt x="631825" y="61912"/>
                      <a:pt x="590550" y="123825"/>
                      <a:pt x="558800" y="168275"/>
                    </a:cubicBezTo>
                    <a:cubicBezTo>
                      <a:pt x="527050" y="212725"/>
                      <a:pt x="505354" y="247121"/>
                      <a:pt x="482600" y="266700"/>
                    </a:cubicBezTo>
                    <a:cubicBezTo>
                      <a:pt x="459846" y="286279"/>
                      <a:pt x="459846" y="277813"/>
                      <a:pt x="422275" y="285750"/>
                    </a:cubicBezTo>
                    <a:cubicBezTo>
                      <a:pt x="384704" y="293687"/>
                      <a:pt x="293688" y="309033"/>
                      <a:pt x="257175" y="314325"/>
                    </a:cubicBezTo>
                    <a:cubicBezTo>
                      <a:pt x="220662" y="319617"/>
                      <a:pt x="203200" y="317500"/>
                      <a:pt x="203200" y="317500"/>
                    </a:cubicBezTo>
                    <a:cubicBezTo>
                      <a:pt x="169863" y="319087"/>
                      <a:pt x="91017" y="323850"/>
                      <a:pt x="57150" y="323850"/>
                    </a:cubicBezTo>
                    <a:cubicBezTo>
                      <a:pt x="23283" y="323850"/>
                      <a:pt x="11641" y="320675"/>
                      <a:pt x="0" y="31750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6" name="フリーフォーム: 図形 755">
                <a:extLst>
                  <a:ext uri="{FF2B5EF4-FFF2-40B4-BE49-F238E27FC236}">
                    <a16:creationId xmlns:a16="http://schemas.microsoft.com/office/drawing/2014/main" id="{6D107458-5779-4317-AE74-5DB98B5F6ED7}"/>
                  </a:ext>
                </a:extLst>
              </p:cNvPr>
              <p:cNvSpPr/>
              <p:nvPr/>
            </p:nvSpPr>
            <p:spPr>
              <a:xfrm>
                <a:off x="9833783" y="3564467"/>
                <a:ext cx="1125117" cy="889799"/>
              </a:xfrm>
              <a:custGeom>
                <a:avLst/>
                <a:gdLst>
                  <a:gd name="connsiteX0" fmla="*/ 138750 w 1399789"/>
                  <a:gd name="connsiteY0" fmla="*/ 0 h 889006"/>
                  <a:gd name="connsiteX1" fmla="*/ 92183 w 1399789"/>
                  <a:gd name="connsiteY1" fmla="*/ 156633 h 889006"/>
                  <a:gd name="connsiteX2" fmla="*/ 66783 w 1399789"/>
                  <a:gd name="connsiteY2" fmla="*/ 241300 h 889006"/>
                  <a:gd name="connsiteX3" fmla="*/ 11750 w 1399789"/>
                  <a:gd name="connsiteY3" fmla="*/ 406400 h 889006"/>
                  <a:gd name="connsiteX4" fmla="*/ 11750 w 1399789"/>
                  <a:gd name="connsiteY4" fmla="*/ 486833 h 889006"/>
                  <a:gd name="connsiteX5" fmla="*/ 3283 w 1399789"/>
                  <a:gd name="connsiteY5" fmla="*/ 596900 h 889006"/>
                  <a:gd name="connsiteX6" fmla="*/ 7517 w 1399789"/>
                  <a:gd name="connsiteY6" fmla="*/ 647700 h 889006"/>
                  <a:gd name="connsiteX7" fmla="*/ 83717 w 1399789"/>
                  <a:gd name="connsiteY7" fmla="*/ 770466 h 889006"/>
                  <a:gd name="connsiteX8" fmla="*/ 155683 w 1399789"/>
                  <a:gd name="connsiteY8" fmla="*/ 833966 h 889006"/>
                  <a:gd name="connsiteX9" fmla="*/ 269983 w 1399789"/>
                  <a:gd name="connsiteY9" fmla="*/ 876300 h 889006"/>
                  <a:gd name="connsiteX10" fmla="*/ 473183 w 1399789"/>
                  <a:gd name="connsiteY10" fmla="*/ 889000 h 889006"/>
                  <a:gd name="connsiteX11" fmla="*/ 718717 w 1399789"/>
                  <a:gd name="connsiteY11" fmla="*/ 876300 h 889006"/>
                  <a:gd name="connsiteX12" fmla="*/ 866883 w 1399789"/>
                  <a:gd name="connsiteY12" fmla="*/ 808566 h 889006"/>
                  <a:gd name="connsiteX13" fmla="*/ 993883 w 1399789"/>
                  <a:gd name="connsiteY13" fmla="*/ 706966 h 889006"/>
                  <a:gd name="connsiteX14" fmla="*/ 1214017 w 1399789"/>
                  <a:gd name="connsiteY14" fmla="*/ 579966 h 889006"/>
                  <a:gd name="connsiteX15" fmla="*/ 1362183 w 1399789"/>
                  <a:gd name="connsiteY15" fmla="*/ 618066 h 889006"/>
                  <a:gd name="connsiteX0" fmla="*/ 138750 w 1399789"/>
                  <a:gd name="connsiteY0" fmla="*/ 0 h 889006"/>
                  <a:gd name="connsiteX1" fmla="*/ 92183 w 1399789"/>
                  <a:gd name="connsiteY1" fmla="*/ 156633 h 889006"/>
                  <a:gd name="connsiteX2" fmla="*/ 66783 w 1399789"/>
                  <a:gd name="connsiteY2" fmla="*/ 241300 h 889006"/>
                  <a:gd name="connsiteX3" fmla="*/ 11750 w 1399789"/>
                  <a:gd name="connsiteY3" fmla="*/ 406400 h 889006"/>
                  <a:gd name="connsiteX4" fmla="*/ 11750 w 1399789"/>
                  <a:gd name="connsiteY4" fmla="*/ 486833 h 889006"/>
                  <a:gd name="connsiteX5" fmla="*/ 3283 w 1399789"/>
                  <a:gd name="connsiteY5" fmla="*/ 596900 h 889006"/>
                  <a:gd name="connsiteX6" fmla="*/ 7517 w 1399789"/>
                  <a:gd name="connsiteY6" fmla="*/ 647700 h 889006"/>
                  <a:gd name="connsiteX7" fmla="*/ 83717 w 1399789"/>
                  <a:gd name="connsiteY7" fmla="*/ 770466 h 889006"/>
                  <a:gd name="connsiteX8" fmla="*/ 155683 w 1399789"/>
                  <a:gd name="connsiteY8" fmla="*/ 833966 h 889006"/>
                  <a:gd name="connsiteX9" fmla="*/ 269983 w 1399789"/>
                  <a:gd name="connsiteY9" fmla="*/ 876300 h 889006"/>
                  <a:gd name="connsiteX10" fmla="*/ 473183 w 1399789"/>
                  <a:gd name="connsiteY10" fmla="*/ 889000 h 889006"/>
                  <a:gd name="connsiteX11" fmla="*/ 718717 w 1399789"/>
                  <a:gd name="connsiteY11" fmla="*/ 876300 h 889006"/>
                  <a:gd name="connsiteX12" fmla="*/ 866883 w 1399789"/>
                  <a:gd name="connsiteY12" fmla="*/ 808566 h 889006"/>
                  <a:gd name="connsiteX13" fmla="*/ 974833 w 1399789"/>
                  <a:gd name="connsiteY13" fmla="*/ 681566 h 889006"/>
                  <a:gd name="connsiteX14" fmla="*/ 1214017 w 1399789"/>
                  <a:gd name="connsiteY14" fmla="*/ 579966 h 889006"/>
                  <a:gd name="connsiteX15" fmla="*/ 1362183 w 1399789"/>
                  <a:gd name="connsiteY15" fmla="*/ 618066 h 889006"/>
                  <a:gd name="connsiteX0" fmla="*/ 138750 w 1391267"/>
                  <a:gd name="connsiteY0" fmla="*/ 0 h 889006"/>
                  <a:gd name="connsiteX1" fmla="*/ 92183 w 1391267"/>
                  <a:gd name="connsiteY1" fmla="*/ 156633 h 889006"/>
                  <a:gd name="connsiteX2" fmla="*/ 66783 w 1391267"/>
                  <a:gd name="connsiteY2" fmla="*/ 241300 h 889006"/>
                  <a:gd name="connsiteX3" fmla="*/ 11750 w 1391267"/>
                  <a:gd name="connsiteY3" fmla="*/ 406400 h 889006"/>
                  <a:gd name="connsiteX4" fmla="*/ 11750 w 1391267"/>
                  <a:gd name="connsiteY4" fmla="*/ 486833 h 889006"/>
                  <a:gd name="connsiteX5" fmla="*/ 3283 w 1391267"/>
                  <a:gd name="connsiteY5" fmla="*/ 596900 h 889006"/>
                  <a:gd name="connsiteX6" fmla="*/ 7517 w 1391267"/>
                  <a:gd name="connsiteY6" fmla="*/ 647700 h 889006"/>
                  <a:gd name="connsiteX7" fmla="*/ 83717 w 1391267"/>
                  <a:gd name="connsiteY7" fmla="*/ 770466 h 889006"/>
                  <a:gd name="connsiteX8" fmla="*/ 155683 w 1391267"/>
                  <a:gd name="connsiteY8" fmla="*/ 833966 h 889006"/>
                  <a:gd name="connsiteX9" fmla="*/ 269983 w 1391267"/>
                  <a:gd name="connsiteY9" fmla="*/ 876300 h 889006"/>
                  <a:gd name="connsiteX10" fmla="*/ 473183 w 1391267"/>
                  <a:gd name="connsiteY10" fmla="*/ 889000 h 889006"/>
                  <a:gd name="connsiteX11" fmla="*/ 718717 w 1391267"/>
                  <a:gd name="connsiteY11" fmla="*/ 876300 h 889006"/>
                  <a:gd name="connsiteX12" fmla="*/ 866883 w 1391267"/>
                  <a:gd name="connsiteY12" fmla="*/ 808566 h 889006"/>
                  <a:gd name="connsiteX13" fmla="*/ 974833 w 1391267"/>
                  <a:gd name="connsiteY13" fmla="*/ 681566 h 889006"/>
                  <a:gd name="connsiteX14" fmla="*/ 1125117 w 1391267"/>
                  <a:gd name="connsiteY14" fmla="*/ 584199 h 889006"/>
                  <a:gd name="connsiteX15" fmla="*/ 1362183 w 1391267"/>
                  <a:gd name="connsiteY15" fmla="*/ 618066 h 889006"/>
                  <a:gd name="connsiteX0" fmla="*/ 138750 w 1367890"/>
                  <a:gd name="connsiteY0" fmla="*/ 0 h 889006"/>
                  <a:gd name="connsiteX1" fmla="*/ 92183 w 1367890"/>
                  <a:gd name="connsiteY1" fmla="*/ 156633 h 889006"/>
                  <a:gd name="connsiteX2" fmla="*/ 66783 w 1367890"/>
                  <a:gd name="connsiteY2" fmla="*/ 241300 h 889006"/>
                  <a:gd name="connsiteX3" fmla="*/ 11750 w 1367890"/>
                  <a:gd name="connsiteY3" fmla="*/ 406400 h 889006"/>
                  <a:gd name="connsiteX4" fmla="*/ 11750 w 1367890"/>
                  <a:gd name="connsiteY4" fmla="*/ 486833 h 889006"/>
                  <a:gd name="connsiteX5" fmla="*/ 3283 w 1367890"/>
                  <a:gd name="connsiteY5" fmla="*/ 596900 h 889006"/>
                  <a:gd name="connsiteX6" fmla="*/ 7517 w 1367890"/>
                  <a:gd name="connsiteY6" fmla="*/ 647700 h 889006"/>
                  <a:gd name="connsiteX7" fmla="*/ 83717 w 1367890"/>
                  <a:gd name="connsiteY7" fmla="*/ 770466 h 889006"/>
                  <a:gd name="connsiteX8" fmla="*/ 155683 w 1367890"/>
                  <a:gd name="connsiteY8" fmla="*/ 833966 h 889006"/>
                  <a:gd name="connsiteX9" fmla="*/ 269983 w 1367890"/>
                  <a:gd name="connsiteY9" fmla="*/ 876300 h 889006"/>
                  <a:gd name="connsiteX10" fmla="*/ 473183 w 1367890"/>
                  <a:gd name="connsiteY10" fmla="*/ 889000 h 889006"/>
                  <a:gd name="connsiteX11" fmla="*/ 718717 w 1367890"/>
                  <a:gd name="connsiteY11" fmla="*/ 876300 h 889006"/>
                  <a:gd name="connsiteX12" fmla="*/ 866883 w 1367890"/>
                  <a:gd name="connsiteY12" fmla="*/ 808566 h 889006"/>
                  <a:gd name="connsiteX13" fmla="*/ 974833 w 1367890"/>
                  <a:gd name="connsiteY13" fmla="*/ 681566 h 889006"/>
                  <a:gd name="connsiteX14" fmla="*/ 1125117 w 1367890"/>
                  <a:gd name="connsiteY14" fmla="*/ 584199 h 889006"/>
                  <a:gd name="connsiteX15" fmla="*/ 1336783 w 1367890"/>
                  <a:gd name="connsiteY15" fmla="*/ 630766 h 889006"/>
                  <a:gd name="connsiteX0" fmla="*/ 138750 w 1125117"/>
                  <a:gd name="connsiteY0" fmla="*/ 0 h 889006"/>
                  <a:gd name="connsiteX1" fmla="*/ 92183 w 1125117"/>
                  <a:gd name="connsiteY1" fmla="*/ 156633 h 889006"/>
                  <a:gd name="connsiteX2" fmla="*/ 66783 w 1125117"/>
                  <a:gd name="connsiteY2" fmla="*/ 241300 h 889006"/>
                  <a:gd name="connsiteX3" fmla="*/ 11750 w 1125117"/>
                  <a:gd name="connsiteY3" fmla="*/ 406400 h 889006"/>
                  <a:gd name="connsiteX4" fmla="*/ 11750 w 1125117"/>
                  <a:gd name="connsiteY4" fmla="*/ 486833 h 889006"/>
                  <a:gd name="connsiteX5" fmla="*/ 3283 w 1125117"/>
                  <a:gd name="connsiteY5" fmla="*/ 596900 h 889006"/>
                  <a:gd name="connsiteX6" fmla="*/ 7517 w 1125117"/>
                  <a:gd name="connsiteY6" fmla="*/ 647700 h 889006"/>
                  <a:gd name="connsiteX7" fmla="*/ 83717 w 1125117"/>
                  <a:gd name="connsiteY7" fmla="*/ 770466 h 889006"/>
                  <a:gd name="connsiteX8" fmla="*/ 155683 w 1125117"/>
                  <a:gd name="connsiteY8" fmla="*/ 833966 h 889006"/>
                  <a:gd name="connsiteX9" fmla="*/ 269983 w 1125117"/>
                  <a:gd name="connsiteY9" fmla="*/ 876300 h 889006"/>
                  <a:gd name="connsiteX10" fmla="*/ 473183 w 1125117"/>
                  <a:gd name="connsiteY10" fmla="*/ 889000 h 889006"/>
                  <a:gd name="connsiteX11" fmla="*/ 718717 w 1125117"/>
                  <a:gd name="connsiteY11" fmla="*/ 876300 h 889006"/>
                  <a:gd name="connsiteX12" fmla="*/ 866883 w 1125117"/>
                  <a:gd name="connsiteY12" fmla="*/ 808566 h 889006"/>
                  <a:gd name="connsiteX13" fmla="*/ 974833 w 1125117"/>
                  <a:gd name="connsiteY13" fmla="*/ 681566 h 889006"/>
                  <a:gd name="connsiteX14" fmla="*/ 1125117 w 1125117"/>
                  <a:gd name="connsiteY14" fmla="*/ 584199 h 889006"/>
                  <a:gd name="connsiteX0" fmla="*/ 138750 w 1125117"/>
                  <a:gd name="connsiteY0" fmla="*/ 0 h 889394"/>
                  <a:gd name="connsiteX1" fmla="*/ 92183 w 1125117"/>
                  <a:gd name="connsiteY1" fmla="*/ 156633 h 889394"/>
                  <a:gd name="connsiteX2" fmla="*/ 66783 w 1125117"/>
                  <a:gd name="connsiteY2" fmla="*/ 241300 h 889394"/>
                  <a:gd name="connsiteX3" fmla="*/ 11750 w 1125117"/>
                  <a:gd name="connsiteY3" fmla="*/ 406400 h 889394"/>
                  <a:gd name="connsiteX4" fmla="*/ 11750 w 1125117"/>
                  <a:gd name="connsiteY4" fmla="*/ 486833 h 889394"/>
                  <a:gd name="connsiteX5" fmla="*/ 3283 w 1125117"/>
                  <a:gd name="connsiteY5" fmla="*/ 596900 h 889394"/>
                  <a:gd name="connsiteX6" fmla="*/ 7517 w 1125117"/>
                  <a:gd name="connsiteY6" fmla="*/ 647700 h 889394"/>
                  <a:gd name="connsiteX7" fmla="*/ 83717 w 1125117"/>
                  <a:gd name="connsiteY7" fmla="*/ 770466 h 889394"/>
                  <a:gd name="connsiteX8" fmla="*/ 155683 w 1125117"/>
                  <a:gd name="connsiteY8" fmla="*/ 833966 h 889394"/>
                  <a:gd name="connsiteX9" fmla="*/ 269983 w 1125117"/>
                  <a:gd name="connsiteY9" fmla="*/ 876300 h 889394"/>
                  <a:gd name="connsiteX10" fmla="*/ 473183 w 1125117"/>
                  <a:gd name="connsiteY10" fmla="*/ 889000 h 889394"/>
                  <a:gd name="connsiteX11" fmla="*/ 718717 w 1125117"/>
                  <a:gd name="connsiteY11" fmla="*/ 876300 h 889394"/>
                  <a:gd name="connsiteX12" fmla="*/ 862650 w 1125117"/>
                  <a:gd name="connsiteY12" fmla="*/ 789516 h 889394"/>
                  <a:gd name="connsiteX13" fmla="*/ 974833 w 1125117"/>
                  <a:gd name="connsiteY13" fmla="*/ 681566 h 889394"/>
                  <a:gd name="connsiteX14" fmla="*/ 1125117 w 1125117"/>
                  <a:gd name="connsiteY14" fmla="*/ 584199 h 889394"/>
                  <a:gd name="connsiteX0" fmla="*/ 138750 w 1125117"/>
                  <a:gd name="connsiteY0" fmla="*/ 0 h 889799"/>
                  <a:gd name="connsiteX1" fmla="*/ 92183 w 1125117"/>
                  <a:gd name="connsiteY1" fmla="*/ 156633 h 889799"/>
                  <a:gd name="connsiteX2" fmla="*/ 66783 w 1125117"/>
                  <a:gd name="connsiteY2" fmla="*/ 241300 h 889799"/>
                  <a:gd name="connsiteX3" fmla="*/ 11750 w 1125117"/>
                  <a:gd name="connsiteY3" fmla="*/ 406400 h 889799"/>
                  <a:gd name="connsiteX4" fmla="*/ 11750 w 1125117"/>
                  <a:gd name="connsiteY4" fmla="*/ 486833 h 889799"/>
                  <a:gd name="connsiteX5" fmla="*/ 3283 w 1125117"/>
                  <a:gd name="connsiteY5" fmla="*/ 596900 h 889799"/>
                  <a:gd name="connsiteX6" fmla="*/ 7517 w 1125117"/>
                  <a:gd name="connsiteY6" fmla="*/ 647700 h 889799"/>
                  <a:gd name="connsiteX7" fmla="*/ 83717 w 1125117"/>
                  <a:gd name="connsiteY7" fmla="*/ 770466 h 889799"/>
                  <a:gd name="connsiteX8" fmla="*/ 155683 w 1125117"/>
                  <a:gd name="connsiteY8" fmla="*/ 833966 h 889799"/>
                  <a:gd name="connsiteX9" fmla="*/ 269983 w 1125117"/>
                  <a:gd name="connsiteY9" fmla="*/ 876300 h 889799"/>
                  <a:gd name="connsiteX10" fmla="*/ 473183 w 1125117"/>
                  <a:gd name="connsiteY10" fmla="*/ 889000 h 889799"/>
                  <a:gd name="connsiteX11" fmla="*/ 727184 w 1125117"/>
                  <a:gd name="connsiteY11" fmla="*/ 857250 h 889799"/>
                  <a:gd name="connsiteX12" fmla="*/ 862650 w 1125117"/>
                  <a:gd name="connsiteY12" fmla="*/ 789516 h 889799"/>
                  <a:gd name="connsiteX13" fmla="*/ 974833 w 1125117"/>
                  <a:gd name="connsiteY13" fmla="*/ 681566 h 889799"/>
                  <a:gd name="connsiteX14" fmla="*/ 1125117 w 1125117"/>
                  <a:gd name="connsiteY14" fmla="*/ 584199 h 88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5117" h="889799">
                    <a:moveTo>
                      <a:pt x="138750" y="0"/>
                    </a:moveTo>
                    <a:lnTo>
                      <a:pt x="92183" y="156633"/>
                    </a:lnTo>
                    <a:cubicBezTo>
                      <a:pt x="80189" y="196850"/>
                      <a:pt x="80188" y="199672"/>
                      <a:pt x="66783" y="241300"/>
                    </a:cubicBezTo>
                    <a:cubicBezTo>
                      <a:pt x="53378" y="282928"/>
                      <a:pt x="20922" y="365478"/>
                      <a:pt x="11750" y="406400"/>
                    </a:cubicBezTo>
                    <a:cubicBezTo>
                      <a:pt x="2578" y="447322"/>
                      <a:pt x="13161" y="455083"/>
                      <a:pt x="11750" y="486833"/>
                    </a:cubicBezTo>
                    <a:cubicBezTo>
                      <a:pt x="10339" y="518583"/>
                      <a:pt x="3988" y="570089"/>
                      <a:pt x="3283" y="596900"/>
                    </a:cubicBezTo>
                    <a:cubicBezTo>
                      <a:pt x="2578" y="623711"/>
                      <a:pt x="-5889" y="618772"/>
                      <a:pt x="7517" y="647700"/>
                    </a:cubicBezTo>
                    <a:cubicBezTo>
                      <a:pt x="20923" y="676628"/>
                      <a:pt x="59023" y="739422"/>
                      <a:pt x="83717" y="770466"/>
                    </a:cubicBezTo>
                    <a:cubicBezTo>
                      <a:pt x="108411" y="801510"/>
                      <a:pt x="124639" y="816327"/>
                      <a:pt x="155683" y="833966"/>
                    </a:cubicBezTo>
                    <a:cubicBezTo>
                      <a:pt x="186727" y="851605"/>
                      <a:pt x="217066" y="867128"/>
                      <a:pt x="269983" y="876300"/>
                    </a:cubicBezTo>
                    <a:cubicBezTo>
                      <a:pt x="322900" y="885472"/>
                      <a:pt x="396983" y="892175"/>
                      <a:pt x="473183" y="889000"/>
                    </a:cubicBezTo>
                    <a:cubicBezTo>
                      <a:pt x="549383" y="885825"/>
                      <a:pt x="662273" y="873831"/>
                      <a:pt x="727184" y="857250"/>
                    </a:cubicBezTo>
                    <a:cubicBezTo>
                      <a:pt x="792095" y="840669"/>
                      <a:pt x="821375" y="818797"/>
                      <a:pt x="862650" y="789516"/>
                    </a:cubicBezTo>
                    <a:cubicBezTo>
                      <a:pt x="903925" y="760235"/>
                      <a:pt x="931089" y="715785"/>
                      <a:pt x="974833" y="681566"/>
                    </a:cubicBezTo>
                    <a:cubicBezTo>
                      <a:pt x="1018577" y="647347"/>
                      <a:pt x="1063734" y="599016"/>
                      <a:pt x="1125117" y="584199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7" name="フリーフォーム: 図形 756">
                <a:extLst>
                  <a:ext uri="{FF2B5EF4-FFF2-40B4-BE49-F238E27FC236}">
                    <a16:creationId xmlns:a16="http://schemas.microsoft.com/office/drawing/2014/main" id="{CF8D8036-26ED-4336-9EC8-ED52B6C81FD8}"/>
                  </a:ext>
                </a:extLst>
              </p:cNvPr>
              <p:cNvSpPr/>
              <p:nvPr/>
            </p:nvSpPr>
            <p:spPr>
              <a:xfrm>
                <a:off x="10961017" y="4152900"/>
                <a:ext cx="206013" cy="44450"/>
              </a:xfrm>
              <a:custGeom>
                <a:avLst/>
                <a:gdLst>
                  <a:gd name="connsiteX0" fmla="*/ 0 w 206013"/>
                  <a:gd name="connsiteY0" fmla="*/ 0 h 44450"/>
                  <a:gd name="connsiteX1" fmla="*/ 63500 w 206013"/>
                  <a:gd name="connsiteY1" fmla="*/ 4233 h 44450"/>
                  <a:gd name="connsiteX2" fmla="*/ 135467 w 206013"/>
                  <a:gd name="connsiteY2" fmla="*/ 19050 h 44450"/>
                  <a:gd name="connsiteX3" fmla="*/ 205317 w 206013"/>
                  <a:gd name="connsiteY3" fmla="*/ 44450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013" h="44450">
                    <a:moveTo>
                      <a:pt x="0" y="0"/>
                    </a:moveTo>
                    <a:cubicBezTo>
                      <a:pt x="20461" y="529"/>
                      <a:pt x="40922" y="1058"/>
                      <a:pt x="63500" y="4233"/>
                    </a:cubicBezTo>
                    <a:cubicBezTo>
                      <a:pt x="86078" y="7408"/>
                      <a:pt x="111831" y="12347"/>
                      <a:pt x="135467" y="19050"/>
                    </a:cubicBezTo>
                    <a:cubicBezTo>
                      <a:pt x="159103" y="25753"/>
                      <a:pt x="212725" y="31397"/>
                      <a:pt x="205317" y="44450"/>
                    </a:cubicBezTo>
                  </a:path>
                </a:pathLst>
              </a:custGeom>
              <a:noFill/>
              <a:ln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0" name="テキスト ボックス 759">
              <a:extLst>
                <a:ext uri="{FF2B5EF4-FFF2-40B4-BE49-F238E27FC236}">
                  <a16:creationId xmlns:a16="http://schemas.microsoft.com/office/drawing/2014/main" id="{3C4E004A-826D-4EE4-A954-AFF1B0F2961E}"/>
                </a:ext>
              </a:extLst>
            </p:cNvPr>
            <p:cNvSpPr txBox="1"/>
            <p:nvPr/>
          </p:nvSpPr>
          <p:spPr>
            <a:xfrm>
              <a:off x="1528621" y="2324335"/>
              <a:ext cx="461665" cy="224676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kumimoji="1" lang="ja-JP" altLang="en-US" spc="600" dirty="0">
                  <a:solidFill>
                    <a:srgbClr val="FF3399"/>
                  </a:solidFill>
                  <a:latin typeface="HGS行書体" panose="03000600000000000000" pitchFamily="66" charset="-128"/>
                  <a:ea typeface="HGS行書体" panose="03000600000000000000" pitchFamily="66" charset="-128"/>
                </a:rPr>
                <a:t>熊坂力点の贋作</a:t>
              </a: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256DE30B-32F7-4664-AFF1-67640C27D3DA}"/>
                </a:ext>
              </a:extLst>
            </p:cNvPr>
            <p:cNvGrpSpPr/>
            <p:nvPr/>
          </p:nvGrpSpPr>
          <p:grpSpPr>
            <a:xfrm>
              <a:off x="6858765" y="1824841"/>
              <a:ext cx="5322507" cy="3166296"/>
              <a:chOff x="6947665" y="2117082"/>
              <a:chExt cx="5322507" cy="3166296"/>
            </a:xfrm>
          </p:grpSpPr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47F909C-0C97-475A-BD1F-8DF6B47097E3}"/>
                  </a:ext>
                </a:extLst>
              </p:cNvPr>
              <p:cNvSpPr txBox="1"/>
              <p:nvPr/>
            </p:nvSpPr>
            <p:spPr>
              <a:xfrm>
                <a:off x="7113684" y="2117082"/>
                <a:ext cx="4990469" cy="1569660"/>
              </a:xfrm>
              <a:prstGeom prst="rect">
                <a:avLst/>
              </a:prstGeom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srgbClr val="FF3399">
                    <a:alpha val="40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9600" dirty="0">
                    <a:solidFill>
                      <a:schemeClr val="bg1"/>
                    </a:solidFill>
                    <a:effectLst>
                      <a:glow rad="101600">
                        <a:srgbClr val="FF3399">
                          <a:alpha val="60000"/>
                        </a:srgbClr>
                      </a:glow>
                    </a:effectLst>
                    <a:latin typeface="Freestyle Script" panose="030804020302050B0404" pitchFamily="66" charset="0"/>
                  </a:rPr>
                  <a:t>SNACK</a:t>
                </a:r>
              </a:p>
            </p:txBody>
          </p:sp>
          <p:sp>
            <p:nvSpPr>
              <p:cNvPr id="239" name="テキスト ボックス 238">
                <a:extLst>
                  <a:ext uri="{FF2B5EF4-FFF2-40B4-BE49-F238E27FC236}">
                    <a16:creationId xmlns:a16="http://schemas.microsoft.com/office/drawing/2014/main" id="{CEA8D050-93FE-4A26-93CC-ABEFBC62E721}"/>
                  </a:ext>
                </a:extLst>
              </p:cNvPr>
              <p:cNvSpPr txBox="1"/>
              <p:nvPr/>
            </p:nvSpPr>
            <p:spPr>
              <a:xfrm>
                <a:off x="6947665" y="2882721"/>
                <a:ext cx="5322507" cy="2400657"/>
              </a:xfrm>
              <a:prstGeom prst="rect">
                <a:avLst/>
              </a:prstGeom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srgbClr val="FF3399">
                    <a:alpha val="40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5000" b="0" i="0" dirty="0" err="1">
                    <a:solidFill>
                      <a:schemeClr val="bg1"/>
                    </a:solidFill>
                    <a:effectLst>
                      <a:glow rad="101600">
                        <a:srgbClr val="FF3399">
                          <a:alpha val="60000"/>
                        </a:srgbClr>
                      </a:glow>
                    </a:effectLst>
                    <a:latin typeface="Freestyle Script" panose="030804020302050B0404" pitchFamily="66" charset="0"/>
                  </a:rPr>
                  <a:t>KujiAbout</a:t>
                </a:r>
                <a:endParaRPr lang="en-US" altLang="ja-JP" sz="15000" b="0" i="0" dirty="0">
                  <a:solidFill>
                    <a:schemeClr val="bg1"/>
                  </a:solidFill>
                  <a:effectLst>
                    <a:glow rad="101600">
                      <a:srgbClr val="FF3399">
                        <a:alpha val="60000"/>
                      </a:srgbClr>
                    </a:glow>
                  </a:effectLst>
                  <a:latin typeface="Freestyle Script" panose="030804020302050B04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863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1250">
        <p159:morph option="byObject"/>
      </p:transition>
    </mc:Choice>
    <mc:Fallback xmlns="">
      <p:transition spd="slow" advClick="0" advTm="125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7F7D5C3-24AC-4949-9A9B-F455498FF787}"/>
              </a:ext>
            </a:extLst>
          </p:cNvPr>
          <p:cNvGrpSpPr/>
          <p:nvPr/>
        </p:nvGrpSpPr>
        <p:grpSpPr>
          <a:xfrm>
            <a:off x="3358324" y="1581"/>
            <a:ext cx="5150545" cy="6858000"/>
            <a:chOff x="3358324" y="1581"/>
            <a:chExt cx="5150545" cy="68580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8CA688C-153E-4BEE-B0AA-B0B50AD522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8" r="15718"/>
            <a:stretch/>
          </p:blipFill>
          <p:spPr bwMode="auto">
            <a:xfrm>
              <a:off x="3358324" y="1581"/>
              <a:ext cx="515054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F3652B03-3618-4262-955C-E09DD949C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442" y="123082"/>
              <a:ext cx="1525109" cy="101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2AF7035-D1C0-49BA-BDD9-CBCB4C86B961}"/>
              </a:ext>
            </a:extLst>
          </p:cNvPr>
          <p:cNvSpPr/>
          <p:nvPr/>
        </p:nvSpPr>
        <p:spPr>
          <a:xfrm>
            <a:off x="4124960" y="6685280"/>
            <a:ext cx="3977640" cy="172720"/>
          </a:xfrm>
          <a:prstGeom prst="rect">
            <a:avLst/>
          </a:prstGeom>
          <a:solidFill>
            <a:schemeClr val="bg1"/>
          </a:solidFill>
          <a:ln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250">
        <p:fade/>
      </p:transition>
    </mc:Choice>
    <mc:Fallback xmlns="">
      <p:transition spd="slow" advTm="125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C134E5-DF7F-4B44-819D-84330B94BDB9}"/>
              </a:ext>
            </a:extLst>
          </p:cNvPr>
          <p:cNvSpPr txBox="1"/>
          <p:nvPr/>
        </p:nvSpPr>
        <p:spPr>
          <a:xfrm>
            <a:off x="5757446" y="660399"/>
            <a:ext cx="677108" cy="55291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制作工程、近日公開予定</a:t>
            </a:r>
          </a:p>
        </p:txBody>
      </p:sp>
    </p:spTree>
    <p:extLst>
      <p:ext uri="{BB962C8B-B14F-4D97-AF65-F5344CB8AC3E}">
        <p14:creationId xmlns:p14="http://schemas.microsoft.com/office/powerpoint/2010/main" val="180571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369992-4A70-45D5-8057-65A5B46F741C}"/>
              </a:ext>
            </a:extLst>
          </p:cNvPr>
          <p:cNvSpPr txBox="1"/>
          <p:nvPr/>
        </p:nvSpPr>
        <p:spPr>
          <a:xfrm>
            <a:off x="1994845" y="2151727"/>
            <a:ext cx="82023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Download Site</a:t>
            </a:r>
          </a:p>
          <a:p>
            <a:pPr algn="ctr"/>
            <a:endParaRPr lang="en-US" altLang="ja-JP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FAKE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https://www.kujiabout.net/41_thefake/</a:t>
            </a:r>
            <a:endParaRPr kumimoji="1" lang="ja-JP" altLang="en-US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04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ァイル, タイプ, powerpoint 無料 アイコン の vscode">
            <a:extLst>
              <a:ext uri="{FF2B5EF4-FFF2-40B4-BE49-F238E27FC236}">
                <a16:creationId xmlns:a16="http://schemas.microsoft.com/office/drawing/2014/main" id="{1D2E0623-68B4-4DC6-B254-EC0D513E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84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Tm="1250">
        <p159:morph option="byObject"/>
      </p:transition>
    </mc:Choice>
    <mc:Fallback xmlns="">
      <p:transition spd="slow" advTm="125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D3526F-DAE0-4D78-85FB-948D9A5C5791}"/>
              </a:ext>
            </a:extLst>
          </p:cNvPr>
          <p:cNvSpPr txBox="1"/>
          <p:nvPr/>
        </p:nvSpPr>
        <p:spPr>
          <a:xfrm>
            <a:off x="5865167" y="1189925"/>
            <a:ext cx="461665" cy="44781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南斗の将　動けば、北斗動き、天また動く</a:t>
            </a:r>
          </a:p>
        </p:txBody>
      </p:sp>
    </p:spTree>
    <p:extLst>
      <p:ext uri="{BB962C8B-B14F-4D97-AF65-F5344CB8AC3E}">
        <p14:creationId xmlns:p14="http://schemas.microsoft.com/office/powerpoint/2010/main" val="3060676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 advTm="1000">
        <p159:morph option="byObject"/>
      </p:transition>
    </mc:Choice>
    <mc:Fallback>
      <p:transition spd="slow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夜空の星雲のcg画像&#10;&#10;中程度の精度で自動的に生成された説明">
            <a:extLst>
              <a:ext uri="{FF2B5EF4-FFF2-40B4-BE49-F238E27FC236}">
                <a16:creationId xmlns:a16="http://schemas.microsoft.com/office/drawing/2014/main" id="{A954822D-C749-4EE3-8021-7D4E9C693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7844D551-0A52-4220-9939-4E485DE9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5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BCFBEC33-0815-4510-A7FF-2F1142BF0D7C}"/>
              </a:ext>
            </a:extLst>
          </p:cNvPr>
          <p:cNvSpPr/>
          <p:nvPr/>
        </p:nvSpPr>
        <p:spPr>
          <a:xfrm>
            <a:off x="4360541" y="2074882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327BE2-2DAB-4A2B-8466-75485DC0EDAD}"/>
              </a:ext>
            </a:extLst>
          </p:cNvPr>
          <p:cNvSpPr txBox="1"/>
          <p:nvPr/>
        </p:nvSpPr>
        <p:spPr>
          <a:xfrm>
            <a:off x="5865167" y="1189925"/>
            <a:ext cx="461665" cy="44781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南斗の将　動けば、北斗動き、天また動く</a:t>
            </a:r>
          </a:p>
        </p:txBody>
      </p:sp>
    </p:spTree>
    <p:extLst>
      <p:ext uri="{BB962C8B-B14F-4D97-AF65-F5344CB8AC3E}">
        <p14:creationId xmlns:p14="http://schemas.microsoft.com/office/powerpoint/2010/main" val="2778204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 advTm="1000">
        <p159:morph option="byObject"/>
      </p:transition>
    </mc:Choice>
    <mc:Fallback>
      <p:transition spd="slow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夜空の星雲のcg画像&#10;&#10;中程度の精度で自動的に生成された説明">
            <a:extLst>
              <a:ext uri="{FF2B5EF4-FFF2-40B4-BE49-F238E27FC236}">
                <a16:creationId xmlns:a16="http://schemas.microsoft.com/office/drawing/2014/main" id="{C09F7577-73D1-40DB-A0CE-8DB8F00A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16" y="-769025"/>
            <a:ext cx="12534899" cy="8356599"/>
          </a:xfrm>
          <a:prstGeom prst="rect">
            <a:avLst/>
          </a:prstGeom>
        </p:spPr>
      </p:pic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7844D551-0A52-4220-9939-4E485DE9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5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BCFBEC33-0815-4510-A7FF-2F1142BF0D7C}"/>
              </a:ext>
            </a:extLst>
          </p:cNvPr>
          <p:cNvSpPr/>
          <p:nvPr/>
        </p:nvSpPr>
        <p:spPr>
          <a:xfrm>
            <a:off x="4360541" y="2074882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582CF89-EFBC-4AF8-A096-ADBE55AFFE76}"/>
              </a:ext>
            </a:extLst>
          </p:cNvPr>
          <p:cNvSpPr/>
          <p:nvPr/>
        </p:nvSpPr>
        <p:spPr>
          <a:xfrm>
            <a:off x="5062044" y="1525879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B70E7D-C08B-4CD2-921F-41BD7AE623B1}"/>
              </a:ext>
            </a:extLst>
          </p:cNvPr>
          <p:cNvSpPr txBox="1"/>
          <p:nvPr/>
        </p:nvSpPr>
        <p:spPr>
          <a:xfrm>
            <a:off x="5865167" y="1189925"/>
            <a:ext cx="461665" cy="44781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南斗の将　動けば、北斗動き、天また動く</a:t>
            </a:r>
          </a:p>
        </p:txBody>
      </p:sp>
    </p:spTree>
    <p:extLst>
      <p:ext uri="{BB962C8B-B14F-4D97-AF65-F5344CB8AC3E}">
        <p14:creationId xmlns:p14="http://schemas.microsoft.com/office/powerpoint/2010/main" val="3903086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 advTm="1000">
        <p159:morph option="byObject"/>
      </p:transition>
    </mc:Choice>
    <mc:Fallback>
      <p:transition spd="slow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夜空の星雲のcg画像&#10;&#10;中程度の精度で自動的に生成された説明">
            <a:extLst>
              <a:ext uri="{FF2B5EF4-FFF2-40B4-BE49-F238E27FC236}">
                <a16:creationId xmlns:a16="http://schemas.microsoft.com/office/drawing/2014/main" id="{1F016138-EBEE-477C-83A1-42FA3F82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507" y="-898725"/>
            <a:ext cx="12992098" cy="8661398"/>
          </a:xfrm>
          <a:prstGeom prst="rect">
            <a:avLst/>
          </a:prstGeom>
        </p:spPr>
      </p:pic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7844D551-0A52-4220-9939-4E485DE9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5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BCFBEC33-0815-4510-A7FF-2F1142BF0D7C}"/>
              </a:ext>
            </a:extLst>
          </p:cNvPr>
          <p:cNvSpPr/>
          <p:nvPr/>
        </p:nvSpPr>
        <p:spPr>
          <a:xfrm>
            <a:off x="4360541" y="2074882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582CF89-EFBC-4AF8-A096-ADBE55AFFE76}"/>
              </a:ext>
            </a:extLst>
          </p:cNvPr>
          <p:cNvSpPr/>
          <p:nvPr/>
        </p:nvSpPr>
        <p:spPr>
          <a:xfrm>
            <a:off x="5062044" y="1525879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74688B06-E9D4-4AE2-A06C-BA4193ECFDC0}"/>
              </a:ext>
            </a:extLst>
          </p:cNvPr>
          <p:cNvSpPr/>
          <p:nvPr/>
        </p:nvSpPr>
        <p:spPr>
          <a:xfrm>
            <a:off x="6063974" y="2320408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EBB407-BD0C-43F6-B061-74345DFC0E2D}"/>
              </a:ext>
            </a:extLst>
          </p:cNvPr>
          <p:cNvSpPr txBox="1"/>
          <p:nvPr/>
        </p:nvSpPr>
        <p:spPr>
          <a:xfrm>
            <a:off x="5865167" y="1189925"/>
            <a:ext cx="461665" cy="44781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南斗の将　動けば、北斗動き、天また動く</a:t>
            </a:r>
          </a:p>
        </p:txBody>
      </p:sp>
    </p:spTree>
    <p:extLst>
      <p:ext uri="{BB962C8B-B14F-4D97-AF65-F5344CB8AC3E}">
        <p14:creationId xmlns:p14="http://schemas.microsoft.com/office/powerpoint/2010/main" val="2928656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 advTm="1000">
        <p159:morph option="byObject"/>
      </p:transition>
    </mc:Choice>
    <mc:Fallback>
      <p:transition spd="slow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夜空の星雲のcg画像&#10;&#10;中程度の精度で自動的に生成された説明">
            <a:extLst>
              <a:ext uri="{FF2B5EF4-FFF2-40B4-BE49-F238E27FC236}">
                <a16:creationId xmlns:a16="http://schemas.microsoft.com/office/drawing/2014/main" id="{01ADA6A7-D8F3-48E0-A03E-EAB949A34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571" y="-1031132"/>
            <a:ext cx="13428228" cy="8952151"/>
          </a:xfrm>
          <a:prstGeom prst="rect">
            <a:avLst/>
          </a:prstGeom>
        </p:spPr>
      </p:pic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7844D551-0A52-4220-9939-4E485DE9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5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BCFBEC33-0815-4510-A7FF-2F1142BF0D7C}"/>
              </a:ext>
            </a:extLst>
          </p:cNvPr>
          <p:cNvSpPr/>
          <p:nvPr/>
        </p:nvSpPr>
        <p:spPr>
          <a:xfrm>
            <a:off x="4360541" y="2074882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582CF89-EFBC-4AF8-A096-ADBE55AFFE76}"/>
              </a:ext>
            </a:extLst>
          </p:cNvPr>
          <p:cNvSpPr/>
          <p:nvPr/>
        </p:nvSpPr>
        <p:spPr>
          <a:xfrm>
            <a:off x="5062044" y="1525879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74688B06-E9D4-4AE2-A06C-BA4193ECFDC0}"/>
              </a:ext>
            </a:extLst>
          </p:cNvPr>
          <p:cNvSpPr/>
          <p:nvPr/>
        </p:nvSpPr>
        <p:spPr>
          <a:xfrm>
            <a:off x="6063974" y="2320408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5873F49-2003-4484-8F7F-E6BAC7E479A5}"/>
              </a:ext>
            </a:extLst>
          </p:cNvPr>
          <p:cNvSpPr/>
          <p:nvPr/>
        </p:nvSpPr>
        <p:spPr>
          <a:xfrm>
            <a:off x="5794048" y="2983786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2C66E5-3A9A-4226-AE49-452ED508156A}"/>
              </a:ext>
            </a:extLst>
          </p:cNvPr>
          <p:cNvSpPr txBox="1"/>
          <p:nvPr/>
        </p:nvSpPr>
        <p:spPr>
          <a:xfrm>
            <a:off x="5865167" y="1189925"/>
            <a:ext cx="461665" cy="44781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南斗の将　動けば、北斗動き、天また動く</a:t>
            </a:r>
          </a:p>
        </p:txBody>
      </p:sp>
    </p:spTree>
    <p:extLst>
      <p:ext uri="{BB962C8B-B14F-4D97-AF65-F5344CB8AC3E}">
        <p14:creationId xmlns:p14="http://schemas.microsoft.com/office/powerpoint/2010/main" val="2913423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 advTm="1000">
        <p159:morph option="byObject"/>
      </p:transition>
    </mc:Choice>
    <mc:Fallback>
      <p:transition spd="slow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夜空の星雲のcg画像&#10;&#10;中程度の精度で自動的に生成された説明">
            <a:extLst>
              <a:ext uri="{FF2B5EF4-FFF2-40B4-BE49-F238E27FC236}">
                <a16:creationId xmlns:a16="http://schemas.microsoft.com/office/drawing/2014/main" id="{83B4A61F-A5DF-4CEC-A64F-09B58201E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490" y="-1206230"/>
            <a:ext cx="13943794" cy="9295862"/>
          </a:xfrm>
          <a:prstGeom prst="rect">
            <a:avLst/>
          </a:prstGeom>
        </p:spPr>
      </p:pic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7844D551-0A52-4220-9939-4E485DE9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5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BCFBEC33-0815-4510-A7FF-2F1142BF0D7C}"/>
              </a:ext>
            </a:extLst>
          </p:cNvPr>
          <p:cNvSpPr/>
          <p:nvPr/>
        </p:nvSpPr>
        <p:spPr>
          <a:xfrm>
            <a:off x="4360541" y="2074882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582CF89-EFBC-4AF8-A096-ADBE55AFFE76}"/>
              </a:ext>
            </a:extLst>
          </p:cNvPr>
          <p:cNvSpPr/>
          <p:nvPr/>
        </p:nvSpPr>
        <p:spPr>
          <a:xfrm>
            <a:off x="5062044" y="1525879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74688B06-E9D4-4AE2-A06C-BA4193ECFDC0}"/>
              </a:ext>
            </a:extLst>
          </p:cNvPr>
          <p:cNvSpPr/>
          <p:nvPr/>
        </p:nvSpPr>
        <p:spPr>
          <a:xfrm>
            <a:off x="6063974" y="2320408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5873F49-2003-4484-8F7F-E6BAC7E479A5}"/>
              </a:ext>
            </a:extLst>
          </p:cNvPr>
          <p:cNvSpPr/>
          <p:nvPr/>
        </p:nvSpPr>
        <p:spPr>
          <a:xfrm>
            <a:off x="5794048" y="2983786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5818060-A5BA-4927-AA68-2D5FA6C6FC34}"/>
              </a:ext>
            </a:extLst>
          </p:cNvPr>
          <p:cNvSpPr/>
          <p:nvPr/>
        </p:nvSpPr>
        <p:spPr>
          <a:xfrm>
            <a:off x="6250025" y="3845415"/>
            <a:ext cx="96771" cy="96771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alpha val="0"/>
              </a:schemeClr>
            </a:solidFill>
            <a:round/>
          </a:ln>
          <a:effectLst>
            <a:glow rad="4953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E9FDED-D868-45A5-8BFC-692822E6BC88}"/>
              </a:ext>
            </a:extLst>
          </p:cNvPr>
          <p:cNvSpPr txBox="1"/>
          <p:nvPr/>
        </p:nvSpPr>
        <p:spPr>
          <a:xfrm>
            <a:off x="5865167" y="1189925"/>
            <a:ext cx="461665" cy="44781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南斗の将　動けば、北斗動き、天また動く</a:t>
            </a:r>
          </a:p>
        </p:txBody>
      </p:sp>
    </p:spTree>
    <p:extLst>
      <p:ext uri="{BB962C8B-B14F-4D97-AF65-F5344CB8AC3E}">
        <p14:creationId xmlns:p14="http://schemas.microsoft.com/office/powerpoint/2010/main" val="986339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 advTm="1000">
        <p159:morph option="byObject"/>
      </p:transition>
    </mc:Choice>
    <mc:Fallback>
      <p:transition spd="slow" advTm="100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cap="rnd">
          <a:solidFill>
            <a:srgbClr val="FF0000"/>
          </a:solidFill>
          <a:round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145</Words>
  <Application>Microsoft Office PowerPoint</Application>
  <PresentationFormat>ワイド画面</PresentationFormat>
  <Paragraphs>24</Paragraphs>
  <Slides>23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HGS行書体</vt:lpstr>
      <vt:lpstr>Meiryo UI</vt:lpstr>
      <vt:lpstr>游ゴシック</vt:lpstr>
      <vt:lpstr>游ゴシック Light</vt:lpstr>
      <vt:lpstr>Arial</vt:lpstr>
      <vt:lpstr>Freestyle Script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admin@v2krcvh7.onmicrosoft.com</dc:creator>
  <cp:lastModifiedBy>admin@v2krcvh7.onmicrosoft.com</cp:lastModifiedBy>
  <cp:revision>135</cp:revision>
  <dcterms:created xsi:type="dcterms:W3CDTF">2021-03-11T13:15:48Z</dcterms:created>
  <dcterms:modified xsi:type="dcterms:W3CDTF">2021-03-13T22:31:52Z</dcterms:modified>
</cp:coreProperties>
</file>